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292" r:id="rId4"/>
    <p:sldId id="302" r:id="rId5"/>
    <p:sldId id="297" r:id="rId6"/>
    <p:sldId id="288" r:id="rId7"/>
    <p:sldId id="277" r:id="rId8"/>
    <p:sldId id="279" r:id="rId9"/>
    <p:sldId id="282" r:id="rId10"/>
    <p:sldId id="281" r:id="rId11"/>
    <p:sldId id="307" r:id="rId12"/>
    <p:sldId id="295" r:id="rId13"/>
    <p:sldId id="263" r:id="rId14"/>
    <p:sldId id="264" r:id="rId15"/>
    <p:sldId id="303" r:id="rId16"/>
    <p:sldId id="284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EAAB-6B7A-4103-AC42-7FA7202138F7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4F9F-3319-4D38-847E-8C962FAF2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449-C339-4DE9-999B-0C6F6A926BD1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8F03-A22E-493E-A8DF-BE1E9D404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A13D-C5B0-4894-BD7F-23CF088DF2EC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3CB1-A2EC-4AC3-A0CD-2D4B3DE8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97FD-47E8-470F-9386-2C16B17F117D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91FA-755E-400F-9831-6474D94A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CBC5-FE97-4139-86DF-51DB79DFCBA8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66D6-4F31-41B1-933E-8A20C8054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08E3-9B56-4C4E-8697-E017E1CBE09E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1A3B-655A-476D-A82F-82852732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CF25-84CD-4093-B968-4CD765C9A445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298A-75B2-4F87-A509-DD344E14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4BB1-0E98-48A2-A607-AF74C84833F6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8EF8-A872-4A20-BCA9-E06CF0284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BF46-18D9-440A-A10E-447AB6440E95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C692-E0D0-458B-A749-455A0B0F5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53B0-AC3E-4148-9FAC-4EE128EF1F89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E8D0-1AFE-4C0B-8777-5AADF7204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7E24-EBEB-4387-8196-F5D896197B62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FBAD-38C2-4C44-BC1B-8F5E9013B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B7F7-BC49-4336-83FB-64FF524326B3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BEC3-387C-4C3B-8D0E-363128404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A94E-E0B9-414B-996C-95BE6456D5C5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AAAF-8010-4754-81BC-A8CE3231B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77B7-A79A-402B-9AED-54FB82A58296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C941-7220-4F94-9E3F-6372AE39E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37BC-5CD0-4624-88BE-27E179C66EFD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368-FE16-493F-B181-A86D6B7CC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F0D1-FD95-4CF0-ABDF-ED88E57FC18D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E95B-0FD2-4C27-ABE5-9CFFF12EF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69FF-5351-414E-8E30-90E2E6C7AED7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509C-89BA-4DF7-BDAD-1F6721CA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AFB33A8-37A8-403F-AEDD-6EE6C165CC48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D6016C3-9CD4-4479-BCBB-9EE8CA270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2895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7300" y="609600"/>
            <a:ext cx="6654800" cy="47371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ФОРМИРОВАНИЕ здорового                   образа </a:t>
            </a:r>
            <a:r>
              <a:rPr lang="ru-RU" sz="3200" b="1" cap="all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жизни  СРЕДИ ДЕТЕЙ С РАННЕГО ВОЗРАСТА НА </a:t>
            </a:r>
            <a:r>
              <a:rPr lang="ru-RU" sz="3200" b="1" cap="all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ОСНОВЕ МАТЕРИАЛОВ </a:t>
            </a:r>
            <a:r>
              <a:rPr lang="ru-RU" sz="3200" b="1" cap="all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ЗДОРОВЬЕОБУЧЕНИЯ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b="1" cap="all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«ВОСЕМЬ ПРАВИЛ И </a:t>
            </a:r>
            <a:r>
              <a:rPr lang="ru-RU" sz="3200" b="1" cap="all" dirty="0" err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ВОСЕМь</a:t>
            </a:r>
            <a:r>
              <a:rPr lang="ru-RU" sz="3200" b="1" cap="all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ДРУЗЕЙ ЗДОРОВЬЯ».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1000" y="5651500"/>
            <a:ext cx="9144000" cy="10541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1600" dirty="0" smtClean="0"/>
              <a:t>                                                                                                             ГУЗ « ДКМЦ г. Читы» РП « Феникс»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г. Чита 2023                                                                                 Заведующий центром здоровья  врач-педиатр,  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1600" dirty="0" smtClean="0"/>
              <a:t>                                                                 </a:t>
            </a:r>
            <a:r>
              <a:rPr lang="ru-RU" sz="1600" dirty="0" err="1" smtClean="0"/>
              <a:t>Ростовецкая</a:t>
            </a:r>
            <a:r>
              <a:rPr lang="ru-RU" sz="1600" dirty="0" smtClean="0"/>
              <a:t>  А.В.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1600" dirty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114300"/>
            <a:ext cx="32004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6" y="1698789"/>
            <a:ext cx="3556000" cy="1425411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 здоровья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дающий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соответстствующий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звуковой совет и закрепление происходит в виде определенной тематической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Правило 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зож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–отсутствие вредных привычек, « Друг здоровья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Невредилкин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1820862" y="3124200"/>
            <a:ext cx="6059945" cy="3005137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              </a:t>
            </a:r>
            <a:r>
              <a:rPr lang="ru-RU" sz="1600" dirty="0" smtClean="0"/>
              <a:t>Игра от </a:t>
            </a:r>
            <a:r>
              <a:rPr lang="ru-RU" sz="1600" dirty="0" err="1" smtClean="0"/>
              <a:t>Невредилкина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 </a:t>
            </a:r>
            <a:r>
              <a:rPr lang="ru-RU" sz="1600" dirty="0" err="1" smtClean="0"/>
              <a:t>Дотрожка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>( отвлечь от гаджетов,  если ребенок грызет ногти и т.д.)</a:t>
            </a:r>
          </a:p>
          <a:p>
            <a:pPr eaLnBrk="1" hangingPunct="1"/>
            <a:r>
              <a:rPr lang="ru-RU" sz="1600" dirty="0" smtClean="0"/>
              <a:t>По просьбе  взрослого   ребенок (дети) выполняют задания  - дотронуться до : </a:t>
            </a:r>
          </a:p>
          <a:p>
            <a:pPr eaLnBrk="1" hangingPunct="1"/>
            <a:r>
              <a:rPr lang="ru-RU" sz="1600" dirty="0" smtClean="0"/>
              <a:t>    1.Круглого, мягкого, синего, бумажного, железного и т.д.;</a:t>
            </a:r>
          </a:p>
          <a:p>
            <a:pPr eaLnBrk="1" hangingPunct="1"/>
            <a:r>
              <a:rPr lang="ru-RU" sz="1600" dirty="0" smtClean="0"/>
              <a:t>  2.До пяток ног, на спине до лапоток, до пальцев ног до пола  и т.д.;                                         Повторить 2-3 раза. </a:t>
            </a:r>
          </a:p>
          <a:p>
            <a:pPr eaLnBrk="1" hangingPunct="1"/>
            <a:r>
              <a:rPr lang="ru-RU" sz="1600" dirty="0" smtClean="0"/>
              <a:t>Выполнять в течении 2-4 минут.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867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241300"/>
            <a:ext cx="33147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093" y="2808721"/>
            <a:ext cx="3954031" cy="3356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11" y="3431358"/>
            <a:ext cx="3984000" cy="28679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58" y="1336793"/>
            <a:ext cx="3636000" cy="2417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623" y="3431358"/>
            <a:ext cx="3664201" cy="26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153" y="1289660"/>
            <a:ext cx="3323535" cy="241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623" y="1486584"/>
            <a:ext cx="3168000" cy="237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23068" y="716437"/>
            <a:ext cx="9049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 «ПРОФИЛЬНЫХ  ШКОЛ ЗДОРОВЬЯ»  НА ОСНОВЕ  КУРСА  «8 ПРАВИЛ И 8 ДРУЗЕЙ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638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73100"/>
            <a:ext cx="9601200" cy="2006600"/>
          </a:xfrm>
        </p:spPr>
        <p:txBody>
          <a:bodyPr rtlCol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РЕКОМЕНДАЦИИ</a:t>
            </a:r>
            <a:b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ДЛЯ РОДИТЕЛЕЙ </a:t>
            </a:r>
            <a:r>
              <a:rPr lang="ru-RU" sz="2000" b="1" cap="all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по </a:t>
            </a:r>
            <a:r>
              <a:rPr lang="ru-RU" sz="2000" b="1" cap="all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ФОРмИРОВАНИю</a:t>
            </a:r>
            <a:r>
              <a:rPr lang="ru-RU" sz="2000" b="1" cap="all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  здорового образа жизни  СРЕДИ ДЕТЕЙ С РАННЕГО ВОЗРАСТА НА ОСНОВЕ </a:t>
            </a:r>
            <a: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000" b="1" cap="all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МАТЕРИАЛОВ ЗДОРОВЬЕОБУЧЕНИЯ </a:t>
            </a:r>
            <a: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000" b="1" cap="all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«ВОСЕМЬ ПРАВИЛ И </a:t>
            </a:r>
            <a:r>
              <a:rPr lang="ru-RU" sz="2000" b="1" cap="all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ВОСЕМь</a:t>
            </a:r>
            <a:r>
              <a:rPr lang="ru-RU" sz="2000" b="1" cap="all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 ДРУЗЕЙ ЗДОРОВЬЯ».</a:t>
            </a:r>
            <a: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0" y="2519363"/>
            <a:ext cx="2847975" cy="3051175"/>
          </a:xfrm>
        </p:spPr>
      </p:pic>
      <p:pic>
        <p:nvPicPr>
          <p:cNvPr id="2969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9225" y="2519363"/>
            <a:ext cx="3459163" cy="3051175"/>
          </a:xfrm>
        </p:spPr>
      </p:pic>
      <p:pic>
        <p:nvPicPr>
          <p:cNvPr id="29700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2489200"/>
            <a:ext cx="36623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775" y="355600"/>
            <a:ext cx="392112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355600"/>
            <a:ext cx="36004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25" y="355600"/>
            <a:ext cx="3771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3543300"/>
            <a:ext cx="34734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3378200"/>
            <a:ext cx="35337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3348038"/>
            <a:ext cx="30384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288" y="355600"/>
            <a:ext cx="3141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5" y="846138"/>
            <a:ext cx="36322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330200"/>
            <a:ext cx="3190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363" y="2860675"/>
            <a:ext cx="331946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263" y="214313"/>
            <a:ext cx="36734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3267075"/>
            <a:ext cx="37560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185738"/>
            <a:ext cx="35147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400" y="1985963"/>
            <a:ext cx="3727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3236913"/>
            <a:ext cx="32607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435100" y="4445000"/>
            <a:ext cx="8915400" cy="1676400"/>
          </a:xfrm>
        </p:spPr>
        <p:txBody>
          <a:bodyPr/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rgbClr val="FF0000"/>
                </a:solidFill>
              </a:rPr>
              <a:t>Благодарим за внимание </a:t>
            </a:r>
            <a:r>
              <a:rPr lang="ru-RU" smtClean="0">
                <a:ln>
                  <a:noFill/>
                </a:ln>
              </a:rPr>
              <a:t>.</a:t>
            </a:r>
            <a:r>
              <a:rPr lang="en-US" smtClean="0">
                <a:ln>
                  <a:noFill/>
                </a:ln>
              </a:rPr>
              <a:t> Valeo!</a:t>
            </a:r>
            <a:endParaRPr lang="ru-RU" smtClean="0">
              <a:ln>
                <a:noFill/>
              </a:ln>
            </a:endParaRPr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2900" y="647700"/>
            <a:ext cx="5448300" cy="3949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047" y="548268"/>
            <a:ext cx="5899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социальной значимости проекта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69" y="856045"/>
            <a:ext cx="10440197" cy="2773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9304" y="3675487"/>
            <a:ext cx="1102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проекта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9312" y="3675487"/>
            <a:ext cx="69946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изучения и освоения 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здоровьеобучения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на основе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валеоигрушек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формирование представлений и ценностей здорового образа жизни у детей с раннего возраста для укрепления и сохранения здоровья на основе соблюдения восьми его правил.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изучения и освоения  на основе игрушек: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способствовать формированию представлений о здоровье, здоровом образе жизни, повышение грамотности по вопросам укрепления и сохранения здоровья. через соблюдение здорового образа жизни -его восьми правил.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Развивающая: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развивать необходимые навыки для применения в повседневной жизнедеятельности- способов соблюдения каждого из восьми правил здорового образа жизни на основе собственных усилий с целью укрепления и сохранения здоровья.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Воспитывающая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воспитывать ценностное отношение к здоровью, здоровому образу жизни, к его восьми правилам и важности их применения для укрепления и сохранения здоровья.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AutoNum type="arabicPeriod"/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AutoNum type="arabicPeriod"/>
            </a:pP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7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828800" y="689957"/>
            <a:ext cx="7993611" cy="58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AutoShape 2" descr="ÐÐ°ÑÑÐ¸Ð½ÐºÐ¸ Ð¿Ð¾ Ð·Ð°Ð¿ÑÐ¾ÑÑ Ð²ÑÑÑÑÐ¿Ð»ÐµÐ½Ð¸Ðµ ÑÐºÐ²Ð¾ÑÑÐ¾Ð²Ð¾Ð¹ Ð½Ð° ÑÐ¾Ð²ÐµÑÐ°Ð½Ð¸Ð¸ Ð²Ð¾Ð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345" y="457200"/>
            <a:ext cx="9800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Пропаганда 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здоровьеобучение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врачами-</a:t>
            </a:r>
            <a:r>
              <a:rPr lang="ru-RU" sz="16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педиатрами,медицинскими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психологами,врачами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ДШО,медсестры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лпу,центров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здоровья,дошкольных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и школьных учреждений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детей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3 лет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наглядные пособия в виде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визуальных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аудиосредств.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338" y="1388225"/>
            <a:ext cx="98339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средства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виде уникальных, обучающих. говорящих </a:t>
            </a:r>
            <a:r>
              <a:rPr lang="ru-RU" sz="1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валеоигрушек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valeo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от лат. «быть   здоровым») «ВОСЕМЬ ПРАВИЛ И ВОСЕМЬ ДРУЗЕЙ ЗДОРОВЬЯ».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САМЫМ ДОСТУПНЫМ ДЛЯ ДЕТЕЙ СРЕДСТВОМ ОБУЧЕНИЯ, ВОСПИТАНИЯ, РАЗВИТИЯ 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ВАЖНО ИСПОЛЬЗОВАТЬ ПОТЕНЦИАЛ ИГРУШЕК ДЛЯ ЗДОРОВЬЕОБУЧЕНИЯ КАЖДОГО РЕБЕНКА ПО ФОРМИРОВАНИЮ ЗОЖ. 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ЗОЖ ПРЕОБРЕЛА ОБРАЗЫ, ПОДКРЕПЛЕННЫЕ СОВЕТАМИ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ЗДОРОВЫЙ ОБРАЗ ЖИЗНИ   -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правил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 каждого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появился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 здоровья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дающий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соответстствующий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звуковой совет и закрепление происходит в виде определенной тематической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</a:t>
            </a:r>
            <a:r>
              <a:rPr lang="ru-RU" sz="1200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зож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ХОРОШЕГО НАСТРОЕНИЯ - «Друг здоровья 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Настроелкин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  + звуковой совет          </a:t>
            </a: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ПИТАНИЕ- «Друг   здоровья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Питалкин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 + звуковой совет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 ОТСУТСТВИЕ ВРЕДНЫХ ПРИВЫЧЕК- «Друг   здоровья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Невредилкин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»;+ звуковой совет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4.ЗАКАЛИВАНИЕ-«Друг здоровья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Закалялкин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»;+ звуковой  совет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5.ПОДДЕРЖКА ХОРОШЕГО НАСТРОЕНИЯ –«Друг здоровья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Настроелкин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»;+ звуковой совет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6.РАСПОРЯДОК ДНЯ – «Друг здоровья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Распоряделкин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»;+ звуковой совет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7.ЛИЧНАЯ ГИГИЕНА –« Друг здоровья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Умывалкин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»;+ звуковой совет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8.МЕЖЛИЧНОСТНЫЕ ОТНОШЕНИЯ- «Друг здоровья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Общалкин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»+ звуковой совет.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игрушек, применяются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ВАЛЕОРАСКРАСКИ,где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каждой странице название правила 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зож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валеоигрушки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раскрашивания и совет от «Друга здоровья».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 ОБУЧЕНИЯ У РЕБЕНКА формируется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ведению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зож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Повышается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вопросах укрепления и сохранения здоровья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3.Преобретается  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готовность   ежедневно соблюдать эти правила.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94" y="2707687"/>
            <a:ext cx="3832167" cy="31421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3787775"/>
            <a:ext cx="28813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1788" y="530225"/>
            <a:ext cx="244316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554038"/>
            <a:ext cx="29972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338" y="3517900"/>
            <a:ext cx="26368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88" y="603250"/>
            <a:ext cx="27717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488" y="3551238"/>
            <a:ext cx="2671762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646113"/>
            <a:ext cx="2935287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925" y="3551238"/>
            <a:ext cx="28940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28838" y="-34925"/>
            <a:ext cx="713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8 ПРАВИЛ  И 8 ДРУЗЕЙ ЗДОРОВЬЯ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812800"/>
            <a:ext cx="86487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95300"/>
            <a:ext cx="9652000" cy="33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i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теоретический </a:t>
            </a:r>
            <a:r>
              <a:rPr lang="ru-RU" sz="2200" smtClean="0">
                <a:solidFill>
                  <a:schemeClr val="accent3">
                    <a:lumMod val="50000"/>
                  </a:schemeClr>
                </a:solidFill>
              </a:rPr>
              <a:t>материал «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</a:rPr>
              <a:t>ВАЛЕОКУРС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ДЛЯ ДОШКОЛЬНИКОВ   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ВОСЕМЬ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ПРАВИЛ И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</a:rPr>
              <a:t>ВОСЕМЬ ДРУЗЕЙ  ЗДОРОВЬЯ»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( НА  ОСНОВЕ  ВАЛЕОИГРУШЕК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пример занятия.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0917" y="952500"/>
            <a:ext cx="7118284" cy="51689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sz="900" dirty="0">
                <a:solidFill>
                  <a:srgbClr val="C00000"/>
                </a:solidFill>
              </a:rPr>
              <a:t> </a:t>
            </a:r>
            <a:r>
              <a:rPr lang="ru-RU" sz="900" dirty="0" smtClean="0">
                <a:solidFill>
                  <a:srgbClr val="C00000"/>
                </a:solidFill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 ЗАНЯТИЯ  ВАЛЕОКУРСА.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ЗАДАЧИ.1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Образовательная: способствовать формированию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здоровье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здоровом образе жизни, о распорядке дня как о правиле здорового образа жизни, его основных составляющих. 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Развивающая; развивать необходимые навыки (способы применения) соблюдения распорядка дня для укрепления и сохранения здоровья. 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Воспитывающая: воспитывать ценностное отношение к здоровью, здоровому образу жизни, к распорядку дня как правилу здорового образа жизни и важности его применения для укрепления и сохранения здоровья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и освоения: повышение уровня представлений о здоровье, здоровом образе Жизни, распорядке дня как о правиле здорового образа жизни, формирование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 применять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соблюдения распорядка дня и важности (ценности) распорядка дня для укрепления и сохранения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словесный, наглядный, игровой, поощрение, контроль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Методическое 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 </a:t>
            </a:r>
            <a:r>
              <a:rPr lang="ru-RU" sz="1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валеоигрушка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Распоряделкин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ЗАНЯТИЯ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Вопитатель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:) - Здоровье - это отсутствие болезней, бодрое самочувствие и настроение, доброжелательные, вежливые отношения с окружающими людьми, 3доровье для каждого - это главное. Не зря говорят: Первое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боеаmсmво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эmо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зdоровье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поянение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воспитателя:) - Среди всех богатств, которыми может обладать человек,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здоровье, Поэтому забота о здоровье - главное, и каждый может укреплять и сохранять свое здоровье через соблюдение здорового образа жизни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(Воспитатель:) - А что такое здоровый образ жизни? Ответы детей.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(пояснение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воспитателя:) - 3доровый образ жизни - это поведение, которое направлено на ч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укрепление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сохранение здоровья на основе собственных усилий через соблюдение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8-ми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здорового образа жизни. 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правила здорового образа жизни свой </a:t>
            </a:r>
            <a:r>
              <a:rPr lang="ru-RU" sz="1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«Друг здоровья».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правил здорового образа жизни </a:t>
            </a:r>
            <a:r>
              <a:rPr lang="ru-RU" sz="1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распорядок дня, у которого есть </a:t>
            </a:r>
            <a:r>
              <a:rPr lang="ru-RU" sz="1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&lt;Друг </a:t>
            </a:r>
            <a:r>
              <a:rPr lang="ru-RU" sz="1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Распоряделкин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(показывает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валеоигрушку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дня позволяет укреплять и сохранять здоровье, проводить различные занятия, игры тогда, когда много сил, энергии, а когда приходит время восстановить силы, то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пищу, отдыхать. 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дневной сон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восстановления сил, прием пищи для восстановления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энергии. 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Воспитатель:) - Что включает распорядок дня? Ответы детей. </a:t>
            </a: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010" y="1055802"/>
            <a:ext cx="3553906" cy="48170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ВАЛЕОРАСКРАСКИ</a:t>
            </a:r>
            <a:endParaRPr lang="ru-RU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000" y="955675"/>
            <a:ext cx="4495800" cy="5381625"/>
          </a:xfrm>
        </p:spPr>
      </p:pic>
      <p:pic>
        <p:nvPicPr>
          <p:cNvPr id="2457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0800" y="955675"/>
            <a:ext cx="6515100" cy="5381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9700"/>
            <a:ext cx="2844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050" y="635000"/>
            <a:ext cx="4258101" cy="1677988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 здоровья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дающий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соответстствующий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звуковой совет и закрепление происходит в виде определенной тематической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Правило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зож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поддержка хорошего настроения,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«Друг здоровья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Настроелкин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8100" y="1041400"/>
            <a:ext cx="3771899" cy="4775200"/>
          </a:xfrm>
          <a:prstGeom prst="rect">
            <a:avLst/>
          </a:prstGeom>
        </p:spPr>
      </p:pic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1930400" y="2362200"/>
            <a:ext cx="5916613" cy="40513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«Ошибочка» Игра  от</a:t>
            </a:r>
            <a:r>
              <a:rPr lang="en-US" smtClean="0"/>
              <a:t> </a:t>
            </a:r>
            <a:r>
              <a:rPr lang="ru-RU" smtClean="0"/>
              <a:t> Настроелкина:</a:t>
            </a:r>
            <a:br>
              <a:rPr lang="ru-RU" smtClean="0"/>
            </a:b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6629" name="Прямоугольник 9"/>
          <p:cNvSpPr>
            <a:spLocks noChangeArrowheads="1"/>
          </p:cNvSpPr>
          <p:nvPr/>
        </p:nvSpPr>
        <p:spPr bwMode="auto">
          <a:xfrm>
            <a:off x="1536700" y="2909888"/>
            <a:ext cx="555466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ребенок ошибся или что то не получается, что бы избавиться от переживаний и вернуть хорошее настроение необходимо выполнить 3 простых движения( жеста),которые сопровождаются  фразами.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1.Руки в стороны и сказать себе: «Ошибочка».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2.Скрестив руки на груди, обнять себя и сказать: «Я хороший».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3. Энергично ладони вперед (руки прямые вытянуты вперед) и короткая фраза: Развиваться, общаться, веселиться.                   ПОВТОРИТЬ 2-3 раза.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125" y="1751013"/>
            <a:ext cx="3178175" cy="982760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 здоровья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дающий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соответстствующий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звуковой совет и закрепление происходит в виде определенной тематической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Правило 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зож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правильное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питание,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 Друг здоровья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Питалкин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3826" y="523875"/>
            <a:ext cx="5070474" cy="32385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0175" y="3009900"/>
            <a:ext cx="5089525" cy="29591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 от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Питалкина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«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Полезные и  вредные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продукты»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Выбирается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водящий, у которого в руках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валеоигрушка,а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остальные дети становятся в круг.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Водящий называет слово и передает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валеоигрушку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другому ребенку: если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слово-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полезный продукт, то необходимо взять игрушку,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если-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вредный –то брать не надо.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же по режиму питания или что нужно кушать на завтрак, обед, ужин.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ребенок ошибся, он становиться водящим.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417888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82550"/>
            <a:ext cx="28098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856</TotalTime>
  <Words>920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 ФОРМИРОВАНИЕ здорового                   образа жизни  СРЕДИ ДЕТЕЙ С РАННЕГО ВОЗРАСТА НА ОСНОВЕ МАТЕРИАЛОВ ЗДОРОВЬЕОБУЧЕНИЯ  «ВОСЕМЬ ПРАВИЛ И ВОСЕМь ДРУЗЕЙ ЗДОРОВЬЯ».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теоретический материал «ВАЛЕОКУРС ДЛЯ ДОШКОЛЬНИКОВ      ВОСЕМЬ ПРАВИЛ И ВОСЕМЬ ДРУЗЕЙ  ЗДОРОВЬЯ» ( НА  ОСНОВЕ  ВАЛЕОИГРУШЕК) пример занятия.                                                              </vt:lpstr>
      <vt:lpstr>  ВАЛЕОРАСКРАСКИ</vt:lpstr>
      <vt:lpstr> друг здоровья, дающий соответстствующий  звуковой совет и закрепление происходит в виде определенной тематической игры.   Правило зож – поддержка хорошего настроения, «Друг здоровья Настроелкин»</vt:lpstr>
      <vt:lpstr>   друг здоровья, дающий соответстствующий  звуковой совет и закрепление происходит в виде определенной тематической игры.   Правило зож  правильное питание, « Друг здоровья Питалкин» .</vt:lpstr>
      <vt:lpstr>                                                                         друг здоровья, дающий соответстствующий  звуковой совет и закрепление происходит в виде определенной тематической игры.   Правило  зож –отсутствие вредных привычек, « Друг здоровья Невредилкин» </vt:lpstr>
      <vt:lpstr>Презентация PowerPoint</vt:lpstr>
      <vt:lpstr>РЕКОМЕНДАЦИИ ДЛЯ РОДИТЕЛЕЙ по ФОРмИРОВАНИю  здорового образа жизни  СРЕДИ ДЕТЕЙ С РАННЕГО ВОЗРАСТА НА ОСНОВЕ  МАТЕРИАЛОВ ЗДОРОВЬЕОБУЧЕНИЯ  «ВОСЕМЬ ПРАВИЛ И ВОСЕМь ДРУЗЕЙ ЗДОРОВЬЯ». </vt:lpstr>
      <vt:lpstr>Презентация PowerPoint</vt:lpstr>
      <vt:lpstr>Презентация PowerPoint</vt:lpstr>
      <vt:lpstr>Презентация PowerPoint</vt:lpstr>
      <vt:lpstr>Благодарим за внимание . Valeo!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 Ростовецкий</dc:creator>
  <cp:lastModifiedBy>User</cp:lastModifiedBy>
  <cp:revision>92</cp:revision>
  <dcterms:created xsi:type="dcterms:W3CDTF">2019-04-10T02:04:28Z</dcterms:created>
  <dcterms:modified xsi:type="dcterms:W3CDTF">2023-02-09T05:29:40Z</dcterms:modified>
</cp:coreProperties>
</file>