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8368F-480F-87FC-FC83-9CA92C3EA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FD54E8-0CCB-14F2-FDA6-58ADFC69D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61BC3-2DF1-0F52-7D60-A7174792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0D96-3E64-46B0-AFAB-378471E602D9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1E43BE-5835-2DC3-A827-C5C643DB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651289-120E-BA56-DCF3-ED5FD3CF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ECDC-F212-4747-B47E-23CEA8202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1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B09E8-9EBA-8EA6-5F6B-0829FB5D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CE9C1B-86FF-C4AA-7E7E-23E11AAFA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91C2D-CF19-2C3E-C062-89614114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0D96-3E64-46B0-AFAB-378471E602D9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8E036-3A43-0D8B-BC53-CA3D99E7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C27661-2F70-EABA-D875-90BA8F35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ECDC-F212-4747-B47E-23CEA8202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BC9999-5578-2400-933E-7AC8F354B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13CEC7-1325-BBCA-1584-8A904237E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38F431-79BE-13CC-3FBD-B31A8A13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0D96-3E64-46B0-AFAB-378471E602D9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56AC7C-2DCE-004A-9E98-3643C8FD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AF6EA-A938-B724-30DD-3C5A62ED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ECDC-F212-4747-B47E-23CEA8202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1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F425D-7511-044E-6EB6-29A82021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18966-481F-B083-FF0F-1006CFD58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F4FFD-D034-D4A7-1BF9-289FC771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0D96-3E64-46B0-AFAB-378471E602D9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0BBEAD-A0EE-8102-FC2B-7E88C3F2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FDF94F-1B9F-1289-E70B-BF1B7FDF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ECDC-F212-4747-B47E-23CEA8202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D77B2-63ED-11F2-C3ED-3873801D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886FBC-9F8C-8336-56F4-24F63E556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59B0DA-ADBD-CCEE-0360-91251AC3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0D96-3E64-46B0-AFAB-378471E602D9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0FD64-8F7B-D87D-94E3-625012EE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EB85C-DDC7-919E-89DA-77B881B0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ECDC-F212-4747-B47E-23CEA8202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1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AB8D0-147D-2329-A080-D1E04D03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EA86E-5696-E736-B5F6-4ADF04280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484E40-5797-ABB7-A6BA-159E31674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FBB1B9-ED41-D21D-4B86-9BDFD78E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0D96-3E64-46B0-AFAB-378471E602D9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3A4F2D-8B63-4BF7-C53C-921618EB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56300-FECC-E5FC-47BC-66E0CB21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ECDC-F212-4747-B47E-23CEA8202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9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3B7B6-9C60-A9CA-6D05-55F60223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CA0CC4-D393-A065-AD18-CA315E44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788B24-BAC2-EE58-BF92-C60B55D81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156CB4-87BA-E6C0-3BF8-4BBC2A948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DEBCDC-46DE-EDFD-8019-2CCDB5B2F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5FDC8E-E303-49A4-9E47-893449D0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0D96-3E64-46B0-AFAB-378471E602D9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164264-692C-2B36-B9DA-3EF31477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F4E504-26F2-E1A7-EAD8-5411907B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ECDC-F212-4747-B47E-23CEA8202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7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650C4-FA78-5FD3-E499-DE407598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619246-DA83-2997-5E24-F12AB552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0D96-3E64-46B0-AFAB-378471E602D9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CC279B-6654-A590-C9A7-F7C22926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2A5D5A-EE15-23CA-4BBB-B92235FA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ECDC-F212-4747-B47E-23CEA8202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4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1F8310-2189-078F-D2EE-4CC5173F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0D96-3E64-46B0-AFAB-378471E602D9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836E00-0503-A783-AB99-1676DAA8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6C3A55-DBD2-3163-F92D-71F097EF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ECDC-F212-4747-B47E-23CEA8202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7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E1F1A-9268-DB31-BBC8-E23CA4F8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4943D0-B5E0-F2FD-583D-7EDCE16C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C6DB19-BA15-6F27-60B6-EF36DC2FA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DE67FC-1A11-4ABF-11CA-F825E7FB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0D96-3E64-46B0-AFAB-378471E602D9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84998A-2382-9979-78E5-17D304B0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122323-270E-7D6D-AAB2-C884110B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ECDC-F212-4747-B47E-23CEA8202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8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69AFD-22A5-D9E2-625A-58E07101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638A5E-53CB-2613-6E6F-20060B807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3A4E58-85AF-40E0-95F9-E976723CB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07CF3E-EF7E-3BAC-5523-4C2318A4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0D96-3E64-46B0-AFAB-378471E602D9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8E3EB2-52FB-8588-EC3B-A7101096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92B950-B79B-98CF-AA66-05EB35AF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ECDC-F212-4747-B47E-23CEA8202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7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A9273-F395-FED0-3EA6-4F4A95CE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3BF29D-5E6E-EEBD-D99A-428E791B6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EB0D1-94AD-C5B3-0A29-F1BD62BEE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0D96-3E64-46B0-AFAB-378471E602D9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A46E6-7A7B-308B-8F11-A1534B09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1EE72D-726A-3D41-DF82-E31E1717E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ECDC-F212-4747-B47E-23CEA8202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4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481895-4560-1647-56EA-9062B0FF2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209550"/>
            <a:ext cx="114204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9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C7FD20-205F-00A6-1304-4F1CE6D46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214312"/>
            <a:ext cx="114585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1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5C5033-657F-FE53-1123-1B3BDEA0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23837"/>
            <a:ext cx="114109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8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EF81-C65C-3544-4F22-9773687CE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0" y="294399"/>
            <a:ext cx="11420339" cy="60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pskov molodej</dc:creator>
  <cp:lastModifiedBy>pskov molodej</cp:lastModifiedBy>
  <cp:revision>1</cp:revision>
  <dcterms:created xsi:type="dcterms:W3CDTF">2023-01-25T12:36:35Z</dcterms:created>
  <dcterms:modified xsi:type="dcterms:W3CDTF">2023-01-25T12:37:59Z</dcterms:modified>
</cp:coreProperties>
</file>