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1F354-E843-1B45-9AC6-5430222BB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0D93AC-D524-4847-BF54-508AC1D56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2F1D87-46DE-6E45-915D-FBF6967EB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1A77-BF59-8540-AE74-1A7BF1248B9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D8CAFF-75E3-DC4A-BE34-5B57D15F7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FFFCA3-4217-EF43-A12C-A39D6074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CB52-4F36-5C4E-BED1-2D3940572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13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0F264-24CA-2A4F-BA6C-1CA416411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7D3D3F-3EE8-DC4A-B39F-79FFB39DC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DF2FDE-90B8-FB4D-B67B-840DFA37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1A77-BF59-8540-AE74-1A7BF1248B9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7CB1C-4A61-BE49-A9BA-E905E1421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7436F-2034-BA4E-9D09-DCE1B6D2C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CB52-4F36-5C4E-BED1-2D3940572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53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A88A68-21C2-AC40-BC93-61C3EB7A40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1569A-E5F9-4846-BF6F-FCEBC866D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68AB4E-A81C-4F46-9ED3-DA902AD1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1A77-BF59-8540-AE74-1A7BF1248B9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0FA355-6A85-1F48-B836-E1559B876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EDDA71-5A83-0949-9488-3C8C1ECA3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CB52-4F36-5C4E-BED1-2D3940572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37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FCBE3-D29F-7949-A5B1-ADF9EACFE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2AC16A-9215-2C43-BF94-FE842C685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7EBC3F-FD0F-E942-B271-570D025A2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1A77-BF59-8540-AE74-1A7BF1248B9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34FAEC-041F-B24A-B117-5330C7557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EE130F-6646-F64B-9967-6AAC129A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CB52-4F36-5C4E-BED1-2D3940572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07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9C427-0BEE-9F4E-8425-C3F48F1C2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053188-0D7C-A841-B399-374F28343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2203DA-00E2-DC4B-A7A6-6783CAF9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1A77-BF59-8540-AE74-1A7BF1248B9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5D5BF7-E823-CF4F-AFAF-AC0F747D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A518D7-CF65-E24A-865F-99B812FB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CB52-4F36-5C4E-BED1-2D3940572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20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7234EF-6221-BF4E-BA62-219593DBF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862A11-EF44-B947-9B9F-F9009CF76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C1ED25-55B7-7A43-BBB8-3C408DF1E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5E4302-6F38-2446-B055-B67BA5ECE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1A77-BF59-8540-AE74-1A7BF1248B9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767043-2E9B-8749-90BD-BE2D3C7B2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AB1059-C7C3-EE4A-A96C-4FDA5BDB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CB52-4F36-5C4E-BED1-2D3940572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4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010E8-7A79-D342-8F94-C01A5DC00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0C13FE-6F1E-E04E-A5EC-19AA19BF9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3DBA05-8017-3C45-96A4-E98880B05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768902-D095-CD45-AE94-4C9B5ACD2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91A011-60F1-C84B-8C15-383E0BFD7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C21BA97-36B6-B94F-9FBA-0F96E1F7C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1A77-BF59-8540-AE74-1A7BF1248B9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BF8B28-4F33-BA4A-A487-83D99CA8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76A0D0-E363-E043-9B15-C4D939FF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CB52-4F36-5C4E-BED1-2D3940572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09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F4F3A-6386-464C-8EE8-D62E5F259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17F32A0-6A2D-FC4E-BA28-07AAB8E92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1A77-BF59-8540-AE74-1A7BF1248B9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331058-06AD-C947-A933-A37BB479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BF468C-2519-914A-82E4-4EB5CA1E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CB52-4F36-5C4E-BED1-2D3940572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51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87822-9318-454C-B4F7-CB61E6083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1A77-BF59-8540-AE74-1A7BF1248B9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2E1A2B-AC13-6A41-BEC2-943521376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751AE6-E812-EA44-AFF1-331B934FC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CB52-4F36-5C4E-BED1-2D3940572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88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DD19B-8395-9840-975D-DEE5D0F47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33FC3C-244B-014A-81E0-4ACE2E28E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355A9D-1415-4E4C-939A-1115D379A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78487F-555C-914F-9CB6-0B49930A3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1A77-BF59-8540-AE74-1A7BF1248B9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8BFA50-9EF8-B545-B4D8-190FF8C9C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5E2033-3261-F743-BE65-A520B6B7F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CB52-4F36-5C4E-BED1-2D3940572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44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51869-DBB4-1B42-96DC-CA3E4AC50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D0B7A3-CB33-D54B-AABF-18262792D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A67038-0B26-A74C-A8EF-8F64A8738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099E0D-F714-2C45-A8FB-17A1B1700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1A77-BF59-8540-AE74-1A7BF1248B9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9BDCA8-6E2D-2E41-8722-6D8B57C0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9D3A2A-A401-D648-A8A9-076364100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CB52-4F36-5C4E-BED1-2D3940572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21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93E97-78B0-1D42-809F-391A33DDC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1DBB37-2CD6-8148-90A5-702801111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E3644-E7EC-F940-A8BF-8257EF9D4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A77-BF59-8540-AE74-1A7BF1248B9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F433AE-B615-4B41-8C9E-76A0E3E19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E7FD4D-7BAF-4D48-8D18-F983B2CBB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9CB52-4F36-5C4E-BED1-2D3940572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64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2C62F65-A9A0-8142-9E4A-CB25EAE18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AA99CE-62A1-A94B-A545-E36AA4DE42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33AC34-9F71-B048-B84A-6F50BF068C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C11BBA3-A5A2-0345-9E72-126D3F429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2475"/>
            <a:ext cx="12192001" cy="693047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09FC6-D1C5-7148-A470-0A956E58D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инициативы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8228FB-2E94-8142-907C-B7DB359ED58E}"/>
              </a:ext>
            </a:extLst>
          </p:cNvPr>
          <p:cNvSpPr txBox="1"/>
          <p:nvPr/>
        </p:nvSpPr>
        <p:spPr>
          <a:xfrm>
            <a:off x="838200" y="1488554"/>
            <a:ext cx="522538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настоящему времени появилось много матерей, которые в одиночку растят здоровых детей и тем более – детей с ОВЗ. Многие из них не имеют даже временного места проживания. 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разносторонней помощи наш проект направлен на то, чтобы предоставлять таким женщинам место временного проживания, а также оборудовать их комнаты всем необходимым, обеспечить женщин и детей одеждой, обувью, предметами первой необходимости.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1C5168-F931-B440-AEF4-F4C9A0576CC1}"/>
              </a:ext>
            </a:extLst>
          </p:cNvPr>
          <p:cNvSpPr txBox="1"/>
          <p:nvPr/>
        </p:nvSpPr>
        <p:spPr>
          <a:xfrm>
            <a:off x="6901784" y="3613695"/>
            <a:ext cx="484404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ru-RU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Оказавшись в непростой жизненной ситуации, женщинам необходима не только материальная помощь, но и моральная поддержка. </a:t>
            </a:r>
          </a:p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ru-RU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с ними будут работать психологи, социальные работники и специалисты профессионального обучения. 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55DBC094-749D-A64F-8A01-F0CC760B3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11" y="432345"/>
            <a:ext cx="4456089" cy="296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2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C11BBA3-A5A2-0345-9E72-126D3F429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2475"/>
            <a:ext cx="12192001" cy="693047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09FC6-D1C5-7148-A470-0A956E58D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Наша польза сообществу « Женщины за здоровое общество»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15121F-2C3E-DC4E-993B-0CD5034E901B}"/>
              </a:ext>
            </a:extLst>
          </p:cNvPr>
          <p:cNvSpPr txBox="1"/>
          <p:nvPr/>
        </p:nvSpPr>
        <p:spPr>
          <a:xfrm>
            <a:off x="838201" y="2010757"/>
            <a:ext cx="577916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5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500" b="0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5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 матерей - одиночек и матерей - одиночек, воспитывающих детей с ОВЗ;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5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тренингов и образовательных семинаров таких, как “Тренинг психологической поддержки одиноких матерей;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5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проекта “Женщины за здоровое общество” в социальных сетях.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43D37954-7451-3D40-8FE6-DD777129A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68" y="1077919"/>
            <a:ext cx="4590716" cy="2574920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5A02D22B-CCF0-AB4F-B421-08A321205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69" y="4090439"/>
            <a:ext cx="4342061" cy="257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4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C11BBA3-A5A2-0345-9E72-126D3F429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2475"/>
            <a:ext cx="12192001" cy="693047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09FC6-D1C5-7148-A470-0A956E58D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Название проекта и его суть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EF292-BB17-8B4E-8B4E-105211D918FB}"/>
              </a:ext>
            </a:extLst>
          </p:cNvPr>
          <p:cNvSpPr txBox="1"/>
          <p:nvPr/>
        </p:nvSpPr>
        <p:spPr>
          <a:xfrm>
            <a:off x="2829092" y="1043731"/>
            <a:ext cx="6533816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430207-795E-BB43-BFD6-B89BB4F3A6A1}"/>
              </a:ext>
            </a:extLst>
          </p:cNvPr>
          <p:cNvSpPr txBox="1"/>
          <p:nvPr/>
        </p:nvSpPr>
        <p:spPr>
          <a:xfrm>
            <a:off x="6696576" y="2632100"/>
            <a:ext cx="4657224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 rtl="0">
              <a:spcBef>
                <a:spcPts val="0"/>
              </a:spcBef>
              <a:spcAft>
                <a:spcPts val="0"/>
              </a:spcAft>
            </a:pPr>
            <a:r>
              <a:rPr lang="ru-RU" sz="2500" b="0" i="0" u="none" strike="noStrike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Суть проекта:</a:t>
            </a:r>
          </a:p>
          <a:p>
            <a:pPr marL="457200" algn="ctr" rtl="0"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 rtl="0">
              <a:spcBef>
                <a:spcPts val="0"/>
              </a:spcBef>
              <a:spcAft>
                <a:spcPts val="0"/>
              </a:spcAft>
            </a:pPr>
            <a:r>
              <a:rPr lang="ru-RU" sz="20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матерям одиночкам и матерям-одиночкам, воспитывающих детей с ОВЗ, попавшим в сложную жизненную ситуацию, адаптироваться в социальной среде, и получить новые профессиональные навыки, для дальнейшего трудоустройства или самозанятости. 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C1E88E-A9F0-F141-AD89-241D491D20A9}"/>
              </a:ext>
            </a:extLst>
          </p:cNvPr>
          <p:cNvSpPr txBox="1"/>
          <p:nvPr/>
        </p:nvSpPr>
        <p:spPr>
          <a:xfrm>
            <a:off x="838200" y="1824168"/>
            <a:ext cx="6533816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0" i="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проекта: </a:t>
            </a:r>
          </a:p>
          <a:p>
            <a:endParaRPr lang="ru-RU" sz="2000" dirty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«Уверенное завтра»</a:t>
            </a:r>
            <a:endParaRPr lang="ru-RU" sz="3200" b="1" u="sng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6">
            <a:extLst>
              <a:ext uri="{FF2B5EF4-FFF2-40B4-BE49-F238E27FC236}">
                <a16:creationId xmlns:a16="http://schemas.microsoft.com/office/drawing/2014/main" id="{4B76C1A0-32A6-4749-B27C-F2B56DCF9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37" y="3226046"/>
            <a:ext cx="5456320" cy="335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C11BBA3-A5A2-0345-9E72-126D3F429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2475"/>
            <a:ext cx="12192001" cy="693047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09FC6-D1C5-7148-A470-0A956E58D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Целевая аудитория проекта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2813F9-F1A9-E642-AD52-96356A7CC713}"/>
              </a:ext>
            </a:extLst>
          </p:cNvPr>
          <p:cNvSpPr txBox="1"/>
          <p:nvPr/>
        </p:nvSpPr>
        <p:spPr>
          <a:xfrm>
            <a:off x="838200" y="1948443"/>
            <a:ext cx="51585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i="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ЦА проекта:</a:t>
            </a: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 - одиночки и матери - одиночки, воспитывающие детей с ОВЗ.</a:t>
            </a:r>
            <a:endParaRPr lang="ru-RU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861EDE67-B70B-6447-B97B-0C1070F2E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448" y="1449674"/>
            <a:ext cx="3921352" cy="1943087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E6474A3-9536-CC46-86E3-ED0E08426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06" y="3812112"/>
            <a:ext cx="4240131" cy="281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C11BBA3-A5A2-0345-9E72-126D3F429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2475"/>
            <a:ext cx="12192001" cy="693047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09FC6-D1C5-7148-A470-0A956E58D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Результаты проекта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AAAC4D-A5B4-B349-85FC-6B38724BE5CE}"/>
              </a:ext>
            </a:extLst>
          </p:cNvPr>
          <p:cNvSpPr txBox="1"/>
          <p:nvPr/>
        </p:nvSpPr>
        <p:spPr>
          <a:xfrm>
            <a:off x="322513" y="1474908"/>
            <a:ext cx="5492750" cy="263149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2100" b="0" i="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показатели:</a:t>
            </a:r>
          </a:p>
          <a:p>
            <a:pPr algn="ctr"/>
            <a:endParaRPr lang="ru-RU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Вовлеченная молодежь:</a:t>
            </a:r>
          </a:p>
          <a:p>
            <a:pPr algn="just"/>
            <a:endParaRPr lang="ru-RU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-Волонтеры </a:t>
            </a:r>
            <a:r>
              <a:rPr lang="ru-RU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КазГИКа</a:t>
            </a:r>
            <a:r>
              <a:rPr lang="ru-RU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20 человек;</a:t>
            </a:r>
            <a:endParaRPr lang="ru-RU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-Волонтеры АНО "Информационно-ресурсный центр добровольчества Республики Татарстан": 80 человек;</a:t>
            </a:r>
            <a:endParaRPr lang="ru-RU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-Молодые профессионалы: 15 человек.</a:t>
            </a:r>
            <a:endParaRPr lang="ru-RU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15530D-15ED-C84B-AE5B-EF3815E2EE6B}"/>
              </a:ext>
            </a:extLst>
          </p:cNvPr>
          <p:cNvSpPr txBox="1"/>
          <p:nvPr/>
        </p:nvSpPr>
        <p:spPr>
          <a:xfrm>
            <a:off x="5335671" y="3495460"/>
            <a:ext cx="6533816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100" b="0" i="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показатели:</a:t>
            </a:r>
          </a:p>
          <a:p>
            <a:pPr algn="ctr"/>
            <a:endParaRPr lang="ru-RU" dirty="0"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Внедрение активных форм работы, позволяющих организовать социализацию матерей одиночек и матерей-одиночек, воспитывающих детей с ОВЗ;</a:t>
            </a:r>
            <a:endParaRPr lang="ru-RU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Осуществление психологической поддержки матерям-одиночкам;</a:t>
            </a:r>
            <a:endParaRPr lang="ru-RU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широкой общественности о начале, ходе, результатах и успехах проекта.</a:t>
            </a:r>
            <a:endParaRPr lang="ru-RU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86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C11BBA3-A5A2-0345-9E72-126D3F429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2475"/>
            <a:ext cx="12192001" cy="693047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09FC6-D1C5-7148-A470-0A956E58D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Реализация проекта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B2DF24-08A5-5D4E-9954-82B65F195227}"/>
              </a:ext>
            </a:extLst>
          </p:cNvPr>
          <p:cNvSpPr txBox="1"/>
          <p:nvPr/>
        </p:nvSpPr>
        <p:spPr>
          <a:xfrm>
            <a:off x="838200" y="1720840"/>
            <a:ext cx="6533816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1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ABB532-D4F4-6C4B-90CC-AD0E6A58FD51}"/>
              </a:ext>
            </a:extLst>
          </p:cNvPr>
          <p:cNvSpPr txBox="1"/>
          <p:nvPr/>
        </p:nvSpPr>
        <p:spPr>
          <a:xfrm>
            <a:off x="556461" y="1720841"/>
            <a:ext cx="553954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ru-RU" sz="2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 с нами готовы сотрудничать региональное отделение общественного движения «Волонтеры культуры», а также </a:t>
            </a:r>
            <a:r>
              <a:rPr lang="ru-RU" sz="2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инклюзивные</a:t>
            </a:r>
            <a:r>
              <a:rPr lang="ru-RU" sz="2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волонтеры на базе Казанского Государственного Института Культуры, мы реализуем различные проекты, в том числе </a:t>
            </a:r>
            <a:r>
              <a:rPr lang="ru-RU" sz="2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инклюзивные</a:t>
            </a:r>
            <a:r>
              <a:rPr lang="ru-RU" sz="2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1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A59A0C-4615-7A47-83B2-A4061B46220F}"/>
              </a:ext>
            </a:extLst>
          </p:cNvPr>
          <p:cNvSpPr txBox="1"/>
          <p:nvPr/>
        </p:nvSpPr>
        <p:spPr>
          <a:xfrm>
            <a:off x="6644105" y="3760335"/>
            <a:ext cx="499143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 Помимо этого для дальнейшего развития   проекта нам понадобится помощь наших партнеров, которые готовы продолжить сотрудничество. Также планируется распространить проект по другим регионам. В случае достижения цели мы готовы передать свой опыт заинтересованным сторонам.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6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3A8F02C-478C-714D-A844-4D9313D2E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9BFCF-ADDE-504E-B0BE-8AA8FCDDB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34049"/>
            <a:ext cx="10515600" cy="1389899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мы – сила ! </a:t>
            </a:r>
          </a:p>
        </p:txBody>
      </p:sp>
    </p:spTree>
    <p:extLst>
      <p:ext uri="{BB962C8B-B14F-4D97-AF65-F5344CB8AC3E}">
        <p14:creationId xmlns:p14="http://schemas.microsoft.com/office/powerpoint/2010/main" val="145864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</Words>
  <Application>Microsoft Office PowerPoint</Application>
  <PresentationFormat>Широкоэкранный</PresentationFormat>
  <Paragraphs>41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Описание инициативы </vt:lpstr>
      <vt:lpstr>Наша польза сообществу « Женщины за здоровое общество»</vt:lpstr>
      <vt:lpstr>Название проекта и его суть </vt:lpstr>
      <vt:lpstr>Целевая аудитория проекта </vt:lpstr>
      <vt:lpstr>Результаты проекта </vt:lpstr>
      <vt:lpstr>Реализация проекта </vt:lpstr>
      <vt:lpstr>Вместе мы – сила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Berdyeva Aysoltan</dc:creator>
  <cp:lastModifiedBy>Крыстына)))</cp:lastModifiedBy>
  <cp:revision>2</cp:revision>
  <dcterms:created xsi:type="dcterms:W3CDTF">2022-01-18T15:26:00Z</dcterms:created>
  <dcterms:modified xsi:type="dcterms:W3CDTF">2022-01-18T18:07:25Z</dcterms:modified>
</cp:coreProperties>
</file>