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3846" r:id="rId6"/>
    <p:sldId id="263" r:id="rId7"/>
    <p:sldId id="261" r:id="rId8"/>
    <p:sldId id="3847" r:id="rId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92" autoAdjust="0"/>
    <p:restoredTop sz="94694" autoAdjust="0"/>
  </p:normalViewPr>
  <p:slideViewPr>
    <p:cSldViewPr snapToGrid="0">
      <p:cViewPr varScale="1">
        <p:scale>
          <a:sx n="109" d="100"/>
          <a:sy n="109" d="100"/>
        </p:scale>
        <p:origin x="840" y="78"/>
      </p:cViewPr>
      <p:guideLst/>
    </p:cSldViewPr>
  </p:slideViewPr>
  <p:outlineViewPr>
    <p:cViewPr>
      <p:scale>
        <a:sx n="33" d="100"/>
        <a:sy n="33" d="100"/>
      </p:scale>
      <p:origin x="0" y="-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80" d="100"/>
          <a:sy n="80" d="100"/>
        </p:scale>
        <p:origin x="3984" y="1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modSld modMainMaster modNotesMaster modHandout">
      <pc:chgData name="Fake Test User" userId="SID-0" providerId="Test" clId="FakeClientId" dt="2024-03-07T07:53:33.226" v="38" actId="14100"/>
      <pc:docMkLst>
        <pc:docMk/>
      </pc:docMkLst>
      <pc:sldChg chg="modNotes">
        <pc:chgData name="Fake Test User" userId="SID-0" providerId="Test" clId="FakeClientId" dt="2024-03-07T07:42:20.393" v="2" actId="790"/>
        <pc:sldMkLst>
          <pc:docMk/>
          <pc:sldMk cId="517426050" sldId="256"/>
        </pc:sldMkLst>
      </pc:sldChg>
      <pc:sldChg chg="modNotes">
        <pc:chgData name="Fake Test User" userId="SID-0" providerId="Test" clId="FakeClientId" dt="2024-03-07T07:43:06.143" v="6" actId="790"/>
        <pc:sldMkLst>
          <pc:docMk/>
          <pc:sldMk cId="3666674671" sldId="261"/>
        </pc:sldMkLst>
      </pc:sldChg>
      <pc:sldChg chg="modNotes">
        <pc:chgData name="Fake Test User" userId="SID-0" providerId="Test" clId="FakeClientId" dt="2024-03-07T07:43:24.519" v="10" actId="790"/>
        <pc:sldMkLst>
          <pc:docMk/>
          <pc:sldMk cId="2737241225" sldId="263"/>
        </pc:sldMkLst>
      </pc:sldChg>
      <pc:sldChg chg="modSp mod modNotes">
        <pc:chgData name="Fake Test User" userId="SID-0" providerId="Test" clId="FakeClientId" dt="2024-03-07T07:52:53.976" v="37" actId="14100"/>
        <pc:sldMkLst>
          <pc:docMk/>
          <pc:sldMk cId="729609147" sldId="265"/>
        </pc:sldMkLst>
        <pc:spChg chg="mod">
          <ac:chgData name="Fake Test User" userId="SID-0" providerId="Test" clId="FakeClientId" dt="2024-03-07T07:52:53.976" v="37" actId="14100"/>
          <ac:spMkLst>
            <pc:docMk/>
            <pc:sldMk cId="729609147" sldId="265"/>
            <ac:spMk id="3" creationId="{FACE640F-7F5A-BDB7-205D-765FA80B6796}"/>
          </ac:spMkLst>
        </pc:spChg>
      </pc:sldChg>
      <pc:sldChg chg="modNotes">
        <pc:chgData name="Fake Test User" userId="SID-0" providerId="Test" clId="FakeClientId" dt="2024-03-07T07:43:36.300" v="13" actId="790"/>
        <pc:sldMkLst>
          <pc:docMk/>
          <pc:sldMk cId="3604630649" sldId="267"/>
        </pc:sldMkLst>
      </pc:sldChg>
      <pc:sldChg chg="modSp mod modNotes">
        <pc:chgData name="Fake Test User" userId="SID-0" providerId="Test" clId="FakeClientId" dt="2024-03-07T07:52:38.085" v="36" actId="790"/>
        <pc:sldMkLst>
          <pc:docMk/>
          <pc:sldMk cId="4259977132" sldId="268"/>
        </pc:sldMkLst>
        <pc:graphicFrameChg chg="modGraphic">
          <ac:chgData name="Fake Test User" userId="SID-0" providerId="Test" clId="FakeClientId" dt="2024-03-07T07:52:38.085" v="36" actId="790"/>
          <ac:graphicFrameMkLst>
            <pc:docMk/>
            <pc:sldMk cId="4259977132" sldId="268"/>
            <ac:graphicFrameMk id="3" creationId="{F01CF5D3-D3B1-1944-CFDF-D8EE11DE42AA}"/>
          </ac:graphicFrameMkLst>
        </pc:graphicFrameChg>
      </pc:sldChg>
      <pc:sldChg chg="modNotes">
        <pc:chgData name="Fake Test User" userId="SID-0" providerId="Test" clId="FakeClientId" dt="2024-03-07T07:42:56.628" v="4" actId="790"/>
        <pc:sldMkLst>
          <pc:docMk/>
          <pc:sldMk cId="1756128041" sldId="3844"/>
        </pc:sldMkLst>
      </pc:sldChg>
      <pc:sldChg chg="modSp mod modNotes">
        <pc:chgData name="Fake Test User" userId="SID-0" providerId="Test" clId="FakeClientId" dt="2024-03-07T07:53:33.226" v="38" actId="14100"/>
        <pc:sldMkLst>
          <pc:docMk/>
          <pc:sldMk cId="3293924303" sldId="3846"/>
        </pc:sldMkLst>
        <pc:spChg chg="mod">
          <ac:chgData name="Fake Test User" userId="SID-0" providerId="Test" clId="FakeClientId" dt="2024-03-07T07:53:33.226" v="38" actId="14100"/>
          <ac:spMkLst>
            <pc:docMk/>
            <pc:sldMk cId="3293924303" sldId="3846"/>
            <ac:spMk id="5" creationId="{55C37F52-5C08-7C02-C9CA-E2AD930A95FB}"/>
          </ac:spMkLst>
        </pc:spChg>
      </pc:sldChg>
      <pc:sldChg chg="modNotes">
        <pc:chgData name="Fake Test User" userId="SID-0" providerId="Test" clId="FakeClientId" dt="2024-03-07T07:43:40.300" v="14" actId="790"/>
        <pc:sldMkLst>
          <pc:docMk/>
          <pc:sldMk cId="1562484837" sldId="3847"/>
        </pc:sldMkLst>
      </pc:sldChg>
      <pc:sldChg chg="modNotes">
        <pc:chgData name="Fake Test User" userId="SID-0" providerId="Test" clId="FakeClientId" dt="2024-03-07T07:43:32.222" v="12" actId="790"/>
        <pc:sldMkLst>
          <pc:docMk/>
          <pc:sldMk cId="414613742" sldId="3848"/>
        </pc:sldMkLst>
      </pc:sldChg>
      <pc:sldChg chg="modNotes">
        <pc:chgData name="Fake Test User" userId="SID-0" providerId="Test" clId="FakeClientId" dt="2024-03-07T07:42:26.222" v="3" actId="790"/>
        <pc:sldMkLst>
          <pc:docMk/>
          <pc:sldMk cId="3920724481" sldId="3849"/>
        </pc:sldMkLst>
      </pc:sldChg>
      <pc:sldChg chg="modNotes">
        <pc:chgData name="Fake Test User" userId="SID-0" providerId="Test" clId="FakeClientId" dt="2024-03-07T07:43:10.737" v="7" actId="790"/>
        <pc:sldMkLst>
          <pc:docMk/>
          <pc:sldMk cId="363098972" sldId="3850"/>
        </pc:sldMkLst>
      </pc:sldChg>
      <pc:sldChg chg="modNotes">
        <pc:chgData name="Fake Test User" userId="SID-0" providerId="Test" clId="FakeClientId" dt="2024-03-07T07:43:16.628" v="8" actId="790"/>
        <pc:sldMkLst>
          <pc:docMk/>
          <pc:sldMk cId="1127649784" sldId="3851"/>
        </pc:sldMkLst>
      </pc:sldChg>
      <pc:sldMasterChg chg="modSp mod modSldLayout">
        <pc:chgData name="Fake Test User" userId="SID-0" providerId="Test" clId="FakeClientId" dt="2024-03-07T07:50:19.631" v="30" actId="2711"/>
        <pc:sldMasterMkLst>
          <pc:docMk/>
          <pc:sldMasterMk cId="1965934658" sldId="2147483648"/>
        </pc:sldMasterMkLst>
        <pc:spChg chg="mod">
          <ac:chgData name="Fake Test User" userId="SID-0" providerId="Test" clId="FakeClientId" dt="2024-03-07T07:46:53.739" v="15" actId="790"/>
          <ac:spMkLst>
            <pc:docMk/>
            <pc:sldMasterMk cId="1965934658" sldId="2147483648"/>
            <ac:spMk id="2" creationId="{4FD97564-C310-6E8C-8689-CE18881B4A17}"/>
          </ac:spMkLst>
        </pc:spChg>
        <pc:spChg chg="mod">
          <ac:chgData name="Fake Test User" userId="SID-0" providerId="Test" clId="FakeClientId" dt="2024-03-07T07:46:53.739" v="15" actId="790"/>
          <ac:spMkLst>
            <pc:docMk/>
            <pc:sldMasterMk cId="1965934658" sldId="2147483648"/>
            <ac:spMk id="3" creationId="{0FAD99FA-26D9-873B-BE7F-26FEC5C233A2}"/>
          </ac:spMkLst>
        </pc:spChg>
        <pc:spChg chg="mod">
          <ac:chgData name="Fake Test User" userId="SID-0" providerId="Test" clId="FakeClientId" dt="2024-03-07T07:46:53.739" v="15" actId="790"/>
          <ac:spMkLst>
            <pc:docMk/>
            <pc:sldMasterMk cId="1965934658" sldId="2147483648"/>
            <ac:spMk id="4" creationId="{C319819E-0266-97DD-DFD1-BAAA06AE3236}"/>
          </ac:spMkLst>
        </pc:spChg>
        <pc:spChg chg="mod">
          <ac:chgData name="Fake Test User" userId="SID-0" providerId="Test" clId="FakeClientId" dt="2024-03-07T07:46:53.739" v="15" actId="790"/>
          <ac:spMkLst>
            <pc:docMk/>
            <pc:sldMasterMk cId="1965934658" sldId="2147483648"/>
            <ac:spMk id="5" creationId="{2BFD19C9-01CE-9E2A-CDA5-C15940F055F7}"/>
          </ac:spMkLst>
        </pc:spChg>
        <pc:spChg chg="mod">
          <ac:chgData name="Fake Test User" userId="SID-0" providerId="Test" clId="FakeClientId" dt="2024-03-07T07:46:53.739" v="15" actId="790"/>
          <ac:spMkLst>
            <pc:docMk/>
            <pc:sldMasterMk cId="1965934658" sldId="2147483648"/>
            <ac:spMk id="6" creationId="{A1801085-7B28-048D-E3D3-9C3614268DA7}"/>
          </ac:spMkLst>
        </pc:spChg>
        <pc:sldLayoutChg chg="modSp mod">
          <pc:chgData name="Fake Test User" userId="SID-0" providerId="Test" clId="FakeClientId" dt="2024-03-07T07:48:16.099" v="21" actId="790"/>
          <pc:sldLayoutMkLst>
            <pc:docMk/>
            <pc:sldMasterMk cId="1965934658" sldId="2147483648"/>
            <pc:sldLayoutMk cId="1563727740" sldId="2147483649"/>
          </pc:sldLayoutMkLst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2" creationId="{32772C41-A024-2F33-1F04-21E003FA7291}"/>
            </ac:spMkLst>
          </pc:spChg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3" creationId="{473BC2DF-9C2A-052C-AD2C-0A8ABAA50374}"/>
            </ac:spMkLst>
          </pc:spChg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4" creationId="{C0070940-5919-2C95-2278-32E50BF14DD1}"/>
            </ac:spMkLst>
          </pc:spChg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5" creationId="{1957D599-49CF-19FE-6D86-C5EDB765F413}"/>
            </ac:spMkLst>
          </pc:spChg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6" creationId="{28931DF1-1C8D-86B9-BFDD-098FFC00FDC2}"/>
            </ac:spMkLst>
          </pc:spChg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7" creationId="{7DF76A42-387B-8D66-1214-D40462070066}"/>
            </ac:spMkLst>
          </pc:spChg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9" creationId="{E9644D21-8793-9A96-F305-5D20EE342B26}"/>
            </ac:spMkLst>
          </pc:spChg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10" creationId="{DF8D7AEF-C845-09F0-F31C-20B32BBA1EBA}"/>
            </ac:spMkLst>
          </pc:spChg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11" creationId="{5F9D44CB-887B-C74D-3E96-5607E84DAEFF}"/>
            </ac:spMkLst>
          </pc:spChg>
          <pc:spChg chg="mod">
            <ac:chgData name="Fake Test User" userId="SID-0" providerId="Test" clId="FakeClientId" dt="2024-03-07T07:48:16.099" v="21" actId="790"/>
            <ac:spMkLst>
              <pc:docMk/>
              <pc:sldMasterMk cId="1965934658" sldId="2147483648"/>
              <pc:sldLayoutMk cId="1563727740" sldId="2147483649"/>
              <ac:spMk id="14" creationId="{87D193F4-2337-0048-1BE7-C9A8154191F9}"/>
            </ac:spMkLst>
          </pc:spChg>
        </pc:sldLayoutChg>
        <pc:sldLayoutChg chg="modSp mod">
          <pc:chgData name="Fake Test User" userId="SID-0" providerId="Test" clId="FakeClientId" dt="2024-03-07T07:48:07.599" v="20" actId="790"/>
          <pc:sldLayoutMkLst>
            <pc:docMk/>
            <pc:sldMasterMk cId="1965934658" sldId="2147483648"/>
            <pc:sldLayoutMk cId="2587894702" sldId="2147483650"/>
          </pc:sldLayoutMkLst>
          <pc:spChg chg="mod">
            <ac:chgData name="Fake Test User" userId="SID-0" providerId="Test" clId="FakeClientId" dt="2024-03-07T07:48:07.599" v="20" actId="790"/>
            <ac:spMkLst>
              <pc:docMk/>
              <pc:sldMasterMk cId="1965934658" sldId="2147483648"/>
              <pc:sldLayoutMk cId="2587894702" sldId="2147483650"/>
              <ac:spMk id="2" creationId="{F657BD59-35CC-9BB3-8621-6FA3356F81AA}"/>
            </ac:spMkLst>
          </pc:spChg>
          <pc:spChg chg="mod">
            <ac:chgData name="Fake Test User" userId="SID-0" providerId="Test" clId="FakeClientId" dt="2024-03-07T07:48:07.599" v="20" actId="790"/>
            <ac:spMkLst>
              <pc:docMk/>
              <pc:sldMasterMk cId="1965934658" sldId="2147483648"/>
              <pc:sldLayoutMk cId="2587894702" sldId="2147483650"/>
              <ac:spMk id="4" creationId="{8C56EB0F-63C8-5F75-A333-3413A9DC6F76}"/>
            </ac:spMkLst>
          </pc:spChg>
          <pc:spChg chg="mod">
            <ac:chgData name="Fake Test User" userId="SID-0" providerId="Test" clId="FakeClientId" dt="2024-03-07T07:48:07.599" v="20" actId="790"/>
            <ac:spMkLst>
              <pc:docMk/>
              <pc:sldMasterMk cId="1965934658" sldId="2147483648"/>
              <pc:sldLayoutMk cId="2587894702" sldId="2147483650"/>
              <ac:spMk id="5" creationId="{4D4DE333-25B4-E092-1CC4-C3D20BA25168}"/>
            </ac:spMkLst>
          </pc:spChg>
          <pc:spChg chg="mod">
            <ac:chgData name="Fake Test User" userId="SID-0" providerId="Test" clId="FakeClientId" dt="2024-03-07T07:48:07.599" v="20" actId="790"/>
            <ac:spMkLst>
              <pc:docMk/>
              <pc:sldMasterMk cId="1965934658" sldId="2147483648"/>
              <pc:sldLayoutMk cId="2587894702" sldId="2147483650"/>
              <ac:spMk id="6" creationId="{8F1AF200-E81F-A326-0EDB-4B93C71D9BF4}"/>
            </ac:spMkLst>
          </pc:spChg>
          <pc:spChg chg="mod">
            <ac:chgData name="Fake Test User" userId="SID-0" providerId="Test" clId="FakeClientId" dt="2024-03-07T07:48:07.599" v="20" actId="790"/>
            <ac:spMkLst>
              <pc:docMk/>
              <pc:sldMasterMk cId="1965934658" sldId="2147483648"/>
              <pc:sldLayoutMk cId="2587894702" sldId="2147483650"/>
              <ac:spMk id="7" creationId="{438B6FA2-AF11-618E-2B1A-38BF083DF340}"/>
            </ac:spMkLst>
          </pc:spChg>
          <pc:spChg chg="mod">
            <ac:chgData name="Fake Test User" userId="SID-0" providerId="Test" clId="FakeClientId" dt="2024-03-07T07:48:07.599" v="20" actId="790"/>
            <ac:spMkLst>
              <pc:docMk/>
              <pc:sldMasterMk cId="1965934658" sldId="2147483648"/>
              <pc:sldLayoutMk cId="2587894702" sldId="2147483650"/>
              <ac:spMk id="8" creationId="{A269A8D8-A4AE-CEFF-E928-7DB1CFB3E401}"/>
            </ac:spMkLst>
          </pc:spChg>
          <pc:spChg chg="mod">
            <ac:chgData name="Fake Test User" userId="SID-0" providerId="Test" clId="FakeClientId" dt="2024-03-07T07:48:07.599" v="20" actId="790"/>
            <ac:spMkLst>
              <pc:docMk/>
              <pc:sldMasterMk cId="1965934658" sldId="2147483648"/>
              <pc:sldLayoutMk cId="2587894702" sldId="2147483650"/>
              <ac:spMk id="11" creationId="{15418837-E689-97BE-9FAD-FEDBD599EBAD}"/>
            </ac:spMkLst>
          </pc:spChg>
          <pc:spChg chg="mod">
            <ac:chgData name="Fake Test User" userId="SID-0" providerId="Test" clId="FakeClientId" dt="2024-03-07T07:48:07.599" v="20" actId="790"/>
            <ac:spMkLst>
              <pc:docMk/>
              <pc:sldMasterMk cId="1965934658" sldId="2147483648"/>
              <pc:sldLayoutMk cId="2587894702" sldId="2147483650"/>
              <ac:spMk id="13" creationId="{E3FB7D8D-37C3-E089-EC02-FB49A13CBE1D}"/>
            </ac:spMkLst>
          </pc:spChg>
        </pc:sldLayoutChg>
        <pc:sldLayoutChg chg="modSp mod">
          <pc:chgData name="Fake Test User" userId="SID-0" providerId="Test" clId="FakeClientId" dt="2024-03-07T07:49:06.865" v="28" actId="790"/>
          <pc:sldLayoutMkLst>
            <pc:docMk/>
            <pc:sldMasterMk cId="1965934658" sldId="2147483648"/>
            <pc:sldLayoutMk cId="2845438103" sldId="2147483652"/>
          </pc:sldLayoutMkLst>
          <pc:spChg chg="mod">
            <ac:chgData name="Fake Test User" userId="SID-0" providerId="Test" clId="FakeClientId" dt="2024-03-07T07:49:06.865" v="28" actId="790"/>
            <ac:spMkLst>
              <pc:docMk/>
              <pc:sldMasterMk cId="1965934658" sldId="2147483648"/>
              <pc:sldLayoutMk cId="2845438103" sldId="2147483652"/>
              <ac:spMk id="2" creationId="{0C40C44A-93E6-6C58-5E88-AFDC594EC27A}"/>
            </ac:spMkLst>
          </pc:spChg>
          <pc:spChg chg="mod">
            <ac:chgData name="Fake Test User" userId="SID-0" providerId="Test" clId="FakeClientId" dt="2024-03-07T07:49:06.865" v="28" actId="790"/>
            <ac:spMkLst>
              <pc:docMk/>
              <pc:sldMasterMk cId="1965934658" sldId="2147483648"/>
              <pc:sldLayoutMk cId="2845438103" sldId="2147483652"/>
              <ac:spMk id="3" creationId="{0C813049-5F46-053E-6279-8183259649A6}"/>
            </ac:spMkLst>
          </pc:spChg>
          <pc:spChg chg="mod">
            <ac:chgData name="Fake Test User" userId="SID-0" providerId="Test" clId="FakeClientId" dt="2024-03-07T07:49:06.865" v="28" actId="790"/>
            <ac:spMkLst>
              <pc:docMk/>
              <pc:sldMasterMk cId="1965934658" sldId="2147483648"/>
              <pc:sldLayoutMk cId="2845438103" sldId="2147483652"/>
              <ac:spMk id="5" creationId="{C6CFCEB5-4092-FD13-478E-51CD74FDB82E}"/>
            </ac:spMkLst>
          </pc:spChg>
          <pc:spChg chg="mod">
            <ac:chgData name="Fake Test User" userId="SID-0" providerId="Test" clId="FakeClientId" dt="2024-03-07T07:49:06.865" v="28" actId="790"/>
            <ac:spMkLst>
              <pc:docMk/>
              <pc:sldMasterMk cId="1965934658" sldId="2147483648"/>
              <pc:sldLayoutMk cId="2845438103" sldId="2147483652"/>
              <ac:spMk id="6" creationId="{5D077A4D-E7C0-912D-293F-D93F0CB5CA49}"/>
            </ac:spMkLst>
          </pc:spChg>
          <pc:spChg chg="mod">
            <ac:chgData name="Fake Test User" userId="SID-0" providerId="Test" clId="FakeClientId" dt="2024-03-07T07:49:06.865" v="28" actId="790"/>
            <ac:spMkLst>
              <pc:docMk/>
              <pc:sldMasterMk cId="1965934658" sldId="2147483648"/>
              <pc:sldLayoutMk cId="2845438103" sldId="2147483652"/>
              <ac:spMk id="7" creationId="{CA6AA9E1-334B-5F8F-8A92-67DD095F7838}"/>
            </ac:spMkLst>
          </pc:spChg>
          <pc:spChg chg="mod">
            <ac:chgData name="Fake Test User" userId="SID-0" providerId="Test" clId="FakeClientId" dt="2024-03-07T07:49:06.865" v="28" actId="790"/>
            <ac:spMkLst>
              <pc:docMk/>
              <pc:sldMasterMk cId="1965934658" sldId="2147483648"/>
              <pc:sldLayoutMk cId="2845438103" sldId="2147483652"/>
              <ac:spMk id="8" creationId="{BC013AD6-0EF3-2B25-DDBD-2DF706123AEE}"/>
            </ac:spMkLst>
          </pc:spChg>
          <pc:spChg chg="mod">
            <ac:chgData name="Fake Test User" userId="SID-0" providerId="Test" clId="FakeClientId" dt="2024-03-07T07:49:06.865" v="28" actId="790"/>
            <ac:spMkLst>
              <pc:docMk/>
              <pc:sldMasterMk cId="1965934658" sldId="2147483648"/>
              <pc:sldLayoutMk cId="2845438103" sldId="2147483652"/>
              <ac:spMk id="9" creationId="{7A624B2B-50FD-9351-987F-2E5A5472CAB6}"/>
            </ac:spMkLst>
          </pc:spChg>
          <pc:spChg chg="mod">
            <ac:chgData name="Fake Test User" userId="SID-0" providerId="Test" clId="FakeClientId" dt="2024-03-07T07:49:06.865" v="28" actId="790"/>
            <ac:spMkLst>
              <pc:docMk/>
              <pc:sldMasterMk cId="1965934658" sldId="2147483648"/>
              <pc:sldLayoutMk cId="2845438103" sldId="2147483652"/>
              <ac:spMk id="10" creationId="{51E534EE-E0F1-2BD9-9A82-7656B90A2D9D}"/>
            </ac:spMkLst>
          </pc:spChg>
        </pc:sldLayoutChg>
        <pc:sldLayoutChg chg="modSp mod">
          <pc:chgData name="Fake Test User" userId="SID-0" providerId="Test" clId="FakeClientId" dt="2024-03-07T07:46:59.911" v="16" actId="790"/>
          <pc:sldLayoutMkLst>
            <pc:docMk/>
            <pc:sldMasterMk cId="1965934658" sldId="2147483648"/>
            <pc:sldLayoutMk cId="3424675042" sldId="2147483654"/>
          </pc:sldLayoutMkLst>
          <pc:spChg chg="mod">
            <ac:chgData name="Fake Test User" userId="SID-0" providerId="Test" clId="FakeClientId" dt="2024-03-07T07:46:59.911" v="16" actId="790"/>
            <ac:spMkLst>
              <pc:docMk/>
              <pc:sldMasterMk cId="1965934658" sldId="2147483648"/>
              <pc:sldLayoutMk cId="3424675042" sldId="2147483654"/>
              <ac:spMk id="6" creationId="{2E8C189B-2E00-67DA-E342-3440F5EBB4CE}"/>
            </ac:spMkLst>
          </pc:spChg>
          <pc:spChg chg="mod">
            <ac:chgData name="Fake Test User" userId="SID-0" providerId="Test" clId="FakeClientId" dt="2024-03-07T07:46:59.911" v="16" actId="790"/>
            <ac:spMkLst>
              <pc:docMk/>
              <pc:sldMasterMk cId="1965934658" sldId="2147483648"/>
              <pc:sldLayoutMk cId="3424675042" sldId="2147483654"/>
              <ac:spMk id="7" creationId="{45F65CE3-2411-E8E5-B72E-F5CBEC4DDC55}"/>
            </ac:spMkLst>
          </pc:spChg>
          <pc:spChg chg="mod">
            <ac:chgData name="Fake Test User" userId="SID-0" providerId="Test" clId="FakeClientId" dt="2024-03-07T07:46:59.911" v="16" actId="790"/>
            <ac:spMkLst>
              <pc:docMk/>
              <pc:sldMasterMk cId="1965934658" sldId="2147483648"/>
              <pc:sldLayoutMk cId="3424675042" sldId="2147483654"/>
              <ac:spMk id="9" creationId="{4F28561D-5B3C-F08A-F7B5-48E6B74EAEBD}"/>
            </ac:spMkLst>
          </pc:spChg>
          <pc:spChg chg="mod">
            <ac:chgData name="Fake Test User" userId="SID-0" providerId="Test" clId="FakeClientId" dt="2024-03-07T07:46:59.911" v="16" actId="790"/>
            <ac:spMkLst>
              <pc:docMk/>
              <pc:sldMasterMk cId="1965934658" sldId="2147483648"/>
              <pc:sldLayoutMk cId="3424675042" sldId="2147483654"/>
              <ac:spMk id="10" creationId="{7BD7FF70-44B7-E753-26CD-E228B56C2517}"/>
            </ac:spMkLst>
          </pc:spChg>
          <pc:spChg chg="mod">
            <ac:chgData name="Fake Test User" userId="SID-0" providerId="Test" clId="FakeClientId" dt="2024-03-07T07:46:59.911" v="16" actId="790"/>
            <ac:spMkLst>
              <pc:docMk/>
              <pc:sldMasterMk cId="1965934658" sldId="2147483648"/>
              <pc:sldLayoutMk cId="3424675042" sldId="2147483654"/>
              <ac:spMk id="11" creationId="{DF9EE857-93B9-ACF6-2AB4-2A29C4B94776}"/>
            </ac:spMkLst>
          </pc:spChg>
          <pc:spChg chg="mod">
            <ac:chgData name="Fake Test User" userId="SID-0" providerId="Test" clId="FakeClientId" dt="2024-03-07T07:46:59.911" v="16" actId="790"/>
            <ac:spMkLst>
              <pc:docMk/>
              <pc:sldMasterMk cId="1965934658" sldId="2147483648"/>
              <pc:sldLayoutMk cId="3424675042" sldId="2147483654"/>
              <ac:spMk id="12" creationId="{75030D84-5EEB-A095-3D43-0ED22BDB8406}"/>
            </ac:spMkLst>
          </pc:spChg>
          <pc:spChg chg="mod">
            <ac:chgData name="Fake Test User" userId="SID-0" providerId="Test" clId="FakeClientId" dt="2024-03-07T07:46:59.911" v="16" actId="790"/>
            <ac:spMkLst>
              <pc:docMk/>
              <pc:sldMasterMk cId="1965934658" sldId="2147483648"/>
              <pc:sldLayoutMk cId="3424675042" sldId="2147483654"/>
              <ac:spMk id="13" creationId="{26E6DE3E-6851-19AD-2E60-22F006238173}"/>
            </ac:spMkLst>
          </pc:spChg>
        </pc:sldLayoutChg>
        <pc:sldLayoutChg chg="modSp mod">
          <pc:chgData name="Fake Test User" userId="SID-0" providerId="Test" clId="FakeClientId" dt="2024-03-07T07:47:10.755" v="18" actId="790"/>
          <pc:sldLayoutMkLst>
            <pc:docMk/>
            <pc:sldMasterMk cId="1965934658" sldId="2147483648"/>
            <pc:sldLayoutMk cId="3298420441" sldId="2147483658"/>
          </pc:sldLayoutMkLst>
          <pc:spChg chg="mod">
            <ac:chgData name="Fake Test User" userId="SID-0" providerId="Test" clId="FakeClientId" dt="2024-03-07T07:47:10.755" v="18" actId="790"/>
            <ac:spMkLst>
              <pc:docMk/>
              <pc:sldMasterMk cId="1965934658" sldId="2147483648"/>
              <pc:sldLayoutMk cId="3298420441" sldId="2147483658"/>
              <ac:spMk id="2" creationId="{9EF93C3C-09E9-6CD0-EF4B-6DE09539EE7A}"/>
            </ac:spMkLst>
          </pc:spChg>
          <pc:spChg chg="mod">
            <ac:chgData name="Fake Test User" userId="SID-0" providerId="Test" clId="FakeClientId" dt="2024-03-07T07:47:10.755" v="18" actId="790"/>
            <ac:spMkLst>
              <pc:docMk/>
              <pc:sldMasterMk cId="1965934658" sldId="2147483648"/>
              <pc:sldLayoutMk cId="3298420441" sldId="2147483658"/>
              <ac:spMk id="3" creationId="{D5C3C4BD-DFDB-76B4-17CA-7DA4D1729FA1}"/>
            </ac:spMkLst>
          </pc:spChg>
          <pc:spChg chg="mod">
            <ac:chgData name="Fake Test User" userId="SID-0" providerId="Test" clId="FakeClientId" dt="2024-03-07T07:47:10.755" v="18" actId="790"/>
            <ac:spMkLst>
              <pc:docMk/>
              <pc:sldMasterMk cId="1965934658" sldId="2147483648"/>
              <pc:sldLayoutMk cId="3298420441" sldId="2147483658"/>
              <ac:spMk id="4" creationId="{47A19F4B-D154-3EB2-F86A-9A63283A3EA6}"/>
            </ac:spMkLst>
          </pc:spChg>
          <pc:spChg chg="mod">
            <ac:chgData name="Fake Test User" userId="SID-0" providerId="Test" clId="FakeClientId" dt="2024-03-07T07:47:10.755" v="18" actId="790"/>
            <ac:spMkLst>
              <pc:docMk/>
              <pc:sldMasterMk cId="1965934658" sldId="2147483648"/>
              <pc:sldLayoutMk cId="3298420441" sldId="2147483658"/>
              <ac:spMk id="12" creationId="{2B04B61C-6467-D51D-0AF4-5C7D05F36CB5}"/>
            </ac:spMkLst>
          </pc:spChg>
        </pc:sldLayoutChg>
        <pc:sldLayoutChg chg="modSp mod">
          <pc:chgData name="Fake Test User" userId="SID-0" providerId="Test" clId="FakeClientId" dt="2024-03-07T07:47:05.552" v="17" actId="790"/>
          <pc:sldLayoutMkLst>
            <pc:docMk/>
            <pc:sldMasterMk cId="1965934658" sldId="2147483648"/>
            <pc:sldLayoutMk cId="1914388044" sldId="2147483660"/>
          </pc:sldLayoutMkLst>
          <pc:spChg chg="mod">
            <ac:chgData name="Fake Test User" userId="SID-0" providerId="Test" clId="FakeClientId" dt="2024-03-07T07:47:05.552" v="17" actId="790"/>
            <ac:spMkLst>
              <pc:docMk/>
              <pc:sldMasterMk cId="1965934658" sldId="2147483648"/>
              <pc:sldLayoutMk cId="1914388044" sldId="2147483660"/>
              <ac:spMk id="2" creationId="{F657BD59-35CC-9BB3-8621-6FA3356F81AA}"/>
            </ac:spMkLst>
          </pc:spChg>
          <pc:spChg chg="mod">
            <ac:chgData name="Fake Test User" userId="SID-0" providerId="Test" clId="FakeClientId" dt="2024-03-07T07:47:05.552" v="17" actId="790"/>
            <ac:spMkLst>
              <pc:docMk/>
              <pc:sldMasterMk cId="1965934658" sldId="2147483648"/>
              <pc:sldLayoutMk cId="1914388044" sldId="2147483660"/>
              <ac:spMk id="3" creationId="{A772710C-A212-1B12-06CD-FA2A14F89D68}"/>
            </ac:spMkLst>
          </pc:spChg>
          <pc:spChg chg="mod">
            <ac:chgData name="Fake Test User" userId="SID-0" providerId="Test" clId="FakeClientId" dt="2024-03-07T07:47:05.552" v="17" actId="790"/>
            <ac:spMkLst>
              <pc:docMk/>
              <pc:sldMasterMk cId="1965934658" sldId="2147483648"/>
              <pc:sldLayoutMk cId="1914388044" sldId="2147483660"/>
              <ac:spMk id="8" creationId="{A50FA62D-C8AE-52B8-1712-6116756D1A83}"/>
            </ac:spMkLst>
          </pc:spChg>
          <pc:spChg chg="mod">
            <ac:chgData name="Fake Test User" userId="SID-0" providerId="Test" clId="FakeClientId" dt="2024-03-07T07:47:05.552" v="17" actId="790"/>
            <ac:spMkLst>
              <pc:docMk/>
              <pc:sldMasterMk cId="1965934658" sldId="2147483648"/>
              <pc:sldLayoutMk cId="1914388044" sldId="2147483660"/>
              <ac:spMk id="9" creationId="{1D2D6A01-57CF-3C0B-968C-E5A8FD352320}"/>
            </ac:spMkLst>
          </pc:spChg>
          <pc:spChg chg="mod">
            <ac:chgData name="Fake Test User" userId="SID-0" providerId="Test" clId="FakeClientId" dt="2024-03-07T07:47:05.552" v="17" actId="790"/>
            <ac:spMkLst>
              <pc:docMk/>
              <pc:sldMasterMk cId="1965934658" sldId="2147483648"/>
              <pc:sldLayoutMk cId="1914388044" sldId="2147483660"/>
              <ac:spMk id="10" creationId="{410BEFAA-C349-7DB1-1827-0FA48A430AD8}"/>
            </ac:spMkLst>
          </pc:spChg>
        </pc:sldLayoutChg>
        <pc:sldLayoutChg chg="modSp mod">
          <pc:chgData name="Fake Test User" userId="SID-0" providerId="Test" clId="FakeClientId" dt="2024-03-07T07:48:39.365" v="24" actId="790"/>
          <pc:sldLayoutMkLst>
            <pc:docMk/>
            <pc:sldMasterMk cId="1965934658" sldId="2147483648"/>
            <pc:sldLayoutMk cId="2162967001" sldId="2147483661"/>
          </pc:sldLayoutMkLst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2" creationId="{F657BD59-35CC-9BB3-8621-6FA3356F81AA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3" creationId="{A772710C-A212-1B12-06CD-FA2A14F89D68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4" creationId="{8C56EB0F-63C8-5F75-A333-3413A9DC6F76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5" creationId="{4D4DE333-25B4-E092-1CC4-C3D20BA25168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6" creationId="{8F1AF200-E81F-A326-0EDB-4B93C71D9BF4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8" creationId="{0D306340-6BFD-FE3D-535B-B59C1C44EDDA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9" creationId="{338E6C4B-ABF3-8B7E-8DCF-A93F69C712B1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10" creationId="{6F90F99F-B12A-E8F9-5A86-D76B201D6308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11" creationId="{BFA99EFE-81BC-95EA-FA61-B7199AD98A74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12" creationId="{DD9FC028-D877-28FE-C646-DBD85D932641}"/>
            </ac:spMkLst>
          </pc:spChg>
          <pc:spChg chg="mod">
            <ac:chgData name="Fake Test User" userId="SID-0" providerId="Test" clId="FakeClientId" dt="2024-03-07T07:48:39.365" v="24" actId="790"/>
            <ac:spMkLst>
              <pc:docMk/>
              <pc:sldMasterMk cId="1965934658" sldId="2147483648"/>
              <pc:sldLayoutMk cId="2162967001" sldId="2147483661"/>
              <ac:spMk id="13" creationId="{AA0AFFE9-F0C2-BDA0-BF87-9977706AB6A8}"/>
            </ac:spMkLst>
          </pc:spChg>
        </pc:sldLayoutChg>
        <pc:sldLayoutChg chg="modSp mod">
          <pc:chgData name="Fake Test User" userId="SID-0" providerId="Test" clId="FakeClientId" dt="2024-03-07T07:48:23.021" v="22" actId="790"/>
          <pc:sldLayoutMkLst>
            <pc:docMk/>
            <pc:sldMasterMk cId="1965934658" sldId="2147483648"/>
            <pc:sldLayoutMk cId="505290787" sldId="2147483662"/>
          </pc:sldLayoutMkLst>
          <pc:spChg chg="mod">
            <ac:chgData name="Fake Test User" userId="SID-0" providerId="Test" clId="FakeClientId" dt="2024-03-07T07:48:23.021" v="22" actId="790"/>
            <ac:spMkLst>
              <pc:docMk/>
              <pc:sldMasterMk cId="1965934658" sldId="2147483648"/>
              <pc:sldLayoutMk cId="505290787" sldId="2147483662"/>
              <ac:spMk id="2" creationId="{0C40C44A-93E6-6C58-5E88-AFDC594EC27A}"/>
            </ac:spMkLst>
          </pc:spChg>
          <pc:spChg chg="mod">
            <ac:chgData name="Fake Test User" userId="SID-0" providerId="Test" clId="FakeClientId" dt="2024-03-07T07:48:23.021" v="22" actId="790"/>
            <ac:spMkLst>
              <pc:docMk/>
              <pc:sldMasterMk cId="1965934658" sldId="2147483648"/>
              <pc:sldLayoutMk cId="505290787" sldId="2147483662"/>
              <ac:spMk id="3" creationId="{0C813049-5F46-053E-6279-8183259649A6}"/>
            </ac:spMkLst>
          </pc:spChg>
          <pc:spChg chg="mod">
            <ac:chgData name="Fake Test User" userId="SID-0" providerId="Test" clId="FakeClientId" dt="2024-03-07T07:48:23.021" v="22" actId="790"/>
            <ac:spMkLst>
              <pc:docMk/>
              <pc:sldMasterMk cId="1965934658" sldId="2147483648"/>
              <pc:sldLayoutMk cId="505290787" sldId="2147483662"/>
              <ac:spMk id="5" creationId="{C6CFCEB5-4092-FD13-478E-51CD74FDB82E}"/>
            </ac:spMkLst>
          </pc:spChg>
          <pc:spChg chg="mod">
            <ac:chgData name="Fake Test User" userId="SID-0" providerId="Test" clId="FakeClientId" dt="2024-03-07T07:48:23.021" v="22" actId="790"/>
            <ac:spMkLst>
              <pc:docMk/>
              <pc:sldMasterMk cId="1965934658" sldId="2147483648"/>
              <pc:sldLayoutMk cId="505290787" sldId="2147483662"/>
              <ac:spMk id="6" creationId="{5D077A4D-E7C0-912D-293F-D93F0CB5CA49}"/>
            </ac:spMkLst>
          </pc:spChg>
          <pc:spChg chg="mod">
            <ac:chgData name="Fake Test User" userId="SID-0" providerId="Test" clId="FakeClientId" dt="2024-03-07T07:48:23.021" v="22" actId="790"/>
            <ac:spMkLst>
              <pc:docMk/>
              <pc:sldMasterMk cId="1965934658" sldId="2147483648"/>
              <pc:sldLayoutMk cId="505290787" sldId="2147483662"/>
              <ac:spMk id="7" creationId="{CA6AA9E1-334B-5F8F-8A92-67DD095F7838}"/>
            </ac:spMkLst>
          </pc:spChg>
          <pc:spChg chg="mod">
            <ac:chgData name="Fake Test User" userId="SID-0" providerId="Test" clId="FakeClientId" dt="2024-03-07T07:48:23.021" v="22" actId="790"/>
            <ac:spMkLst>
              <pc:docMk/>
              <pc:sldMasterMk cId="1965934658" sldId="2147483648"/>
              <pc:sldLayoutMk cId="505290787" sldId="2147483662"/>
              <ac:spMk id="12" creationId="{44CE2FB7-A856-E3C3-9798-73AAFB7901B8}"/>
            </ac:spMkLst>
          </pc:spChg>
          <pc:spChg chg="mod">
            <ac:chgData name="Fake Test User" userId="SID-0" providerId="Test" clId="FakeClientId" dt="2024-03-07T07:48:23.021" v="22" actId="790"/>
            <ac:spMkLst>
              <pc:docMk/>
              <pc:sldMasterMk cId="1965934658" sldId="2147483648"/>
              <pc:sldLayoutMk cId="505290787" sldId="2147483662"/>
              <ac:spMk id="13" creationId="{47ED62E5-894A-A8F9-A6DC-4A5C147CDE78}"/>
            </ac:spMkLst>
          </pc:spChg>
          <pc:spChg chg="mod">
            <ac:chgData name="Fake Test User" userId="SID-0" providerId="Test" clId="FakeClientId" dt="2024-03-07T07:48:23.021" v="22" actId="790"/>
            <ac:spMkLst>
              <pc:docMk/>
              <pc:sldMasterMk cId="1965934658" sldId="2147483648"/>
              <pc:sldLayoutMk cId="505290787" sldId="2147483662"/>
              <ac:spMk id="14" creationId="{5C181CD4-C69B-2826-AF23-060D677248A9}"/>
            </ac:spMkLst>
          </pc:spChg>
          <pc:spChg chg="mod">
            <ac:chgData name="Fake Test User" userId="SID-0" providerId="Test" clId="FakeClientId" dt="2024-03-07T07:48:23.021" v="22" actId="790"/>
            <ac:spMkLst>
              <pc:docMk/>
              <pc:sldMasterMk cId="1965934658" sldId="2147483648"/>
              <pc:sldLayoutMk cId="505290787" sldId="2147483662"/>
              <ac:spMk id="15" creationId="{5FB01ADF-164A-96FB-0129-C2A0F0ED0A85}"/>
            </ac:spMkLst>
          </pc:spChg>
        </pc:sldLayoutChg>
        <pc:sldLayoutChg chg="modSp mod">
          <pc:chgData name="Fake Test User" userId="SID-0" providerId="Test" clId="FakeClientId" dt="2024-03-07T07:49:14.584" v="29" actId="790"/>
          <pc:sldLayoutMkLst>
            <pc:docMk/>
            <pc:sldMasterMk cId="1965934658" sldId="2147483648"/>
            <pc:sldLayoutMk cId="657852692" sldId="2147483663"/>
          </pc:sldLayoutMkLst>
          <pc:spChg chg="mod">
            <ac:chgData name="Fake Test User" userId="SID-0" providerId="Test" clId="FakeClientId" dt="2024-03-07T07:49:14.584" v="29" actId="790"/>
            <ac:spMkLst>
              <pc:docMk/>
              <pc:sldMasterMk cId="1965934658" sldId="2147483648"/>
              <pc:sldLayoutMk cId="657852692" sldId="2147483663"/>
              <ac:spMk id="2" creationId="{0C40C44A-93E6-6C58-5E88-AFDC594EC27A}"/>
            </ac:spMkLst>
          </pc:spChg>
          <pc:spChg chg="mod">
            <ac:chgData name="Fake Test User" userId="SID-0" providerId="Test" clId="FakeClientId" dt="2024-03-07T07:49:14.584" v="29" actId="790"/>
            <ac:spMkLst>
              <pc:docMk/>
              <pc:sldMasterMk cId="1965934658" sldId="2147483648"/>
              <pc:sldLayoutMk cId="657852692" sldId="2147483663"/>
              <ac:spMk id="5" creationId="{C6CFCEB5-4092-FD13-478E-51CD74FDB82E}"/>
            </ac:spMkLst>
          </pc:spChg>
          <pc:spChg chg="mod">
            <ac:chgData name="Fake Test User" userId="SID-0" providerId="Test" clId="FakeClientId" dt="2024-03-07T07:49:14.584" v="29" actId="790"/>
            <ac:spMkLst>
              <pc:docMk/>
              <pc:sldMasterMk cId="1965934658" sldId="2147483648"/>
              <pc:sldLayoutMk cId="657852692" sldId="2147483663"/>
              <ac:spMk id="6" creationId="{5D077A4D-E7C0-912D-293F-D93F0CB5CA49}"/>
            </ac:spMkLst>
          </pc:spChg>
          <pc:spChg chg="mod">
            <ac:chgData name="Fake Test User" userId="SID-0" providerId="Test" clId="FakeClientId" dt="2024-03-07T07:49:14.584" v="29" actId="790"/>
            <ac:spMkLst>
              <pc:docMk/>
              <pc:sldMasterMk cId="1965934658" sldId="2147483648"/>
              <pc:sldLayoutMk cId="657852692" sldId="2147483663"/>
              <ac:spMk id="7" creationId="{CA6AA9E1-334B-5F8F-8A92-67DD095F7838}"/>
            </ac:spMkLst>
          </pc:spChg>
          <pc:spChg chg="mod">
            <ac:chgData name="Fake Test User" userId="SID-0" providerId="Test" clId="FakeClientId" dt="2024-03-07T07:49:14.584" v="29" actId="790"/>
            <ac:spMkLst>
              <pc:docMk/>
              <pc:sldMasterMk cId="1965934658" sldId="2147483648"/>
              <pc:sldLayoutMk cId="657852692" sldId="2147483663"/>
              <ac:spMk id="8" creationId="{1E75594D-82D2-74F6-56EC-46FCD28CBE68}"/>
            </ac:spMkLst>
          </pc:spChg>
          <pc:spChg chg="mod">
            <ac:chgData name="Fake Test User" userId="SID-0" providerId="Test" clId="FakeClientId" dt="2024-03-07T07:49:14.584" v="29" actId="790"/>
            <ac:spMkLst>
              <pc:docMk/>
              <pc:sldMasterMk cId="1965934658" sldId="2147483648"/>
              <pc:sldLayoutMk cId="657852692" sldId="2147483663"/>
              <ac:spMk id="9" creationId="{FF4E0F5B-0892-2688-EFD3-284369DA50CD}"/>
            </ac:spMkLst>
          </pc:spChg>
          <pc:spChg chg="mod">
            <ac:chgData name="Fake Test User" userId="SID-0" providerId="Test" clId="FakeClientId" dt="2024-03-07T07:49:14.584" v="29" actId="790"/>
            <ac:spMkLst>
              <pc:docMk/>
              <pc:sldMasterMk cId="1965934658" sldId="2147483648"/>
              <pc:sldLayoutMk cId="657852692" sldId="2147483663"/>
              <ac:spMk id="11" creationId="{60538251-2B75-FA20-0F29-FB58583E6125}"/>
            </ac:spMkLst>
          </pc:spChg>
          <pc:spChg chg="mod">
            <ac:chgData name="Fake Test User" userId="SID-0" providerId="Test" clId="FakeClientId" dt="2024-03-07T07:49:14.584" v="29" actId="790"/>
            <ac:spMkLst>
              <pc:docMk/>
              <pc:sldMasterMk cId="1965934658" sldId="2147483648"/>
              <pc:sldLayoutMk cId="657852692" sldId="2147483663"/>
              <ac:spMk id="12" creationId="{A06C49DD-8C29-93EA-04F4-22F84080DF5C}"/>
            </ac:spMkLst>
          </pc:spChg>
        </pc:sldLayoutChg>
        <pc:sldLayoutChg chg="modSp mod">
          <pc:chgData name="Fake Test User" userId="SID-0" providerId="Test" clId="FakeClientId" dt="2024-03-07T07:48:51.021" v="26" actId="790"/>
          <pc:sldLayoutMkLst>
            <pc:docMk/>
            <pc:sldMasterMk cId="1965934658" sldId="2147483648"/>
            <pc:sldLayoutMk cId="137703936" sldId="2147483664"/>
          </pc:sldLayoutMkLst>
          <pc:spChg chg="mod">
            <ac:chgData name="Fake Test User" userId="SID-0" providerId="Test" clId="FakeClientId" dt="2024-03-07T07:48:51.021" v="26" actId="790"/>
            <ac:spMkLst>
              <pc:docMk/>
              <pc:sldMasterMk cId="1965934658" sldId="2147483648"/>
              <pc:sldLayoutMk cId="137703936" sldId="2147483664"/>
              <ac:spMk id="2" creationId="{0C40C44A-93E6-6C58-5E88-AFDC594EC27A}"/>
            </ac:spMkLst>
          </pc:spChg>
          <pc:spChg chg="mod">
            <ac:chgData name="Fake Test User" userId="SID-0" providerId="Test" clId="FakeClientId" dt="2024-03-07T07:48:51.021" v="26" actId="790"/>
            <ac:spMkLst>
              <pc:docMk/>
              <pc:sldMasterMk cId="1965934658" sldId="2147483648"/>
              <pc:sldLayoutMk cId="137703936" sldId="2147483664"/>
              <ac:spMk id="4" creationId="{72DFB03A-367B-9ADA-8071-E22871EC115F}"/>
            </ac:spMkLst>
          </pc:spChg>
          <pc:spChg chg="mod">
            <ac:chgData name="Fake Test User" userId="SID-0" providerId="Test" clId="FakeClientId" dt="2024-03-07T07:48:51.021" v="26" actId="790"/>
            <ac:spMkLst>
              <pc:docMk/>
              <pc:sldMasterMk cId="1965934658" sldId="2147483648"/>
              <pc:sldLayoutMk cId="137703936" sldId="2147483664"/>
              <ac:spMk id="5" creationId="{C6CFCEB5-4092-FD13-478E-51CD74FDB82E}"/>
            </ac:spMkLst>
          </pc:spChg>
          <pc:spChg chg="mod">
            <ac:chgData name="Fake Test User" userId="SID-0" providerId="Test" clId="FakeClientId" dt="2024-03-07T07:48:51.021" v="26" actId="790"/>
            <ac:spMkLst>
              <pc:docMk/>
              <pc:sldMasterMk cId="1965934658" sldId="2147483648"/>
              <pc:sldLayoutMk cId="137703936" sldId="2147483664"/>
              <ac:spMk id="6" creationId="{5D077A4D-E7C0-912D-293F-D93F0CB5CA49}"/>
            </ac:spMkLst>
          </pc:spChg>
          <pc:spChg chg="mod">
            <ac:chgData name="Fake Test User" userId="SID-0" providerId="Test" clId="FakeClientId" dt="2024-03-07T07:48:51.021" v="26" actId="790"/>
            <ac:spMkLst>
              <pc:docMk/>
              <pc:sldMasterMk cId="1965934658" sldId="2147483648"/>
              <pc:sldLayoutMk cId="137703936" sldId="2147483664"/>
              <ac:spMk id="7" creationId="{CA6AA9E1-334B-5F8F-8A92-67DD095F7838}"/>
            </ac:spMkLst>
          </pc:spChg>
          <pc:spChg chg="mod">
            <ac:chgData name="Fake Test User" userId="SID-0" providerId="Test" clId="FakeClientId" dt="2024-03-07T07:48:51.021" v="26" actId="790"/>
            <ac:spMkLst>
              <pc:docMk/>
              <pc:sldMasterMk cId="1965934658" sldId="2147483648"/>
              <pc:sldLayoutMk cId="137703936" sldId="2147483664"/>
              <ac:spMk id="9" creationId="{F5A792C8-BB21-CDAF-668C-C1EFF45540C6}"/>
            </ac:spMkLst>
          </pc:spChg>
          <pc:spChg chg="mod">
            <ac:chgData name="Fake Test User" userId="SID-0" providerId="Test" clId="FakeClientId" dt="2024-03-07T07:48:51.021" v="26" actId="790"/>
            <ac:spMkLst>
              <pc:docMk/>
              <pc:sldMasterMk cId="1965934658" sldId="2147483648"/>
              <pc:sldLayoutMk cId="137703936" sldId="2147483664"/>
              <ac:spMk id="11" creationId="{D9FE4C84-13A1-72EA-6541-7C8FDDEA71C0}"/>
            </ac:spMkLst>
          </pc:spChg>
          <pc:spChg chg="mod">
            <ac:chgData name="Fake Test User" userId="SID-0" providerId="Test" clId="FakeClientId" dt="2024-03-07T07:48:51.021" v="26" actId="790"/>
            <ac:spMkLst>
              <pc:docMk/>
              <pc:sldMasterMk cId="1965934658" sldId="2147483648"/>
              <pc:sldLayoutMk cId="137703936" sldId="2147483664"/>
              <ac:spMk id="12" creationId="{30468883-4E51-D3BD-E1C6-601ED9B6EF0E}"/>
            </ac:spMkLst>
          </pc:spChg>
          <pc:spChg chg="mod">
            <ac:chgData name="Fake Test User" userId="SID-0" providerId="Test" clId="FakeClientId" dt="2024-03-07T07:48:51.021" v="26" actId="790"/>
            <ac:spMkLst>
              <pc:docMk/>
              <pc:sldMasterMk cId="1965934658" sldId="2147483648"/>
              <pc:sldLayoutMk cId="137703936" sldId="2147483664"/>
              <ac:spMk id="13" creationId="{111AEF3F-9A86-45CE-4817-E3E6863DC09A}"/>
            </ac:spMkLst>
          </pc:spChg>
        </pc:sldLayoutChg>
        <pc:sldLayoutChg chg="modSp mod">
          <pc:chgData name="Fake Test User" userId="SID-0" providerId="Test" clId="FakeClientId" dt="2024-03-07T07:48:44.052" v="25" actId="790"/>
          <pc:sldLayoutMkLst>
            <pc:docMk/>
            <pc:sldMasterMk cId="1965934658" sldId="2147483648"/>
            <pc:sldLayoutMk cId="2626099294" sldId="2147483665"/>
          </pc:sldLayoutMkLst>
          <pc:spChg chg="mod">
            <ac:chgData name="Fake Test User" userId="SID-0" providerId="Test" clId="FakeClientId" dt="2024-03-07T07:48:44.052" v="25" actId="790"/>
            <ac:spMkLst>
              <pc:docMk/>
              <pc:sldMasterMk cId="1965934658" sldId="2147483648"/>
              <pc:sldLayoutMk cId="2626099294" sldId="2147483665"/>
              <ac:spMk id="2" creationId="{F657BD59-35CC-9BB3-8621-6FA3356F81AA}"/>
            </ac:spMkLst>
          </pc:spChg>
          <pc:spChg chg="mod">
            <ac:chgData name="Fake Test User" userId="SID-0" providerId="Test" clId="FakeClientId" dt="2024-03-07T07:48:44.052" v="25" actId="790"/>
            <ac:spMkLst>
              <pc:docMk/>
              <pc:sldMasterMk cId="1965934658" sldId="2147483648"/>
              <pc:sldLayoutMk cId="2626099294" sldId="2147483665"/>
              <ac:spMk id="4" creationId="{8C56EB0F-63C8-5F75-A333-3413A9DC6F76}"/>
            </ac:spMkLst>
          </pc:spChg>
          <pc:spChg chg="mod">
            <ac:chgData name="Fake Test User" userId="SID-0" providerId="Test" clId="FakeClientId" dt="2024-03-07T07:48:44.052" v="25" actId="790"/>
            <ac:spMkLst>
              <pc:docMk/>
              <pc:sldMasterMk cId="1965934658" sldId="2147483648"/>
              <pc:sldLayoutMk cId="2626099294" sldId="2147483665"/>
              <ac:spMk id="5" creationId="{4D4DE333-25B4-E092-1CC4-C3D20BA25168}"/>
            </ac:spMkLst>
          </pc:spChg>
          <pc:spChg chg="mod">
            <ac:chgData name="Fake Test User" userId="SID-0" providerId="Test" clId="FakeClientId" dt="2024-03-07T07:48:44.052" v="25" actId="790"/>
            <ac:spMkLst>
              <pc:docMk/>
              <pc:sldMasterMk cId="1965934658" sldId="2147483648"/>
              <pc:sldLayoutMk cId="2626099294" sldId="2147483665"/>
              <ac:spMk id="6" creationId="{8F1AF200-E81F-A326-0EDB-4B93C71D9BF4}"/>
            </ac:spMkLst>
          </pc:spChg>
          <pc:spChg chg="mod">
            <ac:chgData name="Fake Test User" userId="SID-0" providerId="Test" clId="FakeClientId" dt="2024-03-07T07:48:44.052" v="25" actId="790"/>
            <ac:spMkLst>
              <pc:docMk/>
              <pc:sldMasterMk cId="1965934658" sldId="2147483648"/>
              <pc:sldLayoutMk cId="2626099294" sldId="2147483665"/>
              <ac:spMk id="8" creationId="{0CEAFE70-86D3-8690-31CA-F9A1FBA494D0}"/>
            </ac:spMkLst>
          </pc:spChg>
        </pc:sldLayoutChg>
        <pc:sldLayoutChg chg="modSp mod">
          <pc:chgData name="Fake Test User" userId="SID-0" providerId="Test" clId="FakeClientId" dt="2024-03-07T07:48:56.177" v="27" actId="790"/>
          <pc:sldLayoutMkLst>
            <pc:docMk/>
            <pc:sldMasterMk cId="1965934658" sldId="2147483648"/>
            <pc:sldLayoutMk cId="280815037" sldId="2147483666"/>
          </pc:sldLayoutMkLst>
          <pc:spChg chg="mod">
            <ac:chgData name="Fake Test User" userId="SID-0" providerId="Test" clId="FakeClientId" dt="2024-03-07T07:48:56.177" v="27" actId="790"/>
            <ac:spMkLst>
              <pc:docMk/>
              <pc:sldMasterMk cId="1965934658" sldId="2147483648"/>
              <pc:sldLayoutMk cId="280815037" sldId="2147483666"/>
              <ac:spMk id="2" creationId="{0C40C44A-93E6-6C58-5E88-AFDC594EC27A}"/>
            </ac:spMkLst>
          </pc:spChg>
          <pc:spChg chg="mod">
            <ac:chgData name="Fake Test User" userId="SID-0" providerId="Test" clId="FakeClientId" dt="2024-03-07T07:48:56.177" v="27" actId="790"/>
            <ac:spMkLst>
              <pc:docMk/>
              <pc:sldMasterMk cId="1965934658" sldId="2147483648"/>
              <pc:sldLayoutMk cId="280815037" sldId="2147483666"/>
              <ac:spMk id="3" creationId="{0C813049-5F46-053E-6279-8183259649A6}"/>
            </ac:spMkLst>
          </pc:spChg>
          <pc:spChg chg="mod">
            <ac:chgData name="Fake Test User" userId="SID-0" providerId="Test" clId="FakeClientId" dt="2024-03-07T07:48:56.177" v="27" actId="790"/>
            <ac:spMkLst>
              <pc:docMk/>
              <pc:sldMasterMk cId="1965934658" sldId="2147483648"/>
              <pc:sldLayoutMk cId="280815037" sldId="2147483666"/>
              <ac:spMk id="5" creationId="{C6CFCEB5-4092-FD13-478E-51CD74FDB82E}"/>
            </ac:spMkLst>
          </pc:spChg>
          <pc:spChg chg="mod">
            <ac:chgData name="Fake Test User" userId="SID-0" providerId="Test" clId="FakeClientId" dt="2024-03-07T07:48:56.177" v="27" actId="790"/>
            <ac:spMkLst>
              <pc:docMk/>
              <pc:sldMasterMk cId="1965934658" sldId="2147483648"/>
              <pc:sldLayoutMk cId="280815037" sldId="2147483666"/>
              <ac:spMk id="6" creationId="{5D077A4D-E7C0-912D-293F-D93F0CB5CA49}"/>
            </ac:spMkLst>
          </pc:spChg>
          <pc:spChg chg="mod">
            <ac:chgData name="Fake Test User" userId="SID-0" providerId="Test" clId="FakeClientId" dt="2024-03-07T07:48:56.177" v="27" actId="790"/>
            <ac:spMkLst>
              <pc:docMk/>
              <pc:sldMasterMk cId="1965934658" sldId="2147483648"/>
              <pc:sldLayoutMk cId="280815037" sldId="2147483666"/>
              <ac:spMk id="7" creationId="{CA6AA9E1-334B-5F8F-8A92-67DD095F7838}"/>
            </ac:spMkLst>
          </pc:spChg>
          <pc:spChg chg="mod">
            <ac:chgData name="Fake Test User" userId="SID-0" providerId="Test" clId="FakeClientId" dt="2024-03-07T07:48:56.177" v="27" actId="790"/>
            <ac:spMkLst>
              <pc:docMk/>
              <pc:sldMasterMk cId="1965934658" sldId="2147483648"/>
              <pc:sldLayoutMk cId="280815037" sldId="2147483666"/>
              <ac:spMk id="8" creationId="{423FEB60-8FB5-7F10-EDD7-8AB4B3139EF6}"/>
            </ac:spMkLst>
          </pc:spChg>
          <pc:spChg chg="mod">
            <ac:chgData name="Fake Test User" userId="SID-0" providerId="Test" clId="FakeClientId" dt="2024-03-07T07:48:56.177" v="27" actId="790"/>
            <ac:spMkLst>
              <pc:docMk/>
              <pc:sldMasterMk cId="1965934658" sldId="2147483648"/>
              <pc:sldLayoutMk cId="280815037" sldId="2147483666"/>
              <ac:spMk id="12" creationId="{59903C17-0733-BE0C-7392-283FEC2E98B0}"/>
            </ac:spMkLst>
          </pc:spChg>
          <pc:spChg chg="mod">
            <ac:chgData name="Fake Test User" userId="SID-0" providerId="Test" clId="FakeClientId" dt="2024-03-07T07:48:56.177" v="27" actId="790"/>
            <ac:spMkLst>
              <pc:docMk/>
              <pc:sldMasterMk cId="1965934658" sldId="2147483648"/>
              <pc:sldLayoutMk cId="280815037" sldId="2147483666"/>
              <ac:spMk id="13" creationId="{898A3450-9C87-13ED-79CC-F4F65D14FF72}"/>
            </ac:spMkLst>
          </pc:spChg>
        </pc:sldLayoutChg>
        <pc:sldLayoutChg chg="modSp mod">
          <pc:chgData name="Fake Test User" userId="SID-0" providerId="Test" clId="FakeClientId" dt="2024-03-07T07:47:16.395" v="19" actId="790"/>
          <pc:sldLayoutMkLst>
            <pc:docMk/>
            <pc:sldMasterMk cId="1965934658" sldId="2147483648"/>
            <pc:sldLayoutMk cId="1517468019" sldId="2147483667"/>
          </pc:sldLayoutMkLst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3" creationId="{254D3190-B78C-42F1-9D62-F523886BBE51}"/>
            </ac:spMkLst>
          </pc:spChg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4" creationId="{EA381C40-F9FC-4D58-8508-F0632DF5A018}"/>
            </ac:spMkLst>
          </pc:spChg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5" creationId="{2101CBCC-4CC2-49BD-B155-01E0F4D798BE}"/>
            </ac:spMkLst>
          </pc:spChg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7" creationId="{4F9EBE3B-A856-C23C-4698-B764DF4BC70D}"/>
            </ac:spMkLst>
          </pc:spChg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8" creationId="{74C9CB37-5251-201C-ACE3-FD69A00C772E}"/>
            </ac:spMkLst>
          </pc:spChg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9" creationId="{EBF08299-9068-827D-783B-BFF5B95E9574}"/>
            </ac:spMkLst>
          </pc:spChg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12" creationId="{D22D7888-22FA-4AA1-9BA4-CC61D6643D47}"/>
            </ac:spMkLst>
          </pc:spChg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14" creationId="{EBB6E464-8999-4773-A1F2-E6CAA990E572}"/>
            </ac:spMkLst>
          </pc:spChg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18" creationId="{1EA14BE8-FDD0-4434-9C3E-BFF78C22D9E3}"/>
            </ac:spMkLst>
          </pc:spChg>
          <pc:spChg chg="mod">
            <ac:chgData name="Fake Test User" userId="SID-0" providerId="Test" clId="FakeClientId" dt="2024-03-07T07:47:16.395" v="19" actId="790"/>
            <ac:spMkLst>
              <pc:docMk/>
              <pc:sldMasterMk cId="1965934658" sldId="2147483648"/>
              <pc:sldLayoutMk cId="1517468019" sldId="2147483667"/>
              <ac:spMk id="22" creationId="{E494E364-7EA8-4D92-915D-75D1A3A67C07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7F6891D-6FE1-4D0F-841D-D1010F44E3B8}" type="datetime1">
              <a:rPr lang="ru-RU" smtClean="0"/>
              <a:t>22.04.2025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4F8EC8D-EF88-0275-F75C-A78992443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F757874-EF65-4B61-B062-40C932C81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9C368-91C0-4D36-BE83-F80A629E9236}" type="datetime1">
              <a:rPr lang="ru-RU" smtClean="0"/>
              <a:pPr/>
              <a:t>22.04.2025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B57D50D-BAA9-464B-B391-243138E078D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909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B57D50D-BAA9-464B-B391-243138E078D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229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40C6A29-4676-420C-BBE3-ACC2B80F64D4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709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B57D50D-BAA9-464B-B391-243138E078D8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028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B57D50D-BAA9-464B-B391-243138E078D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40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B57D50D-BAA9-464B-B391-243138E078D8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1229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9429764-E305-A48D-5244-9BCD209022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2000" cy="8286859"/>
            <a:chOff x="0" y="1"/>
            <a:chExt cx="12192000" cy="8286859"/>
          </a:xfrm>
        </p:grpSpPr>
        <p:sp>
          <p:nvSpPr>
            <p:cNvPr id="7" name="Полилиния 13">
              <a:extLst>
                <a:ext uri="{FF2B5EF4-FFF2-40B4-BE49-F238E27FC236}">
                  <a16:creationId xmlns:a16="http://schemas.microsoft.com/office/drawing/2014/main" id="{45F65CE3-2411-E8E5-B72E-F5CBEC4DDC55}"/>
                </a:ext>
              </a:extLst>
            </p:cNvPr>
            <p:cNvSpPr/>
            <p:nvPr userDrawn="1"/>
          </p:nvSpPr>
          <p:spPr>
            <a:xfrm>
              <a:off x="4000500" y="1087403"/>
              <a:ext cx="8191500" cy="5770597"/>
            </a:xfrm>
            <a:custGeom>
              <a:avLst/>
              <a:gdLst>
                <a:gd name="connsiteX0" fmla="*/ 4929467 w 8191500"/>
                <a:gd name="connsiteY0" fmla="*/ 0 h 5770597"/>
                <a:gd name="connsiteX1" fmla="*/ 8065066 w 8191500"/>
                <a:gd name="connsiteY1" fmla="*/ 1118513 h 5770597"/>
                <a:gd name="connsiteX2" fmla="*/ 8191500 w 8191500"/>
                <a:gd name="connsiteY2" fmla="*/ 1227339 h 5770597"/>
                <a:gd name="connsiteX3" fmla="*/ 8191500 w 8191500"/>
                <a:gd name="connsiteY3" fmla="*/ 5770597 h 5770597"/>
                <a:gd name="connsiteX4" fmla="*/ 79523 w 8191500"/>
                <a:gd name="connsiteY4" fmla="*/ 5770597 h 5770597"/>
                <a:gd name="connsiteX5" fmla="*/ 56799 w 8191500"/>
                <a:gd name="connsiteY5" fmla="*/ 5644158 h 5770597"/>
                <a:gd name="connsiteX6" fmla="*/ 0 w 8191500"/>
                <a:gd name="connsiteY6" fmla="*/ 4898209 h 5770597"/>
                <a:gd name="connsiteX7" fmla="*/ 4929467 w 8191500"/>
                <a:gd name="connsiteY7" fmla="*/ 0 h 577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91500" h="5770597">
                  <a:moveTo>
                    <a:pt x="4929467" y="0"/>
                  </a:moveTo>
                  <a:cubicBezTo>
                    <a:pt x="6120547" y="0"/>
                    <a:pt x="7212963" y="419755"/>
                    <a:pt x="8065066" y="1118513"/>
                  </a:cubicBezTo>
                  <a:lnTo>
                    <a:pt x="8191500" y="1227339"/>
                  </a:lnTo>
                  <a:lnTo>
                    <a:pt x="8191500" y="5770597"/>
                  </a:lnTo>
                  <a:lnTo>
                    <a:pt x="79523" y="5770597"/>
                  </a:lnTo>
                  <a:lnTo>
                    <a:pt x="56799" y="5644158"/>
                  </a:lnTo>
                  <a:cubicBezTo>
                    <a:pt x="19398" y="5400934"/>
                    <a:pt x="0" y="5151822"/>
                    <a:pt x="0" y="4898209"/>
                  </a:cubicBezTo>
                  <a:cubicBezTo>
                    <a:pt x="0" y="2193003"/>
                    <a:pt x="2206998" y="0"/>
                    <a:pt x="4929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3B6B51B3-AA6C-9C5E-7032-5AEA05D45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241" y="183933"/>
              <a:ext cx="0" cy="1597708"/>
            </a:xfrm>
            <a:prstGeom prst="line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Полилиния: Фигура 13">
              <a:extLst>
                <a:ext uri="{FF2B5EF4-FFF2-40B4-BE49-F238E27FC236}">
                  <a16:creationId xmlns:a16="http://schemas.microsoft.com/office/drawing/2014/main" id="{4F28561D-5B3C-F08A-F7B5-48E6B74EAEBD}"/>
                </a:ext>
              </a:extLst>
            </p:cNvPr>
            <p:cNvSpPr/>
            <p:nvPr userDrawn="1"/>
          </p:nvSpPr>
          <p:spPr>
            <a:xfrm>
              <a:off x="5292348" y="1"/>
              <a:ext cx="2279742" cy="1267785"/>
            </a:xfrm>
            <a:custGeom>
              <a:avLst/>
              <a:gdLst>
                <a:gd name="connsiteX0" fmla="*/ 0 w 2279742"/>
                <a:gd name="connsiteY0" fmla="*/ 0 h 1267785"/>
                <a:gd name="connsiteX1" fmla="*/ 138700 w 2279742"/>
                <a:gd name="connsiteY1" fmla="*/ 0 h 1267785"/>
                <a:gd name="connsiteX2" fmla="*/ 138700 w 2279742"/>
                <a:gd name="connsiteY2" fmla="*/ 1078193 h 1267785"/>
                <a:gd name="connsiteX3" fmla="*/ 2002733 w 2279742"/>
                <a:gd name="connsiteY3" fmla="*/ 0 h 1267785"/>
                <a:gd name="connsiteX4" fmla="*/ 2279742 w 2279742"/>
                <a:gd name="connsiteY4" fmla="*/ 0 h 1267785"/>
                <a:gd name="connsiteX5" fmla="*/ 104026 w 2279742"/>
                <a:gd name="connsiteY5" fmla="*/ 1258503 h 1267785"/>
                <a:gd name="connsiteX6" fmla="*/ 69351 w 2279742"/>
                <a:gd name="connsiteY6" fmla="*/ 1267785 h 1267785"/>
                <a:gd name="connsiteX7" fmla="*/ 0 w 2279742"/>
                <a:gd name="connsiteY7" fmla="*/ 1198436 h 126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9742" h="1267785">
                  <a:moveTo>
                    <a:pt x="0" y="0"/>
                  </a:moveTo>
                  <a:lnTo>
                    <a:pt x="138700" y="0"/>
                  </a:lnTo>
                  <a:lnTo>
                    <a:pt x="138700" y="1078193"/>
                  </a:lnTo>
                  <a:lnTo>
                    <a:pt x="2002733" y="0"/>
                  </a:lnTo>
                  <a:lnTo>
                    <a:pt x="2279742" y="0"/>
                  </a:lnTo>
                  <a:lnTo>
                    <a:pt x="104026" y="1258503"/>
                  </a:lnTo>
                  <a:cubicBezTo>
                    <a:pt x="93484" y="1264595"/>
                    <a:pt x="81523" y="1267796"/>
                    <a:pt x="69351" y="1267785"/>
                  </a:cubicBezTo>
                  <a:cubicBezTo>
                    <a:pt x="31049" y="1267785"/>
                    <a:pt x="0" y="1236737"/>
                    <a:pt x="0" y="11984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Полилиния: фигура 15">
              <a:extLst>
                <a:ext uri="{FF2B5EF4-FFF2-40B4-BE49-F238E27FC236}">
                  <a16:creationId xmlns:a16="http://schemas.microsoft.com/office/drawing/2014/main" id="{7BD7FF70-44B7-E753-26CD-E228B56C2517}"/>
                </a:ext>
              </a:extLst>
            </p:cNvPr>
            <p:cNvSpPr/>
            <p:nvPr userDrawn="1"/>
          </p:nvSpPr>
          <p:spPr>
            <a:xfrm>
              <a:off x="10208695" y="1"/>
              <a:ext cx="1135066" cy="477997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DF9EE857-93B9-ACF6-2AB4-2A29C4B94776}"/>
                </a:ext>
              </a:extLst>
            </p:cNvPr>
            <p:cNvSpPr/>
            <p:nvPr userDrawn="1"/>
          </p:nvSpPr>
          <p:spPr>
            <a:xfrm>
              <a:off x="1569044" y="514898"/>
              <a:ext cx="2393351" cy="23284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Полилиния: фигура 19">
              <a:extLst>
                <a:ext uri="{FF2B5EF4-FFF2-40B4-BE49-F238E27FC236}">
                  <a16:creationId xmlns:a16="http://schemas.microsoft.com/office/drawing/2014/main" id="{75030D84-5EEB-A095-3D43-0ED22BDB8406}"/>
                </a:ext>
              </a:extLst>
            </p:cNvPr>
            <p:cNvSpPr/>
            <p:nvPr userDrawn="1"/>
          </p:nvSpPr>
          <p:spPr>
            <a:xfrm flipH="1">
              <a:off x="0" y="2949740"/>
              <a:ext cx="1186451" cy="1771650"/>
            </a:xfrm>
            <a:custGeom>
              <a:avLst/>
              <a:gdLst>
                <a:gd name="connsiteX0" fmla="*/ 61913 w 1186451"/>
                <a:gd name="connsiteY0" fmla="*/ 0 h 1771650"/>
                <a:gd name="connsiteX1" fmla="*/ 1186451 w 1186451"/>
                <a:gd name="connsiteY1" fmla="*/ 0 h 1771650"/>
                <a:gd name="connsiteX2" fmla="*/ 1186451 w 1186451"/>
                <a:gd name="connsiteY2" fmla="*/ 123825 h 1771650"/>
                <a:gd name="connsiteX3" fmla="*/ 123825 w 1186451"/>
                <a:gd name="connsiteY3" fmla="*/ 123825 h 1771650"/>
                <a:gd name="connsiteX4" fmla="*/ 123825 w 1186451"/>
                <a:gd name="connsiteY4" fmla="*/ 1647825 h 1771650"/>
                <a:gd name="connsiteX5" fmla="*/ 1186451 w 1186451"/>
                <a:gd name="connsiteY5" fmla="*/ 1647825 h 1771650"/>
                <a:gd name="connsiteX6" fmla="*/ 1186451 w 1186451"/>
                <a:gd name="connsiteY6" fmla="*/ 1771650 h 1771650"/>
                <a:gd name="connsiteX7" fmla="*/ 61913 w 1186451"/>
                <a:gd name="connsiteY7" fmla="*/ 1771650 h 1771650"/>
                <a:gd name="connsiteX8" fmla="*/ 0 w 1186451"/>
                <a:gd name="connsiteY8" fmla="*/ 1709738 h 1771650"/>
                <a:gd name="connsiteX9" fmla="*/ 0 w 1186451"/>
                <a:gd name="connsiteY9" fmla="*/ 61913 h 1771650"/>
                <a:gd name="connsiteX10" fmla="*/ 61913 w 1186451"/>
                <a:gd name="connsiteY10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6451" h="1771650">
                  <a:moveTo>
                    <a:pt x="61913" y="0"/>
                  </a:moveTo>
                  <a:lnTo>
                    <a:pt x="1186451" y="0"/>
                  </a:lnTo>
                  <a:lnTo>
                    <a:pt x="1186451" y="123825"/>
                  </a:lnTo>
                  <a:lnTo>
                    <a:pt x="123825" y="123825"/>
                  </a:lnTo>
                  <a:lnTo>
                    <a:pt x="123825" y="1647825"/>
                  </a:lnTo>
                  <a:lnTo>
                    <a:pt x="1186451" y="1647825"/>
                  </a:lnTo>
                  <a:lnTo>
                    <a:pt x="1186451" y="1771650"/>
                  </a:lnTo>
                  <a:lnTo>
                    <a:pt x="61913" y="1771650"/>
                  </a:lnTo>
                  <a:cubicBezTo>
                    <a:pt x="27719" y="1771650"/>
                    <a:pt x="0" y="1743932"/>
                    <a:pt x="0" y="1709738"/>
                  </a:cubicBez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Дуга 12">
              <a:extLst>
                <a:ext uri="{FF2B5EF4-FFF2-40B4-BE49-F238E27FC236}">
                  <a16:creationId xmlns:a16="http://schemas.microsoft.com/office/drawing/2014/main" id="{26E6DE3E-6851-19AD-2E60-22F006238173}"/>
                </a:ext>
              </a:extLst>
            </p:cNvPr>
            <p:cNvSpPr/>
            <p:nvPr userDrawn="1"/>
          </p:nvSpPr>
          <p:spPr>
            <a:xfrm rot="16200000">
              <a:off x="1539683" y="4203427"/>
              <a:ext cx="4083433" cy="4083433"/>
            </a:xfrm>
            <a:prstGeom prst="arc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4474" y="2949739"/>
            <a:ext cx="6261291" cy="2396686"/>
          </a:xfrm>
        </p:spPr>
        <p:txBody>
          <a:bodyPr rtlCol="0" anchor="b" anchorCtr="0">
            <a:no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23536" y="2"/>
            <a:ext cx="11220225" cy="6857998"/>
            <a:chOff x="123536" y="2"/>
            <a:chExt cx="11220225" cy="6857998"/>
          </a:xfrm>
        </p:grpSpPr>
        <p:sp>
          <p:nvSpPr>
            <p:cNvPr id="12" name="Полилиния: фигура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Полилиния: Фигура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>
            <a:noAutofit/>
          </a:bodyPr>
          <a:lstStyle>
            <a:lvl1pPr>
              <a:defRPr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2882462" cy="4297678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8" name="Местозаполнитель таблицы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4038599" y="1825625"/>
            <a:ext cx="7315199" cy="429768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F34777-A6A5-4E45-BAF9-BCB75F9C6CAC}" type="datetime1">
              <a:rPr lang="ru-RU" noProof="0" smtClean="0"/>
              <a:t>22.04.2025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9FE4C84-13A1-72EA-6541-7C8FDDEA71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61563" y="5800859"/>
            <a:ext cx="692016" cy="69201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Дуга 11">
            <a:extLst>
              <a:ext uri="{FF2B5EF4-FFF2-40B4-BE49-F238E27FC236}">
                <a16:creationId xmlns:a16="http://schemas.microsoft.com/office/drawing/2014/main" id="{30468883-4E51-D3BD-E1C6-601ED9B6EF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21438747" flipV="1">
            <a:off x="7967025" y="2530995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олилиния 9">
            <a:extLst>
              <a:ext uri="{FF2B5EF4-FFF2-40B4-BE49-F238E27FC236}">
                <a16:creationId xmlns:a16="http://schemas.microsoft.com/office/drawing/2014/main" id="{111AEF3F-9A86-45CE-4817-E3E6863DC0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>
            <a:off x="11764789" y="390570"/>
            <a:ext cx="437721" cy="797078"/>
          </a:xfrm>
          <a:custGeom>
            <a:avLst/>
            <a:gdLst>
              <a:gd name="connsiteX0" fmla="*/ 28069 w 437721"/>
              <a:gd name="connsiteY0" fmla="*/ 0 h 797078"/>
              <a:gd name="connsiteX1" fmla="*/ 437721 w 437721"/>
              <a:gd name="connsiteY1" fmla="*/ 398539 h 797078"/>
              <a:gd name="connsiteX2" fmla="*/ 28069 w 437721"/>
              <a:gd name="connsiteY2" fmla="*/ 797078 h 797078"/>
              <a:gd name="connsiteX3" fmla="*/ 0 w 437721"/>
              <a:gd name="connsiteY3" fmla="*/ 794325 h 797078"/>
              <a:gd name="connsiteX4" fmla="*/ 0 w 437721"/>
              <a:gd name="connsiteY4" fmla="*/ 2753 h 797078"/>
              <a:gd name="connsiteX5" fmla="*/ 28069 w 437721"/>
              <a:gd name="connsiteY5" fmla="*/ 0 h 79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721" h="797078">
                <a:moveTo>
                  <a:pt x="28069" y="0"/>
                </a:moveTo>
                <a:cubicBezTo>
                  <a:pt x="254314" y="0"/>
                  <a:pt x="437721" y="178432"/>
                  <a:pt x="437721" y="398539"/>
                </a:cubicBezTo>
                <a:cubicBezTo>
                  <a:pt x="437721" y="618646"/>
                  <a:pt x="254314" y="797078"/>
                  <a:pt x="28069" y="797078"/>
                </a:cubicBezTo>
                <a:lnTo>
                  <a:pt x="0" y="794325"/>
                </a:lnTo>
                <a:lnTo>
                  <a:pt x="0" y="2753"/>
                </a:lnTo>
                <a:lnTo>
                  <a:pt x="280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>
              <a:latin typeface="Calibri Light" panose="020F03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>
            <a:noAutofit/>
          </a:bodyPr>
          <a:lstStyle>
            <a:lvl1pPr>
              <a:defRPr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F5A792C8-BB21-CDAF-668C-C1EFF45540C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1825625"/>
            <a:ext cx="6934200" cy="4297680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>
              <a:spcBef>
                <a:spcPts val="500"/>
              </a:spcBef>
              <a:spcAft>
                <a:spcPts val="800"/>
              </a:spcAft>
              <a:buClr>
                <a:schemeClr val="accent2"/>
              </a:buClr>
              <a:defRPr sz="1800"/>
            </a:lvl2pPr>
            <a:lvl3pPr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spcBef>
                <a:spcPts val="1000"/>
              </a:spcBef>
              <a:buClr>
                <a:schemeClr val="accent2"/>
              </a:buClr>
              <a:defRPr sz="1800"/>
            </a:lvl4pPr>
            <a:lvl5pPr>
              <a:spcBef>
                <a:spcPts val="1000"/>
              </a:spcBef>
              <a:buClr>
                <a:schemeClr val="accent2"/>
              </a:buClr>
              <a:defRPr sz="1800"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  <a:endParaRPr lang="ru-RU" sz="1800" noProof="0" dirty="0">
              <a:latin typeface="Avenir Next LT Pro" panose="020B0504020202020204" pitchFamily="34" charset="77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03029" y="1825625"/>
            <a:ext cx="3450771" cy="429768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222BD3-0E73-465A-B51A-AC8B9157253C}" type="datetime1">
              <a:rPr lang="ru-RU" noProof="0" smtClean="0"/>
              <a:t>22.04.2025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>
            <a:noAutofit/>
          </a:bodyPr>
          <a:lstStyle/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A8F707-74BB-4613-B1B5-A645E65D54C8}" type="datetime1">
              <a:rPr lang="ru-RU" noProof="0" smtClean="0"/>
              <a:t>22.04.2025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8" name="Таблица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838199" y="1825625"/>
            <a:ext cx="10515600" cy="4297680"/>
          </a:xfrm>
        </p:spPr>
        <p:txBody>
          <a:bodyPr rtlCol="0">
            <a:normAutofit/>
          </a:bodyPr>
          <a:lstStyle>
            <a:lvl1pPr>
              <a:defRPr sz="240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7B7232D-F1A6-B6C3-3BBF-E834CC7CD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5930138" cy="6858001"/>
            <a:chOff x="0" y="-1"/>
            <a:chExt cx="5930138" cy="6858001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0D306340-6BFD-FE3D-535B-B59C1C44EDDA}"/>
                </a:ext>
              </a:extLst>
            </p:cNvPr>
            <p:cNvSpPr/>
            <p:nvPr userDrawn="1"/>
          </p:nvSpPr>
          <p:spPr>
            <a:xfrm>
              <a:off x="383877" y="778462"/>
              <a:ext cx="5315035" cy="5315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Полилиния: Фигура 11">
              <a:extLst>
                <a:ext uri="{FF2B5EF4-FFF2-40B4-BE49-F238E27FC236}">
                  <a16:creationId xmlns:a16="http://schemas.microsoft.com/office/drawing/2014/main" id="{338E6C4B-ABF3-8B7E-8DCF-A93F69C712B1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Полилиния: Фигура 13">
              <a:extLst>
                <a:ext uri="{FF2B5EF4-FFF2-40B4-BE49-F238E27FC236}">
                  <a16:creationId xmlns:a16="http://schemas.microsoft.com/office/drawing/2014/main" id="{6F90F99F-B12A-E8F9-5A86-D76B201D6308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Полилиния: фигура 15">
              <a:extLst>
                <a:ext uri="{FF2B5EF4-FFF2-40B4-BE49-F238E27FC236}">
                  <a16:creationId xmlns:a16="http://schemas.microsoft.com/office/drawing/2014/main" id="{BFA99EFE-81BC-95EA-FA61-B7199AD98A74}"/>
                </a:ext>
              </a:extLst>
            </p:cNvPr>
            <p:cNvSpPr/>
            <p:nvPr userDrawn="1"/>
          </p:nvSpPr>
          <p:spPr>
            <a:xfrm flipH="1">
              <a:off x="0" y="2936831"/>
              <a:ext cx="159741" cy="552996"/>
            </a:xfrm>
            <a:custGeom>
              <a:avLst/>
              <a:gdLst>
                <a:gd name="connsiteX0" fmla="*/ 159741 w 159741"/>
                <a:gd name="connsiteY0" fmla="*/ 0 h 552996"/>
                <a:gd name="connsiteX1" fmla="*/ 159741 w 159741"/>
                <a:gd name="connsiteY1" fmla="*/ 552996 h 552996"/>
                <a:gd name="connsiteX2" fmla="*/ 141849 w 159741"/>
                <a:gd name="connsiteY2" fmla="*/ 543285 h 552996"/>
                <a:gd name="connsiteX3" fmla="*/ 0 w 159741"/>
                <a:gd name="connsiteY3" fmla="*/ 276498 h 552996"/>
                <a:gd name="connsiteX4" fmla="*/ 141849 w 159741"/>
                <a:gd name="connsiteY4" fmla="*/ 9711 h 55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41" h="552996">
                  <a:moveTo>
                    <a:pt x="159741" y="0"/>
                  </a:moveTo>
                  <a:lnTo>
                    <a:pt x="159741" y="552996"/>
                  </a:lnTo>
                  <a:lnTo>
                    <a:pt x="141849" y="543285"/>
                  </a:lnTo>
                  <a:cubicBezTo>
                    <a:pt x="56268" y="485467"/>
                    <a:pt x="0" y="387554"/>
                    <a:pt x="0" y="276498"/>
                  </a:cubicBezTo>
                  <a:cubicBezTo>
                    <a:pt x="0" y="165443"/>
                    <a:pt x="56268" y="67529"/>
                    <a:pt x="141849" y="9711"/>
                  </a:cubicBezTo>
                  <a:close/>
                </a:path>
              </a:pathLst>
            </a:cu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Полилиния: Фигура 17">
              <a:extLst>
                <a:ext uri="{FF2B5EF4-FFF2-40B4-BE49-F238E27FC236}">
                  <a16:creationId xmlns:a16="http://schemas.microsoft.com/office/drawing/2014/main" id="{DD9FC028-D877-28FE-C646-DBD85D932641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Полилиния: Фигура 21">
              <a:extLst>
                <a:ext uri="{FF2B5EF4-FFF2-40B4-BE49-F238E27FC236}">
                  <a16:creationId xmlns:a16="http://schemas.microsoft.com/office/drawing/2014/main" id="{AA0AFFE9-F0C2-BDA0-BF87-9977706AB6A8}"/>
                </a:ext>
              </a:extLst>
            </p:cNvPr>
            <p:cNvSpPr/>
            <p:nvPr userDrawn="1"/>
          </p:nvSpPr>
          <p:spPr>
            <a:xfrm flipH="1">
              <a:off x="4364198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</p:spPr>
        <p:txBody>
          <a:bodyPr rtlCol="0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5455" y="755171"/>
            <a:ext cx="4619937" cy="5315035"/>
          </a:xfrm>
        </p:spPr>
        <p:txBody>
          <a:bodyPr rtlCol="0"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71F6D7-C9C5-48C3-B029-DD9CA2092931}" type="datetime1">
              <a:rPr lang="ru-RU" noProof="0" smtClean="0"/>
              <a:t>22.04.2025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E96D25F-53A2-6217-84B4-7EB874F0B3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489189" y="941148"/>
            <a:ext cx="11182430" cy="4797821"/>
            <a:chOff x="489189" y="941148"/>
            <a:chExt cx="11182430" cy="4797821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A50FA62D-C8AE-52B8-1712-6116756D1A83}"/>
                </a:ext>
              </a:extLst>
            </p:cNvPr>
            <p:cNvSpPr/>
            <p:nvPr userDrawn="1"/>
          </p:nvSpPr>
          <p:spPr>
            <a:xfrm>
              <a:off x="489189" y="1119031"/>
              <a:ext cx="4619938" cy="46199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Дуга 8">
              <a:extLst>
                <a:ext uri="{FF2B5EF4-FFF2-40B4-BE49-F238E27FC236}">
                  <a16:creationId xmlns:a16="http://schemas.microsoft.com/office/drawing/2014/main" id="{1D2D6A01-57CF-3C0B-968C-E5A8FD352320}"/>
                </a:ext>
              </a:extLst>
            </p:cNvPr>
            <p:cNvSpPr/>
            <p:nvPr userDrawn="1"/>
          </p:nvSpPr>
          <p:spPr>
            <a:xfrm rot="19809111">
              <a:off x="8683720" y="941148"/>
              <a:ext cx="2987899" cy="2987899"/>
            </a:xfrm>
            <a:prstGeom prst="arc">
              <a:avLst>
                <a:gd name="adj1" fmla="val 15817365"/>
                <a:gd name="adj2" fmla="val 1781380"/>
              </a:avLst>
            </a:prstGeom>
            <a:ln w="127000" cap="rnd">
              <a:solidFill>
                <a:schemeClr val="accent4"/>
              </a:solidFill>
              <a:prstDash val="dash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410BEFAA-C349-7DB1-1827-0FA48A430AD8}"/>
                </a:ext>
              </a:extLst>
            </p:cNvPr>
            <p:cNvSpPr/>
            <p:nvPr userDrawn="1"/>
          </p:nvSpPr>
          <p:spPr>
            <a:xfrm>
              <a:off x="910048" y="4780992"/>
              <a:ext cx="546100" cy="546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57" y="1119031"/>
            <a:ext cx="4384736" cy="4619938"/>
          </a:xfrm>
        </p:spPr>
        <p:txBody>
          <a:bodyPr rtlCol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1708" y="554942"/>
            <a:ext cx="5552091" cy="5768220"/>
          </a:xfrm>
        </p:spPr>
        <p:txBody>
          <a:bodyPr rtlCol="0"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рисун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>
            <a:extLst>
              <a:ext uri="{FF2B5EF4-FFF2-40B4-BE49-F238E27FC236}">
                <a16:creationId xmlns:a16="http://schemas.microsoft.com/office/drawing/2014/main" id="{9EF93C3C-09E9-6CD0-EF4B-6DE09539EE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011782 w 12192000"/>
              <a:gd name="connsiteY0" fmla="*/ 4817511 h 6858000"/>
              <a:gd name="connsiteX1" fmla="*/ 8937059 w 12192000"/>
              <a:gd name="connsiteY1" fmla="*/ 4972626 h 6858000"/>
              <a:gd name="connsiteX2" fmla="*/ 8588084 w 12192000"/>
              <a:gd name="connsiteY2" fmla="*/ 5489438 h 6858000"/>
              <a:gd name="connsiteX3" fmla="*/ 8565206 w 12192000"/>
              <a:gd name="connsiteY3" fmla="*/ 5514611 h 6858000"/>
              <a:gd name="connsiteX4" fmla="*/ 8569944 w 12192000"/>
              <a:gd name="connsiteY4" fmla="*/ 5520198 h 6858000"/>
              <a:gd name="connsiteX5" fmla="*/ 8878607 w 12192000"/>
              <a:gd name="connsiteY5" fmla="*/ 5644582 h 6858000"/>
              <a:gd name="connsiteX6" fmla="*/ 9315123 w 12192000"/>
              <a:gd name="connsiteY6" fmla="*/ 5219907 h 6858000"/>
              <a:gd name="connsiteX7" fmla="*/ 9048519 w 12192000"/>
              <a:gd name="connsiteY7" fmla="*/ 4828605 h 6858000"/>
              <a:gd name="connsiteX8" fmla="*/ 6096000 w 12192000"/>
              <a:gd name="connsiteY8" fmla="*/ 200625 h 6858000"/>
              <a:gd name="connsiteX9" fmla="*/ 2867625 w 12192000"/>
              <a:gd name="connsiteY9" fmla="*/ 3429000 h 6858000"/>
              <a:gd name="connsiteX10" fmla="*/ 6096000 w 12192000"/>
              <a:gd name="connsiteY10" fmla="*/ 6657375 h 6858000"/>
              <a:gd name="connsiteX11" fmla="*/ 9324375 w 12192000"/>
              <a:gd name="connsiteY11" fmla="*/ 3429000 h 6858000"/>
              <a:gd name="connsiteX12" fmla="*/ 6096000 w 12192000"/>
              <a:gd name="connsiteY12" fmla="*/ 200625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9011782" y="4817511"/>
                </a:moveTo>
                <a:lnTo>
                  <a:pt x="8937059" y="4972626"/>
                </a:lnTo>
                <a:cubicBezTo>
                  <a:pt x="8837255" y="5156349"/>
                  <a:pt x="8720206" y="5329344"/>
                  <a:pt x="8588084" y="5489438"/>
                </a:cubicBezTo>
                <a:lnTo>
                  <a:pt x="8565206" y="5514611"/>
                </a:lnTo>
                <a:lnTo>
                  <a:pt x="8569944" y="5520198"/>
                </a:lnTo>
                <a:cubicBezTo>
                  <a:pt x="8648938" y="5597049"/>
                  <a:pt x="8758066" y="5644582"/>
                  <a:pt x="8878607" y="5644582"/>
                </a:cubicBezTo>
                <a:cubicBezTo>
                  <a:pt x="9119688" y="5644582"/>
                  <a:pt x="9315123" y="5454449"/>
                  <a:pt x="9315123" y="5219907"/>
                </a:cubicBezTo>
                <a:cubicBezTo>
                  <a:pt x="9315123" y="5044001"/>
                  <a:pt x="9205191" y="4893074"/>
                  <a:pt x="9048519" y="4828605"/>
                </a:cubicBezTo>
                <a:close/>
                <a:moveTo>
                  <a:pt x="6096000" y="200625"/>
                </a:moveTo>
                <a:cubicBezTo>
                  <a:pt x="4313018" y="200625"/>
                  <a:pt x="2867625" y="1646018"/>
                  <a:pt x="2867625" y="3429000"/>
                </a:cubicBezTo>
                <a:cubicBezTo>
                  <a:pt x="2867625" y="5211982"/>
                  <a:pt x="4313018" y="6657375"/>
                  <a:pt x="6096000" y="6657375"/>
                </a:cubicBezTo>
                <a:cubicBezTo>
                  <a:pt x="7878982" y="6657375"/>
                  <a:pt x="9324375" y="5211982"/>
                  <a:pt x="9324375" y="3429000"/>
                </a:cubicBezTo>
                <a:cubicBezTo>
                  <a:pt x="9324375" y="1646018"/>
                  <a:pt x="7878982" y="200625"/>
                  <a:pt x="6096000" y="2006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rtlCol="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Щелкните значок, чтобы вставить рисунок</a:t>
            </a:r>
          </a:p>
        </p:txBody>
      </p:sp>
      <p:sp>
        <p:nvSpPr>
          <p:cNvPr id="3" name="Дуга 2">
            <a:extLst>
              <a:ext uri="{FF2B5EF4-FFF2-40B4-BE49-F238E27FC236}">
                <a16:creationId xmlns:a16="http://schemas.microsoft.com/office/drawing/2014/main" id="{D5C3C4BD-DFDB-76B4-17CA-7DA4D1729F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9366740" flipV="1">
            <a:off x="2557952" y="-89828"/>
            <a:ext cx="7173200" cy="7173200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2B04B61C-6467-D51D-0AF4-5C7D05F36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8168" y="923544"/>
            <a:ext cx="6455664" cy="5010912"/>
          </a:xfrm>
          <a:prstGeom prst="rect">
            <a:avLst/>
          </a:prstGeom>
          <a:noFill/>
        </p:spPr>
        <p:txBody>
          <a:bodyPr lIns="0" rIns="0" rtlCol="0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47A19F4B-D154-3EB2-F86A-9A63283A3E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>
          <a:xfrm>
            <a:off x="8565206" y="4817511"/>
            <a:ext cx="749917" cy="827071"/>
          </a:xfrm>
          <a:custGeom>
            <a:avLst/>
            <a:gdLst>
              <a:gd name="connsiteX0" fmla="*/ 446576 w 749917"/>
              <a:gd name="connsiteY0" fmla="*/ 0 h 827071"/>
              <a:gd name="connsiteX1" fmla="*/ 483313 w 749917"/>
              <a:gd name="connsiteY1" fmla="*/ 11094 h 827071"/>
              <a:gd name="connsiteX2" fmla="*/ 749917 w 749917"/>
              <a:gd name="connsiteY2" fmla="*/ 402396 h 827071"/>
              <a:gd name="connsiteX3" fmla="*/ 313401 w 749917"/>
              <a:gd name="connsiteY3" fmla="*/ 827071 h 827071"/>
              <a:gd name="connsiteX4" fmla="*/ 4738 w 749917"/>
              <a:gd name="connsiteY4" fmla="*/ 702687 h 827071"/>
              <a:gd name="connsiteX5" fmla="*/ 0 w 749917"/>
              <a:gd name="connsiteY5" fmla="*/ 697100 h 827071"/>
              <a:gd name="connsiteX6" fmla="*/ 22878 w 749917"/>
              <a:gd name="connsiteY6" fmla="*/ 671927 h 827071"/>
              <a:gd name="connsiteX7" fmla="*/ 371853 w 749917"/>
              <a:gd name="connsiteY7" fmla="*/ 155115 h 827071"/>
              <a:gd name="connsiteX8" fmla="*/ 446576 w 749917"/>
              <a:gd name="connsiteY8" fmla="*/ 0 h 82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9917" h="827071">
                <a:moveTo>
                  <a:pt x="446576" y="0"/>
                </a:moveTo>
                <a:lnTo>
                  <a:pt x="483313" y="11094"/>
                </a:lnTo>
                <a:cubicBezTo>
                  <a:pt x="639985" y="75563"/>
                  <a:pt x="749917" y="226490"/>
                  <a:pt x="749917" y="402396"/>
                </a:cubicBezTo>
                <a:cubicBezTo>
                  <a:pt x="749917" y="636938"/>
                  <a:pt x="554482" y="827071"/>
                  <a:pt x="313401" y="827071"/>
                </a:cubicBezTo>
                <a:cubicBezTo>
                  <a:pt x="192860" y="827071"/>
                  <a:pt x="83732" y="779538"/>
                  <a:pt x="4738" y="702687"/>
                </a:cubicBezTo>
                <a:lnTo>
                  <a:pt x="0" y="697100"/>
                </a:lnTo>
                <a:lnTo>
                  <a:pt x="22878" y="671927"/>
                </a:lnTo>
                <a:cubicBezTo>
                  <a:pt x="155000" y="511833"/>
                  <a:pt x="272049" y="338838"/>
                  <a:pt x="371853" y="155115"/>
                </a:cubicBezTo>
                <a:lnTo>
                  <a:pt x="4465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42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во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BCB8A6E1-44B2-54E1-6460-1C9B27EE75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5698912" cy="6858001"/>
            <a:chOff x="0" y="-1"/>
            <a:chExt cx="5698912" cy="6858001"/>
          </a:xfrm>
        </p:grpSpPr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D22D7888-22FA-4AA1-9BA4-CC61D6643D47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EBB6E464-8999-4773-A1F2-E6CAA990E572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1EA14BE8-FDD0-4434-9C3E-BFF78C22D9E3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id="{E494E364-7EA8-4D92-915D-75D1A3A67C07}"/>
                </a:ext>
              </a:extLst>
            </p:cNvPr>
            <p:cNvSpPr/>
            <p:nvPr userDrawn="1"/>
          </p:nvSpPr>
          <p:spPr>
            <a:xfrm flipH="1">
              <a:off x="4132972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F9EBE3B-A856-C23C-4698-B764DF4BC7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118" y="262762"/>
            <a:ext cx="5507421" cy="3649718"/>
          </a:xfrm>
        </p:spPr>
        <p:txBody>
          <a:bodyPr rtlCol="0" anchor="b">
            <a:normAutofit/>
          </a:bodyPr>
          <a:lstStyle>
            <a:lvl1pPr>
              <a:defRPr sz="60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74C9CB37-5251-201C-ACE3-FD69A00C772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7393" y="847600"/>
            <a:ext cx="4619625" cy="4617720"/>
          </a:xfrm>
          <a:prstGeom prst="ellipse">
            <a:avLst/>
          </a:prstGeom>
          <a:noFill/>
        </p:spPr>
        <p:txBody>
          <a:bodyPr tIns="54864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EBF08299-9068-827D-783B-BFF5B95E957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22118" y="4058263"/>
            <a:ext cx="5507421" cy="2141482"/>
          </a:xfrm>
        </p:spPr>
        <p:txBody>
          <a:bodyPr rtlCol="0">
            <a:norm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2400"/>
            </a:lvl1pPr>
            <a:lvl2pPr marL="228600">
              <a:lnSpc>
                <a:spcPct val="90000"/>
              </a:lnSpc>
              <a:buClr>
                <a:schemeClr val="accent2"/>
              </a:buClr>
              <a:defRPr sz="2000"/>
            </a:lvl2pPr>
            <a:lvl3pPr marL="457200">
              <a:lnSpc>
                <a:spcPct val="90000"/>
              </a:lnSpc>
              <a:buClr>
                <a:schemeClr val="accent2"/>
              </a:buClr>
              <a:defRPr sz="1800"/>
            </a:lvl3pPr>
            <a:lvl4pPr marL="685800">
              <a:lnSpc>
                <a:spcPct val="90000"/>
              </a:lnSpc>
              <a:buClr>
                <a:schemeClr val="accent2"/>
              </a:buClr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 rtlCol="0"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45E9FC4E-5112-441D-83E0-655C66BB08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22.04.2025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 rtlCol="0"/>
          <a:lstStyle>
            <a:lvl1pPr algn="l">
              <a:defRPr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r>
              <a:rPr lang="ru-RU" dirty="0">
                <a:solidFill>
                  <a:prstClr val="black">
                    <a:tint val="75000"/>
                  </a:prstClr>
                </a:solidFill>
              </a:rPr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 rtlCol="0"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pPr>
              <a:defRPr/>
            </a:pPr>
            <a:fld id="{D76B855D-E9CC-4FF8-AD85-6CDC7B89A0D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68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803"/>
            <a:ext cx="10515600" cy="1472974"/>
          </a:xfrm>
        </p:spPr>
        <p:txBody>
          <a:bodyPr rtlCol="0" anchor="ctr" anchorCtr="0">
            <a:noAutofit/>
          </a:bodyPr>
          <a:lstStyle/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838099"/>
            <a:ext cx="8012113" cy="4284889"/>
          </a:xfrm>
        </p:spPr>
        <p:txBody>
          <a:bodyPr rtlCol="0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600"/>
            </a:lvl2pPr>
            <a:lvl3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4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8F0B48-CF3A-4B59-B788-FFE04C0E43DA}" type="datetime1">
              <a:rPr lang="ru-RU" noProof="0" smtClean="0"/>
              <a:t>22.04.2025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7" name="Полилиния: Фигура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>
            <a:off x="-381048" y="5144407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олилиния: Фигура 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олилиния: Фигура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 flipH="1">
            <a:off x="11109434" y="3527042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id="{7DF76A42-387B-8D66-1214-D404620700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940621" y="704193"/>
            <a:ext cx="2296455" cy="22964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2ACE818-46EF-547E-9315-A849483036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577652" y="0"/>
            <a:ext cx="8798419" cy="6816262"/>
            <a:chOff x="577652" y="-28502"/>
            <a:chExt cx="8798419" cy="6816262"/>
          </a:xfrm>
        </p:grpSpPr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E9644D21-8793-9A96-F305-5D20EE342B26}"/>
                </a:ext>
              </a:extLst>
            </p:cNvPr>
            <p:cNvSpPr/>
            <p:nvPr userDrawn="1"/>
          </p:nvSpPr>
          <p:spPr>
            <a:xfrm>
              <a:off x="2815929" y="148929"/>
              <a:ext cx="6560142" cy="65601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Дуга 9">
              <a:extLst>
                <a:ext uri="{FF2B5EF4-FFF2-40B4-BE49-F238E27FC236}">
                  <a16:creationId xmlns:a16="http://schemas.microsoft.com/office/drawing/2014/main" id="{DF8D7AEF-C845-09F0-F31C-20B32BBA1EBA}"/>
                </a:ext>
              </a:extLst>
            </p:cNvPr>
            <p:cNvSpPr/>
            <p:nvPr userDrawn="1"/>
          </p:nvSpPr>
          <p:spPr>
            <a:xfrm rot="9222429" flipV="1">
              <a:off x="2494119" y="-28502"/>
              <a:ext cx="6816262" cy="6816262"/>
            </a:xfrm>
            <a:prstGeom prst="arc">
              <a:avLst>
                <a:gd name="adj1" fmla="val 16200000"/>
                <a:gd name="adj2" fmla="val 20093138"/>
              </a:avLst>
            </a:prstGeom>
            <a:ln w="127000" cap="rnd">
              <a:solidFill>
                <a:schemeClr val="accent4">
                  <a:alpha val="9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5F9D44CB-887B-C74D-3E96-5607E84DAEFF}"/>
                </a:ext>
              </a:extLst>
            </p:cNvPr>
            <p:cNvSpPr/>
            <p:nvPr userDrawn="1"/>
          </p:nvSpPr>
          <p:spPr>
            <a:xfrm>
              <a:off x="577652" y="1085116"/>
              <a:ext cx="759403" cy="738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Полилиния: фигура 19">
            <a:extLst>
              <a:ext uri="{FF2B5EF4-FFF2-40B4-BE49-F238E27FC236}">
                <a16:creationId xmlns:a16="http://schemas.microsoft.com/office/drawing/2014/main" id="{87D193F4-2337-0048-1BE7-C9A8154191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6200000" flipH="1">
            <a:off x="936118" y="5508455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5EE4510-BCBA-C39A-BEF1-A391A3304F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494655" y="5270490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</p:spPr>
        <p:txBody>
          <a:bodyPr rtlCol="0" anchor="ctr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15929" y="4412973"/>
            <a:ext cx="6560142" cy="1935571"/>
          </a:xfrm>
        </p:spPr>
        <p:txBody>
          <a:bodyPr rtlCol="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Подзаголовок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A7FF40-BCC2-4569-BDA3-A79934A4D677}" type="datetime1">
              <a:rPr lang="ru-RU" noProof="0" smtClean="0"/>
              <a:t>22.04.2025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одержимог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>
            <a:noAutofit/>
          </a:bodyPr>
          <a:lstStyle>
            <a:lvl1pPr>
              <a:defRPr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915163" cy="429768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47896" y="1816916"/>
            <a:ext cx="5212080" cy="429768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23536" y="2"/>
            <a:ext cx="12068464" cy="6857998"/>
            <a:chOff x="123536" y="2"/>
            <a:chExt cx="12068464" cy="6857998"/>
          </a:xfrm>
        </p:grpSpPr>
        <p:sp>
          <p:nvSpPr>
            <p:cNvPr id="12" name="Полилиния: Фигура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Полилиния: фигура 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Полилиния: Фигура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E59905-D99B-4484-B7C5-7E6DD3894E57}" type="datetime1">
              <a:rPr lang="ru-RU" noProof="0" smtClean="0"/>
              <a:t>22.04.2025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ctr" anchorCtr="0">
            <a:noAutofit/>
          </a:bodyPr>
          <a:lstStyle/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60538251-2B75-FA20-0F29-FB58583E612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1825625"/>
            <a:ext cx="3108958" cy="4297680"/>
          </a:xfrm>
        </p:spPr>
        <p:txBody>
          <a:bodyPr rtlCol="0">
            <a:normAutofit/>
          </a:bodyPr>
          <a:lstStyle>
            <a:lvl1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1pPr>
            <a:lvl2pPr marL="2857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65151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92583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A06C49DD-8C29-93EA-04F4-22F84080DF5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61820" y="1816916"/>
            <a:ext cx="6698156" cy="429768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B6A3CC-EED2-45DE-9062-AE7201C93BA8}" type="datetime1">
              <a:rPr lang="ru-RU" noProof="0" smtClean="0"/>
              <a:t>22.04.2025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8" name="Полилиния: Фигура 11">
            <a:extLst>
              <a:ext uri="{FF2B5EF4-FFF2-40B4-BE49-F238E27FC236}">
                <a16:creationId xmlns:a16="http://schemas.microsoft.com/office/drawing/2014/main" id="{1E75594D-82D2-74F6-56EC-46FCD28CBE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994966" y="0"/>
            <a:ext cx="1214656" cy="511514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олилиния: Фигура 13">
            <a:extLst>
              <a:ext uri="{FF2B5EF4-FFF2-40B4-BE49-F238E27FC236}">
                <a16:creationId xmlns:a16="http://schemas.microsoft.com/office/drawing/2014/main" id="{FF4E0F5B-0892-2688-EFD3-284369DA50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8097530" y="5590215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1D8715A-3067-732D-C410-868C7CCCF7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982378" y="551212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и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5807BCF9-2F5B-200E-2E6C-E177DB56EC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7458"/>
            <a:ext cx="7083733" cy="6182202"/>
            <a:chOff x="0" y="7460"/>
            <a:chExt cx="7083733" cy="6182202"/>
          </a:xfrm>
        </p:grpSpPr>
        <p:sp>
          <p:nvSpPr>
            <p:cNvPr id="9" name="Полилиния: Фигура 14">
              <a:extLst>
                <a:ext uri="{FF2B5EF4-FFF2-40B4-BE49-F238E27FC236}">
                  <a16:creationId xmlns:a16="http://schemas.microsoft.com/office/drawing/2014/main" id="{7A624B2B-50FD-9351-987F-2E5A5472CAB6}"/>
                </a:ext>
              </a:extLst>
            </p:cNvPr>
            <p:cNvSpPr/>
            <p:nvPr userDrawn="1"/>
          </p:nvSpPr>
          <p:spPr>
            <a:xfrm rot="16200000">
              <a:off x="-388933" y="4841194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Полилиния: Фигура 13">
              <a:extLst>
                <a:ext uri="{FF2B5EF4-FFF2-40B4-BE49-F238E27FC236}">
                  <a16:creationId xmlns:a16="http://schemas.microsoft.com/office/drawing/2014/main" id="{51E534EE-E0F1-2BD9-9A82-7656B90A2D9D}"/>
                </a:ext>
              </a:extLst>
            </p:cNvPr>
            <p:cNvSpPr/>
            <p:nvPr userDrawn="1"/>
          </p:nvSpPr>
          <p:spPr>
            <a:xfrm>
              <a:off x="6234405" y="7460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5257800" cy="2324046"/>
          </a:xfrm>
        </p:spPr>
        <p:txBody>
          <a:bodyPr rtlCol="0" anchor="b" anchorCtr="0">
            <a:noAutofit/>
          </a:bodyPr>
          <a:lstStyle>
            <a:lvl1pPr>
              <a:defRPr/>
            </a:lvl1pPr>
          </a:lstStyle>
          <a:p>
            <a:pPr rtl="0"/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57316"/>
            <a:ext cx="5257800" cy="3369858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13114" y="845068"/>
            <a:ext cx="5193792" cy="5193792"/>
          </a:xfrm>
          <a:prstGeom prst="ellipse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E0F3D4-E690-4A55-B3F5-E3AA9270BCFD}" type="datetime1">
              <a:rPr lang="ru-RU" noProof="0" smtClean="0"/>
              <a:t>22.04.2025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fld id="{EB376B3C-594C-4C39-AE03-15328BCFF587}" type="datetime1">
              <a:rPr lang="ru-RU" smtClean="0"/>
              <a:pPr/>
              <a:t>22.04.2025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fld id="{CBD12358-51D2-46B3-9BDE-DF29528B945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8" r:id="rId3"/>
    <p:sldLayoutId id="2147483667" r:id="rId4"/>
    <p:sldLayoutId id="2147483650" r:id="rId5"/>
    <p:sldLayoutId id="2147483649" r:id="rId6"/>
    <p:sldLayoutId id="2147483662" r:id="rId7"/>
    <p:sldLayoutId id="2147483663" r:id="rId8"/>
    <p:sldLayoutId id="2147483652" r:id="rId9"/>
    <p:sldLayoutId id="2147483666" r:id="rId10"/>
    <p:sldLayoutId id="2147483664" r:id="rId11"/>
    <p:sldLayoutId id="2147483665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4474" y="1169377"/>
            <a:ext cx="5146487" cy="1740877"/>
          </a:xfrm>
          <a:noFill/>
        </p:spPr>
        <p:txBody>
          <a:bodyPr rtlCol="0" anchor="b">
            <a:noAutofit/>
          </a:bodyPr>
          <a:lstStyle/>
          <a:p>
            <a:pPr rtl="0"/>
            <a:r>
              <a:rPr lang="ru-RU" dirty="0" smtClean="0"/>
              <a:t>Ф</a:t>
            </a:r>
            <a:r>
              <a:rPr lang="ru" dirty="0" smtClean="0"/>
              <a:t>итнес день</a:t>
            </a:r>
            <a:endParaRPr lang="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69015" y="3244334"/>
            <a:ext cx="42730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Организатор Ангелина </a:t>
            </a:r>
            <a:r>
              <a:rPr lang="ru-RU" dirty="0" err="1" smtClean="0"/>
              <a:t>Ульданова</a:t>
            </a:r>
            <a:endParaRPr lang="ru-RU" dirty="0" smtClean="0"/>
          </a:p>
          <a:p>
            <a:r>
              <a:rPr lang="ru-RU" dirty="0" smtClean="0"/>
              <a:t>Тел. 89279534550</a:t>
            </a:r>
          </a:p>
          <a:p>
            <a:r>
              <a:rPr lang="en-US" dirty="0" smtClean="0"/>
              <a:t>Email</a:t>
            </a:r>
            <a:r>
              <a:rPr lang="ru-RU" dirty="0" smtClean="0"/>
              <a:t>: </a:t>
            </a:r>
            <a:r>
              <a:rPr lang="en-US" dirty="0" smtClean="0"/>
              <a:t>angela82-82@mail.ru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98" y="1612642"/>
            <a:ext cx="6765822" cy="41867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17426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55C37F52-5C08-7C02-C9CA-E2AD930A9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2119" y="527538"/>
            <a:ext cx="5033486" cy="5672207"/>
          </a:xfrm>
        </p:spPr>
        <p:txBody>
          <a:bodyPr rtlCol="0">
            <a:normAutofit lnSpcReduction="1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Женское здоровье — самое ценное, что есть у каждой представительницы прекрасной половины человечества.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Сохранение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психологического и физического здоровья является самым важным и жизненно необходимым приоритетом для любого современного человека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Кому интересен вялый, неэмоциональный человек? А для позитивных эмоций нужна энергия. Активные физические упражнения делают человека – энергичным.</a:t>
            </a:r>
          </a:p>
          <a:p>
            <a:endParaRPr lang="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221521"/>
            <a:ext cx="5495192" cy="36211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3924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C8AA23-D8D0-93BE-5C5F-103A750B0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92369"/>
            <a:ext cx="4894385" cy="5534805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Врачи напоминают: регулярные тренировки необходимы для здоровья, продуктивности и стабильного эмоционального состояния. Даже лёгкие получасовые занятия помогут надолго сохранить бодрость, укрепить мышцы и кости, защитить сердце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Спорт играет ключевую роль в поддержании ментального здоровья и продуктивности. Физическая активность стимулирует выработку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эндорфинов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— «гормонов счастья», которые снижают продукцию кортизола, способствуют ускоренной регенерации тканей, улучшают кровообращение. Это значит, что тренировки повышают настроение, снижают тревогу, уменьшают негативное влияние стресса на организм.</a:t>
            </a:r>
            <a:endParaRPr lang="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585" y="1590498"/>
            <a:ext cx="5910462" cy="38948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241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59062" y="184639"/>
            <a:ext cx="4941275" cy="5938350"/>
          </a:xfrm>
          <a:noFill/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время спортивных занятий в организме человека происходит выброс гормонов счастья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эндорфинов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После выхода из спортзала ощущение эйфории начинает постепенно стихать. Но в ходе совместных тренировок позитивными эмоциями заряжается каждый, в результате компаньоны поддерживают настроение друг друга приятным общением, что позволяет им дольше испытывать радость и улучшить отношения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Спорт может оказывать положительное влияние на фертильность женщин. Регулярные физические нагрузки помогают поддерживать оптимальный вес тела и повышают шансы на зачатие. Кроме того, спорт способствует улучшению кровообращения в органах малого таза, что благотворно влияет на работу репродуктивной системы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29" y="1838099"/>
            <a:ext cx="5657117" cy="39459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  <a:noFill/>
        </p:spPr>
        <p:txBody>
          <a:bodyPr rtlCol="0"/>
          <a:lstStyle/>
          <a:p>
            <a:pPr rtl="0"/>
            <a:r>
              <a:rPr lang="ru" dirty="0"/>
              <a:t>Спасибо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9785" y="755171"/>
            <a:ext cx="5741377" cy="5315035"/>
          </a:xfrm>
          <a:noFill/>
        </p:spPr>
        <p:txBody>
          <a:bodyPr rtlCol="0"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Любое начинание дается проще, если есть единомышленники, стремящиеся к тому же результату.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Взаимная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ответственность укрепляет мотивацию и влияет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качество тренировок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зарядили женщин физической активностью, общением и моральным отдыхом!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92" y="1359470"/>
            <a:ext cx="5700401" cy="41064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5624848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TM78504181">
      <a:dk1>
        <a:srgbClr val="000000"/>
      </a:dk1>
      <a:lt1>
        <a:srgbClr val="FFFFFF"/>
      </a:lt1>
      <a:dk2>
        <a:srgbClr val="FFF8F4"/>
      </a:dk2>
      <a:lt2>
        <a:srgbClr val="E8E8E8"/>
      </a:lt2>
      <a:accent1>
        <a:srgbClr val="EE7660"/>
      </a:accent1>
      <a:accent2>
        <a:srgbClr val="4D90EF"/>
      </a:accent2>
      <a:accent3>
        <a:srgbClr val="5B5160"/>
      </a:accent3>
      <a:accent4>
        <a:srgbClr val="2BC2B4"/>
      </a:accent4>
      <a:accent5>
        <a:srgbClr val="C097F8"/>
      </a:accent5>
      <a:accent6>
        <a:srgbClr val="FF9413"/>
      </a:accent6>
      <a:hlink>
        <a:srgbClr val="467886"/>
      </a:hlink>
      <a:folHlink>
        <a:srgbClr val="96607D"/>
      </a:folHlink>
    </a:clrScheme>
    <a:fontScheme name="Custom 49">
      <a:majorFont>
        <a:latin typeface="Tw Cen MT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04181_Win32_SL_V11" id="{D9600F65-346D-4C25-A611-673E5C44A142}" vid="{299F2556-E258-444F-A1E6-FA759CE22851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FFD73E-D96B-4428-99CD-717A4897D3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3165DE6-2DCE-44FC-94B7-A499559DBF88}">
  <ds:schemaRefs>
    <ds:schemaRef ds:uri="http://purl.org/dc/dcmitype/"/>
    <ds:schemaRef ds:uri="http://schemas.microsoft.com/sharepoint/v3"/>
    <ds:schemaRef ds:uri="230e9df3-be65-4c73-a93b-d1236ebd677e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purl.org/dc/elements/1.1/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285E733-8340-4FDD-A6FC-B22F1B75E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289</Words>
  <Application>Microsoft Office PowerPoint</Application>
  <PresentationFormat>Широкоэкранный</PresentationFormat>
  <Paragraphs>22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Aptos</vt:lpstr>
      <vt:lpstr>Arial</vt:lpstr>
      <vt:lpstr>Avenir Next LT Pro</vt:lpstr>
      <vt:lpstr>Avenir Next LT Pro Light</vt:lpstr>
      <vt:lpstr>Calibri</vt:lpstr>
      <vt:lpstr>Calibri Light</vt:lpstr>
      <vt:lpstr>Пользовательская</vt:lpstr>
      <vt:lpstr>Фитнес день</vt:lpstr>
      <vt:lpstr>Презентация PowerPoint</vt:lpstr>
      <vt:lpstr>Презентация PowerPoint</vt:lpstr>
      <vt:lpstr>Презентация PowerPoint</vt:lpstr>
      <vt:lpstr>Спасибо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Фитнес день</dc:title>
  <dc:creator>1</dc:creator>
  <cp:lastModifiedBy>1</cp:lastModifiedBy>
  <cp:revision>8</cp:revision>
  <dcterms:created xsi:type="dcterms:W3CDTF">2024-01-11T14:50:00Z</dcterms:created>
  <dcterms:modified xsi:type="dcterms:W3CDTF">2025-04-22T08:08:30Z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