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</p:sldMasterIdLst>
  <p:notesMasterIdLst>
    <p:notesMasterId r:id="rId9"/>
  </p:notesMasterIdLst>
  <p:handoutMasterIdLst>
    <p:handoutMasterId r:id="rId10"/>
  </p:handoutMasterIdLst>
  <p:sldIdLst>
    <p:sldId id="258" r:id="rId2"/>
    <p:sldId id="264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10.12.2021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23356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4550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7629005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371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4023817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50361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1024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75323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4276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14930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15239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34650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63445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49984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25166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57252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.jp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AF4FD-D95B-4846-9E31-999C60E7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0" y="1776156"/>
            <a:ext cx="10385570" cy="2298971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 здоровым! Будь счастливым!» </a:t>
            </a:r>
            <a:br>
              <a:rPr lang="ru-RU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4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3B9972-7362-446E-A1E2-DB084355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635" y="4857226"/>
            <a:ext cx="10599840" cy="1403077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  </a:t>
            </a:r>
            <a:r>
              <a:rPr lang="ru-RU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Шулятьева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Наталья Васильевна</a:t>
            </a:r>
          </a:p>
          <a:p>
            <a:pPr algn="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главного врача по лечебной работе </a:t>
            </a:r>
          </a:p>
          <a:p>
            <a:pPr algn="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КОГБУЗ «Кировская городская больница №9», </a:t>
            </a:r>
          </a:p>
          <a:p>
            <a:pPr algn="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президиума КООО «СОЮЗ ЖЕНЩИН», Руководитель </a:t>
            </a:r>
            <a:r>
              <a:rPr lang="ru-RU" sz="16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Совета женщин Кирова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F44609-0B5C-41C8-BDD3-83DB615A4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0" y="134356"/>
            <a:ext cx="1485551" cy="14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9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3CE63C-BC9F-46B9-A2AA-AD2E1A2A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28" y="185304"/>
            <a:ext cx="1487553" cy="1487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41376-BD19-4719-831F-6B5D03C873F5}"/>
              </a:ext>
            </a:extLst>
          </p:cNvPr>
          <p:cNvSpPr txBox="1"/>
          <p:nvPr/>
        </p:nvSpPr>
        <p:spPr>
          <a:xfrm>
            <a:off x="2395057" y="482686"/>
            <a:ext cx="60987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цифрах:</a:t>
            </a:r>
            <a:endParaRPr lang="ru-RU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B628A-62BB-45F2-8208-F9AB55054E27}"/>
              </a:ext>
            </a:extLst>
          </p:cNvPr>
          <p:cNvSpPr txBox="1"/>
          <p:nvPr/>
        </p:nvSpPr>
        <p:spPr>
          <a:xfrm>
            <a:off x="1277924" y="1440494"/>
            <a:ext cx="9887824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на территории Кирова с началась с 2015г.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7 лет в рамках проекта более 2000 участников на разных площадках города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Охвачено 18 площадок города Кирова (торговые центры, социальные службы, продуктовые магазины, школы, проф. училища)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Разработано 5 анкет и 7 памяток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Участники-население разных возрастных групп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kern="1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6 творческих конкурсов среди учащихся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kern="1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мероприятий	«Праздник здоровья»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kern="1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 семинаров и обучающих тренингов, радиоэфиров (ГТРК, радио Россия)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kern="1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акций «10 шагов к здоровому сердцу» 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18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E48B5-72CA-409B-8AB6-C372D60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632" y="361975"/>
            <a:ext cx="9169167" cy="132080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торговых центрах города Кирова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Акция «10 шагов к здоровому сердцу»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4A97707-DD26-4FAA-9A40-1F7C052F97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7" y="1801956"/>
            <a:ext cx="3373302" cy="242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B922A1-C98D-4367-BD4B-68623260E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3" y="4630243"/>
            <a:ext cx="1990907" cy="132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829B86-DC91-4A2F-925D-4F5946848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0" y="134356"/>
            <a:ext cx="1485551" cy="14855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3B314A-2A5A-4605-AE56-7A02A80B0328}"/>
              </a:ext>
            </a:extLst>
          </p:cNvPr>
          <p:cNvSpPr txBox="1"/>
          <p:nvPr/>
        </p:nvSpPr>
        <p:spPr>
          <a:xfrm>
            <a:off x="1464023" y="4149666"/>
            <a:ext cx="1593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ТЦ «ЦУМ»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6497EA-B021-4183-863B-C7DD33C30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38" y="1793210"/>
            <a:ext cx="3373302" cy="239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9408DE6-7C91-45AE-A2ED-51C4C8265B57}"/>
              </a:ext>
            </a:extLst>
          </p:cNvPr>
          <p:cNvSpPr txBox="1"/>
          <p:nvPr/>
        </p:nvSpPr>
        <p:spPr>
          <a:xfrm>
            <a:off x="8051359" y="4149666"/>
            <a:ext cx="3698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ТЦ «Фестиваль», магазин «Магнит»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FEC8246-DCD6-443D-B964-28012C7D5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50" y="4603008"/>
            <a:ext cx="1846310" cy="126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264BDA5-4007-47C5-AA87-F2DAB72587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08" y="4534191"/>
            <a:ext cx="1563541" cy="208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7C71BE3-D867-42C1-8390-8DABE39488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17" y="1938682"/>
            <a:ext cx="3088193" cy="411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CF0DF33-30F4-473D-ADED-823CD40ACCD6}"/>
              </a:ext>
            </a:extLst>
          </p:cNvPr>
          <p:cNvSpPr txBox="1"/>
          <p:nvPr/>
        </p:nvSpPr>
        <p:spPr>
          <a:xfrm>
            <a:off x="4949505" y="6071665"/>
            <a:ext cx="1887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магазин «Рассвет»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914FAB2-778E-443C-9491-B392F75E36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59" y="4534191"/>
            <a:ext cx="1563542" cy="208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401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C0CEF-62FA-45B4-8D86-7E2E9D10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411" y="292469"/>
            <a:ext cx="752909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среди учащихся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 здоровья»</a:t>
            </a:r>
            <a:endParaRPr lang="ru-RU" sz="16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1B709DC-3C26-4CF6-AC44-3F5AC3DA33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89" y="2168602"/>
            <a:ext cx="4567661" cy="304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C44F04C-7157-4C2C-A413-5DFDD9E0E4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3" y="1562049"/>
            <a:ext cx="3243257" cy="216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DE99C6-8056-48AB-98AC-8F4389B9C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01" y="788884"/>
            <a:ext cx="3434815" cy="2289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BDD075-1749-48D1-84B2-797B3B883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1" y="4214865"/>
            <a:ext cx="2975088" cy="223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C1C4C6-135E-47BF-A082-0EC044F2C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0" y="134356"/>
            <a:ext cx="1485551" cy="14855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B1B5FC-D0A6-4FC4-BCAA-927553C12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71" y="3838915"/>
            <a:ext cx="3334274" cy="222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463A49-37F9-47C8-995F-8FD66F2B399C}"/>
              </a:ext>
            </a:extLst>
          </p:cNvPr>
          <p:cNvSpPr txBox="1"/>
          <p:nvPr/>
        </p:nvSpPr>
        <p:spPr>
          <a:xfrm>
            <a:off x="256751" y="6368252"/>
            <a:ext cx="5410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Награждение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победителя творческого конкурса по ЗОЖ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FE3471-10F9-4DDE-A516-BE318271F4B3}"/>
              </a:ext>
            </a:extLst>
          </p:cNvPr>
          <p:cNvSpPr txBox="1"/>
          <p:nvPr/>
        </p:nvSpPr>
        <p:spPr>
          <a:xfrm>
            <a:off x="3952327" y="5290296"/>
            <a:ext cx="4623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«Праздник здоровья» в </a:t>
            </a:r>
            <a:r>
              <a:rPr lang="ru-RU" sz="12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Кировском технологическом колледже пищевой промышленности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4452CB61-7D5B-48DB-8BF0-DAB0F911FD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1" y="4147999"/>
            <a:ext cx="3183097" cy="224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D6A8383-E3CF-4F38-AFEC-34331C7CBA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30" y="4019275"/>
            <a:ext cx="3567283" cy="237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6">
            <a:extLst>
              <a:ext uri="{FF2B5EF4-FFF2-40B4-BE49-F238E27FC236}">
                <a16:creationId xmlns:a16="http://schemas.microsoft.com/office/drawing/2014/main" id="{D4A746E9-41EA-42A8-9867-9592C35F1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1" y="1609925"/>
            <a:ext cx="4070277" cy="228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2FB387-E12F-4140-8710-52FCB336F03B}"/>
              </a:ext>
            </a:extLst>
          </p:cNvPr>
          <p:cNvSpPr txBox="1"/>
          <p:nvPr/>
        </p:nvSpPr>
        <p:spPr>
          <a:xfrm>
            <a:off x="2004969" y="358049"/>
            <a:ext cx="678494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Акция «Здоровое питание-основа активного долголетия». Обучающие тренинги, семинары «Диалог со специалистом»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B92B34-4A3A-43CF-A58D-AA9E2981C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7" y="312537"/>
            <a:ext cx="1485551" cy="14855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C64075-795C-42A8-9D1F-D53357341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48" y="4165382"/>
            <a:ext cx="2952931" cy="221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D9A8FC-66EF-4FCF-840C-6A52C6A039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35" y="1665954"/>
            <a:ext cx="3183096" cy="220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3440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0CFD0984-2B2A-4D08-8193-A724E325D8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8" y="2019837"/>
            <a:ext cx="4183062" cy="313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0F54F5-36C7-4F16-9782-81EA5D00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52" y="3841089"/>
            <a:ext cx="3025880" cy="226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810E335E-20E0-4972-8154-114343784C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55221" y="285569"/>
            <a:ext cx="85963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«10 шагов к здоровому сердцу» совмещенная с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бучающими тренингами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196D3D-0D5C-4A50-AE38-A4A9489AB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7" y="312537"/>
            <a:ext cx="1485551" cy="14855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B51922-27C4-47AE-9C32-722085CA1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52" y="1375430"/>
            <a:ext cx="3025880" cy="226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5A7353-789C-4CC8-B4DC-90A3BCAB8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79" y="4439154"/>
            <a:ext cx="2857429" cy="214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A96929-8228-4A86-95E4-BD7912F32CBB}"/>
              </a:ext>
            </a:extLst>
          </p:cNvPr>
          <p:cNvSpPr txBox="1"/>
          <p:nvPr/>
        </p:nvSpPr>
        <p:spPr>
          <a:xfrm>
            <a:off x="512841" y="5264091"/>
            <a:ext cx="4623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«Праздник здоровья»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участие в «Дне здоровья» </a:t>
            </a:r>
            <a:r>
              <a:rPr lang="ru-RU" sz="12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12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Вятского государственного агротехнологического университета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2BE3BC-EC93-498E-B82A-AD43ECD25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64" y="1055312"/>
            <a:ext cx="2074871" cy="292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BC308C-4213-4DDB-BE41-1B88365C29A7}"/>
              </a:ext>
            </a:extLst>
          </p:cNvPr>
          <p:cNvSpPr txBox="1"/>
          <p:nvPr/>
        </p:nvSpPr>
        <p:spPr>
          <a:xfrm>
            <a:off x="9094567" y="4002156"/>
            <a:ext cx="1929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Радиоэфир по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2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ОЖ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9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54CB0CFA-0843-453C-A5C5-05A8AE72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10.12.2021</a:t>
            </a:fld>
            <a:endParaRPr lang="en-US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3E4A6F9-8ABB-475B-86AD-3295C25B4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02" y="226881"/>
            <a:ext cx="5069263" cy="375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315D02A-5750-4272-B4F4-03F8A121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627">
            <a:off x="6876141" y="2781453"/>
            <a:ext cx="3769653" cy="378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92375FB5-8B81-4C27-A2EE-5F6890BF067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0" y="2699078"/>
            <a:ext cx="5081370" cy="3949391"/>
          </a:xfr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F44794-B07A-4B49-ABAF-ABC13678F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08" y="904328"/>
            <a:ext cx="2922984" cy="260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EB2DC50-A62D-43F6-9F16-7ADD2996E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077">
            <a:off x="130008" y="594720"/>
            <a:ext cx="3708865" cy="310048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A3E3D45-C5B1-4A14-A74D-4D170C99AC08}"/>
              </a:ext>
            </a:extLst>
          </p:cNvPr>
          <p:cNvSpPr txBox="1"/>
          <p:nvPr/>
        </p:nvSpPr>
        <p:spPr>
          <a:xfrm>
            <a:off x="3049780" y="0"/>
            <a:ext cx="6228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 нас пишут…..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1315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1469</TotalTime>
  <Words>247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Wingdings</vt:lpstr>
      <vt:lpstr>Wingdings 3</vt:lpstr>
      <vt:lpstr>YS Text</vt:lpstr>
      <vt:lpstr>Аспект</vt:lpstr>
      <vt:lpstr>«Будь здоровым! Будь счастливым!»  </vt:lpstr>
      <vt:lpstr>Презентация PowerPoint</vt:lpstr>
      <vt:lpstr>Работа в торговых центрах города Кирова Акция «10 шагов к здоровому сердцу»</vt:lpstr>
      <vt:lpstr>Реализация проекта среди учащихся  «Праздник здоровья»</vt:lpstr>
      <vt:lpstr>Презентация PowerPoint</vt:lpstr>
      <vt:lpstr>Реализация проекта   Акция «10 шагов к здоровому сердцу» совмещенная с обучающими тренингами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«Будь здоровым! Будь счастливым!»</dc:title>
  <dc:creator>Пк</dc:creator>
  <cp:lastModifiedBy>Пк</cp:lastModifiedBy>
  <cp:revision>4</cp:revision>
  <dcterms:created xsi:type="dcterms:W3CDTF">2021-12-08T13:21:14Z</dcterms:created>
  <dcterms:modified xsi:type="dcterms:W3CDTF">2021-12-10T13:35:00Z</dcterms:modified>
</cp:coreProperties>
</file>