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bookmarkIdSeed="2">
  <p:sldMasterIdLst>
    <p:sldMasterId id="2147483648" r:id="rId1"/>
  </p:sldMasterIdLst>
  <p:notesMasterIdLst>
    <p:notesMasterId r:id="rId9"/>
  </p:notesMasterIdLst>
  <p:sldIdLst>
    <p:sldId id="256" r:id="rId2"/>
    <p:sldId id="296" r:id="rId3"/>
    <p:sldId id="295" r:id="rId4"/>
    <p:sldId id="299" r:id="rId5"/>
    <p:sldId id="291" r:id="rId6"/>
    <p:sldId id="302" r:id="rId7"/>
    <p:sldId id="40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5">
          <p15:clr>
            <a:srgbClr val="A4A3A4"/>
          </p15:clr>
        </p15:guide>
        <p15:guide id="2" pos="287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изайнер" initials="Д" lastIdx="1" clrIdx="0"/>
  <p:cmAuthor id="2" name="User" initials="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9CDB"/>
    <a:srgbClr val="08A19F"/>
    <a:srgbClr val="2B7797"/>
    <a:srgbClr val="2B7999"/>
    <a:srgbClr val="32BBC9"/>
    <a:srgbClr val="2DB9C8"/>
    <a:srgbClr val="2C82A0"/>
    <a:srgbClr val="2B6D90"/>
    <a:srgbClr val="2B7193"/>
    <a:srgbClr val="33BB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2" autoAdjust="0"/>
    <p:restoredTop sz="94660"/>
  </p:normalViewPr>
  <p:slideViewPr>
    <p:cSldViewPr>
      <p:cViewPr varScale="1">
        <p:scale>
          <a:sx n="113" d="100"/>
          <a:sy n="113" d="100"/>
        </p:scale>
        <p:origin x="1278" y="96"/>
      </p:cViewPr>
      <p:guideLst>
        <p:guide orient="horz" pos="2155"/>
        <p:guide pos="287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80DE78-5130-42C3-A2A7-90A0DEE3B69A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263559-73AD-435F-BE70-DCA936A143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8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63559-73AD-435F-BE70-DCA936A1431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655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348AC-85D3-4C09-A5DB-24D011C179E5}" type="datetime1">
              <a:rPr lang="ru-RU" smtClean="0"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2C865-C055-451C-8802-FAC563E85B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38CE8-166D-4AC1-B2DA-660EDEB04BC5}" type="datetime1">
              <a:rPr lang="ru-RU" smtClean="0"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2C865-C055-451C-8802-FAC563E85B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52B3C-055F-4461-B0E6-D9D676258DC7}" type="datetime1">
              <a:rPr lang="ru-RU" smtClean="0"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2C865-C055-451C-8802-FAC563E85B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CE78F-89A9-43A4-B959-93DEF85A2533}" type="datetime1">
              <a:rPr lang="ru-RU" smtClean="0"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2C865-C055-451C-8802-FAC563E85B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C5A8-3D1F-471E-B543-406E002D62E7}" type="datetime1">
              <a:rPr lang="ru-RU" smtClean="0"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2C865-C055-451C-8802-FAC563E85B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76068-FF90-46EB-BFE6-300BE8CEAF2D}" type="datetime1">
              <a:rPr lang="ru-RU" smtClean="0"/>
              <a:t>17.12.2021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2C865-C055-451C-8802-FAC563E85B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98ABD-0141-4562-B1AC-B0410879D3F2}" type="datetime1">
              <a:rPr lang="ru-RU" smtClean="0"/>
              <a:t>17.12.2021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2C865-C055-451C-8802-FAC563E85B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1C876-2E33-4167-BD9F-5232DC327BD9}" type="datetime1">
              <a:rPr lang="ru-RU" smtClean="0"/>
              <a:t>17.12.2021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2C865-C055-451C-8802-FAC563E85B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16170-9F4A-470B-BDFD-019EAB736B3F}" type="datetime1">
              <a:rPr lang="ru-RU" smtClean="0"/>
              <a:t>17.12.2021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2C865-C055-451C-8802-FAC563E85B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0E4B-8DDA-43F5-9B25-6C26A5B9124D}" type="datetime1">
              <a:rPr lang="ru-RU" smtClean="0"/>
              <a:t>17.12.2021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2C865-C055-451C-8802-FAC563E85B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5FA09-F1D7-47F2-81FE-C72A0599C4CA}" type="datetime1">
              <a:rPr lang="ru-RU" smtClean="0"/>
              <a:t>17.12.2021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2C865-C055-451C-8802-FAC563E85B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D92FC-9FB2-4B51-B58A-14013847629E}" type="datetime1">
              <a:rPr lang="ru-RU" smtClean="0"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2C865-C055-451C-8802-FAC563E85B1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4.png"/><Relationship Id="rId7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4.png"/><Relationship Id="rId7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3999" cy="6858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16632"/>
            <a:ext cx="6952773" cy="3910935"/>
          </a:xfrm>
          <a:prstGeom prst="rect">
            <a:avLst/>
          </a:prstGeom>
        </p:spPr>
      </p:pic>
      <p:sp>
        <p:nvSpPr>
          <p:cNvPr id="9" name="Прямоугольник: скругленные противолежащие углы 75"/>
          <p:cNvSpPr/>
          <p:nvPr/>
        </p:nvSpPr>
        <p:spPr>
          <a:xfrm>
            <a:off x="179512" y="332656"/>
            <a:ext cx="6624736" cy="720080"/>
          </a:xfrm>
          <a:prstGeom prst="round2DiagRect">
            <a:avLst/>
          </a:prstGeom>
          <a:gradFill>
            <a:gsLst>
              <a:gs pos="0">
                <a:srgbClr val="01A0DD"/>
              </a:gs>
              <a:gs pos="50000">
                <a:srgbClr val="3979C2"/>
              </a:gs>
              <a:gs pos="100000">
                <a:srgbClr val="764FA4"/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/>
          <p:nvPr/>
        </p:nvSpPr>
        <p:spPr>
          <a:xfrm>
            <a:off x="683568" y="548680"/>
            <a:ext cx="77724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9144000" cy="5143500"/>
          </a:xfrm>
          <a:prstGeom prst="rect">
            <a:avLst/>
          </a:prstGeom>
        </p:spPr>
      </p:pic>
      <p:sp>
        <p:nvSpPr>
          <p:cNvPr id="5" name="Подзаголовок 2"/>
          <p:cNvSpPr txBox="1"/>
          <p:nvPr/>
        </p:nvSpPr>
        <p:spPr>
          <a:xfrm>
            <a:off x="-468560" y="1484784"/>
            <a:ext cx="5364088" cy="1368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8A19F"/>
                </a:solidFill>
                <a:effectLst/>
                <a:uLnTx/>
                <a:uFillTx/>
              </a:rPr>
              <a:t>«</a:t>
            </a:r>
            <a:r>
              <a:rPr lang="ru-RU" sz="4800" b="1" dirty="0" smtClean="0">
                <a:solidFill>
                  <a:srgbClr val="08A19F"/>
                </a:solidFill>
              </a:rPr>
              <a:t>ЗДОРОВАЯ УЛЫБКА - ЯМАЛЬСКИМ ДЕТЯМ!»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08A19F"/>
              </a:solidFill>
              <a:effectLst/>
              <a:uLnTx/>
              <a:uFillTx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80528" y="332656"/>
            <a:ext cx="763284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ГБУЗ ЯНАО «Центр общественного здоровья </a:t>
            </a:r>
            <a:endParaRPr lang="ru-RU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медицинской профилактики»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Объект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332656"/>
            <a:ext cx="989580" cy="9895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2C865-C055-451C-8802-FAC563E85B13}" type="slidenum">
              <a:rPr lang="ru-RU" smtClean="0"/>
              <a:t>2</a:t>
            </a:fld>
            <a:endParaRPr lang="ru-RU" dirty="0"/>
          </a:p>
        </p:txBody>
      </p:sp>
      <p:pic>
        <p:nvPicPr>
          <p:cNvPr id="18" name="Объект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8" y="205423"/>
            <a:ext cx="845564" cy="845564"/>
          </a:xfrm>
          <a:prstGeom prst="rect">
            <a:avLst/>
          </a:prstGeom>
        </p:spPr>
      </p:pic>
      <p:sp>
        <p:nvSpPr>
          <p:cNvPr id="24" name="Прямоугольник: скругленные противолежащие углы 23"/>
          <p:cNvSpPr/>
          <p:nvPr/>
        </p:nvSpPr>
        <p:spPr>
          <a:xfrm>
            <a:off x="108040" y="1101022"/>
            <a:ext cx="7056248" cy="678031"/>
          </a:xfrm>
          <a:prstGeom prst="round2DiagRect">
            <a:avLst/>
          </a:prstGeom>
          <a:gradFill flip="none" rotWithShape="1">
            <a:gsLst>
              <a:gs pos="0">
                <a:srgbClr val="33BBC9"/>
              </a:gs>
              <a:gs pos="50000">
                <a:srgbClr val="2DB9C8"/>
              </a:gs>
              <a:gs pos="100000">
                <a:srgbClr val="2B6D90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39552" y="1052736"/>
            <a:ext cx="64910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Беседы с малышами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профилактике заболеваний полости рта и правильном питании</a:t>
            </a: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620" y="271210"/>
            <a:ext cx="5490587" cy="64252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7" name="Прямоугольник 36"/>
          <p:cNvSpPr/>
          <p:nvPr/>
        </p:nvSpPr>
        <p:spPr>
          <a:xfrm>
            <a:off x="1376088" y="289605"/>
            <a:ext cx="52841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в детских садах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: скругленные противолежащие углы 37"/>
          <p:cNvSpPr/>
          <p:nvPr/>
        </p:nvSpPr>
        <p:spPr>
          <a:xfrm>
            <a:off x="899592" y="5517232"/>
            <a:ext cx="7920880" cy="720080"/>
          </a:xfrm>
          <a:prstGeom prst="round2DiagRect">
            <a:avLst/>
          </a:prstGeom>
          <a:gradFill>
            <a:gsLst>
              <a:gs pos="0">
                <a:srgbClr val="E1EBFF"/>
              </a:gs>
              <a:gs pos="50000">
                <a:srgbClr val="C4D9FF"/>
              </a:gs>
              <a:gs pos="100000">
                <a:srgbClr val="A4C5FF"/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sun9-41.userapi.com/impg/2ItTgga9cE0DXUNrudWoNjuk3wsBf-1Gdx4LwA/bCzcdpmBvJM.jpg?size=1024x576&amp;quality=96&amp;sign=7198f7ab9e306e538c7a2781a7c038cd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2936325" cy="165168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45.userapi.com/impg/c858332/v858332652/1ca554/AR-tBXpYac4.jpg?size=1977x2087&amp;quality=96&amp;sign=14279cc022fbcdac0a13fcccdcfd9ab8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916832"/>
            <a:ext cx="3168352" cy="345638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un9-40.userapi.com/impf/c847122/v847122694/10d055/21Tf5JOxHic.jpg?size=960x1280&amp;quality=96&amp;sign=34658546fb3d2e2dfaf47f6388112b98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916832"/>
            <a:ext cx="2520280" cy="345638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sun9-84.userapi.com/impf/c849520/v849520933/1fcb8/-pv5DiXMzgE.jpg?size=2560x1920&amp;quality=96&amp;sign=bc04cdf70938ce3c3d296943a4c9ef20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45024"/>
            <a:ext cx="2952328" cy="172819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971600" y="5517232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2B6D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Ежегодно более 1000 ребят знакомятся </a:t>
            </a:r>
            <a:r>
              <a:rPr lang="ru-RU" sz="2000" b="1" i="1" dirty="0" smtClean="0">
                <a:solidFill>
                  <a:srgbClr val="2B6D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2000" b="1" i="1" dirty="0">
                <a:solidFill>
                  <a:srgbClr val="2B6D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основными правилами гигиены полости рта в теории и на </a:t>
            </a:r>
            <a:r>
              <a:rPr lang="ru-RU" sz="2000" b="1" i="1" dirty="0" smtClean="0">
                <a:solidFill>
                  <a:srgbClr val="2B6D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практике</a:t>
            </a:r>
            <a:endParaRPr lang="ru-RU" sz="2000" b="1" i="1" dirty="0">
              <a:solidFill>
                <a:srgbClr val="2B6D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125"/>
            <a:ext cx="9144000" cy="6858002"/>
          </a:xfrm>
          <a:prstGeom prst="rect">
            <a:avLst/>
          </a:prstGeom>
        </p:spPr>
      </p:pic>
      <p:sp>
        <p:nvSpPr>
          <p:cNvPr id="31" name="Прямоугольник: скругленные противолежащие углы 30"/>
          <p:cNvSpPr/>
          <p:nvPr/>
        </p:nvSpPr>
        <p:spPr>
          <a:xfrm>
            <a:off x="251520" y="1052736"/>
            <a:ext cx="2592288" cy="2448272"/>
          </a:xfrm>
          <a:prstGeom prst="round2DiagRect">
            <a:avLst/>
          </a:prstGeom>
          <a:gradFill flip="none" rotWithShape="1">
            <a:gsLst>
              <a:gs pos="0">
                <a:srgbClr val="33BBC9"/>
              </a:gs>
              <a:gs pos="50000">
                <a:srgbClr val="2DB9C8"/>
              </a:gs>
              <a:gs pos="100000">
                <a:srgbClr val="2B6D90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2C865-C055-451C-8802-FAC563E85B13}" type="slidenum">
              <a:rPr lang="ru-RU" smtClean="0"/>
              <a:t>3</a:t>
            </a:fld>
            <a:endParaRPr lang="ru-RU"/>
          </a:p>
        </p:txBody>
      </p:sp>
      <p:pic>
        <p:nvPicPr>
          <p:cNvPr id="23" name="Объект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845564" cy="84556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23528" y="1124744"/>
            <a:ext cx="26642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таких уроков достигается ещё один важный эффект – дети перестают бояться стоматолога. 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 проходят очень динамично и адаптированы 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возрасту участников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60648"/>
            <a:ext cx="4104456" cy="64252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Прямоугольник 19"/>
          <p:cNvSpPr/>
          <p:nvPr/>
        </p:nvSpPr>
        <p:spPr>
          <a:xfrm>
            <a:off x="1187624" y="260648"/>
            <a:ext cx="52841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в школах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s://sun9-82.userapi.com/impg/vO1MsIXYo-SsYTl_9bYaP1MzzcvdRBo7T0VDCg/SkFSOCaJMKs.jpg?size=1920x1440&amp;quality=96&amp;sign=e511f5524db0aa1d41b77cf29abe6411&amp;type=albu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2" t="15744" r="5760"/>
          <a:stretch/>
        </p:blipFill>
        <p:spPr bwMode="auto">
          <a:xfrm>
            <a:off x="395536" y="3573016"/>
            <a:ext cx="3968405" cy="2902481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4.userapi.com/impg/wTlYU0v52BB2grfacjS7m1D9swgJPo8fV-5BHA/sYVRGbmVp7k.jpg?size=2560x1707&amp;quality=96&amp;sign=9ac659ccfe4300e2795557435fbf47aa&amp;type=album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3" t="15794" r="6904"/>
          <a:stretch/>
        </p:blipFill>
        <p:spPr bwMode="auto">
          <a:xfrm>
            <a:off x="4424103" y="3573015"/>
            <a:ext cx="4396369" cy="2904685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sun9-51.userapi.com/impf/c850624/v850624758/135f6e/TSjjw28r0YE.jpg?size=2560x1707&amp;quality=96&amp;sign=cf614c95a694bd2763faf268008791b6&amp;type=album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6" t="8000" r="3283"/>
          <a:stretch/>
        </p:blipFill>
        <p:spPr bwMode="auto">
          <a:xfrm>
            <a:off x="5940152" y="1052736"/>
            <a:ext cx="2844770" cy="2442775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sun9-27.userapi.com/impg/c858432/v858432922/202666/4jvpY2D5fYg.jpg?size=2560x1912&amp;quality=96&amp;sign=bb7a9cd611d7480c85af6886faaf349d&amp;type=album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9" r="2139"/>
          <a:stretch/>
        </p:blipFill>
        <p:spPr bwMode="auto">
          <a:xfrm>
            <a:off x="3059832" y="1124744"/>
            <a:ext cx="2828595" cy="238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708"/>
            <a:ext cx="9144000" cy="6858002"/>
          </a:xfrm>
          <a:prstGeom prst="rect">
            <a:avLst/>
          </a:prstGeom>
        </p:spPr>
      </p:pic>
      <p:sp>
        <p:nvSpPr>
          <p:cNvPr id="32" name="Прямоугольник: скругленные противолежащие углы 31"/>
          <p:cNvSpPr/>
          <p:nvPr/>
        </p:nvSpPr>
        <p:spPr>
          <a:xfrm>
            <a:off x="611560" y="1166793"/>
            <a:ext cx="8331953" cy="894055"/>
          </a:xfrm>
          <a:prstGeom prst="round2DiagRect">
            <a:avLst/>
          </a:prstGeom>
          <a:gradFill flip="none" rotWithShape="1">
            <a:gsLst>
              <a:gs pos="0">
                <a:srgbClr val="33BBC9"/>
              </a:gs>
              <a:gs pos="50000">
                <a:srgbClr val="2DB9C8"/>
              </a:gs>
              <a:gs pos="100000">
                <a:srgbClr val="2B6D90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2C865-C055-451C-8802-FAC563E85B13}" type="slidenum">
              <a:rPr lang="ru-RU" smtClean="0"/>
              <a:t>4</a:t>
            </a:fld>
            <a:endParaRPr lang="ru-RU"/>
          </a:p>
        </p:txBody>
      </p:sp>
      <p:pic>
        <p:nvPicPr>
          <p:cNvPr id="17" name="Объект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845564" cy="84556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22675" y="1137518"/>
            <a:ext cx="86443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Кабинет стоматолога предстает перед ребятами в новом ракурсе: школьникам предлагается занять место врача и провести осмотр ротовой полости своим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одноклассникам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32656"/>
            <a:ext cx="7992888" cy="57606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Прямоугольник 17"/>
          <p:cNvSpPr/>
          <p:nvPr/>
        </p:nvSpPr>
        <p:spPr>
          <a:xfrm>
            <a:off x="1043608" y="344269"/>
            <a:ext cx="878497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в ходе профессиональной ориентации</a:t>
            </a:r>
            <a:endParaRPr lang="ru-RU" sz="2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https://sun9-76.userapi.com/impf/c854024/v854024755/9aae/2vbG5bPOjhY.jpg?size=2560x1707&amp;quality=96&amp;sign=76587a48e7be59fcedd576c1c643e90c&amp;type=albu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3" r="11804"/>
          <a:stretch/>
        </p:blipFill>
        <p:spPr bwMode="auto">
          <a:xfrm>
            <a:off x="470040" y="2253015"/>
            <a:ext cx="4640298" cy="374441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un9-67.userapi.com/impf/c639326/v639326351/7076/xqM1ou-iRnI.jpg?size=1338x876&amp;quality=96&amp;sign=7d5e7d63cc0a8427939991c1b0a43cf3&amp;type=album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2"/>
          <a:stretch/>
        </p:blipFill>
        <p:spPr bwMode="auto">
          <a:xfrm>
            <a:off x="5188336" y="2253015"/>
            <a:ext cx="3344104" cy="1854610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sun9-43.userapi.com/impf/c639326/v639326351/7059/Ph4zcYzY6Ks.jpg?size=1512x880&amp;quality=96&amp;sign=fba1fafc41eefb60a2f28f43c8652844&amp;type=album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3"/>
          <a:stretch/>
        </p:blipFill>
        <p:spPr bwMode="auto">
          <a:xfrm>
            <a:off x="5220072" y="4197231"/>
            <a:ext cx="3312368" cy="182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0"/>
            <a:ext cx="9143998" cy="68580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2C865-C055-451C-8802-FAC563E85B13}" type="slidenum">
              <a:rPr lang="ru-RU" smtClean="0"/>
              <a:t>5</a:t>
            </a:fld>
            <a:endParaRPr lang="ru-RU"/>
          </a:p>
        </p:txBody>
      </p:sp>
      <p:pic>
        <p:nvPicPr>
          <p:cNvPr id="13" name="Объект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5" y="205423"/>
            <a:ext cx="845564" cy="84556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32656"/>
            <a:ext cx="7506811" cy="58108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Прямоугольник 19"/>
          <p:cNvSpPr/>
          <p:nvPr/>
        </p:nvSpPr>
        <p:spPr>
          <a:xfrm>
            <a:off x="1403648" y="260648"/>
            <a:ext cx="78764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на массовых мероприятиях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s://sun9-62.userapi.com/impg/yAUBgPSn-l1ND9sB4QAt7stlLk4k1tUcqKy_mg/O_nRI2irdp0.jpg?size=2560x1707&amp;quality=96&amp;sign=d88507577de2399102a782022fce6b59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340768"/>
            <a:ext cx="302374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68" y="1340768"/>
            <a:ext cx="2842225" cy="2016224"/>
          </a:xfrm>
          <a:prstGeom prst="rect">
            <a:avLst/>
          </a:prstGeom>
        </p:spPr>
      </p:pic>
      <p:pic>
        <p:nvPicPr>
          <p:cNvPr id="5124" name="Picture 4" descr="https://sun9-53.userapi.com/impg/xgblAByno5erZBXnyzA3fmP8vUAiLViMOitV4w/Jzm7utHJSs0.jpg?size=2560x1707&amp;quality=96&amp;sign=d5c6277ccdbbc1093094fe476db2a45a&amp;type=album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" r="5674"/>
          <a:stretch/>
        </p:blipFill>
        <p:spPr bwMode="auto">
          <a:xfrm>
            <a:off x="3203848" y="3501008"/>
            <a:ext cx="302433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sun9-51.userapi.com/impf/c836134/v836134351/37b3f/uJW8xEdM-PM.jpg?size=2560x1920&amp;quality=96&amp;sign=c3bce5e75c5e1bdda912518bab6e974e&amp;type=albu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01008"/>
            <a:ext cx="286391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: скругленные противолежащие углы 31"/>
          <p:cNvSpPr/>
          <p:nvPr/>
        </p:nvSpPr>
        <p:spPr>
          <a:xfrm>
            <a:off x="6300192" y="1988840"/>
            <a:ext cx="2664296" cy="3672408"/>
          </a:xfrm>
          <a:prstGeom prst="round2DiagRect">
            <a:avLst/>
          </a:prstGeom>
          <a:gradFill flip="none" rotWithShape="1">
            <a:gsLst>
              <a:gs pos="0">
                <a:srgbClr val="33BBC9"/>
              </a:gs>
              <a:gs pos="50000">
                <a:srgbClr val="2DB9C8"/>
              </a:gs>
              <a:gs pos="100000">
                <a:srgbClr val="2B6D90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444208" y="2132856"/>
            <a:ext cx="25922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Специалисты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также пропагандируют здоровую улыбку и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многочисленных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спортивных и социально-профилактических акциях, где ребята </a:t>
            </a:r>
            <a:endParaRPr lang="ru-R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окружении сверстников осваивают методику ухода за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зубами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37"/>
            <a:ext cx="9142616" cy="685696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2C865-C055-451C-8802-FAC563E85B13}" type="slidenum">
              <a:rPr lang="ru-RU" smtClean="0"/>
              <a:t>6</a:t>
            </a:fld>
            <a:endParaRPr lang="ru-RU"/>
          </a:p>
        </p:txBody>
      </p:sp>
      <p:pic>
        <p:nvPicPr>
          <p:cNvPr id="15" name="Объект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8" y="205423"/>
            <a:ext cx="845564" cy="84556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620" y="338199"/>
            <a:ext cx="7722835" cy="64252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Прямоугольник 22"/>
          <p:cNvSpPr/>
          <p:nvPr/>
        </p:nvSpPr>
        <p:spPr>
          <a:xfrm>
            <a:off x="1187624" y="332656"/>
            <a:ext cx="7632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ростовых кукол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sun9-78.userapi.com/impg/Mxo1Yo7vcH3VlLTgakIIkcMjEzeisM0SqwlmgA/sEgC8X91QOM.jpg?size=2560x1920&amp;quality=96&amp;sign=f9e22261bd5fc8ed1c24955ce8359553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4744"/>
            <a:ext cx="3528392" cy="264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16.userapi.com/impg/f5fWB-ffv5T-fgpKydjtTKrLhEqFiy4kZ5IFIQ/XtbgYSlQYwg.jpg?size=2016x1512&amp;quality=96&amp;sign=1d8f4634a9e7a0b966e450e6d20d0fc8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833664"/>
            <a:ext cx="3528392" cy="264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9-40.userapi.com/impg/Ys_BjUxvF1X8zE-NmrC01Jlq3C6spsWtnFljyQ/Z3F2SopCD4o.jpg?size=1302x1920&amp;quality=96&amp;sign=e474386006555f8c3fe6857530482e10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24743"/>
            <a:ext cx="3672408" cy="5328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03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900" y="220345"/>
            <a:ext cx="1326515" cy="135636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02"/>
          <a:stretch>
            <a:fillRect/>
          </a:stretch>
        </p:blipFill>
        <p:spPr>
          <a:xfrm>
            <a:off x="1033145" y="-2726055"/>
            <a:ext cx="8182610" cy="9404350"/>
          </a:xfrm>
          <a:prstGeom prst="rect">
            <a:avLst/>
          </a:prstGeom>
        </p:spPr>
      </p:pic>
      <p:pic>
        <p:nvPicPr>
          <p:cNvPr id="2" name="Изображение 1" descr="Screenshot_1"/>
          <p:cNvPicPr>
            <a:picLocks noChangeAspect="1"/>
          </p:cNvPicPr>
          <p:nvPr/>
        </p:nvPicPr>
        <p:blipFill>
          <a:blip r:embed="rId5"/>
          <a:srcRect l="2318"/>
          <a:stretch>
            <a:fillRect/>
          </a:stretch>
        </p:blipFill>
        <p:spPr>
          <a:xfrm>
            <a:off x="1591310" y="2632075"/>
            <a:ext cx="3918585" cy="3585845"/>
          </a:xfrm>
          <a:prstGeom prst="rect">
            <a:avLst/>
          </a:prstGeom>
          <a:effectLst>
            <a:glow rad="152400">
              <a:srgbClr val="0606B3">
                <a:alpha val="52000"/>
              </a:srgbClr>
            </a:glow>
            <a:innerShdw blurRad="63500" dist="50800" dir="8100000">
              <a:prstClr val="black">
                <a:alpha val="68000"/>
              </a:prst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137</Words>
  <Application>Microsoft Office PowerPoint</Application>
  <PresentationFormat>Экран (4:3)</PresentationFormat>
  <Paragraphs>21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packard</dc:creator>
  <cp:lastModifiedBy>Дизайнер</cp:lastModifiedBy>
  <cp:revision>330</cp:revision>
  <dcterms:created xsi:type="dcterms:W3CDTF">2016-02-17T13:58:00Z</dcterms:created>
  <dcterms:modified xsi:type="dcterms:W3CDTF">2021-12-17T09:22:18Z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1049-10.2.0.7480</vt:lpwstr>
  </property>
</Properties>
</file>