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7559-DDA4-4911-AAB1-4BD73B5753B4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47F3C-B9DA-4CE9-A76D-CAF9C3B859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967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7559-DDA4-4911-AAB1-4BD73B5753B4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47F3C-B9DA-4CE9-A76D-CAF9C3B859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183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7559-DDA4-4911-AAB1-4BD73B5753B4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47F3C-B9DA-4CE9-A76D-CAF9C3B859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0826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7559-DDA4-4911-AAB1-4BD73B5753B4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47F3C-B9DA-4CE9-A76D-CAF9C3B859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689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7559-DDA4-4911-AAB1-4BD73B5753B4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47F3C-B9DA-4CE9-A76D-CAF9C3B859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820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7559-DDA4-4911-AAB1-4BD73B5753B4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47F3C-B9DA-4CE9-A76D-CAF9C3B859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394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7559-DDA4-4911-AAB1-4BD73B5753B4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47F3C-B9DA-4CE9-A76D-CAF9C3B859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2245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7559-DDA4-4911-AAB1-4BD73B5753B4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47F3C-B9DA-4CE9-A76D-CAF9C3B859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312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7559-DDA4-4911-AAB1-4BD73B5753B4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47F3C-B9DA-4CE9-A76D-CAF9C3B859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210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7559-DDA4-4911-AAB1-4BD73B5753B4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47F3C-B9DA-4CE9-A76D-CAF9C3B859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931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77559-DDA4-4911-AAB1-4BD73B5753B4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47F3C-B9DA-4CE9-A76D-CAF9C3B859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6406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677559-DDA4-4911-AAB1-4BD73B5753B4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47F3C-B9DA-4CE9-A76D-CAF9C3B859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862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0205" y="2039567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«Красное платье»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Позаботься о своих близких</a:t>
            </a:r>
          </a:p>
          <a:p>
            <a:endParaRPr lang="ru-RU" dirty="0">
              <a:solidFill>
                <a:srgbClr val="FF0000"/>
              </a:solidFill>
            </a:endParaRPr>
          </a:p>
          <a:p>
            <a:r>
              <a:rPr lang="ru-RU" sz="2000" dirty="0" smtClean="0">
                <a:solidFill>
                  <a:srgbClr val="002060"/>
                </a:solidFill>
              </a:rPr>
              <a:t>Макеты выставочных стендов</a:t>
            </a: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852" y="391964"/>
            <a:ext cx="9407877" cy="617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892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48" y="104503"/>
            <a:ext cx="4014650" cy="668683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9124" y="142580"/>
            <a:ext cx="3991790" cy="664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38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363" y="178737"/>
            <a:ext cx="3971054" cy="661422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033" y="178737"/>
            <a:ext cx="3962401" cy="6599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16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394" y="183533"/>
            <a:ext cx="3875314" cy="645521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581" y="183533"/>
            <a:ext cx="3910802" cy="651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6641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11</Words>
  <Application>Microsoft Office PowerPoint</Application>
  <PresentationFormat>Широкоэкранный</PresentationFormat>
  <Paragraphs>4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БУ ХМАО ОКД "ЦДиССХ"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Атесова Екатерина Васильевна</dc:creator>
  <cp:lastModifiedBy>Атесова Екатерина Васильевна</cp:lastModifiedBy>
  <cp:revision>1</cp:revision>
  <dcterms:created xsi:type="dcterms:W3CDTF">2022-02-10T09:52:24Z</dcterms:created>
  <dcterms:modified xsi:type="dcterms:W3CDTF">2022-02-10T09:59:57Z</dcterms:modified>
</cp:coreProperties>
</file>