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660"/>
  </p:normalViewPr>
  <p:slideViewPr>
    <p:cSldViewPr>
      <p:cViewPr>
        <p:scale>
          <a:sx n="76" d="100"/>
          <a:sy n="76" d="100"/>
        </p:scale>
        <p:origin x="-1002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5DEF8B1-D692-4555-A090-95EB3C947A81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3AF0EC2B-B374-4357-B59D-51B1DDA48A99}" type="datetimeFigureOut">
              <a:rPr lang="ru-RU" smtClean="0"/>
              <a:t>19.01.2022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Администратор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35080"/>
            <a:ext cx="8388423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1540" y="1239662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</a:p>
          <a:p>
            <a:pPr algn="ctr"/>
            <a:r>
              <a:rPr lang="ru-RU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Счастье и здоровье </a:t>
            </a:r>
            <a:endParaRPr lang="ru-RU" sz="4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мамы- </a:t>
            </a:r>
          </a:p>
          <a:p>
            <a:pPr algn="ctr"/>
            <a:r>
              <a:rPr lang="ru-RU" sz="4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здоровый </a:t>
            </a:r>
            <a:r>
              <a:rPr lang="ru-RU" sz="48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ребенок.</a:t>
            </a:r>
            <a:endParaRPr lang="ru-RU" sz="4800" b="1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2060"/>
              </a:solidFill>
              <a:effectLst>
                <a:outerShdw blurRad="50800" algn="tl" rotWithShape="0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579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Администратор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8924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116632"/>
            <a:ext cx="889248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400" u="sng" dirty="0">
                <a:solidFill>
                  <a:schemeClr val="accent6">
                    <a:lumMod val="50000"/>
                  </a:schemeClr>
                </a:solidFill>
              </a:rPr>
              <a:t>Здоровая женщина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– </a:t>
            </a:r>
            <a:r>
              <a:rPr lang="ru-RU" sz="4400" u="sng" dirty="0" smtClean="0">
                <a:solidFill>
                  <a:schemeClr val="accent6">
                    <a:lumMod val="50000"/>
                  </a:schemeClr>
                </a:solidFill>
              </a:rPr>
              <a:t>здоровая </a:t>
            </a:r>
            <a:r>
              <a:rPr lang="ru-RU" sz="4400" u="sng" dirty="0">
                <a:solidFill>
                  <a:schemeClr val="accent6">
                    <a:lumMod val="50000"/>
                  </a:schemeClr>
                </a:solidFill>
              </a:rPr>
              <a:t>мать 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</a:p>
          <a:p>
            <a:pPr algn="r"/>
            <a:r>
              <a:rPr lang="ru-RU" sz="4400" u="sng" dirty="0" smtClean="0">
                <a:solidFill>
                  <a:schemeClr val="accent6">
                    <a:lumMod val="50000"/>
                  </a:schemeClr>
                </a:solidFill>
              </a:rPr>
              <a:t>здоровый ребенок </a:t>
            </a:r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– </a:t>
            </a:r>
          </a:p>
          <a:p>
            <a:pPr algn="r"/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Здоровые</a:t>
            </a:r>
          </a:p>
          <a:p>
            <a:pPr algn="r"/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 родители </a:t>
            </a:r>
          </a:p>
          <a:p>
            <a:pPr algn="r"/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для </a:t>
            </a:r>
          </a:p>
          <a:p>
            <a:pPr algn="r"/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будущих </a:t>
            </a:r>
          </a:p>
          <a:p>
            <a:pPr algn="r"/>
            <a:r>
              <a:rPr lang="ru-RU" sz="4400" dirty="0" smtClean="0">
                <a:solidFill>
                  <a:schemeClr val="accent6">
                    <a:lumMod val="50000"/>
                  </a:schemeClr>
                </a:solidFill>
              </a:rPr>
              <a:t>поколений</a:t>
            </a:r>
            <a:r>
              <a:rPr lang="ru-RU" sz="4400" dirty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ru-RU" sz="48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24369" y="5805264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latin typeface="Arial Black" panose="020B0A04020102020204" pitchFamily="34" charset="0"/>
              </a:rPr>
              <a:t>Счастье мамы это здоровый счастливый ребенок. </a:t>
            </a:r>
          </a:p>
        </p:txBody>
      </p:sp>
    </p:spTree>
    <p:extLst>
      <p:ext uri="{BB962C8B-B14F-4D97-AF65-F5344CB8AC3E}">
        <p14:creationId xmlns:p14="http://schemas.microsoft.com/office/powerpoint/2010/main" val="24014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истратор\Desktop\Без назван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485" y="72216"/>
            <a:ext cx="4968552" cy="6418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2698" y="47281"/>
            <a:ext cx="8892480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не вылезает </a:t>
            </a: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болячек, 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значит, 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него конфликт с 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окружающей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средой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есть два 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варианта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действий: лечить ребенка </a:t>
            </a:r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менять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окружающую среду. </a:t>
            </a: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Внутренние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реальные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женщины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будут 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маскироваться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преувеличенной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заботой о ребенке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поддерживая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нем желание, 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остаться </a:t>
            </a:r>
            <a:r>
              <a:rPr lang="ru-RU" sz="24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навсегда больным. </a:t>
            </a:r>
            <a:endParaRPr lang="ru-RU" sz="2400" b="1" dirty="0" smtClean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Накопившееся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тщательно </a:t>
            </a: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скрываемое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эмоциональное </a:t>
            </a: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раздражение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приобретать </a:t>
            </a: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неожиданные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проявления: </a:t>
            </a: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скандалы 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 пустом месте», </a:t>
            </a:r>
            <a:endParaRPr lang="ru-RU" sz="2400" b="1" dirty="0" smtClean="0">
              <a:solidFill>
                <a:schemeClr val="tx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депрессия</a:t>
            </a:r>
            <a:r>
              <a:rPr lang="ru-RU" sz="2400" b="1" dirty="0">
                <a:solidFill>
                  <a:schemeClr val="tx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584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20459" y="-31332"/>
            <a:ext cx="860791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50000"/>
                  </a:schemeClr>
                </a:solidFill>
              </a:rPr>
              <a:t> </a:t>
            </a:r>
            <a:endParaRPr lang="ru-RU" sz="24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задача:                                                                                                   - 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повысить компетентность женщин  в вопросах воспитания ребёнка, </a:t>
            </a:r>
            <a:endParaRPr lang="ru-RU" sz="24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снизить 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её напряжение и нагрузку на эмоционально </a:t>
            </a:r>
            <a:r>
              <a:rPr lang="ru-RU" sz="24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состояние. </a:t>
            </a:r>
          </a:p>
          <a:p>
            <a:r>
              <a:rPr lang="ru-RU" sz="24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пробудить </a:t>
            </a:r>
            <a:r>
              <a:rPr lang="ru-RU" sz="2400" b="1" dirty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мамы к этим знаниям, </a:t>
            </a:r>
            <a:endParaRPr lang="ru-RU" sz="2400" b="1" dirty="0" smtClean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chemeClr val="tx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объяснить основные принципы поступательного развития ребенка.</a:t>
            </a:r>
            <a:endParaRPr lang="ru-RU" sz="2400" dirty="0">
              <a:solidFill>
                <a:schemeClr val="tx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Администратор\Desktop\images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3292655"/>
            <a:ext cx="6336705" cy="335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997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899593" y="260648"/>
            <a:ext cx="78488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  проведение семинаров в 17 районах и </a:t>
            </a: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Сосновоборском городском </a:t>
            </a:r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округе Ленинградской области на темы: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2031759"/>
            <a:ext cx="87129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b="1" dirty="0" smtClean="0"/>
              <a:t>Как </a:t>
            </a:r>
            <a:r>
              <a:rPr lang="ru-RU" sz="2000" b="1" dirty="0"/>
              <a:t>наладить здоровый сон в первый год жизни ребёнка. Образ жизни и привычки матери. Страхи за ребенка и себя</a:t>
            </a:r>
            <a:r>
              <a:rPr lang="ru-RU" sz="20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Роль </a:t>
            </a:r>
            <a:r>
              <a:rPr lang="ru-RU" sz="2000" b="1" dirty="0"/>
              <a:t>мамы в воспитании девочки. Роль мамы в воспитании </a:t>
            </a:r>
            <a:r>
              <a:rPr lang="ru-RU" sz="2000" b="1" dirty="0" smtClean="0"/>
              <a:t>мальчика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Мама </a:t>
            </a:r>
            <a:r>
              <a:rPr lang="ru-RU" sz="2000" b="1" dirty="0"/>
              <a:t>- это безопасность. В присутствии матери ребенок чувствует себя под ее защитой, поэтому расслабляется и не боится быть самим собой. </a:t>
            </a:r>
            <a:endParaRPr lang="ru-RU" sz="2000" b="1" dirty="0" smtClean="0"/>
          </a:p>
          <a:p>
            <a:pPr marL="342900" indent="-342900">
              <a:buAutoNum type="arabicPeriod"/>
            </a:pPr>
            <a:r>
              <a:rPr lang="ru-RU" sz="2000" b="1" dirty="0" smtClean="0"/>
              <a:t>Мама </a:t>
            </a:r>
            <a:r>
              <a:rPr lang="ru-RU" sz="2000" b="1" dirty="0"/>
              <a:t>- это гарантия полноценного детства, гарантия на  защиту его права быть </a:t>
            </a:r>
            <a:r>
              <a:rPr lang="ru-RU" sz="2000" b="1" dirty="0" smtClean="0"/>
              <a:t>ребенком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Мама-это </a:t>
            </a:r>
            <a:r>
              <a:rPr lang="ru-RU" sz="2000" b="1" dirty="0"/>
              <a:t>жизненные ценности. Поведение мамы существенно влияет на формирование у ребенка стереотипов того, как нужно себя </a:t>
            </a:r>
            <a:r>
              <a:rPr lang="ru-RU" sz="2000" b="1" dirty="0" smtClean="0"/>
              <a:t>вести.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Мама </a:t>
            </a:r>
            <a:r>
              <a:rPr lang="ru-RU" sz="2000" b="1" dirty="0"/>
              <a:t>- это модель взаимоотношений. «Модель» родительских взаимоотношений</a:t>
            </a:r>
            <a:r>
              <a:rPr lang="ru-RU" sz="2000" b="1" dirty="0" smtClean="0"/>
              <a:t>.</a:t>
            </a:r>
          </a:p>
          <a:p>
            <a:pPr marL="342900" indent="-342900">
              <a:buAutoNum type="arabicPeriod"/>
            </a:pPr>
            <a:r>
              <a:rPr lang="ru-RU" sz="2000" b="1" dirty="0" smtClean="0"/>
              <a:t>Мама </a:t>
            </a:r>
            <a:r>
              <a:rPr lang="ru-RU" sz="2000" b="1" dirty="0"/>
              <a:t>- это любовь. Поведение матери дает ребенку понятие «любить».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83567" y="6021288"/>
            <a:ext cx="80648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Приглашаем  будущих </a:t>
            </a:r>
            <a:r>
              <a:rPr lang="ru-RU" dirty="0">
                <a:latin typeface="Arial Black" panose="020B0A04020102020204" pitchFamily="34" charset="0"/>
              </a:rPr>
              <a:t>и молодые </a:t>
            </a:r>
            <a:r>
              <a:rPr lang="ru-RU" dirty="0" smtClean="0">
                <a:latin typeface="Arial Black" panose="020B0A04020102020204" pitchFamily="34" charset="0"/>
              </a:rPr>
              <a:t>мамочек!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6740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Администратор\Desktop\Без названия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0"/>
            <a:ext cx="878497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1" y="116632"/>
            <a:ext cx="4752527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Полная занятость женщин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маленькими детьми 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b="1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затрудняет </a:t>
            </a:r>
            <a:r>
              <a:rPr lang="ru-RU" sz="2000" b="1" dirty="0">
                <a:solidFill>
                  <a:srgbClr val="002060"/>
                </a:solidFill>
                <a:latin typeface="Arial Black" panose="020B0A04020102020204" pitchFamily="34" charset="0"/>
              </a:rPr>
              <a:t>посещения </a:t>
            </a:r>
            <a:endParaRPr lang="ru-RU" sz="2000" b="1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семинаров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лично</a:t>
            </a:r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поэтому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необходимо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производить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такой контент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как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семинары в онлайн формате</a:t>
            </a:r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.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На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основе, прошедших семинаров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проведется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онлайн-история, запись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тематических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видео.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Планируется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создать контент,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который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будет распространяться,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чтобы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мамочки могли </a:t>
            </a:r>
            <a:r>
              <a:rPr lang="ru-RU" sz="2000" dirty="0">
                <a:solidFill>
                  <a:srgbClr val="FF0000"/>
                </a:solidFill>
                <a:latin typeface="Arial Black" panose="020B0A04020102020204" pitchFamily="34" charset="0"/>
              </a:rPr>
              <a:t>смотреть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и,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будучи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дома наблюдать его и </a:t>
            </a:r>
            <a:endParaRPr lang="ru-RU" sz="2000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r>
              <a:rPr lang="ru-RU" sz="20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изучать</a:t>
            </a:r>
            <a:r>
              <a:rPr lang="ru-RU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Arial Black" panose="020B0A04020102020204" pitchFamily="34" charset="0"/>
              </a:rPr>
              <a:t>в любое удобное им время.</a:t>
            </a:r>
          </a:p>
        </p:txBody>
      </p:sp>
    </p:spTree>
    <p:extLst>
      <p:ext uri="{BB962C8B-B14F-4D97-AF65-F5344CB8AC3E}">
        <p14:creationId xmlns:p14="http://schemas.microsoft.com/office/powerpoint/2010/main" val="397993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2" y="-7373"/>
            <a:ext cx="9118828" cy="685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54609" y="2420888"/>
            <a:ext cx="4873804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Спасибо за внимание!</a:t>
            </a:r>
          </a:p>
          <a:p>
            <a:pPr algn="ctr"/>
            <a:endParaRPr lang="ru-RU" sz="54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69705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Термический</Template>
  <TotalTime>892</TotalTime>
  <Words>344</Words>
  <Application>Microsoft Office PowerPoint</Application>
  <PresentationFormat>Экран (4:3)</PresentationFormat>
  <Paragraphs>59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Thermal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</dc:creator>
  <cp:lastModifiedBy>Администратор</cp:lastModifiedBy>
  <cp:revision>47</cp:revision>
  <dcterms:created xsi:type="dcterms:W3CDTF">2014-10-05T15:10:10Z</dcterms:created>
  <dcterms:modified xsi:type="dcterms:W3CDTF">2022-01-19T14:41:33Z</dcterms:modified>
</cp:coreProperties>
</file>