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97" r:id="rId3"/>
    <p:sldId id="284" r:id="rId4"/>
    <p:sldId id="302" r:id="rId5"/>
    <p:sldId id="301" r:id="rId6"/>
    <p:sldId id="299" r:id="rId7"/>
    <p:sldId id="303" r:id="rId8"/>
    <p:sldId id="300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84" d="100"/>
          <a:sy n="84" d="100"/>
        </p:scale>
        <p:origin x="-744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05A2-49A7-4C29-A319-015D74339A9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CD6B4-F9E7-495B-B85C-3A335CA9B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CD6B4-F9E7-495B-B85C-3A335CA9B3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7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D796-FC20-43F7-B194-DB2E90A7A9E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8EBA-CF22-4B76-A9E1-CE5B233E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FCC4-705A-4937-A517-7AF5526F5A9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01A8-D2AA-4510-A260-37BABE634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33F2-5F7A-4D68-8ABE-B06D1867A21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E1D6-BC3C-4F9F-BDA0-0B6D9A2C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3ABD-3494-4AB4-8365-B1E44B677586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A0B6-8AD1-4DDC-AA91-89BB673C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594A-303C-4798-A33D-2DAB17C1486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BD53-4222-40D3-88C8-DFB6F622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277B-7E54-460E-AA72-49BD7664FB68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A4A6-7553-4392-B87D-17F4A016B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DD3F-0196-44A0-853F-C2254C4BA6E2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3747-C65A-48FD-8F50-4B937E9A7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B599-2A69-45A6-9E48-B013F39D5E7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6372-5FA0-4392-8BEC-630D9E31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8D7A-F062-44B4-800D-9A2DEF9F64DC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1771-34D0-419B-B986-3A5F5F18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0394-F1E0-4912-8177-CEF42C143D3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9398-E827-46AC-AAB9-A2BEA197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587E-11B3-4EC2-BD62-C9280D8EDA3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60E5-2761-4802-96FE-8912BCD3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94BEB-067C-47C2-884E-4D774EC0463D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928F9-19AE-45F6-94C3-236099BC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74" r:id="rId10"/>
    <p:sldLayoutId id="2147483675" r:id="rId11"/>
  </p:sldLayoutIdLst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ü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5904656" cy="100811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/>
                <a:latin typeface="Georgia"/>
              </a:rPr>
              <a:t>Социальный проект</a:t>
            </a:r>
            <a:br>
              <a:rPr lang="ru-RU" sz="2800" i="1" dirty="0" smtClean="0">
                <a:solidFill>
                  <a:srgbClr val="002060"/>
                </a:solidFill>
                <a:effectLst/>
                <a:latin typeface="Georgia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Georgia"/>
              </a:rPr>
              <a:t> </a:t>
            </a:r>
            <a:r>
              <a:rPr lang="ru-RU" sz="2800" i="1" dirty="0">
                <a:solidFill>
                  <a:srgbClr val="002060"/>
                </a:solidFill>
                <a:effectLst/>
                <a:latin typeface="Georgia"/>
              </a:rPr>
              <a:t>«Мы вместе»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08" y="1052736"/>
            <a:ext cx="5835884" cy="10081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 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на территории Рязанской области благотворительным фондом охраны женского здоровья «Мы вместе»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тесном взаимодействии со специализированной гинекологической больницей ГБУ РО «ГКБ №8» г. Рязани и региональным центром кризисной беременности, при поддержке федеральных и региональных органов власти и Рязанской Епархии.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2299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40967"/>
            <a:ext cx="4608513" cy="346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8295" y="2848287"/>
            <a:ext cx="36321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уникального и плодотворного взаимодействия предусматривает системный и комплексный подход в достижении целей: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абортов, раннего социального сиротства, улучшение демографической ситуации, здоровое материнство, сохранение и восстановление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женщины.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информационно-образовательной среды для просветительской деятельности среди женщин и мужчин репродуктивного возраста.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в решении проблем путем мобилизации их собственных возможностей и внутренних ресурсов по преодолению сложных жизненных ситуаций;</a:t>
            </a:r>
          </a:p>
        </p:txBody>
      </p:sp>
    </p:spTree>
    <p:extLst>
      <p:ext uri="{BB962C8B-B14F-4D97-AF65-F5344CB8AC3E}">
        <p14:creationId xmlns:p14="http://schemas.microsoft.com/office/powerpoint/2010/main" val="26386716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4261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/>
                <a:ea typeface="+mn-ea"/>
                <a:cs typeface="+mn-cs"/>
              </a:rPr>
              <a:t>Региональный центр </a:t>
            </a:r>
            <a:r>
              <a:rPr lang="ru-RU" sz="2000" i="1" dirty="0">
                <a:ln>
                  <a:noFill/>
                </a:ln>
                <a:solidFill>
                  <a:srgbClr val="002060"/>
                </a:solidFill>
                <a:effectLst/>
                <a:latin typeface="Cambria"/>
                <a:ea typeface="+mn-ea"/>
                <a:cs typeface="+mn-cs"/>
              </a:rPr>
              <a:t>медико-психологической помощи женщинам в ситуации репродуктивного выбора и кризисной беременности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536504" cy="4785396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Региональный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в 2014 г. и является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подразделением ГБУ РО ГКБ №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за счет бюджетных ассигнований и других внебюджетных поступлений. Основная цель – профилактика и снижение количества абортов.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Центра: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медико-социальной, юридической и психологической помощи женщинам в ситуации репродуктивного выбора и кризисной беременности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 женщин, психологическая поддержка женщин, сохранивших беременность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сохранению психологического здоровья беременных женщин, снижению страхов и тревожности, оказание психологической помощи женщинам, решившим прервать данную беременность;                                                                                                      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пациенток;                                                                                                           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психопрофилактические занятия с беременными (школа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беременных). 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1080120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170080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психологами проконсультирована 2541 женщина. </a:t>
            </a:r>
          </a:p>
          <a:p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решение прерывать беременность и встали на учет                 – 328 пациенток (12,9%),                                   из них 17 подростков. </a:t>
            </a:r>
          </a:p>
          <a:p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родилось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220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малышей. Из них две двойни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163601"/>
            <a:ext cx="2448272" cy="23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8581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002060"/>
                </a:solidFill>
              </a:rPr>
              <a:t>Гуманитарная помощь в рамках проекта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оказывается многопрофильная помощь женщинам, сохранившим беременность, но находящимся в крайне трудной жизненной ситуации, в том числе вещевая и продуктовая помощь, психологическая и юридическая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поддержка.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на попечении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семей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т. ч. многодетных. Общее количество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регулярной основе производится выдача продуктовых наборов, памперсов, детского питания, выдается комплект для новорожденного, детская коляска и кроватка, представляется возможность пользования пунктом обмена вещей для детей и взрослых.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vmesterzn.ru/images/photos/medium/d09fcb120816e8b77decc4d240cfe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3356992"/>
            <a:ext cx="39036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mesterzn.ru/images/photos/medium/92f3c59b74c269615c42d5d48a5da6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170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«Школа беременных»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1899"/>
            <a:ext cx="4392487" cy="31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siholog02\Desktop\нинн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039359" cy="25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siholog02\Desktop\н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96" y="3789040"/>
            <a:ext cx="3120784" cy="26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062" y="126876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базе «Школы беременных» Центра проводятся групповые просветительские занятия для беременных женщин и женщин репродуктивного возраста.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Лекторы: психологи, акушеры гинекологи, педиатры, специалисты по грудному вскармливанию.</a:t>
            </a:r>
          </a:p>
        </p:txBody>
      </p:sp>
    </p:spTree>
    <p:extLst>
      <p:ext uri="{BB962C8B-B14F-4D97-AF65-F5344CB8AC3E}">
        <p14:creationId xmlns:p14="http://schemas.microsoft.com/office/powerpoint/2010/main" val="1244690526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94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Просветительская </a:t>
            </a:r>
            <a:r>
              <a:rPr lang="ru-RU" sz="3600" i="1" dirty="0" smtClean="0">
                <a:solidFill>
                  <a:srgbClr val="002060"/>
                </a:solidFill>
              </a:rPr>
              <a:t>деятельность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Мы вместе\art_photo_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0864"/>
            <a:ext cx="3600400" cy="25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mesterzn.ru/images/photos/medium/a6c1831b396d2f520cde98e0a9adfb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9468"/>
            <a:ext cx="3672408" cy="25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15816" y="1222881"/>
            <a:ext cx="5867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рамках проекта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постоянной основе организуется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просветительских, образовательных, воспитательных, агитационных мероприятий, направленных на формирование здорового образа жизни, профилактику заболеваний, сохранение и укрепление репродуктивного здоровья женщин, повышения грамотности и осведомленности в вопросах беременности,  родов, грудного вскармливая, семейного воспитания  и других.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апреле 2018 года состоится очередной образовательный семинар для студенческой молодежи на указанные темы.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9" y="1222881"/>
            <a:ext cx="1800201" cy="259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56185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Информационные акции проекта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052736"/>
            <a:ext cx="3816423" cy="388843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        В </a:t>
            </a:r>
            <a:r>
              <a:rPr lang="ru-RU" sz="1600" dirty="0">
                <a:solidFill>
                  <a:srgbClr val="002060"/>
                </a:solidFill>
                <a:latin typeface="times new roman"/>
              </a:rPr>
              <a:t>рамках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общегородских </a:t>
            </a:r>
            <a:r>
              <a:rPr lang="ru-RU" sz="1600" dirty="0">
                <a:solidFill>
                  <a:srgbClr val="002060"/>
                </a:solidFill>
                <a:latin typeface="times new roman"/>
              </a:rPr>
              <a:t>мероприятий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imes new roman"/>
              </a:rPr>
              <a:t>целью привлечения внимания общества к проблемам защиты жизни детей, необходимости отказа от абортов, профилактики раннего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сиротства</a:t>
            </a:r>
            <a:r>
              <a:rPr lang="ru-RU" sz="16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на регулярной основе организуется проведение акций: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         "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Мы голосуем за жизнь" </a:t>
            </a:r>
            <a:endParaRPr lang="ru-RU" sz="1600" b="1" dirty="0" smtClean="0">
              <a:solidFill>
                <a:srgbClr val="002060"/>
              </a:solidFill>
              <a:latin typeface="times new roman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    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«Аллея сохраненных жизней» </a:t>
            </a:r>
          </a:p>
          <a:p>
            <a:pPr algn="just">
              <a:buFontTx/>
              <a:buChar char="-"/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vmesterzn.ru/images/photos/medium/dcb3c7cd4ed1633e593980f0f40f52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7827"/>
            <a:ext cx="3816424" cy="25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mesterzn.ru/images/photos/medium/1d13ffc669bf699eedf24c9fe2c6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07" y="1124744"/>
            <a:ext cx="36217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07" y="3867827"/>
            <a:ext cx="3621782" cy="263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57442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Духовная поддержка проекта </a:t>
            </a:r>
            <a:endParaRPr lang="ru-RU" sz="32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4906888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проекта активное участие принимает Рязанская Епархия.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Отдел социального обеспечения Епархии оказывает проекту вещевую помощь, жертвует православную литературу на тему традиционных семейных ценностей.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постоянной основе в проекте участвует православный священник, при желании женщины проводит беседы с женщинами в период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доабортного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89920" cy="206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0899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7525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4764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2" y="116632"/>
            <a:ext cx="6241920" cy="89293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     Финансирование проекта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950" y="908720"/>
            <a:ext cx="618729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2012 году – Президентский грант «Стань матерью – будь счастлива» на сумму 300 000 направлен на поддержку женщин, отказавшихся от аборта;     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- Президентский грант «Мамино молоко» на сумму     764 230 рублей направлен на популяризацию грудного вскармливания в регионе;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– Президентский грант «Не превращай плюс в крест» реализуется 1 293 600 реализуется в настоящее время на указанные цели проекта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проект ежегодно получает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субсидию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Общая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816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благотворительные пожертвования от физических и юридических лиц.</a:t>
            </a:r>
          </a:p>
          <a:p>
            <a:pPr marL="0" indent="0" algn="ctr"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950" y="1988840"/>
            <a:ext cx="8244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Презентация 3 года\3_ Нац.благ.фонд15-let_logo-s-lent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93096"/>
            <a:ext cx="2714644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997" y="4250864"/>
            <a:ext cx="4000528" cy="2460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1\Desktop\Мы вместе\67468f9aa76f89707f60786228234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906"/>
            <a:ext cx="181426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Мы вместе\Картинки\gerb_ryazanskoj_oblas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90" y="2158117"/>
            <a:ext cx="197116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7739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2060"/>
                </a:solidFill>
              </a:rPr>
              <a:t>Вместе мы способны на многое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075240" cy="2160239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2675019"/>
            <a:ext cx="3384376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390000, г. Рязань, ул. Каширина, д. 6 (ГБУ "РГКБ №8")</a:t>
            </a: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Тел (факс): +7 (4912) 25-50-33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                   +</a:t>
            </a:r>
            <a:r>
              <a:rPr lang="ru-RU" sz="1600" i="1" dirty="0">
                <a:solidFill>
                  <a:srgbClr val="002060"/>
                </a:solidFill>
              </a:rPr>
              <a:t>7 (910) 645-97-66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Председатель Фонда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Маскаева Ольга Петровна</a:t>
            </a: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E-</a:t>
            </a:r>
            <a:r>
              <a:rPr lang="ru-RU" sz="1600" i="1" dirty="0" err="1" smtClean="0">
                <a:solidFill>
                  <a:srgbClr val="002060"/>
                </a:solidFill>
              </a:rPr>
              <a:t>mail</a:t>
            </a:r>
            <a:r>
              <a:rPr lang="ru-RU" sz="1600" i="1" dirty="0">
                <a:solidFill>
                  <a:srgbClr val="002060"/>
                </a:solidFill>
              </a:rPr>
              <a:t>: </a:t>
            </a:r>
            <a:r>
              <a:rPr lang="ru-RU" sz="1600" b="1" i="1" dirty="0">
                <a:solidFill>
                  <a:srgbClr val="002060"/>
                </a:solidFill>
              </a:rPr>
              <a:t>Vmesterzn@mail.ru</a:t>
            </a:r>
          </a:p>
        </p:txBody>
      </p:sp>
      <p:pic>
        <p:nvPicPr>
          <p:cNvPr id="1026" name="Picture 2" descr="C:\Users\1\Downloads\IMG_94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" y="1268760"/>
            <a:ext cx="4896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647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1976</TotalTime>
  <Words>724</Words>
  <Application>Microsoft Office PowerPoint</Application>
  <PresentationFormat>Экран (4:3)</PresentationFormat>
  <Paragraphs>54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Тема4</vt:lpstr>
      <vt:lpstr>Социальный проект  «Мы вместе»</vt:lpstr>
      <vt:lpstr>Региональный центр медико-психологической помощи женщинам в ситуации репродуктивного выбора и кризисной беременности</vt:lpstr>
      <vt:lpstr>Гуманитарная помощь в рамках проекта</vt:lpstr>
      <vt:lpstr>«Школа беременных»</vt:lpstr>
      <vt:lpstr>Просветительская деятельность</vt:lpstr>
      <vt:lpstr>Информационные акции проекта</vt:lpstr>
      <vt:lpstr>Духовная поддержка проекта </vt:lpstr>
      <vt:lpstr>     Финансирование проекта</vt:lpstr>
      <vt:lpstr>Вместе мы способны на многое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 3 года</dc:title>
  <dc:creator>Пользователь Windows</dc:creator>
  <cp:lastModifiedBy>1</cp:lastModifiedBy>
  <cp:revision>195</cp:revision>
  <dcterms:created xsi:type="dcterms:W3CDTF">2014-10-18T16:24:17Z</dcterms:created>
  <dcterms:modified xsi:type="dcterms:W3CDTF">2021-12-20T14:07:38Z</dcterms:modified>
</cp:coreProperties>
</file>