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</p:sldMasterIdLst>
  <p:notesMasterIdLst>
    <p:notesMasterId r:id="rId6"/>
  </p:notesMasterIdLst>
  <p:sldIdLst>
    <p:sldId id="256" r:id="rId3"/>
    <p:sldId id="257" r:id="rId4"/>
    <p:sldId id="263" r:id="rId5"/>
  </p:sldIdLst>
  <p:sldSz cx="9144000" cy="6858000" type="screen4x3"/>
  <p:notesSz cx="9144000" cy="6858000"/>
  <p:defaultTextStyle>
    <a:defPPr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3.5927078061285402E-2"/>
          <c:y val="3.5273858460171184E-2"/>
          <c:w val="0.9281458438774296"/>
          <c:h val="0.71155797503981044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СЕМЬИ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41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СЕМЬИ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38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2024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СЕМЬИ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40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2025</c:v>
                </c:pt>
              </c:strCache>
            </c:strRef>
          </c:tx>
          <c:dLbls>
            <c:dLbl>
              <c:idx val="0"/>
              <c:layout/>
              <c:showVal val="1"/>
            </c:dLbl>
            <c:delete val="1"/>
          </c:dLbls>
          <c:cat>
            <c:strRef>
              <c:f>Лист1!$A$2</c:f>
              <c:strCache>
                <c:ptCount val="1"/>
                <c:pt idx="0">
                  <c:v>СЕМЬИ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42</c:v>
                </c:pt>
              </c:numCache>
            </c:numRef>
          </c:val>
        </c:ser>
        <c:axId val="159551488"/>
        <c:axId val="159553024"/>
      </c:barChart>
      <c:catAx>
        <c:axId val="159551488"/>
        <c:scaling>
          <c:orientation val="minMax"/>
        </c:scaling>
        <c:axPos val="b"/>
        <c:tickLblPos val="nextTo"/>
        <c:crossAx val="159553024"/>
        <c:crosses val="autoZero"/>
        <c:auto val="1"/>
        <c:lblAlgn val="ctr"/>
        <c:lblOffset val="100"/>
      </c:catAx>
      <c:valAx>
        <c:axId val="159553024"/>
        <c:scaling>
          <c:orientation val="minMax"/>
        </c:scaling>
        <c:delete val="1"/>
        <c:axPos val="l"/>
        <c:majorGridlines/>
        <c:numFmt formatCode="General" sourceLinked="1"/>
        <c:tickLblPos val="none"/>
        <c:crossAx val="15955148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НЕСОВЕРШЕННОЛЕТНИЕ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23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НЕСОВЕРШЕННОЛЕТНИЕ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2024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НЕСОВЕРШЕННОЛЕТНИЕ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29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2025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НЕСОВЕРШЕННОЛЕТНИЕ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30</c:v>
                </c:pt>
              </c:numCache>
            </c:numRef>
          </c:val>
        </c:ser>
        <c:axId val="127954944"/>
        <c:axId val="127956480"/>
      </c:barChart>
      <c:catAx>
        <c:axId val="127954944"/>
        <c:scaling>
          <c:orientation val="minMax"/>
        </c:scaling>
        <c:axPos val="b"/>
        <c:tickLblPos val="nextTo"/>
        <c:crossAx val="127956480"/>
        <c:crosses val="autoZero"/>
        <c:auto val="1"/>
        <c:lblAlgn val="ctr"/>
        <c:lblOffset val="100"/>
      </c:catAx>
      <c:valAx>
        <c:axId val="127956480"/>
        <c:scaling>
          <c:orientation val="minMax"/>
        </c:scaling>
        <c:delete val="1"/>
        <c:axPos val="l"/>
        <c:majorGridlines/>
        <c:numFmt formatCode="General" sourceLinked="1"/>
        <c:tickLblPos val="none"/>
        <c:crossAx val="12795494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4D3965-39A4-49E1-9307-5B1E5314C3F1}" type="datetimeFigureOut">
              <a:rPr lang="ru-RU" smtClean="0"/>
              <a:pPr/>
              <a:t>07.03.2026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7359F8-FE1E-4228-B415-E34CDE81233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359F8-FE1E-4228-B415-E34CDE812338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_holder"/>
          <p:cNvSpPr txBox="1">
            <a:spLocks noGrp="1"/>
          </p:cNvSpPr>
          <p:nvPr>
            <p:ph type="title"/>
          </p:nvPr>
        </p:nvSpPr>
        <p:spPr bwMode="auto">
          <a:xfrm>
            <a:off x="740833" y="627440"/>
            <a:ext cx="8607777" cy="1262440"/>
          </a:xfrm>
          <a:prstGeom prst="rect">
            <a:avLst/>
          </a:prstGeom>
          <a:effectLst/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3" name="place_holder"/>
          <p:cNvSpPr txBox="1">
            <a:spLocks noGrp="1"/>
          </p:cNvSpPr>
          <p:nvPr>
            <p:ph type="body"/>
          </p:nvPr>
        </p:nvSpPr>
        <p:spPr bwMode="auto">
          <a:xfrm>
            <a:off x="740833" y="2101547"/>
            <a:ext cx="8607777" cy="4762500"/>
          </a:xfrm>
          <a:prstGeom prst="rect">
            <a:avLst/>
          </a:prstGeom>
          <a:effectLst/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1"/>
          </p:nvPr>
        </p:nvSpPr>
        <p:spPr bwMode="auto"/>
        <p:txBody>
          <a:bodyPr/>
          <a:lstStyle/>
          <a:p>
            <a:pPr>
              <a:defRPr/>
            </a:pPr>
            <a:fld id="{1D1B89AE-8D35-4BB5-B492-6D9BE4F23A39}" type="datetime1">
              <a:rPr/>
              <a:pPr>
                <a:defRPr/>
              </a:pPr>
              <a:t></a:t>
            </a:fld>
            <a:endParaRPr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2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3"/>
          </p:nvPr>
        </p:nvSpPr>
        <p:spPr bwMode="auto"/>
        <p:txBody>
          <a:bodyPr/>
          <a:lstStyle/>
          <a:p>
            <a:pPr>
              <a:defRPr/>
            </a:pPr>
            <a:fld id="{5CC2A059-B141-45A7-B910-B096D6D06820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29801" y="457171"/>
            <a:ext cx="2948992" cy="1600098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 bwMode="auto">
          <a:xfrm>
            <a:off x="3887146" y="987363"/>
            <a:ext cx="4628858" cy="4873318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>
              <a:defRPr/>
            </a:pPr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29801" y="2057270"/>
            <a:ext cx="2948992" cy="381134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400EBD2-9872-B68F-1758-05D210FB6164}" type="datetime1">
              <a:rPr/>
              <a:pPr>
                <a:defRPr/>
              </a:pPr>
              <a:t>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D61D9C8-1244-6380-31F8-1338CF6779C0}" type="datetime1">
              <a:rPr/>
              <a:pPr>
                <a:defRPr/>
              </a:pPr>
              <a:t>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6543262" y="365102"/>
            <a:ext cx="1971550" cy="5811472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628610" y="365102"/>
            <a:ext cx="5800359" cy="5811472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D552E6A-56AE-1B7D-29AC-F320931EBF3F}" type="datetime1">
              <a:rPr/>
              <a:pPr>
                <a:defRPr/>
              </a:pPr>
              <a:t>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142928" y="1122291"/>
            <a:ext cx="6857568" cy="2387449"/>
          </a:xfrm>
        </p:spPr>
        <p:txBody>
          <a:bodyPr anchor="b"/>
          <a:lstStyle>
            <a:lvl1pPr algn="ctr">
              <a:defRPr sz="4500"/>
            </a:lvl1pPr>
          </a:lstStyle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142928" y="3601810"/>
            <a:ext cx="6857568" cy="1655658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DE0FD4A-3A07-053A-E21A-0E6247FFAF19}" type="datetime1">
              <a:rPr/>
              <a:pPr>
                <a:defRPr/>
              </a:pPr>
              <a:t>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FBDDA5F-6CFF-213D-7EF5-63C7A06F6C10}" type="datetime1">
              <a:rPr/>
              <a:pPr>
                <a:defRPr/>
              </a:pPr>
              <a:t>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23848" y="1709630"/>
            <a:ext cx="7886203" cy="2852557"/>
          </a:xfrm>
        </p:spPr>
        <p:txBody>
          <a:bodyPr anchor="b"/>
          <a:lstStyle>
            <a:lvl1pPr>
              <a:defRPr sz="4500"/>
            </a:lvl1pPr>
          </a:lstStyle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3848" y="4589174"/>
            <a:ext cx="7886203" cy="1500091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A6EDACE-1334-BDEE-2A02-794AA38E986D}" type="datetime1">
              <a:rPr/>
              <a:pPr>
                <a:defRPr/>
              </a:pPr>
              <a:t>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628610" y="1825510"/>
            <a:ext cx="3885955" cy="4351064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628858" y="1825510"/>
            <a:ext cx="3885955" cy="4351064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6DB580E-EFCF-ECEE-9005-2D87A1E4303C}" type="datetime1">
              <a:rPr/>
              <a:pPr>
                <a:defRPr/>
              </a:pPr>
              <a:t>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29801" y="365102"/>
            <a:ext cx="7886203" cy="1325478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9802" y="1681056"/>
            <a:ext cx="3868096" cy="82386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29802" y="2504916"/>
            <a:ext cx="3868096" cy="3684355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4628858" y="1681056"/>
            <a:ext cx="3887146" cy="82386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4628858" y="2504916"/>
            <a:ext cx="3887146" cy="3684355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0F24F8A-5E9B-0094-858B-9555BFF756E6}" type="datetime1">
              <a:rPr/>
              <a:pPr>
                <a:defRPr/>
              </a:pPr>
              <a:t>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F306EADB-A139-F339-8FE6-030EBD3A3C25}" type="datetime1">
              <a:rPr/>
              <a:pPr>
                <a:defRPr/>
              </a:pPr>
              <a:t>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8AB9135-E7EB-FA6A-21A6-4A63D74C0DAD}" type="datetime1">
              <a:rPr/>
              <a:pPr>
                <a:defRPr/>
              </a:pPr>
              <a:t>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29801" y="457171"/>
            <a:ext cx="2948992" cy="1600098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3887146" y="987363"/>
            <a:ext cx="4628858" cy="487331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29801" y="2057270"/>
            <a:ext cx="2948992" cy="381134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C0DE847-0BCA-F33F-8BC0-04CD2A5CE5BD}" type="datetime1">
              <a:rPr/>
              <a:pPr>
                <a:defRPr/>
              </a:pPr>
              <a:t>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 bwMode="auto">
          <a:xfrm>
            <a:off x="1142928" y="1122409"/>
            <a:ext cx="6857208" cy="2387009"/>
          </a:xfrm>
          <a:prstGeom prst="rect">
            <a:avLst/>
          </a:prstGeom>
          <a:noFill/>
          <a:ln>
            <a:noFill/>
          </a:ln>
          <a:effectLst/>
        </p:spPr>
        <p:txBody>
          <a:bodyPr lIns="68755" tIns="34197" rIns="68755" bIns="34197" anchor="b">
            <a:normAutofit/>
          </a:bodyPr>
          <a:lstStyle/>
          <a:p>
            <a:pPr>
              <a:defRPr/>
            </a:pPr>
            <a:endParaRPr/>
          </a:p>
        </p:txBody>
      </p:sp>
      <p:sp>
        <p:nvSpPr>
          <p:cNvPr id="3" name="Дата 3"/>
          <p:cNvSpPr txBox="1">
            <a:spLocks noGrp="1"/>
          </p:cNvSpPr>
          <p:nvPr>
            <p:ph type="dt" sz="half" idx="1"/>
          </p:nvPr>
        </p:nvSpPr>
        <p:spPr bwMode="auto">
          <a:xfrm>
            <a:off x="628520" y="6356119"/>
            <a:ext cx="2056910" cy="364657"/>
          </a:xfrm>
          <a:prstGeom prst="rect">
            <a:avLst/>
          </a:prstGeom>
          <a:noFill/>
          <a:ln>
            <a:noFill/>
          </a:ln>
          <a:effectLst/>
        </p:spPr>
        <p:txBody>
          <a:bodyPr lIns="68755" tIns="34197" rIns="68755" bIns="34197" anchor="ctr">
            <a:normAutofit/>
          </a:bodyPr>
          <a:lstStyle/>
          <a:p>
            <a:pPr>
              <a:defRPr/>
            </a:pPr>
            <a:fld id="{1D1B89AE-8D35-4BB5-B492-6D9BE4F23A39}" type="datetime1">
              <a:rPr/>
              <a:pPr>
                <a:defRPr/>
              </a:pPr>
              <a:t></a:t>
            </a:fld>
            <a:endParaRPr/>
          </a:p>
        </p:txBody>
      </p:sp>
      <p:sp>
        <p:nvSpPr>
          <p:cNvPr id="4" name="Нижний колонтитул 4"/>
          <p:cNvSpPr txBox="1">
            <a:spLocks noGrp="1"/>
          </p:cNvSpPr>
          <p:nvPr>
            <p:ph type="ftr" sz="quarter" idx="2"/>
          </p:nvPr>
        </p:nvSpPr>
        <p:spPr bwMode="auto">
          <a:xfrm>
            <a:off x="3028849" y="6356119"/>
            <a:ext cx="3085725" cy="364657"/>
          </a:xfrm>
          <a:prstGeom prst="rect">
            <a:avLst/>
          </a:prstGeom>
          <a:noFill/>
          <a:ln>
            <a:noFill/>
          </a:ln>
          <a:effectLst/>
        </p:spPr>
        <p:txBody>
          <a:bodyPr lIns="68755" tIns="34197" rIns="68755" bIns="34197" anchor="ctr">
            <a:normAutofit/>
          </a:bodyPr>
          <a:lstStyle/>
          <a:p>
            <a:pPr>
              <a:defRPr/>
            </a:pPr>
            <a:endParaRPr/>
          </a:p>
        </p:txBody>
      </p:sp>
      <p:sp>
        <p:nvSpPr>
          <p:cNvPr id="5" name="Номер слайда 5"/>
          <p:cNvSpPr txBox="1">
            <a:spLocks noGrp="1"/>
          </p:cNvSpPr>
          <p:nvPr>
            <p:ph type="sldNum" sz="quarter" idx="3"/>
          </p:nvPr>
        </p:nvSpPr>
        <p:spPr bwMode="auto">
          <a:xfrm>
            <a:off x="6457633" y="6356119"/>
            <a:ext cx="2056910" cy="364657"/>
          </a:xfrm>
          <a:prstGeom prst="rect">
            <a:avLst/>
          </a:prstGeom>
          <a:noFill/>
          <a:ln>
            <a:noFill/>
          </a:ln>
          <a:effectLst/>
        </p:spPr>
        <p:txBody>
          <a:bodyPr lIns="68755" tIns="34197" rIns="68755" bIns="34197" anchor="ctr">
            <a:normAutofit/>
          </a:bodyPr>
          <a:lstStyle/>
          <a:p>
            <a:pPr>
              <a:defRPr/>
            </a:pPr>
            <a:fld id="{5CC2A059-B141-45A7-B910-B096D6D06820}" type="slidenum">
              <a:rPr/>
              <a:pPr>
                <a:defRPr/>
              </a:pPr>
              <a:t>‹#›</a:t>
            </a:fld>
            <a:endParaRPr/>
          </a:p>
        </p:txBody>
      </p:sp>
      <p:sp>
        <p:nvSpPr>
          <p:cNvPr id="6" name="Текст 5"/>
          <p:cNvSpPr txBox="1">
            <a:spLocks noGrp="1"/>
          </p:cNvSpPr>
          <p:nvPr>
            <p:ph type="body"/>
          </p:nvPr>
        </p:nvSpPr>
        <p:spPr bwMode="auto">
          <a:xfrm>
            <a:off x="457171" y="1604418"/>
            <a:ext cx="8228721" cy="3977029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normAutofit/>
          </a:bodyPr>
          <a:lstStyle/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/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628610" y="365102"/>
            <a:ext cx="7886203" cy="13254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10" y="1825510"/>
            <a:ext cx="7886203" cy="4351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628610" y="6355950"/>
            <a:ext cx="2057270" cy="3651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C7346AF-6F84-13AF-306B-DA3E49A1E86B}" type="datetime1">
              <a:rPr/>
              <a:pPr>
                <a:defRPr/>
              </a:pPr>
              <a:t>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028759" y="6355950"/>
            <a:ext cx="3085905" cy="3651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457543" y="6355950"/>
            <a:ext cx="2057270" cy="3651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/>
  <p:txStyles>
    <p:titleStyle>
      <a:lvl1pPr algn="l" defTabSz="685800">
        <a:lnSpc>
          <a:spcPct val="90000"/>
        </a:lnSpc>
        <a:spcBef>
          <a:spcPts val="0"/>
        </a:spcBef>
        <a:buNone/>
        <a:defRPr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>
        <a:lnSpc>
          <a:spcPct val="90000"/>
        </a:lnSpc>
        <a:spcBef>
          <a:spcPts val="749"/>
        </a:spcBef>
        <a:buFont typeface="Arial"/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 name="page1">
    <p:bg>
      <p:bgPr>
        <a:solidFill>
          <a:srgbClr val="05509B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alphaModFix/>
            <a:lum/>
          </a:blip>
          <a:stretch/>
        </p:blipFill>
        <p:spPr bwMode="auto">
          <a:xfrm>
            <a:off x="1072731" y="1503027"/>
            <a:ext cx="7535616" cy="4159387"/>
          </a:xfrm>
          <a:prstGeom prst="rect">
            <a:avLst/>
          </a:prstGeom>
          <a:ln w="10799">
            <a:noFill/>
          </a:ln>
          <a:effectLst/>
        </p:spPr>
      </p:pic>
      <p:sp>
        <p:nvSpPr>
          <p:cNvPr id="4" name="AutoShape 4"/>
          <p:cNvSpPr>
            <a:spLocks noGrp="1"/>
          </p:cNvSpPr>
          <p:nvPr/>
        </p:nvSpPr>
        <p:spPr bwMode="auto">
          <a:xfrm>
            <a:off x="155510" y="-192586"/>
            <a:ext cx="304540" cy="406054"/>
          </a:xfrm>
          <a:prstGeom prst="rect">
            <a:avLst/>
          </a:prstGeom>
          <a:noFill/>
          <a:ln>
            <a:noFill/>
          </a:ln>
          <a:effectLst/>
        </p:spPr>
        <p:txBody>
          <a:bodyPr lIns="91434" tIns="45717" rIns="91434" bIns="45717" anchor="t">
            <a:normAutofit/>
          </a:bodyPr>
          <a:lstStyle/>
          <a:p>
            <a:pPr>
              <a:defRPr/>
            </a:pPr>
            <a:endParaRPr/>
          </a:p>
        </p:txBody>
      </p:sp>
      <p:sp>
        <p:nvSpPr>
          <p:cNvPr id="5" name="Прямая соединительная линия 8"/>
          <p:cNvSpPr>
            <a:spLocks noGrp="1"/>
          </p:cNvSpPr>
          <p:nvPr/>
        </p:nvSpPr>
        <p:spPr bwMode="auto">
          <a:xfrm>
            <a:off x="1072732" y="100433"/>
            <a:ext cx="7199" cy="1339475"/>
          </a:xfrm>
          <a:custGeom>
            <a:avLst/>
            <a:gdLst/>
            <a:ahLst/>
            <a:cxnLst/>
            <a:rect l="0" t="0" r="r" b="b"/>
            <a:pathLst>
              <a:path w="7199" h="1339475" extrusionOk="0">
                <a:moveTo>
                  <a:pt x="0" y="0"/>
                </a:moveTo>
                <a:lnTo>
                  <a:pt x="7199" y="1339476"/>
                </a:lnTo>
              </a:path>
            </a:pathLst>
          </a:custGeom>
          <a:ln w="57236">
            <a:solidFill>
              <a:srgbClr val="FFFFFF"/>
            </a:solidFill>
          </a:ln>
          <a:effectLst/>
        </p:spPr>
        <p:txBody>
          <a:bodyPr lIns="89993" tIns="44996" rIns="89993" bIns="44996" anchor="t">
            <a:normAutofit/>
          </a:bodyPr>
          <a:lstStyle/>
          <a:p>
            <a:pPr>
              <a:defRPr/>
            </a:pPr>
            <a:endParaRPr/>
          </a:p>
        </p:txBody>
      </p:sp>
      <p:sp>
        <p:nvSpPr>
          <p:cNvPr id="6" name="Прямоугольник 1"/>
          <p:cNvSpPr>
            <a:spLocks noGrp="1"/>
          </p:cNvSpPr>
          <p:nvPr/>
        </p:nvSpPr>
        <p:spPr bwMode="auto">
          <a:xfrm>
            <a:off x="1259632" y="692696"/>
            <a:ext cx="7114231" cy="746951"/>
          </a:xfrm>
          <a:prstGeom prst="rect">
            <a:avLst/>
          </a:prstGeom>
          <a:noFill/>
          <a:ln>
            <a:noFill/>
          </a:ln>
          <a:effectLst/>
        </p:spPr>
        <p:txBody>
          <a:bodyPr lIns="76675" tIns="38517" rIns="76675" bIns="38517" anchor="ctr">
            <a:normAutofit fontScale="85000" lnSpcReduction="20000"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2000" b="1" u="none" spc="170" dirty="0" smtClean="0">
              <a:solidFill>
                <a:srgbClr val="FFFFFF"/>
              </a:solidFill>
              <a:latin typeface="Century Gothic"/>
              <a:ea typeface="Segoe UI Black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u="none" spc="170" dirty="0" smtClean="0">
                <a:solidFill>
                  <a:srgbClr val="FFFFFF"/>
                </a:solidFill>
                <a:latin typeface="Century Gothic"/>
                <a:ea typeface="Segoe UI Black"/>
              </a:rPr>
              <a:t>КОМИССИЯ </a:t>
            </a:r>
            <a:r>
              <a:rPr lang="ru-RU" sz="2000" b="1" u="none" spc="170" dirty="0">
                <a:solidFill>
                  <a:srgbClr val="FFFFFF"/>
                </a:solidFill>
                <a:latin typeface="Century Gothic"/>
                <a:ea typeface="Segoe UI Black"/>
              </a:rPr>
              <a:t>ПО ДЕЛАМ НЕСОВЕРШЕННОЛЕТНИХ </a:t>
            </a:r>
            <a:endParaRPr sz="2000" dirty="0"/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u="none" spc="170" dirty="0">
                <a:solidFill>
                  <a:srgbClr val="FFFFFF"/>
                </a:solidFill>
                <a:latin typeface="Century Gothic"/>
                <a:ea typeface="Segoe UI Black"/>
              </a:rPr>
              <a:t>И ЗАЩИТЕ ИХ ПРАВ НАДЫМСКОГО РАЙОНА</a:t>
            </a:r>
            <a:endParaRPr sz="2000" dirty="0"/>
          </a:p>
        </p:txBody>
      </p:sp>
      <p:sp>
        <p:nvSpPr>
          <p:cNvPr id="7" name="Рисунок 44"/>
          <p:cNvSpPr>
            <a:spLocks noGrp="1"/>
          </p:cNvSpPr>
          <p:nvPr/>
        </p:nvSpPr>
        <p:spPr bwMode="auto">
          <a:xfrm>
            <a:off x="1289798" y="1799886"/>
            <a:ext cx="1410031" cy="1439909"/>
          </a:xfrm>
          <a:prstGeom prst="ellipse">
            <a:avLst/>
          </a:prstGeom>
          <a:blipFill>
            <a:blip r:embed="rId3" cstate="print">
              <a:alphaModFix/>
            </a:blip>
            <a:stretch/>
          </a:blipFill>
          <a:ln>
            <a:noFill/>
          </a:ln>
          <a:effectLst/>
        </p:spPr>
        <p:txBody>
          <a:bodyPr lIns="89993" tIns="44996" rIns="89993" bIns="44996" anchor="t">
            <a:normAutofit/>
          </a:bodyPr>
          <a:lstStyle/>
          <a:p>
            <a:pPr>
              <a:defRPr/>
            </a:pPr>
            <a:endParaRPr/>
          </a:p>
        </p:txBody>
      </p:sp>
      <p:sp>
        <p:nvSpPr>
          <p:cNvPr id="8" name="TextBox 7"/>
          <p:cNvSpPr txBox="1">
            <a:spLocks noGrp="1"/>
          </p:cNvSpPr>
          <p:nvPr/>
        </p:nvSpPr>
        <p:spPr bwMode="auto">
          <a:xfrm>
            <a:off x="2789212" y="1799885"/>
            <a:ext cx="2315056" cy="4540109"/>
          </a:xfrm>
          <a:prstGeom prst="rect">
            <a:avLst/>
          </a:prstGeom>
          <a:noFill/>
          <a:ln>
            <a:noFill/>
          </a:ln>
          <a:effectLst/>
        </p:spPr>
        <p:txBody>
          <a:bodyPr lIns="89993" tIns="44996" rIns="89993" bIns="44996" anchor="t">
            <a:spAutoFit/>
          </a:bodyPr>
          <a:lstStyle/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u="none">
                <a:solidFill>
                  <a:srgbClr val="05509B"/>
                </a:solidFill>
                <a:latin typeface="Century Gothic"/>
                <a:ea typeface="WenQuanYi Micro Hei"/>
                <a:cs typeface="Lohit Devanagari"/>
              </a:rPr>
              <a:t>НАДЫМ</a:t>
            </a:r>
            <a:endParaRPr sz="1600"/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sz="1000"/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u="none">
                <a:solidFill>
                  <a:srgbClr val="05509B"/>
                </a:solidFill>
                <a:latin typeface="Century Gothic"/>
                <a:ea typeface="WenQuanYi Micro Hei"/>
                <a:cs typeface="Lohit Devanagari"/>
              </a:rPr>
              <a:t>ПАНГОДЫ</a:t>
            </a:r>
            <a:endParaRPr sz="1600"/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sz="1000"/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u="none">
                <a:solidFill>
                  <a:srgbClr val="05509B"/>
                </a:solidFill>
                <a:latin typeface="Century Gothic"/>
                <a:ea typeface="WenQuanYi Micro Hei"/>
                <a:cs typeface="Lohit Devanagari"/>
              </a:rPr>
              <a:t>ПРИОЗЕРНЫЙ</a:t>
            </a:r>
            <a:endParaRPr sz="1600"/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sz="1000"/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u="none">
                <a:solidFill>
                  <a:srgbClr val="05509B"/>
                </a:solidFill>
                <a:latin typeface="Century Gothic"/>
                <a:ea typeface="WenQuanYi Micro Hei"/>
                <a:cs typeface="Lohit Devanagari"/>
              </a:rPr>
              <a:t>ЗАПОЛЯРНЫЙ</a:t>
            </a:r>
            <a:endParaRPr sz="1600"/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sz="1000"/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u="none">
                <a:solidFill>
                  <a:srgbClr val="05509B"/>
                </a:solidFill>
                <a:latin typeface="Century Gothic"/>
                <a:ea typeface="WenQuanYi Micro Hei"/>
                <a:cs typeface="Lohit Devanagari"/>
              </a:rPr>
              <a:t>КУТОПЬЮГАН</a:t>
            </a:r>
            <a:endParaRPr sz="1600"/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sz="1000"/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u="none">
                <a:solidFill>
                  <a:srgbClr val="05509B"/>
                </a:solidFill>
                <a:latin typeface="Century Gothic"/>
                <a:ea typeface="WenQuanYi Micro Hei"/>
                <a:cs typeface="Lohit Devanagari"/>
              </a:rPr>
              <a:t>НОРИ</a:t>
            </a:r>
            <a:endParaRPr sz="1600"/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sz="1000"/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u="none">
                <a:solidFill>
                  <a:srgbClr val="05509B"/>
                </a:solidFill>
                <a:latin typeface="Century Gothic"/>
                <a:ea typeface="WenQuanYi Micro Hei"/>
                <a:cs typeface="Lohit Devanagari"/>
              </a:rPr>
              <a:t>НЫДА</a:t>
            </a:r>
            <a:endParaRPr sz="1600"/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sz="1000"/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u="none">
                <a:solidFill>
                  <a:srgbClr val="05509B"/>
                </a:solidFill>
                <a:latin typeface="Century Gothic"/>
                <a:ea typeface="WenQuanYi Micro Hei"/>
                <a:cs typeface="Lohit Devanagari"/>
              </a:rPr>
              <a:t>ПРАВОХЕТТИНСКИЙ</a:t>
            </a:r>
            <a:endParaRPr sz="1600"/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sz="1000"/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u="none">
                <a:solidFill>
                  <a:srgbClr val="05509B"/>
                </a:solidFill>
                <a:latin typeface="Century Gothic"/>
                <a:ea typeface="WenQuanYi Micro Hei"/>
                <a:cs typeface="Lohit Devanagari"/>
              </a:rPr>
              <a:t>ЯГЕЛЬНЫЙ</a:t>
            </a:r>
            <a:endParaRPr sz="1600"/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sz="1600"/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sz="1600"/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sz="1600"/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/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14094099" name="Овал 714094098"/>
          <p:cNvSpPr/>
          <p:nvPr/>
        </p:nvSpPr>
        <p:spPr bwMode="auto">
          <a:xfrm>
            <a:off x="5051765" y="1799885"/>
            <a:ext cx="3075963" cy="3102430"/>
          </a:xfrm>
          <a:prstGeom prst="ellipse">
            <a:avLst/>
          </a:prstGeom>
          <a:solidFill>
            <a:schemeClr val="bg1"/>
          </a:solidFill>
          <a:ln w="57150" cap="flat" cmpd="sng" algn="ctr">
            <a:solidFill>
              <a:schemeClr val="accent1">
                <a:shade val="50000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>
            <a:spLocks noGrp="1"/>
          </p:cNvSpPr>
          <p:nvPr/>
        </p:nvSpPr>
        <p:spPr bwMode="auto">
          <a:xfrm>
            <a:off x="5427755" y="2312905"/>
            <a:ext cx="2699973" cy="1674989"/>
          </a:xfrm>
          <a:prstGeom prst="rect">
            <a:avLst/>
          </a:prstGeom>
          <a:noFill/>
          <a:ln>
            <a:noFill/>
          </a:ln>
          <a:effectLst/>
        </p:spPr>
        <p:txBody>
          <a:bodyPr lIns="89993" tIns="44996" rIns="89993" bIns="44996" anchor="t">
            <a:spAutoFit/>
          </a:bodyPr>
          <a:lstStyle/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u="none">
                <a:solidFill>
                  <a:srgbClr val="C9211E"/>
                </a:solidFill>
                <a:latin typeface="Century Gothic"/>
                <a:ea typeface="WenQuanYi Micro Hei"/>
                <a:cs typeface="Lohit Devanagari"/>
              </a:rPr>
              <a:t>16 543</a:t>
            </a:r>
            <a:r>
              <a:rPr lang="ru-RU" sz="1400" b="1" u="none">
                <a:solidFill>
                  <a:srgbClr val="05509B"/>
                </a:solidFill>
                <a:latin typeface="Century Gothic"/>
                <a:ea typeface="WenQuanYi Micro Hei"/>
                <a:cs typeface="Lohit Devanagari"/>
              </a:rPr>
              <a:t>   </a:t>
            </a:r>
            <a:endParaRPr/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/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/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/>
              <a:t> </a:t>
            </a: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/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960714619" name="Рисунок 960714618"/>
          <p:cNvPicPr>
            <a:picLocks noChangeAspect="1"/>
          </p:cNvPicPr>
          <p:nvPr/>
        </p:nvPicPr>
        <p:blipFill>
          <a:blip r:embed="rId4" cstate="print"/>
          <a:srcRect l="25485"/>
          <a:stretch/>
        </p:blipFill>
        <p:spPr bwMode="auto">
          <a:xfrm>
            <a:off x="5759587" y="3150400"/>
            <a:ext cx="1742545" cy="1411552"/>
          </a:xfrm>
          <a:prstGeom prst="rect">
            <a:avLst/>
          </a:prstGeom>
        </p:spPr>
      </p:pic>
      <p:sp>
        <p:nvSpPr>
          <p:cNvPr id="12" name="Прямоугольник 1"/>
          <p:cNvSpPr>
            <a:spLocks noGrp="1"/>
          </p:cNvSpPr>
          <p:nvPr/>
        </p:nvSpPr>
        <p:spPr bwMode="auto">
          <a:xfrm>
            <a:off x="1259632" y="0"/>
            <a:ext cx="7186239" cy="746951"/>
          </a:xfrm>
          <a:prstGeom prst="rect">
            <a:avLst/>
          </a:prstGeom>
          <a:noFill/>
          <a:ln>
            <a:noFill/>
          </a:ln>
          <a:effectLst/>
        </p:spPr>
        <p:txBody>
          <a:bodyPr lIns="76675" tIns="38517" rIns="76675" bIns="38517" anchor="ctr">
            <a:norm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2000" b="1" u="none" spc="170" dirty="0" smtClean="0">
              <a:solidFill>
                <a:srgbClr val="FFFFFF"/>
              </a:solidFill>
              <a:latin typeface="Century Gothic"/>
              <a:ea typeface="Segoe UI Black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spc="170" dirty="0" smtClean="0">
                <a:solidFill>
                  <a:srgbClr val="FFFFFF"/>
                </a:solidFill>
                <a:latin typeface="Century Gothic"/>
                <a:ea typeface="Segoe UI Black"/>
              </a:rPr>
              <a:t>ПРОЕКТ «МЫ ЗА ЗОЖ!»</a:t>
            </a:r>
            <a:endParaRPr sz="2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 name="page2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/>
          </p:cNvSpPr>
          <p:nvPr/>
        </p:nvSpPr>
        <p:spPr bwMode="auto">
          <a:xfrm>
            <a:off x="0" y="-18357"/>
            <a:ext cx="9143064" cy="1139328"/>
          </a:xfrm>
          <a:prstGeom prst="rect">
            <a:avLst/>
          </a:prstGeom>
          <a:solidFill>
            <a:srgbClr val="05509B"/>
          </a:solidFill>
          <a:ln>
            <a:noFill/>
          </a:ln>
          <a:effectLst/>
        </p:spPr>
        <p:txBody>
          <a:bodyPr lIns="68755" tIns="34197" rIns="68755" bIns="34197" anchor="ctr">
            <a:normAutofit/>
          </a:bodyPr>
          <a:lstStyle/>
          <a:p>
            <a:pPr>
              <a:defRPr/>
            </a:pPr>
            <a:endParaRPr/>
          </a:p>
        </p:txBody>
      </p:sp>
      <p:sp>
        <p:nvSpPr>
          <p:cNvPr id="3" name="Прямоугольник 22"/>
          <p:cNvSpPr>
            <a:spLocks noGrp="1"/>
          </p:cNvSpPr>
          <p:nvPr/>
        </p:nvSpPr>
        <p:spPr bwMode="auto">
          <a:xfrm>
            <a:off x="1787287" y="177828"/>
            <a:ext cx="7114231" cy="746951"/>
          </a:xfrm>
          <a:prstGeom prst="rect">
            <a:avLst/>
          </a:prstGeom>
          <a:noFill/>
          <a:ln>
            <a:noFill/>
          </a:ln>
          <a:effectLst/>
        </p:spPr>
        <p:txBody>
          <a:bodyPr vertOverflow="overflow" horzOverflow="overflow" vert="horz" wrap="square" lIns="76674" tIns="38516" rIns="76674" bIns="38516" numCol="1" spcCol="0" rtlCol="0" fromWordArt="0" anchor="ctr" anchorCtr="0" forceAA="0" compatLnSpc="0">
            <a:normAutofit fontScale="87500" lnSpcReduction="1000"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u="none" spc="0">
                <a:solidFill>
                  <a:srgbClr val="FFFFFF"/>
                </a:solidFill>
                <a:latin typeface="Century Gothic"/>
                <a:ea typeface="Segoe UI Black"/>
              </a:rPr>
              <a:t>МЕ</a:t>
            </a:r>
            <a:r>
              <a:rPr lang="ru-RU" sz="2400" b="1" i="0" u="none" strike="noStrike" cap="none" spc="0">
                <a:solidFill>
                  <a:srgbClr val="FFFFFF"/>
                </a:solidFill>
                <a:latin typeface="Century Gothic"/>
                <a:cs typeface="Century Gothic"/>
              </a:rPr>
              <a:t>Ж</a:t>
            </a:r>
            <a:r>
              <a:rPr lang="ru-RU" sz="2400" b="1" u="none" spc="0">
                <a:solidFill>
                  <a:srgbClr val="FFFFFF"/>
                </a:solidFill>
                <a:latin typeface="Century Gothic"/>
                <a:ea typeface="Segoe UI Black"/>
              </a:rPr>
              <a:t>ВЕДОМСТВЕННАЯ</a:t>
            </a:r>
            <a:r>
              <a:rPr lang="ru-RU" sz="2400" b="1" u="none" spc="599">
                <a:solidFill>
                  <a:srgbClr val="FFFFFF"/>
                </a:solidFill>
                <a:latin typeface="Century Gothic"/>
                <a:ea typeface="Segoe UI Black"/>
              </a:rPr>
              <a:t> ИНДИВИДУАЛЬНАЯ ПРОФИЛАКТИЧЕСКАЯ РАБОТА</a:t>
            </a:r>
            <a:endParaRPr/>
          </a:p>
        </p:txBody>
      </p:sp>
      <p:sp>
        <p:nvSpPr>
          <p:cNvPr id="5" name="AutoShape 2"/>
          <p:cNvSpPr>
            <a:spLocks noGrp="1"/>
          </p:cNvSpPr>
          <p:nvPr/>
        </p:nvSpPr>
        <p:spPr bwMode="auto">
          <a:xfrm>
            <a:off x="155510" y="-192586"/>
            <a:ext cx="304540" cy="406054"/>
          </a:xfrm>
          <a:prstGeom prst="rect">
            <a:avLst/>
          </a:prstGeom>
          <a:noFill/>
          <a:ln>
            <a:noFill/>
          </a:ln>
          <a:effectLst/>
        </p:spPr>
        <p:txBody>
          <a:bodyPr lIns="91434" tIns="45717" rIns="91434" bIns="45717" anchor="t">
            <a:normAutofit/>
          </a:bodyPr>
          <a:lstStyle/>
          <a:p>
            <a:pPr>
              <a:defRPr/>
            </a:pPr>
            <a:endParaRPr/>
          </a:p>
        </p:txBody>
      </p:sp>
      <p:sp>
        <p:nvSpPr>
          <p:cNvPr id="6" name="AutoShape 4"/>
          <p:cNvSpPr>
            <a:spLocks noGrp="1"/>
          </p:cNvSpPr>
          <p:nvPr/>
        </p:nvSpPr>
        <p:spPr bwMode="auto">
          <a:xfrm>
            <a:off x="307780" y="10439"/>
            <a:ext cx="304540" cy="406054"/>
          </a:xfrm>
          <a:prstGeom prst="rect">
            <a:avLst/>
          </a:prstGeom>
          <a:noFill/>
          <a:ln>
            <a:noFill/>
          </a:ln>
          <a:effectLst/>
        </p:spPr>
        <p:txBody>
          <a:bodyPr lIns="91434" tIns="45717" rIns="91434" bIns="45717" anchor="t">
            <a:normAutofit/>
          </a:bodyPr>
          <a:lstStyle/>
          <a:p>
            <a:pPr>
              <a:defRPr/>
            </a:pPr>
            <a:endParaRPr/>
          </a:p>
        </p:txBody>
      </p:sp>
      <p:graphicFrame>
        <p:nvGraphicFramePr>
          <p:cNvPr id="7" name="Таблица 35"/>
          <p:cNvGraphicFramePr>
            <a:graphicFrameLocks/>
          </p:cNvGraphicFramePr>
          <p:nvPr/>
        </p:nvGraphicFramePr>
        <p:xfrm>
          <a:off x="467544" y="1700808"/>
          <a:ext cx="8199202" cy="1659075"/>
        </p:xfrm>
        <a:graphic>
          <a:graphicData uri="http://schemas.openxmlformats.org/drawingml/2006/table">
            <a:tbl>
              <a:tblPr/>
              <a:tblGrid>
                <a:gridCol w="1336955"/>
                <a:gridCol w="4506916"/>
                <a:gridCol w="2355331"/>
              </a:tblGrid>
              <a:tr h="584840">
                <a:tc>
                  <a:txBody>
                    <a:bodyPr/>
                    <a:lstStyle/>
                    <a:p>
                      <a:pPr marL="0" marR="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2000" b="1" u="none" dirty="0">
                          <a:solidFill>
                            <a:srgbClr val="05509B"/>
                          </a:solidFill>
                          <a:latin typeface="Century Gothic"/>
                        </a:rPr>
                        <a:t> </a:t>
                      </a:r>
                      <a:endParaRPr sz="2000" dirty="0"/>
                    </a:p>
                  </a:txBody>
                  <a:tcPr>
                    <a:lnL w="6096" algn="ctr">
                      <a:solidFill>
                        <a:srgbClr val="FFFFFF"/>
                      </a:solidFill>
                    </a:lnL>
                    <a:lnR w="6096" algn="ctr">
                      <a:solidFill>
                        <a:srgbClr val="FFFFFF"/>
                      </a:solidFill>
                    </a:lnR>
                    <a:lnT w="6096" algn="ctr">
                      <a:solidFill>
                        <a:srgbClr val="376092"/>
                      </a:solidFill>
                    </a:lnT>
                    <a:lnB w="6096" algn="ctr">
                      <a:solidFill>
                        <a:srgbClr val="376092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2800" b="1" u="none" dirty="0">
                          <a:solidFill>
                            <a:srgbClr val="05509B"/>
                          </a:solidFill>
                          <a:latin typeface="Century Gothic"/>
                        </a:rPr>
                        <a:t>  НЕСОВЕРШЕННОЛЕТНИЕ </a:t>
                      </a:r>
                      <a:endParaRPr sz="2800" dirty="0"/>
                    </a:p>
                  </a:txBody>
                  <a:tcPr>
                    <a:lnL w="6096" algn="ctr">
                      <a:solidFill>
                        <a:srgbClr val="FFFFFF"/>
                      </a:solidFill>
                    </a:lnL>
                    <a:lnR w="6096" algn="ctr">
                      <a:solidFill>
                        <a:srgbClr val="FFFFFF"/>
                      </a:solidFill>
                    </a:lnR>
                    <a:lnT w="6096" algn="ctr">
                      <a:solidFill>
                        <a:srgbClr val="376092"/>
                      </a:solidFill>
                    </a:lnT>
                    <a:lnB w="6096" algn="ctr">
                      <a:solidFill>
                        <a:srgbClr val="376092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 sz="2800" b="1" u="none" dirty="0" smtClean="0">
                        <a:solidFill>
                          <a:srgbClr val="05509B"/>
                        </a:solidFill>
                        <a:latin typeface="Century Gothic"/>
                      </a:endParaRP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2800" b="1" u="none" dirty="0" smtClean="0">
                          <a:solidFill>
                            <a:srgbClr val="05509B"/>
                          </a:solidFill>
                          <a:latin typeface="Century Gothic"/>
                        </a:rPr>
                        <a:t>29</a:t>
                      </a:r>
                      <a:endParaRPr sz="2800" dirty="0"/>
                    </a:p>
                  </a:txBody>
                  <a:tcPr>
                    <a:lnL w="6096" algn="ctr">
                      <a:solidFill>
                        <a:srgbClr val="FFFFFF"/>
                      </a:solidFill>
                    </a:lnL>
                    <a:lnR w="6096" algn="ctr">
                      <a:solidFill>
                        <a:srgbClr val="FFFFFF"/>
                      </a:solidFill>
                    </a:lnR>
                    <a:lnT w="6096" algn="ctr">
                      <a:solidFill>
                        <a:srgbClr val="376092"/>
                      </a:solidFill>
                    </a:lnT>
                    <a:lnB w="6096" algn="ctr">
                      <a:solidFill>
                        <a:srgbClr val="376092"/>
                      </a:solidFill>
                    </a:lnB>
                    <a:noFill/>
                  </a:tcPr>
                </a:tc>
              </a:tr>
              <a:tr h="714195"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6096" algn="ctr">
                      <a:solidFill>
                        <a:srgbClr val="FFFFFF"/>
                      </a:solidFill>
                    </a:lnL>
                    <a:lnR w="6096" algn="ctr">
                      <a:solidFill>
                        <a:srgbClr val="FFFFFF"/>
                      </a:solidFill>
                    </a:lnR>
                    <a:lnT w="6096" algn="ctr">
                      <a:solidFill>
                        <a:srgbClr val="376092"/>
                      </a:solidFill>
                    </a:lnT>
                    <a:lnB w="6096" algn="ctr">
                      <a:solidFill>
                        <a:srgbClr val="376092"/>
                      </a:solidFill>
                    </a:lnB>
                    <a:solidFill>
                      <a:srgbClr val="4BACC6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2800" b="1" u="none" dirty="0">
                          <a:solidFill>
                            <a:srgbClr val="05509B"/>
                          </a:solidFill>
                          <a:latin typeface="Century Gothic"/>
                        </a:rPr>
                        <a:t>СЕМЬИ/ДЕТИ  </a:t>
                      </a:r>
                      <a:endParaRPr sz="2800" dirty="0"/>
                    </a:p>
                  </a:txBody>
                  <a:tcPr>
                    <a:lnL w="6096" algn="ctr">
                      <a:solidFill>
                        <a:srgbClr val="FFFFFF"/>
                      </a:solidFill>
                    </a:lnL>
                    <a:lnR w="6096" algn="ctr">
                      <a:solidFill>
                        <a:srgbClr val="FFFFFF"/>
                      </a:solidFill>
                    </a:lnR>
                    <a:lnT w="6096" algn="ctr">
                      <a:solidFill>
                        <a:srgbClr val="376092"/>
                      </a:solidFill>
                    </a:lnT>
                    <a:lnB w="6096" algn="ctr">
                      <a:solidFill>
                        <a:srgbClr val="376092"/>
                      </a:solidFill>
                    </a:lnB>
                    <a:solidFill>
                      <a:srgbClr val="4BACC6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2800" b="1" u="none" dirty="0" smtClean="0">
                          <a:solidFill>
                            <a:srgbClr val="05509B"/>
                          </a:solidFill>
                          <a:latin typeface="Century Gothic"/>
                        </a:rPr>
                        <a:t>4</a:t>
                      </a:r>
                      <a:r>
                        <a:rPr lang="ru-RU" sz="2800" b="1" u="none" dirty="0" smtClean="0">
                          <a:solidFill>
                            <a:srgbClr val="05509B"/>
                          </a:solidFill>
                          <a:latin typeface="Century Gothic"/>
                        </a:rPr>
                        <a:t>2/103</a:t>
                      </a:r>
                      <a:endParaRPr sz="2800" dirty="0"/>
                    </a:p>
                  </a:txBody>
                  <a:tcPr>
                    <a:lnL w="6096" algn="ctr">
                      <a:solidFill>
                        <a:srgbClr val="FFFFFF"/>
                      </a:solidFill>
                    </a:lnL>
                    <a:lnR w="6096" algn="ctr">
                      <a:solidFill>
                        <a:srgbClr val="FFFFFF"/>
                      </a:solidFill>
                    </a:lnR>
                    <a:lnT w="6096" algn="ctr">
                      <a:solidFill>
                        <a:srgbClr val="376092"/>
                      </a:solidFill>
                    </a:lnT>
                    <a:lnB w="6096" algn="ctr">
                      <a:solidFill>
                        <a:srgbClr val="376092"/>
                      </a:solidFill>
                    </a:lnB>
                    <a:solidFill>
                      <a:srgbClr val="4BACC6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8" name="Picture 16"/>
          <p:cNvPicPr/>
          <p:nvPr/>
        </p:nvPicPr>
        <p:blipFill>
          <a:blip r:embed="rId3" cstate="print">
            <a:alphaModFix/>
            <a:lum/>
          </a:blip>
          <a:stretch/>
        </p:blipFill>
        <p:spPr bwMode="auto">
          <a:xfrm>
            <a:off x="460410" y="177828"/>
            <a:ext cx="1131408" cy="854946"/>
          </a:xfrm>
          <a:prstGeom prst="rect">
            <a:avLst/>
          </a:prstGeom>
          <a:ln>
            <a:noFill/>
          </a:ln>
          <a:effectLst/>
        </p:spPr>
      </p:pic>
      <p:sp>
        <p:nvSpPr>
          <p:cNvPr id="9" name="AutoShape 6"/>
          <p:cNvSpPr>
            <a:spLocks noGrp="1"/>
          </p:cNvSpPr>
          <p:nvPr/>
        </p:nvSpPr>
        <p:spPr bwMode="auto">
          <a:xfrm>
            <a:off x="460410" y="213826"/>
            <a:ext cx="304540" cy="406054"/>
          </a:xfrm>
          <a:prstGeom prst="rect">
            <a:avLst/>
          </a:prstGeom>
          <a:noFill/>
          <a:ln>
            <a:noFill/>
          </a:ln>
          <a:effectLst/>
        </p:spPr>
        <p:txBody>
          <a:bodyPr lIns="91434" tIns="45717" rIns="91434" bIns="45717" anchor="t">
            <a:normAutofit/>
          </a:bodyPr>
          <a:lstStyle/>
          <a:p>
            <a:pPr>
              <a:defRPr/>
            </a:pPr>
            <a:endParaRPr/>
          </a:p>
        </p:txBody>
      </p:sp>
      <p:sp>
        <p:nvSpPr>
          <p:cNvPr id="10" name="AutoShape 10"/>
          <p:cNvSpPr>
            <a:spLocks noGrp="1"/>
          </p:cNvSpPr>
          <p:nvPr/>
        </p:nvSpPr>
        <p:spPr bwMode="auto">
          <a:xfrm>
            <a:off x="612681" y="416853"/>
            <a:ext cx="304540" cy="406054"/>
          </a:xfrm>
          <a:prstGeom prst="rect">
            <a:avLst/>
          </a:prstGeom>
          <a:noFill/>
          <a:ln>
            <a:noFill/>
          </a:ln>
          <a:effectLst/>
        </p:spPr>
        <p:txBody>
          <a:bodyPr lIns="91434" tIns="45717" rIns="91434" bIns="45717" anchor="t">
            <a:normAutofit/>
          </a:bodyPr>
          <a:lstStyle/>
          <a:p>
            <a:pPr>
              <a:defRPr/>
            </a:pPr>
            <a:endParaRPr/>
          </a:p>
        </p:txBody>
      </p:sp>
      <p:sp>
        <p:nvSpPr>
          <p:cNvPr id="11" name="Прямоугольный треугольник 17"/>
          <p:cNvSpPr>
            <a:spLocks noGrp="1"/>
          </p:cNvSpPr>
          <p:nvPr/>
        </p:nvSpPr>
        <p:spPr bwMode="auto">
          <a:xfrm flipH="1">
            <a:off x="8658174" y="6268285"/>
            <a:ext cx="482729" cy="588922"/>
          </a:xfrm>
          <a:prstGeom prst="rtTriangle">
            <a:avLst/>
          </a:prstGeom>
          <a:solidFill>
            <a:srgbClr val="05509B"/>
          </a:solidFill>
          <a:ln w="12599">
            <a:solidFill>
              <a:srgbClr val="3A5F8B"/>
            </a:solidFill>
          </a:ln>
          <a:effectLst/>
        </p:spPr>
        <p:txBody>
          <a:bodyPr lIns="89993" tIns="44996" rIns="89993" bIns="44996" anchor="ctr">
            <a:normAutofit fontScale="55000" lnSpcReduction="20000"/>
          </a:bodyPr>
          <a:lstStyle/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u="none">
                <a:solidFill>
                  <a:srgbClr val="FFFFFF"/>
                </a:solidFill>
                <a:latin typeface="Calibri"/>
              </a:rPr>
              <a:t>2</a:t>
            </a:r>
            <a:endParaRPr/>
          </a:p>
        </p:txBody>
      </p:sp>
      <p:graphicFrame>
        <p:nvGraphicFramePr>
          <p:cNvPr id="12" name="Диаграмма 11"/>
          <p:cNvGraphicFramePr/>
          <p:nvPr/>
        </p:nvGraphicFramePr>
        <p:xfrm>
          <a:off x="395536" y="3933056"/>
          <a:ext cx="3888432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Диаграмма 12"/>
          <p:cNvGraphicFramePr/>
          <p:nvPr/>
        </p:nvGraphicFramePr>
        <p:xfrm>
          <a:off x="4716016" y="3645024"/>
          <a:ext cx="3912096" cy="2392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467544" y="1268760"/>
            <a:ext cx="26356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u="none" dirty="0" smtClean="0">
                <a:solidFill>
                  <a:srgbClr val="05509B"/>
                </a:solidFill>
                <a:latin typeface="Century Gothic"/>
              </a:rPr>
              <a:t>ЦЕЛЕВАЯ АУДИТОРИЯ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81350999" name="Rectangle 3"/>
          <p:cNvSpPr>
            <a:spLocks noGrp="1"/>
          </p:cNvSpPr>
          <p:nvPr/>
        </p:nvSpPr>
        <p:spPr bwMode="auto">
          <a:xfrm>
            <a:off x="0" y="-18356"/>
            <a:ext cx="9143064" cy="1139328"/>
          </a:xfrm>
          <a:prstGeom prst="rect">
            <a:avLst/>
          </a:prstGeom>
          <a:solidFill>
            <a:srgbClr val="05509B"/>
          </a:solidFill>
          <a:ln>
            <a:noFill/>
          </a:ln>
          <a:effectLst/>
        </p:spPr>
        <p:txBody>
          <a:bodyPr lIns="68754" tIns="34196" rIns="68754" bIns="34196" anchor="ctr">
            <a:normAutofit/>
          </a:bodyPr>
          <a:lstStyle/>
          <a:p>
            <a:pPr>
              <a:defRPr/>
            </a:pPr>
            <a:endParaRPr dirty="0"/>
          </a:p>
        </p:txBody>
      </p:sp>
      <p:sp>
        <p:nvSpPr>
          <p:cNvPr id="1549522399" name="Прямоугольник 22"/>
          <p:cNvSpPr>
            <a:spLocks noGrp="1"/>
          </p:cNvSpPr>
          <p:nvPr/>
        </p:nvSpPr>
        <p:spPr bwMode="auto">
          <a:xfrm>
            <a:off x="1619672" y="476672"/>
            <a:ext cx="7114230" cy="746951"/>
          </a:xfrm>
          <a:prstGeom prst="rect">
            <a:avLst/>
          </a:prstGeom>
          <a:noFill/>
          <a:ln>
            <a:noFill/>
          </a:ln>
          <a:effectLst/>
        </p:spPr>
        <p:txBody>
          <a:bodyPr vertOverflow="overflow" horzOverflow="overflow" vert="horz" wrap="square" lIns="76674" tIns="38516" rIns="76674" bIns="38516" numCol="1" spcCol="0" rtlCol="0" fromWordArt="0" anchor="ctr" anchorCtr="0" forceAA="0" compatLnSpc="0">
            <a:normAutofit fontScale="95000"/>
          </a:bodyPr>
          <a:lstStyle/>
          <a:p>
            <a:pPr algn="l">
              <a:defRPr/>
            </a:pPr>
            <a:r>
              <a:rPr lang="ru-RU" sz="2800" b="1" dirty="0" smtClean="0">
                <a:solidFill>
                  <a:srgbClr val="FFFFFF"/>
                </a:solidFill>
                <a:latin typeface="Century Gothic"/>
                <a:ea typeface="Segoe UI Black"/>
              </a:rPr>
              <a:t>ЗДОРОВЬЕСБЕРЕГАЮЩИЙ </a:t>
            </a:r>
            <a:r>
              <a:rPr lang="ru-RU" sz="2800" b="1" dirty="0">
                <a:solidFill>
                  <a:srgbClr val="FFFFFF"/>
                </a:solidFill>
                <a:latin typeface="Century Gothic"/>
                <a:ea typeface="Segoe UI Black"/>
              </a:rPr>
              <a:t>ПОДХОД</a:t>
            </a:r>
            <a:endParaRPr lang="ru-RU" sz="2800" dirty="0"/>
          </a:p>
          <a:p>
            <a:pPr algn="l">
              <a:defRPr/>
            </a:pPr>
            <a:endParaRPr lang="ru-RU" sz="2700" b="1" dirty="0">
              <a:solidFill>
                <a:srgbClr val="FFFFFF"/>
              </a:solidFill>
              <a:latin typeface="Century Gothic"/>
              <a:ea typeface="Segoe UI Black"/>
            </a:endParaRPr>
          </a:p>
          <a:p>
            <a:pPr algn="l">
              <a:defRPr/>
            </a:pPr>
            <a:endParaRPr dirty="0"/>
          </a:p>
        </p:txBody>
      </p:sp>
      <p:sp>
        <p:nvSpPr>
          <p:cNvPr id="1029191433" name="AutoShape 2"/>
          <p:cNvSpPr>
            <a:spLocks noGrp="1"/>
          </p:cNvSpPr>
          <p:nvPr/>
        </p:nvSpPr>
        <p:spPr bwMode="auto">
          <a:xfrm>
            <a:off x="155509" y="-192585"/>
            <a:ext cx="304539" cy="406053"/>
          </a:xfrm>
          <a:prstGeom prst="rect">
            <a:avLst/>
          </a:prstGeom>
          <a:noFill/>
          <a:ln>
            <a:noFill/>
          </a:ln>
          <a:effectLst/>
        </p:spPr>
        <p:txBody>
          <a:bodyPr lIns="91433" tIns="45716" rIns="91433" bIns="45716" anchor="t">
            <a:normAutofit/>
          </a:bodyPr>
          <a:lstStyle/>
          <a:p>
            <a:pPr>
              <a:defRPr/>
            </a:pPr>
            <a:endParaRPr/>
          </a:p>
        </p:txBody>
      </p:sp>
      <p:sp>
        <p:nvSpPr>
          <p:cNvPr id="1432473378" name="AutoShape 4"/>
          <p:cNvSpPr>
            <a:spLocks noGrp="1"/>
          </p:cNvSpPr>
          <p:nvPr/>
        </p:nvSpPr>
        <p:spPr bwMode="auto">
          <a:xfrm>
            <a:off x="307779" y="10438"/>
            <a:ext cx="304539" cy="406053"/>
          </a:xfrm>
          <a:prstGeom prst="rect">
            <a:avLst/>
          </a:prstGeom>
          <a:noFill/>
          <a:ln>
            <a:noFill/>
          </a:ln>
          <a:effectLst/>
        </p:spPr>
        <p:txBody>
          <a:bodyPr lIns="91433" tIns="45716" rIns="91433" bIns="45716" anchor="t">
            <a:normAutofit/>
          </a:bodyPr>
          <a:lstStyle/>
          <a:p>
            <a:pPr>
              <a:defRPr/>
            </a:pPr>
            <a:endParaRPr/>
          </a:p>
        </p:txBody>
      </p:sp>
      <p:sp>
        <p:nvSpPr>
          <p:cNvPr id="1383064928" name="AutoShape 6"/>
          <p:cNvSpPr>
            <a:spLocks noGrp="1"/>
          </p:cNvSpPr>
          <p:nvPr/>
        </p:nvSpPr>
        <p:spPr bwMode="auto">
          <a:xfrm>
            <a:off x="460409" y="213825"/>
            <a:ext cx="304539" cy="406053"/>
          </a:xfrm>
          <a:prstGeom prst="rect">
            <a:avLst/>
          </a:prstGeom>
          <a:noFill/>
          <a:ln>
            <a:noFill/>
          </a:ln>
          <a:effectLst/>
        </p:spPr>
        <p:txBody>
          <a:bodyPr lIns="91433" tIns="45716" rIns="91433" bIns="45716" anchor="t">
            <a:normAutofit/>
          </a:bodyPr>
          <a:lstStyle/>
          <a:p>
            <a:pPr>
              <a:defRPr/>
            </a:pPr>
            <a:endParaRPr/>
          </a:p>
        </p:txBody>
      </p:sp>
      <p:sp>
        <p:nvSpPr>
          <p:cNvPr id="1790963033" name="Прямоугольный треугольник 17"/>
          <p:cNvSpPr>
            <a:spLocks noGrp="1"/>
          </p:cNvSpPr>
          <p:nvPr/>
        </p:nvSpPr>
        <p:spPr bwMode="auto">
          <a:xfrm flipH="1">
            <a:off x="8658173" y="6268284"/>
            <a:ext cx="482728" cy="588921"/>
          </a:xfrm>
          <a:prstGeom prst="rtTriangle">
            <a:avLst/>
          </a:prstGeom>
          <a:solidFill>
            <a:srgbClr val="05509B"/>
          </a:solidFill>
          <a:ln w="12599">
            <a:solidFill>
              <a:srgbClr val="3A5F8B"/>
            </a:solidFill>
          </a:ln>
          <a:effectLst/>
        </p:spPr>
        <p:txBody>
          <a:bodyPr lIns="89993" tIns="44996" rIns="89993" bIns="44996" anchor="ctr">
            <a:normAutofit fontScale="40000" lnSpcReduction="20000"/>
          </a:bodyPr>
          <a:lstStyle/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</a:rPr>
              <a:t>6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216045622" name="TextBox 216045621"/>
          <p:cNvSpPr txBox="1"/>
          <p:nvPr/>
        </p:nvSpPr>
        <p:spPr bwMode="auto">
          <a:xfrm>
            <a:off x="1792293" y="2805068"/>
            <a:ext cx="182988" cy="297215"/>
          </a:xfrm>
          <a:prstGeom prst="rect">
            <a:avLst/>
          </a:prstGeom>
          <a:noFill/>
        </p:spPr>
        <p:txBody>
          <a:bodyPr vertOverflow="overflow" horzOverflow="overflow" vert="horz" wrap="non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endParaRPr/>
          </a:p>
        </p:txBody>
      </p:sp>
      <p:graphicFrame>
        <p:nvGraphicFramePr>
          <p:cNvPr id="25" name="Таблица 35"/>
          <p:cNvGraphicFramePr>
            <a:graphicFrameLocks/>
          </p:cNvGraphicFramePr>
          <p:nvPr/>
        </p:nvGraphicFramePr>
        <p:xfrm>
          <a:off x="4283968" y="1052736"/>
          <a:ext cx="4536504" cy="1981200"/>
        </p:xfrm>
        <a:graphic>
          <a:graphicData uri="http://schemas.openxmlformats.org/drawingml/2006/table">
            <a:tbl>
              <a:tblPr/>
              <a:tblGrid>
                <a:gridCol w="4536504"/>
              </a:tblGrid>
              <a:tr h="4604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2800" b="1" u="none" dirty="0" smtClean="0">
                          <a:solidFill>
                            <a:srgbClr val="05509B"/>
                          </a:solidFill>
                          <a:latin typeface="Century Gothic"/>
                        </a:rPr>
                        <a:t>НАСТАВНИЧЕСТВО, ВОЛОНТЕРСТВО</a:t>
                      </a:r>
                    </a:p>
                  </a:txBody>
                  <a:tcPr>
                    <a:lnL w="6096" algn="ctr">
                      <a:solidFill>
                        <a:srgbClr val="FFFFFF"/>
                      </a:solidFill>
                    </a:lnL>
                    <a:lnR w="6096" algn="ctr">
                      <a:solidFill>
                        <a:srgbClr val="FFFFFF"/>
                      </a:solidFill>
                    </a:lnR>
                    <a:lnT w="6096" algn="ctr">
                      <a:solidFill>
                        <a:srgbClr val="376092"/>
                      </a:solidFill>
                    </a:lnT>
                    <a:lnB w="6096" cap="flat" cmpd="sng" algn="ctr">
                      <a:solidFill>
                        <a:srgbClr val="37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794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2800" b="1" u="none" dirty="0" smtClean="0">
                          <a:solidFill>
                            <a:srgbClr val="05509B"/>
                          </a:solidFill>
                          <a:latin typeface="Century Gothic"/>
                        </a:rPr>
                        <a:t>ДОСТУПНЫЙ СПОРТ</a:t>
                      </a:r>
                      <a:endParaRPr sz="2800" dirty="0"/>
                    </a:p>
                  </a:txBody>
                  <a:tcPr>
                    <a:lnL w="6096" algn="ctr">
                      <a:solidFill>
                        <a:srgbClr val="FFFFFF"/>
                      </a:solidFill>
                    </a:lnL>
                    <a:lnR w="6096" algn="ctr">
                      <a:solidFill>
                        <a:srgbClr val="FFFFFF"/>
                      </a:solidFill>
                    </a:lnR>
                    <a:lnT w="6096" cap="flat" cmpd="sng" algn="ctr">
                      <a:solidFill>
                        <a:srgbClr val="37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37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>
                        <a:alpha val="20000"/>
                      </a:srgbClr>
                    </a:solidFill>
                  </a:tcPr>
                </a:tc>
              </a:tr>
              <a:tr h="496330">
                <a:tc>
                  <a:txBody>
                    <a:bodyPr/>
                    <a:lstStyle/>
                    <a:p>
                      <a:pPr marL="0" marR="0" indent="0" algn="ctr" defTabSz="6858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u="none" dirty="0" smtClean="0">
                          <a:solidFill>
                            <a:srgbClr val="05509B"/>
                          </a:solidFill>
                          <a:latin typeface="Century Gothic"/>
                        </a:rPr>
                        <a:t>МАСТЕР-КЛАССЫ</a:t>
                      </a:r>
                      <a:endParaRPr sz="2800" dirty="0"/>
                    </a:p>
                  </a:txBody>
                  <a:tcPr>
                    <a:lnL w="6096" algn="ctr">
                      <a:solidFill>
                        <a:srgbClr val="FFFFFF"/>
                      </a:solidFill>
                    </a:lnL>
                    <a:lnR w="6096" algn="ctr">
                      <a:solidFill>
                        <a:srgbClr val="FFFFFF"/>
                      </a:solidFill>
                    </a:lnR>
                    <a:lnT w="6096" cap="flat" cmpd="sng" algn="ctr">
                      <a:solidFill>
                        <a:srgbClr val="37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algn="ctr">
                      <a:solidFill>
                        <a:srgbClr val="376092"/>
                      </a:solidFill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196752"/>
            <a:ext cx="2376264" cy="3388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81" name="Picture 5" descr="https://sun9-61.userapi.com/impg/gyAVvEj99Sg5W0YzHt40IHcHy5PLNM4w_-4_gQ/vstGu1b4edY.jpg?size=1280x960&amp;quality=95&amp;sign=3ddba49d0d4dda61bb1ef88846b4f9f6&amp;type=album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323528" y="4653136"/>
            <a:ext cx="2880320" cy="1944216"/>
          </a:xfrm>
          <a:prstGeom prst="rect">
            <a:avLst/>
          </a:prstGeom>
          <a:noFill/>
        </p:spPr>
      </p:pic>
      <p:pic>
        <p:nvPicPr>
          <p:cNvPr id="24585" name="Picture 9" descr="https://sun9-55.userapi.com/impg/t9YEKZ71sTCdXNpzb-Y1AY0FEh37m9o1B0E8ww/2PcXlCVmDSA.jpg?size=1280x960&amp;quality=95&amp;sign=86431823f399dc5f454d93b3cb1810fc&amp;type=albu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5856" y="4653136"/>
            <a:ext cx="2736304" cy="1977170"/>
          </a:xfrm>
          <a:prstGeom prst="rect">
            <a:avLst/>
          </a:prstGeom>
          <a:noFill/>
        </p:spPr>
      </p:pic>
      <p:pic>
        <p:nvPicPr>
          <p:cNvPr id="24587" name="Picture 11" descr="https://sun9-76.userapi.com/impg/MUlqh3exCmkK21vouf5geznKT4J5duWMroXiyQ/ixL-ZErgRlI.jpg?size=1600x1200&amp;quality=95&amp;sign=d0caa93b8cb3da60f84e82abaaf5c552&amp;type=albu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56176" y="4653136"/>
            <a:ext cx="2592288" cy="1944216"/>
          </a:xfrm>
          <a:prstGeom prst="rect">
            <a:avLst/>
          </a:prstGeom>
          <a:noFill/>
        </p:spPr>
      </p:pic>
      <p:pic>
        <p:nvPicPr>
          <p:cNvPr id="16" name="Picture 4" descr="Picture background"/>
          <p:cNvPicPr>
            <a:picLocks noChangeAspect="1" noChangeArrowheads="1"/>
          </p:cNvPicPr>
          <p:nvPr/>
        </p:nvPicPr>
        <p:blipFill>
          <a:blip r:embed="rId6" cstate="print"/>
          <a:srcRect l="25987" t="4200" r="26764" b="18101"/>
          <a:stretch>
            <a:fillRect/>
          </a:stretch>
        </p:blipFill>
        <p:spPr bwMode="auto">
          <a:xfrm>
            <a:off x="395536" y="188640"/>
            <a:ext cx="936104" cy="865895"/>
          </a:xfrm>
          <a:prstGeom prst="rect">
            <a:avLst/>
          </a:prstGeom>
          <a:noFill/>
        </p:spPr>
      </p:pic>
      <p:graphicFrame>
        <p:nvGraphicFramePr>
          <p:cNvPr id="17" name="Таблица 35"/>
          <p:cNvGraphicFramePr>
            <a:graphicFrameLocks/>
          </p:cNvGraphicFramePr>
          <p:nvPr/>
        </p:nvGraphicFramePr>
        <p:xfrm>
          <a:off x="4283968" y="3068960"/>
          <a:ext cx="4536504" cy="1981200"/>
        </p:xfrm>
        <a:graphic>
          <a:graphicData uri="http://schemas.openxmlformats.org/drawingml/2006/table">
            <a:tbl>
              <a:tblPr/>
              <a:tblGrid>
                <a:gridCol w="4536504"/>
              </a:tblGrid>
              <a:tr h="6119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2800" b="1" u="none" dirty="0" smtClean="0">
                          <a:solidFill>
                            <a:srgbClr val="05509B"/>
                          </a:solidFill>
                          <a:latin typeface="Century Gothic"/>
                        </a:rPr>
                        <a:t>ВСТРЕЧИ С ВРАЧАМИ, ЛИДЕРАМИ В СПОРТЕ</a:t>
                      </a:r>
                    </a:p>
                  </a:txBody>
                  <a:tcPr>
                    <a:lnL w="6096" algn="ctr">
                      <a:solidFill>
                        <a:srgbClr val="FFFFFF"/>
                      </a:solidFill>
                    </a:lnL>
                    <a:lnR w="6096" algn="ctr">
                      <a:solidFill>
                        <a:srgbClr val="FFFFFF"/>
                      </a:solidFill>
                    </a:lnR>
                    <a:lnT w="6096" algn="ctr">
                      <a:solidFill>
                        <a:srgbClr val="376092"/>
                      </a:solidFill>
                    </a:lnT>
                    <a:lnB w="6096" cap="flat" cmpd="sng" algn="ctr">
                      <a:solidFill>
                        <a:srgbClr val="37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810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2800" b="1" u="none" dirty="0" smtClean="0">
                          <a:solidFill>
                            <a:srgbClr val="05509B"/>
                          </a:solidFill>
                          <a:latin typeface="Century Gothic"/>
                        </a:rPr>
                        <a:t>ЛЕКЦИИ О ЗОЖ</a:t>
                      </a:r>
                      <a:endParaRPr sz="2800" dirty="0"/>
                    </a:p>
                  </a:txBody>
                  <a:tcPr>
                    <a:lnL w="6096" algn="ctr">
                      <a:solidFill>
                        <a:srgbClr val="FFFFFF"/>
                      </a:solidFill>
                    </a:lnL>
                    <a:lnR w="6096" algn="ctr">
                      <a:solidFill>
                        <a:srgbClr val="FFFFFF"/>
                      </a:solidFill>
                    </a:lnR>
                    <a:lnT w="6096" cap="flat" cmpd="sng" algn="ctr">
                      <a:solidFill>
                        <a:srgbClr val="37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37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>
                        <a:alpha val="20000"/>
                      </a:srgbClr>
                    </a:solidFill>
                  </a:tcPr>
                </a:tc>
              </a:tr>
              <a:tr h="378105">
                <a:tc>
                  <a:txBody>
                    <a:bodyPr/>
                    <a:lstStyle/>
                    <a:p>
                      <a:pPr marL="0" marR="0" indent="0" algn="ctr" defTabSz="6858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2800" dirty="0"/>
                    </a:p>
                  </a:txBody>
                  <a:tcPr>
                    <a:lnL w="6096" algn="ctr">
                      <a:solidFill>
                        <a:srgbClr val="FFFFFF"/>
                      </a:solidFill>
                    </a:lnL>
                    <a:lnR w="6096" algn="ctr">
                      <a:solidFill>
                        <a:srgbClr val="FFFFFF"/>
                      </a:solidFill>
                    </a:lnR>
                    <a:lnT w="6096" cap="flat" cmpd="sng" algn="ctr">
                      <a:solidFill>
                        <a:srgbClr val="37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algn="ctr">
                      <a:solidFill>
                        <a:srgbClr val="376092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итульный_20_слайд">
  <a:themeElements>
    <a:clrScheme name="Титульный_20_слайд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Титульный_20_слайд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Титульный_20_слайд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lumMod val="102000"/>
                <a:satMod val="103000"/>
                <a:tint val="94000"/>
              </a:schemeClr>
            </a:gs>
            <a:gs pos="50000">
              <a:schemeClr val="phClr">
                <a:lumMod val="100000"/>
                <a:satMod val="110000"/>
                <a:shade val="100000"/>
              </a:schemeClr>
            </a:gs>
            <a:gs pos="100000">
              <a:schemeClr val="phClr">
                <a:lumMod val="120000"/>
                <a:satMod val="99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miter lim="800000"/>
        </a:ln>
        <a:ln w="12700" cap="flat" cmpd="sng" algn="ctr">
          <a:solidFill>
            <a:schemeClr val="phClr"/>
          </a:solidFill>
          <a:miter lim="800000"/>
        </a:ln>
        <a:ln w="19050" cap="flat" cmpd="sng" algn="ctr">
          <a:solidFill>
            <a:schemeClr val="phClr"/>
          </a:solidFill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lumMod val="102000"/>
                <a:satMod val="150000"/>
                <a:tint val="93000"/>
                <a:shade val="98000"/>
              </a:schemeClr>
            </a:gs>
            <a:gs pos="50000">
              <a:schemeClr val="phClr">
                <a:lumMod val="103000"/>
                <a:satMod val="130000"/>
                <a:tint val="98000"/>
                <a:shade val="90000"/>
              </a:schemeClr>
            </a:gs>
            <a:gs pos="100000">
              <a:schemeClr val="phClr">
                <a:satMod val="120000"/>
                <a:shade val="63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lank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</TotalTime>
  <Words>63</Words>
  <Application>Microsoft Office PowerPoint</Application>
  <DocSecurity>0</DocSecurity>
  <PresentationFormat>Экран (4:3)</PresentationFormat>
  <Paragraphs>47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</vt:i4>
      </vt:variant>
    </vt:vector>
  </HeadingPairs>
  <TitlesOfParts>
    <vt:vector size="5" baseType="lpstr">
      <vt:lpstr>Титульный_20_слайд</vt:lpstr>
      <vt:lpstr>Blank</vt:lpstr>
      <vt:lpstr>Слайд 1</vt:lpstr>
      <vt:lpstr>Слайд 2</vt:lpstr>
      <vt:lpstr>Слайд 3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Lenovo</dc:creator>
  <cp:lastModifiedBy>Lenovo</cp:lastModifiedBy>
  <cp:revision>20</cp:revision>
  <dcterms:modified xsi:type="dcterms:W3CDTF">2026-03-07T18:46:53Z</dcterms:modified>
  <dc:identifier/>
  <dc:language/>
  <cp:version/>
</cp:coreProperties>
</file>