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60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76532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«Женщины за здоровое общество»: Здоровье в каждом возрасте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349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Приветствуем вас в проекте, посвященном сохранению женского здоровья! Мы уверены, что здоровье – это основа для реализации всех жизненных целей. Вместе мы сможем укрепить свое здоровье и вдохновить окружающих!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270040" y="6056233"/>
            <a:ext cx="355711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29" y="0"/>
            <a:ext cx="548297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05358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Здоровье – это наш приоритет!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1374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47" y="3169325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137416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Забота о себе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1530906" y="364557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 – самая важная личность в своей жизни. Ваше здоровье – это инвестиция в будущее.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1374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024" y="3169325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137416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Семья и дети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5422583" y="3645575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Здоровая мама – счастливая семья. Ваш пример вдохновляет детей на здоровый образ жизни.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420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47" y="5973961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942052"/>
            <a:ext cx="357592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Карьера и достижения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1530906" y="645021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Энергия и здоровье помогают достигать успехов в работе и общественной деятельности.</a:t>
            </a:r>
            <a:endParaRPr lang="en-US" sz="17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95" y="0"/>
            <a:ext cx="635110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0623"/>
            <a:ext cx="760535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Мой опыт – ваш стимул!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32851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 – мама троих детей, и я знаю, как сложно найти время на себя. Но я нашла решение!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733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Мой секрет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47722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Правильное распределение времени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144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Поддержка семьи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566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Регулярные занятия спортом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1733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Мои достижения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7599521" y="47722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Золотой значок ГТО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2144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Отличное самочувствие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6566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Позитивный настрой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70770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Транслируйте ЗОЖ своим примером!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253638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Ваш пример – это самый мощный инструмент влияния! Заряжайте людей вокруг!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517344"/>
            <a:ext cx="3664863" cy="2437805"/>
          </a:xfrm>
          <a:prstGeom prst="roundRect">
            <a:avLst>
              <a:gd name="adj" fmla="val 390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751778"/>
            <a:ext cx="319599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Делитесь своими успехами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028224" y="4632007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Рассказывайте о своих достижениях в спорте и здоровом питании.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517344"/>
            <a:ext cx="3664863" cy="2437805"/>
          </a:xfrm>
          <a:prstGeom prst="roundRect">
            <a:avLst>
              <a:gd name="adj" fmla="val 390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3751778"/>
            <a:ext cx="319599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Вдохновляйте своим примером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4919901" y="4632007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Показывайте, как здоровый образ жизни меняет вашу жизнь к лучшему.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6181963"/>
            <a:ext cx="7556421" cy="1339929"/>
          </a:xfrm>
          <a:prstGeom prst="roundRect">
            <a:avLst>
              <a:gd name="adj" fmla="val 71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6416397"/>
            <a:ext cx="51117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Поддерживайте других женщин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028224" y="692455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Помогайте другим женщинам начать свой путь к здоровью.</a:t>
            </a:r>
            <a:endParaRPr lang="en-US" sz="17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67" y="238538"/>
            <a:ext cx="6161433" cy="79910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6280" y="858203"/>
            <a:ext cx="7711440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Поддержка сообщества – наша сила!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16280" y="2508171"/>
            <a:ext cx="7711440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Вместе мы можем достичь большего! Присоединяйтесь к нашему сообществу!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3393162"/>
            <a:ext cx="1023223" cy="122789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46446" y="3597712"/>
            <a:ext cx="3515916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Совместные тренировки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2046446" y="4056221"/>
            <a:ext cx="6381274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Занимайтесь спортом вместе с единомышленниками.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" y="4621054"/>
            <a:ext cx="1023223" cy="122789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46446" y="4825603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Обмен опытом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2046446" y="5284113"/>
            <a:ext cx="6381274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Делитесь своими знаниями и опытом с другими женщинами.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" y="5848945"/>
            <a:ext cx="1023223" cy="152245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46446" y="6053495"/>
            <a:ext cx="3060144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Взаимная поддержка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2046446" y="6512004"/>
            <a:ext cx="6381274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Получайте поддержку и мотивацию от других участниц сообщества.</a:t>
            </a:r>
            <a:endParaRPr lang="en-US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51" y="119270"/>
            <a:ext cx="4626898" cy="7698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4282"/>
            <a:ext cx="11805166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Начните с малого – зарядка по утрам!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1221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обязательно сразу бежать марафон! Начните с простых шагов.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601986" y="440567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Зарядка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4913828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 минут зарядки по утрам – это заряд энергии на весь день.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40223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4535805"/>
            <a:ext cx="339328" cy="424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317944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Вода</a:t>
            </a:r>
            <a:endParaRPr lang="en-US" sz="2300" dirty="0"/>
          </a:p>
        </p:txBody>
      </p:sp>
      <p:sp>
        <p:nvSpPr>
          <p:cNvPr id="9" name="Text 5"/>
          <p:cNvSpPr/>
          <p:nvPr/>
        </p:nvSpPr>
        <p:spPr>
          <a:xfrm>
            <a:off x="9937790" y="368760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Пейте достаточно воды в течение дня.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40223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3584734"/>
            <a:ext cx="339328" cy="424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790" y="5632013"/>
            <a:ext cx="332755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Правильное питание</a:t>
            </a:r>
            <a:endParaRPr lang="en-US" sz="2300" dirty="0"/>
          </a:p>
        </p:txBody>
      </p:sp>
      <p:sp>
        <p:nvSpPr>
          <p:cNvPr id="13" name="Text 7"/>
          <p:cNvSpPr/>
          <p:nvPr/>
        </p:nvSpPr>
        <p:spPr>
          <a:xfrm>
            <a:off x="9937790" y="614017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Сбалансированный рацион – это основа здоровья.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740223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6310908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258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Поддерживайте хорошую физическую форму!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67640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Забота о здоровье – это постоянный процесс! Не останавливайтесь на достигнутом.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294459"/>
            <a:ext cx="2173724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757493"/>
            <a:ext cx="318968" cy="3986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194328" y="352127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Фитнес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3194328" y="4029432"/>
            <a:ext cx="33324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Регулярные занятия спортом.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3080861" y="460390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0" y="4732496"/>
            <a:ext cx="4347567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5195530"/>
            <a:ext cx="318968" cy="39862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68171" y="4959310"/>
            <a:ext cx="370320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Активный образ жизни</a:t>
            </a:r>
            <a:endParaRPr lang="en-US" sz="2300" dirty="0"/>
          </a:p>
        </p:txBody>
      </p:sp>
      <p:sp>
        <p:nvSpPr>
          <p:cNvPr id="12" name="Text 8"/>
          <p:cNvSpPr/>
          <p:nvPr/>
        </p:nvSpPr>
        <p:spPr>
          <a:xfrm>
            <a:off x="5368171" y="5467469"/>
            <a:ext cx="38504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Больше двигайтесь в течение дня.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5254704" y="6041946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6170533"/>
            <a:ext cx="6521410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633567"/>
            <a:ext cx="318968" cy="39862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542014" y="6397347"/>
            <a:ext cx="15617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Сон</a:t>
            </a:r>
            <a:endParaRPr lang="en-US" sz="2300" dirty="0"/>
          </a:p>
        </p:txBody>
      </p:sp>
      <p:sp>
        <p:nvSpPr>
          <p:cNvPr id="17" name="Text 12"/>
          <p:cNvSpPr/>
          <p:nvPr/>
        </p:nvSpPr>
        <p:spPr>
          <a:xfrm>
            <a:off x="7542014" y="6905506"/>
            <a:ext cx="15617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Высыпайтесь!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2023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«Собственным примером заряди людей вокруг»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4417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Вместе мы сделаем мир здоровее и счастливее! Присоединяйтесь к нашему проекту!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622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Наши главные цели: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802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Вдохновить женщин на заботу о своем здоровье.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224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Создать поддерживающее сообщество.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96467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Транслировать здоровый образ жизни.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389</Words>
  <Application>Microsoft Office PowerPoint</Application>
  <PresentationFormat>Произвольный</PresentationFormat>
  <Paragraphs>65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Inter</vt:lpstr>
      <vt:lpstr>Arial</vt:lpstr>
      <vt:lpstr>Petrona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2025-04-16T09:15:31Z</dcterms:created>
  <dcterms:modified xsi:type="dcterms:W3CDTF">2025-04-16T09:24:05Z</dcterms:modified>
</cp:coreProperties>
</file>