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02" r:id="rId2"/>
    <p:sldMasterId id="2147484109" r:id="rId3"/>
    <p:sldMasterId id="2147484116" r:id="rId4"/>
    <p:sldMasterId id="2147484133" r:id="rId5"/>
  </p:sldMasterIdLst>
  <p:notesMasterIdLst>
    <p:notesMasterId r:id="rId15"/>
  </p:notesMasterIdLst>
  <p:sldIdLst>
    <p:sldId id="293" r:id="rId6"/>
    <p:sldId id="300" r:id="rId7"/>
    <p:sldId id="301" r:id="rId8"/>
    <p:sldId id="265" r:id="rId9"/>
    <p:sldId id="298" r:id="rId10"/>
    <p:sldId id="302" r:id="rId11"/>
    <p:sldId id="303" r:id="rId12"/>
    <p:sldId id="304" r:id="rId13"/>
    <p:sldId id="29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3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/>
    <p:restoredTop sz="96327"/>
  </p:normalViewPr>
  <p:slideViewPr>
    <p:cSldViewPr snapToGrid="0">
      <p:cViewPr varScale="1">
        <p:scale>
          <a:sx n="84" d="100"/>
          <a:sy n="84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A9C12-A4C8-4666-986F-1C3406EB9C3B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B488-A0A7-402B-93AA-D96784260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1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0" name="Google Shape;8790;g1aedf0516f2_0_30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1" name="Google Shape;8791;g1aedf0516f2_0_30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20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0" name="Google Shape;8790;g1aedf0516f2_0_30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1" name="Google Shape;8791;g1aedf0516f2_0_30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62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BBED35-6AA2-E952-1187-A6ED217EC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ACAA2F-7EED-65EB-441A-79C98EF95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49494D-BEE5-79ED-C4BB-85AF0BE2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6FECBC-2D02-19BB-398E-B4B0F826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1B596D-098B-3E8E-03F6-61FA953A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A8F50-F141-04E4-97E7-602EA5C6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B1EE65-EA91-FE3E-1B77-D4C416CF8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1DFC07-D633-EB74-A638-4ECE1744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9DFE55-692C-BF8A-922C-3C0723F6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5633C-0693-6A8C-D04E-934DE364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3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D5E3D9B-6293-C1F4-4EDF-40151BF08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604D3D-7ADA-88BB-0E4F-85817ECB5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604A1C-D567-514E-56E0-F675330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84EF6-8F35-56D8-DD77-CB55C018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40E26E-DC4D-0E1C-66B6-300E0773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6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6"/>
          <p:cNvGrpSpPr/>
          <p:nvPr/>
        </p:nvGrpSpPr>
        <p:grpSpPr>
          <a:xfrm rot="5400000" flipH="1">
            <a:off x="2414415" y="-2766789"/>
            <a:ext cx="7363172" cy="12391576"/>
            <a:chOff x="4009700" y="595350"/>
            <a:chExt cx="1487750" cy="2071200"/>
          </a:xfrm>
        </p:grpSpPr>
        <p:sp>
          <p:nvSpPr>
            <p:cNvPr id="79" name="Google Shape;79;p6"/>
            <p:cNvSpPr/>
            <p:nvPr/>
          </p:nvSpPr>
          <p:spPr>
            <a:xfrm>
              <a:off x="4993725" y="612550"/>
              <a:ext cx="482050" cy="725925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4012200" y="1351550"/>
              <a:ext cx="1463575" cy="1059800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213175" y="1651100"/>
              <a:ext cx="226850" cy="243925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108950" y="2305400"/>
              <a:ext cx="90900" cy="115350"/>
            </a:xfrm>
            <a:custGeom>
              <a:avLst/>
              <a:gdLst/>
              <a:ahLst/>
              <a:cxnLst/>
              <a:rect l="l" t="t" r="r" b="b"/>
              <a:pathLst>
                <a:path w="3636" h="4614" extrusionOk="0">
                  <a:moveTo>
                    <a:pt x="1152" y="1"/>
                  </a:moveTo>
                  <a:cubicBezTo>
                    <a:pt x="1135" y="1"/>
                    <a:pt x="1118" y="1"/>
                    <a:pt x="1101" y="2"/>
                  </a:cubicBezTo>
                  <a:cubicBezTo>
                    <a:pt x="534" y="2"/>
                    <a:pt x="0" y="402"/>
                    <a:pt x="0" y="969"/>
                  </a:cubicBezTo>
                  <a:cubicBezTo>
                    <a:pt x="0" y="1336"/>
                    <a:pt x="267" y="1669"/>
                    <a:pt x="500" y="1870"/>
                  </a:cubicBezTo>
                  <a:cubicBezTo>
                    <a:pt x="734" y="2070"/>
                    <a:pt x="1034" y="2303"/>
                    <a:pt x="1301" y="2537"/>
                  </a:cubicBezTo>
                  <a:cubicBezTo>
                    <a:pt x="1534" y="2837"/>
                    <a:pt x="1701" y="3170"/>
                    <a:pt x="1801" y="3537"/>
                  </a:cubicBezTo>
                  <a:cubicBezTo>
                    <a:pt x="1868" y="3838"/>
                    <a:pt x="1868" y="4171"/>
                    <a:pt x="2035" y="4371"/>
                  </a:cubicBezTo>
                  <a:cubicBezTo>
                    <a:pt x="2152" y="4541"/>
                    <a:pt x="2330" y="4613"/>
                    <a:pt x="2522" y="4613"/>
                  </a:cubicBezTo>
                  <a:cubicBezTo>
                    <a:pt x="2821" y="4613"/>
                    <a:pt x="3153" y="4436"/>
                    <a:pt x="3336" y="4171"/>
                  </a:cubicBezTo>
                  <a:cubicBezTo>
                    <a:pt x="3636" y="3738"/>
                    <a:pt x="3536" y="3170"/>
                    <a:pt x="3469" y="2670"/>
                  </a:cubicBezTo>
                  <a:cubicBezTo>
                    <a:pt x="3205" y="1417"/>
                    <a:pt x="2616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4081425" y="610425"/>
              <a:ext cx="741375" cy="8157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882825" y="595350"/>
              <a:ext cx="604625" cy="1107700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018875" y="1552375"/>
              <a:ext cx="1308450" cy="1102500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5016250" y="2569075"/>
              <a:ext cx="211775" cy="97475"/>
            </a:xfrm>
            <a:custGeom>
              <a:avLst/>
              <a:gdLst/>
              <a:ahLst/>
              <a:cxnLst/>
              <a:rect l="l" t="t" r="r" b="b"/>
              <a:pathLst>
                <a:path w="8471" h="3899" extrusionOk="0">
                  <a:moveTo>
                    <a:pt x="1540" y="0"/>
                  </a:moveTo>
                  <a:cubicBezTo>
                    <a:pt x="1339" y="0"/>
                    <a:pt x="1137" y="10"/>
                    <a:pt x="935" y="29"/>
                  </a:cubicBezTo>
                  <a:cubicBezTo>
                    <a:pt x="601" y="95"/>
                    <a:pt x="201" y="196"/>
                    <a:pt x="101" y="496"/>
                  </a:cubicBezTo>
                  <a:cubicBezTo>
                    <a:pt x="1" y="929"/>
                    <a:pt x="434" y="1263"/>
                    <a:pt x="835" y="1396"/>
                  </a:cubicBezTo>
                  <a:cubicBezTo>
                    <a:pt x="1335" y="1663"/>
                    <a:pt x="1835" y="1963"/>
                    <a:pt x="2236" y="2364"/>
                  </a:cubicBezTo>
                  <a:cubicBezTo>
                    <a:pt x="2602" y="2797"/>
                    <a:pt x="2869" y="3364"/>
                    <a:pt x="2736" y="3898"/>
                  </a:cubicBezTo>
                  <a:cubicBezTo>
                    <a:pt x="3722" y="3826"/>
                    <a:pt x="4690" y="3771"/>
                    <a:pt x="5679" y="3771"/>
                  </a:cubicBezTo>
                  <a:cubicBezTo>
                    <a:pt x="6062" y="3771"/>
                    <a:pt x="6448" y="3780"/>
                    <a:pt x="6839" y="3798"/>
                  </a:cubicBezTo>
                  <a:cubicBezTo>
                    <a:pt x="6865" y="3799"/>
                    <a:pt x="6891" y="3799"/>
                    <a:pt x="6916" y="3799"/>
                  </a:cubicBezTo>
                  <a:cubicBezTo>
                    <a:pt x="8471" y="3799"/>
                    <a:pt x="7360" y="2786"/>
                    <a:pt x="6605" y="2064"/>
                  </a:cubicBezTo>
                  <a:cubicBezTo>
                    <a:pt x="5249" y="827"/>
                    <a:pt x="3429" y="0"/>
                    <a:pt x="1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012200" y="2126975"/>
              <a:ext cx="391150" cy="481475"/>
            </a:xfrm>
            <a:custGeom>
              <a:avLst/>
              <a:gdLst/>
              <a:ahLst/>
              <a:cxnLst/>
              <a:rect l="l" t="t" r="r" b="b"/>
              <a:pathLst>
                <a:path w="15646" h="19259" extrusionOk="0">
                  <a:moveTo>
                    <a:pt x="368" y="0"/>
                  </a:moveTo>
                  <a:cubicBezTo>
                    <a:pt x="334" y="834"/>
                    <a:pt x="334" y="1701"/>
                    <a:pt x="267" y="2535"/>
                  </a:cubicBezTo>
                  <a:cubicBezTo>
                    <a:pt x="267" y="2702"/>
                    <a:pt x="267" y="2902"/>
                    <a:pt x="334" y="3069"/>
                  </a:cubicBezTo>
                  <a:cubicBezTo>
                    <a:pt x="368" y="3202"/>
                    <a:pt x="434" y="3302"/>
                    <a:pt x="501" y="3403"/>
                  </a:cubicBezTo>
                  <a:cubicBezTo>
                    <a:pt x="1402" y="4637"/>
                    <a:pt x="3003" y="5004"/>
                    <a:pt x="4437" y="5437"/>
                  </a:cubicBezTo>
                  <a:cubicBezTo>
                    <a:pt x="5905" y="5838"/>
                    <a:pt x="7439" y="6438"/>
                    <a:pt x="8106" y="7772"/>
                  </a:cubicBezTo>
                  <a:cubicBezTo>
                    <a:pt x="8407" y="8339"/>
                    <a:pt x="8507" y="8973"/>
                    <a:pt x="8673" y="9607"/>
                  </a:cubicBezTo>
                  <a:cubicBezTo>
                    <a:pt x="8840" y="10207"/>
                    <a:pt x="9207" y="10841"/>
                    <a:pt x="9774" y="11108"/>
                  </a:cubicBezTo>
                  <a:cubicBezTo>
                    <a:pt x="9997" y="11204"/>
                    <a:pt x="10228" y="11242"/>
                    <a:pt x="10463" y="11242"/>
                  </a:cubicBezTo>
                  <a:cubicBezTo>
                    <a:pt x="11388" y="11242"/>
                    <a:pt x="12382" y="10652"/>
                    <a:pt x="13259" y="10652"/>
                  </a:cubicBezTo>
                  <a:cubicBezTo>
                    <a:pt x="13559" y="10652"/>
                    <a:pt x="13846" y="10722"/>
                    <a:pt x="14111" y="10908"/>
                  </a:cubicBezTo>
                  <a:cubicBezTo>
                    <a:pt x="14911" y="11508"/>
                    <a:pt x="14778" y="12776"/>
                    <a:pt x="14378" y="13643"/>
                  </a:cubicBezTo>
                  <a:cubicBezTo>
                    <a:pt x="13210" y="16112"/>
                    <a:pt x="10508" y="17546"/>
                    <a:pt x="7773" y="17713"/>
                  </a:cubicBezTo>
                  <a:cubicBezTo>
                    <a:pt x="7564" y="17726"/>
                    <a:pt x="7355" y="17732"/>
                    <a:pt x="7146" y="17732"/>
                  </a:cubicBezTo>
                  <a:cubicBezTo>
                    <a:pt x="4660" y="17732"/>
                    <a:pt x="2222" y="16835"/>
                    <a:pt x="67" y="15511"/>
                  </a:cubicBezTo>
                  <a:lnTo>
                    <a:pt x="67" y="15511"/>
                  </a:lnTo>
                  <a:cubicBezTo>
                    <a:pt x="1" y="16178"/>
                    <a:pt x="34" y="17179"/>
                    <a:pt x="134" y="17880"/>
                  </a:cubicBezTo>
                  <a:cubicBezTo>
                    <a:pt x="1837" y="18795"/>
                    <a:pt x="3791" y="19258"/>
                    <a:pt x="5742" y="19258"/>
                  </a:cubicBezTo>
                  <a:cubicBezTo>
                    <a:pt x="7346" y="19258"/>
                    <a:pt x="8948" y="18945"/>
                    <a:pt x="10408" y="18313"/>
                  </a:cubicBezTo>
                  <a:cubicBezTo>
                    <a:pt x="12043" y="17613"/>
                    <a:pt x="13544" y="16512"/>
                    <a:pt x="14544" y="15044"/>
                  </a:cubicBezTo>
                  <a:cubicBezTo>
                    <a:pt x="15211" y="14077"/>
                    <a:pt x="15645" y="12876"/>
                    <a:pt x="15412" y="11742"/>
                  </a:cubicBezTo>
                  <a:cubicBezTo>
                    <a:pt x="15218" y="10612"/>
                    <a:pt x="14244" y="9670"/>
                    <a:pt x="13124" y="9670"/>
                  </a:cubicBezTo>
                  <a:cubicBezTo>
                    <a:pt x="13086" y="9670"/>
                    <a:pt x="13048" y="9671"/>
                    <a:pt x="13010" y="9674"/>
                  </a:cubicBezTo>
                  <a:cubicBezTo>
                    <a:pt x="12415" y="9702"/>
                    <a:pt x="11796" y="10043"/>
                    <a:pt x="11194" y="10043"/>
                  </a:cubicBezTo>
                  <a:cubicBezTo>
                    <a:pt x="11087" y="10043"/>
                    <a:pt x="10981" y="10032"/>
                    <a:pt x="10875" y="10007"/>
                  </a:cubicBezTo>
                  <a:cubicBezTo>
                    <a:pt x="10341" y="9874"/>
                    <a:pt x="9908" y="9373"/>
                    <a:pt x="9708" y="8840"/>
                  </a:cubicBezTo>
                  <a:cubicBezTo>
                    <a:pt x="9507" y="8306"/>
                    <a:pt x="9407" y="7772"/>
                    <a:pt x="9207" y="7205"/>
                  </a:cubicBezTo>
                  <a:cubicBezTo>
                    <a:pt x="8840" y="6238"/>
                    <a:pt x="8106" y="5371"/>
                    <a:pt x="7206" y="4904"/>
                  </a:cubicBezTo>
                  <a:cubicBezTo>
                    <a:pt x="5738" y="4136"/>
                    <a:pt x="3937" y="4236"/>
                    <a:pt x="2502" y="3469"/>
                  </a:cubicBezTo>
                  <a:cubicBezTo>
                    <a:pt x="1235" y="2769"/>
                    <a:pt x="434" y="1401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009700" y="989200"/>
              <a:ext cx="357775" cy="40630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899500" y="1988175"/>
              <a:ext cx="597950" cy="265450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292275" y="1574075"/>
              <a:ext cx="180150" cy="206825"/>
            </a:xfrm>
            <a:custGeom>
              <a:avLst/>
              <a:gdLst/>
              <a:ahLst/>
              <a:cxnLst/>
              <a:rect l="l" t="t" r="r" b="b"/>
              <a:pathLst>
                <a:path w="7206" h="8273" extrusionOk="0">
                  <a:moveTo>
                    <a:pt x="6777" y="0"/>
                  </a:moveTo>
                  <a:cubicBezTo>
                    <a:pt x="6562" y="0"/>
                    <a:pt x="6310" y="229"/>
                    <a:pt x="6172" y="367"/>
                  </a:cubicBezTo>
                  <a:cubicBezTo>
                    <a:pt x="5672" y="801"/>
                    <a:pt x="5371" y="1368"/>
                    <a:pt x="5138" y="1935"/>
                  </a:cubicBezTo>
                  <a:cubicBezTo>
                    <a:pt x="4738" y="2769"/>
                    <a:pt x="4471" y="3636"/>
                    <a:pt x="4037" y="4437"/>
                  </a:cubicBezTo>
                  <a:cubicBezTo>
                    <a:pt x="3637" y="5237"/>
                    <a:pt x="3036" y="6038"/>
                    <a:pt x="2302" y="6472"/>
                  </a:cubicBezTo>
                  <a:cubicBezTo>
                    <a:pt x="1802" y="6772"/>
                    <a:pt x="1235" y="6939"/>
                    <a:pt x="668" y="7105"/>
                  </a:cubicBezTo>
                  <a:cubicBezTo>
                    <a:pt x="401" y="7205"/>
                    <a:pt x="134" y="7305"/>
                    <a:pt x="34" y="7572"/>
                  </a:cubicBezTo>
                  <a:cubicBezTo>
                    <a:pt x="1" y="7772"/>
                    <a:pt x="134" y="8039"/>
                    <a:pt x="334" y="8139"/>
                  </a:cubicBezTo>
                  <a:cubicBezTo>
                    <a:pt x="535" y="8273"/>
                    <a:pt x="801" y="8273"/>
                    <a:pt x="1035" y="8273"/>
                  </a:cubicBezTo>
                  <a:cubicBezTo>
                    <a:pt x="2870" y="8239"/>
                    <a:pt x="4671" y="7105"/>
                    <a:pt x="5505" y="5437"/>
                  </a:cubicBezTo>
                  <a:cubicBezTo>
                    <a:pt x="5638" y="5204"/>
                    <a:pt x="5738" y="4937"/>
                    <a:pt x="5905" y="4737"/>
                  </a:cubicBezTo>
                  <a:cubicBezTo>
                    <a:pt x="6172" y="4437"/>
                    <a:pt x="6539" y="4303"/>
                    <a:pt x="6872" y="4137"/>
                  </a:cubicBezTo>
                  <a:cubicBezTo>
                    <a:pt x="6972" y="3102"/>
                    <a:pt x="7006" y="2068"/>
                    <a:pt x="7073" y="968"/>
                  </a:cubicBezTo>
                  <a:cubicBezTo>
                    <a:pt x="7073" y="734"/>
                    <a:pt x="7206" y="134"/>
                    <a:pt x="6906" y="34"/>
                  </a:cubicBezTo>
                  <a:cubicBezTo>
                    <a:pt x="6865" y="10"/>
                    <a:pt x="6822" y="0"/>
                    <a:pt x="6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576775" y="1286750"/>
              <a:ext cx="423650" cy="606475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07350" y="2578125"/>
              <a:ext cx="12275" cy="2975"/>
            </a:xfrm>
            <a:custGeom>
              <a:avLst/>
              <a:gdLst/>
              <a:ahLst/>
              <a:cxnLst/>
              <a:rect l="l" t="t" r="r" b="b"/>
              <a:pathLst>
                <a:path w="491" h="119" extrusionOk="0">
                  <a:moveTo>
                    <a:pt x="23" y="0"/>
                  </a:moveTo>
                  <a:cubicBezTo>
                    <a:pt x="1" y="89"/>
                    <a:pt x="71" y="119"/>
                    <a:pt x="149" y="119"/>
                  </a:cubicBezTo>
                  <a:cubicBezTo>
                    <a:pt x="305" y="119"/>
                    <a:pt x="490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192325" y="2234800"/>
              <a:ext cx="5975" cy="5725"/>
            </a:xfrm>
            <a:custGeom>
              <a:avLst/>
              <a:gdLst/>
              <a:ahLst/>
              <a:cxnLst/>
              <a:rect l="l" t="t" r="r" b="b"/>
              <a:pathLst>
                <a:path w="239" h="229" extrusionOk="0">
                  <a:moveTo>
                    <a:pt x="75" y="1"/>
                  </a:moveTo>
                  <a:cubicBezTo>
                    <a:pt x="37" y="1"/>
                    <a:pt x="1" y="57"/>
                    <a:pt x="1" y="224"/>
                  </a:cubicBezTo>
                  <a:cubicBezTo>
                    <a:pt x="21" y="227"/>
                    <a:pt x="38" y="229"/>
                    <a:pt x="54" y="229"/>
                  </a:cubicBezTo>
                  <a:cubicBezTo>
                    <a:pt x="238" y="229"/>
                    <a:pt x="152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5120300" y="1233000"/>
              <a:ext cx="13550" cy="7825"/>
            </a:xfrm>
            <a:custGeom>
              <a:avLst/>
              <a:gdLst/>
              <a:ahLst/>
              <a:cxnLst/>
              <a:rect l="l" t="t" r="r" b="b"/>
              <a:pathLst>
                <a:path w="542" h="313" extrusionOk="0">
                  <a:moveTo>
                    <a:pt x="542" y="0"/>
                  </a:moveTo>
                  <a:lnTo>
                    <a:pt x="542" y="0"/>
                  </a:lnTo>
                  <a:cubicBezTo>
                    <a:pt x="130" y="43"/>
                    <a:pt x="0" y="312"/>
                    <a:pt x="124" y="312"/>
                  </a:cubicBezTo>
                  <a:cubicBezTo>
                    <a:pt x="191" y="312"/>
                    <a:pt x="332" y="234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5107975" y="2583300"/>
              <a:ext cx="750" cy="5800"/>
            </a:xfrm>
            <a:custGeom>
              <a:avLst/>
              <a:gdLst/>
              <a:ahLst/>
              <a:cxnLst/>
              <a:rect l="l" t="t" r="r" b="b"/>
              <a:pathLst>
                <a:path w="30" h="232" extrusionOk="0">
                  <a:moveTo>
                    <a:pt x="11" y="0"/>
                  </a:moveTo>
                  <a:cubicBezTo>
                    <a:pt x="8" y="0"/>
                    <a:pt x="5" y="8"/>
                    <a:pt x="1" y="27"/>
                  </a:cubicBezTo>
                  <a:cubicBezTo>
                    <a:pt x="10" y="179"/>
                    <a:pt x="17" y="231"/>
                    <a:pt x="21" y="231"/>
                  </a:cubicBezTo>
                  <a:cubicBezTo>
                    <a:pt x="30" y="231"/>
                    <a:pt x="2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5104650" y="1317575"/>
              <a:ext cx="15175" cy="5400"/>
            </a:xfrm>
            <a:custGeom>
              <a:avLst/>
              <a:gdLst/>
              <a:ahLst/>
              <a:cxnLst/>
              <a:rect l="l" t="t" r="r" b="b"/>
              <a:pathLst>
                <a:path w="607" h="216" extrusionOk="0">
                  <a:moveTo>
                    <a:pt x="234" y="1"/>
                  </a:moveTo>
                  <a:cubicBezTo>
                    <a:pt x="173" y="1"/>
                    <a:pt x="96" y="6"/>
                    <a:pt x="0" y="20"/>
                  </a:cubicBezTo>
                  <a:cubicBezTo>
                    <a:pt x="0" y="166"/>
                    <a:pt x="83" y="215"/>
                    <a:pt x="176" y="215"/>
                  </a:cubicBezTo>
                  <a:cubicBezTo>
                    <a:pt x="369" y="215"/>
                    <a:pt x="6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6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73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133" name="Google Shape;133;p9"/>
          <p:cNvGrpSpPr/>
          <p:nvPr/>
        </p:nvGrpSpPr>
        <p:grpSpPr>
          <a:xfrm>
            <a:off x="-1026195" y="-1028827"/>
            <a:ext cx="14457908" cy="8683500"/>
            <a:chOff x="-769647" y="-771621"/>
            <a:chExt cx="10843431" cy="6512625"/>
          </a:xfrm>
        </p:grpSpPr>
        <p:sp>
          <p:nvSpPr>
            <p:cNvPr id="134" name="Google Shape;134;p9"/>
            <p:cNvSpPr/>
            <p:nvPr/>
          </p:nvSpPr>
          <p:spPr>
            <a:xfrm rot="-5400000">
              <a:off x="6828270" y="2283434"/>
              <a:ext cx="3205020" cy="3286010"/>
            </a:xfrm>
            <a:custGeom>
              <a:avLst/>
              <a:gdLst/>
              <a:ahLst/>
              <a:cxnLst/>
              <a:rect l="l" t="t" r="r" b="b"/>
              <a:pathLst>
                <a:path w="33192" h="29465" extrusionOk="0">
                  <a:moveTo>
                    <a:pt x="29211" y="1"/>
                  </a:moveTo>
                  <a:cubicBezTo>
                    <a:pt x="28592" y="1"/>
                    <a:pt x="27950" y="105"/>
                    <a:pt x="27354" y="244"/>
                  </a:cubicBezTo>
                  <a:cubicBezTo>
                    <a:pt x="20983" y="1645"/>
                    <a:pt x="15012" y="4947"/>
                    <a:pt x="10475" y="9684"/>
                  </a:cubicBezTo>
                  <a:cubicBezTo>
                    <a:pt x="7173" y="13153"/>
                    <a:pt x="4404" y="17456"/>
                    <a:pt x="1" y="19291"/>
                  </a:cubicBezTo>
                  <a:cubicBezTo>
                    <a:pt x="68" y="20191"/>
                    <a:pt x="101" y="20992"/>
                    <a:pt x="134" y="21926"/>
                  </a:cubicBezTo>
                  <a:cubicBezTo>
                    <a:pt x="9074" y="18090"/>
                    <a:pt x="9341" y="9984"/>
                    <a:pt x="22584" y="3513"/>
                  </a:cubicBezTo>
                  <a:cubicBezTo>
                    <a:pt x="23518" y="3079"/>
                    <a:pt x="24585" y="2645"/>
                    <a:pt x="25653" y="2645"/>
                  </a:cubicBezTo>
                  <a:cubicBezTo>
                    <a:pt x="26020" y="2645"/>
                    <a:pt x="26420" y="2679"/>
                    <a:pt x="26687" y="2846"/>
                  </a:cubicBezTo>
                  <a:cubicBezTo>
                    <a:pt x="27487" y="3313"/>
                    <a:pt x="27621" y="4413"/>
                    <a:pt x="27487" y="5281"/>
                  </a:cubicBezTo>
                  <a:cubicBezTo>
                    <a:pt x="27254" y="6848"/>
                    <a:pt x="26453" y="8350"/>
                    <a:pt x="26587" y="9951"/>
                  </a:cubicBezTo>
                  <a:cubicBezTo>
                    <a:pt x="26753" y="11852"/>
                    <a:pt x="28254" y="13353"/>
                    <a:pt x="29422" y="14954"/>
                  </a:cubicBezTo>
                  <a:cubicBezTo>
                    <a:pt x="30856" y="16922"/>
                    <a:pt x="31857" y="19291"/>
                    <a:pt x="31757" y="21692"/>
                  </a:cubicBezTo>
                  <a:cubicBezTo>
                    <a:pt x="31657" y="23594"/>
                    <a:pt x="30856" y="25362"/>
                    <a:pt x="29622" y="26763"/>
                  </a:cubicBezTo>
                  <a:cubicBezTo>
                    <a:pt x="28855" y="27530"/>
                    <a:pt x="27854" y="28330"/>
                    <a:pt x="27854" y="29465"/>
                  </a:cubicBezTo>
                  <a:cubicBezTo>
                    <a:pt x="28421" y="29365"/>
                    <a:pt x="28855" y="29198"/>
                    <a:pt x="29355" y="29164"/>
                  </a:cubicBezTo>
                  <a:cubicBezTo>
                    <a:pt x="29756" y="27863"/>
                    <a:pt x="30923" y="26963"/>
                    <a:pt x="31624" y="25829"/>
                  </a:cubicBezTo>
                  <a:cubicBezTo>
                    <a:pt x="33191" y="23360"/>
                    <a:pt x="32624" y="20125"/>
                    <a:pt x="31590" y="17423"/>
                  </a:cubicBezTo>
                  <a:cubicBezTo>
                    <a:pt x="30790" y="15355"/>
                    <a:pt x="29756" y="13320"/>
                    <a:pt x="29856" y="11152"/>
                  </a:cubicBezTo>
                  <a:cubicBezTo>
                    <a:pt x="30022" y="8450"/>
                    <a:pt x="32091" y="6081"/>
                    <a:pt x="32257" y="3346"/>
                  </a:cubicBezTo>
                  <a:cubicBezTo>
                    <a:pt x="32291" y="2445"/>
                    <a:pt x="32124" y="1478"/>
                    <a:pt x="31490" y="811"/>
                  </a:cubicBezTo>
                  <a:cubicBezTo>
                    <a:pt x="30905" y="207"/>
                    <a:pt x="30082" y="1"/>
                    <a:pt x="29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 rot="-5400000">
              <a:off x="6736499" y="91092"/>
              <a:ext cx="367314" cy="637017"/>
            </a:xfrm>
            <a:custGeom>
              <a:avLst/>
              <a:gdLst/>
              <a:ahLst/>
              <a:cxnLst/>
              <a:rect l="l" t="t" r="r" b="b"/>
              <a:pathLst>
                <a:path w="3804" h="5712" extrusionOk="0">
                  <a:moveTo>
                    <a:pt x="2917" y="0"/>
                  </a:moveTo>
                  <a:cubicBezTo>
                    <a:pt x="2689" y="0"/>
                    <a:pt x="2436" y="157"/>
                    <a:pt x="2269" y="349"/>
                  </a:cubicBezTo>
                  <a:cubicBezTo>
                    <a:pt x="2169" y="482"/>
                    <a:pt x="2069" y="582"/>
                    <a:pt x="2002" y="716"/>
                  </a:cubicBezTo>
                  <a:cubicBezTo>
                    <a:pt x="1902" y="949"/>
                    <a:pt x="1935" y="1249"/>
                    <a:pt x="1902" y="1516"/>
                  </a:cubicBezTo>
                  <a:cubicBezTo>
                    <a:pt x="1835" y="2017"/>
                    <a:pt x="1668" y="2517"/>
                    <a:pt x="1401" y="2884"/>
                  </a:cubicBezTo>
                  <a:cubicBezTo>
                    <a:pt x="1068" y="3317"/>
                    <a:pt x="634" y="3584"/>
                    <a:pt x="334" y="4051"/>
                  </a:cubicBezTo>
                  <a:cubicBezTo>
                    <a:pt x="101" y="4518"/>
                    <a:pt x="0" y="5185"/>
                    <a:pt x="401" y="5519"/>
                  </a:cubicBezTo>
                  <a:cubicBezTo>
                    <a:pt x="556" y="5659"/>
                    <a:pt x="754" y="5712"/>
                    <a:pt x="963" y="5712"/>
                  </a:cubicBezTo>
                  <a:cubicBezTo>
                    <a:pt x="1202" y="5712"/>
                    <a:pt x="1454" y="5642"/>
                    <a:pt x="1668" y="5552"/>
                  </a:cubicBezTo>
                  <a:cubicBezTo>
                    <a:pt x="3503" y="4752"/>
                    <a:pt x="3803" y="2317"/>
                    <a:pt x="3403" y="549"/>
                  </a:cubicBezTo>
                  <a:cubicBezTo>
                    <a:pt x="3336" y="382"/>
                    <a:pt x="3303" y="215"/>
                    <a:pt x="3169" y="82"/>
                  </a:cubicBezTo>
                  <a:cubicBezTo>
                    <a:pt x="3094" y="25"/>
                    <a:pt x="3007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 rot="-5400000">
              <a:off x="4139713" y="2889692"/>
              <a:ext cx="2802364" cy="2476134"/>
            </a:xfrm>
            <a:custGeom>
              <a:avLst/>
              <a:gdLst/>
              <a:ahLst/>
              <a:cxnLst/>
              <a:rect l="l" t="t" r="r" b="b"/>
              <a:pathLst>
                <a:path w="29022" h="22203" extrusionOk="0">
                  <a:moveTo>
                    <a:pt x="15355" y="0"/>
                  </a:moveTo>
                  <a:cubicBezTo>
                    <a:pt x="14214" y="0"/>
                    <a:pt x="13075" y="40"/>
                    <a:pt x="11942" y="120"/>
                  </a:cubicBezTo>
                  <a:cubicBezTo>
                    <a:pt x="7940" y="420"/>
                    <a:pt x="3870" y="1188"/>
                    <a:pt x="368" y="3156"/>
                  </a:cubicBezTo>
                  <a:cubicBezTo>
                    <a:pt x="434" y="3523"/>
                    <a:pt x="468" y="3956"/>
                    <a:pt x="534" y="4323"/>
                  </a:cubicBezTo>
                  <a:cubicBezTo>
                    <a:pt x="4529" y="1900"/>
                    <a:pt x="9204" y="603"/>
                    <a:pt x="13863" y="603"/>
                  </a:cubicBezTo>
                  <a:cubicBezTo>
                    <a:pt x="15040" y="603"/>
                    <a:pt x="16216" y="686"/>
                    <a:pt x="17380" y="854"/>
                  </a:cubicBezTo>
                  <a:cubicBezTo>
                    <a:pt x="18280" y="987"/>
                    <a:pt x="19281" y="1288"/>
                    <a:pt x="19548" y="2088"/>
                  </a:cubicBezTo>
                  <a:cubicBezTo>
                    <a:pt x="19648" y="2322"/>
                    <a:pt x="19681" y="2589"/>
                    <a:pt x="19781" y="2822"/>
                  </a:cubicBezTo>
                  <a:cubicBezTo>
                    <a:pt x="20048" y="3456"/>
                    <a:pt x="20882" y="3523"/>
                    <a:pt x="21616" y="3523"/>
                  </a:cubicBezTo>
                  <a:lnTo>
                    <a:pt x="24785" y="3523"/>
                  </a:lnTo>
                  <a:cubicBezTo>
                    <a:pt x="25485" y="3523"/>
                    <a:pt x="26453" y="3689"/>
                    <a:pt x="26553" y="4423"/>
                  </a:cubicBezTo>
                  <a:cubicBezTo>
                    <a:pt x="26686" y="5124"/>
                    <a:pt x="25886" y="5591"/>
                    <a:pt x="25285" y="5958"/>
                  </a:cubicBezTo>
                  <a:cubicBezTo>
                    <a:pt x="22817" y="7325"/>
                    <a:pt x="21249" y="9994"/>
                    <a:pt x="18647" y="11095"/>
                  </a:cubicBezTo>
                  <a:cubicBezTo>
                    <a:pt x="17513" y="11528"/>
                    <a:pt x="16312" y="11662"/>
                    <a:pt x="15111" y="11862"/>
                  </a:cubicBezTo>
                  <a:cubicBezTo>
                    <a:pt x="9708" y="12796"/>
                    <a:pt x="4604" y="15298"/>
                    <a:pt x="534" y="18967"/>
                  </a:cubicBezTo>
                  <a:cubicBezTo>
                    <a:pt x="368" y="19100"/>
                    <a:pt x="201" y="19267"/>
                    <a:pt x="134" y="19467"/>
                  </a:cubicBezTo>
                  <a:cubicBezTo>
                    <a:pt x="1" y="19668"/>
                    <a:pt x="1" y="19968"/>
                    <a:pt x="1" y="20201"/>
                  </a:cubicBezTo>
                  <a:cubicBezTo>
                    <a:pt x="101" y="20702"/>
                    <a:pt x="301" y="21602"/>
                    <a:pt x="301" y="22203"/>
                  </a:cubicBezTo>
                  <a:cubicBezTo>
                    <a:pt x="1435" y="21469"/>
                    <a:pt x="2402" y="20435"/>
                    <a:pt x="3336" y="19501"/>
                  </a:cubicBezTo>
                  <a:cubicBezTo>
                    <a:pt x="6138" y="16799"/>
                    <a:pt x="9441" y="14530"/>
                    <a:pt x="13110" y="13330"/>
                  </a:cubicBezTo>
                  <a:cubicBezTo>
                    <a:pt x="14811" y="12796"/>
                    <a:pt x="16579" y="12462"/>
                    <a:pt x="18280" y="11929"/>
                  </a:cubicBezTo>
                  <a:cubicBezTo>
                    <a:pt x="19982" y="11362"/>
                    <a:pt x="21649" y="10594"/>
                    <a:pt x="22917" y="9327"/>
                  </a:cubicBezTo>
                  <a:cubicBezTo>
                    <a:pt x="23451" y="8793"/>
                    <a:pt x="23851" y="8159"/>
                    <a:pt x="24385" y="7659"/>
                  </a:cubicBezTo>
                  <a:cubicBezTo>
                    <a:pt x="25419" y="6758"/>
                    <a:pt x="26720" y="6191"/>
                    <a:pt x="27787" y="5324"/>
                  </a:cubicBezTo>
                  <a:cubicBezTo>
                    <a:pt x="28454" y="4757"/>
                    <a:pt x="29021" y="3923"/>
                    <a:pt x="28855" y="3089"/>
                  </a:cubicBezTo>
                  <a:cubicBezTo>
                    <a:pt x="28654" y="1921"/>
                    <a:pt x="27287" y="1421"/>
                    <a:pt x="26119" y="1154"/>
                  </a:cubicBezTo>
                  <a:cubicBezTo>
                    <a:pt x="22574" y="395"/>
                    <a:pt x="18952" y="0"/>
                    <a:pt x="15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 rot="-5400000">
              <a:off x="-223692" y="3817895"/>
              <a:ext cx="844031" cy="1003256"/>
            </a:xfrm>
            <a:custGeom>
              <a:avLst/>
              <a:gdLst/>
              <a:ahLst/>
              <a:cxnLst/>
              <a:rect l="l" t="t" r="r" b="b"/>
              <a:pathLst>
                <a:path w="8741" h="8996" extrusionOk="0">
                  <a:moveTo>
                    <a:pt x="6739" y="1"/>
                  </a:moveTo>
                  <a:cubicBezTo>
                    <a:pt x="7506" y="2069"/>
                    <a:pt x="7873" y="4270"/>
                    <a:pt x="7806" y="6472"/>
                  </a:cubicBezTo>
                  <a:cubicBezTo>
                    <a:pt x="7806" y="6939"/>
                    <a:pt x="7706" y="7439"/>
                    <a:pt x="7339" y="7673"/>
                  </a:cubicBezTo>
                  <a:cubicBezTo>
                    <a:pt x="7175" y="7774"/>
                    <a:pt x="7000" y="7813"/>
                    <a:pt x="6824" y="7813"/>
                  </a:cubicBezTo>
                  <a:cubicBezTo>
                    <a:pt x="6535" y="7813"/>
                    <a:pt x="6241" y="7709"/>
                    <a:pt x="5972" y="7606"/>
                  </a:cubicBezTo>
                  <a:cubicBezTo>
                    <a:pt x="4971" y="7239"/>
                    <a:pt x="4004" y="6805"/>
                    <a:pt x="3003" y="6439"/>
                  </a:cubicBezTo>
                  <a:cubicBezTo>
                    <a:pt x="2636" y="6272"/>
                    <a:pt x="2269" y="6138"/>
                    <a:pt x="1969" y="5838"/>
                  </a:cubicBezTo>
                  <a:cubicBezTo>
                    <a:pt x="1702" y="5605"/>
                    <a:pt x="1535" y="5304"/>
                    <a:pt x="1435" y="4971"/>
                  </a:cubicBezTo>
                  <a:cubicBezTo>
                    <a:pt x="701" y="3436"/>
                    <a:pt x="435" y="1735"/>
                    <a:pt x="535" y="67"/>
                  </a:cubicBezTo>
                  <a:cubicBezTo>
                    <a:pt x="501" y="45"/>
                    <a:pt x="453" y="38"/>
                    <a:pt x="400" y="38"/>
                  </a:cubicBezTo>
                  <a:cubicBezTo>
                    <a:pt x="294" y="38"/>
                    <a:pt x="168" y="67"/>
                    <a:pt x="101" y="67"/>
                  </a:cubicBezTo>
                  <a:cubicBezTo>
                    <a:pt x="34" y="1168"/>
                    <a:pt x="1" y="2336"/>
                    <a:pt x="268" y="3470"/>
                  </a:cubicBezTo>
                  <a:cubicBezTo>
                    <a:pt x="501" y="4604"/>
                    <a:pt x="1002" y="5671"/>
                    <a:pt x="1936" y="6405"/>
                  </a:cubicBezTo>
                  <a:cubicBezTo>
                    <a:pt x="3003" y="7272"/>
                    <a:pt x="4504" y="7473"/>
                    <a:pt x="5705" y="8240"/>
                  </a:cubicBezTo>
                  <a:cubicBezTo>
                    <a:pt x="6238" y="8565"/>
                    <a:pt x="6718" y="8996"/>
                    <a:pt x="7285" y="8996"/>
                  </a:cubicBezTo>
                  <a:cubicBezTo>
                    <a:pt x="7357" y="8996"/>
                    <a:pt x="7431" y="8989"/>
                    <a:pt x="7506" y="8974"/>
                  </a:cubicBezTo>
                  <a:cubicBezTo>
                    <a:pt x="7940" y="8907"/>
                    <a:pt x="8307" y="8507"/>
                    <a:pt x="8474" y="8106"/>
                  </a:cubicBezTo>
                  <a:cubicBezTo>
                    <a:pt x="8640" y="7673"/>
                    <a:pt x="8674" y="7239"/>
                    <a:pt x="8674" y="6772"/>
                  </a:cubicBezTo>
                  <a:cubicBezTo>
                    <a:pt x="8740" y="4571"/>
                    <a:pt x="8440" y="2269"/>
                    <a:pt x="7273" y="368"/>
                  </a:cubicBezTo>
                  <a:cubicBezTo>
                    <a:pt x="7203" y="298"/>
                    <a:pt x="7100" y="211"/>
                    <a:pt x="7022" y="211"/>
                  </a:cubicBezTo>
                  <a:cubicBezTo>
                    <a:pt x="6988" y="211"/>
                    <a:pt x="6959" y="227"/>
                    <a:pt x="6939" y="267"/>
                  </a:cubicBezTo>
                  <a:cubicBezTo>
                    <a:pt x="6806" y="167"/>
                    <a:pt x="6806" y="1"/>
                    <a:pt x="6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 rot="-5400000">
              <a:off x="7227716" y="-943196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 rot="-5400000">
              <a:off x="1036771" y="3660691"/>
              <a:ext cx="930935" cy="3229692"/>
            </a:xfrm>
            <a:custGeom>
              <a:avLst/>
              <a:gdLst/>
              <a:ahLst/>
              <a:cxnLst/>
              <a:rect l="l" t="t" r="r" b="b"/>
              <a:pathLst>
                <a:path w="9641" h="28960" extrusionOk="0">
                  <a:moveTo>
                    <a:pt x="268" y="0"/>
                  </a:moveTo>
                  <a:lnTo>
                    <a:pt x="268" y="0"/>
                  </a:lnTo>
                  <a:cubicBezTo>
                    <a:pt x="334" y="868"/>
                    <a:pt x="167" y="1602"/>
                    <a:pt x="201" y="2502"/>
                  </a:cubicBezTo>
                  <a:cubicBezTo>
                    <a:pt x="1268" y="3503"/>
                    <a:pt x="2402" y="4504"/>
                    <a:pt x="3603" y="5371"/>
                  </a:cubicBezTo>
                  <a:cubicBezTo>
                    <a:pt x="4237" y="5771"/>
                    <a:pt x="4871" y="6205"/>
                    <a:pt x="5405" y="6672"/>
                  </a:cubicBezTo>
                  <a:cubicBezTo>
                    <a:pt x="6906" y="7906"/>
                    <a:pt x="7873" y="9741"/>
                    <a:pt x="8073" y="11709"/>
                  </a:cubicBezTo>
                  <a:cubicBezTo>
                    <a:pt x="8173" y="12343"/>
                    <a:pt x="8106" y="12943"/>
                    <a:pt x="7940" y="13543"/>
                  </a:cubicBezTo>
                  <a:cubicBezTo>
                    <a:pt x="7706" y="14244"/>
                    <a:pt x="7239" y="14878"/>
                    <a:pt x="7039" y="15578"/>
                  </a:cubicBezTo>
                  <a:cubicBezTo>
                    <a:pt x="6872" y="16179"/>
                    <a:pt x="6906" y="16779"/>
                    <a:pt x="7106" y="17346"/>
                  </a:cubicBezTo>
                  <a:cubicBezTo>
                    <a:pt x="7339" y="17880"/>
                    <a:pt x="7706" y="18380"/>
                    <a:pt x="8006" y="18881"/>
                  </a:cubicBezTo>
                  <a:cubicBezTo>
                    <a:pt x="8440" y="19748"/>
                    <a:pt x="8674" y="20782"/>
                    <a:pt x="8273" y="21716"/>
                  </a:cubicBezTo>
                  <a:cubicBezTo>
                    <a:pt x="7940" y="22583"/>
                    <a:pt x="7172" y="23184"/>
                    <a:pt x="6339" y="23617"/>
                  </a:cubicBezTo>
                  <a:cubicBezTo>
                    <a:pt x="4504" y="24618"/>
                    <a:pt x="2369" y="24952"/>
                    <a:pt x="268" y="25218"/>
                  </a:cubicBezTo>
                  <a:cubicBezTo>
                    <a:pt x="234" y="26052"/>
                    <a:pt x="67" y="26886"/>
                    <a:pt x="34" y="27754"/>
                  </a:cubicBezTo>
                  <a:cubicBezTo>
                    <a:pt x="1" y="28121"/>
                    <a:pt x="34" y="28588"/>
                    <a:pt x="167" y="28954"/>
                  </a:cubicBezTo>
                  <a:cubicBezTo>
                    <a:pt x="232" y="28958"/>
                    <a:pt x="297" y="28960"/>
                    <a:pt x="362" y="28960"/>
                  </a:cubicBezTo>
                  <a:cubicBezTo>
                    <a:pt x="1491" y="28960"/>
                    <a:pt x="2558" y="28423"/>
                    <a:pt x="3537" y="27887"/>
                  </a:cubicBezTo>
                  <a:cubicBezTo>
                    <a:pt x="5104" y="27020"/>
                    <a:pt x="6605" y="25952"/>
                    <a:pt x="7740" y="24585"/>
                  </a:cubicBezTo>
                  <a:cubicBezTo>
                    <a:pt x="8874" y="23217"/>
                    <a:pt x="9641" y="21449"/>
                    <a:pt x="9574" y="19681"/>
                  </a:cubicBezTo>
                  <a:cubicBezTo>
                    <a:pt x="9541" y="18213"/>
                    <a:pt x="8940" y="16846"/>
                    <a:pt x="8774" y="15378"/>
                  </a:cubicBezTo>
                  <a:cubicBezTo>
                    <a:pt x="8607" y="14010"/>
                    <a:pt x="8874" y="12609"/>
                    <a:pt x="8674" y="11242"/>
                  </a:cubicBezTo>
                  <a:cubicBezTo>
                    <a:pt x="8440" y="9741"/>
                    <a:pt x="7706" y="8373"/>
                    <a:pt x="6739" y="7206"/>
                  </a:cubicBezTo>
                  <a:cubicBezTo>
                    <a:pt x="5771" y="6038"/>
                    <a:pt x="4604" y="5037"/>
                    <a:pt x="3436" y="4070"/>
                  </a:cubicBezTo>
                  <a:cubicBezTo>
                    <a:pt x="2069" y="2936"/>
                    <a:pt x="568" y="1735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 rot="-5400000">
              <a:off x="8146710" y="-442043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10800000">
              <a:off x="-769647" y="-771621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 rot="10800000">
              <a:off x="-743865" y="-761026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91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-979301" y="-2030028"/>
            <a:ext cx="15018975" cy="10143487"/>
            <a:chOff x="-713576" y="-1898871"/>
            <a:chExt cx="11264231" cy="7607615"/>
          </a:xfrm>
        </p:grpSpPr>
        <p:sp>
          <p:nvSpPr>
            <p:cNvPr id="146" name="Google Shape;146;p10"/>
            <p:cNvSpPr/>
            <p:nvPr/>
          </p:nvSpPr>
          <p:spPr>
            <a:xfrm rot="5400000">
              <a:off x="87103" y="-1680586"/>
              <a:ext cx="2193243" cy="379460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rot="5400000">
              <a:off x="6570002" y="2290547"/>
              <a:ext cx="2857881" cy="3978512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 rot="5400000">
              <a:off x="7015991" y="2513472"/>
              <a:ext cx="2072432" cy="357495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 rot="5400000">
              <a:off x="8544141" y="3942040"/>
              <a:ext cx="1090644" cy="1216367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 rot="5400000">
              <a:off x="7757631" y="2786975"/>
              <a:ext cx="3815489" cy="1647505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rot="5400000">
              <a:off x="8997833" y="2223787"/>
              <a:ext cx="1637461" cy="1062046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 rot="5400000">
              <a:off x="632382" y="-1123541"/>
              <a:ext cx="1102689" cy="2261998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 rot="5400000">
              <a:off x="3459108" y="298584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5400000">
              <a:off x="-96561" y="3594800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 rot="5400000">
              <a:off x="-160018" y="3798956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 rot="5400000">
              <a:off x="2986912" y="423203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 rot="4553222">
              <a:off x="4024877" y="-2058621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 rot="5400000">
              <a:off x="9494311" y="4492285"/>
              <a:ext cx="1540740" cy="571948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 rot="5676740">
              <a:off x="4551164" y="-1871561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7519408">
              <a:off x="7036312" y="-18481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5400000">
              <a:off x="-267175" y="4406009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5400000">
              <a:off x="372727" y="284082"/>
              <a:ext cx="432074" cy="1072096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986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4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4"/>
          <p:cNvGrpSpPr/>
          <p:nvPr/>
        </p:nvGrpSpPr>
        <p:grpSpPr>
          <a:xfrm rot="5400000" flipH="1">
            <a:off x="2341777" y="-2844917"/>
            <a:ext cx="7509839" cy="12192101"/>
            <a:chOff x="4049725" y="2931275"/>
            <a:chExt cx="1543625" cy="2066925"/>
          </a:xfrm>
        </p:grpSpPr>
        <p:sp>
          <p:nvSpPr>
            <p:cNvPr id="221" name="Google Shape;221;p14"/>
            <p:cNvSpPr/>
            <p:nvPr/>
          </p:nvSpPr>
          <p:spPr>
            <a:xfrm>
              <a:off x="4424175" y="3963650"/>
              <a:ext cx="605450" cy="84955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781075" y="3057200"/>
              <a:ext cx="788925" cy="890725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4895325" y="3090450"/>
              <a:ext cx="572100" cy="80037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5099650" y="3122250"/>
              <a:ext cx="301075" cy="272325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464200" y="2945050"/>
              <a:ext cx="1053275" cy="368850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520900" y="2943050"/>
              <a:ext cx="452025" cy="237775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4470875" y="4038175"/>
              <a:ext cx="304400" cy="506425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183875" y="3723100"/>
              <a:ext cx="334425" cy="775900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045450" y="4593725"/>
              <a:ext cx="475350" cy="404475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081300" y="4652950"/>
              <a:ext cx="440350" cy="342825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264775" y="4149750"/>
              <a:ext cx="201825" cy="241575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057225" y="3420625"/>
              <a:ext cx="753075" cy="877925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5100475" y="2931275"/>
              <a:ext cx="425325" cy="128050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049725" y="3508775"/>
              <a:ext cx="487050" cy="682200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4142300" y="3360450"/>
              <a:ext cx="224350" cy="118875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216400" y="4754700"/>
              <a:ext cx="376950" cy="238725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314075" y="4458800"/>
              <a:ext cx="119275" cy="240025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5351225" y="3393700"/>
              <a:ext cx="8350" cy="8175"/>
            </a:xfrm>
            <a:custGeom>
              <a:avLst/>
              <a:gdLst/>
              <a:ahLst/>
              <a:cxnLst/>
              <a:rect l="l" t="t" r="r" b="b"/>
              <a:pathLst>
                <a:path w="334" h="327" extrusionOk="0">
                  <a:moveTo>
                    <a:pt x="311" y="1"/>
                  </a:moveTo>
                  <a:cubicBezTo>
                    <a:pt x="0" y="1"/>
                    <a:pt x="134" y="327"/>
                    <a:pt x="237" y="327"/>
                  </a:cubicBezTo>
                  <a:cubicBezTo>
                    <a:pt x="289" y="327"/>
                    <a:pt x="334" y="245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5366500" y="3616375"/>
              <a:ext cx="25" cy="12525"/>
            </a:xfrm>
            <a:custGeom>
              <a:avLst/>
              <a:gdLst/>
              <a:ahLst/>
              <a:cxnLst/>
              <a:rect l="l" t="t" r="r" b="b"/>
              <a:pathLst>
                <a:path w="1" h="501" extrusionOk="0">
                  <a:moveTo>
                    <a:pt x="1" y="500"/>
                  </a:moveTo>
                  <a:cubicBezTo>
                    <a:pt x="1" y="500"/>
                    <a:pt x="1" y="0"/>
                    <a:pt x="1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364825" y="3302800"/>
              <a:ext cx="2900" cy="8000"/>
            </a:xfrm>
            <a:custGeom>
              <a:avLst/>
              <a:gdLst/>
              <a:ahLst/>
              <a:cxnLst/>
              <a:rect l="l" t="t" r="r" b="b"/>
              <a:pathLst>
                <a:path w="116" h="320" extrusionOk="0">
                  <a:moveTo>
                    <a:pt x="1" y="1"/>
                  </a:moveTo>
                  <a:cubicBezTo>
                    <a:pt x="1" y="171"/>
                    <a:pt x="76" y="319"/>
                    <a:pt x="98" y="319"/>
                  </a:cubicBezTo>
                  <a:cubicBezTo>
                    <a:pt x="116" y="319"/>
                    <a:pt x="102" y="23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14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87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8"/>
          <p:cNvGrpSpPr/>
          <p:nvPr/>
        </p:nvGrpSpPr>
        <p:grpSpPr>
          <a:xfrm>
            <a:off x="-261575" y="-252150"/>
            <a:ext cx="13725499" cy="7202863"/>
            <a:chOff x="-196181" y="-189113"/>
            <a:chExt cx="10294124" cy="5402147"/>
          </a:xfrm>
        </p:grpSpPr>
        <p:sp>
          <p:nvSpPr>
            <p:cNvPr id="314" name="Google Shape;314;p18"/>
            <p:cNvSpPr/>
            <p:nvPr/>
          </p:nvSpPr>
          <p:spPr>
            <a:xfrm rot="5400000">
              <a:off x="46304" y="721007"/>
              <a:ext cx="5209792" cy="3750587"/>
            </a:xfrm>
            <a:custGeom>
              <a:avLst/>
              <a:gdLst/>
              <a:ahLst/>
              <a:cxnLst/>
              <a:rect l="l" t="t" r="r" b="b"/>
              <a:pathLst>
                <a:path w="58976" h="33459" extrusionOk="0">
                  <a:moveTo>
                    <a:pt x="58876" y="1"/>
                  </a:moveTo>
                  <a:lnTo>
                    <a:pt x="58876" y="1"/>
                  </a:lnTo>
                  <a:cubicBezTo>
                    <a:pt x="53539" y="701"/>
                    <a:pt x="48201" y="1635"/>
                    <a:pt x="43198" y="3503"/>
                  </a:cubicBezTo>
                  <a:cubicBezTo>
                    <a:pt x="38128" y="5438"/>
                    <a:pt x="33424" y="8340"/>
                    <a:pt x="30122" y="12610"/>
                  </a:cubicBezTo>
                  <a:cubicBezTo>
                    <a:pt x="29088" y="13944"/>
                    <a:pt x="28187" y="15445"/>
                    <a:pt x="26953" y="16613"/>
                  </a:cubicBezTo>
                  <a:cubicBezTo>
                    <a:pt x="25385" y="18147"/>
                    <a:pt x="23350" y="19114"/>
                    <a:pt x="21282" y="19982"/>
                  </a:cubicBezTo>
                  <a:cubicBezTo>
                    <a:pt x="13877" y="23184"/>
                    <a:pt x="5738" y="25819"/>
                    <a:pt x="434" y="31957"/>
                  </a:cubicBezTo>
                  <a:cubicBezTo>
                    <a:pt x="334" y="32124"/>
                    <a:pt x="234" y="32291"/>
                    <a:pt x="67" y="32357"/>
                  </a:cubicBezTo>
                  <a:cubicBezTo>
                    <a:pt x="0" y="32724"/>
                    <a:pt x="200" y="33058"/>
                    <a:pt x="234" y="33458"/>
                  </a:cubicBezTo>
                  <a:cubicBezTo>
                    <a:pt x="3069" y="29989"/>
                    <a:pt x="6872" y="27487"/>
                    <a:pt x="10875" y="25486"/>
                  </a:cubicBezTo>
                  <a:cubicBezTo>
                    <a:pt x="14844" y="23484"/>
                    <a:pt x="19047" y="21950"/>
                    <a:pt x="23083" y="20048"/>
                  </a:cubicBezTo>
                  <a:cubicBezTo>
                    <a:pt x="24384" y="19448"/>
                    <a:pt x="25685" y="18814"/>
                    <a:pt x="26719" y="17847"/>
                  </a:cubicBezTo>
                  <a:cubicBezTo>
                    <a:pt x="28287" y="16446"/>
                    <a:pt x="29221" y="14378"/>
                    <a:pt x="30522" y="12710"/>
                  </a:cubicBezTo>
                  <a:cubicBezTo>
                    <a:pt x="32957" y="9508"/>
                    <a:pt x="36727" y="7540"/>
                    <a:pt x="40463" y="6139"/>
                  </a:cubicBezTo>
                  <a:cubicBezTo>
                    <a:pt x="46367" y="3870"/>
                    <a:pt x="52605" y="2669"/>
                    <a:pt x="58876" y="2503"/>
                  </a:cubicBezTo>
                  <a:cubicBezTo>
                    <a:pt x="58809" y="1702"/>
                    <a:pt x="58976" y="701"/>
                    <a:pt x="58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 rot="5400000">
              <a:off x="5244861" y="160846"/>
              <a:ext cx="5156790" cy="4492207"/>
            </a:xfrm>
            <a:custGeom>
              <a:avLst/>
              <a:gdLst/>
              <a:ahLst/>
              <a:cxnLst/>
              <a:rect l="l" t="t" r="r" b="b"/>
              <a:pathLst>
                <a:path w="58376" h="40075" extrusionOk="0">
                  <a:moveTo>
                    <a:pt x="57559" y="0"/>
                  </a:moveTo>
                  <a:cubicBezTo>
                    <a:pt x="57229" y="0"/>
                    <a:pt x="56867" y="38"/>
                    <a:pt x="56541" y="113"/>
                  </a:cubicBezTo>
                  <a:cubicBezTo>
                    <a:pt x="56608" y="5650"/>
                    <a:pt x="53706" y="10920"/>
                    <a:pt x="49703" y="14690"/>
                  </a:cubicBezTo>
                  <a:cubicBezTo>
                    <a:pt x="45700" y="18493"/>
                    <a:pt x="40597" y="20961"/>
                    <a:pt x="35360" y="22762"/>
                  </a:cubicBezTo>
                  <a:cubicBezTo>
                    <a:pt x="32470" y="23725"/>
                    <a:pt x="29436" y="24544"/>
                    <a:pt x="26365" y="24544"/>
                  </a:cubicBezTo>
                  <a:cubicBezTo>
                    <a:pt x="26139" y="24544"/>
                    <a:pt x="25913" y="24539"/>
                    <a:pt x="25686" y="24530"/>
                  </a:cubicBezTo>
                  <a:cubicBezTo>
                    <a:pt x="24919" y="24497"/>
                    <a:pt x="24085" y="24363"/>
                    <a:pt x="23618" y="23763"/>
                  </a:cubicBezTo>
                  <a:cubicBezTo>
                    <a:pt x="23418" y="23429"/>
                    <a:pt x="23318" y="23029"/>
                    <a:pt x="23117" y="22696"/>
                  </a:cubicBezTo>
                  <a:cubicBezTo>
                    <a:pt x="22764" y="22212"/>
                    <a:pt x="22182" y="22039"/>
                    <a:pt x="21557" y="22039"/>
                  </a:cubicBezTo>
                  <a:cubicBezTo>
                    <a:pt x="21062" y="22039"/>
                    <a:pt x="20539" y="22148"/>
                    <a:pt x="20082" y="22295"/>
                  </a:cubicBezTo>
                  <a:cubicBezTo>
                    <a:pt x="11509" y="24864"/>
                    <a:pt x="4804" y="31735"/>
                    <a:pt x="134" y="39307"/>
                  </a:cubicBezTo>
                  <a:cubicBezTo>
                    <a:pt x="1" y="39508"/>
                    <a:pt x="134" y="39808"/>
                    <a:pt x="168" y="40075"/>
                  </a:cubicBezTo>
                  <a:cubicBezTo>
                    <a:pt x="2569" y="36572"/>
                    <a:pt x="5171" y="33303"/>
                    <a:pt x="8307" y="30468"/>
                  </a:cubicBezTo>
                  <a:cubicBezTo>
                    <a:pt x="10742" y="28266"/>
                    <a:pt x="13444" y="26231"/>
                    <a:pt x="16513" y="25131"/>
                  </a:cubicBezTo>
                  <a:cubicBezTo>
                    <a:pt x="16937" y="24965"/>
                    <a:pt x="17401" y="24840"/>
                    <a:pt x="17845" y="24840"/>
                  </a:cubicBezTo>
                  <a:cubicBezTo>
                    <a:pt x="18204" y="24840"/>
                    <a:pt x="18549" y="24922"/>
                    <a:pt x="18848" y="25131"/>
                  </a:cubicBezTo>
                  <a:cubicBezTo>
                    <a:pt x="19115" y="25331"/>
                    <a:pt x="19315" y="25631"/>
                    <a:pt x="19582" y="25831"/>
                  </a:cubicBezTo>
                  <a:cubicBezTo>
                    <a:pt x="20164" y="26358"/>
                    <a:pt x="20977" y="26516"/>
                    <a:pt x="21790" y="26516"/>
                  </a:cubicBezTo>
                  <a:cubicBezTo>
                    <a:pt x="21955" y="26516"/>
                    <a:pt x="22120" y="26510"/>
                    <a:pt x="22284" y="26498"/>
                  </a:cubicBezTo>
                  <a:cubicBezTo>
                    <a:pt x="25152" y="26432"/>
                    <a:pt x="27954" y="25664"/>
                    <a:pt x="30690" y="24830"/>
                  </a:cubicBezTo>
                  <a:cubicBezTo>
                    <a:pt x="36327" y="23129"/>
                    <a:pt x="41898" y="21128"/>
                    <a:pt x="46834" y="17925"/>
                  </a:cubicBezTo>
                  <a:cubicBezTo>
                    <a:pt x="51771" y="14690"/>
                    <a:pt x="55974" y="10153"/>
                    <a:pt x="57876" y="4616"/>
                  </a:cubicBezTo>
                  <a:cubicBezTo>
                    <a:pt x="58376" y="3215"/>
                    <a:pt x="57976" y="1647"/>
                    <a:pt x="58042" y="179"/>
                  </a:cubicBezTo>
                  <a:cubicBezTo>
                    <a:pt x="58042" y="146"/>
                    <a:pt x="58042" y="113"/>
                    <a:pt x="58009" y="79"/>
                  </a:cubicBezTo>
                  <a:cubicBezTo>
                    <a:pt x="57976" y="13"/>
                    <a:pt x="57942" y="13"/>
                    <a:pt x="57876" y="13"/>
                  </a:cubicBezTo>
                  <a:cubicBezTo>
                    <a:pt x="57776" y="4"/>
                    <a:pt x="57669" y="0"/>
                    <a:pt x="57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 rot="5400000">
              <a:off x="-310896" y="754613"/>
              <a:ext cx="5153875" cy="3698126"/>
            </a:xfrm>
            <a:custGeom>
              <a:avLst/>
              <a:gdLst/>
              <a:ahLst/>
              <a:cxnLst/>
              <a:rect l="l" t="t" r="r" b="b"/>
              <a:pathLst>
                <a:path w="58343" h="32991" extrusionOk="0">
                  <a:moveTo>
                    <a:pt x="58342" y="0"/>
                  </a:moveTo>
                  <a:lnTo>
                    <a:pt x="58342" y="0"/>
                  </a:lnTo>
                  <a:cubicBezTo>
                    <a:pt x="52571" y="200"/>
                    <a:pt x="46867" y="1668"/>
                    <a:pt x="41730" y="4203"/>
                  </a:cubicBezTo>
                  <a:cubicBezTo>
                    <a:pt x="41697" y="4236"/>
                    <a:pt x="41664" y="4303"/>
                    <a:pt x="41597" y="4303"/>
                  </a:cubicBezTo>
                  <a:cubicBezTo>
                    <a:pt x="41397" y="4403"/>
                    <a:pt x="41197" y="4537"/>
                    <a:pt x="40930" y="4637"/>
                  </a:cubicBezTo>
                  <a:cubicBezTo>
                    <a:pt x="39729" y="5104"/>
                    <a:pt x="38428" y="5170"/>
                    <a:pt x="37194" y="5504"/>
                  </a:cubicBezTo>
                  <a:cubicBezTo>
                    <a:pt x="35659" y="5871"/>
                    <a:pt x="34192" y="6672"/>
                    <a:pt x="32991" y="7706"/>
                  </a:cubicBezTo>
                  <a:cubicBezTo>
                    <a:pt x="31757" y="8773"/>
                    <a:pt x="30756" y="10641"/>
                    <a:pt x="31723" y="11942"/>
                  </a:cubicBezTo>
                  <a:cubicBezTo>
                    <a:pt x="32591" y="13176"/>
                    <a:pt x="34892" y="13343"/>
                    <a:pt x="34859" y="15011"/>
                  </a:cubicBezTo>
                  <a:cubicBezTo>
                    <a:pt x="34859" y="15645"/>
                    <a:pt x="34492" y="16212"/>
                    <a:pt x="33925" y="16545"/>
                  </a:cubicBezTo>
                  <a:cubicBezTo>
                    <a:pt x="31690" y="17980"/>
                    <a:pt x="29155" y="18747"/>
                    <a:pt x="26586" y="19414"/>
                  </a:cubicBezTo>
                  <a:cubicBezTo>
                    <a:pt x="21850" y="20715"/>
                    <a:pt x="16979" y="21716"/>
                    <a:pt x="12343" y="23450"/>
                  </a:cubicBezTo>
                  <a:cubicBezTo>
                    <a:pt x="7706" y="25151"/>
                    <a:pt x="3236" y="27687"/>
                    <a:pt x="1" y="31389"/>
                  </a:cubicBezTo>
                  <a:cubicBezTo>
                    <a:pt x="1" y="31956"/>
                    <a:pt x="134" y="32390"/>
                    <a:pt x="134" y="32990"/>
                  </a:cubicBezTo>
                  <a:cubicBezTo>
                    <a:pt x="3303" y="27720"/>
                    <a:pt x="9407" y="24985"/>
                    <a:pt x="15378" y="23450"/>
                  </a:cubicBezTo>
                  <a:cubicBezTo>
                    <a:pt x="21349" y="21882"/>
                    <a:pt x="27587" y="21282"/>
                    <a:pt x="33224" y="18780"/>
                  </a:cubicBezTo>
                  <a:cubicBezTo>
                    <a:pt x="35192" y="17880"/>
                    <a:pt x="37294" y="16479"/>
                    <a:pt x="37527" y="14344"/>
                  </a:cubicBezTo>
                  <a:cubicBezTo>
                    <a:pt x="37661" y="13543"/>
                    <a:pt x="37227" y="12642"/>
                    <a:pt x="37227" y="11809"/>
                  </a:cubicBezTo>
                  <a:cubicBezTo>
                    <a:pt x="37327" y="8039"/>
                    <a:pt x="40063" y="6505"/>
                    <a:pt x="42698" y="4970"/>
                  </a:cubicBezTo>
                  <a:cubicBezTo>
                    <a:pt x="47334" y="2202"/>
                    <a:pt x="52571" y="634"/>
                    <a:pt x="57909" y="334"/>
                  </a:cubicBezTo>
                  <a:cubicBezTo>
                    <a:pt x="58009" y="200"/>
                    <a:pt x="58209" y="100"/>
                    <a:pt x="58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 rot="5400000">
              <a:off x="-444927" y="715932"/>
              <a:ext cx="4764836" cy="4205692"/>
            </a:xfrm>
            <a:custGeom>
              <a:avLst/>
              <a:gdLst/>
              <a:ahLst/>
              <a:cxnLst/>
              <a:rect l="l" t="t" r="r" b="b"/>
              <a:pathLst>
                <a:path w="53939" h="37519" extrusionOk="0">
                  <a:moveTo>
                    <a:pt x="53905" y="0"/>
                  </a:moveTo>
                  <a:cubicBezTo>
                    <a:pt x="51370" y="467"/>
                    <a:pt x="48935" y="1701"/>
                    <a:pt x="47067" y="3503"/>
                  </a:cubicBezTo>
                  <a:cubicBezTo>
                    <a:pt x="44165" y="6305"/>
                    <a:pt x="42664" y="10208"/>
                    <a:pt x="40062" y="13310"/>
                  </a:cubicBezTo>
                  <a:cubicBezTo>
                    <a:pt x="36593" y="17446"/>
                    <a:pt x="31523" y="19781"/>
                    <a:pt x="26419" y="21449"/>
                  </a:cubicBezTo>
                  <a:cubicBezTo>
                    <a:pt x="21349" y="23117"/>
                    <a:pt x="16045" y="24218"/>
                    <a:pt x="11175" y="26453"/>
                  </a:cubicBezTo>
                  <a:cubicBezTo>
                    <a:pt x="6305" y="28654"/>
                    <a:pt x="1835" y="32457"/>
                    <a:pt x="0" y="37494"/>
                  </a:cubicBezTo>
                  <a:cubicBezTo>
                    <a:pt x="117" y="37510"/>
                    <a:pt x="275" y="37519"/>
                    <a:pt x="434" y="37519"/>
                  </a:cubicBezTo>
                  <a:cubicBezTo>
                    <a:pt x="592" y="37519"/>
                    <a:pt x="751" y="37510"/>
                    <a:pt x="868" y="37494"/>
                  </a:cubicBezTo>
                  <a:cubicBezTo>
                    <a:pt x="2802" y="32724"/>
                    <a:pt x="7172" y="29388"/>
                    <a:pt x="11842" y="27320"/>
                  </a:cubicBezTo>
                  <a:cubicBezTo>
                    <a:pt x="16512" y="25218"/>
                    <a:pt x="21549" y="24184"/>
                    <a:pt x="26419" y="22650"/>
                  </a:cubicBezTo>
                  <a:cubicBezTo>
                    <a:pt x="31323" y="21115"/>
                    <a:pt x="36193" y="18947"/>
                    <a:pt x="39562" y="15111"/>
                  </a:cubicBezTo>
                  <a:cubicBezTo>
                    <a:pt x="41863" y="12509"/>
                    <a:pt x="43365" y="9340"/>
                    <a:pt x="45366" y="6505"/>
                  </a:cubicBezTo>
                  <a:cubicBezTo>
                    <a:pt x="47367" y="3670"/>
                    <a:pt x="50169" y="1101"/>
                    <a:pt x="53572" y="634"/>
                  </a:cubicBezTo>
                  <a:cubicBezTo>
                    <a:pt x="53872" y="601"/>
                    <a:pt x="53939" y="300"/>
                    <a:pt x="5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 rot="5400000">
              <a:off x="-608756" y="2912965"/>
              <a:ext cx="2963811" cy="1540746"/>
            </a:xfrm>
            <a:custGeom>
              <a:avLst/>
              <a:gdLst/>
              <a:ahLst/>
              <a:cxnLst/>
              <a:rect l="l" t="t" r="r" b="b"/>
              <a:pathLst>
                <a:path w="33551" h="13745" extrusionOk="0">
                  <a:moveTo>
                    <a:pt x="33224" y="0"/>
                  </a:moveTo>
                  <a:cubicBezTo>
                    <a:pt x="31589" y="1668"/>
                    <a:pt x="29421" y="2769"/>
                    <a:pt x="27220" y="3436"/>
                  </a:cubicBezTo>
                  <a:cubicBezTo>
                    <a:pt x="25018" y="4103"/>
                    <a:pt x="22683" y="4403"/>
                    <a:pt x="20381" y="4670"/>
                  </a:cubicBezTo>
                  <a:cubicBezTo>
                    <a:pt x="17613" y="5071"/>
                    <a:pt x="14844" y="5404"/>
                    <a:pt x="12075" y="5771"/>
                  </a:cubicBezTo>
                  <a:cubicBezTo>
                    <a:pt x="10074" y="6071"/>
                    <a:pt x="8039" y="6305"/>
                    <a:pt x="6105" y="6939"/>
                  </a:cubicBezTo>
                  <a:cubicBezTo>
                    <a:pt x="3903" y="7639"/>
                    <a:pt x="1835" y="8907"/>
                    <a:pt x="534" y="10841"/>
                  </a:cubicBezTo>
                  <a:cubicBezTo>
                    <a:pt x="167" y="11342"/>
                    <a:pt x="0" y="11975"/>
                    <a:pt x="0" y="12609"/>
                  </a:cubicBezTo>
                  <a:cubicBezTo>
                    <a:pt x="0" y="12843"/>
                    <a:pt x="0" y="13110"/>
                    <a:pt x="167" y="13310"/>
                  </a:cubicBezTo>
                  <a:cubicBezTo>
                    <a:pt x="400" y="13643"/>
                    <a:pt x="867" y="13743"/>
                    <a:pt x="1234" y="13743"/>
                  </a:cubicBezTo>
                  <a:cubicBezTo>
                    <a:pt x="1273" y="13744"/>
                    <a:pt x="1311" y="13745"/>
                    <a:pt x="1350" y="13745"/>
                  </a:cubicBezTo>
                  <a:cubicBezTo>
                    <a:pt x="2976" y="13745"/>
                    <a:pt x="4539" y="13062"/>
                    <a:pt x="6038" y="12476"/>
                  </a:cubicBezTo>
                  <a:cubicBezTo>
                    <a:pt x="11208" y="10441"/>
                    <a:pt x="16745" y="9407"/>
                    <a:pt x="22283" y="9407"/>
                  </a:cubicBezTo>
                  <a:cubicBezTo>
                    <a:pt x="24306" y="9407"/>
                    <a:pt x="26330" y="9534"/>
                    <a:pt x="28338" y="9534"/>
                  </a:cubicBezTo>
                  <a:cubicBezTo>
                    <a:pt x="30037" y="9534"/>
                    <a:pt x="31724" y="9443"/>
                    <a:pt x="33391" y="9107"/>
                  </a:cubicBezTo>
                  <a:cubicBezTo>
                    <a:pt x="33391" y="8840"/>
                    <a:pt x="33391" y="8640"/>
                    <a:pt x="33424" y="8473"/>
                  </a:cubicBezTo>
                  <a:lnTo>
                    <a:pt x="33424" y="8473"/>
                  </a:lnTo>
                  <a:cubicBezTo>
                    <a:pt x="31712" y="8839"/>
                    <a:pt x="29968" y="8941"/>
                    <a:pt x="28212" y="8941"/>
                  </a:cubicBezTo>
                  <a:cubicBezTo>
                    <a:pt x="25964" y="8941"/>
                    <a:pt x="23696" y="8773"/>
                    <a:pt x="21449" y="8773"/>
                  </a:cubicBezTo>
                  <a:cubicBezTo>
                    <a:pt x="16679" y="8773"/>
                    <a:pt x="11909" y="9640"/>
                    <a:pt x="7439" y="11275"/>
                  </a:cubicBezTo>
                  <a:cubicBezTo>
                    <a:pt x="6071" y="11775"/>
                    <a:pt x="4704" y="12342"/>
                    <a:pt x="3236" y="12476"/>
                  </a:cubicBezTo>
                  <a:cubicBezTo>
                    <a:pt x="3221" y="12477"/>
                    <a:pt x="3207" y="12478"/>
                    <a:pt x="3193" y="12478"/>
                  </a:cubicBezTo>
                  <a:cubicBezTo>
                    <a:pt x="2849" y="12478"/>
                    <a:pt x="2609" y="12096"/>
                    <a:pt x="2769" y="11775"/>
                  </a:cubicBezTo>
                  <a:cubicBezTo>
                    <a:pt x="3169" y="11041"/>
                    <a:pt x="3736" y="10441"/>
                    <a:pt x="4403" y="9941"/>
                  </a:cubicBezTo>
                  <a:cubicBezTo>
                    <a:pt x="6838" y="8073"/>
                    <a:pt x="10007" y="7472"/>
                    <a:pt x="13043" y="6939"/>
                  </a:cubicBezTo>
                  <a:lnTo>
                    <a:pt x="24284" y="4970"/>
                  </a:lnTo>
                  <a:cubicBezTo>
                    <a:pt x="25618" y="4737"/>
                    <a:pt x="26919" y="4403"/>
                    <a:pt x="28220" y="3970"/>
                  </a:cubicBezTo>
                  <a:cubicBezTo>
                    <a:pt x="30055" y="3336"/>
                    <a:pt x="32924" y="2168"/>
                    <a:pt x="33524" y="300"/>
                  </a:cubicBezTo>
                  <a:cubicBezTo>
                    <a:pt x="33550" y="170"/>
                    <a:pt x="33510" y="147"/>
                    <a:pt x="33451" y="147"/>
                  </a:cubicBezTo>
                  <a:cubicBezTo>
                    <a:pt x="33419" y="147"/>
                    <a:pt x="33380" y="154"/>
                    <a:pt x="33344" y="154"/>
                  </a:cubicBezTo>
                  <a:cubicBezTo>
                    <a:pt x="33280" y="154"/>
                    <a:pt x="33224" y="131"/>
                    <a:pt x="3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 rot="5400000">
              <a:off x="-492616" y="956731"/>
              <a:ext cx="4552738" cy="3959868"/>
            </a:xfrm>
            <a:custGeom>
              <a:avLst/>
              <a:gdLst/>
              <a:ahLst/>
              <a:cxnLst/>
              <a:rect l="l" t="t" r="r" b="b"/>
              <a:pathLst>
                <a:path w="51538" h="35326" extrusionOk="0">
                  <a:moveTo>
                    <a:pt x="50870" y="1"/>
                  </a:moveTo>
                  <a:lnTo>
                    <a:pt x="50870" y="1"/>
                  </a:lnTo>
                  <a:cubicBezTo>
                    <a:pt x="49469" y="468"/>
                    <a:pt x="48068" y="1302"/>
                    <a:pt x="47234" y="2536"/>
                  </a:cubicBezTo>
                  <a:cubicBezTo>
                    <a:pt x="46367" y="3737"/>
                    <a:pt x="45800" y="5071"/>
                    <a:pt x="45166" y="6405"/>
                  </a:cubicBezTo>
                  <a:cubicBezTo>
                    <a:pt x="43698" y="9574"/>
                    <a:pt x="41964" y="12676"/>
                    <a:pt x="39362" y="14978"/>
                  </a:cubicBezTo>
                  <a:cubicBezTo>
                    <a:pt x="37994" y="16212"/>
                    <a:pt x="36393" y="17213"/>
                    <a:pt x="34692" y="17980"/>
                  </a:cubicBezTo>
                  <a:cubicBezTo>
                    <a:pt x="32891" y="18814"/>
                    <a:pt x="30989" y="19348"/>
                    <a:pt x="29121" y="19915"/>
                  </a:cubicBezTo>
                  <a:cubicBezTo>
                    <a:pt x="24485" y="21316"/>
                    <a:pt x="19714" y="22550"/>
                    <a:pt x="15145" y="24151"/>
                  </a:cubicBezTo>
                  <a:cubicBezTo>
                    <a:pt x="9040" y="26219"/>
                    <a:pt x="2869" y="29555"/>
                    <a:pt x="0" y="35326"/>
                  </a:cubicBezTo>
                  <a:cubicBezTo>
                    <a:pt x="1335" y="35226"/>
                    <a:pt x="2636" y="35259"/>
                    <a:pt x="3970" y="35226"/>
                  </a:cubicBezTo>
                  <a:cubicBezTo>
                    <a:pt x="6705" y="29722"/>
                    <a:pt x="12276" y="26086"/>
                    <a:pt x="18047" y="23918"/>
                  </a:cubicBezTo>
                  <a:cubicBezTo>
                    <a:pt x="23851" y="21750"/>
                    <a:pt x="30022" y="20816"/>
                    <a:pt x="35893" y="19014"/>
                  </a:cubicBezTo>
                  <a:cubicBezTo>
                    <a:pt x="38895" y="18080"/>
                    <a:pt x="41997" y="16846"/>
                    <a:pt x="44199" y="14578"/>
                  </a:cubicBezTo>
                  <a:cubicBezTo>
                    <a:pt x="46000" y="12710"/>
                    <a:pt x="47134" y="10308"/>
                    <a:pt x="47835" y="7806"/>
                  </a:cubicBezTo>
                  <a:cubicBezTo>
                    <a:pt x="48101" y="6672"/>
                    <a:pt x="48368" y="5505"/>
                    <a:pt x="49069" y="4571"/>
                  </a:cubicBezTo>
                  <a:cubicBezTo>
                    <a:pt x="49569" y="3903"/>
                    <a:pt x="50303" y="3370"/>
                    <a:pt x="50737" y="2669"/>
                  </a:cubicBezTo>
                  <a:cubicBezTo>
                    <a:pt x="51204" y="1902"/>
                    <a:pt x="51537" y="501"/>
                    <a:pt x="50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 rot="5400000">
              <a:off x="5878421" y="94015"/>
              <a:ext cx="4479065" cy="3959980"/>
            </a:xfrm>
            <a:custGeom>
              <a:avLst/>
              <a:gdLst/>
              <a:ahLst/>
              <a:cxnLst/>
              <a:rect l="l" t="t" r="r" b="b"/>
              <a:pathLst>
                <a:path w="50704" h="35327" extrusionOk="0">
                  <a:moveTo>
                    <a:pt x="50570" y="1"/>
                  </a:moveTo>
                  <a:cubicBezTo>
                    <a:pt x="49436" y="1"/>
                    <a:pt x="48235" y="134"/>
                    <a:pt x="47101" y="301"/>
                  </a:cubicBezTo>
                  <a:cubicBezTo>
                    <a:pt x="47034" y="2169"/>
                    <a:pt x="46067" y="3870"/>
                    <a:pt x="44933" y="5371"/>
                  </a:cubicBezTo>
                  <a:cubicBezTo>
                    <a:pt x="42431" y="8807"/>
                    <a:pt x="39095" y="11542"/>
                    <a:pt x="35259" y="13344"/>
                  </a:cubicBezTo>
                  <a:cubicBezTo>
                    <a:pt x="30623" y="15512"/>
                    <a:pt x="25519" y="16212"/>
                    <a:pt x="20615" y="17713"/>
                  </a:cubicBezTo>
                  <a:cubicBezTo>
                    <a:pt x="12209" y="20315"/>
                    <a:pt x="4337" y="25586"/>
                    <a:pt x="1" y="33258"/>
                  </a:cubicBezTo>
                  <a:cubicBezTo>
                    <a:pt x="67" y="33925"/>
                    <a:pt x="67" y="34659"/>
                    <a:pt x="167" y="35326"/>
                  </a:cubicBezTo>
                  <a:cubicBezTo>
                    <a:pt x="4070" y="29689"/>
                    <a:pt x="8340" y="24051"/>
                    <a:pt x="14344" y="20749"/>
                  </a:cubicBezTo>
                  <a:cubicBezTo>
                    <a:pt x="18614" y="18381"/>
                    <a:pt x="23517" y="17347"/>
                    <a:pt x="28288" y="16246"/>
                  </a:cubicBezTo>
                  <a:cubicBezTo>
                    <a:pt x="33091" y="15178"/>
                    <a:pt x="37961" y="14044"/>
                    <a:pt x="42197" y="11542"/>
                  </a:cubicBezTo>
                  <a:cubicBezTo>
                    <a:pt x="46400" y="9041"/>
                    <a:pt x="49970" y="4938"/>
                    <a:pt x="50603" y="68"/>
                  </a:cubicBezTo>
                  <a:cubicBezTo>
                    <a:pt x="50704" y="68"/>
                    <a:pt x="50470" y="1"/>
                    <a:pt x="50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 rot="5400000">
              <a:off x="8068564" y="107760"/>
              <a:ext cx="2139446" cy="1592870"/>
            </a:xfrm>
            <a:custGeom>
              <a:avLst/>
              <a:gdLst/>
              <a:ahLst/>
              <a:cxnLst/>
              <a:rect l="l" t="t" r="r" b="b"/>
              <a:pathLst>
                <a:path w="24219" h="14210" extrusionOk="0">
                  <a:moveTo>
                    <a:pt x="19716" y="1"/>
                  </a:moveTo>
                  <a:cubicBezTo>
                    <a:pt x="19621" y="1"/>
                    <a:pt x="19534" y="56"/>
                    <a:pt x="19515" y="133"/>
                  </a:cubicBezTo>
                  <a:cubicBezTo>
                    <a:pt x="19381" y="300"/>
                    <a:pt x="19381" y="500"/>
                    <a:pt x="19381" y="667"/>
                  </a:cubicBezTo>
                  <a:cubicBezTo>
                    <a:pt x="19381" y="1267"/>
                    <a:pt x="19381" y="1801"/>
                    <a:pt x="19582" y="2335"/>
                  </a:cubicBezTo>
                  <a:cubicBezTo>
                    <a:pt x="19782" y="2868"/>
                    <a:pt x="20149" y="3335"/>
                    <a:pt x="20482" y="3836"/>
                  </a:cubicBezTo>
                  <a:cubicBezTo>
                    <a:pt x="20782" y="4336"/>
                    <a:pt x="21083" y="4937"/>
                    <a:pt x="20949" y="5504"/>
                  </a:cubicBezTo>
                  <a:cubicBezTo>
                    <a:pt x="20816" y="6204"/>
                    <a:pt x="20149" y="6838"/>
                    <a:pt x="20382" y="7538"/>
                  </a:cubicBezTo>
                  <a:cubicBezTo>
                    <a:pt x="20482" y="7872"/>
                    <a:pt x="20849" y="8139"/>
                    <a:pt x="20916" y="8506"/>
                  </a:cubicBezTo>
                  <a:cubicBezTo>
                    <a:pt x="20949" y="8773"/>
                    <a:pt x="20916" y="9006"/>
                    <a:pt x="20849" y="9206"/>
                  </a:cubicBezTo>
                  <a:cubicBezTo>
                    <a:pt x="20382" y="10440"/>
                    <a:pt x="19081" y="11041"/>
                    <a:pt x="17914" y="11475"/>
                  </a:cubicBezTo>
                  <a:cubicBezTo>
                    <a:pt x="14441" y="12742"/>
                    <a:pt x="10737" y="13412"/>
                    <a:pt x="7037" y="13412"/>
                  </a:cubicBezTo>
                  <a:cubicBezTo>
                    <a:pt x="5867" y="13412"/>
                    <a:pt x="4698" y="13345"/>
                    <a:pt x="3537" y="13209"/>
                  </a:cubicBezTo>
                  <a:cubicBezTo>
                    <a:pt x="2403" y="13109"/>
                    <a:pt x="1235" y="12942"/>
                    <a:pt x="268" y="12342"/>
                  </a:cubicBezTo>
                  <a:cubicBezTo>
                    <a:pt x="101" y="12509"/>
                    <a:pt x="1" y="12876"/>
                    <a:pt x="34" y="13142"/>
                  </a:cubicBezTo>
                  <a:cubicBezTo>
                    <a:pt x="1569" y="13776"/>
                    <a:pt x="3237" y="13976"/>
                    <a:pt x="4904" y="14110"/>
                  </a:cubicBezTo>
                  <a:cubicBezTo>
                    <a:pt x="5906" y="14176"/>
                    <a:pt x="6909" y="14209"/>
                    <a:pt x="7912" y="14209"/>
                  </a:cubicBezTo>
                  <a:cubicBezTo>
                    <a:pt x="10952" y="14209"/>
                    <a:pt x="13987" y="13903"/>
                    <a:pt x="16946" y="13276"/>
                  </a:cubicBezTo>
                  <a:cubicBezTo>
                    <a:pt x="19348" y="12742"/>
                    <a:pt x="21883" y="11875"/>
                    <a:pt x="23251" y="9873"/>
                  </a:cubicBezTo>
                  <a:cubicBezTo>
                    <a:pt x="23918" y="8939"/>
                    <a:pt x="24218" y="7705"/>
                    <a:pt x="23751" y="6671"/>
                  </a:cubicBezTo>
                  <a:cubicBezTo>
                    <a:pt x="23284" y="5770"/>
                    <a:pt x="22350" y="5203"/>
                    <a:pt x="21583" y="4503"/>
                  </a:cubicBezTo>
                  <a:cubicBezTo>
                    <a:pt x="20416" y="3369"/>
                    <a:pt x="19782" y="1701"/>
                    <a:pt x="19915" y="100"/>
                  </a:cubicBezTo>
                  <a:cubicBezTo>
                    <a:pt x="19859" y="30"/>
                    <a:pt x="19785" y="1"/>
                    <a:pt x="19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 rot="5400000">
              <a:off x="8750263" y="203199"/>
              <a:ext cx="1296618" cy="736016"/>
            </a:xfrm>
            <a:custGeom>
              <a:avLst/>
              <a:gdLst/>
              <a:ahLst/>
              <a:cxnLst/>
              <a:rect l="l" t="t" r="r" b="b"/>
              <a:pathLst>
                <a:path w="14678" h="6566" extrusionOk="0">
                  <a:moveTo>
                    <a:pt x="4537" y="1"/>
                  </a:moveTo>
                  <a:cubicBezTo>
                    <a:pt x="4771" y="968"/>
                    <a:pt x="5371" y="1835"/>
                    <a:pt x="6172" y="2436"/>
                  </a:cubicBezTo>
                  <a:cubicBezTo>
                    <a:pt x="7373" y="3270"/>
                    <a:pt x="8907" y="3470"/>
                    <a:pt x="10341" y="3837"/>
                  </a:cubicBezTo>
                  <a:cubicBezTo>
                    <a:pt x="10575" y="3937"/>
                    <a:pt x="10875" y="4004"/>
                    <a:pt x="11075" y="4170"/>
                  </a:cubicBezTo>
                  <a:cubicBezTo>
                    <a:pt x="11342" y="4337"/>
                    <a:pt x="11442" y="4671"/>
                    <a:pt x="11375" y="4938"/>
                  </a:cubicBezTo>
                  <a:cubicBezTo>
                    <a:pt x="11275" y="5204"/>
                    <a:pt x="10908" y="5371"/>
                    <a:pt x="10608" y="5471"/>
                  </a:cubicBezTo>
                  <a:cubicBezTo>
                    <a:pt x="9835" y="5674"/>
                    <a:pt x="9041" y="5744"/>
                    <a:pt x="8238" y="5744"/>
                  </a:cubicBezTo>
                  <a:cubicBezTo>
                    <a:pt x="7587" y="5744"/>
                    <a:pt x="6929" y="5698"/>
                    <a:pt x="6272" y="5638"/>
                  </a:cubicBezTo>
                  <a:cubicBezTo>
                    <a:pt x="4571" y="5505"/>
                    <a:pt x="2869" y="5338"/>
                    <a:pt x="1368" y="4604"/>
                  </a:cubicBezTo>
                  <a:cubicBezTo>
                    <a:pt x="868" y="4337"/>
                    <a:pt x="368" y="3970"/>
                    <a:pt x="1" y="3503"/>
                  </a:cubicBezTo>
                  <a:lnTo>
                    <a:pt x="1" y="4437"/>
                  </a:lnTo>
                  <a:cubicBezTo>
                    <a:pt x="1368" y="5338"/>
                    <a:pt x="2936" y="5838"/>
                    <a:pt x="4571" y="6138"/>
                  </a:cubicBezTo>
                  <a:cubicBezTo>
                    <a:pt x="6040" y="6421"/>
                    <a:pt x="7541" y="6565"/>
                    <a:pt x="9044" y="6565"/>
                  </a:cubicBezTo>
                  <a:cubicBezTo>
                    <a:pt x="10203" y="6565"/>
                    <a:pt x="11362" y="6479"/>
                    <a:pt x="12510" y="6305"/>
                  </a:cubicBezTo>
                  <a:cubicBezTo>
                    <a:pt x="12910" y="6272"/>
                    <a:pt x="13344" y="6172"/>
                    <a:pt x="13744" y="6005"/>
                  </a:cubicBezTo>
                  <a:cubicBezTo>
                    <a:pt x="14211" y="5805"/>
                    <a:pt x="14678" y="5405"/>
                    <a:pt x="14678" y="4938"/>
                  </a:cubicBezTo>
                  <a:cubicBezTo>
                    <a:pt x="14678" y="4637"/>
                    <a:pt x="14511" y="4337"/>
                    <a:pt x="14278" y="4137"/>
                  </a:cubicBezTo>
                  <a:cubicBezTo>
                    <a:pt x="13844" y="3703"/>
                    <a:pt x="13243" y="3503"/>
                    <a:pt x="12676" y="3370"/>
                  </a:cubicBezTo>
                  <a:cubicBezTo>
                    <a:pt x="11909" y="3270"/>
                    <a:pt x="11109" y="3203"/>
                    <a:pt x="10375" y="3103"/>
                  </a:cubicBezTo>
                  <a:cubicBezTo>
                    <a:pt x="9040" y="2836"/>
                    <a:pt x="7706" y="2302"/>
                    <a:pt x="6705" y="1335"/>
                  </a:cubicBezTo>
                  <a:cubicBezTo>
                    <a:pt x="6339" y="968"/>
                    <a:pt x="6005" y="534"/>
                    <a:pt x="5771" y="34"/>
                  </a:cubicBezTo>
                  <a:cubicBezTo>
                    <a:pt x="5338" y="34"/>
                    <a:pt x="4938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 rot="5400000">
              <a:off x="698768" y="4487523"/>
              <a:ext cx="539212" cy="369241"/>
            </a:xfrm>
            <a:custGeom>
              <a:avLst/>
              <a:gdLst/>
              <a:ahLst/>
              <a:cxnLst/>
              <a:rect l="l" t="t" r="r" b="b"/>
              <a:pathLst>
                <a:path w="6104" h="3294" extrusionOk="0">
                  <a:moveTo>
                    <a:pt x="4983" y="1"/>
                  </a:moveTo>
                  <a:cubicBezTo>
                    <a:pt x="4824" y="1"/>
                    <a:pt x="4652" y="40"/>
                    <a:pt x="4471" y="127"/>
                  </a:cubicBezTo>
                  <a:cubicBezTo>
                    <a:pt x="3370" y="628"/>
                    <a:pt x="2503" y="1228"/>
                    <a:pt x="1302" y="1395"/>
                  </a:cubicBezTo>
                  <a:cubicBezTo>
                    <a:pt x="1035" y="1428"/>
                    <a:pt x="802" y="1428"/>
                    <a:pt x="601" y="1528"/>
                  </a:cubicBezTo>
                  <a:cubicBezTo>
                    <a:pt x="335" y="1595"/>
                    <a:pt x="134" y="1762"/>
                    <a:pt x="101" y="2029"/>
                  </a:cubicBezTo>
                  <a:cubicBezTo>
                    <a:pt x="1" y="2262"/>
                    <a:pt x="134" y="2563"/>
                    <a:pt x="301" y="2729"/>
                  </a:cubicBezTo>
                  <a:cubicBezTo>
                    <a:pt x="501" y="2896"/>
                    <a:pt x="768" y="3030"/>
                    <a:pt x="1002" y="3096"/>
                  </a:cubicBezTo>
                  <a:cubicBezTo>
                    <a:pt x="1302" y="3196"/>
                    <a:pt x="1635" y="3230"/>
                    <a:pt x="1936" y="3263"/>
                  </a:cubicBezTo>
                  <a:cubicBezTo>
                    <a:pt x="2149" y="3282"/>
                    <a:pt x="2368" y="3293"/>
                    <a:pt x="2589" y="3293"/>
                  </a:cubicBezTo>
                  <a:cubicBezTo>
                    <a:pt x="3127" y="3293"/>
                    <a:pt x="3674" y="3228"/>
                    <a:pt x="4171" y="3063"/>
                  </a:cubicBezTo>
                  <a:cubicBezTo>
                    <a:pt x="4871" y="2796"/>
                    <a:pt x="5538" y="2262"/>
                    <a:pt x="5805" y="1562"/>
                  </a:cubicBezTo>
                  <a:cubicBezTo>
                    <a:pt x="6103" y="748"/>
                    <a:pt x="5674" y="1"/>
                    <a:pt x="4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 rot="5400000">
              <a:off x="7856343" y="-42868"/>
              <a:ext cx="477464" cy="308822"/>
            </a:xfrm>
            <a:custGeom>
              <a:avLst/>
              <a:gdLst/>
              <a:ahLst/>
              <a:cxnLst/>
              <a:rect l="l" t="t" r="r" b="b"/>
              <a:pathLst>
                <a:path w="5405" h="2755" extrusionOk="0">
                  <a:moveTo>
                    <a:pt x="897" y="0"/>
                  </a:moveTo>
                  <a:cubicBezTo>
                    <a:pt x="851" y="0"/>
                    <a:pt x="808" y="3"/>
                    <a:pt x="768" y="10"/>
                  </a:cubicBezTo>
                  <a:cubicBezTo>
                    <a:pt x="401" y="110"/>
                    <a:pt x="301" y="477"/>
                    <a:pt x="267" y="810"/>
                  </a:cubicBezTo>
                  <a:cubicBezTo>
                    <a:pt x="201" y="1111"/>
                    <a:pt x="1" y="2278"/>
                    <a:pt x="167" y="2478"/>
                  </a:cubicBezTo>
                  <a:cubicBezTo>
                    <a:pt x="234" y="2512"/>
                    <a:pt x="301" y="2578"/>
                    <a:pt x="334" y="2578"/>
                  </a:cubicBezTo>
                  <a:cubicBezTo>
                    <a:pt x="684" y="2707"/>
                    <a:pt x="1043" y="2755"/>
                    <a:pt x="1408" y="2755"/>
                  </a:cubicBezTo>
                  <a:cubicBezTo>
                    <a:pt x="1704" y="2755"/>
                    <a:pt x="2003" y="2723"/>
                    <a:pt x="2302" y="2678"/>
                  </a:cubicBezTo>
                  <a:cubicBezTo>
                    <a:pt x="3136" y="2612"/>
                    <a:pt x="4003" y="2445"/>
                    <a:pt x="4737" y="2011"/>
                  </a:cubicBezTo>
                  <a:cubicBezTo>
                    <a:pt x="4904" y="1911"/>
                    <a:pt x="5104" y="1778"/>
                    <a:pt x="5238" y="1578"/>
                  </a:cubicBezTo>
                  <a:cubicBezTo>
                    <a:pt x="5338" y="1344"/>
                    <a:pt x="5404" y="1111"/>
                    <a:pt x="5304" y="910"/>
                  </a:cubicBezTo>
                  <a:cubicBezTo>
                    <a:pt x="5138" y="510"/>
                    <a:pt x="4671" y="443"/>
                    <a:pt x="4304" y="410"/>
                  </a:cubicBezTo>
                  <a:cubicBezTo>
                    <a:pt x="3637" y="343"/>
                    <a:pt x="3003" y="343"/>
                    <a:pt x="2336" y="277"/>
                  </a:cubicBezTo>
                  <a:cubicBezTo>
                    <a:pt x="1975" y="247"/>
                    <a:pt x="1317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 rot="5400000">
              <a:off x="4787870" y="386964"/>
              <a:ext cx="5183203" cy="4031048"/>
            </a:xfrm>
            <a:custGeom>
              <a:avLst/>
              <a:gdLst/>
              <a:ahLst/>
              <a:cxnLst/>
              <a:rect l="l" t="t" r="r" b="b"/>
              <a:pathLst>
                <a:path w="58675" h="35961" extrusionOk="0">
                  <a:moveTo>
                    <a:pt x="58276" y="1"/>
                  </a:moveTo>
                  <a:cubicBezTo>
                    <a:pt x="58276" y="3"/>
                    <a:pt x="58277" y="5"/>
                    <a:pt x="58278" y="7"/>
                  </a:cubicBezTo>
                  <a:lnTo>
                    <a:pt x="58278" y="7"/>
                  </a:lnTo>
                  <a:cubicBezTo>
                    <a:pt x="58277" y="5"/>
                    <a:pt x="58277" y="3"/>
                    <a:pt x="58276" y="1"/>
                  </a:cubicBezTo>
                  <a:close/>
                  <a:moveTo>
                    <a:pt x="58278" y="7"/>
                  </a:moveTo>
                  <a:lnTo>
                    <a:pt x="58278" y="7"/>
                  </a:lnTo>
                  <a:cubicBezTo>
                    <a:pt x="58294" y="75"/>
                    <a:pt x="58042" y="202"/>
                    <a:pt x="58042" y="234"/>
                  </a:cubicBezTo>
                  <a:cubicBezTo>
                    <a:pt x="56641" y="4304"/>
                    <a:pt x="53739" y="7807"/>
                    <a:pt x="50337" y="10542"/>
                  </a:cubicBezTo>
                  <a:cubicBezTo>
                    <a:pt x="46968" y="13244"/>
                    <a:pt x="43032" y="15245"/>
                    <a:pt x="39062" y="17080"/>
                  </a:cubicBezTo>
                  <a:cubicBezTo>
                    <a:pt x="33409" y="19624"/>
                    <a:pt x="27430" y="21843"/>
                    <a:pt x="21265" y="21843"/>
                  </a:cubicBezTo>
                  <a:cubicBezTo>
                    <a:pt x="20882" y="21843"/>
                    <a:pt x="20499" y="21834"/>
                    <a:pt x="20115" y="21817"/>
                  </a:cubicBezTo>
                  <a:cubicBezTo>
                    <a:pt x="18938" y="21777"/>
                    <a:pt x="17739" y="21646"/>
                    <a:pt x="16550" y="21646"/>
                  </a:cubicBezTo>
                  <a:cubicBezTo>
                    <a:pt x="15716" y="21646"/>
                    <a:pt x="14889" y="21710"/>
                    <a:pt x="14078" y="21917"/>
                  </a:cubicBezTo>
                  <a:cubicBezTo>
                    <a:pt x="12109" y="22417"/>
                    <a:pt x="10442" y="23718"/>
                    <a:pt x="8874" y="25086"/>
                  </a:cubicBezTo>
                  <a:cubicBezTo>
                    <a:pt x="5538" y="28054"/>
                    <a:pt x="2636" y="31423"/>
                    <a:pt x="168" y="35093"/>
                  </a:cubicBezTo>
                  <a:cubicBezTo>
                    <a:pt x="1" y="35326"/>
                    <a:pt x="168" y="35660"/>
                    <a:pt x="201" y="35960"/>
                  </a:cubicBezTo>
                  <a:cubicBezTo>
                    <a:pt x="2469" y="32791"/>
                    <a:pt x="4971" y="29822"/>
                    <a:pt x="7806" y="27154"/>
                  </a:cubicBezTo>
                  <a:cubicBezTo>
                    <a:pt x="9374" y="25719"/>
                    <a:pt x="11042" y="24318"/>
                    <a:pt x="13043" y="23551"/>
                  </a:cubicBezTo>
                  <a:cubicBezTo>
                    <a:pt x="15378" y="22617"/>
                    <a:pt x="17980" y="22584"/>
                    <a:pt x="20482" y="22417"/>
                  </a:cubicBezTo>
                  <a:cubicBezTo>
                    <a:pt x="34892" y="21383"/>
                    <a:pt x="48769" y="14378"/>
                    <a:pt x="58209" y="3403"/>
                  </a:cubicBezTo>
                  <a:cubicBezTo>
                    <a:pt x="58176" y="2238"/>
                    <a:pt x="58674" y="1106"/>
                    <a:pt x="58278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 rot="5400000">
              <a:off x="-1122305" y="3790841"/>
              <a:ext cx="2316209" cy="404327"/>
            </a:xfrm>
            <a:custGeom>
              <a:avLst/>
              <a:gdLst/>
              <a:ahLst/>
              <a:cxnLst/>
              <a:rect l="l" t="t" r="r" b="b"/>
              <a:pathLst>
                <a:path w="26220" h="3607" extrusionOk="0">
                  <a:moveTo>
                    <a:pt x="8679" y="0"/>
                  </a:moveTo>
                  <a:cubicBezTo>
                    <a:pt x="5513" y="0"/>
                    <a:pt x="2439" y="1525"/>
                    <a:pt x="1" y="3606"/>
                  </a:cubicBezTo>
                  <a:cubicBezTo>
                    <a:pt x="155" y="3587"/>
                    <a:pt x="320" y="3568"/>
                    <a:pt x="497" y="3568"/>
                  </a:cubicBezTo>
                  <a:cubicBezTo>
                    <a:pt x="626" y="3568"/>
                    <a:pt x="761" y="3578"/>
                    <a:pt x="902" y="3606"/>
                  </a:cubicBezTo>
                  <a:cubicBezTo>
                    <a:pt x="3070" y="1972"/>
                    <a:pt x="5605" y="304"/>
                    <a:pt x="8340" y="304"/>
                  </a:cubicBezTo>
                  <a:cubicBezTo>
                    <a:pt x="9841" y="304"/>
                    <a:pt x="11509" y="871"/>
                    <a:pt x="12944" y="1204"/>
                  </a:cubicBezTo>
                  <a:cubicBezTo>
                    <a:pt x="16115" y="1956"/>
                    <a:pt x="19204" y="2245"/>
                    <a:pt x="22268" y="2245"/>
                  </a:cubicBezTo>
                  <a:cubicBezTo>
                    <a:pt x="23555" y="2245"/>
                    <a:pt x="24837" y="2194"/>
                    <a:pt x="26120" y="2105"/>
                  </a:cubicBezTo>
                  <a:cubicBezTo>
                    <a:pt x="26120" y="1972"/>
                    <a:pt x="26220" y="1938"/>
                    <a:pt x="26220" y="1805"/>
                  </a:cubicBezTo>
                  <a:lnTo>
                    <a:pt x="26220" y="1805"/>
                  </a:lnTo>
                  <a:cubicBezTo>
                    <a:pt x="25226" y="1869"/>
                    <a:pt x="24233" y="1901"/>
                    <a:pt x="23240" y="1901"/>
                  </a:cubicBezTo>
                  <a:cubicBezTo>
                    <a:pt x="19602" y="1901"/>
                    <a:pt x="15981" y="1469"/>
                    <a:pt x="12443" y="604"/>
                  </a:cubicBezTo>
                  <a:cubicBezTo>
                    <a:pt x="11576" y="404"/>
                    <a:pt x="10709" y="137"/>
                    <a:pt x="9841" y="70"/>
                  </a:cubicBezTo>
                  <a:cubicBezTo>
                    <a:pt x="9453" y="23"/>
                    <a:pt x="9065" y="0"/>
                    <a:pt x="8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960000" y="7138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1"/>
          </p:nvPr>
        </p:nvSpPr>
        <p:spPr>
          <a:xfrm>
            <a:off x="13553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p18"/>
          <p:cNvSpPr txBox="1">
            <a:spLocks noGrp="1"/>
          </p:cNvSpPr>
          <p:nvPr>
            <p:ph type="subTitle" idx="2"/>
          </p:nvPr>
        </p:nvSpPr>
        <p:spPr>
          <a:xfrm>
            <a:off x="47727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3"/>
          </p:nvPr>
        </p:nvSpPr>
        <p:spPr>
          <a:xfrm>
            <a:off x="13553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18"/>
          <p:cNvSpPr txBox="1">
            <a:spLocks noGrp="1"/>
          </p:cNvSpPr>
          <p:nvPr>
            <p:ph type="subTitle" idx="4"/>
          </p:nvPr>
        </p:nvSpPr>
        <p:spPr>
          <a:xfrm>
            <a:off x="47727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18"/>
          <p:cNvSpPr txBox="1">
            <a:spLocks noGrp="1"/>
          </p:cNvSpPr>
          <p:nvPr>
            <p:ph type="subTitle" idx="5"/>
          </p:nvPr>
        </p:nvSpPr>
        <p:spPr>
          <a:xfrm>
            <a:off x="8190163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6"/>
          </p:nvPr>
        </p:nvSpPr>
        <p:spPr>
          <a:xfrm>
            <a:off x="8190163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4" name="Google Shape;334;p18"/>
          <p:cNvSpPr txBox="1">
            <a:spLocks noGrp="1"/>
          </p:cNvSpPr>
          <p:nvPr>
            <p:ph type="subTitle" idx="7"/>
          </p:nvPr>
        </p:nvSpPr>
        <p:spPr>
          <a:xfrm>
            <a:off x="1406967" y="19248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5" name="Google Shape;335;p18"/>
          <p:cNvSpPr txBox="1">
            <a:spLocks noGrp="1"/>
          </p:cNvSpPr>
          <p:nvPr>
            <p:ph type="subTitle" idx="8"/>
          </p:nvPr>
        </p:nvSpPr>
        <p:spPr>
          <a:xfrm>
            <a:off x="4815441" y="19248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6" name="Google Shape;336;p18"/>
          <p:cNvSpPr txBox="1">
            <a:spLocks noGrp="1"/>
          </p:cNvSpPr>
          <p:nvPr>
            <p:ph type="subTitle" idx="9"/>
          </p:nvPr>
        </p:nvSpPr>
        <p:spPr>
          <a:xfrm>
            <a:off x="8223913" y="19248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7" name="Google Shape;337;p18"/>
          <p:cNvSpPr txBox="1">
            <a:spLocks noGrp="1"/>
          </p:cNvSpPr>
          <p:nvPr>
            <p:ph type="subTitle" idx="13"/>
          </p:nvPr>
        </p:nvSpPr>
        <p:spPr>
          <a:xfrm>
            <a:off x="1406967" y="39890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8" name="Google Shape;338;p18"/>
          <p:cNvSpPr txBox="1">
            <a:spLocks noGrp="1"/>
          </p:cNvSpPr>
          <p:nvPr>
            <p:ph type="subTitle" idx="14"/>
          </p:nvPr>
        </p:nvSpPr>
        <p:spPr>
          <a:xfrm>
            <a:off x="4815441" y="39890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9" name="Google Shape;339;p18"/>
          <p:cNvSpPr txBox="1">
            <a:spLocks noGrp="1"/>
          </p:cNvSpPr>
          <p:nvPr>
            <p:ph type="subTitle" idx="15"/>
          </p:nvPr>
        </p:nvSpPr>
        <p:spPr>
          <a:xfrm>
            <a:off x="8223913" y="39890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689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6"/>
          <p:cNvGrpSpPr/>
          <p:nvPr/>
        </p:nvGrpSpPr>
        <p:grpSpPr>
          <a:xfrm rot="5400000" flipH="1">
            <a:off x="2414415" y="-2766789"/>
            <a:ext cx="7363172" cy="12391576"/>
            <a:chOff x="4009700" y="595350"/>
            <a:chExt cx="1487750" cy="2071200"/>
          </a:xfrm>
        </p:grpSpPr>
        <p:sp>
          <p:nvSpPr>
            <p:cNvPr id="79" name="Google Shape;79;p6"/>
            <p:cNvSpPr/>
            <p:nvPr/>
          </p:nvSpPr>
          <p:spPr>
            <a:xfrm>
              <a:off x="4993725" y="612550"/>
              <a:ext cx="482050" cy="725925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4012200" y="1351550"/>
              <a:ext cx="1463575" cy="1059800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213175" y="1651100"/>
              <a:ext cx="226850" cy="243925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108950" y="2305400"/>
              <a:ext cx="90900" cy="115350"/>
            </a:xfrm>
            <a:custGeom>
              <a:avLst/>
              <a:gdLst/>
              <a:ahLst/>
              <a:cxnLst/>
              <a:rect l="l" t="t" r="r" b="b"/>
              <a:pathLst>
                <a:path w="3636" h="4614" extrusionOk="0">
                  <a:moveTo>
                    <a:pt x="1152" y="1"/>
                  </a:moveTo>
                  <a:cubicBezTo>
                    <a:pt x="1135" y="1"/>
                    <a:pt x="1118" y="1"/>
                    <a:pt x="1101" y="2"/>
                  </a:cubicBezTo>
                  <a:cubicBezTo>
                    <a:pt x="534" y="2"/>
                    <a:pt x="0" y="402"/>
                    <a:pt x="0" y="969"/>
                  </a:cubicBezTo>
                  <a:cubicBezTo>
                    <a:pt x="0" y="1336"/>
                    <a:pt x="267" y="1669"/>
                    <a:pt x="500" y="1870"/>
                  </a:cubicBezTo>
                  <a:cubicBezTo>
                    <a:pt x="734" y="2070"/>
                    <a:pt x="1034" y="2303"/>
                    <a:pt x="1301" y="2537"/>
                  </a:cubicBezTo>
                  <a:cubicBezTo>
                    <a:pt x="1534" y="2837"/>
                    <a:pt x="1701" y="3170"/>
                    <a:pt x="1801" y="3537"/>
                  </a:cubicBezTo>
                  <a:cubicBezTo>
                    <a:pt x="1868" y="3838"/>
                    <a:pt x="1868" y="4171"/>
                    <a:pt x="2035" y="4371"/>
                  </a:cubicBezTo>
                  <a:cubicBezTo>
                    <a:pt x="2152" y="4541"/>
                    <a:pt x="2330" y="4613"/>
                    <a:pt x="2522" y="4613"/>
                  </a:cubicBezTo>
                  <a:cubicBezTo>
                    <a:pt x="2821" y="4613"/>
                    <a:pt x="3153" y="4436"/>
                    <a:pt x="3336" y="4171"/>
                  </a:cubicBezTo>
                  <a:cubicBezTo>
                    <a:pt x="3636" y="3738"/>
                    <a:pt x="3536" y="3170"/>
                    <a:pt x="3469" y="2670"/>
                  </a:cubicBezTo>
                  <a:cubicBezTo>
                    <a:pt x="3205" y="1417"/>
                    <a:pt x="2616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4081425" y="610425"/>
              <a:ext cx="741375" cy="8157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882825" y="595350"/>
              <a:ext cx="604625" cy="1107700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018875" y="1552375"/>
              <a:ext cx="1308450" cy="1102500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5016250" y="2569075"/>
              <a:ext cx="211775" cy="97475"/>
            </a:xfrm>
            <a:custGeom>
              <a:avLst/>
              <a:gdLst/>
              <a:ahLst/>
              <a:cxnLst/>
              <a:rect l="l" t="t" r="r" b="b"/>
              <a:pathLst>
                <a:path w="8471" h="3899" extrusionOk="0">
                  <a:moveTo>
                    <a:pt x="1540" y="0"/>
                  </a:moveTo>
                  <a:cubicBezTo>
                    <a:pt x="1339" y="0"/>
                    <a:pt x="1137" y="10"/>
                    <a:pt x="935" y="29"/>
                  </a:cubicBezTo>
                  <a:cubicBezTo>
                    <a:pt x="601" y="95"/>
                    <a:pt x="201" y="196"/>
                    <a:pt x="101" y="496"/>
                  </a:cubicBezTo>
                  <a:cubicBezTo>
                    <a:pt x="1" y="929"/>
                    <a:pt x="434" y="1263"/>
                    <a:pt x="835" y="1396"/>
                  </a:cubicBezTo>
                  <a:cubicBezTo>
                    <a:pt x="1335" y="1663"/>
                    <a:pt x="1835" y="1963"/>
                    <a:pt x="2236" y="2364"/>
                  </a:cubicBezTo>
                  <a:cubicBezTo>
                    <a:pt x="2602" y="2797"/>
                    <a:pt x="2869" y="3364"/>
                    <a:pt x="2736" y="3898"/>
                  </a:cubicBezTo>
                  <a:cubicBezTo>
                    <a:pt x="3722" y="3826"/>
                    <a:pt x="4690" y="3771"/>
                    <a:pt x="5679" y="3771"/>
                  </a:cubicBezTo>
                  <a:cubicBezTo>
                    <a:pt x="6062" y="3771"/>
                    <a:pt x="6448" y="3780"/>
                    <a:pt x="6839" y="3798"/>
                  </a:cubicBezTo>
                  <a:cubicBezTo>
                    <a:pt x="6865" y="3799"/>
                    <a:pt x="6891" y="3799"/>
                    <a:pt x="6916" y="3799"/>
                  </a:cubicBezTo>
                  <a:cubicBezTo>
                    <a:pt x="8471" y="3799"/>
                    <a:pt x="7360" y="2786"/>
                    <a:pt x="6605" y="2064"/>
                  </a:cubicBezTo>
                  <a:cubicBezTo>
                    <a:pt x="5249" y="827"/>
                    <a:pt x="3429" y="0"/>
                    <a:pt x="1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012200" y="2126975"/>
              <a:ext cx="391150" cy="481475"/>
            </a:xfrm>
            <a:custGeom>
              <a:avLst/>
              <a:gdLst/>
              <a:ahLst/>
              <a:cxnLst/>
              <a:rect l="l" t="t" r="r" b="b"/>
              <a:pathLst>
                <a:path w="15646" h="19259" extrusionOk="0">
                  <a:moveTo>
                    <a:pt x="368" y="0"/>
                  </a:moveTo>
                  <a:cubicBezTo>
                    <a:pt x="334" y="834"/>
                    <a:pt x="334" y="1701"/>
                    <a:pt x="267" y="2535"/>
                  </a:cubicBezTo>
                  <a:cubicBezTo>
                    <a:pt x="267" y="2702"/>
                    <a:pt x="267" y="2902"/>
                    <a:pt x="334" y="3069"/>
                  </a:cubicBezTo>
                  <a:cubicBezTo>
                    <a:pt x="368" y="3202"/>
                    <a:pt x="434" y="3302"/>
                    <a:pt x="501" y="3403"/>
                  </a:cubicBezTo>
                  <a:cubicBezTo>
                    <a:pt x="1402" y="4637"/>
                    <a:pt x="3003" y="5004"/>
                    <a:pt x="4437" y="5437"/>
                  </a:cubicBezTo>
                  <a:cubicBezTo>
                    <a:pt x="5905" y="5838"/>
                    <a:pt x="7439" y="6438"/>
                    <a:pt x="8106" y="7772"/>
                  </a:cubicBezTo>
                  <a:cubicBezTo>
                    <a:pt x="8407" y="8339"/>
                    <a:pt x="8507" y="8973"/>
                    <a:pt x="8673" y="9607"/>
                  </a:cubicBezTo>
                  <a:cubicBezTo>
                    <a:pt x="8840" y="10207"/>
                    <a:pt x="9207" y="10841"/>
                    <a:pt x="9774" y="11108"/>
                  </a:cubicBezTo>
                  <a:cubicBezTo>
                    <a:pt x="9997" y="11204"/>
                    <a:pt x="10228" y="11242"/>
                    <a:pt x="10463" y="11242"/>
                  </a:cubicBezTo>
                  <a:cubicBezTo>
                    <a:pt x="11388" y="11242"/>
                    <a:pt x="12382" y="10652"/>
                    <a:pt x="13259" y="10652"/>
                  </a:cubicBezTo>
                  <a:cubicBezTo>
                    <a:pt x="13559" y="10652"/>
                    <a:pt x="13846" y="10722"/>
                    <a:pt x="14111" y="10908"/>
                  </a:cubicBezTo>
                  <a:cubicBezTo>
                    <a:pt x="14911" y="11508"/>
                    <a:pt x="14778" y="12776"/>
                    <a:pt x="14378" y="13643"/>
                  </a:cubicBezTo>
                  <a:cubicBezTo>
                    <a:pt x="13210" y="16112"/>
                    <a:pt x="10508" y="17546"/>
                    <a:pt x="7773" y="17713"/>
                  </a:cubicBezTo>
                  <a:cubicBezTo>
                    <a:pt x="7564" y="17726"/>
                    <a:pt x="7355" y="17732"/>
                    <a:pt x="7146" y="17732"/>
                  </a:cubicBezTo>
                  <a:cubicBezTo>
                    <a:pt x="4660" y="17732"/>
                    <a:pt x="2222" y="16835"/>
                    <a:pt x="67" y="15511"/>
                  </a:cubicBezTo>
                  <a:lnTo>
                    <a:pt x="67" y="15511"/>
                  </a:lnTo>
                  <a:cubicBezTo>
                    <a:pt x="1" y="16178"/>
                    <a:pt x="34" y="17179"/>
                    <a:pt x="134" y="17880"/>
                  </a:cubicBezTo>
                  <a:cubicBezTo>
                    <a:pt x="1837" y="18795"/>
                    <a:pt x="3791" y="19258"/>
                    <a:pt x="5742" y="19258"/>
                  </a:cubicBezTo>
                  <a:cubicBezTo>
                    <a:pt x="7346" y="19258"/>
                    <a:pt x="8948" y="18945"/>
                    <a:pt x="10408" y="18313"/>
                  </a:cubicBezTo>
                  <a:cubicBezTo>
                    <a:pt x="12043" y="17613"/>
                    <a:pt x="13544" y="16512"/>
                    <a:pt x="14544" y="15044"/>
                  </a:cubicBezTo>
                  <a:cubicBezTo>
                    <a:pt x="15211" y="14077"/>
                    <a:pt x="15645" y="12876"/>
                    <a:pt x="15412" y="11742"/>
                  </a:cubicBezTo>
                  <a:cubicBezTo>
                    <a:pt x="15218" y="10612"/>
                    <a:pt x="14244" y="9670"/>
                    <a:pt x="13124" y="9670"/>
                  </a:cubicBezTo>
                  <a:cubicBezTo>
                    <a:pt x="13086" y="9670"/>
                    <a:pt x="13048" y="9671"/>
                    <a:pt x="13010" y="9674"/>
                  </a:cubicBezTo>
                  <a:cubicBezTo>
                    <a:pt x="12415" y="9702"/>
                    <a:pt x="11796" y="10043"/>
                    <a:pt x="11194" y="10043"/>
                  </a:cubicBezTo>
                  <a:cubicBezTo>
                    <a:pt x="11087" y="10043"/>
                    <a:pt x="10981" y="10032"/>
                    <a:pt x="10875" y="10007"/>
                  </a:cubicBezTo>
                  <a:cubicBezTo>
                    <a:pt x="10341" y="9874"/>
                    <a:pt x="9908" y="9373"/>
                    <a:pt x="9708" y="8840"/>
                  </a:cubicBezTo>
                  <a:cubicBezTo>
                    <a:pt x="9507" y="8306"/>
                    <a:pt x="9407" y="7772"/>
                    <a:pt x="9207" y="7205"/>
                  </a:cubicBezTo>
                  <a:cubicBezTo>
                    <a:pt x="8840" y="6238"/>
                    <a:pt x="8106" y="5371"/>
                    <a:pt x="7206" y="4904"/>
                  </a:cubicBezTo>
                  <a:cubicBezTo>
                    <a:pt x="5738" y="4136"/>
                    <a:pt x="3937" y="4236"/>
                    <a:pt x="2502" y="3469"/>
                  </a:cubicBezTo>
                  <a:cubicBezTo>
                    <a:pt x="1235" y="2769"/>
                    <a:pt x="434" y="1401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009700" y="989200"/>
              <a:ext cx="357775" cy="40630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899500" y="1988175"/>
              <a:ext cx="597950" cy="265450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292275" y="1574075"/>
              <a:ext cx="180150" cy="206825"/>
            </a:xfrm>
            <a:custGeom>
              <a:avLst/>
              <a:gdLst/>
              <a:ahLst/>
              <a:cxnLst/>
              <a:rect l="l" t="t" r="r" b="b"/>
              <a:pathLst>
                <a:path w="7206" h="8273" extrusionOk="0">
                  <a:moveTo>
                    <a:pt x="6777" y="0"/>
                  </a:moveTo>
                  <a:cubicBezTo>
                    <a:pt x="6562" y="0"/>
                    <a:pt x="6310" y="229"/>
                    <a:pt x="6172" y="367"/>
                  </a:cubicBezTo>
                  <a:cubicBezTo>
                    <a:pt x="5672" y="801"/>
                    <a:pt x="5371" y="1368"/>
                    <a:pt x="5138" y="1935"/>
                  </a:cubicBezTo>
                  <a:cubicBezTo>
                    <a:pt x="4738" y="2769"/>
                    <a:pt x="4471" y="3636"/>
                    <a:pt x="4037" y="4437"/>
                  </a:cubicBezTo>
                  <a:cubicBezTo>
                    <a:pt x="3637" y="5237"/>
                    <a:pt x="3036" y="6038"/>
                    <a:pt x="2302" y="6472"/>
                  </a:cubicBezTo>
                  <a:cubicBezTo>
                    <a:pt x="1802" y="6772"/>
                    <a:pt x="1235" y="6939"/>
                    <a:pt x="668" y="7105"/>
                  </a:cubicBezTo>
                  <a:cubicBezTo>
                    <a:pt x="401" y="7205"/>
                    <a:pt x="134" y="7305"/>
                    <a:pt x="34" y="7572"/>
                  </a:cubicBezTo>
                  <a:cubicBezTo>
                    <a:pt x="1" y="7772"/>
                    <a:pt x="134" y="8039"/>
                    <a:pt x="334" y="8139"/>
                  </a:cubicBezTo>
                  <a:cubicBezTo>
                    <a:pt x="535" y="8273"/>
                    <a:pt x="801" y="8273"/>
                    <a:pt x="1035" y="8273"/>
                  </a:cubicBezTo>
                  <a:cubicBezTo>
                    <a:pt x="2870" y="8239"/>
                    <a:pt x="4671" y="7105"/>
                    <a:pt x="5505" y="5437"/>
                  </a:cubicBezTo>
                  <a:cubicBezTo>
                    <a:pt x="5638" y="5204"/>
                    <a:pt x="5738" y="4937"/>
                    <a:pt x="5905" y="4737"/>
                  </a:cubicBezTo>
                  <a:cubicBezTo>
                    <a:pt x="6172" y="4437"/>
                    <a:pt x="6539" y="4303"/>
                    <a:pt x="6872" y="4137"/>
                  </a:cubicBezTo>
                  <a:cubicBezTo>
                    <a:pt x="6972" y="3102"/>
                    <a:pt x="7006" y="2068"/>
                    <a:pt x="7073" y="968"/>
                  </a:cubicBezTo>
                  <a:cubicBezTo>
                    <a:pt x="7073" y="734"/>
                    <a:pt x="7206" y="134"/>
                    <a:pt x="6906" y="34"/>
                  </a:cubicBezTo>
                  <a:cubicBezTo>
                    <a:pt x="6865" y="10"/>
                    <a:pt x="6822" y="0"/>
                    <a:pt x="6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576775" y="1286750"/>
              <a:ext cx="423650" cy="606475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07350" y="2578125"/>
              <a:ext cx="12275" cy="2975"/>
            </a:xfrm>
            <a:custGeom>
              <a:avLst/>
              <a:gdLst/>
              <a:ahLst/>
              <a:cxnLst/>
              <a:rect l="l" t="t" r="r" b="b"/>
              <a:pathLst>
                <a:path w="491" h="119" extrusionOk="0">
                  <a:moveTo>
                    <a:pt x="23" y="0"/>
                  </a:moveTo>
                  <a:cubicBezTo>
                    <a:pt x="1" y="89"/>
                    <a:pt x="71" y="119"/>
                    <a:pt x="149" y="119"/>
                  </a:cubicBezTo>
                  <a:cubicBezTo>
                    <a:pt x="305" y="119"/>
                    <a:pt x="490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192325" y="2234800"/>
              <a:ext cx="5975" cy="5725"/>
            </a:xfrm>
            <a:custGeom>
              <a:avLst/>
              <a:gdLst/>
              <a:ahLst/>
              <a:cxnLst/>
              <a:rect l="l" t="t" r="r" b="b"/>
              <a:pathLst>
                <a:path w="239" h="229" extrusionOk="0">
                  <a:moveTo>
                    <a:pt x="75" y="1"/>
                  </a:moveTo>
                  <a:cubicBezTo>
                    <a:pt x="37" y="1"/>
                    <a:pt x="1" y="57"/>
                    <a:pt x="1" y="224"/>
                  </a:cubicBezTo>
                  <a:cubicBezTo>
                    <a:pt x="21" y="227"/>
                    <a:pt x="38" y="229"/>
                    <a:pt x="54" y="229"/>
                  </a:cubicBezTo>
                  <a:cubicBezTo>
                    <a:pt x="238" y="229"/>
                    <a:pt x="152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5120300" y="1233000"/>
              <a:ext cx="13550" cy="7825"/>
            </a:xfrm>
            <a:custGeom>
              <a:avLst/>
              <a:gdLst/>
              <a:ahLst/>
              <a:cxnLst/>
              <a:rect l="l" t="t" r="r" b="b"/>
              <a:pathLst>
                <a:path w="542" h="313" extrusionOk="0">
                  <a:moveTo>
                    <a:pt x="542" y="0"/>
                  </a:moveTo>
                  <a:lnTo>
                    <a:pt x="542" y="0"/>
                  </a:lnTo>
                  <a:cubicBezTo>
                    <a:pt x="130" y="43"/>
                    <a:pt x="0" y="312"/>
                    <a:pt x="124" y="312"/>
                  </a:cubicBezTo>
                  <a:cubicBezTo>
                    <a:pt x="191" y="312"/>
                    <a:pt x="332" y="234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5107975" y="2583300"/>
              <a:ext cx="750" cy="5800"/>
            </a:xfrm>
            <a:custGeom>
              <a:avLst/>
              <a:gdLst/>
              <a:ahLst/>
              <a:cxnLst/>
              <a:rect l="l" t="t" r="r" b="b"/>
              <a:pathLst>
                <a:path w="30" h="232" extrusionOk="0">
                  <a:moveTo>
                    <a:pt x="11" y="0"/>
                  </a:moveTo>
                  <a:cubicBezTo>
                    <a:pt x="8" y="0"/>
                    <a:pt x="5" y="8"/>
                    <a:pt x="1" y="27"/>
                  </a:cubicBezTo>
                  <a:cubicBezTo>
                    <a:pt x="10" y="179"/>
                    <a:pt x="17" y="231"/>
                    <a:pt x="21" y="231"/>
                  </a:cubicBezTo>
                  <a:cubicBezTo>
                    <a:pt x="30" y="231"/>
                    <a:pt x="2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5104650" y="1317575"/>
              <a:ext cx="15175" cy="5400"/>
            </a:xfrm>
            <a:custGeom>
              <a:avLst/>
              <a:gdLst/>
              <a:ahLst/>
              <a:cxnLst/>
              <a:rect l="l" t="t" r="r" b="b"/>
              <a:pathLst>
                <a:path w="607" h="216" extrusionOk="0">
                  <a:moveTo>
                    <a:pt x="234" y="1"/>
                  </a:moveTo>
                  <a:cubicBezTo>
                    <a:pt x="173" y="1"/>
                    <a:pt x="96" y="6"/>
                    <a:pt x="0" y="20"/>
                  </a:cubicBezTo>
                  <a:cubicBezTo>
                    <a:pt x="0" y="166"/>
                    <a:pt x="83" y="215"/>
                    <a:pt x="176" y="215"/>
                  </a:cubicBezTo>
                  <a:cubicBezTo>
                    <a:pt x="369" y="215"/>
                    <a:pt x="6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6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025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133" name="Google Shape;133;p9"/>
          <p:cNvGrpSpPr/>
          <p:nvPr/>
        </p:nvGrpSpPr>
        <p:grpSpPr>
          <a:xfrm>
            <a:off x="-1026195" y="-1028827"/>
            <a:ext cx="14457908" cy="8683500"/>
            <a:chOff x="-769647" y="-771621"/>
            <a:chExt cx="10843431" cy="6512625"/>
          </a:xfrm>
        </p:grpSpPr>
        <p:sp>
          <p:nvSpPr>
            <p:cNvPr id="134" name="Google Shape;134;p9"/>
            <p:cNvSpPr/>
            <p:nvPr/>
          </p:nvSpPr>
          <p:spPr>
            <a:xfrm rot="-5400000">
              <a:off x="6828270" y="2283434"/>
              <a:ext cx="3205020" cy="3286010"/>
            </a:xfrm>
            <a:custGeom>
              <a:avLst/>
              <a:gdLst/>
              <a:ahLst/>
              <a:cxnLst/>
              <a:rect l="l" t="t" r="r" b="b"/>
              <a:pathLst>
                <a:path w="33192" h="29465" extrusionOk="0">
                  <a:moveTo>
                    <a:pt x="29211" y="1"/>
                  </a:moveTo>
                  <a:cubicBezTo>
                    <a:pt x="28592" y="1"/>
                    <a:pt x="27950" y="105"/>
                    <a:pt x="27354" y="244"/>
                  </a:cubicBezTo>
                  <a:cubicBezTo>
                    <a:pt x="20983" y="1645"/>
                    <a:pt x="15012" y="4947"/>
                    <a:pt x="10475" y="9684"/>
                  </a:cubicBezTo>
                  <a:cubicBezTo>
                    <a:pt x="7173" y="13153"/>
                    <a:pt x="4404" y="17456"/>
                    <a:pt x="1" y="19291"/>
                  </a:cubicBezTo>
                  <a:cubicBezTo>
                    <a:pt x="68" y="20191"/>
                    <a:pt x="101" y="20992"/>
                    <a:pt x="134" y="21926"/>
                  </a:cubicBezTo>
                  <a:cubicBezTo>
                    <a:pt x="9074" y="18090"/>
                    <a:pt x="9341" y="9984"/>
                    <a:pt x="22584" y="3513"/>
                  </a:cubicBezTo>
                  <a:cubicBezTo>
                    <a:pt x="23518" y="3079"/>
                    <a:pt x="24585" y="2645"/>
                    <a:pt x="25653" y="2645"/>
                  </a:cubicBezTo>
                  <a:cubicBezTo>
                    <a:pt x="26020" y="2645"/>
                    <a:pt x="26420" y="2679"/>
                    <a:pt x="26687" y="2846"/>
                  </a:cubicBezTo>
                  <a:cubicBezTo>
                    <a:pt x="27487" y="3313"/>
                    <a:pt x="27621" y="4413"/>
                    <a:pt x="27487" y="5281"/>
                  </a:cubicBezTo>
                  <a:cubicBezTo>
                    <a:pt x="27254" y="6848"/>
                    <a:pt x="26453" y="8350"/>
                    <a:pt x="26587" y="9951"/>
                  </a:cubicBezTo>
                  <a:cubicBezTo>
                    <a:pt x="26753" y="11852"/>
                    <a:pt x="28254" y="13353"/>
                    <a:pt x="29422" y="14954"/>
                  </a:cubicBezTo>
                  <a:cubicBezTo>
                    <a:pt x="30856" y="16922"/>
                    <a:pt x="31857" y="19291"/>
                    <a:pt x="31757" y="21692"/>
                  </a:cubicBezTo>
                  <a:cubicBezTo>
                    <a:pt x="31657" y="23594"/>
                    <a:pt x="30856" y="25362"/>
                    <a:pt x="29622" y="26763"/>
                  </a:cubicBezTo>
                  <a:cubicBezTo>
                    <a:pt x="28855" y="27530"/>
                    <a:pt x="27854" y="28330"/>
                    <a:pt x="27854" y="29465"/>
                  </a:cubicBezTo>
                  <a:cubicBezTo>
                    <a:pt x="28421" y="29365"/>
                    <a:pt x="28855" y="29198"/>
                    <a:pt x="29355" y="29164"/>
                  </a:cubicBezTo>
                  <a:cubicBezTo>
                    <a:pt x="29756" y="27863"/>
                    <a:pt x="30923" y="26963"/>
                    <a:pt x="31624" y="25829"/>
                  </a:cubicBezTo>
                  <a:cubicBezTo>
                    <a:pt x="33191" y="23360"/>
                    <a:pt x="32624" y="20125"/>
                    <a:pt x="31590" y="17423"/>
                  </a:cubicBezTo>
                  <a:cubicBezTo>
                    <a:pt x="30790" y="15355"/>
                    <a:pt x="29756" y="13320"/>
                    <a:pt x="29856" y="11152"/>
                  </a:cubicBezTo>
                  <a:cubicBezTo>
                    <a:pt x="30022" y="8450"/>
                    <a:pt x="32091" y="6081"/>
                    <a:pt x="32257" y="3346"/>
                  </a:cubicBezTo>
                  <a:cubicBezTo>
                    <a:pt x="32291" y="2445"/>
                    <a:pt x="32124" y="1478"/>
                    <a:pt x="31490" y="811"/>
                  </a:cubicBezTo>
                  <a:cubicBezTo>
                    <a:pt x="30905" y="207"/>
                    <a:pt x="30082" y="1"/>
                    <a:pt x="29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 rot="-5400000">
              <a:off x="6736499" y="91092"/>
              <a:ext cx="367314" cy="637017"/>
            </a:xfrm>
            <a:custGeom>
              <a:avLst/>
              <a:gdLst/>
              <a:ahLst/>
              <a:cxnLst/>
              <a:rect l="l" t="t" r="r" b="b"/>
              <a:pathLst>
                <a:path w="3804" h="5712" extrusionOk="0">
                  <a:moveTo>
                    <a:pt x="2917" y="0"/>
                  </a:moveTo>
                  <a:cubicBezTo>
                    <a:pt x="2689" y="0"/>
                    <a:pt x="2436" y="157"/>
                    <a:pt x="2269" y="349"/>
                  </a:cubicBezTo>
                  <a:cubicBezTo>
                    <a:pt x="2169" y="482"/>
                    <a:pt x="2069" y="582"/>
                    <a:pt x="2002" y="716"/>
                  </a:cubicBezTo>
                  <a:cubicBezTo>
                    <a:pt x="1902" y="949"/>
                    <a:pt x="1935" y="1249"/>
                    <a:pt x="1902" y="1516"/>
                  </a:cubicBezTo>
                  <a:cubicBezTo>
                    <a:pt x="1835" y="2017"/>
                    <a:pt x="1668" y="2517"/>
                    <a:pt x="1401" y="2884"/>
                  </a:cubicBezTo>
                  <a:cubicBezTo>
                    <a:pt x="1068" y="3317"/>
                    <a:pt x="634" y="3584"/>
                    <a:pt x="334" y="4051"/>
                  </a:cubicBezTo>
                  <a:cubicBezTo>
                    <a:pt x="101" y="4518"/>
                    <a:pt x="0" y="5185"/>
                    <a:pt x="401" y="5519"/>
                  </a:cubicBezTo>
                  <a:cubicBezTo>
                    <a:pt x="556" y="5659"/>
                    <a:pt x="754" y="5712"/>
                    <a:pt x="963" y="5712"/>
                  </a:cubicBezTo>
                  <a:cubicBezTo>
                    <a:pt x="1202" y="5712"/>
                    <a:pt x="1454" y="5642"/>
                    <a:pt x="1668" y="5552"/>
                  </a:cubicBezTo>
                  <a:cubicBezTo>
                    <a:pt x="3503" y="4752"/>
                    <a:pt x="3803" y="2317"/>
                    <a:pt x="3403" y="549"/>
                  </a:cubicBezTo>
                  <a:cubicBezTo>
                    <a:pt x="3336" y="382"/>
                    <a:pt x="3303" y="215"/>
                    <a:pt x="3169" y="82"/>
                  </a:cubicBezTo>
                  <a:cubicBezTo>
                    <a:pt x="3094" y="25"/>
                    <a:pt x="3007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 rot="-5400000">
              <a:off x="4139713" y="2889692"/>
              <a:ext cx="2802364" cy="2476134"/>
            </a:xfrm>
            <a:custGeom>
              <a:avLst/>
              <a:gdLst/>
              <a:ahLst/>
              <a:cxnLst/>
              <a:rect l="l" t="t" r="r" b="b"/>
              <a:pathLst>
                <a:path w="29022" h="22203" extrusionOk="0">
                  <a:moveTo>
                    <a:pt x="15355" y="0"/>
                  </a:moveTo>
                  <a:cubicBezTo>
                    <a:pt x="14214" y="0"/>
                    <a:pt x="13075" y="40"/>
                    <a:pt x="11942" y="120"/>
                  </a:cubicBezTo>
                  <a:cubicBezTo>
                    <a:pt x="7940" y="420"/>
                    <a:pt x="3870" y="1188"/>
                    <a:pt x="368" y="3156"/>
                  </a:cubicBezTo>
                  <a:cubicBezTo>
                    <a:pt x="434" y="3523"/>
                    <a:pt x="468" y="3956"/>
                    <a:pt x="534" y="4323"/>
                  </a:cubicBezTo>
                  <a:cubicBezTo>
                    <a:pt x="4529" y="1900"/>
                    <a:pt x="9204" y="603"/>
                    <a:pt x="13863" y="603"/>
                  </a:cubicBezTo>
                  <a:cubicBezTo>
                    <a:pt x="15040" y="603"/>
                    <a:pt x="16216" y="686"/>
                    <a:pt x="17380" y="854"/>
                  </a:cubicBezTo>
                  <a:cubicBezTo>
                    <a:pt x="18280" y="987"/>
                    <a:pt x="19281" y="1288"/>
                    <a:pt x="19548" y="2088"/>
                  </a:cubicBezTo>
                  <a:cubicBezTo>
                    <a:pt x="19648" y="2322"/>
                    <a:pt x="19681" y="2589"/>
                    <a:pt x="19781" y="2822"/>
                  </a:cubicBezTo>
                  <a:cubicBezTo>
                    <a:pt x="20048" y="3456"/>
                    <a:pt x="20882" y="3523"/>
                    <a:pt x="21616" y="3523"/>
                  </a:cubicBezTo>
                  <a:lnTo>
                    <a:pt x="24785" y="3523"/>
                  </a:lnTo>
                  <a:cubicBezTo>
                    <a:pt x="25485" y="3523"/>
                    <a:pt x="26453" y="3689"/>
                    <a:pt x="26553" y="4423"/>
                  </a:cubicBezTo>
                  <a:cubicBezTo>
                    <a:pt x="26686" y="5124"/>
                    <a:pt x="25886" y="5591"/>
                    <a:pt x="25285" y="5958"/>
                  </a:cubicBezTo>
                  <a:cubicBezTo>
                    <a:pt x="22817" y="7325"/>
                    <a:pt x="21249" y="9994"/>
                    <a:pt x="18647" y="11095"/>
                  </a:cubicBezTo>
                  <a:cubicBezTo>
                    <a:pt x="17513" y="11528"/>
                    <a:pt x="16312" y="11662"/>
                    <a:pt x="15111" y="11862"/>
                  </a:cubicBezTo>
                  <a:cubicBezTo>
                    <a:pt x="9708" y="12796"/>
                    <a:pt x="4604" y="15298"/>
                    <a:pt x="534" y="18967"/>
                  </a:cubicBezTo>
                  <a:cubicBezTo>
                    <a:pt x="368" y="19100"/>
                    <a:pt x="201" y="19267"/>
                    <a:pt x="134" y="19467"/>
                  </a:cubicBezTo>
                  <a:cubicBezTo>
                    <a:pt x="1" y="19668"/>
                    <a:pt x="1" y="19968"/>
                    <a:pt x="1" y="20201"/>
                  </a:cubicBezTo>
                  <a:cubicBezTo>
                    <a:pt x="101" y="20702"/>
                    <a:pt x="301" y="21602"/>
                    <a:pt x="301" y="22203"/>
                  </a:cubicBezTo>
                  <a:cubicBezTo>
                    <a:pt x="1435" y="21469"/>
                    <a:pt x="2402" y="20435"/>
                    <a:pt x="3336" y="19501"/>
                  </a:cubicBezTo>
                  <a:cubicBezTo>
                    <a:pt x="6138" y="16799"/>
                    <a:pt x="9441" y="14530"/>
                    <a:pt x="13110" y="13330"/>
                  </a:cubicBezTo>
                  <a:cubicBezTo>
                    <a:pt x="14811" y="12796"/>
                    <a:pt x="16579" y="12462"/>
                    <a:pt x="18280" y="11929"/>
                  </a:cubicBezTo>
                  <a:cubicBezTo>
                    <a:pt x="19982" y="11362"/>
                    <a:pt x="21649" y="10594"/>
                    <a:pt x="22917" y="9327"/>
                  </a:cubicBezTo>
                  <a:cubicBezTo>
                    <a:pt x="23451" y="8793"/>
                    <a:pt x="23851" y="8159"/>
                    <a:pt x="24385" y="7659"/>
                  </a:cubicBezTo>
                  <a:cubicBezTo>
                    <a:pt x="25419" y="6758"/>
                    <a:pt x="26720" y="6191"/>
                    <a:pt x="27787" y="5324"/>
                  </a:cubicBezTo>
                  <a:cubicBezTo>
                    <a:pt x="28454" y="4757"/>
                    <a:pt x="29021" y="3923"/>
                    <a:pt x="28855" y="3089"/>
                  </a:cubicBezTo>
                  <a:cubicBezTo>
                    <a:pt x="28654" y="1921"/>
                    <a:pt x="27287" y="1421"/>
                    <a:pt x="26119" y="1154"/>
                  </a:cubicBezTo>
                  <a:cubicBezTo>
                    <a:pt x="22574" y="395"/>
                    <a:pt x="18952" y="0"/>
                    <a:pt x="15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 rot="-5400000">
              <a:off x="-223692" y="3817895"/>
              <a:ext cx="844031" cy="1003256"/>
            </a:xfrm>
            <a:custGeom>
              <a:avLst/>
              <a:gdLst/>
              <a:ahLst/>
              <a:cxnLst/>
              <a:rect l="l" t="t" r="r" b="b"/>
              <a:pathLst>
                <a:path w="8741" h="8996" extrusionOk="0">
                  <a:moveTo>
                    <a:pt x="6739" y="1"/>
                  </a:moveTo>
                  <a:cubicBezTo>
                    <a:pt x="7506" y="2069"/>
                    <a:pt x="7873" y="4270"/>
                    <a:pt x="7806" y="6472"/>
                  </a:cubicBezTo>
                  <a:cubicBezTo>
                    <a:pt x="7806" y="6939"/>
                    <a:pt x="7706" y="7439"/>
                    <a:pt x="7339" y="7673"/>
                  </a:cubicBezTo>
                  <a:cubicBezTo>
                    <a:pt x="7175" y="7774"/>
                    <a:pt x="7000" y="7813"/>
                    <a:pt x="6824" y="7813"/>
                  </a:cubicBezTo>
                  <a:cubicBezTo>
                    <a:pt x="6535" y="7813"/>
                    <a:pt x="6241" y="7709"/>
                    <a:pt x="5972" y="7606"/>
                  </a:cubicBezTo>
                  <a:cubicBezTo>
                    <a:pt x="4971" y="7239"/>
                    <a:pt x="4004" y="6805"/>
                    <a:pt x="3003" y="6439"/>
                  </a:cubicBezTo>
                  <a:cubicBezTo>
                    <a:pt x="2636" y="6272"/>
                    <a:pt x="2269" y="6138"/>
                    <a:pt x="1969" y="5838"/>
                  </a:cubicBezTo>
                  <a:cubicBezTo>
                    <a:pt x="1702" y="5605"/>
                    <a:pt x="1535" y="5304"/>
                    <a:pt x="1435" y="4971"/>
                  </a:cubicBezTo>
                  <a:cubicBezTo>
                    <a:pt x="701" y="3436"/>
                    <a:pt x="435" y="1735"/>
                    <a:pt x="535" y="67"/>
                  </a:cubicBezTo>
                  <a:cubicBezTo>
                    <a:pt x="501" y="45"/>
                    <a:pt x="453" y="38"/>
                    <a:pt x="400" y="38"/>
                  </a:cubicBezTo>
                  <a:cubicBezTo>
                    <a:pt x="294" y="38"/>
                    <a:pt x="168" y="67"/>
                    <a:pt x="101" y="67"/>
                  </a:cubicBezTo>
                  <a:cubicBezTo>
                    <a:pt x="34" y="1168"/>
                    <a:pt x="1" y="2336"/>
                    <a:pt x="268" y="3470"/>
                  </a:cubicBezTo>
                  <a:cubicBezTo>
                    <a:pt x="501" y="4604"/>
                    <a:pt x="1002" y="5671"/>
                    <a:pt x="1936" y="6405"/>
                  </a:cubicBezTo>
                  <a:cubicBezTo>
                    <a:pt x="3003" y="7272"/>
                    <a:pt x="4504" y="7473"/>
                    <a:pt x="5705" y="8240"/>
                  </a:cubicBezTo>
                  <a:cubicBezTo>
                    <a:pt x="6238" y="8565"/>
                    <a:pt x="6718" y="8996"/>
                    <a:pt x="7285" y="8996"/>
                  </a:cubicBezTo>
                  <a:cubicBezTo>
                    <a:pt x="7357" y="8996"/>
                    <a:pt x="7431" y="8989"/>
                    <a:pt x="7506" y="8974"/>
                  </a:cubicBezTo>
                  <a:cubicBezTo>
                    <a:pt x="7940" y="8907"/>
                    <a:pt x="8307" y="8507"/>
                    <a:pt x="8474" y="8106"/>
                  </a:cubicBezTo>
                  <a:cubicBezTo>
                    <a:pt x="8640" y="7673"/>
                    <a:pt x="8674" y="7239"/>
                    <a:pt x="8674" y="6772"/>
                  </a:cubicBezTo>
                  <a:cubicBezTo>
                    <a:pt x="8740" y="4571"/>
                    <a:pt x="8440" y="2269"/>
                    <a:pt x="7273" y="368"/>
                  </a:cubicBezTo>
                  <a:cubicBezTo>
                    <a:pt x="7203" y="298"/>
                    <a:pt x="7100" y="211"/>
                    <a:pt x="7022" y="211"/>
                  </a:cubicBezTo>
                  <a:cubicBezTo>
                    <a:pt x="6988" y="211"/>
                    <a:pt x="6959" y="227"/>
                    <a:pt x="6939" y="267"/>
                  </a:cubicBezTo>
                  <a:cubicBezTo>
                    <a:pt x="6806" y="167"/>
                    <a:pt x="6806" y="1"/>
                    <a:pt x="6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 rot="-5400000">
              <a:off x="7227716" y="-943196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 rot="-5400000">
              <a:off x="1036771" y="3660691"/>
              <a:ext cx="930935" cy="3229692"/>
            </a:xfrm>
            <a:custGeom>
              <a:avLst/>
              <a:gdLst/>
              <a:ahLst/>
              <a:cxnLst/>
              <a:rect l="l" t="t" r="r" b="b"/>
              <a:pathLst>
                <a:path w="9641" h="28960" extrusionOk="0">
                  <a:moveTo>
                    <a:pt x="268" y="0"/>
                  </a:moveTo>
                  <a:lnTo>
                    <a:pt x="268" y="0"/>
                  </a:lnTo>
                  <a:cubicBezTo>
                    <a:pt x="334" y="868"/>
                    <a:pt x="167" y="1602"/>
                    <a:pt x="201" y="2502"/>
                  </a:cubicBezTo>
                  <a:cubicBezTo>
                    <a:pt x="1268" y="3503"/>
                    <a:pt x="2402" y="4504"/>
                    <a:pt x="3603" y="5371"/>
                  </a:cubicBezTo>
                  <a:cubicBezTo>
                    <a:pt x="4237" y="5771"/>
                    <a:pt x="4871" y="6205"/>
                    <a:pt x="5405" y="6672"/>
                  </a:cubicBezTo>
                  <a:cubicBezTo>
                    <a:pt x="6906" y="7906"/>
                    <a:pt x="7873" y="9741"/>
                    <a:pt x="8073" y="11709"/>
                  </a:cubicBezTo>
                  <a:cubicBezTo>
                    <a:pt x="8173" y="12343"/>
                    <a:pt x="8106" y="12943"/>
                    <a:pt x="7940" y="13543"/>
                  </a:cubicBezTo>
                  <a:cubicBezTo>
                    <a:pt x="7706" y="14244"/>
                    <a:pt x="7239" y="14878"/>
                    <a:pt x="7039" y="15578"/>
                  </a:cubicBezTo>
                  <a:cubicBezTo>
                    <a:pt x="6872" y="16179"/>
                    <a:pt x="6906" y="16779"/>
                    <a:pt x="7106" y="17346"/>
                  </a:cubicBezTo>
                  <a:cubicBezTo>
                    <a:pt x="7339" y="17880"/>
                    <a:pt x="7706" y="18380"/>
                    <a:pt x="8006" y="18881"/>
                  </a:cubicBezTo>
                  <a:cubicBezTo>
                    <a:pt x="8440" y="19748"/>
                    <a:pt x="8674" y="20782"/>
                    <a:pt x="8273" y="21716"/>
                  </a:cubicBezTo>
                  <a:cubicBezTo>
                    <a:pt x="7940" y="22583"/>
                    <a:pt x="7172" y="23184"/>
                    <a:pt x="6339" y="23617"/>
                  </a:cubicBezTo>
                  <a:cubicBezTo>
                    <a:pt x="4504" y="24618"/>
                    <a:pt x="2369" y="24952"/>
                    <a:pt x="268" y="25218"/>
                  </a:cubicBezTo>
                  <a:cubicBezTo>
                    <a:pt x="234" y="26052"/>
                    <a:pt x="67" y="26886"/>
                    <a:pt x="34" y="27754"/>
                  </a:cubicBezTo>
                  <a:cubicBezTo>
                    <a:pt x="1" y="28121"/>
                    <a:pt x="34" y="28588"/>
                    <a:pt x="167" y="28954"/>
                  </a:cubicBezTo>
                  <a:cubicBezTo>
                    <a:pt x="232" y="28958"/>
                    <a:pt x="297" y="28960"/>
                    <a:pt x="362" y="28960"/>
                  </a:cubicBezTo>
                  <a:cubicBezTo>
                    <a:pt x="1491" y="28960"/>
                    <a:pt x="2558" y="28423"/>
                    <a:pt x="3537" y="27887"/>
                  </a:cubicBezTo>
                  <a:cubicBezTo>
                    <a:pt x="5104" y="27020"/>
                    <a:pt x="6605" y="25952"/>
                    <a:pt x="7740" y="24585"/>
                  </a:cubicBezTo>
                  <a:cubicBezTo>
                    <a:pt x="8874" y="23217"/>
                    <a:pt x="9641" y="21449"/>
                    <a:pt x="9574" y="19681"/>
                  </a:cubicBezTo>
                  <a:cubicBezTo>
                    <a:pt x="9541" y="18213"/>
                    <a:pt x="8940" y="16846"/>
                    <a:pt x="8774" y="15378"/>
                  </a:cubicBezTo>
                  <a:cubicBezTo>
                    <a:pt x="8607" y="14010"/>
                    <a:pt x="8874" y="12609"/>
                    <a:pt x="8674" y="11242"/>
                  </a:cubicBezTo>
                  <a:cubicBezTo>
                    <a:pt x="8440" y="9741"/>
                    <a:pt x="7706" y="8373"/>
                    <a:pt x="6739" y="7206"/>
                  </a:cubicBezTo>
                  <a:cubicBezTo>
                    <a:pt x="5771" y="6038"/>
                    <a:pt x="4604" y="5037"/>
                    <a:pt x="3436" y="4070"/>
                  </a:cubicBezTo>
                  <a:cubicBezTo>
                    <a:pt x="2069" y="2936"/>
                    <a:pt x="568" y="1735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 rot="-5400000">
              <a:off x="8146710" y="-442043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10800000">
              <a:off x="-769647" y="-771621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 rot="10800000">
              <a:off x="-743865" y="-761026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69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6333AA-80C3-A705-6D19-A173AF8B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87B3C6-48DD-CA1B-2906-4782043FF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7E2DF1-53A2-95A3-0011-B61FB7CA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69041B-96CF-2298-7321-B1018A4B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ECBAE8-C6E7-F814-120B-8D66204D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9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-979301" y="-2030028"/>
            <a:ext cx="15018975" cy="10143487"/>
            <a:chOff x="-713576" y="-1898871"/>
            <a:chExt cx="11264231" cy="7607615"/>
          </a:xfrm>
        </p:grpSpPr>
        <p:sp>
          <p:nvSpPr>
            <p:cNvPr id="146" name="Google Shape;146;p10"/>
            <p:cNvSpPr/>
            <p:nvPr/>
          </p:nvSpPr>
          <p:spPr>
            <a:xfrm rot="5400000">
              <a:off x="87103" y="-1680586"/>
              <a:ext cx="2193243" cy="379460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rot="5400000">
              <a:off x="6570002" y="2290547"/>
              <a:ext cx="2857881" cy="3978512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 rot="5400000">
              <a:off x="7015991" y="2513472"/>
              <a:ext cx="2072432" cy="357495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 rot="5400000">
              <a:off x="8544141" y="3942040"/>
              <a:ext cx="1090644" cy="1216367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 rot="5400000">
              <a:off x="7757631" y="2786975"/>
              <a:ext cx="3815489" cy="1647505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rot="5400000">
              <a:off x="8997833" y="2223787"/>
              <a:ext cx="1637461" cy="1062046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 rot="5400000">
              <a:off x="632382" y="-1123541"/>
              <a:ext cx="1102689" cy="2261998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 rot="5400000">
              <a:off x="3459108" y="298584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5400000">
              <a:off x="-96561" y="3594800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 rot="5400000">
              <a:off x="-160018" y="3798956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 rot="5400000">
              <a:off x="2986912" y="423203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 rot="4553222">
              <a:off x="4024877" y="-2058621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 rot="5400000">
              <a:off x="9494311" y="4492285"/>
              <a:ext cx="1540740" cy="571948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 rot="5676740">
              <a:off x="4551164" y="-1871561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7519408">
              <a:off x="7036312" y="-18481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5400000">
              <a:off x="-267175" y="4406009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5400000">
              <a:off x="372727" y="284082"/>
              <a:ext cx="432074" cy="1072096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885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5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4"/>
          <p:cNvGrpSpPr/>
          <p:nvPr/>
        </p:nvGrpSpPr>
        <p:grpSpPr>
          <a:xfrm rot="5400000" flipH="1">
            <a:off x="2341777" y="-2844917"/>
            <a:ext cx="7509839" cy="12192101"/>
            <a:chOff x="4049725" y="2931275"/>
            <a:chExt cx="1543625" cy="2066925"/>
          </a:xfrm>
        </p:grpSpPr>
        <p:sp>
          <p:nvSpPr>
            <p:cNvPr id="221" name="Google Shape;221;p14"/>
            <p:cNvSpPr/>
            <p:nvPr/>
          </p:nvSpPr>
          <p:spPr>
            <a:xfrm>
              <a:off x="4424175" y="3963650"/>
              <a:ext cx="605450" cy="84955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781075" y="3057200"/>
              <a:ext cx="788925" cy="890725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4895325" y="3090450"/>
              <a:ext cx="572100" cy="80037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5099650" y="3122250"/>
              <a:ext cx="301075" cy="272325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464200" y="2945050"/>
              <a:ext cx="1053275" cy="368850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520900" y="2943050"/>
              <a:ext cx="452025" cy="237775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4470875" y="4038175"/>
              <a:ext cx="304400" cy="506425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183875" y="3723100"/>
              <a:ext cx="334425" cy="775900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045450" y="4593725"/>
              <a:ext cx="475350" cy="404475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081300" y="4652950"/>
              <a:ext cx="440350" cy="342825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264775" y="4149750"/>
              <a:ext cx="201825" cy="241575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057225" y="3420625"/>
              <a:ext cx="753075" cy="877925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5100475" y="2931275"/>
              <a:ext cx="425325" cy="128050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049725" y="3508775"/>
              <a:ext cx="487050" cy="682200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4142300" y="3360450"/>
              <a:ext cx="224350" cy="118875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216400" y="4754700"/>
              <a:ext cx="376950" cy="238725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314075" y="4458800"/>
              <a:ext cx="119275" cy="240025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5351225" y="3393700"/>
              <a:ext cx="8350" cy="8175"/>
            </a:xfrm>
            <a:custGeom>
              <a:avLst/>
              <a:gdLst/>
              <a:ahLst/>
              <a:cxnLst/>
              <a:rect l="l" t="t" r="r" b="b"/>
              <a:pathLst>
                <a:path w="334" h="327" extrusionOk="0">
                  <a:moveTo>
                    <a:pt x="311" y="1"/>
                  </a:moveTo>
                  <a:cubicBezTo>
                    <a:pt x="0" y="1"/>
                    <a:pt x="134" y="327"/>
                    <a:pt x="237" y="327"/>
                  </a:cubicBezTo>
                  <a:cubicBezTo>
                    <a:pt x="289" y="327"/>
                    <a:pt x="334" y="245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5366500" y="3616375"/>
              <a:ext cx="25" cy="12525"/>
            </a:xfrm>
            <a:custGeom>
              <a:avLst/>
              <a:gdLst/>
              <a:ahLst/>
              <a:cxnLst/>
              <a:rect l="l" t="t" r="r" b="b"/>
              <a:pathLst>
                <a:path w="1" h="501" extrusionOk="0">
                  <a:moveTo>
                    <a:pt x="1" y="500"/>
                  </a:moveTo>
                  <a:cubicBezTo>
                    <a:pt x="1" y="500"/>
                    <a:pt x="1" y="0"/>
                    <a:pt x="1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364825" y="3302800"/>
              <a:ext cx="2900" cy="8000"/>
            </a:xfrm>
            <a:custGeom>
              <a:avLst/>
              <a:gdLst/>
              <a:ahLst/>
              <a:cxnLst/>
              <a:rect l="l" t="t" r="r" b="b"/>
              <a:pathLst>
                <a:path w="116" h="320" extrusionOk="0">
                  <a:moveTo>
                    <a:pt x="1" y="1"/>
                  </a:moveTo>
                  <a:cubicBezTo>
                    <a:pt x="1" y="171"/>
                    <a:pt x="76" y="319"/>
                    <a:pt x="98" y="319"/>
                  </a:cubicBezTo>
                  <a:cubicBezTo>
                    <a:pt x="116" y="319"/>
                    <a:pt x="102" y="23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14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95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8"/>
          <p:cNvGrpSpPr/>
          <p:nvPr/>
        </p:nvGrpSpPr>
        <p:grpSpPr>
          <a:xfrm>
            <a:off x="-261575" y="-252150"/>
            <a:ext cx="13725499" cy="7202863"/>
            <a:chOff x="-196181" y="-189113"/>
            <a:chExt cx="10294124" cy="5402147"/>
          </a:xfrm>
        </p:grpSpPr>
        <p:sp>
          <p:nvSpPr>
            <p:cNvPr id="314" name="Google Shape;314;p18"/>
            <p:cNvSpPr/>
            <p:nvPr/>
          </p:nvSpPr>
          <p:spPr>
            <a:xfrm rot="5400000">
              <a:off x="46304" y="721007"/>
              <a:ext cx="5209792" cy="3750587"/>
            </a:xfrm>
            <a:custGeom>
              <a:avLst/>
              <a:gdLst/>
              <a:ahLst/>
              <a:cxnLst/>
              <a:rect l="l" t="t" r="r" b="b"/>
              <a:pathLst>
                <a:path w="58976" h="33459" extrusionOk="0">
                  <a:moveTo>
                    <a:pt x="58876" y="1"/>
                  </a:moveTo>
                  <a:lnTo>
                    <a:pt x="58876" y="1"/>
                  </a:lnTo>
                  <a:cubicBezTo>
                    <a:pt x="53539" y="701"/>
                    <a:pt x="48201" y="1635"/>
                    <a:pt x="43198" y="3503"/>
                  </a:cubicBezTo>
                  <a:cubicBezTo>
                    <a:pt x="38128" y="5438"/>
                    <a:pt x="33424" y="8340"/>
                    <a:pt x="30122" y="12610"/>
                  </a:cubicBezTo>
                  <a:cubicBezTo>
                    <a:pt x="29088" y="13944"/>
                    <a:pt x="28187" y="15445"/>
                    <a:pt x="26953" y="16613"/>
                  </a:cubicBezTo>
                  <a:cubicBezTo>
                    <a:pt x="25385" y="18147"/>
                    <a:pt x="23350" y="19114"/>
                    <a:pt x="21282" y="19982"/>
                  </a:cubicBezTo>
                  <a:cubicBezTo>
                    <a:pt x="13877" y="23184"/>
                    <a:pt x="5738" y="25819"/>
                    <a:pt x="434" y="31957"/>
                  </a:cubicBezTo>
                  <a:cubicBezTo>
                    <a:pt x="334" y="32124"/>
                    <a:pt x="234" y="32291"/>
                    <a:pt x="67" y="32357"/>
                  </a:cubicBezTo>
                  <a:cubicBezTo>
                    <a:pt x="0" y="32724"/>
                    <a:pt x="200" y="33058"/>
                    <a:pt x="234" y="33458"/>
                  </a:cubicBezTo>
                  <a:cubicBezTo>
                    <a:pt x="3069" y="29989"/>
                    <a:pt x="6872" y="27487"/>
                    <a:pt x="10875" y="25486"/>
                  </a:cubicBezTo>
                  <a:cubicBezTo>
                    <a:pt x="14844" y="23484"/>
                    <a:pt x="19047" y="21950"/>
                    <a:pt x="23083" y="20048"/>
                  </a:cubicBezTo>
                  <a:cubicBezTo>
                    <a:pt x="24384" y="19448"/>
                    <a:pt x="25685" y="18814"/>
                    <a:pt x="26719" y="17847"/>
                  </a:cubicBezTo>
                  <a:cubicBezTo>
                    <a:pt x="28287" y="16446"/>
                    <a:pt x="29221" y="14378"/>
                    <a:pt x="30522" y="12710"/>
                  </a:cubicBezTo>
                  <a:cubicBezTo>
                    <a:pt x="32957" y="9508"/>
                    <a:pt x="36727" y="7540"/>
                    <a:pt x="40463" y="6139"/>
                  </a:cubicBezTo>
                  <a:cubicBezTo>
                    <a:pt x="46367" y="3870"/>
                    <a:pt x="52605" y="2669"/>
                    <a:pt x="58876" y="2503"/>
                  </a:cubicBezTo>
                  <a:cubicBezTo>
                    <a:pt x="58809" y="1702"/>
                    <a:pt x="58976" y="701"/>
                    <a:pt x="58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 rot="5400000">
              <a:off x="5244861" y="160846"/>
              <a:ext cx="5156790" cy="4492207"/>
            </a:xfrm>
            <a:custGeom>
              <a:avLst/>
              <a:gdLst/>
              <a:ahLst/>
              <a:cxnLst/>
              <a:rect l="l" t="t" r="r" b="b"/>
              <a:pathLst>
                <a:path w="58376" h="40075" extrusionOk="0">
                  <a:moveTo>
                    <a:pt x="57559" y="0"/>
                  </a:moveTo>
                  <a:cubicBezTo>
                    <a:pt x="57229" y="0"/>
                    <a:pt x="56867" y="38"/>
                    <a:pt x="56541" y="113"/>
                  </a:cubicBezTo>
                  <a:cubicBezTo>
                    <a:pt x="56608" y="5650"/>
                    <a:pt x="53706" y="10920"/>
                    <a:pt x="49703" y="14690"/>
                  </a:cubicBezTo>
                  <a:cubicBezTo>
                    <a:pt x="45700" y="18493"/>
                    <a:pt x="40597" y="20961"/>
                    <a:pt x="35360" y="22762"/>
                  </a:cubicBezTo>
                  <a:cubicBezTo>
                    <a:pt x="32470" y="23725"/>
                    <a:pt x="29436" y="24544"/>
                    <a:pt x="26365" y="24544"/>
                  </a:cubicBezTo>
                  <a:cubicBezTo>
                    <a:pt x="26139" y="24544"/>
                    <a:pt x="25913" y="24539"/>
                    <a:pt x="25686" y="24530"/>
                  </a:cubicBezTo>
                  <a:cubicBezTo>
                    <a:pt x="24919" y="24497"/>
                    <a:pt x="24085" y="24363"/>
                    <a:pt x="23618" y="23763"/>
                  </a:cubicBezTo>
                  <a:cubicBezTo>
                    <a:pt x="23418" y="23429"/>
                    <a:pt x="23318" y="23029"/>
                    <a:pt x="23117" y="22696"/>
                  </a:cubicBezTo>
                  <a:cubicBezTo>
                    <a:pt x="22764" y="22212"/>
                    <a:pt x="22182" y="22039"/>
                    <a:pt x="21557" y="22039"/>
                  </a:cubicBezTo>
                  <a:cubicBezTo>
                    <a:pt x="21062" y="22039"/>
                    <a:pt x="20539" y="22148"/>
                    <a:pt x="20082" y="22295"/>
                  </a:cubicBezTo>
                  <a:cubicBezTo>
                    <a:pt x="11509" y="24864"/>
                    <a:pt x="4804" y="31735"/>
                    <a:pt x="134" y="39307"/>
                  </a:cubicBezTo>
                  <a:cubicBezTo>
                    <a:pt x="1" y="39508"/>
                    <a:pt x="134" y="39808"/>
                    <a:pt x="168" y="40075"/>
                  </a:cubicBezTo>
                  <a:cubicBezTo>
                    <a:pt x="2569" y="36572"/>
                    <a:pt x="5171" y="33303"/>
                    <a:pt x="8307" y="30468"/>
                  </a:cubicBezTo>
                  <a:cubicBezTo>
                    <a:pt x="10742" y="28266"/>
                    <a:pt x="13444" y="26231"/>
                    <a:pt x="16513" y="25131"/>
                  </a:cubicBezTo>
                  <a:cubicBezTo>
                    <a:pt x="16937" y="24965"/>
                    <a:pt x="17401" y="24840"/>
                    <a:pt x="17845" y="24840"/>
                  </a:cubicBezTo>
                  <a:cubicBezTo>
                    <a:pt x="18204" y="24840"/>
                    <a:pt x="18549" y="24922"/>
                    <a:pt x="18848" y="25131"/>
                  </a:cubicBezTo>
                  <a:cubicBezTo>
                    <a:pt x="19115" y="25331"/>
                    <a:pt x="19315" y="25631"/>
                    <a:pt x="19582" y="25831"/>
                  </a:cubicBezTo>
                  <a:cubicBezTo>
                    <a:pt x="20164" y="26358"/>
                    <a:pt x="20977" y="26516"/>
                    <a:pt x="21790" y="26516"/>
                  </a:cubicBezTo>
                  <a:cubicBezTo>
                    <a:pt x="21955" y="26516"/>
                    <a:pt x="22120" y="26510"/>
                    <a:pt x="22284" y="26498"/>
                  </a:cubicBezTo>
                  <a:cubicBezTo>
                    <a:pt x="25152" y="26432"/>
                    <a:pt x="27954" y="25664"/>
                    <a:pt x="30690" y="24830"/>
                  </a:cubicBezTo>
                  <a:cubicBezTo>
                    <a:pt x="36327" y="23129"/>
                    <a:pt x="41898" y="21128"/>
                    <a:pt x="46834" y="17925"/>
                  </a:cubicBezTo>
                  <a:cubicBezTo>
                    <a:pt x="51771" y="14690"/>
                    <a:pt x="55974" y="10153"/>
                    <a:pt x="57876" y="4616"/>
                  </a:cubicBezTo>
                  <a:cubicBezTo>
                    <a:pt x="58376" y="3215"/>
                    <a:pt x="57976" y="1647"/>
                    <a:pt x="58042" y="179"/>
                  </a:cubicBezTo>
                  <a:cubicBezTo>
                    <a:pt x="58042" y="146"/>
                    <a:pt x="58042" y="113"/>
                    <a:pt x="58009" y="79"/>
                  </a:cubicBezTo>
                  <a:cubicBezTo>
                    <a:pt x="57976" y="13"/>
                    <a:pt x="57942" y="13"/>
                    <a:pt x="57876" y="13"/>
                  </a:cubicBezTo>
                  <a:cubicBezTo>
                    <a:pt x="57776" y="4"/>
                    <a:pt x="57669" y="0"/>
                    <a:pt x="57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 rot="5400000">
              <a:off x="-310896" y="754613"/>
              <a:ext cx="5153875" cy="3698126"/>
            </a:xfrm>
            <a:custGeom>
              <a:avLst/>
              <a:gdLst/>
              <a:ahLst/>
              <a:cxnLst/>
              <a:rect l="l" t="t" r="r" b="b"/>
              <a:pathLst>
                <a:path w="58343" h="32991" extrusionOk="0">
                  <a:moveTo>
                    <a:pt x="58342" y="0"/>
                  </a:moveTo>
                  <a:lnTo>
                    <a:pt x="58342" y="0"/>
                  </a:lnTo>
                  <a:cubicBezTo>
                    <a:pt x="52571" y="200"/>
                    <a:pt x="46867" y="1668"/>
                    <a:pt x="41730" y="4203"/>
                  </a:cubicBezTo>
                  <a:cubicBezTo>
                    <a:pt x="41697" y="4236"/>
                    <a:pt x="41664" y="4303"/>
                    <a:pt x="41597" y="4303"/>
                  </a:cubicBezTo>
                  <a:cubicBezTo>
                    <a:pt x="41397" y="4403"/>
                    <a:pt x="41197" y="4537"/>
                    <a:pt x="40930" y="4637"/>
                  </a:cubicBezTo>
                  <a:cubicBezTo>
                    <a:pt x="39729" y="5104"/>
                    <a:pt x="38428" y="5170"/>
                    <a:pt x="37194" y="5504"/>
                  </a:cubicBezTo>
                  <a:cubicBezTo>
                    <a:pt x="35659" y="5871"/>
                    <a:pt x="34192" y="6672"/>
                    <a:pt x="32991" y="7706"/>
                  </a:cubicBezTo>
                  <a:cubicBezTo>
                    <a:pt x="31757" y="8773"/>
                    <a:pt x="30756" y="10641"/>
                    <a:pt x="31723" y="11942"/>
                  </a:cubicBezTo>
                  <a:cubicBezTo>
                    <a:pt x="32591" y="13176"/>
                    <a:pt x="34892" y="13343"/>
                    <a:pt x="34859" y="15011"/>
                  </a:cubicBezTo>
                  <a:cubicBezTo>
                    <a:pt x="34859" y="15645"/>
                    <a:pt x="34492" y="16212"/>
                    <a:pt x="33925" y="16545"/>
                  </a:cubicBezTo>
                  <a:cubicBezTo>
                    <a:pt x="31690" y="17980"/>
                    <a:pt x="29155" y="18747"/>
                    <a:pt x="26586" y="19414"/>
                  </a:cubicBezTo>
                  <a:cubicBezTo>
                    <a:pt x="21850" y="20715"/>
                    <a:pt x="16979" y="21716"/>
                    <a:pt x="12343" y="23450"/>
                  </a:cubicBezTo>
                  <a:cubicBezTo>
                    <a:pt x="7706" y="25151"/>
                    <a:pt x="3236" y="27687"/>
                    <a:pt x="1" y="31389"/>
                  </a:cubicBezTo>
                  <a:cubicBezTo>
                    <a:pt x="1" y="31956"/>
                    <a:pt x="134" y="32390"/>
                    <a:pt x="134" y="32990"/>
                  </a:cubicBezTo>
                  <a:cubicBezTo>
                    <a:pt x="3303" y="27720"/>
                    <a:pt x="9407" y="24985"/>
                    <a:pt x="15378" y="23450"/>
                  </a:cubicBezTo>
                  <a:cubicBezTo>
                    <a:pt x="21349" y="21882"/>
                    <a:pt x="27587" y="21282"/>
                    <a:pt x="33224" y="18780"/>
                  </a:cubicBezTo>
                  <a:cubicBezTo>
                    <a:pt x="35192" y="17880"/>
                    <a:pt x="37294" y="16479"/>
                    <a:pt x="37527" y="14344"/>
                  </a:cubicBezTo>
                  <a:cubicBezTo>
                    <a:pt x="37661" y="13543"/>
                    <a:pt x="37227" y="12642"/>
                    <a:pt x="37227" y="11809"/>
                  </a:cubicBezTo>
                  <a:cubicBezTo>
                    <a:pt x="37327" y="8039"/>
                    <a:pt x="40063" y="6505"/>
                    <a:pt x="42698" y="4970"/>
                  </a:cubicBezTo>
                  <a:cubicBezTo>
                    <a:pt x="47334" y="2202"/>
                    <a:pt x="52571" y="634"/>
                    <a:pt x="57909" y="334"/>
                  </a:cubicBezTo>
                  <a:cubicBezTo>
                    <a:pt x="58009" y="200"/>
                    <a:pt x="58209" y="100"/>
                    <a:pt x="58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 rot="5400000">
              <a:off x="-444927" y="715932"/>
              <a:ext cx="4764836" cy="4205692"/>
            </a:xfrm>
            <a:custGeom>
              <a:avLst/>
              <a:gdLst/>
              <a:ahLst/>
              <a:cxnLst/>
              <a:rect l="l" t="t" r="r" b="b"/>
              <a:pathLst>
                <a:path w="53939" h="37519" extrusionOk="0">
                  <a:moveTo>
                    <a:pt x="53905" y="0"/>
                  </a:moveTo>
                  <a:cubicBezTo>
                    <a:pt x="51370" y="467"/>
                    <a:pt x="48935" y="1701"/>
                    <a:pt x="47067" y="3503"/>
                  </a:cubicBezTo>
                  <a:cubicBezTo>
                    <a:pt x="44165" y="6305"/>
                    <a:pt x="42664" y="10208"/>
                    <a:pt x="40062" y="13310"/>
                  </a:cubicBezTo>
                  <a:cubicBezTo>
                    <a:pt x="36593" y="17446"/>
                    <a:pt x="31523" y="19781"/>
                    <a:pt x="26419" y="21449"/>
                  </a:cubicBezTo>
                  <a:cubicBezTo>
                    <a:pt x="21349" y="23117"/>
                    <a:pt x="16045" y="24218"/>
                    <a:pt x="11175" y="26453"/>
                  </a:cubicBezTo>
                  <a:cubicBezTo>
                    <a:pt x="6305" y="28654"/>
                    <a:pt x="1835" y="32457"/>
                    <a:pt x="0" y="37494"/>
                  </a:cubicBezTo>
                  <a:cubicBezTo>
                    <a:pt x="117" y="37510"/>
                    <a:pt x="275" y="37519"/>
                    <a:pt x="434" y="37519"/>
                  </a:cubicBezTo>
                  <a:cubicBezTo>
                    <a:pt x="592" y="37519"/>
                    <a:pt x="751" y="37510"/>
                    <a:pt x="868" y="37494"/>
                  </a:cubicBezTo>
                  <a:cubicBezTo>
                    <a:pt x="2802" y="32724"/>
                    <a:pt x="7172" y="29388"/>
                    <a:pt x="11842" y="27320"/>
                  </a:cubicBezTo>
                  <a:cubicBezTo>
                    <a:pt x="16512" y="25218"/>
                    <a:pt x="21549" y="24184"/>
                    <a:pt x="26419" y="22650"/>
                  </a:cubicBezTo>
                  <a:cubicBezTo>
                    <a:pt x="31323" y="21115"/>
                    <a:pt x="36193" y="18947"/>
                    <a:pt x="39562" y="15111"/>
                  </a:cubicBezTo>
                  <a:cubicBezTo>
                    <a:pt x="41863" y="12509"/>
                    <a:pt x="43365" y="9340"/>
                    <a:pt x="45366" y="6505"/>
                  </a:cubicBezTo>
                  <a:cubicBezTo>
                    <a:pt x="47367" y="3670"/>
                    <a:pt x="50169" y="1101"/>
                    <a:pt x="53572" y="634"/>
                  </a:cubicBezTo>
                  <a:cubicBezTo>
                    <a:pt x="53872" y="601"/>
                    <a:pt x="53939" y="300"/>
                    <a:pt x="5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 rot="5400000">
              <a:off x="-608756" y="2912965"/>
              <a:ext cx="2963811" cy="1540746"/>
            </a:xfrm>
            <a:custGeom>
              <a:avLst/>
              <a:gdLst/>
              <a:ahLst/>
              <a:cxnLst/>
              <a:rect l="l" t="t" r="r" b="b"/>
              <a:pathLst>
                <a:path w="33551" h="13745" extrusionOk="0">
                  <a:moveTo>
                    <a:pt x="33224" y="0"/>
                  </a:moveTo>
                  <a:cubicBezTo>
                    <a:pt x="31589" y="1668"/>
                    <a:pt x="29421" y="2769"/>
                    <a:pt x="27220" y="3436"/>
                  </a:cubicBezTo>
                  <a:cubicBezTo>
                    <a:pt x="25018" y="4103"/>
                    <a:pt x="22683" y="4403"/>
                    <a:pt x="20381" y="4670"/>
                  </a:cubicBezTo>
                  <a:cubicBezTo>
                    <a:pt x="17613" y="5071"/>
                    <a:pt x="14844" y="5404"/>
                    <a:pt x="12075" y="5771"/>
                  </a:cubicBezTo>
                  <a:cubicBezTo>
                    <a:pt x="10074" y="6071"/>
                    <a:pt x="8039" y="6305"/>
                    <a:pt x="6105" y="6939"/>
                  </a:cubicBezTo>
                  <a:cubicBezTo>
                    <a:pt x="3903" y="7639"/>
                    <a:pt x="1835" y="8907"/>
                    <a:pt x="534" y="10841"/>
                  </a:cubicBezTo>
                  <a:cubicBezTo>
                    <a:pt x="167" y="11342"/>
                    <a:pt x="0" y="11975"/>
                    <a:pt x="0" y="12609"/>
                  </a:cubicBezTo>
                  <a:cubicBezTo>
                    <a:pt x="0" y="12843"/>
                    <a:pt x="0" y="13110"/>
                    <a:pt x="167" y="13310"/>
                  </a:cubicBezTo>
                  <a:cubicBezTo>
                    <a:pt x="400" y="13643"/>
                    <a:pt x="867" y="13743"/>
                    <a:pt x="1234" y="13743"/>
                  </a:cubicBezTo>
                  <a:cubicBezTo>
                    <a:pt x="1273" y="13744"/>
                    <a:pt x="1311" y="13745"/>
                    <a:pt x="1350" y="13745"/>
                  </a:cubicBezTo>
                  <a:cubicBezTo>
                    <a:pt x="2976" y="13745"/>
                    <a:pt x="4539" y="13062"/>
                    <a:pt x="6038" y="12476"/>
                  </a:cubicBezTo>
                  <a:cubicBezTo>
                    <a:pt x="11208" y="10441"/>
                    <a:pt x="16745" y="9407"/>
                    <a:pt x="22283" y="9407"/>
                  </a:cubicBezTo>
                  <a:cubicBezTo>
                    <a:pt x="24306" y="9407"/>
                    <a:pt x="26330" y="9534"/>
                    <a:pt x="28338" y="9534"/>
                  </a:cubicBezTo>
                  <a:cubicBezTo>
                    <a:pt x="30037" y="9534"/>
                    <a:pt x="31724" y="9443"/>
                    <a:pt x="33391" y="9107"/>
                  </a:cubicBezTo>
                  <a:cubicBezTo>
                    <a:pt x="33391" y="8840"/>
                    <a:pt x="33391" y="8640"/>
                    <a:pt x="33424" y="8473"/>
                  </a:cubicBezTo>
                  <a:lnTo>
                    <a:pt x="33424" y="8473"/>
                  </a:lnTo>
                  <a:cubicBezTo>
                    <a:pt x="31712" y="8839"/>
                    <a:pt x="29968" y="8941"/>
                    <a:pt x="28212" y="8941"/>
                  </a:cubicBezTo>
                  <a:cubicBezTo>
                    <a:pt x="25964" y="8941"/>
                    <a:pt x="23696" y="8773"/>
                    <a:pt x="21449" y="8773"/>
                  </a:cubicBezTo>
                  <a:cubicBezTo>
                    <a:pt x="16679" y="8773"/>
                    <a:pt x="11909" y="9640"/>
                    <a:pt x="7439" y="11275"/>
                  </a:cubicBezTo>
                  <a:cubicBezTo>
                    <a:pt x="6071" y="11775"/>
                    <a:pt x="4704" y="12342"/>
                    <a:pt x="3236" y="12476"/>
                  </a:cubicBezTo>
                  <a:cubicBezTo>
                    <a:pt x="3221" y="12477"/>
                    <a:pt x="3207" y="12478"/>
                    <a:pt x="3193" y="12478"/>
                  </a:cubicBezTo>
                  <a:cubicBezTo>
                    <a:pt x="2849" y="12478"/>
                    <a:pt x="2609" y="12096"/>
                    <a:pt x="2769" y="11775"/>
                  </a:cubicBezTo>
                  <a:cubicBezTo>
                    <a:pt x="3169" y="11041"/>
                    <a:pt x="3736" y="10441"/>
                    <a:pt x="4403" y="9941"/>
                  </a:cubicBezTo>
                  <a:cubicBezTo>
                    <a:pt x="6838" y="8073"/>
                    <a:pt x="10007" y="7472"/>
                    <a:pt x="13043" y="6939"/>
                  </a:cubicBezTo>
                  <a:lnTo>
                    <a:pt x="24284" y="4970"/>
                  </a:lnTo>
                  <a:cubicBezTo>
                    <a:pt x="25618" y="4737"/>
                    <a:pt x="26919" y="4403"/>
                    <a:pt x="28220" y="3970"/>
                  </a:cubicBezTo>
                  <a:cubicBezTo>
                    <a:pt x="30055" y="3336"/>
                    <a:pt x="32924" y="2168"/>
                    <a:pt x="33524" y="300"/>
                  </a:cubicBezTo>
                  <a:cubicBezTo>
                    <a:pt x="33550" y="170"/>
                    <a:pt x="33510" y="147"/>
                    <a:pt x="33451" y="147"/>
                  </a:cubicBezTo>
                  <a:cubicBezTo>
                    <a:pt x="33419" y="147"/>
                    <a:pt x="33380" y="154"/>
                    <a:pt x="33344" y="154"/>
                  </a:cubicBezTo>
                  <a:cubicBezTo>
                    <a:pt x="33280" y="154"/>
                    <a:pt x="33224" y="131"/>
                    <a:pt x="3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 rot="5400000">
              <a:off x="-492616" y="956731"/>
              <a:ext cx="4552738" cy="3959868"/>
            </a:xfrm>
            <a:custGeom>
              <a:avLst/>
              <a:gdLst/>
              <a:ahLst/>
              <a:cxnLst/>
              <a:rect l="l" t="t" r="r" b="b"/>
              <a:pathLst>
                <a:path w="51538" h="35326" extrusionOk="0">
                  <a:moveTo>
                    <a:pt x="50870" y="1"/>
                  </a:moveTo>
                  <a:lnTo>
                    <a:pt x="50870" y="1"/>
                  </a:lnTo>
                  <a:cubicBezTo>
                    <a:pt x="49469" y="468"/>
                    <a:pt x="48068" y="1302"/>
                    <a:pt x="47234" y="2536"/>
                  </a:cubicBezTo>
                  <a:cubicBezTo>
                    <a:pt x="46367" y="3737"/>
                    <a:pt x="45800" y="5071"/>
                    <a:pt x="45166" y="6405"/>
                  </a:cubicBezTo>
                  <a:cubicBezTo>
                    <a:pt x="43698" y="9574"/>
                    <a:pt x="41964" y="12676"/>
                    <a:pt x="39362" y="14978"/>
                  </a:cubicBezTo>
                  <a:cubicBezTo>
                    <a:pt x="37994" y="16212"/>
                    <a:pt x="36393" y="17213"/>
                    <a:pt x="34692" y="17980"/>
                  </a:cubicBezTo>
                  <a:cubicBezTo>
                    <a:pt x="32891" y="18814"/>
                    <a:pt x="30989" y="19348"/>
                    <a:pt x="29121" y="19915"/>
                  </a:cubicBezTo>
                  <a:cubicBezTo>
                    <a:pt x="24485" y="21316"/>
                    <a:pt x="19714" y="22550"/>
                    <a:pt x="15145" y="24151"/>
                  </a:cubicBezTo>
                  <a:cubicBezTo>
                    <a:pt x="9040" y="26219"/>
                    <a:pt x="2869" y="29555"/>
                    <a:pt x="0" y="35326"/>
                  </a:cubicBezTo>
                  <a:cubicBezTo>
                    <a:pt x="1335" y="35226"/>
                    <a:pt x="2636" y="35259"/>
                    <a:pt x="3970" y="35226"/>
                  </a:cubicBezTo>
                  <a:cubicBezTo>
                    <a:pt x="6705" y="29722"/>
                    <a:pt x="12276" y="26086"/>
                    <a:pt x="18047" y="23918"/>
                  </a:cubicBezTo>
                  <a:cubicBezTo>
                    <a:pt x="23851" y="21750"/>
                    <a:pt x="30022" y="20816"/>
                    <a:pt x="35893" y="19014"/>
                  </a:cubicBezTo>
                  <a:cubicBezTo>
                    <a:pt x="38895" y="18080"/>
                    <a:pt x="41997" y="16846"/>
                    <a:pt x="44199" y="14578"/>
                  </a:cubicBezTo>
                  <a:cubicBezTo>
                    <a:pt x="46000" y="12710"/>
                    <a:pt x="47134" y="10308"/>
                    <a:pt x="47835" y="7806"/>
                  </a:cubicBezTo>
                  <a:cubicBezTo>
                    <a:pt x="48101" y="6672"/>
                    <a:pt x="48368" y="5505"/>
                    <a:pt x="49069" y="4571"/>
                  </a:cubicBezTo>
                  <a:cubicBezTo>
                    <a:pt x="49569" y="3903"/>
                    <a:pt x="50303" y="3370"/>
                    <a:pt x="50737" y="2669"/>
                  </a:cubicBezTo>
                  <a:cubicBezTo>
                    <a:pt x="51204" y="1902"/>
                    <a:pt x="51537" y="501"/>
                    <a:pt x="50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 rot="5400000">
              <a:off x="5878421" y="94015"/>
              <a:ext cx="4479065" cy="3959980"/>
            </a:xfrm>
            <a:custGeom>
              <a:avLst/>
              <a:gdLst/>
              <a:ahLst/>
              <a:cxnLst/>
              <a:rect l="l" t="t" r="r" b="b"/>
              <a:pathLst>
                <a:path w="50704" h="35327" extrusionOk="0">
                  <a:moveTo>
                    <a:pt x="50570" y="1"/>
                  </a:moveTo>
                  <a:cubicBezTo>
                    <a:pt x="49436" y="1"/>
                    <a:pt x="48235" y="134"/>
                    <a:pt x="47101" y="301"/>
                  </a:cubicBezTo>
                  <a:cubicBezTo>
                    <a:pt x="47034" y="2169"/>
                    <a:pt x="46067" y="3870"/>
                    <a:pt x="44933" y="5371"/>
                  </a:cubicBezTo>
                  <a:cubicBezTo>
                    <a:pt x="42431" y="8807"/>
                    <a:pt x="39095" y="11542"/>
                    <a:pt x="35259" y="13344"/>
                  </a:cubicBezTo>
                  <a:cubicBezTo>
                    <a:pt x="30623" y="15512"/>
                    <a:pt x="25519" y="16212"/>
                    <a:pt x="20615" y="17713"/>
                  </a:cubicBezTo>
                  <a:cubicBezTo>
                    <a:pt x="12209" y="20315"/>
                    <a:pt x="4337" y="25586"/>
                    <a:pt x="1" y="33258"/>
                  </a:cubicBezTo>
                  <a:cubicBezTo>
                    <a:pt x="67" y="33925"/>
                    <a:pt x="67" y="34659"/>
                    <a:pt x="167" y="35326"/>
                  </a:cubicBezTo>
                  <a:cubicBezTo>
                    <a:pt x="4070" y="29689"/>
                    <a:pt x="8340" y="24051"/>
                    <a:pt x="14344" y="20749"/>
                  </a:cubicBezTo>
                  <a:cubicBezTo>
                    <a:pt x="18614" y="18381"/>
                    <a:pt x="23517" y="17347"/>
                    <a:pt x="28288" y="16246"/>
                  </a:cubicBezTo>
                  <a:cubicBezTo>
                    <a:pt x="33091" y="15178"/>
                    <a:pt x="37961" y="14044"/>
                    <a:pt x="42197" y="11542"/>
                  </a:cubicBezTo>
                  <a:cubicBezTo>
                    <a:pt x="46400" y="9041"/>
                    <a:pt x="49970" y="4938"/>
                    <a:pt x="50603" y="68"/>
                  </a:cubicBezTo>
                  <a:cubicBezTo>
                    <a:pt x="50704" y="68"/>
                    <a:pt x="50470" y="1"/>
                    <a:pt x="50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 rot="5400000">
              <a:off x="8068564" y="107760"/>
              <a:ext cx="2139446" cy="1592870"/>
            </a:xfrm>
            <a:custGeom>
              <a:avLst/>
              <a:gdLst/>
              <a:ahLst/>
              <a:cxnLst/>
              <a:rect l="l" t="t" r="r" b="b"/>
              <a:pathLst>
                <a:path w="24219" h="14210" extrusionOk="0">
                  <a:moveTo>
                    <a:pt x="19716" y="1"/>
                  </a:moveTo>
                  <a:cubicBezTo>
                    <a:pt x="19621" y="1"/>
                    <a:pt x="19534" y="56"/>
                    <a:pt x="19515" y="133"/>
                  </a:cubicBezTo>
                  <a:cubicBezTo>
                    <a:pt x="19381" y="300"/>
                    <a:pt x="19381" y="500"/>
                    <a:pt x="19381" y="667"/>
                  </a:cubicBezTo>
                  <a:cubicBezTo>
                    <a:pt x="19381" y="1267"/>
                    <a:pt x="19381" y="1801"/>
                    <a:pt x="19582" y="2335"/>
                  </a:cubicBezTo>
                  <a:cubicBezTo>
                    <a:pt x="19782" y="2868"/>
                    <a:pt x="20149" y="3335"/>
                    <a:pt x="20482" y="3836"/>
                  </a:cubicBezTo>
                  <a:cubicBezTo>
                    <a:pt x="20782" y="4336"/>
                    <a:pt x="21083" y="4937"/>
                    <a:pt x="20949" y="5504"/>
                  </a:cubicBezTo>
                  <a:cubicBezTo>
                    <a:pt x="20816" y="6204"/>
                    <a:pt x="20149" y="6838"/>
                    <a:pt x="20382" y="7538"/>
                  </a:cubicBezTo>
                  <a:cubicBezTo>
                    <a:pt x="20482" y="7872"/>
                    <a:pt x="20849" y="8139"/>
                    <a:pt x="20916" y="8506"/>
                  </a:cubicBezTo>
                  <a:cubicBezTo>
                    <a:pt x="20949" y="8773"/>
                    <a:pt x="20916" y="9006"/>
                    <a:pt x="20849" y="9206"/>
                  </a:cubicBezTo>
                  <a:cubicBezTo>
                    <a:pt x="20382" y="10440"/>
                    <a:pt x="19081" y="11041"/>
                    <a:pt x="17914" y="11475"/>
                  </a:cubicBezTo>
                  <a:cubicBezTo>
                    <a:pt x="14441" y="12742"/>
                    <a:pt x="10737" y="13412"/>
                    <a:pt x="7037" y="13412"/>
                  </a:cubicBezTo>
                  <a:cubicBezTo>
                    <a:pt x="5867" y="13412"/>
                    <a:pt x="4698" y="13345"/>
                    <a:pt x="3537" y="13209"/>
                  </a:cubicBezTo>
                  <a:cubicBezTo>
                    <a:pt x="2403" y="13109"/>
                    <a:pt x="1235" y="12942"/>
                    <a:pt x="268" y="12342"/>
                  </a:cubicBezTo>
                  <a:cubicBezTo>
                    <a:pt x="101" y="12509"/>
                    <a:pt x="1" y="12876"/>
                    <a:pt x="34" y="13142"/>
                  </a:cubicBezTo>
                  <a:cubicBezTo>
                    <a:pt x="1569" y="13776"/>
                    <a:pt x="3237" y="13976"/>
                    <a:pt x="4904" y="14110"/>
                  </a:cubicBezTo>
                  <a:cubicBezTo>
                    <a:pt x="5906" y="14176"/>
                    <a:pt x="6909" y="14209"/>
                    <a:pt x="7912" y="14209"/>
                  </a:cubicBezTo>
                  <a:cubicBezTo>
                    <a:pt x="10952" y="14209"/>
                    <a:pt x="13987" y="13903"/>
                    <a:pt x="16946" y="13276"/>
                  </a:cubicBezTo>
                  <a:cubicBezTo>
                    <a:pt x="19348" y="12742"/>
                    <a:pt x="21883" y="11875"/>
                    <a:pt x="23251" y="9873"/>
                  </a:cubicBezTo>
                  <a:cubicBezTo>
                    <a:pt x="23918" y="8939"/>
                    <a:pt x="24218" y="7705"/>
                    <a:pt x="23751" y="6671"/>
                  </a:cubicBezTo>
                  <a:cubicBezTo>
                    <a:pt x="23284" y="5770"/>
                    <a:pt x="22350" y="5203"/>
                    <a:pt x="21583" y="4503"/>
                  </a:cubicBezTo>
                  <a:cubicBezTo>
                    <a:pt x="20416" y="3369"/>
                    <a:pt x="19782" y="1701"/>
                    <a:pt x="19915" y="100"/>
                  </a:cubicBezTo>
                  <a:cubicBezTo>
                    <a:pt x="19859" y="30"/>
                    <a:pt x="19785" y="1"/>
                    <a:pt x="19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 rot="5400000">
              <a:off x="8750263" y="203199"/>
              <a:ext cx="1296618" cy="736016"/>
            </a:xfrm>
            <a:custGeom>
              <a:avLst/>
              <a:gdLst/>
              <a:ahLst/>
              <a:cxnLst/>
              <a:rect l="l" t="t" r="r" b="b"/>
              <a:pathLst>
                <a:path w="14678" h="6566" extrusionOk="0">
                  <a:moveTo>
                    <a:pt x="4537" y="1"/>
                  </a:moveTo>
                  <a:cubicBezTo>
                    <a:pt x="4771" y="968"/>
                    <a:pt x="5371" y="1835"/>
                    <a:pt x="6172" y="2436"/>
                  </a:cubicBezTo>
                  <a:cubicBezTo>
                    <a:pt x="7373" y="3270"/>
                    <a:pt x="8907" y="3470"/>
                    <a:pt x="10341" y="3837"/>
                  </a:cubicBezTo>
                  <a:cubicBezTo>
                    <a:pt x="10575" y="3937"/>
                    <a:pt x="10875" y="4004"/>
                    <a:pt x="11075" y="4170"/>
                  </a:cubicBezTo>
                  <a:cubicBezTo>
                    <a:pt x="11342" y="4337"/>
                    <a:pt x="11442" y="4671"/>
                    <a:pt x="11375" y="4938"/>
                  </a:cubicBezTo>
                  <a:cubicBezTo>
                    <a:pt x="11275" y="5204"/>
                    <a:pt x="10908" y="5371"/>
                    <a:pt x="10608" y="5471"/>
                  </a:cubicBezTo>
                  <a:cubicBezTo>
                    <a:pt x="9835" y="5674"/>
                    <a:pt x="9041" y="5744"/>
                    <a:pt x="8238" y="5744"/>
                  </a:cubicBezTo>
                  <a:cubicBezTo>
                    <a:pt x="7587" y="5744"/>
                    <a:pt x="6929" y="5698"/>
                    <a:pt x="6272" y="5638"/>
                  </a:cubicBezTo>
                  <a:cubicBezTo>
                    <a:pt x="4571" y="5505"/>
                    <a:pt x="2869" y="5338"/>
                    <a:pt x="1368" y="4604"/>
                  </a:cubicBezTo>
                  <a:cubicBezTo>
                    <a:pt x="868" y="4337"/>
                    <a:pt x="368" y="3970"/>
                    <a:pt x="1" y="3503"/>
                  </a:cubicBezTo>
                  <a:lnTo>
                    <a:pt x="1" y="4437"/>
                  </a:lnTo>
                  <a:cubicBezTo>
                    <a:pt x="1368" y="5338"/>
                    <a:pt x="2936" y="5838"/>
                    <a:pt x="4571" y="6138"/>
                  </a:cubicBezTo>
                  <a:cubicBezTo>
                    <a:pt x="6040" y="6421"/>
                    <a:pt x="7541" y="6565"/>
                    <a:pt x="9044" y="6565"/>
                  </a:cubicBezTo>
                  <a:cubicBezTo>
                    <a:pt x="10203" y="6565"/>
                    <a:pt x="11362" y="6479"/>
                    <a:pt x="12510" y="6305"/>
                  </a:cubicBezTo>
                  <a:cubicBezTo>
                    <a:pt x="12910" y="6272"/>
                    <a:pt x="13344" y="6172"/>
                    <a:pt x="13744" y="6005"/>
                  </a:cubicBezTo>
                  <a:cubicBezTo>
                    <a:pt x="14211" y="5805"/>
                    <a:pt x="14678" y="5405"/>
                    <a:pt x="14678" y="4938"/>
                  </a:cubicBezTo>
                  <a:cubicBezTo>
                    <a:pt x="14678" y="4637"/>
                    <a:pt x="14511" y="4337"/>
                    <a:pt x="14278" y="4137"/>
                  </a:cubicBezTo>
                  <a:cubicBezTo>
                    <a:pt x="13844" y="3703"/>
                    <a:pt x="13243" y="3503"/>
                    <a:pt x="12676" y="3370"/>
                  </a:cubicBezTo>
                  <a:cubicBezTo>
                    <a:pt x="11909" y="3270"/>
                    <a:pt x="11109" y="3203"/>
                    <a:pt x="10375" y="3103"/>
                  </a:cubicBezTo>
                  <a:cubicBezTo>
                    <a:pt x="9040" y="2836"/>
                    <a:pt x="7706" y="2302"/>
                    <a:pt x="6705" y="1335"/>
                  </a:cubicBezTo>
                  <a:cubicBezTo>
                    <a:pt x="6339" y="968"/>
                    <a:pt x="6005" y="534"/>
                    <a:pt x="5771" y="34"/>
                  </a:cubicBezTo>
                  <a:cubicBezTo>
                    <a:pt x="5338" y="34"/>
                    <a:pt x="4938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 rot="5400000">
              <a:off x="698768" y="4487523"/>
              <a:ext cx="539212" cy="369241"/>
            </a:xfrm>
            <a:custGeom>
              <a:avLst/>
              <a:gdLst/>
              <a:ahLst/>
              <a:cxnLst/>
              <a:rect l="l" t="t" r="r" b="b"/>
              <a:pathLst>
                <a:path w="6104" h="3294" extrusionOk="0">
                  <a:moveTo>
                    <a:pt x="4983" y="1"/>
                  </a:moveTo>
                  <a:cubicBezTo>
                    <a:pt x="4824" y="1"/>
                    <a:pt x="4652" y="40"/>
                    <a:pt x="4471" y="127"/>
                  </a:cubicBezTo>
                  <a:cubicBezTo>
                    <a:pt x="3370" y="628"/>
                    <a:pt x="2503" y="1228"/>
                    <a:pt x="1302" y="1395"/>
                  </a:cubicBezTo>
                  <a:cubicBezTo>
                    <a:pt x="1035" y="1428"/>
                    <a:pt x="802" y="1428"/>
                    <a:pt x="601" y="1528"/>
                  </a:cubicBezTo>
                  <a:cubicBezTo>
                    <a:pt x="335" y="1595"/>
                    <a:pt x="134" y="1762"/>
                    <a:pt x="101" y="2029"/>
                  </a:cubicBezTo>
                  <a:cubicBezTo>
                    <a:pt x="1" y="2262"/>
                    <a:pt x="134" y="2563"/>
                    <a:pt x="301" y="2729"/>
                  </a:cubicBezTo>
                  <a:cubicBezTo>
                    <a:pt x="501" y="2896"/>
                    <a:pt x="768" y="3030"/>
                    <a:pt x="1002" y="3096"/>
                  </a:cubicBezTo>
                  <a:cubicBezTo>
                    <a:pt x="1302" y="3196"/>
                    <a:pt x="1635" y="3230"/>
                    <a:pt x="1936" y="3263"/>
                  </a:cubicBezTo>
                  <a:cubicBezTo>
                    <a:pt x="2149" y="3282"/>
                    <a:pt x="2368" y="3293"/>
                    <a:pt x="2589" y="3293"/>
                  </a:cubicBezTo>
                  <a:cubicBezTo>
                    <a:pt x="3127" y="3293"/>
                    <a:pt x="3674" y="3228"/>
                    <a:pt x="4171" y="3063"/>
                  </a:cubicBezTo>
                  <a:cubicBezTo>
                    <a:pt x="4871" y="2796"/>
                    <a:pt x="5538" y="2262"/>
                    <a:pt x="5805" y="1562"/>
                  </a:cubicBezTo>
                  <a:cubicBezTo>
                    <a:pt x="6103" y="748"/>
                    <a:pt x="5674" y="1"/>
                    <a:pt x="4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 rot="5400000">
              <a:off x="7856343" y="-42868"/>
              <a:ext cx="477464" cy="308822"/>
            </a:xfrm>
            <a:custGeom>
              <a:avLst/>
              <a:gdLst/>
              <a:ahLst/>
              <a:cxnLst/>
              <a:rect l="l" t="t" r="r" b="b"/>
              <a:pathLst>
                <a:path w="5405" h="2755" extrusionOk="0">
                  <a:moveTo>
                    <a:pt x="897" y="0"/>
                  </a:moveTo>
                  <a:cubicBezTo>
                    <a:pt x="851" y="0"/>
                    <a:pt x="808" y="3"/>
                    <a:pt x="768" y="10"/>
                  </a:cubicBezTo>
                  <a:cubicBezTo>
                    <a:pt x="401" y="110"/>
                    <a:pt x="301" y="477"/>
                    <a:pt x="267" y="810"/>
                  </a:cubicBezTo>
                  <a:cubicBezTo>
                    <a:pt x="201" y="1111"/>
                    <a:pt x="1" y="2278"/>
                    <a:pt x="167" y="2478"/>
                  </a:cubicBezTo>
                  <a:cubicBezTo>
                    <a:pt x="234" y="2512"/>
                    <a:pt x="301" y="2578"/>
                    <a:pt x="334" y="2578"/>
                  </a:cubicBezTo>
                  <a:cubicBezTo>
                    <a:pt x="684" y="2707"/>
                    <a:pt x="1043" y="2755"/>
                    <a:pt x="1408" y="2755"/>
                  </a:cubicBezTo>
                  <a:cubicBezTo>
                    <a:pt x="1704" y="2755"/>
                    <a:pt x="2003" y="2723"/>
                    <a:pt x="2302" y="2678"/>
                  </a:cubicBezTo>
                  <a:cubicBezTo>
                    <a:pt x="3136" y="2612"/>
                    <a:pt x="4003" y="2445"/>
                    <a:pt x="4737" y="2011"/>
                  </a:cubicBezTo>
                  <a:cubicBezTo>
                    <a:pt x="4904" y="1911"/>
                    <a:pt x="5104" y="1778"/>
                    <a:pt x="5238" y="1578"/>
                  </a:cubicBezTo>
                  <a:cubicBezTo>
                    <a:pt x="5338" y="1344"/>
                    <a:pt x="5404" y="1111"/>
                    <a:pt x="5304" y="910"/>
                  </a:cubicBezTo>
                  <a:cubicBezTo>
                    <a:pt x="5138" y="510"/>
                    <a:pt x="4671" y="443"/>
                    <a:pt x="4304" y="410"/>
                  </a:cubicBezTo>
                  <a:cubicBezTo>
                    <a:pt x="3637" y="343"/>
                    <a:pt x="3003" y="343"/>
                    <a:pt x="2336" y="277"/>
                  </a:cubicBezTo>
                  <a:cubicBezTo>
                    <a:pt x="1975" y="247"/>
                    <a:pt x="1317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 rot="5400000">
              <a:off x="4787870" y="386964"/>
              <a:ext cx="5183203" cy="4031048"/>
            </a:xfrm>
            <a:custGeom>
              <a:avLst/>
              <a:gdLst/>
              <a:ahLst/>
              <a:cxnLst/>
              <a:rect l="l" t="t" r="r" b="b"/>
              <a:pathLst>
                <a:path w="58675" h="35961" extrusionOk="0">
                  <a:moveTo>
                    <a:pt x="58276" y="1"/>
                  </a:moveTo>
                  <a:cubicBezTo>
                    <a:pt x="58276" y="3"/>
                    <a:pt x="58277" y="5"/>
                    <a:pt x="58278" y="7"/>
                  </a:cubicBezTo>
                  <a:lnTo>
                    <a:pt x="58278" y="7"/>
                  </a:lnTo>
                  <a:cubicBezTo>
                    <a:pt x="58277" y="5"/>
                    <a:pt x="58277" y="3"/>
                    <a:pt x="58276" y="1"/>
                  </a:cubicBezTo>
                  <a:close/>
                  <a:moveTo>
                    <a:pt x="58278" y="7"/>
                  </a:moveTo>
                  <a:lnTo>
                    <a:pt x="58278" y="7"/>
                  </a:lnTo>
                  <a:cubicBezTo>
                    <a:pt x="58294" y="75"/>
                    <a:pt x="58042" y="202"/>
                    <a:pt x="58042" y="234"/>
                  </a:cubicBezTo>
                  <a:cubicBezTo>
                    <a:pt x="56641" y="4304"/>
                    <a:pt x="53739" y="7807"/>
                    <a:pt x="50337" y="10542"/>
                  </a:cubicBezTo>
                  <a:cubicBezTo>
                    <a:pt x="46968" y="13244"/>
                    <a:pt x="43032" y="15245"/>
                    <a:pt x="39062" y="17080"/>
                  </a:cubicBezTo>
                  <a:cubicBezTo>
                    <a:pt x="33409" y="19624"/>
                    <a:pt x="27430" y="21843"/>
                    <a:pt x="21265" y="21843"/>
                  </a:cubicBezTo>
                  <a:cubicBezTo>
                    <a:pt x="20882" y="21843"/>
                    <a:pt x="20499" y="21834"/>
                    <a:pt x="20115" y="21817"/>
                  </a:cubicBezTo>
                  <a:cubicBezTo>
                    <a:pt x="18938" y="21777"/>
                    <a:pt x="17739" y="21646"/>
                    <a:pt x="16550" y="21646"/>
                  </a:cubicBezTo>
                  <a:cubicBezTo>
                    <a:pt x="15716" y="21646"/>
                    <a:pt x="14889" y="21710"/>
                    <a:pt x="14078" y="21917"/>
                  </a:cubicBezTo>
                  <a:cubicBezTo>
                    <a:pt x="12109" y="22417"/>
                    <a:pt x="10442" y="23718"/>
                    <a:pt x="8874" y="25086"/>
                  </a:cubicBezTo>
                  <a:cubicBezTo>
                    <a:pt x="5538" y="28054"/>
                    <a:pt x="2636" y="31423"/>
                    <a:pt x="168" y="35093"/>
                  </a:cubicBezTo>
                  <a:cubicBezTo>
                    <a:pt x="1" y="35326"/>
                    <a:pt x="168" y="35660"/>
                    <a:pt x="201" y="35960"/>
                  </a:cubicBezTo>
                  <a:cubicBezTo>
                    <a:pt x="2469" y="32791"/>
                    <a:pt x="4971" y="29822"/>
                    <a:pt x="7806" y="27154"/>
                  </a:cubicBezTo>
                  <a:cubicBezTo>
                    <a:pt x="9374" y="25719"/>
                    <a:pt x="11042" y="24318"/>
                    <a:pt x="13043" y="23551"/>
                  </a:cubicBezTo>
                  <a:cubicBezTo>
                    <a:pt x="15378" y="22617"/>
                    <a:pt x="17980" y="22584"/>
                    <a:pt x="20482" y="22417"/>
                  </a:cubicBezTo>
                  <a:cubicBezTo>
                    <a:pt x="34892" y="21383"/>
                    <a:pt x="48769" y="14378"/>
                    <a:pt x="58209" y="3403"/>
                  </a:cubicBezTo>
                  <a:cubicBezTo>
                    <a:pt x="58176" y="2238"/>
                    <a:pt x="58674" y="1106"/>
                    <a:pt x="58278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 rot="5400000">
              <a:off x="-1122305" y="3790841"/>
              <a:ext cx="2316209" cy="404327"/>
            </a:xfrm>
            <a:custGeom>
              <a:avLst/>
              <a:gdLst/>
              <a:ahLst/>
              <a:cxnLst/>
              <a:rect l="l" t="t" r="r" b="b"/>
              <a:pathLst>
                <a:path w="26220" h="3607" extrusionOk="0">
                  <a:moveTo>
                    <a:pt x="8679" y="0"/>
                  </a:moveTo>
                  <a:cubicBezTo>
                    <a:pt x="5513" y="0"/>
                    <a:pt x="2439" y="1525"/>
                    <a:pt x="1" y="3606"/>
                  </a:cubicBezTo>
                  <a:cubicBezTo>
                    <a:pt x="155" y="3587"/>
                    <a:pt x="320" y="3568"/>
                    <a:pt x="497" y="3568"/>
                  </a:cubicBezTo>
                  <a:cubicBezTo>
                    <a:pt x="626" y="3568"/>
                    <a:pt x="761" y="3578"/>
                    <a:pt x="902" y="3606"/>
                  </a:cubicBezTo>
                  <a:cubicBezTo>
                    <a:pt x="3070" y="1972"/>
                    <a:pt x="5605" y="304"/>
                    <a:pt x="8340" y="304"/>
                  </a:cubicBezTo>
                  <a:cubicBezTo>
                    <a:pt x="9841" y="304"/>
                    <a:pt x="11509" y="871"/>
                    <a:pt x="12944" y="1204"/>
                  </a:cubicBezTo>
                  <a:cubicBezTo>
                    <a:pt x="16115" y="1956"/>
                    <a:pt x="19204" y="2245"/>
                    <a:pt x="22268" y="2245"/>
                  </a:cubicBezTo>
                  <a:cubicBezTo>
                    <a:pt x="23555" y="2245"/>
                    <a:pt x="24837" y="2194"/>
                    <a:pt x="26120" y="2105"/>
                  </a:cubicBezTo>
                  <a:cubicBezTo>
                    <a:pt x="26120" y="1972"/>
                    <a:pt x="26220" y="1938"/>
                    <a:pt x="26220" y="1805"/>
                  </a:cubicBezTo>
                  <a:lnTo>
                    <a:pt x="26220" y="1805"/>
                  </a:lnTo>
                  <a:cubicBezTo>
                    <a:pt x="25226" y="1869"/>
                    <a:pt x="24233" y="1901"/>
                    <a:pt x="23240" y="1901"/>
                  </a:cubicBezTo>
                  <a:cubicBezTo>
                    <a:pt x="19602" y="1901"/>
                    <a:pt x="15981" y="1469"/>
                    <a:pt x="12443" y="604"/>
                  </a:cubicBezTo>
                  <a:cubicBezTo>
                    <a:pt x="11576" y="404"/>
                    <a:pt x="10709" y="137"/>
                    <a:pt x="9841" y="70"/>
                  </a:cubicBezTo>
                  <a:cubicBezTo>
                    <a:pt x="9453" y="23"/>
                    <a:pt x="9065" y="0"/>
                    <a:pt x="8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960000" y="7138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1"/>
          </p:nvPr>
        </p:nvSpPr>
        <p:spPr>
          <a:xfrm>
            <a:off x="13553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p18"/>
          <p:cNvSpPr txBox="1">
            <a:spLocks noGrp="1"/>
          </p:cNvSpPr>
          <p:nvPr>
            <p:ph type="subTitle" idx="2"/>
          </p:nvPr>
        </p:nvSpPr>
        <p:spPr>
          <a:xfrm>
            <a:off x="47727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3"/>
          </p:nvPr>
        </p:nvSpPr>
        <p:spPr>
          <a:xfrm>
            <a:off x="13553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18"/>
          <p:cNvSpPr txBox="1">
            <a:spLocks noGrp="1"/>
          </p:cNvSpPr>
          <p:nvPr>
            <p:ph type="subTitle" idx="4"/>
          </p:nvPr>
        </p:nvSpPr>
        <p:spPr>
          <a:xfrm>
            <a:off x="47727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18"/>
          <p:cNvSpPr txBox="1">
            <a:spLocks noGrp="1"/>
          </p:cNvSpPr>
          <p:nvPr>
            <p:ph type="subTitle" idx="5"/>
          </p:nvPr>
        </p:nvSpPr>
        <p:spPr>
          <a:xfrm>
            <a:off x="8190163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6"/>
          </p:nvPr>
        </p:nvSpPr>
        <p:spPr>
          <a:xfrm>
            <a:off x="8190163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4" name="Google Shape;334;p18"/>
          <p:cNvSpPr txBox="1">
            <a:spLocks noGrp="1"/>
          </p:cNvSpPr>
          <p:nvPr>
            <p:ph type="subTitle" idx="7"/>
          </p:nvPr>
        </p:nvSpPr>
        <p:spPr>
          <a:xfrm>
            <a:off x="1406967" y="19248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5" name="Google Shape;335;p18"/>
          <p:cNvSpPr txBox="1">
            <a:spLocks noGrp="1"/>
          </p:cNvSpPr>
          <p:nvPr>
            <p:ph type="subTitle" idx="8"/>
          </p:nvPr>
        </p:nvSpPr>
        <p:spPr>
          <a:xfrm>
            <a:off x="4815441" y="19248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6" name="Google Shape;336;p18"/>
          <p:cNvSpPr txBox="1">
            <a:spLocks noGrp="1"/>
          </p:cNvSpPr>
          <p:nvPr>
            <p:ph type="subTitle" idx="9"/>
          </p:nvPr>
        </p:nvSpPr>
        <p:spPr>
          <a:xfrm>
            <a:off x="8223913" y="19248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7" name="Google Shape;337;p18"/>
          <p:cNvSpPr txBox="1">
            <a:spLocks noGrp="1"/>
          </p:cNvSpPr>
          <p:nvPr>
            <p:ph type="subTitle" idx="13"/>
          </p:nvPr>
        </p:nvSpPr>
        <p:spPr>
          <a:xfrm>
            <a:off x="1406967" y="39890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8" name="Google Shape;338;p18"/>
          <p:cNvSpPr txBox="1">
            <a:spLocks noGrp="1"/>
          </p:cNvSpPr>
          <p:nvPr>
            <p:ph type="subTitle" idx="14"/>
          </p:nvPr>
        </p:nvSpPr>
        <p:spPr>
          <a:xfrm>
            <a:off x="4815441" y="39890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9" name="Google Shape;339;p18"/>
          <p:cNvSpPr txBox="1">
            <a:spLocks noGrp="1"/>
          </p:cNvSpPr>
          <p:nvPr>
            <p:ph type="subTitle" idx="15"/>
          </p:nvPr>
        </p:nvSpPr>
        <p:spPr>
          <a:xfrm>
            <a:off x="8223913" y="39890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361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267" y="-194767"/>
            <a:ext cx="12348040" cy="8722083"/>
            <a:chOff x="-14" y="-146077"/>
            <a:chExt cx="9143987" cy="6541562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4" y="-146077"/>
              <a:ext cx="9143987" cy="6541562"/>
              <a:chOff x="11" y="-135652"/>
              <a:chExt cx="9143987" cy="6541562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-448431" y="1319413"/>
                <a:ext cx="6471879" cy="3671707"/>
              </a:xfrm>
              <a:custGeom>
                <a:avLst/>
                <a:gdLst/>
                <a:ahLst/>
                <a:cxnLst/>
                <a:rect l="l" t="t" r="r" b="b"/>
                <a:pathLst>
                  <a:path w="58976" h="33459" extrusionOk="0">
                    <a:moveTo>
                      <a:pt x="58876" y="1"/>
                    </a:moveTo>
                    <a:lnTo>
                      <a:pt x="58876" y="1"/>
                    </a:lnTo>
                    <a:cubicBezTo>
                      <a:pt x="53539" y="701"/>
                      <a:pt x="48201" y="1635"/>
                      <a:pt x="43198" y="3503"/>
                    </a:cubicBezTo>
                    <a:cubicBezTo>
                      <a:pt x="38128" y="5438"/>
                      <a:pt x="33424" y="8340"/>
                      <a:pt x="30122" y="12610"/>
                    </a:cubicBezTo>
                    <a:cubicBezTo>
                      <a:pt x="29088" y="13944"/>
                      <a:pt x="28187" y="15445"/>
                      <a:pt x="26953" y="16613"/>
                    </a:cubicBezTo>
                    <a:cubicBezTo>
                      <a:pt x="25385" y="18147"/>
                      <a:pt x="23350" y="19114"/>
                      <a:pt x="21282" y="19982"/>
                    </a:cubicBezTo>
                    <a:cubicBezTo>
                      <a:pt x="13877" y="23184"/>
                      <a:pt x="5738" y="25819"/>
                      <a:pt x="434" y="31957"/>
                    </a:cubicBezTo>
                    <a:cubicBezTo>
                      <a:pt x="334" y="32124"/>
                      <a:pt x="234" y="32291"/>
                      <a:pt x="67" y="32357"/>
                    </a:cubicBezTo>
                    <a:cubicBezTo>
                      <a:pt x="0" y="32724"/>
                      <a:pt x="200" y="33058"/>
                      <a:pt x="234" y="33458"/>
                    </a:cubicBezTo>
                    <a:cubicBezTo>
                      <a:pt x="3069" y="29989"/>
                      <a:pt x="6872" y="27487"/>
                      <a:pt x="10875" y="25486"/>
                    </a:cubicBezTo>
                    <a:cubicBezTo>
                      <a:pt x="14844" y="23484"/>
                      <a:pt x="19047" y="21950"/>
                      <a:pt x="23083" y="20048"/>
                    </a:cubicBezTo>
                    <a:cubicBezTo>
                      <a:pt x="24384" y="19448"/>
                      <a:pt x="25685" y="18814"/>
                      <a:pt x="26719" y="17847"/>
                    </a:cubicBezTo>
                    <a:cubicBezTo>
                      <a:pt x="28287" y="16446"/>
                      <a:pt x="29221" y="14378"/>
                      <a:pt x="30522" y="12710"/>
                    </a:cubicBezTo>
                    <a:cubicBezTo>
                      <a:pt x="32957" y="9508"/>
                      <a:pt x="36727" y="7540"/>
                      <a:pt x="40463" y="6139"/>
                    </a:cubicBezTo>
                    <a:cubicBezTo>
                      <a:pt x="46367" y="3870"/>
                      <a:pt x="52605" y="2669"/>
                      <a:pt x="58876" y="2503"/>
                    </a:cubicBezTo>
                    <a:cubicBezTo>
                      <a:pt x="58809" y="1702"/>
                      <a:pt x="58976" y="701"/>
                      <a:pt x="58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5400000">
                <a:off x="3589799" y="970996"/>
                <a:ext cx="6406036" cy="4397730"/>
              </a:xfrm>
              <a:custGeom>
                <a:avLst/>
                <a:gdLst/>
                <a:ahLst/>
                <a:cxnLst/>
                <a:rect l="l" t="t" r="r" b="b"/>
                <a:pathLst>
                  <a:path w="58376" h="40075" extrusionOk="0">
                    <a:moveTo>
                      <a:pt x="57559" y="0"/>
                    </a:moveTo>
                    <a:cubicBezTo>
                      <a:pt x="57229" y="0"/>
                      <a:pt x="56867" y="38"/>
                      <a:pt x="56541" y="113"/>
                    </a:cubicBezTo>
                    <a:cubicBezTo>
                      <a:pt x="56608" y="5650"/>
                      <a:pt x="53706" y="10920"/>
                      <a:pt x="49703" y="14690"/>
                    </a:cubicBezTo>
                    <a:cubicBezTo>
                      <a:pt x="45700" y="18493"/>
                      <a:pt x="40597" y="20961"/>
                      <a:pt x="35360" y="22762"/>
                    </a:cubicBezTo>
                    <a:cubicBezTo>
                      <a:pt x="32470" y="23725"/>
                      <a:pt x="29436" y="24544"/>
                      <a:pt x="26365" y="24544"/>
                    </a:cubicBezTo>
                    <a:cubicBezTo>
                      <a:pt x="26139" y="24544"/>
                      <a:pt x="25913" y="24539"/>
                      <a:pt x="25686" y="24530"/>
                    </a:cubicBezTo>
                    <a:cubicBezTo>
                      <a:pt x="24919" y="24497"/>
                      <a:pt x="24085" y="24363"/>
                      <a:pt x="23618" y="23763"/>
                    </a:cubicBezTo>
                    <a:cubicBezTo>
                      <a:pt x="23418" y="23429"/>
                      <a:pt x="23318" y="23029"/>
                      <a:pt x="23117" y="22696"/>
                    </a:cubicBezTo>
                    <a:cubicBezTo>
                      <a:pt x="22764" y="22212"/>
                      <a:pt x="22182" y="22039"/>
                      <a:pt x="21557" y="22039"/>
                    </a:cubicBezTo>
                    <a:cubicBezTo>
                      <a:pt x="21062" y="22039"/>
                      <a:pt x="20539" y="22148"/>
                      <a:pt x="20082" y="22295"/>
                    </a:cubicBezTo>
                    <a:cubicBezTo>
                      <a:pt x="11509" y="24864"/>
                      <a:pt x="4804" y="31735"/>
                      <a:pt x="134" y="39307"/>
                    </a:cubicBezTo>
                    <a:cubicBezTo>
                      <a:pt x="1" y="39508"/>
                      <a:pt x="134" y="39808"/>
                      <a:pt x="168" y="40075"/>
                    </a:cubicBezTo>
                    <a:cubicBezTo>
                      <a:pt x="2569" y="36572"/>
                      <a:pt x="5171" y="33303"/>
                      <a:pt x="8307" y="30468"/>
                    </a:cubicBezTo>
                    <a:cubicBezTo>
                      <a:pt x="10742" y="28266"/>
                      <a:pt x="13444" y="26231"/>
                      <a:pt x="16513" y="25131"/>
                    </a:cubicBezTo>
                    <a:cubicBezTo>
                      <a:pt x="16937" y="24965"/>
                      <a:pt x="17401" y="24840"/>
                      <a:pt x="17845" y="24840"/>
                    </a:cubicBezTo>
                    <a:cubicBezTo>
                      <a:pt x="18204" y="24840"/>
                      <a:pt x="18549" y="24922"/>
                      <a:pt x="18848" y="25131"/>
                    </a:cubicBezTo>
                    <a:cubicBezTo>
                      <a:pt x="19115" y="25331"/>
                      <a:pt x="19315" y="25631"/>
                      <a:pt x="19582" y="25831"/>
                    </a:cubicBezTo>
                    <a:cubicBezTo>
                      <a:pt x="20164" y="26358"/>
                      <a:pt x="20977" y="26516"/>
                      <a:pt x="21790" y="26516"/>
                    </a:cubicBezTo>
                    <a:cubicBezTo>
                      <a:pt x="21955" y="26516"/>
                      <a:pt x="22120" y="26510"/>
                      <a:pt x="22284" y="26498"/>
                    </a:cubicBezTo>
                    <a:cubicBezTo>
                      <a:pt x="25152" y="26432"/>
                      <a:pt x="27954" y="25664"/>
                      <a:pt x="30690" y="24830"/>
                    </a:cubicBezTo>
                    <a:cubicBezTo>
                      <a:pt x="36327" y="23129"/>
                      <a:pt x="41898" y="21128"/>
                      <a:pt x="46834" y="17925"/>
                    </a:cubicBezTo>
                    <a:cubicBezTo>
                      <a:pt x="51771" y="14690"/>
                      <a:pt x="55974" y="10153"/>
                      <a:pt x="57876" y="4616"/>
                    </a:cubicBezTo>
                    <a:cubicBezTo>
                      <a:pt x="58376" y="3215"/>
                      <a:pt x="57976" y="1647"/>
                      <a:pt x="58042" y="179"/>
                    </a:cubicBezTo>
                    <a:cubicBezTo>
                      <a:pt x="58042" y="146"/>
                      <a:pt x="58042" y="113"/>
                      <a:pt x="58009" y="79"/>
                    </a:cubicBezTo>
                    <a:cubicBezTo>
                      <a:pt x="57976" y="13"/>
                      <a:pt x="57942" y="13"/>
                      <a:pt x="57876" y="13"/>
                    </a:cubicBezTo>
                    <a:cubicBezTo>
                      <a:pt x="57776" y="4"/>
                      <a:pt x="57669" y="0"/>
                      <a:pt x="57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5400000">
                <a:off x="-790757" y="1354254"/>
                <a:ext cx="6402415" cy="3620350"/>
              </a:xfrm>
              <a:custGeom>
                <a:avLst/>
                <a:gdLst/>
                <a:ahLst/>
                <a:cxnLst/>
                <a:rect l="l" t="t" r="r" b="b"/>
                <a:pathLst>
                  <a:path w="58343" h="32991" extrusionOk="0">
                    <a:moveTo>
                      <a:pt x="58342" y="0"/>
                    </a:moveTo>
                    <a:lnTo>
                      <a:pt x="58342" y="0"/>
                    </a:lnTo>
                    <a:cubicBezTo>
                      <a:pt x="52571" y="200"/>
                      <a:pt x="46867" y="1668"/>
                      <a:pt x="41730" y="4203"/>
                    </a:cubicBezTo>
                    <a:cubicBezTo>
                      <a:pt x="41697" y="4236"/>
                      <a:pt x="41664" y="4303"/>
                      <a:pt x="41597" y="4303"/>
                    </a:cubicBezTo>
                    <a:cubicBezTo>
                      <a:pt x="41397" y="4403"/>
                      <a:pt x="41197" y="4537"/>
                      <a:pt x="40930" y="4637"/>
                    </a:cubicBezTo>
                    <a:cubicBezTo>
                      <a:pt x="39729" y="5104"/>
                      <a:pt x="38428" y="5170"/>
                      <a:pt x="37194" y="5504"/>
                    </a:cubicBezTo>
                    <a:cubicBezTo>
                      <a:pt x="35659" y="5871"/>
                      <a:pt x="34192" y="6672"/>
                      <a:pt x="32991" y="7706"/>
                    </a:cubicBezTo>
                    <a:cubicBezTo>
                      <a:pt x="31757" y="8773"/>
                      <a:pt x="30756" y="10641"/>
                      <a:pt x="31723" y="11942"/>
                    </a:cubicBezTo>
                    <a:cubicBezTo>
                      <a:pt x="32591" y="13176"/>
                      <a:pt x="34892" y="13343"/>
                      <a:pt x="34859" y="15011"/>
                    </a:cubicBezTo>
                    <a:cubicBezTo>
                      <a:pt x="34859" y="15645"/>
                      <a:pt x="34492" y="16212"/>
                      <a:pt x="33925" y="16545"/>
                    </a:cubicBezTo>
                    <a:cubicBezTo>
                      <a:pt x="31690" y="17980"/>
                      <a:pt x="29155" y="18747"/>
                      <a:pt x="26586" y="19414"/>
                    </a:cubicBezTo>
                    <a:cubicBezTo>
                      <a:pt x="21850" y="20715"/>
                      <a:pt x="16979" y="21716"/>
                      <a:pt x="12343" y="23450"/>
                    </a:cubicBezTo>
                    <a:cubicBezTo>
                      <a:pt x="7706" y="25151"/>
                      <a:pt x="3236" y="27687"/>
                      <a:pt x="1" y="31389"/>
                    </a:cubicBezTo>
                    <a:cubicBezTo>
                      <a:pt x="1" y="31956"/>
                      <a:pt x="134" y="32390"/>
                      <a:pt x="134" y="32990"/>
                    </a:cubicBezTo>
                    <a:cubicBezTo>
                      <a:pt x="3303" y="27720"/>
                      <a:pt x="9407" y="24985"/>
                      <a:pt x="15378" y="23450"/>
                    </a:cubicBezTo>
                    <a:cubicBezTo>
                      <a:pt x="21349" y="21882"/>
                      <a:pt x="27587" y="21282"/>
                      <a:pt x="33224" y="18780"/>
                    </a:cubicBezTo>
                    <a:cubicBezTo>
                      <a:pt x="35192" y="17880"/>
                      <a:pt x="37294" y="16479"/>
                      <a:pt x="37527" y="14344"/>
                    </a:cubicBezTo>
                    <a:cubicBezTo>
                      <a:pt x="37661" y="13543"/>
                      <a:pt x="37227" y="12642"/>
                      <a:pt x="37227" y="11809"/>
                    </a:cubicBezTo>
                    <a:cubicBezTo>
                      <a:pt x="37327" y="8039"/>
                      <a:pt x="40063" y="6505"/>
                      <a:pt x="42698" y="4970"/>
                    </a:cubicBezTo>
                    <a:cubicBezTo>
                      <a:pt x="47334" y="2202"/>
                      <a:pt x="52571" y="634"/>
                      <a:pt x="57909" y="334"/>
                    </a:cubicBezTo>
                    <a:cubicBezTo>
                      <a:pt x="58009" y="200"/>
                      <a:pt x="58209" y="100"/>
                      <a:pt x="583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4299252" y="817912"/>
                <a:ext cx="5564130" cy="3876697"/>
              </a:xfrm>
              <a:custGeom>
                <a:avLst/>
                <a:gdLst/>
                <a:ahLst/>
                <a:cxnLst/>
                <a:rect l="l" t="t" r="r" b="b"/>
                <a:pathLst>
                  <a:path w="50704" h="35327" extrusionOk="0">
                    <a:moveTo>
                      <a:pt x="50570" y="1"/>
                    </a:moveTo>
                    <a:cubicBezTo>
                      <a:pt x="49436" y="1"/>
                      <a:pt x="48235" y="134"/>
                      <a:pt x="47101" y="301"/>
                    </a:cubicBezTo>
                    <a:cubicBezTo>
                      <a:pt x="47034" y="2169"/>
                      <a:pt x="46067" y="3870"/>
                      <a:pt x="44933" y="5371"/>
                    </a:cubicBezTo>
                    <a:cubicBezTo>
                      <a:pt x="42431" y="8807"/>
                      <a:pt x="39095" y="11542"/>
                      <a:pt x="35259" y="13344"/>
                    </a:cubicBezTo>
                    <a:cubicBezTo>
                      <a:pt x="30623" y="15512"/>
                      <a:pt x="25519" y="16212"/>
                      <a:pt x="20615" y="17713"/>
                    </a:cubicBezTo>
                    <a:cubicBezTo>
                      <a:pt x="12209" y="20315"/>
                      <a:pt x="4337" y="25586"/>
                      <a:pt x="1" y="33258"/>
                    </a:cubicBezTo>
                    <a:cubicBezTo>
                      <a:pt x="67" y="33925"/>
                      <a:pt x="67" y="34659"/>
                      <a:pt x="167" y="35326"/>
                    </a:cubicBezTo>
                    <a:cubicBezTo>
                      <a:pt x="4070" y="29689"/>
                      <a:pt x="8340" y="24051"/>
                      <a:pt x="14344" y="20749"/>
                    </a:cubicBezTo>
                    <a:cubicBezTo>
                      <a:pt x="18614" y="18381"/>
                      <a:pt x="23517" y="17347"/>
                      <a:pt x="28288" y="16246"/>
                    </a:cubicBezTo>
                    <a:cubicBezTo>
                      <a:pt x="33091" y="15178"/>
                      <a:pt x="37961" y="14044"/>
                      <a:pt x="42197" y="11542"/>
                    </a:cubicBezTo>
                    <a:cubicBezTo>
                      <a:pt x="46400" y="9041"/>
                      <a:pt x="49970" y="4938"/>
                      <a:pt x="50603" y="68"/>
                    </a:cubicBezTo>
                    <a:cubicBezTo>
                      <a:pt x="50704" y="68"/>
                      <a:pt x="50470" y="1"/>
                      <a:pt x="50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7046476" y="57377"/>
                <a:ext cx="593131" cy="302327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755" extrusionOk="0">
                    <a:moveTo>
                      <a:pt x="897" y="0"/>
                    </a:moveTo>
                    <a:cubicBezTo>
                      <a:pt x="851" y="0"/>
                      <a:pt x="808" y="3"/>
                      <a:pt x="768" y="10"/>
                    </a:cubicBezTo>
                    <a:cubicBezTo>
                      <a:pt x="401" y="110"/>
                      <a:pt x="301" y="477"/>
                      <a:pt x="267" y="810"/>
                    </a:cubicBezTo>
                    <a:cubicBezTo>
                      <a:pt x="201" y="1111"/>
                      <a:pt x="1" y="2278"/>
                      <a:pt x="167" y="2478"/>
                    </a:cubicBezTo>
                    <a:cubicBezTo>
                      <a:pt x="234" y="2512"/>
                      <a:pt x="301" y="2578"/>
                      <a:pt x="334" y="2578"/>
                    </a:cubicBezTo>
                    <a:cubicBezTo>
                      <a:pt x="684" y="2707"/>
                      <a:pt x="1043" y="2755"/>
                      <a:pt x="1408" y="2755"/>
                    </a:cubicBezTo>
                    <a:cubicBezTo>
                      <a:pt x="1704" y="2755"/>
                      <a:pt x="2003" y="2723"/>
                      <a:pt x="2302" y="2678"/>
                    </a:cubicBezTo>
                    <a:cubicBezTo>
                      <a:pt x="3136" y="2612"/>
                      <a:pt x="4003" y="2445"/>
                      <a:pt x="4737" y="2011"/>
                    </a:cubicBezTo>
                    <a:cubicBezTo>
                      <a:pt x="4904" y="1911"/>
                      <a:pt x="5104" y="1778"/>
                      <a:pt x="5238" y="1578"/>
                    </a:cubicBezTo>
                    <a:cubicBezTo>
                      <a:pt x="5338" y="1344"/>
                      <a:pt x="5404" y="1111"/>
                      <a:pt x="5304" y="910"/>
                    </a:cubicBezTo>
                    <a:cubicBezTo>
                      <a:pt x="5138" y="510"/>
                      <a:pt x="4671" y="443"/>
                      <a:pt x="4304" y="410"/>
                    </a:cubicBezTo>
                    <a:cubicBezTo>
                      <a:pt x="3637" y="343"/>
                      <a:pt x="3003" y="343"/>
                      <a:pt x="2336" y="277"/>
                    </a:cubicBezTo>
                    <a:cubicBezTo>
                      <a:pt x="1975" y="247"/>
                      <a:pt x="1317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3138943" y="1191184"/>
                <a:ext cx="6438848" cy="3946270"/>
              </a:xfrm>
              <a:custGeom>
                <a:avLst/>
                <a:gdLst/>
                <a:ahLst/>
                <a:cxnLst/>
                <a:rect l="l" t="t" r="r" b="b"/>
                <a:pathLst>
                  <a:path w="58675" h="35961" extrusionOk="0">
                    <a:moveTo>
                      <a:pt x="58276" y="1"/>
                    </a:moveTo>
                    <a:cubicBezTo>
                      <a:pt x="58276" y="3"/>
                      <a:pt x="58277" y="5"/>
                      <a:pt x="58278" y="7"/>
                    </a:cubicBezTo>
                    <a:lnTo>
                      <a:pt x="58278" y="7"/>
                    </a:lnTo>
                    <a:cubicBezTo>
                      <a:pt x="58277" y="5"/>
                      <a:pt x="58277" y="3"/>
                      <a:pt x="58276" y="1"/>
                    </a:cubicBezTo>
                    <a:close/>
                    <a:moveTo>
                      <a:pt x="58278" y="7"/>
                    </a:moveTo>
                    <a:lnTo>
                      <a:pt x="58278" y="7"/>
                    </a:lnTo>
                    <a:cubicBezTo>
                      <a:pt x="58294" y="75"/>
                      <a:pt x="58042" y="202"/>
                      <a:pt x="58042" y="234"/>
                    </a:cubicBezTo>
                    <a:cubicBezTo>
                      <a:pt x="56641" y="4304"/>
                      <a:pt x="53739" y="7807"/>
                      <a:pt x="50337" y="10542"/>
                    </a:cubicBezTo>
                    <a:cubicBezTo>
                      <a:pt x="46968" y="13244"/>
                      <a:pt x="43032" y="15245"/>
                      <a:pt x="39062" y="17080"/>
                    </a:cubicBezTo>
                    <a:cubicBezTo>
                      <a:pt x="33409" y="19624"/>
                      <a:pt x="27430" y="21843"/>
                      <a:pt x="21265" y="21843"/>
                    </a:cubicBezTo>
                    <a:cubicBezTo>
                      <a:pt x="20882" y="21843"/>
                      <a:pt x="20499" y="21834"/>
                      <a:pt x="20115" y="21817"/>
                    </a:cubicBezTo>
                    <a:cubicBezTo>
                      <a:pt x="18938" y="21777"/>
                      <a:pt x="17739" y="21646"/>
                      <a:pt x="16550" y="21646"/>
                    </a:cubicBezTo>
                    <a:cubicBezTo>
                      <a:pt x="15716" y="21646"/>
                      <a:pt x="14889" y="21710"/>
                      <a:pt x="14078" y="21917"/>
                    </a:cubicBezTo>
                    <a:cubicBezTo>
                      <a:pt x="12109" y="22417"/>
                      <a:pt x="10442" y="23718"/>
                      <a:pt x="8874" y="25086"/>
                    </a:cubicBezTo>
                    <a:cubicBezTo>
                      <a:pt x="5538" y="28054"/>
                      <a:pt x="2636" y="31423"/>
                      <a:pt x="168" y="35093"/>
                    </a:cubicBezTo>
                    <a:cubicBezTo>
                      <a:pt x="1" y="35326"/>
                      <a:pt x="168" y="35660"/>
                      <a:pt x="201" y="35960"/>
                    </a:cubicBezTo>
                    <a:cubicBezTo>
                      <a:pt x="2469" y="32791"/>
                      <a:pt x="4971" y="29822"/>
                      <a:pt x="7806" y="27154"/>
                    </a:cubicBezTo>
                    <a:cubicBezTo>
                      <a:pt x="9374" y="25719"/>
                      <a:pt x="11042" y="24318"/>
                      <a:pt x="13043" y="23551"/>
                    </a:cubicBezTo>
                    <a:cubicBezTo>
                      <a:pt x="15378" y="22617"/>
                      <a:pt x="17980" y="22584"/>
                      <a:pt x="20482" y="22417"/>
                    </a:cubicBezTo>
                    <a:cubicBezTo>
                      <a:pt x="34892" y="21383"/>
                      <a:pt x="48769" y="14378"/>
                      <a:pt x="58209" y="3403"/>
                    </a:cubicBezTo>
                    <a:cubicBezTo>
                      <a:pt x="58176" y="2238"/>
                      <a:pt x="58674" y="1106"/>
                      <a:pt x="58278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-1211546" y="4692414"/>
                <a:ext cx="2877317" cy="395823"/>
              </a:xfrm>
              <a:custGeom>
                <a:avLst/>
                <a:gdLst/>
                <a:ahLst/>
                <a:cxnLst/>
                <a:rect l="l" t="t" r="r" b="b"/>
                <a:pathLst>
                  <a:path w="26220" h="3607" extrusionOk="0">
                    <a:moveTo>
                      <a:pt x="8679" y="0"/>
                    </a:moveTo>
                    <a:cubicBezTo>
                      <a:pt x="5513" y="0"/>
                      <a:pt x="2439" y="1525"/>
                      <a:pt x="1" y="3606"/>
                    </a:cubicBezTo>
                    <a:cubicBezTo>
                      <a:pt x="155" y="3587"/>
                      <a:pt x="320" y="3568"/>
                      <a:pt x="497" y="3568"/>
                    </a:cubicBezTo>
                    <a:cubicBezTo>
                      <a:pt x="626" y="3568"/>
                      <a:pt x="761" y="3578"/>
                      <a:pt x="902" y="3606"/>
                    </a:cubicBezTo>
                    <a:cubicBezTo>
                      <a:pt x="3070" y="1972"/>
                      <a:pt x="5605" y="304"/>
                      <a:pt x="8340" y="304"/>
                    </a:cubicBezTo>
                    <a:cubicBezTo>
                      <a:pt x="9841" y="304"/>
                      <a:pt x="11509" y="871"/>
                      <a:pt x="12944" y="1204"/>
                    </a:cubicBezTo>
                    <a:cubicBezTo>
                      <a:pt x="16115" y="1956"/>
                      <a:pt x="19204" y="2245"/>
                      <a:pt x="22268" y="2245"/>
                    </a:cubicBezTo>
                    <a:cubicBezTo>
                      <a:pt x="23555" y="2245"/>
                      <a:pt x="24837" y="2194"/>
                      <a:pt x="26120" y="2105"/>
                    </a:cubicBezTo>
                    <a:cubicBezTo>
                      <a:pt x="26120" y="1972"/>
                      <a:pt x="26220" y="1938"/>
                      <a:pt x="26220" y="1805"/>
                    </a:cubicBezTo>
                    <a:lnTo>
                      <a:pt x="26220" y="1805"/>
                    </a:lnTo>
                    <a:cubicBezTo>
                      <a:pt x="25226" y="1869"/>
                      <a:pt x="24233" y="1901"/>
                      <a:pt x="23240" y="1901"/>
                    </a:cubicBezTo>
                    <a:cubicBezTo>
                      <a:pt x="19602" y="1901"/>
                      <a:pt x="15981" y="1469"/>
                      <a:pt x="12443" y="604"/>
                    </a:cubicBezTo>
                    <a:cubicBezTo>
                      <a:pt x="11576" y="404"/>
                      <a:pt x="10709" y="137"/>
                      <a:pt x="9841" y="70"/>
                    </a:cubicBezTo>
                    <a:cubicBezTo>
                      <a:pt x="9453" y="23"/>
                      <a:pt x="9065" y="0"/>
                      <a:pt x="8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-794049" y="3751470"/>
                <a:ext cx="3681803" cy="1508342"/>
              </a:xfrm>
              <a:custGeom>
                <a:avLst/>
                <a:gdLst/>
                <a:ahLst/>
                <a:cxnLst/>
                <a:rect l="l" t="t" r="r" b="b"/>
                <a:pathLst>
                  <a:path w="33551" h="13745" extrusionOk="0">
                    <a:moveTo>
                      <a:pt x="33224" y="0"/>
                    </a:moveTo>
                    <a:cubicBezTo>
                      <a:pt x="31589" y="1668"/>
                      <a:pt x="29421" y="2769"/>
                      <a:pt x="27220" y="3436"/>
                    </a:cubicBezTo>
                    <a:cubicBezTo>
                      <a:pt x="25018" y="4103"/>
                      <a:pt x="22683" y="4403"/>
                      <a:pt x="20381" y="4670"/>
                    </a:cubicBezTo>
                    <a:cubicBezTo>
                      <a:pt x="17613" y="5071"/>
                      <a:pt x="14844" y="5404"/>
                      <a:pt x="12075" y="5771"/>
                    </a:cubicBezTo>
                    <a:cubicBezTo>
                      <a:pt x="10074" y="6071"/>
                      <a:pt x="8039" y="6305"/>
                      <a:pt x="6105" y="6939"/>
                    </a:cubicBezTo>
                    <a:cubicBezTo>
                      <a:pt x="3903" y="7639"/>
                      <a:pt x="1835" y="8907"/>
                      <a:pt x="534" y="10841"/>
                    </a:cubicBezTo>
                    <a:cubicBezTo>
                      <a:pt x="167" y="11342"/>
                      <a:pt x="0" y="11975"/>
                      <a:pt x="0" y="12609"/>
                    </a:cubicBezTo>
                    <a:cubicBezTo>
                      <a:pt x="0" y="12843"/>
                      <a:pt x="0" y="13110"/>
                      <a:pt x="167" y="13310"/>
                    </a:cubicBezTo>
                    <a:cubicBezTo>
                      <a:pt x="400" y="13643"/>
                      <a:pt x="867" y="13743"/>
                      <a:pt x="1234" y="13743"/>
                    </a:cubicBezTo>
                    <a:cubicBezTo>
                      <a:pt x="1273" y="13744"/>
                      <a:pt x="1311" y="13745"/>
                      <a:pt x="1350" y="13745"/>
                    </a:cubicBezTo>
                    <a:cubicBezTo>
                      <a:pt x="2976" y="13745"/>
                      <a:pt x="4539" y="13062"/>
                      <a:pt x="6038" y="12476"/>
                    </a:cubicBezTo>
                    <a:cubicBezTo>
                      <a:pt x="11208" y="10441"/>
                      <a:pt x="16745" y="9407"/>
                      <a:pt x="22283" y="9407"/>
                    </a:cubicBezTo>
                    <a:cubicBezTo>
                      <a:pt x="24306" y="9407"/>
                      <a:pt x="26330" y="9534"/>
                      <a:pt x="28338" y="9534"/>
                    </a:cubicBezTo>
                    <a:cubicBezTo>
                      <a:pt x="30037" y="9534"/>
                      <a:pt x="31724" y="9443"/>
                      <a:pt x="33391" y="9107"/>
                    </a:cubicBezTo>
                    <a:cubicBezTo>
                      <a:pt x="33391" y="8840"/>
                      <a:pt x="33391" y="8640"/>
                      <a:pt x="33424" y="8473"/>
                    </a:cubicBezTo>
                    <a:lnTo>
                      <a:pt x="33424" y="8473"/>
                    </a:lnTo>
                    <a:cubicBezTo>
                      <a:pt x="31712" y="8839"/>
                      <a:pt x="29968" y="8941"/>
                      <a:pt x="28212" y="8941"/>
                    </a:cubicBezTo>
                    <a:cubicBezTo>
                      <a:pt x="25964" y="8941"/>
                      <a:pt x="23696" y="8773"/>
                      <a:pt x="21449" y="8773"/>
                    </a:cubicBezTo>
                    <a:cubicBezTo>
                      <a:pt x="16679" y="8773"/>
                      <a:pt x="11909" y="9640"/>
                      <a:pt x="7439" y="11275"/>
                    </a:cubicBezTo>
                    <a:cubicBezTo>
                      <a:pt x="6071" y="11775"/>
                      <a:pt x="4704" y="12342"/>
                      <a:pt x="3236" y="12476"/>
                    </a:cubicBezTo>
                    <a:cubicBezTo>
                      <a:pt x="3221" y="12477"/>
                      <a:pt x="3207" y="12478"/>
                      <a:pt x="3193" y="12478"/>
                    </a:cubicBezTo>
                    <a:cubicBezTo>
                      <a:pt x="2849" y="12478"/>
                      <a:pt x="2609" y="12096"/>
                      <a:pt x="2769" y="11775"/>
                    </a:cubicBezTo>
                    <a:cubicBezTo>
                      <a:pt x="3169" y="11041"/>
                      <a:pt x="3736" y="10441"/>
                      <a:pt x="4403" y="9941"/>
                    </a:cubicBezTo>
                    <a:cubicBezTo>
                      <a:pt x="6838" y="8073"/>
                      <a:pt x="10007" y="7472"/>
                      <a:pt x="13043" y="6939"/>
                    </a:cubicBezTo>
                    <a:lnTo>
                      <a:pt x="24284" y="4970"/>
                    </a:lnTo>
                    <a:cubicBezTo>
                      <a:pt x="25618" y="4737"/>
                      <a:pt x="26919" y="4403"/>
                      <a:pt x="28220" y="3970"/>
                    </a:cubicBezTo>
                    <a:cubicBezTo>
                      <a:pt x="30055" y="3336"/>
                      <a:pt x="32924" y="2168"/>
                      <a:pt x="33524" y="300"/>
                    </a:cubicBezTo>
                    <a:cubicBezTo>
                      <a:pt x="33550" y="170"/>
                      <a:pt x="33510" y="147"/>
                      <a:pt x="33451" y="147"/>
                    </a:cubicBezTo>
                    <a:cubicBezTo>
                      <a:pt x="33419" y="147"/>
                      <a:pt x="33380" y="154"/>
                      <a:pt x="33344" y="154"/>
                    </a:cubicBezTo>
                    <a:cubicBezTo>
                      <a:pt x="33280" y="154"/>
                      <a:pt x="33224" y="131"/>
                      <a:pt x="33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-889521" y="1639791"/>
                <a:ext cx="5655651" cy="3876587"/>
              </a:xfrm>
              <a:custGeom>
                <a:avLst/>
                <a:gdLst/>
                <a:ahLst/>
                <a:cxnLst/>
                <a:rect l="l" t="t" r="r" b="b"/>
                <a:pathLst>
                  <a:path w="51538" h="35326" extrusionOk="0">
                    <a:moveTo>
                      <a:pt x="50870" y="1"/>
                    </a:moveTo>
                    <a:lnTo>
                      <a:pt x="50870" y="1"/>
                    </a:lnTo>
                    <a:cubicBezTo>
                      <a:pt x="49469" y="468"/>
                      <a:pt x="48068" y="1302"/>
                      <a:pt x="47234" y="2536"/>
                    </a:cubicBezTo>
                    <a:cubicBezTo>
                      <a:pt x="46367" y="3737"/>
                      <a:pt x="45800" y="5071"/>
                      <a:pt x="45166" y="6405"/>
                    </a:cubicBezTo>
                    <a:cubicBezTo>
                      <a:pt x="43698" y="9574"/>
                      <a:pt x="41964" y="12676"/>
                      <a:pt x="39362" y="14978"/>
                    </a:cubicBezTo>
                    <a:cubicBezTo>
                      <a:pt x="37994" y="16212"/>
                      <a:pt x="36393" y="17213"/>
                      <a:pt x="34692" y="17980"/>
                    </a:cubicBezTo>
                    <a:cubicBezTo>
                      <a:pt x="32891" y="18814"/>
                      <a:pt x="30989" y="19348"/>
                      <a:pt x="29121" y="19915"/>
                    </a:cubicBezTo>
                    <a:cubicBezTo>
                      <a:pt x="24485" y="21316"/>
                      <a:pt x="19714" y="22550"/>
                      <a:pt x="15145" y="24151"/>
                    </a:cubicBezTo>
                    <a:cubicBezTo>
                      <a:pt x="9040" y="26219"/>
                      <a:pt x="2869" y="29555"/>
                      <a:pt x="0" y="35326"/>
                    </a:cubicBezTo>
                    <a:cubicBezTo>
                      <a:pt x="1335" y="35226"/>
                      <a:pt x="2636" y="35259"/>
                      <a:pt x="3970" y="35226"/>
                    </a:cubicBezTo>
                    <a:cubicBezTo>
                      <a:pt x="6705" y="29722"/>
                      <a:pt x="12276" y="26086"/>
                      <a:pt x="18047" y="23918"/>
                    </a:cubicBezTo>
                    <a:cubicBezTo>
                      <a:pt x="23851" y="21750"/>
                      <a:pt x="30022" y="20816"/>
                      <a:pt x="35893" y="19014"/>
                    </a:cubicBezTo>
                    <a:cubicBezTo>
                      <a:pt x="38895" y="18080"/>
                      <a:pt x="41997" y="16846"/>
                      <a:pt x="44199" y="14578"/>
                    </a:cubicBezTo>
                    <a:cubicBezTo>
                      <a:pt x="46000" y="12710"/>
                      <a:pt x="47134" y="10308"/>
                      <a:pt x="47835" y="7806"/>
                    </a:cubicBezTo>
                    <a:cubicBezTo>
                      <a:pt x="48101" y="6672"/>
                      <a:pt x="48368" y="5505"/>
                      <a:pt x="49069" y="4571"/>
                    </a:cubicBezTo>
                    <a:cubicBezTo>
                      <a:pt x="49569" y="3903"/>
                      <a:pt x="50303" y="3370"/>
                      <a:pt x="50737" y="2669"/>
                    </a:cubicBezTo>
                    <a:cubicBezTo>
                      <a:pt x="51204" y="1902"/>
                      <a:pt x="51537" y="501"/>
                      <a:pt x="50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-870756" y="1373020"/>
                <a:ext cx="5919131" cy="4117241"/>
              </a:xfrm>
              <a:custGeom>
                <a:avLst/>
                <a:gdLst/>
                <a:ahLst/>
                <a:cxnLst/>
                <a:rect l="l" t="t" r="r" b="b"/>
                <a:pathLst>
                  <a:path w="53939" h="37519" extrusionOk="0">
                    <a:moveTo>
                      <a:pt x="53905" y="0"/>
                    </a:moveTo>
                    <a:cubicBezTo>
                      <a:pt x="51370" y="467"/>
                      <a:pt x="48935" y="1701"/>
                      <a:pt x="47067" y="3503"/>
                    </a:cubicBezTo>
                    <a:cubicBezTo>
                      <a:pt x="44165" y="6305"/>
                      <a:pt x="42664" y="10208"/>
                      <a:pt x="40062" y="13310"/>
                    </a:cubicBezTo>
                    <a:cubicBezTo>
                      <a:pt x="36593" y="17446"/>
                      <a:pt x="31523" y="19781"/>
                      <a:pt x="26419" y="21449"/>
                    </a:cubicBezTo>
                    <a:cubicBezTo>
                      <a:pt x="21349" y="23117"/>
                      <a:pt x="16045" y="24218"/>
                      <a:pt x="11175" y="26453"/>
                    </a:cubicBezTo>
                    <a:cubicBezTo>
                      <a:pt x="6305" y="28654"/>
                      <a:pt x="1835" y="32457"/>
                      <a:pt x="0" y="37494"/>
                    </a:cubicBezTo>
                    <a:cubicBezTo>
                      <a:pt x="117" y="37510"/>
                      <a:pt x="275" y="37519"/>
                      <a:pt x="434" y="37519"/>
                    </a:cubicBezTo>
                    <a:cubicBezTo>
                      <a:pt x="592" y="37519"/>
                      <a:pt x="751" y="37510"/>
                      <a:pt x="868" y="37494"/>
                    </a:cubicBezTo>
                    <a:cubicBezTo>
                      <a:pt x="2802" y="32724"/>
                      <a:pt x="7172" y="29388"/>
                      <a:pt x="11842" y="27320"/>
                    </a:cubicBezTo>
                    <a:cubicBezTo>
                      <a:pt x="16512" y="25218"/>
                      <a:pt x="21549" y="24184"/>
                      <a:pt x="26419" y="22650"/>
                    </a:cubicBezTo>
                    <a:cubicBezTo>
                      <a:pt x="31323" y="21115"/>
                      <a:pt x="36193" y="18947"/>
                      <a:pt x="39562" y="15111"/>
                    </a:cubicBezTo>
                    <a:cubicBezTo>
                      <a:pt x="41863" y="12509"/>
                      <a:pt x="43365" y="9340"/>
                      <a:pt x="45366" y="6505"/>
                    </a:cubicBezTo>
                    <a:cubicBezTo>
                      <a:pt x="47367" y="3670"/>
                      <a:pt x="50169" y="1101"/>
                      <a:pt x="53572" y="634"/>
                    </a:cubicBezTo>
                    <a:cubicBezTo>
                      <a:pt x="53872" y="601"/>
                      <a:pt x="53939" y="300"/>
                      <a:pt x="539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7035447" y="413530"/>
                <a:ext cx="2657733" cy="1559370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14210" extrusionOk="0">
                    <a:moveTo>
                      <a:pt x="19716" y="1"/>
                    </a:moveTo>
                    <a:cubicBezTo>
                      <a:pt x="19621" y="1"/>
                      <a:pt x="19534" y="56"/>
                      <a:pt x="19515" y="133"/>
                    </a:cubicBezTo>
                    <a:cubicBezTo>
                      <a:pt x="19381" y="300"/>
                      <a:pt x="19381" y="500"/>
                      <a:pt x="19381" y="667"/>
                    </a:cubicBezTo>
                    <a:cubicBezTo>
                      <a:pt x="19381" y="1267"/>
                      <a:pt x="19381" y="1801"/>
                      <a:pt x="19582" y="2335"/>
                    </a:cubicBezTo>
                    <a:cubicBezTo>
                      <a:pt x="19782" y="2868"/>
                      <a:pt x="20149" y="3335"/>
                      <a:pt x="20482" y="3836"/>
                    </a:cubicBezTo>
                    <a:cubicBezTo>
                      <a:pt x="20782" y="4336"/>
                      <a:pt x="21083" y="4937"/>
                      <a:pt x="20949" y="5504"/>
                    </a:cubicBezTo>
                    <a:cubicBezTo>
                      <a:pt x="20816" y="6204"/>
                      <a:pt x="20149" y="6838"/>
                      <a:pt x="20382" y="7538"/>
                    </a:cubicBezTo>
                    <a:cubicBezTo>
                      <a:pt x="20482" y="7872"/>
                      <a:pt x="20849" y="8139"/>
                      <a:pt x="20916" y="8506"/>
                    </a:cubicBezTo>
                    <a:cubicBezTo>
                      <a:pt x="20949" y="8773"/>
                      <a:pt x="20916" y="9006"/>
                      <a:pt x="20849" y="9206"/>
                    </a:cubicBezTo>
                    <a:cubicBezTo>
                      <a:pt x="20382" y="10440"/>
                      <a:pt x="19081" y="11041"/>
                      <a:pt x="17914" y="11475"/>
                    </a:cubicBezTo>
                    <a:cubicBezTo>
                      <a:pt x="14441" y="12742"/>
                      <a:pt x="10737" y="13412"/>
                      <a:pt x="7037" y="13412"/>
                    </a:cubicBezTo>
                    <a:cubicBezTo>
                      <a:pt x="5867" y="13412"/>
                      <a:pt x="4698" y="13345"/>
                      <a:pt x="3537" y="13209"/>
                    </a:cubicBezTo>
                    <a:cubicBezTo>
                      <a:pt x="2403" y="13109"/>
                      <a:pt x="1235" y="12942"/>
                      <a:pt x="268" y="12342"/>
                    </a:cubicBezTo>
                    <a:cubicBezTo>
                      <a:pt x="101" y="12509"/>
                      <a:pt x="1" y="12876"/>
                      <a:pt x="34" y="13142"/>
                    </a:cubicBezTo>
                    <a:cubicBezTo>
                      <a:pt x="1569" y="13776"/>
                      <a:pt x="3237" y="13976"/>
                      <a:pt x="4904" y="14110"/>
                    </a:cubicBezTo>
                    <a:cubicBezTo>
                      <a:pt x="5906" y="14176"/>
                      <a:pt x="6909" y="14209"/>
                      <a:pt x="7912" y="14209"/>
                    </a:cubicBezTo>
                    <a:cubicBezTo>
                      <a:pt x="10952" y="14209"/>
                      <a:pt x="13987" y="13903"/>
                      <a:pt x="16946" y="13276"/>
                    </a:cubicBezTo>
                    <a:cubicBezTo>
                      <a:pt x="19348" y="12742"/>
                      <a:pt x="21883" y="11875"/>
                      <a:pt x="23251" y="9873"/>
                    </a:cubicBezTo>
                    <a:cubicBezTo>
                      <a:pt x="23918" y="8939"/>
                      <a:pt x="24218" y="7705"/>
                      <a:pt x="23751" y="6671"/>
                    </a:cubicBezTo>
                    <a:cubicBezTo>
                      <a:pt x="23284" y="5770"/>
                      <a:pt x="22350" y="5203"/>
                      <a:pt x="21583" y="4503"/>
                    </a:cubicBezTo>
                    <a:cubicBezTo>
                      <a:pt x="20416" y="3369"/>
                      <a:pt x="19782" y="1701"/>
                      <a:pt x="19915" y="100"/>
                    </a:cubicBezTo>
                    <a:cubicBezTo>
                      <a:pt x="19859" y="30"/>
                      <a:pt x="19785" y="1"/>
                      <a:pt x="19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7813760" y="419291"/>
                <a:ext cx="1610727" cy="720536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6566" extrusionOk="0">
                    <a:moveTo>
                      <a:pt x="4537" y="1"/>
                    </a:moveTo>
                    <a:cubicBezTo>
                      <a:pt x="4771" y="968"/>
                      <a:pt x="5371" y="1835"/>
                      <a:pt x="6172" y="2436"/>
                    </a:cubicBezTo>
                    <a:cubicBezTo>
                      <a:pt x="7373" y="3270"/>
                      <a:pt x="8907" y="3470"/>
                      <a:pt x="10341" y="3837"/>
                    </a:cubicBezTo>
                    <a:cubicBezTo>
                      <a:pt x="10575" y="3937"/>
                      <a:pt x="10875" y="4004"/>
                      <a:pt x="11075" y="4170"/>
                    </a:cubicBezTo>
                    <a:cubicBezTo>
                      <a:pt x="11342" y="4337"/>
                      <a:pt x="11442" y="4671"/>
                      <a:pt x="11375" y="4938"/>
                    </a:cubicBezTo>
                    <a:cubicBezTo>
                      <a:pt x="11275" y="5204"/>
                      <a:pt x="10908" y="5371"/>
                      <a:pt x="10608" y="5471"/>
                    </a:cubicBezTo>
                    <a:cubicBezTo>
                      <a:pt x="9835" y="5674"/>
                      <a:pt x="9041" y="5744"/>
                      <a:pt x="8238" y="5744"/>
                    </a:cubicBezTo>
                    <a:cubicBezTo>
                      <a:pt x="7587" y="5744"/>
                      <a:pt x="6929" y="5698"/>
                      <a:pt x="6272" y="5638"/>
                    </a:cubicBezTo>
                    <a:cubicBezTo>
                      <a:pt x="4571" y="5505"/>
                      <a:pt x="2869" y="5338"/>
                      <a:pt x="1368" y="4604"/>
                    </a:cubicBezTo>
                    <a:cubicBezTo>
                      <a:pt x="868" y="4337"/>
                      <a:pt x="368" y="3970"/>
                      <a:pt x="1" y="3503"/>
                    </a:cubicBezTo>
                    <a:lnTo>
                      <a:pt x="1" y="4437"/>
                    </a:lnTo>
                    <a:cubicBezTo>
                      <a:pt x="1368" y="5338"/>
                      <a:pt x="2936" y="5838"/>
                      <a:pt x="4571" y="6138"/>
                    </a:cubicBezTo>
                    <a:cubicBezTo>
                      <a:pt x="6040" y="6421"/>
                      <a:pt x="7541" y="6565"/>
                      <a:pt x="9044" y="6565"/>
                    </a:cubicBezTo>
                    <a:cubicBezTo>
                      <a:pt x="10203" y="6565"/>
                      <a:pt x="11362" y="6479"/>
                      <a:pt x="12510" y="6305"/>
                    </a:cubicBezTo>
                    <a:cubicBezTo>
                      <a:pt x="12910" y="6272"/>
                      <a:pt x="13344" y="6172"/>
                      <a:pt x="13744" y="6005"/>
                    </a:cubicBezTo>
                    <a:cubicBezTo>
                      <a:pt x="14211" y="5805"/>
                      <a:pt x="14678" y="5405"/>
                      <a:pt x="14678" y="4938"/>
                    </a:cubicBezTo>
                    <a:cubicBezTo>
                      <a:pt x="14678" y="4637"/>
                      <a:pt x="14511" y="4337"/>
                      <a:pt x="14278" y="4137"/>
                    </a:cubicBezTo>
                    <a:cubicBezTo>
                      <a:pt x="13844" y="3703"/>
                      <a:pt x="13243" y="3503"/>
                      <a:pt x="12676" y="3370"/>
                    </a:cubicBezTo>
                    <a:cubicBezTo>
                      <a:pt x="11909" y="3270"/>
                      <a:pt x="11109" y="3203"/>
                      <a:pt x="10375" y="3103"/>
                    </a:cubicBezTo>
                    <a:cubicBezTo>
                      <a:pt x="9040" y="2836"/>
                      <a:pt x="7706" y="2302"/>
                      <a:pt x="6705" y="1335"/>
                    </a:cubicBezTo>
                    <a:cubicBezTo>
                      <a:pt x="6339" y="968"/>
                      <a:pt x="6005" y="534"/>
                      <a:pt x="5771" y="34"/>
                    </a:cubicBezTo>
                    <a:cubicBezTo>
                      <a:pt x="5338" y="34"/>
                      <a:pt x="4938" y="1"/>
                      <a:pt x="4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5400000">
              <a:off x="7658152" y="3697684"/>
              <a:ext cx="732169" cy="668740"/>
            </a:xfrm>
            <a:custGeom>
              <a:avLst/>
              <a:gdLst/>
              <a:ahLst/>
              <a:cxnLst/>
              <a:rect l="l" t="t" r="r" b="b"/>
              <a:pathLst>
                <a:path w="6672" h="6094" extrusionOk="0">
                  <a:moveTo>
                    <a:pt x="5212" y="0"/>
                  </a:moveTo>
                  <a:cubicBezTo>
                    <a:pt x="4396" y="0"/>
                    <a:pt x="3712" y="768"/>
                    <a:pt x="3403" y="1449"/>
                  </a:cubicBezTo>
                  <a:cubicBezTo>
                    <a:pt x="3002" y="2316"/>
                    <a:pt x="2736" y="2983"/>
                    <a:pt x="2035" y="3684"/>
                  </a:cubicBezTo>
                  <a:cubicBezTo>
                    <a:pt x="1401" y="4217"/>
                    <a:pt x="67" y="4751"/>
                    <a:pt x="0" y="5685"/>
                  </a:cubicBezTo>
                  <a:cubicBezTo>
                    <a:pt x="0" y="5785"/>
                    <a:pt x="0" y="5852"/>
                    <a:pt x="34" y="5952"/>
                  </a:cubicBezTo>
                  <a:cubicBezTo>
                    <a:pt x="74" y="6054"/>
                    <a:pt x="190" y="6094"/>
                    <a:pt x="313" y="6094"/>
                  </a:cubicBezTo>
                  <a:cubicBezTo>
                    <a:pt x="390" y="6094"/>
                    <a:pt x="469" y="6078"/>
                    <a:pt x="534" y="6052"/>
                  </a:cubicBezTo>
                  <a:cubicBezTo>
                    <a:pt x="2836" y="5785"/>
                    <a:pt x="4937" y="4351"/>
                    <a:pt x="6038" y="2349"/>
                  </a:cubicBezTo>
                  <a:cubicBezTo>
                    <a:pt x="6505" y="1516"/>
                    <a:pt x="6672" y="148"/>
                    <a:pt x="5404" y="14"/>
                  </a:cubicBezTo>
                  <a:cubicBezTo>
                    <a:pt x="5339" y="5"/>
                    <a:pt x="5275" y="0"/>
                    <a:pt x="5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271600" y="1358767"/>
            <a:ext cx="9648800" cy="3073600"/>
          </a:xfrm>
          <a:prstGeom prst="rect">
            <a:avLst/>
          </a:prstGeom>
          <a:solidFill>
            <a:schemeClr val="lt1"/>
          </a:solidFill>
          <a:ln w="2286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Unbounded Black" panose="020B0905040102020103" pitchFamily="34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434967" y="4975067"/>
            <a:ext cx="7252400" cy="634400"/>
          </a:xfrm>
          <a:prstGeom prst="rect">
            <a:avLst/>
          </a:prstGeom>
          <a:solidFill>
            <a:schemeClr val="lt1"/>
          </a:solidFill>
          <a:ln w="152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1"/>
                </a:solidFill>
                <a:latin typeface="Unbounded Blond" panose="020B0305040102020103" pitchFamily="34" charset="-5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416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-979301" y="-2030028"/>
            <a:ext cx="15018975" cy="10143487"/>
            <a:chOff x="-713576" y="-1898871"/>
            <a:chExt cx="11264231" cy="7607615"/>
          </a:xfrm>
        </p:grpSpPr>
        <p:sp>
          <p:nvSpPr>
            <p:cNvPr id="28" name="Google Shape;28;p3"/>
            <p:cNvSpPr/>
            <p:nvPr/>
          </p:nvSpPr>
          <p:spPr>
            <a:xfrm rot="5400000">
              <a:off x="87103" y="-1680586"/>
              <a:ext cx="2193243" cy="379460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 rot="5400000">
              <a:off x="6570002" y="2290547"/>
              <a:ext cx="2857881" cy="3978512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rot="5400000">
              <a:off x="7015991" y="2513472"/>
              <a:ext cx="2072432" cy="357495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5400000">
              <a:off x="8544141" y="3942040"/>
              <a:ext cx="1090644" cy="1216367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5400000">
              <a:off x="7757631" y="2786975"/>
              <a:ext cx="3815489" cy="1647505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8997833" y="2223787"/>
              <a:ext cx="1637461" cy="1062046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5400000">
              <a:off x="632382" y="-1123541"/>
              <a:ext cx="1102689" cy="2261998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5400000">
              <a:off x="3459108" y="298584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5400000">
              <a:off x="-96561" y="3594800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5400000">
              <a:off x="-160018" y="3798956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5400000">
              <a:off x="2986912" y="423203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4553222">
              <a:off x="4024877" y="-2058621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>
              <a:off x="9494311" y="4492285"/>
              <a:ext cx="1540740" cy="571948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5676740">
              <a:off x="4551164" y="-1871561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7519408">
              <a:off x="7036312" y="-18481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rot="5400000">
              <a:off x="-267175" y="4406009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5400000">
              <a:off x="372727" y="284082"/>
              <a:ext cx="432074" cy="1072096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6430725" y="3734133"/>
            <a:ext cx="4293600" cy="16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Unbounded Black" panose="020B0905040102020103" pitchFamily="34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 hasCustomPrompt="1"/>
          </p:nvPr>
        </p:nvSpPr>
        <p:spPr>
          <a:xfrm>
            <a:off x="7619133" y="1612100"/>
            <a:ext cx="1916800" cy="15708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333"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" name="Google Shape;47;p3"/>
          <p:cNvSpPr>
            <a:spLocks noGrp="1"/>
          </p:cNvSpPr>
          <p:nvPr>
            <p:ph type="pic" idx="3"/>
          </p:nvPr>
        </p:nvSpPr>
        <p:spPr>
          <a:xfrm>
            <a:off x="1467675" y="917700"/>
            <a:ext cx="4293600" cy="5022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4095998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flipH="1">
            <a:off x="-3375968" y="-700568"/>
            <a:ext cx="19443088" cy="9453335"/>
            <a:chOff x="-2531976" y="-525426"/>
            <a:chExt cx="14582316" cy="7090001"/>
          </a:xfrm>
        </p:grpSpPr>
        <p:sp>
          <p:nvSpPr>
            <p:cNvPr id="63" name="Google Shape;63;p5"/>
            <p:cNvSpPr/>
            <p:nvPr/>
          </p:nvSpPr>
          <p:spPr>
            <a:xfrm rot="-5400000">
              <a:off x="-1861273" y="-1086243"/>
              <a:ext cx="1698069" cy="2901958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rot="-5947797">
              <a:off x="5202235" y="817581"/>
              <a:ext cx="6068317" cy="4749034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rot="-5947821">
              <a:off x="7575410" y="4523273"/>
              <a:ext cx="882489" cy="1076887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rot="-5400000">
              <a:off x="-835049" y="2923265"/>
              <a:ext cx="2316500" cy="28926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-5400000">
              <a:off x="-1382831" y="-1674571"/>
              <a:ext cx="2129852" cy="4428142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 rot="-5947821">
              <a:off x="6698584" y="1065615"/>
              <a:ext cx="5090118" cy="4867348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rot="-5400000">
              <a:off x="381420" y="4472629"/>
              <a:ext cx="1117904" cy="144074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5947821">
              <a:off x="7597085" y="409203"/>
              <a:ext cx="2326139" cy="1171916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5400000">
              <a:off x="2046882" y="4263378"/>
              <a:ext cx="1403764" cy="2280528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>
            <a:off x="6564165" y="2996765"/>
            <a:ext cx="3340800" cy="2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>
            <a:off x="2287000" y="2996765"/>
            <a:ext cx="3340800" cy="2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3"/>
          </p:nvPr>
        </p:nvSpPr>
        <p:spPr>
          <a:xfrm>
            <a:off x="2287017" y="2251553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4"/>
          </p:nvPr>
        </p:nvSpPr>
        <p:spPr>
          <a:xfrm>
            <a:off x="6564184" y="2251553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739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6"/>
          <p:cNvGrpSpPr/>
          <p:nvPr/>
        </p:nvGrpSpPr>
        <p:grpSpPr>
          <a:xfrm rot="5400000" flipH="1">
            <a:off x="2414415" y="-2766789"/>
            <a:ext cx="7363172" cy="12391576"/>
            <a:chOff x="4009700" y="595350"/>
            <a:chExt cx="1487750" cy="2071200"/>
          </a:xfrm>
        </p:grpSpPr>
        <p:sp>
          <p:nvSpPr>
            <p:cNvPr id="79" name="Google Shape;79;p6"/>
            <p:cNvSpPr/>
            <p:nvPr/>
          </p:nvSpPr>
          <p:spPr>
            <a:xfrm>
              <a:off x="4993725" y="612550"/>
              <a:ext cx="482050" cy="725925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4012200" y="1351550"/>
              <a:ext cx="1463575" cy="1059800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213175" y="1651100"/>
              <a:ext cx="226850" cy="243925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108950" y="2305400"/>
              <a:ext cx="90900" cy="115350"/>
            </a:xfrm>
            <a:custGeom>
              <a:avLst/>
              <a:gdLst/>
              <a:ahLst/>
              <a:cxnLst/>
              <a:rect l="l" t="t" r="r" b="b"/>
              <a:pathLst>
                <a:path w="3636" h="4614" extrusionOk="0">
                  <a:moveTo>
                    <a:pt x="1152" y="1"/>
                  </a:moveTo>
                  <a:cubicBezTo>
                    <a:pt x="1135" y="1"/>
                    <a:pt x="1118" y="1"/>
                    <a:pt x="1101" y="2"/>
                  </a:cubicBezTo>
                  <a:cubicBezTo>
                    <a:pt x="534" y="2"/>
                    <a:pt x="0" y="402"/>
                    <a:pt x="0" y="969"/>
                  </a:cubicBezTo>
                  <a:cubicBezTo>
                    <a:pt x="0" y="1336"/>
                    <a:pt x="267" y="1669"/>
                    <a:pt x="500" y="1870"/>
                  </a:cubicBezTo>
                  <a:cubicBezTo>
                    <a:pt x="734" y="2070"/>
                    <a:pt x="1034" y="2303"/>
                    <a:pt x="1301" y="2537"/>
                  </a:cubicBezTo>
                  <a:cubicBezTo>
                    <a:pt x="1534" y="2837"/>
                    <a:pt x="1701" y="3170"/>
                    <a:pt x="1801" y="3537"/>
                  </a:cubicBezTo>
                  <a:cubicBezTo>
                    <a:pt x="1868" y="3838"/>
                    <a:pt x="1868" y="4171"/>
                    <a:pt x="2035" y="4371"/>
                  </a:cubicBezTo>
                  <a:cubicBezTo>
                    <a:pt x="2152" y="4541"/>
                    <a:pt x="2330" y="4613"/>
                    <a:pt x="2522" y="4613"/>
                  </a:cubicBezTo>
                  <a:cubicBezTo>
                    <a:pt x="2821" y="4613"/>
                    <a:pt x="3153" y="4436"/>
                    <a:pt x="3336" y="4171"/>
                  </a:cubicBezTo>
                  <a:cubicBezTo>
                    <a:pt x="3636" y="3738"/>
                    <a:pt x="3536" y="3170"/>
                    <a:pt x="3469" y="2670"/>
                  </a:cubicBezTo>
                  <a:cubicBezTo>
                    <a:pt x="3205" y="1417"/>
                    <a:pt x="2616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4081425" y="610425"/>
              <a:ext cx="741375" cy="8157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882825" y="595350"/>
              <a:ext cx="604625" cy="1107700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018875" y="1552375"/>
              <a:ext cx="1308450" cy="1102500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5016250" y="2569075"/>
              <a:ext cx="211775" cy="97475"/>
            </a:xfrm>
            <a:custGeom>
              <a:avLst/>
              <a:gdLst/>
              <a:ahLst/>
              <a:cxnLst/>
              <a:rect l="l" t="t" r="r" b="b"/>
              <a:pathLst>
                <a:path w="8471" h="3899" extrusionOk="0">
                  <a:moveTo>
                    <a:pt x="1540" y="0"/>
                  </a:moveTo>
                  <a:cubicBezTo>
                    <a:pt x="1339" y="0"/>
                    <a:pt x="1137" y="10"/>
                    <a:pt x="935" y="29"/>
                  </a:cubicBezTo>
                  <a:cubicBezTo>
                    <a:pt x="601" y="95"/>
                    <a:pt x="201" y="196"/>
                    <a:pt x="101" y="496"/>
                  </a:cubicBezTo>
                  <a:cubicBezTo>
                    <a:pt x="1" y="929"/>
                    <a:pt x="434" y="1263"/>
                    <a:pt x="835" y="1396"/>
                  </a:cubicBezTo>
                  <a:cubicBezTo>
                    <a:pt x="1335" y="1663"/>
                    <a:pt x="1835" y="1963"/>
                    <a:pt x="2236" y="2364"/>
                  </a:cubicBezTo>
                  <a:cubicBezTo>
                    <a:pt x="2602" y="2797"/>
                    <a:pt x="2869" y="3364"/>
                    <a:pt x="2736" y="3898"/>
                  </a:cubicBezTo>
                  <a:cubicBezTo>
                    <a:pt x="3722" y="3826"/>
                    <a:pt x="4690" y="3771"/>
                    <a:pt x="5679" y="3771"/>
                  </a:cubicBezTo>
                  <a:cubicBezTo>
                    <a:pt x="6062" y="3771"/>
                    <a:pt x="6448" y="3780"/>
                    <a:pt x="6839" y="3798"/>
                  </a:cubicBezTo>
                  <a:cubicBezTo>
                    <a:pt x="6865" y="3799"/>
                    <a:pt x="6891" y="3799"/>
                    <a:pt x="6916" y="3799"/>
                  </a:cubicBezTo>
                  <a:cubicBezTo>
                    <a:pt x="8471" y="3799"/>
                    <a:pt x="7360" y="2786"/>
                    <a:pt x="6605" y="2064"/>
                  </a:cubicBezTo>
                  <a:cubicBezTo>
                    <a:pt x="5249" y="827"/>
                    <a:pt x="3429" y="0"/>
                    <a:pt x="1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012200" y="2126975"/>
              <a:ext cx="391150" cy="481475"/>
            </a:xfrm>
            <a:custGeom>
              <a:avLst/>
              <a:gdLst/>
              <a:ahLst/>
              <a:cxnLst/>
              <a:rect l="l" t="t" r="r" b="b"/>
              <a:pathLst>
                <a:path w="15646" h="19259" extrusionOk="0">
                  <a:moveTo>
                    <a:pt x="368" y="0"/>
                  </a:moveTo>
                  <a:cubicBezTo>
                    <a:pt x="334" y="834"/>
                    <a:pt x="334" y="1701"/>
                    <a:pt x="267" y="2535"/>
                  </a:cubicBezTo>
                  <a:cubicBezTo>
                    <a:pt x="267" y="2702"/>
                    <a:pt x="267" y="2902"/>
                    <a:pt x="334" y="3069"/>
                  </a:cubicBezTo>
                  <a:cubicBezTo>
                    <a:pt x="368" y="3202"/>
                    <a:pt x="434" y="3302"/>
                    <a:pt x="501" y="3403"/>
                  </a:cubicBezTo>
                  <a:cubicBezTo>
                    <a:pt x="1402" y="4637"/>
                    <a:pt x="3003" y="5004"/>
                    <a:pt x="4437" y="5437"/>
                  </a:cubicBezTo>
                  <a:cubicBezTo>
                    <a:pt x="5905" y="5838"/>
                    <a:pt x="7439" y="6438"/>
                    <a:pt x="8106" y="7772"/>
                  </a:cubicBezTo>
                  <a:cubicBezTo>
                    <a:pt x="8407" y="8339"/>
                    <a:pt x="8507" y="8973"/>
                    <a:pt x="8673" y="9607"/>
                  </a:cubicBezTo>
                  <a:cubicBezTo>
                    <a:pt x="8840" y="10207"/>
                    <a:pt x="9207" y="10841"/>
                    <a:pt x="9774" y="11108"/>
                  </a:cubicBezTo>
                  <a:cubicBezTo>
                    <a:pt x="9997" y="11204"/>
                    <a:pt x="10228" y="11242"/>
                    <a:pt x="10463" y="11242"/>
                  </a:cubicBezTo>
                  <a:cubicBezTo>
                    <a:pt x="11388" y="11242"/>
                    <a:pt x="12382" y="10652"/>
                    <a:pt x="13259" y="10652"/>
                  </a:cubicBezTo>
                  <a:cubicBezTo>
                    <a:pt x="13559" y="10652"/>
                    <a:pt x="13846" y="10722"/>
                    <a:pt x="14111" y="10908"/>
                  </a:cubicBezTo>
                  <a:cubicBezTo>
                    <a:pt x="14911" y="11508"/>
                    <a:pt x="14778" y="12776"/>
                    <a:pt x="14378" y="13643"/>
                  </a:cubicBezTo>
                  <a:cubicBezTo>
                    <a:pt x="13210" y="16112"/>
                    <a:pt x="10508" y="17546"/>
                    <a:pt x="7773" y="17713"/>
                  </a:cubicBezTo>
                  <a:cubicBezTo>
                    <a:pt x="7564" y="17726"/>
                    <a:pt x="7355" y="17732"/>
                    <a:pt x="7146" y="17732"/>
                  </a:cubicBezTo>
                  <a:cubicBezTo>
                    <a:pt x="4660" y="17732"/>
                    <a:pt x="2222" y="16835"/>
                    <a:pt x="67" y="15511"/>
                  </a:cubicBezTo>
                  <a:lnTo>
                    <a:pt x="67" y="15511"/>
                  </a:lnTo>
                  <a:cubicBezTo>
                    <a:pt x="1" y="16178"/>
                    <a:pt x="34" y="17179"/>
                    <a:pt x="134" y="17880"/>
                  </a:cubicBezTo>
                  <a:cubicBezTo>
                    <a:pt x="1837" y="18795"/>
                    <a:pt x="3791" y="19258"/>
                    <a:pt x="5742" y="19258"/>
                  </a:cubicBezTo>
                  <a:cubicBezTo>
                    <a:pt x="7346" y="19258"/>
                    <a:pt x="8948" y="18945"/>
                    <a:pt x="10408" y="18313"/>
                  </a:cubicBezTo>
                  <a:cubicBezTo>
                    <a:pt x="12043" y="17613"/>
                    <a:pt x="13544" y="16512"/>
                    <a:pt x="14544" y="15044"/>
                  </a:cubicBezTo>
                  <a:cubicBezTo>
                    <a:pt x="15211" y="14077"/>
                    <a:pt x="15645" y="12876"/>
                    <a:pt x="15412" y="11742"/>
                  </a:cubicBezTo>
                  <a:cubicBezTo>
                    <a:pt x="15218" y="10612"/>
                    <a:pt x="14244" y="9670"/>
                    <a:pt x="13124" y="9670"/>
                  </a:cubicBezTo>
                  <a:cubicBezTo>
                    <a:pt x="13086" y="9670"/>
                    <a:pt x="13048" y="9671"/>
                    <a:pt x="13010" y="9674"/>
                  </a:cubicBezTo>
                  <a:cubicBezTo>
                    <a:pt x="12415" y="9702"/>
                    <a:pt x="11796" y="10043"/>
                    <a:pt x="11194" y="10043"/>
                  </a:cubicBezTo>
                  <a:cubicBezTo>
                    <a:pt x="11087" y="10043"/>
                    <a:pt x="10981" y="10032"/>
                    <a:pt x="10875" y="10007"/>
                  </a:cubicBezTo>
                  <a:cubicBezTo>
                    <a:pt x="10341" y="9874"/>
                    <a:pt x="9908" y="9373"/>
                    <a:pt x="9708" y="8840"/>
                  </a:cubicBezTo>
                  <a:cubicBezTo>
                    <a:pt x="9507" y="8306"/>
                    <a:pt x="9407" y="7772"/>
                    <a:pt x="9207" y="7205"/>
                  </a:cubicBezTo>
                  <a:cubicBezTo>
                    <a:pt x="8840" y="6238"/>
                    <a:pt x="8106" y="5371"/>
                    <a:pt x="7206" y="4904"/>
                  </a:cubicBezTo>
                  <a:cubicBezTo>
                    <a:pt x="5738" y="4136"/>
                    <a:pt x="3937" y="4236"/>
                    <a:pt x="2502" y="3469"/>
                  </a:cubicBezTo>
                  <a:cubicBezTo>
                    <a:pt x="1235" y="2769"/>
                    <a:pt x="434" y="1401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009700" y="989200"/>
              <a:ext cx="357775" cy="40630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899500" y="1988175"/>
              <a:ext cx="597950" cy="265450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292275" y="1574075"/>
              <a:ext cx="180150" cy="206825"/>
            </a:xfrm>
            <a:custGeom>
              <a:avLst/>
              <a:gdLst/>
              <a:ahLst/>
              <a:cxnLst/>
              <a:rect l="l" t="t" r="r" b="b"/>
              <a:pathLst>
                <a:path w="7206" h="8273" extrusionOk="0">
                  <a:moveTo>
                    <a:pt x="6777" y="0"/>
                  </a:moveTo>
                  <a:cubicBezTo>
                    <a:pt x="6562" y="0"/>
                    <a:pt x="6310" y="229"/>
                    <a:pt x="6172" y="367"/>
                  </a:cubicBezTo>
                  <a:cubicBezTo>
                    <a:pt x="5672" y="801"/>
                    <a:pt x="5371" y="1368"/>
                    <a:pt x="5138" y="1935"/>
                  </a:cubicBezTo>
                  <a:cubicBezTo>
                    <a:pt x="4738" y="2769"/>
                    <a:pt x="4471" y="3636"/>
                    <a:pt x="4037" y="4437"/>
                  </a:cubicBezTo>
                  <a:cubicBezTo>
                    <a:pt x="3637" y="5237"/>
                    <a:pt x="3036" y="6038"/>
                    <a:pt x="2302" y="6472"/>
                  </a:cubicBezTo>
                  <a:cubicBezTo>
                    <a:pt x="1802" y="6772"/>
                    <a:pt x="1235" y="6939"/>
                    <a:pt x="668" y="7105"/>
                  </a:cubicBezTo>
                  <a:cubicBezTo>
                    <a:pt x="401" y="7205"/>
                    <a:pt x="134" y="7305"/>
                    <a:pt x="34" y="7572"/>
                  </a:cubicBezTo>
                  <a:cubicBezTo>
                    <a:pt x="1" y="7772"/>
                    <a:pt x="134" y="8039"/>
                    <a:pt x="334" y="8139"/>
                  </a:cubicBezTo>
                  <a:cubicBezTo>
                    <a:pt x="535" y="8273"/>
                    <a:pt x="801" y="8273"/>
                    <a:pt x="1035" y="8273"/>
                  </a:cubicBezTo>
                  <a:cubicBezTo>
                    <a:pt x="2870" y="8239"/>
                    <a:pt x="4671" y="7105"/>
                    <a:pt x="5505" y="5437"/>
                  </a:cubicBezTo>
                  <a:cubicBezTo>
                    <a:pt x="5638" y="5204"/>
                    <a:pt x="5738" y="4937"/>
                    <a:pt x="5905" y="4737"/>
                  </a:cubicBezTo>
                  <a:cubicBezTo>
                    <a:pt x="6172" y="4437"/>
                    <a:pt x="6539" y="4303"/>
                    <a:pt x="6872" y="4137"/>
                  </a:cubicBezTo>
                  <a:cubicBezTo>
                    <a:pt x="6972" y="3102"/>
                    <a:pt x="7006" y="2068"/>
                    <a:pt x="7073" y="968"/>
                  </a:cubicBezTo>
                  <a:cubicBezTo>
                    <a:pt x="7073" y="734"/>
                    <a:pt x="7206" y="134"/>
                    <a:pt x="6906" y="34"/>
                  </a:cubicBezTo>
                  <a:cubicBezTo>
                    <a:pt x="6865" y="10"/>
                    <a:pt x="6822" y="0"/>
                    <a:pt x="6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576775" y="1286750"/>
              <a:ext cx="423650" cy="606475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07350" y="2578125"/>
              <a:ext cx="12275" cy="2975"/>
            </a:xfrm>
            <a:custGeom>
              <a:avLst/>
              <a:gdLst/>
              <a:ahLst/>
              <a:cxnLst/>
              <a:rect l="l" t="t" r="r" b="b"/>
              <a:pathLst>
                <a:path w="491" h="119" extrusionOk="0">
                  <a:moveTo>
                    <a:pt x="23" y="0"/>
                  </a:moveTo>
                  <a:cubicBezTo>
                    <a:pt x="1" y="89"/>
                    <a:pt x="71" y="119"/>
                    <a:pt x="149" y="119"/>
                  </a:cubicBezTo>
                  <a:cubicBezTo>
                    <a:pt x="305" y="119"/>
                    <a:pt x="490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192325" y="2234800"/>
              <a:ext cx="5975" cy="5725"/>
            </a:xfrm>
            <a:custGeom>
              <a:avLst/>
              <a:gdLst/>
              <a:ahLst/>
              <a:cxnLst/>
              <a:rect l="l" t="t" r="r" b="b"/>
              <a:pathLst>
                <a:path w="239" h="229" extrusionOk="0">
                  <a:moveTo>
                    <a:pt x="75" y="1"/>
                  </a:moveTo>
                  <a:cubicBezTo>
                    <a:pt x="37" y="1"/>
                    <a:pt x="1" y="57"/>
                    <a:pt x="1" y="224"/>
                  </a:cubicBezTo>
                  <a:cubicBezTo>
                    <a:pt x="21" y="227"/>
                    <a:pt x="38" y="229"/>
                    <a:pt x="54" y="229"/>
                  </a:cubicBezTo>
                  <a:cubicBezTo>
                    <a:pt x="238" y="229"/>
                    <a:pt x="152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5120300" y="1233000"/>
              <a:ext cx="13550" cy="7825"/>
            </a:xfrm>
            <a:custGeom>
              <a:avLst/>
              <a:gdLst/>
              <a:ahLst/>
              <a:cxnLst/>
              <a:rect l="l" t="t" r="r" b="b"/>
              <a:pathLst>
                <a:path w="542" h="313" extrusionOk="0">
                  <a:moveTo>
                    <a:pt x="542" y="0"/>
                  </a:moveTo>
                  <a:lnTo>
                    <a:pt x="542" y="0"/>
                  </a:lnTo>
                  <a:cubicBezTo>
                    <a:pt x="130" y="43"/>
                    <a:pt x="0" y="312"/>
                    <a:pt x="124" y="312"/>
                  </a:cubicBezTo>
                  <a:cubicBezTo>
                    <a:pt x="191" y="312"/>
                    <a:pt x="332" y="234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5107975" y="2583300"/>
              <a:ext cx="750" cy="5800"/>
            </a:xfrm>
            <a:custGeom>
              <a:avLst/>
              <a:gdLst/>
              <a:ahLst/>
              <a:cxnLst/>
              <a:rect l="l" t="t" r="r" b="b"/>
              <a:pathLst>
                <a:path w="30" h="232" extrusionOk="0">
                  <a:moveTo>
                    <a:pt x="11" y="0"/>
                  </a:moveTo>
                  <a:cubicBezTo>
                    <a:pt x="8" y="0"/>
                    <a:pt x="5" y="8"/>
                    <a:pt x="1" y="27"/>
                  </a:cubicBezTo>
                  <a:cubicBezTo>
                    <a:pt x="10" y="179"/>
                    <a:pt x="17" y="231"/>
                    <a:pt x="21" y="231"/>
                  </a:cubicBezTo>
                  <a:cubicBezTo>
                    <a:pt x="30" y="231"/>
                    <a:pt x="2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5104650" y="1317575"/>
              <a:ext cx="15175" cy="5400"/>
            </a:xfrm>
            <a:custGeom>
              <a:avLst/>
              <a:gdLst/>
              <a:ahLst/>
              <a:cxnLst/>
              <a:rect l="l" t="t" r="r" b="b"/>
              <a:pathLst>
                <a:path w="607" h="216" extrusionOk="0">
                  <a:moveTo>
                    <a:pt x="234" y="1"/>
                  </a:moveTo>
                  <a:cubicBezTo>
                    <a:pt x="173" y="1"/>
                    <a:pt x="96" y="6"/>
                    <a:pt x="0" y="20"/>
                  </a:cubicBezTo>
                  <a:cubicBezTo>
                    <a:pt x="0" y="166"/>
                    <a:pt x="83" y="215"/>
                    <a:pt x="176" y="215"/>
                  </a:cubicBezTo>
                  <a:cubicBezTo>
                    <a:pt x="369" y="215"/>
                    <a:pt x="6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6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637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7"/>
          <p:cNvGrpSpPr/>
          <p:nvPr/>
        </p:nvGrpSpPr>
        <p:grpSpPr>
          <a:xfrm>
            <a:off x="-3375968" y="-700568"/>
            <a:ext cx="19443088" cy="9453335"/>
            <a:chOff x="-2531976" y="-525426"/>
            <a:chExt cx="14582316" cy="7090001"/>
          </a:xfrm>
        </p:grpSpPr>
        <p:sp>
          <p:nvSpPr>
            <p:cNvPr id="101" name="Google Shape;101;p7"/>
            <p:cNvSpPr/>
            <p:nvPr/>
          </p:nvSpPr>
          <p:spPr>
            <a:xfrm rot="-5400000">
              <a:off x="-1861273" y="-1086243"/>
              <a:ext cx="1698069" cy="2901958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 rot="-5947797">
              <a:off x="5202235" y="817581"/>
              <a:ext cx="6068317" cy="4749034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 rot="-5947821">
              <a:off x="7575410" y="4523273"/>
              <a:ext cx="882489" cy="1076887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 rot="-5400000">
              <a:off x="-835049" y="2923265"/>
              <a:ext cx="2316500" cy="28926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 rot="-5400000">
              <a:off x="-1382831" y="-1674571"/>
              <a:ext cx="2129852" cy="4428142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 rot="-5947821">
              <a:off x="6698584" y="1065615"/>
              <a:ext cx="5090118" cy="4867348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 rot="-5400000">
              <a:off x="381420" y="4472629"/>
              <a:ext cx="1117904" cy="144074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 rot="-5947821">
              <a:off x="7597085" y="409203"/>
              <a:ext cx="2326139" cy="1171916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 rot="-5400000">
              <a:off x="2046882" y="4263378"/>
              <a:ext cx="1403764" cy="2280528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619367" y="1457733"/>
            <a:ext cx="519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1619367" y="2455400"/>
            <a:ext cx="51948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112" name="Google Shape;112;p7"/>
          <p:cNvSpPr>
            <a:spLocks noGrp="1"/>
          </p:cNvSpPr>
          <p:nvPr>
            <p:ph type="pic" idx="2"/>
          </p:nvPr>
        </p:nvSpPr>
        <p:spPr>
          <a:xfrm>
            <a:off x="7025117" y="893033"/>
            <a:ext cx="3637600" cy="4865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78230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133" name="Google Shape;133;p9"/>
          <p:cNvGrpSpPr/>
          <p:nvPr/>
        </p:nvGrpSpPr>
        <p:grpSpPr>
          <a:xfrm>
            <a:off x="-1026195" y="-1028827"/>
            <a:ext cx="14457908" cy="8683500"/>
            <a:chOff x="-769647" y="-771621"/>
            <a:chExt cx="10843431" cy="6512625"/>
          </a:xfrm>
        </p:grpSpPr>
        <p:sp>
          <p:nvSpPr>
            <p:cNvPr id="134" name="Google Shape;134;p9"/>
            <p:cNvSpPr/>
            <p:nvPr/>
          </p:nvSpPr>
          <p:spPr>
            <a:xfrm rot="-5400000">
              <a:off x="6828270" y="2283434"/>
              <a:ext cx="3205020" cy="3286010"/>
            </a:xfrm>
            <a:custGeom>
              <a:avLst/>
              <a:gdLst/>
              <a:ahLst/>
              <a:cxnLst/>
              <a:rect l="l" t="t" r="r" b="b"/>
              <a:pathLst>
                <a:path w="33192" h="29465" extrusionOk="0">
                  <a:moveTo>
                    <a:pt x="29211" y="1"/>
                  </a:moveTo>
                  <a:cubicBezTo>
                    <a:pt x="28592" y="1"/>
                    <a:pt x="27950" y="105"/>
                    <a:pt x="27354" y="244"/>
                  </a:cubicBezTo>
                  <a:cubicBezTo>
                    <a:pt x="20983" y="1645"/>
                    <a:pt x="15012" y="4947"/>
                    <a:pt x="10475" y="9684"/>
                  </a:cubicBezTo>
                  <a:cubicBezTo>
                    <a:pt x="7173" y="13153"/>
                    <a:pt x="4404" y="17456"/>
                    <a:pt x="1" y="19291"/>
                  </a:cubicBezTo>
                  <a:cubicBezTo>
                    <a:pt x="68" y="20191"/>
                    <a:pt x="101" y="20992"/>
                    <a:pt x="134" y="21926"/>
                  </a:cubicBezTo>
                  <a:cubicBezTo>
                    <a:pt x="9074" y="18090"/>
                    <a:pt x="9341" y="9984"/>
                    <a:pt x="22584" y="3513"/>
                  </a:cubicBezTo>
                  <a:cubicBezTo>
                    <a:pt x="23518" y="3079"/>
                    <a:pt x="24585" y="2645"/>
                    <a:pt x="25653" y="2645"/>
                  </a:cubicBezTo>
                  <a:cubicBezTo>
                    <a:pt x="26020" y="2645"/>
                    <a:pt x="26420" y="2679"/>
                    <a:pt x="26687" y="2846"/>
                  </a:cubicBezTo>
                  <a:cubicBezTo>
                    <a:pt x="27487" y="3313"/>
                    <a:pt x="27621" y="4413"/>
                    <a:pt x="27487" y="5281"/>
                  </a:cubicBezTo>
                  <a:cubicBezTo>
                    <a:pt x="27254" y="6848"/>
                    <a:pt x="26453" y="8350"/>
                    <a:pt x="26587" y="9951"/>
                  </a:cubicBezTo>
                  <a:cubicBezTo>
                    <a:pt x="26753" y="11852"/>
                    <a:pt x="28254" y="13353"/>
                    <a:pt x="29422" y="14954"/>
                  </a:cubicBezTo>
                  <a:cubicBezTo>
                    <a:pt x="30856" y="16922"/>
                    <a:pt x="31857" y="19291"/>
                    <a:pt x="31757" y="21692"/>
                  </a:cubicBezTo>
                  <a:cubicBezTo>
                    <a:pt x="31657" y="23594"/>
                    <a:pt x="30856" y="25362"/>
                    <a:pt x="29622" y="26763"/>
                  </a:cubicBezTo>
                  <a:cubicBezTo>
                    <a:pt x="28855" y="27530"/>
                    <a:pt x="27854" y="28330"/>
                    <a:pt x="27854" y="29465"/>
                  </a:cubicBezTo>
                  <a:cubicBezTo>
                    <a:pt x="28421" y="29365"/>
                    <a:pt x="28855" y="29198"/>
                    <a:pt x="29355" y="29164"/>
                  </a:cubicBezTo>
                  <a:cubicBezTo>
                    <a:pt x="29756" y="27863"/>
                    <a:pt x="30923" y="26963"/>
                    <a:pt x="31624" y="25829"/>
                  </a:cubicBezTo>
                  <a:cubicBezTo>
                    <a:pt x="33191" y="23360"/>
                    <a:pt x="32624" y="20125"/>
                    <a:pt x="31590" y="17423"/>
                  </a:cubicBezTo>
                  <a:cubicBezTo>
                    <a:pt x="30790" y="15355"/>
                    <a:pt x="29756" y="13320"/>
                    <a:pt x="29856" y="11152"/>
                  </a:cubicBezTo>
                  <a:cubicBezTo>
                    <a:pt x="30022" y="8450"/>
                    <a:pt x="32091" y="6081"/>
                    <a:pt x="32257" y="3346"/>
                  </a:cubicBezTo>
                  <a:cubicBezTo>
                    <a:pt x="32291" y="2445"/>
                    <a:pt x="32124" y="1478"/>
                    <a:pt x="31490" y="811"/>
                  </a:cubicBezTo>
                  <a:cubicBezTo>
                    <a:pt x="30905" y="207"/>
                    <a:pt x="30082" y="1"/>
                    <a:pt x="29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 rot="-5400000">
              <a:off x="6736499" y="91092"/>
              <a:ext cx="367314" cy="637017"/>
            </a:xfrm>
            <a:custGeom>
              <a:avLst/>
              <a:gdLst/>
              <a:ahLst/>
              <a:cxnLst/>
              <a:rect l="l" t="t" r="r" b="b"/>
              <a:pathLst>
                <a:path w="3804" h="5712" extrusionOk="0">
                  <a:moveTo>
                    <a:pt x="2917" y="0"/>
                  </a:moveTo>
                  <a:cubicBezTo>
                    <a:pt x="2689" y="0"/>
                    <a:pt x="2436" y="157"/>
                    <a:pt x="2269" y="349"/>
                  </a:cubicBezTo>
                  <a:cubicBezTo>
                    <a:pt x="2169" y="482"/>
                    <a:pt x="2069" y="582"/>
                    <a:pt x="2002" y="716"/>
                  </a:cubicBezTo>
                  <a:cubicBezTo>
                    <a:pt x="1902" y="949"/>
                    <a:pt x="1935" y="1249"/>
                    <a:pt x="1902" y="1516"/>
                  </a:cubicBezTo>
                  <a:cubicBezTo>
                    <a:pt x="1835" y="2017"/>
                    <a:pt x="1668" y="2517"/>
                    <a:pt x="1401" y="2884"/>
                  </a:cubicBezTo>
                  <a:cubicBezTo>
                    <a:pt x="1068" y="3317"/>
                    <a:pt x="634" y="3584"/>
                    <a:pt x="334" y="4051"/>
                  </a:cubicBezTo>
                  <a:cubicBezTo>
                    <a:pt x="101" y="4518"/>
                    <a:pt x="0" y="5185"/>
                    <a:pt x="401" y="5519"/>
                  </a:cubicBezTo>
                  <a:cubicBezTo>
                    <a:pt x="556" y="5659"/>
                    <a:pt x="754" y="5712"/>
                    <a:pt x="963" y="5712"/>
                  </a:cubicBezTo>
                  <a:cubicBezTo>
                    <a:pt x="1202" y="5712"/>
                    <a:pt x="1454" y="5642"/>
                    <a:pt x="1668" y="5552"/>
                  </a:cubicBezTo>
                  <a:cubicBezTo>
                    <a:pt x="3503" y="4752"/>
                    <a:pt x="3803" y="2317"/>
                    <a:pt x="3403" y="549"/>
                  </a:cubicBezTo>
                  <a:cubicBezTo>
                    <a:pt x="3336" y="382"/>
                    <a:pt x="3303" y="215"/>
                    <a:pt x="3169" y="82"/>
                  </a:cubicBezTo>
                  <a:cubicBezTo>
                    <a:pt x="3094" y="25"/>
                    <a:pt x="3007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 rot="-5400000">
              <a:off x="4139713" y="2889692"/>
              <a:ext cx="2802364" cy="2476134"/>
            </a:xfrm>
            <a:custGeom>
              <a:avLst/>
              <a:gdLst/>
              <a:ahLst/>
              <a:cxnLst/>
              <a:rect l="l" t="t" r="r" b="b"/>
              <a:pathLst>
                <a:path w="29022" h="22203" extrusionOk="0">
                  <a:moveTo>
                    <a:pt x="15355" y="0"/>
                  </a:moveTo>
                  <a:cubicBezTo>
                    <a:pt x="14214" y="0"/>
                    <a:pt x="13075" y="40"/>
                    <a:pt x="11942" y="120"/>
                  </a:cubicBezTo>
                  <a:cubicBezTo>
                    <a:pt x="7940" y="420"/>
                    <a:pt x="3870" y="1188"/>
                    <a:pt x="368" y="3156"/>
                  </a:cubicBezTo>
                  <a:cubicBezTo>
                    <a:pt x="434" y="3523"/>
                    <a:pt x="468" y="3956"/>
                    <a:pt x="534" y="4323"/>
                  </a:cubicBezTo>
                  <a:cubicBezTo>
                    <a:pt x="4529" y="1900"/>
                    <a:pt x="9204" y="603"/>
                    <a:pt x="13863" y="603"/>
                  </a:cubicBezTo>
                  <a:cubicBezTo>
                    <a:pt x="15040" y="603"/>
                    <a:pt x="16216" y="686"/>
                    <a:pt x="17380" y="854"/>
                  </a:cubicBezTo>
                  <a:cubicBezTo>
                    <a:pt x="18280" y="987"/>
                    <a:pt x="19281" y="1288"/>
                    <a:pt x="19548" y="2088"/>
                  </a:cubicBezTo>
                  <a:cubicBezTo>
                    <a:pt x="19648" y="2322"/>
                    <a:pt x="19681" y="2589"/>
                    <a:pt x="19781" y="2822"/>
                  </a:cubicBezTo>
                  <a:cubicBezTo>
                    <a:pt x="20048" y="3456"/>
                    <a:pt x="20882" y="3523"/>
                    <a:pt x="21616" y="3523"/>
                  </a:cubicBezTo>
                  <a:lnTo>
                    <a:pt x="24785" y="3523"/>
                  </a:lnTo>
                  <a:cubicBezTo>
                    <a:pt x="25485" y="3523"/>
                    <a:pt x="26453" y="3689"/>
                    <a:pt x="26553" y="4423"/>
                  </a:cubicBezTo>
                  <a:cubicBezTo>
                    <a:pt x="26686" y="5124"/>
                    <a:pt x="25886" y="5591"/>
                    <a:pt x="25285" y="5958"/>
                  </a:cubicBezTo>
                  <a:cubicBezTo>
                    <a:pt x="22817" y="7325"/>
                    <a:pt x="21249" y="9994"/>
                    <a:pt x="18647" y="11095"/>
                  </a:cubicBezTo>
                  <a:cubicBezTo>
                    <a:pt x="17513" y="11528"/>
                    <a:pt x="16312" y="11662"/>
                    <a:pt x="15111" y="11862"/>
                  </a:cubicBezTo>
                  <a:cubicBezTo>
                    <a:pt x="9708" y="12796"/>
                    <a:pt x="4604" y="15298"/>
                    <a:pt x="534" y="18967"/>
                  </a:cubicBezTo>
                  <a:cubicBezTo>
                    <a:pt x="368" y="19100"/>
                    <a:pt x="201" y="19267"/>
                    <a:pt x="134" y="19467"/>
                  </a:cubicBezTo>
                  <a:cubicBezTo>
                    <a:pt x="1" y="19668"/>
                    <a:pt x="1" y="19968"/>
                    <a:pt x="1" y="20201"/>
                  </a:cubicBezTo>
                  <a:cubicBezTo>
                    <a:pt x="101" y="20702"/>
                    <a:pt x="301" y="21602"/>
                    <a:pt x="301" y="22203"/>
                  </a:cubicBezTo>
                  <a:cubicBezTo>
                    <a:pt x="1435" y="21469"/>
                    <a:pt x="2402" y="20435"/>
                    <a:pt x="3336" y="19501"/>
                  </a:cubicBezTo>
                  <a:cubicBezTo>
                    <a:pt x="6138" y="16799"/>
                    <a:pt x="9441" y="14530"/>
                    <a:pt x="13110" y="13330"/>
                  </a:cubicBezTo>
                  <a:cubicBezTo>
                    <a:pt x="14811" y="12796"/>
                    <a:pt x="16579" y="12462"/>
                    <a:pt x="18280" y="11929"/>
                  </a:cubicBezTo>
                  <a:cubicBezTo>
                    <a:pt x="19982" y="11362"/>
                    <a:pt x="21649" y="10594"/>
                    <a:pt x="22917" y="9327"/>
                  </a:cubicBezTo>
                  <a:cubicBezTo>
                    <a:pt x="23451" y="8793"/>
                    <a:pt x="23851" y="8159"/>
                    <a:pt x="24385" y="7659"/>
                  </a:cubicBezTo>
                  <a:cubicBezTo>
                    <a:pt x="25419" y="6758"/>
                    <a:pt x="26720" y="6191"/>
                    <a:pt x="27787" y="5324"/>
                  </a:cubicBezTo>
                  <a:cubicBezTo>
                    <a:pt x="28454" y="4757"/>
                    <a:pt x="29021" y="3923"/>
                    <a:pt x="28855" y="3089"/>
                  </a:cubicBezTo>
                  <a:cubicBezTo>
                    <a:pt x="28654" y="1921"/>
                    <a:pt x="27287" y="1421"/>
                    <a:pt x="26119" y="1154"/>
                  </a:cubicBezTo>
                  <a:cubicBezTo>
                    <a:pt x="22574" y="395"/>
                    <a:pt x="18952" y="0"/>
                    <a:pt x="15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 rot="-5400000">
              <a:off x="-223692" y="3817895"/>
              <a:ext cx="844031" cy="1003256"/>
            </a:xfrm>
            <a:custGeom>
              <a:avLst/>
              <a:gdLst/>
              <a:ahLst/>
              <a:cxnLst/>
              <a:rect l="l" t="t" r="r" b="b"/>
              <a:pathLst>
                <a:path w="8741" h="8996" extrusionOk="0">
                  <a:moveTo>
                    <a:pt x="6739" y="1"/>
                  </a:moveTo>
                  <a:cubicBezTo>
                    <a:pt x="7506" y="2069"/>
                    <a:pt x="7873" y="4270"/>
                    <a:pt x="7806" y="6472"/>
                  </a:cubicBezTo>
                  <a:cubicBezTo>
                    <a:pt x="7806" y="6939"/>
                    <a:pt x="7706" y="7439"/>
                    <a:pt x="7339" y="7673"/>
                  </a:cubicBezTo>
                  <a:cubicBezTo>
                    <a:pt x="7175" y="7774"/>
                    <a:pt x="7000" y="7813"/>
                    <a:pt x="6824" y="7813"/>
                  </a:cubicBezTo>
                  <a:cubicBezTo>
                    <a:pt x="6535" y="7813"/>
                    <a:pt x="6241" y="7709"/>
                    <a:pt x="5972" y="7606"/>
                  </a:cubicBezTo>
                  <a:cubicBezTo>
                    <a:pt x="4971" y="7239"/>
                    <a:pt x="4004" y="6805"/>
                    <a:pt x="3003" y="6439"/>
                  </a:cubicBezTo>
                  <a:cubicBezTo>
                    <a:pt x="2636" y="6272"/>
                    <a:pt x="2269" y="6138"/>
                    <a:pt x="1969" y="5838"/>
                  </a:cubicBezTo>
                  <a:cubicBezTo>
                    <a:pt x="1702" y="5605"/>
                    <a:pt x="1535" y="5304"/>
                    <a:pt x="1435" y="4971"/>
                  </a:cubicBezTo>
                  <a:cubicBezTo>
                    <a:pt x="701" y="3436"/>
                    <a:pt x="435" y="1735"/>
                    <a:pt x="535" y="67"/>
                  </a:cubicBezTo>
                  <a:cubicBezTo>
                    <a:pt x="501" y="45"/>
                    <a:pt x="453" y="38"/>
                    <a:pt x="400" y="38"/>
                  </a:cubicBezTo>
                  <a:cubicBezTo>
                    <a:pt x="294" y="38"/>
                    <a:pt x="168" y="67"/>
                    <a:pt x="101" y="67"/>
                  </a:cubicBezTo>
                  <a:cubicBezTo>
                    <a:pt x="34" y="1168"/>
                    <a:pt x="1" y="2336"/>
                    <a:pt x="268" y="3470"/>
                  </a:cubicBezTo>
                  <a:cubicBezTo>
                    <a:pt x="501" y="4604"/>
                    <a:pt x="1002" y="5671"/>
                    <a:pt x="1936" y="6405"/>
                  </a:cubicBezTo>
                  <a:cubicBezTo>
                    <a:pt x="3003" y="7272"/>
                    <a:pt x="4504" y="7473"/>
                    <a:pt x="5705" y="8240"/>
                  </a:cubicBezTo>
                  <a:cubicBezTo>
                    <a:pt x="6238" y="8565"/>
                    <a:pt x="6718" y="8996"/>
                    <a:pt x="7285" y="8996"/>
                  </a:cubicBezTo>
                  <a:cubicBezTo>
                    <a:pt x="7357" y="8996"/>
                    <a:pt x="7431" y="8989"/>
                    <a:pt x="7506" y="8974"/>
                  </a:cubicBezTo>
                  <a:cubicBezTo>
                    <a:pt x="7940" y="8907"/>
                    <a:pt x="8307" y="8507"/>
                    <a:pt x="8474" y="8106"/>
                  </a:cubicBezTo>
                  <a:cubicBezTo>
                    <a:pt x="8640" y="7673"/>
                    <a:pt x="8674" y="7239"/>
                    <a:pt x="8674" y="6772"/>
                  </a:cubicBezTo>
                  <a:cubicBezTo>
                    <a:pt x="8740" y="4571"/>
                    <a:pt x="8440" y="2269"/>
                    <a:pt x="7273" y="368"/>
                  </a:cubicBezTo>
                  <a:cubicBezTo>
                    <a:pt x="7203" y="298"/>
                    <a:pt x="7100" y="211"/>
                    <a:pt x="7022" y="211"/>
                  </a:cubicBezTo>
                  <a:cubicBezTo>
                    <a:pt x="6988" y="211"/>
                    <a:pt x="6959" y="227"/>
                    <a:pt x="6939" y="267"/>
                  </a:cubicBezTo>
                  <a:cubicBezTo>
                    <a:pt x="6806" y="167"/>
                    <a:pt x="6806" y="1"/>
                    <a:pt x="6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 rot="-5400000">
              <a:off x="7227716" y="-943196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 rot="-5400000">
              <a:off x="1036771" y="3660691"/>
              <a:ext cx="930935" cy="3229692"/>
            </a:xfrm>
            <a:custGeom>
              <a:avLst/>
              <a:gdLst/>
              <a:ahLst/>
              <a:cxnLst/>
              <a:rect l="l" t="t" r="r" b="b"/>
              <a:pathLst>
                <a:path w="9641" h="28960" extrusionOk="0">
                  <a:moveTo>
                    <a:pt x="268" y="0"/>
                  </a:moveTo>
                  <a:lnTo>
                    <a:pt x="268" y="0"/>
                  </a:lnTo>
                  <a:cubicBezTo>
                    <a:pt x="334" y="868"/>
                    <a:pt x="167" y="1602"/>
                    <a:pt x="201" y="2502"/>
                  </a:cubicBezTo>
                  <a:cubicBezTo>
                    <a:pt x="1268" y="3503"/>
                    <a:pt x="2402" y="4504"/>
                    <a:pt x="3603" y="5371"/>
                  </a:cubicBezTo>
                  <a:cubicBezTo>
                    <a:pt x="4237" y="5771"/>
                    <a:pt x="4871" y="6205"/>
                    <a:pt x="5405" y="6672"/>
                  </a:cubicBezTo>
                  <a:cubicBezTo>
                    <a:pt x="6906" y="7906"/>
                    <a:pt x="7873" y="9741"/>
                    <a:pt x="8073" y="11709"/>
                  </a:cubicBezTo>
                  <a:cubicBezTo>
                    <a:pt x="8173" y="12343"/>
                    <a:pt x="8106" y="12943"/>
                    <a:pt x="7940" y="13543"/>
                  </a:cubicBezTo>
                  <a:cubicBezTo>
                    <a:pt x="7706" y="14244"/>
                    <a:pt x="7239" y="14878"/>
                    <a:pt x="7039" y="15578"/>
                  </a:cubicBezTo>
                  <a:cubicBezTo>
                    <a:pt x="6872" y="16179"/>
                    <a:pt x="6906" y="16779"/>
                    <a:pt x="7106" y="17346"/>
                  </a:cubicBezTo>
                  <a:cubicBezTo>
                    <a:pt x="7339" y="17880"/>
                    <a:pt x="7706" y="18380"/>
                    <a:pt x="8006" y="18881"/>
                  </a:cubicBezTo>
                  <a:cubicBezTo>
                    <a:pt x="8440" y="19748"/>
                    <a:pt x="8674" y="20782"/>
                    <a:pt x="8273" y="21716"/>
                  </a:cubicBezTo>
                  <a:cubicBezTo>
                    <a:pt x="7940" y="22583"/>
                    <a:pt x="7172" y="23184"/>
                    <a:pt x="6339" y="23617"/>
                  </a:cubicBezTo>
                  <a:cubicBezTo>
                    <a:pt x="4504" y="24618"/>
                    <a:pt x="2369" y="24952"/>
                    <a:pt x="268" y="25218"/>
                  </a:cubicBezTo>
                  <a:cubicBezTo>
                    <a:pt x="234" y="26052"/>
                    <a:pt x="67" y="26886"/>
                    <a:pt x="34" y="27754"/>
                  </a:cubicBezTo>
                  <a:cubicBezTo>
                    <a:pt x="1" y="28121"/>
                    <a:pt x="34" y="28588"/>
                    <a:pt x="167" y="28954"/>
                  </a:cubicBezTo>
                  <a:cubicBezTo>
                    <a:pt x="232" y="28958"/>
                    <a:pt x="297" y="28960"/>
                    <a:pt x="362" y="28960"/>
                  </a:cubicBezTo>
                  <a:cubicBezTo>
                    <a:pt x="1491" y="28960"/>
                    <a:pt x="2558" y="28423"/>
                    <a:pt x="3537" y="27887"/>
                  </a:cubicBezTo>
                  <a:cubicBezTo>
                    <a:pt x="5104" y="27020"/>
                    <a:pt x="6605" y="25952"/>
                    <a:pt x="7740" y="24585"/>
                  </a:cubicBezTo>
                  <a:cubicBezTo>
                    <a:pt x="8874" y="23217"/>
                    <a:pt x="9641" y="21449"/>
                    <a:pt x="9574" y="19681"/>
                  </a:cubicBezTo>
                  <a:cubicBezTo>
                    <a:pt x="9541" y="18213"/>
                    <a:pt x="8940" y="16846"/>
                    <a:pt x="8774" y="15378"/>
                  </a:cubicBezTo>
                  <a:cubicBezTo>
                    <a:pt x="8607" y="14010"/>
                    <a:pt x="8874" y="12609"/>
                    <a:pt x="8674" y="11242"/>
                  </a:cubicBezTo>
                  <a:cubicBezTo>
                    <a:pt x="8440" y="9741"/>
                    <a:pt x="7706" y="8373"/>
                    <a:pt x="6739" y="7206"/>
                  </a:cubicBezTo>
                  <a:cubicBezTo>
                    <a:pt x="5771" y="6038"/>
                    <a:pt x="4604" y="5037"/>
                    <a:pt x="3436" y="4070"/>
                  </a:cubicBezTo>
                  <a:cubicBezTo>
                    <a:pt x="2069" y="2936"/>
                    <a:pt x="568" y="1735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 rot="-5400000">
              <a:off x="8146710" y="-442043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10800000">
              <a:off x="-769647" y="-771621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 rot="10800000">
              <a:off x="-743865" y="-761026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0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415A3-138D-2E72-492E-3AA36551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586AD6-C5B5-8B32-2400-FB4038A4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E828B1-26AD-2B66-E318-46C1AE62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F2AA4F-FAF5-DE80-D901-8F6E50B1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9147FD-44CD-FAE4-3892-B5A9AD7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51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-979301" y="-2030028"/>
            <a:ext cx="15018975" cy="10143487"/>
            <a:chOff x="-713576" y="-1898871"/>
            <a:chExt cx="11264231" cy="7607615"/>
          </a:xfrm>
        </p:grpSpPr>
        <p:sp>
          <p:nvSpPr>
            <p:cNvPr id="146" name="Google Shape;146;p10"/>
            <p:cNvSpPr/>
            <p:nvPr/>
          </p:nvSpPr>
          <p:spPr>
            <a:xfrm rot="5400000">
              <a:off x="87103" y="-1680586"/>
              <a:ext cx="2193243" cy="379460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rot="5400000">
              <a:off x="6570002" y="2290547"/>
              <a:ext cx="2857881" cy="3978512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 rot="5400000">
              <a:off x="7015991" y="2513472"/>
              <a:ext cx="2072432" cy="357495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 rot="5400000">
              <a:off x="8544141" y="3942040"/>
              <a:ext cx="1090644" cy="1216367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 rot="5400000">
              <a:off x="7757631" y="2786975"/>
              <a:ext cx="3815489" cy="1647505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rot="5400000">
              <a:off x="8997833" y="2223787"/>
              <a:ext cx="1637461" cy="1062046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 rot="5400000">
              <a:off x="632382" y="-1123541"/>
              <a:ext cx="1102689" cy="2261998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 rot="5400000">
              <a:off x="3459108" y="298584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5400000">
              <a:off x="-96561" y="3594800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 rot="5400000">
              <a:off x="-160018" y="3798956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 rot="5400000">
              <a:off x="2986912" y="423203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 rot="4553222">
              <a:off x="4024877" y="-2058621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 rot="5400000">
              <a:off x="9494311" y="4492285"/>
              <a:ext cx="1540740" cy="571948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 rot="5676740">
              <a:off x="4551164" y="-1871561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7519408">
              <a:off x="7036312" y="-18481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5400000">
              <a:off x="-267175" y="4406009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5400000">
              <a:off x="372727" y="284082"/>
              <a:ext cx="432074" cy="1072096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987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 hasCustomPrompt="1"/>
          </p:nvPr>
        </p:nvSpPr>
        <p:spPr>
          <a:xfrm>
            <a:off x="1673567" y="2039033"/>
            <a:ext cx="9042000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66">
                <a:latin typeface="Unbounded Black" panose="020B0905040102020103" pitchFamily="34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rPr dirty="0"/>
              <a:t>xx%</a:t>
            </a:r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1"/>
          </p:nvPr>
        </p:nvSpPr>
        <p:spPr>
          <a:xfrm>
            <a:off x="2331967" y="4145300"/>
            <a:ext cx="7725200" cy="6628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 dirty="0"/>
          </a:p>
        </p:txBody>
      </p:sp>
      <p:grpSp>
        <p:nvGrpSpPr>
          <p:cNvPr id="166" name="Google Shape;166;p11"/>
          <p:cNvGrpSpPr/>
          <p:nvPr/>
        </p:nvGrpSpPr>
        <p:grpSpPr>
          <a:xfrm>
            <a:off x="-1057968" y="-1791877"/>
            <a:ext cx="15700675" cy="10836336"/>
            <a:chOff x="-793476" y="-1343908"/>
            <a:chExt cx="11775506" cy="8127252"/>
          </a:xfrm>
        </p:grpSpPr>
        <p:sp>
          <p:nvSpPr>
            <p:cNvPr id="167" name="Google Shape;167;p11"/>
            <p:cNvSpPr/>
            <p:nvPr/>
          </p:nvSpPr>
          <p:spPr>
            <a:xfrm rot="5400000">
              <a:off x="3438208" y="336219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 rot="5400000">
              <a:off x="-264986" y="3673625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 rot="5400000">
              <a:off x="-328443" y="3877781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 rot="5400000">
              <a:off x="2966012" y="460838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 rot="4553222">
              <a:off x="5892227" y="-1503658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6441061" y="2777583"/>
              <a:ext cx="4540969" cy="4005761"/>
              <a:chOff x="5988786" y="2079333"/>
              <a:chExt cx="4540969" cy="4005761"/>
            </a:xfrm>
          </p:grpSpPr>
          <p:sp>
            <p:nvSpPr>
              <p:cNvPr id="173" name="Google Shape;173;p11"/>
              <p:cNvSpPr/>
              <p:nvPr/>
            </p:nvSpPr>
            <p:spPr>
              <a:xfrm rot="5400000">
                <a:off x="6549102" y="2666897"/>
                <a:ext cx="2857881" cy="3978512"/>
              </a:xfrm>
              <a:custGeom>
                <a:avLst/>
                <a:gdLst/>
                <a:ahLst/>
                <a:cxnLst/>
                <a:rect l="l" t="t" r="r" b="b"/>
                <a:pathLst>
                  <a:path w="31557" h="35629" extrusionOk="0">
                    <a:moveTo>
                      <a:pt x="16424" y="700"/>
                    </a:moveTo>
                    <a:cubicBezTo>
                      <a:pt x="17562" y="700"/>
                      <a:pt x="18561" y="804"/>
                      <a:pt x="19782" y="885"/>
                    </a:cubicBezTo>
                    <a:cubicBezTo>
                      <a:pt x="23051" y="1219"/>
                      <a:pt x="26553" y="2386"/>
                      <a:pt x="28388" y="5188"/>
                    </a:cubicBezTo>
                    <a:cubicBezTo>
                      <a:pt x="29455" y="6789"/>
                      <a:pt x="29822" y="8724"/>
                      <a:pt x="29789" y="10625"/>
                    </a:cubicBezTo>
                    <a:cubicBezTo>
                      <a:pt x="29789" y="12593"/>
                      <a:pt x="29322" y="14428"/>
                      <a:pt x="28755" y="16196"/>
                    </a:cubicBezTo>
                    <a:cubicBezTo>
                      <a:pt x="27454" y="20299"/>
                      <a:pt x="25653" y="24202"/>
                      <a:pt x="22984" y="27537"/>
                    </a:cubicBezTo>
                    <a:cubicBezTo>
                      <a:pt x="20315" y="30873"/>
                      <a:pt x="16746" y="33508"/>
                      <a:pt x="12610" y="34609"/>
                    </a:cubicBezTo>
                    <a:cubicBezTo>
                      <a:pt x="11715" y="34814"/>
                      <a:pt x="10761" y="34999"/>
                      <a:pt x="9823" y="34999"/>
                    </a:cubicBezTo>
                    <a:cubicBezTo>
                      <a:pt x="9538" y="34999"/>
                      <a:pt x="9254" y="34982"/>
                      <a:pt x="8974" y="34943"/>
                    </a:cubicBezTo>
                    <a:cubicBezTo>
                      <a:pt x="7773" y="34776"/>
                      <a:pt x="6606" y="34209"/>
                      <a:pt x="5805" y="33275"/>
                    </a:cubicBezTo>
                    <a:cubicBezTo>
                      <a:pt x="4471" y="31640"/>
                      <a:pt x="4604" y="29205"/>
                      <a:pt x="5271" y="27204"/>
                    </a:cubicBezTo>
                    <a:cubicBezTo>
                      <a:pt x="5938" y="25202"/>
                      <a:pt x="6973" y="23334"/>
                      <a:pt x="7306" y="21200"/>
                    </a:cubicBezTo>
                    <a:cubicBezTo>
                      <a:pt x="7640" y="19131"/>
                      <a:pt x="6973" y="16630"/>
                      <a:pt x="5071" y="15762"/>
                    </a:cubicBezTo>
                    <a:cubicBezTo>
                      <a:pt x="4371" y="15462"/>
                      <a:pt x="3670" y="15362"/>
                      <a:pt x="3036" y="14995"/>
                    </a:cubicBezTo>
                    <a:cubicBezTo>
                      <a:pt x="2102" y="14428"/>
                      <a:pt x="1635" y="13261"/>
                      <a:pt x="1669" y="12160"/>
                    </a:cubicBezTo>
                    <a:cubicBezTo>
                      <a:pt x="1669" y="11059"/>
                      <a:pt x="2136" y="9992"/>
                      <a:pt x="2669" y="9024"/>
                    </a:cubicBezTo>
                    <a:cubicBezTo>
                      <a:pt x="3337" y="7790"/>
                      <a:pt x="4204" y="6656"/>
                      <a:pt x="5171" y="5622"/>
                    </a:cubicBezTo>
                    <a:cubicBezTo>
                      <a:pt x="6039" y="4688"/>
                      <a:pt x="7006" y="3887"/>
                      <a:pt x="8040" y="3187"/>
                    </a:cubicBezTo>
                    <a:cubicBezTo>
                      <a:pt x="8607" y="2853"/>
                      <a:pt x="9141" y="2520"/>
                      <a:pt x="9708" y="2219"/>
                    </a:cubicBezTo>
                    <a:cubicBezTo>
                      <a:pt x="10108" y="2019"/>
                      <a:pt x="10608" y="1819"/>
                      <a:pt x="11009" y="1686"/>
                    </a:cubicBezTo>
                    <a:cubicBezTo>
                      <a:pt x="12710" y="1018"/>
                      <a:pt x="14211" y="852"/>
                      <a:pt x="15612" y="718"/>
                    </a:cubicBezTo>
                    <a:cubicBezTo>
                      <a:pt x="15893" y="706"/>
                      <a:pt x="16162" y="700"/>
                      <a:pt x="16424" y="700"/>
                    </a:cubicBezTo>
                    <a:close/>
                    <a:moveTo>
                      <a:pt x="18376" y="1"/>
                    </a:moveTo>
                    <a:cubicBezTo>
                      <a:pt x="12419" y="1"/>
                      <a:pt x="6658" y="2239"/>
                      <a:pt x="2770" y="6923"/>
                    </a:cubicBezTo>
                    <a:cubicBezTo>
                      <a:pt x="1669" y="8190"/>
                      <a:pt x="801" y="9758"/>
                      <a:pt x="334" y="11426"/>
                    </a:cubicBezTo>
                    <a:cubicBezTo>
                      <a:pt x="101" y="12360"/>
                      <a:pt x="1" y="13427"/>
                      <a:pt x="334" y="14328"/>
                    </a:cubicBezTo>
                    <a:cubicBezTo>
                      <a:pt x="1068" y="16163"/>
                      <a:pt x="3303" y="16963"/>
                      <a:pt x="4404" y="18598"/>
                    </a:cubicBezTo>
                    <a:cubicBezTo>
                      <a:pt x="5738" y="20499"/>
                      <a:pt x="5171" y="23134"/>
                      <a:pt x="4471" y="25369"/>
                    </a:cubicBezTo>
                    <a:cubicBezTo>
                      <a:pt x="3770" y="27638"/>
                      <a:pt x="2970" y="30039"/>
                      <a:pt x="3904" y="32207"/>
                    </a:cubicBezTo>
                    <a:cubicBezTo>
                      <a:pt x="4671" y="34109"/>
                      <a:pt x="6639" y="35276"/>
                      <a:pt x="8640" y="35543"/>
                    </a:cubicBezTo>
                    <a:cubicBezTo>
                      <a:pt x="9028" y="35601"/>
                      <a:pt x="9416" y="35628"/>
                      <a:pt x="9805" y="35628"/>
                    </a:cubicBezTo>
                    <a:cubicBezTo>
                      <a:pt x="11424" y="35628"/>
                      <a:pt x="13044" y="35161"/>
                      <a:pt x="14578" y="34542"/>
                    </a:cubicBezTo>
                    <a:cubicBezTo>
                      <a:pt x="18014" y="33175"/>
                      <a:pt x="21149" y="30940"/>
                      <a:pt x="23818" y="28305"/>
                    </a:cubicBezTo>
                    <a:cubicBezTo>
                      <a:pt x="26753" y="25369"/>
                      <a:pt x="29155" y="21867"/>
                      <a:pt x="30356" y="17964"/>
                    </a:cubicBezTo>
                    <a:cubicBezTo>
                      <a:pt x="31557" y="14028"/>
                      <a:pt x="31490" y="9491"/>
                      <a:pt x="29755" y="5789"/>
                    </a:cubicBezTo>
                    <a:cubicBezTo>
                      <a:pt x="29255" y="4754"/>
                      <a:pt x="28621" y="3687"/>
                      <a:pt x="27787" y="2920"/>
                    </a:cubicBezTo>
                    <a:cubicBezTo>
                      <a:pt x="25953" y="1119"/>
                      <a:pt x="23284" y="351"/>
                      <a:pt x="20749" y="118"/>
                    </a:cubicBezTo>
                    <a:cubicBezTo>
                      <a:pt x="19957" y="40"/>
                      <a:pt x="19165" y="1"/>
                      <a:pt x="18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rot="5400000">
                <a:off x="6995091" y="2889822"/>
                <a:ext cx="2072432" cy="3574955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32015" extrusionOk="0">
                    <a:moveTo>
                      <a:pt x="11209" y="484"/>
                    </a:moveTo>
                    <a:cubicBezTo>
                      <a:pt x="12713" y="484"/>
                      <a:pt x="14213" y="765"/>
                      <a:pt x="15612" y="1356"/>
                    </a:cubicBezTo>
                    <a:cubicBezTo>
                      <a:pt x="16713" y="1823"/>
                      <a:pt x="17713" y="2624"/>
                      <a:pt x="18547" y="3391"/>
                    </a:cubicBezTo>
                    <a:cubicBezTo>
                      <a:pt x="19248" y="4058"/>
                      <a:pt x="19848" y="4859"/>
                      <a:pt x="19948" y="5826"/>
                    </a:cubicBezTo>
                    <a:cubicBezTo>
                      <a:pt x="20048" y="6493"/>
                      <a:pt x="19915" y="7194"/>
                      <a:pt x="20048" y="7861"/>
                    </a:cubicBezTo>
                    <a:cubicBezTo>
                      <a:pt x="20249" y="9062"/>
                      <a:pt x="21249" y="9996"/>
                      <a:pt x="21750" y="11130"/>
                    </a:cubicBezTo>
                    <a:cubicBezTo>
                      <a:pt x="22217" y="11864"/>
                      <a:pt x="22250" y="12831"/>
                      <a:pt x="22083" y="13632"/>
                    </a:cubicBezTo>
                    <a:cubicBezTo>
                      <a:pt x="21783" y="15166"/>
                      <a:pt x="21116" y="16667"/>
                      <a:pt x="20082" y="17868"/>
                    </a:cubicBezTo>
                    <a:cubicBezTo>
                      <a:pt x="19215" y="18969"/>
                      <a:pt x="18047" y="19836"/>
                      <a:pt x="17513" y="21137"/>
                    </a:cubicBezTo>
                    <a:cubicBezTo>
                      <a:pt x="17180" y="21971"/>
                      <a:pt x="17080" y="22872"/>
                      <a:pt x="16880" y="23772"/>
                    </a:cubicBezTo>
                    <a:cubicBezTo>
                      <a:pt x="16513" y="25273"/>
                      <a:pt x="15679" y="26641"/>
                      <a:pt x="14578" y="27809"/>
                    </a:cubicBezTo>
                    <a:cubicBezTo>
                      <a:pt x="13477" y="28943"/>
                      <a:pt x="12210" y="29843"/>
                      <a:pt x="10875" y="30644"/>
                    </a:cubicBezTo>
                    <a:cubicBezTo>
                      <a:pt x="10275" y="30978"/>
                      <a:pt x="9674" y="31311"/>
                      <a:pt x="8941" y="31478"/>
                    </a:cubicBezTo>
                    <a:cubicBezTo>
                      <a:pt x="8729" y="31531"/>
                      <a:pt x="8511" y="31553"/>
                      <a:pt x="8291" y="31553"/>
                    </a:cubicBezTo>
                    <a:cubicBezTo>
                      <a:pt x="7815" y="31553"/>
                      <a:pt x="7328" y="31448"/>
                      <a:pt x="6872" y="31311"/>
                    </a:cubicBezTo>
                    <a:cubicBezTo>
                      <a:pt x="5938" y="31044"/>
                      <a:pt x="5271" y="30177"/>
                      <a:pt x="5138" y="29210"/>
                    </a:cubicBezTo>
                    <a:cubicBezTo>
                      <a:pt x="5004" y="28309"/>
                      <a:pt x="5238" y="27308"/>
                      <a:pt x="5638" y="26474"/>
                    </a:cubicBezTo>
                    <a:cubicBezTo>
                      <a:pt x="6072" y="25640"/>
                      <a:pt x="6639" y="24840"/>
                      <a:pt x="7173" y="24039"/>
                    </a:cubicBezTo>
                    <a:cubicBezTo>
                      <a:pt x="8240" y="22371"/>
                      <a:pt x="9107" y="20537"/>
                      <a:pt x="9307" y="18602"/>
                    </a:cubicBezTo>
                    <a:cubicBezTo>
                      <a:pt x="9541" y="16634"/>
                      <a:pt x="8941" y="14499"/>
                      <a:pt x="7506" y="13131"/>
                    </a:cubicBezTo>
                    <a:cubicBezTo>
                      <a:pt x="6172" y="11830"/>
                      <a:pt x="4237" y="11363"/>
                      <a:pt x="2403" y="10963"/>
                    </a:cubicBezTo>
                    <a:cubicBezTo>
                      <a:pt x="1936" y="10830"/>
                      <a:pt x="1502" y="10730"/>
                      <a:pt x="1168" y="10396"/>
                    </a:cubicBezTo>
                    <a:cubicBezTo>
                      <a:pt x="735" y="9996"/>
                      <a:pt x="668" y="9362"/>
                      <a:pt x="701" y="8828"/>
                    </a:cubicBezTo>
                    <a:cubicBezTo>
                      <a:pt x="735" y="6627"/>
                      <a:pt x="1936" y="4292"/>
                      <a:pt x="3737" y="2957"/>
                    </a:cubicBezTo>
                    <a:cubicBezTo>
                      <a:pt x="5887" y="1360"/>
                      <a:pt x="8555" y="484"/>
                      <a:pt x="11209" y="484"/>
                    </a:cubicBezTo>
                    <a:close/>
                    <a:moveTo>
                      <a:pt x="11527" y="1"/>
                    </a:moveTo>
                    <a:cubicBezTo>
                      <a:pt x="10622" y="1"/>
                      <a:pt x="9718" y="108"/>
                      <a:pt x="8840" y="322"/>
                    </a:cubicBezTo>
                    <a:cubicBezTo>
                      <a:pt x="6405" y="923"/>
                      <a:pt x="4104" y="1923"/>
                      <a:pt x="2436" y="3791"/>
                    </a:cubicBezTo>
                    <a:cubicBezTo>
                      <a:pt x="1535" y="4825"/>
                      <a:pt x="835" y="6093"/>
                      <a:pt x="401" y="7427"/>
                    </a:cubicBezTo>
                    <a:cubicBezTo>
                      <a:pt x="68" y="8495"/>
                      <a:pt x="1" y="9796"/>
                      <a:pt x="768" y="10596"/>
                    </a:cubicBezTo>
                    <a:cubicBezTo>
                      <a:pt x="1202" y="10997"/>
                      <a:pt x="1769" y="11163"/>
                      <a:pt x="2369" y="11297"/>
                    </a:cubicBezTo>
                    <a:cubicBezTo>
                      <a:pt x="4204" y="11797"/>
                      <a:pt x="6172" y="12331"/>
                      <a:pt x="7406" y="13799"/>
                    </a:cubicBezTo>
                    <a:cubicBezTo>
                      <a:pt x="8674" y="15200"/>
                      <a:pt x="8941" y="17301"/>
                      <a:pt x="8607" y="19136"/>
                    </a:cubicBezTo>
                    <a:cubicBezTo>
                      <a:pt x="8240" y="21004"/>
                      <a:pt x="7273" y="22672"/>
                      <a:pt x="6239" y="24206"/>
                    </a:cubicBezTo>
                    <a:cubicBezTo>
                      <a:pt x="5538" y="25207"/>
                      <a:pt x="4771" y="26207"/>
                      <a:pt x="4404" y="27375"/>
                    </a:cubicBezTo>
                    <a:cubicBezTo>
                      <a:pt x="4037" y="28542"/>
                      <a:pt x="4037" y="29943"/>
                      <a:pt x="4838" y="30877"/>
                    </a:cubicBezTo>
                    <a:cubicBezTo>
                      <a:pt x="5405" y="31611"/>
                      <a:pt x="6372" y="31978"/>
                      <a:pt x="7339" y="32012"/>
                    </a:cubicBezTo>
                    <a:cubicBezTo>
                      <a:pt x="7399" y="32014"/>
                      <a:pt x="7459" y="32015"/>
                      <a:pt x="7518" y="32015"/>
                    </a:cubicBezTo>
                    <a:cubicBezTo>
                      <a:pt x="8392" y="32015"/>
                      <a:pt x="9263" y="31790"/>
                      <a:pt x="10075" y="31478"/>
                    </a:cubicBezTo>
                    <a:cubicBezTo>
                      <a:pt x="13510" y="30177"/>
                      <a:pt x="16413" y="27709"/>
                      <a:pt x="18514" y="24673"/>
                    </a:cubicBezTo>
                    <a:cubicBezTo>
                      <a:pt x="20582" y="21671"/>
                      <a:pt x="21850" y="18135"/>
                      <a:pt x="22450" y="14532"/>
                    </a:cubicBezTo>
                    <a:cubicBezTo>
                      <a:pt x="22717" y="13098"/>
                      <a:pt x="22884" y="11497"/>
                      <a:pt x="22684" y="9962"/>
                    </a:cubicBezTo>
                    <a:cubicBezTo>
                      <a:pt x="22250" y="6327"/>
                      <a:pt x="19915" y="2957"/>
                      <a:pt x="16679" y="1256"/>
                    </a:cubicBezTo>
                    <a:cubicBezTo>
                      <a:pt x="15088" y="416"/>
                      <a:pt x="13306" y="1"/>
                      <a:pt x="11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rot="5400000">
                <a:off x="8523241" y="4318390"/>
                <a:ext cx="1090644" cy="1216367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0893" extrusionOk="0">
                    <a:moveTo>
                      <a:pt x="4591" y="255"/>
                    </a:moveTo>
                    <a:cubicBezTo>
                      <a:pt x="4751" y="255"/>
                      <a:pt x="4912" y="265"/>
                      <a:pt x="5071" y="284"/>
                    </a:cubicBezTo>
                    <a:cubicBezTo>
                      <a:pt x="5538" y="351"/>
                      <a:pt x="5938" y="518"/>
                      <a:pt x="6372" y="685"/>
                    </a:cubicBezTo>
                    <a:cubicBezTo>
                      <a:pt x="7172" y="1018"/>
                      <a:pt x="7773" y="1519"/>
                      <a:pt x="8273" y="2253"/>
                    </a:cubicBezTo>
                    <a:cubicBezTo>
                      <a:pt x="9040" y="3387"/>
                      <a:pt x="9040" y="4888"/>
                      <a:pt x="9607" y="6089"/>
                    </a:cubicBezTo>
                    <a:cubicBezTo>
                      <a:pt x="10007" y="6722"/>
                      <a:pt x="10508" y="7356"/>
                      <a:pt x="10341" y="8057"/>
                    </a:cubicBezTo>
                    <a:cubicBezTo>
                      <a:pt x="10208" y="8490"/>
                      <a:pt x="9874" y="8857"/>
                      <a:pt x="9841" y="9258"/>
                    </a:cubicBezTo>
                    <a:cubicBezTo>
                      <a:pt x="9774" y="9524"/>
                      <a:pt x="9874" y="9825"/>
                      <a:pt x="9707" y="10025"/>
                    </a:cubicBezTo>
                    <a:cubicBezTo>
                      <a:pt x="9607" y="10091"/>
                      <a:pt x="9540" y="10158"/>
                      <a:pt x="9407" y="10192"/>
                    </a:cubicBezTo>
                    <a:cubicBezTo>
                      <a:pt x="9241" y="10237"/>
                      <a:pt x="9062" y="10255"/>
                      <a:pt x="8879" y="10255"/>
                    </a:cubicBezTo>
                    <a:cubicBezTo>
                      <a:pt x="8655" y="10255"/>
                      <a:pt x="8426" y="10228"/>
                      <a:pt x="8206" y="10192"/>
                    </a:cubicBezTo>
                    <a:cubicBezTo>
                      <a:pt x="7706" y="10091"/>
                      <a:pt x="7239" y="9925"/>
                      <a:pt x="6772" y="9758"/>
                    </a:cubicBezTo>
                    <a:cubicBezTo>
                      <a:pt x="5438" y="9291"/>
                      <a:pt x="4170" y="8791"/>
                      <a:pt x="3002" y="7957"/>
                    </a:cubicBezTo>
                    <a:cubicBezTo>
                      <a:pt x="1868" y="7189"/>
                      <a:pt x="901" y="5955"/>
                      <a:pt x="667" y="4588"/>
                    </a:cubicBezTo>
                    <a:cubicBezTo>
                      <a:pt x="567" y="4087"/>
                      <a:pt x="567" y="3587"/>
                      <a:pt x="701" y="3086"/>
                    </a:cubicBezTo>
                    <a:cubicBezTo>
                      <a:pt x="1128" y="1378"/>
                      <a:pt x="2867" y="255"/>
                      <a:pt x="4591" y="255"/>
                    </a:cubicBezTo>
                    <a:close/>
                    <a:moveTo>
                      <a:pt x="4610" y="1"/>
                    </a:moveTo>
                    <a:cubicBezTo>
                      <a:pt x="3822" y="1"/>
                      <a:pt x="3037" y="188"/>
                      <a:pt x="2335" y="585"/>
                    </a:cubicBezTo>
                    <a:cubicBezTo>
                      <a:pt x="1401" y="1085"/>
                      <a:pt x="601" y="1952"/>
                      <a:pt x="334" y="2953"/>
                    </a:cubicBezTo>
                    <a:cubicBezTo>
                      <a:pt x="0" y="4020"/>
                      <a:pt x="167" y="5188"/>
                      <a:pt x="601" y="6122"/>
                    </a:cubicBezTo>
                    <a:cubicBezTo>
                      <a:pt x="768" y="6522"/>
                      <a:pt x="1034" y="6923"/>
                      <a:pt x="1268" y="7223"/>
                    </a:cubicBezTo>
                    <a:cubicBezTo>
                      <a:pt x="1668" y="7690"/>
                      <a:pt x="2169" y="8023"/>
                      <a:pt x="2669" y="8357"/>
                    </a:cubicBezTo>
                    <a:cubicBezTo>
                      <a:pt x="4837" y="9725"/>
                      <a:pt x="7272" y="10792"/>
                      <a:pt x="9874" y="10892"/>
                    </a:cubicBezTo>
                    <a:cubicBezTo>
                      <a:pt x="10541" y="10892"/>
                      <a:pt x="11275" y="10825"/>
                      <a:pt x="11709" y="10258"/>
                    </a:cubicBezTo>
                    <a:cubicBezTo>
                      <a:pt x="12009" y="9991"/>
                      <a:pt x="12042" y="9458"/>
                      <a:pt x="11942" y="9057"/>
                    </a:cubicBezTo>
                    <a:cubicBezTo>
                      <a:pt x="11709" y="7523"/>
                      <a:pt x="10108" y="6489"/>
                      <a:pt x="9707" y="4921"/>
                    </a:cubicBezTo>
                    <a:cubicBezTo>
                      <a:pt x="9574" y="4554"/>
                      <a:pt x="9574" y="4154"/>
                      <a:pt x="9507" y="3754"/>
                    </a:cubicBezTo>
                    <a:cubicBezTo>
                      <a:pt x="9274" y="2753"/>
                      <a:pt x="8740" y="1886"/>
                      <a:pt x="7939" y="1218"/>
                    </a:cubicBezTo>
                    <a:cubicBezTo>
                      <a:pt x="7014" y="434"/>
                      <a:pt x="5808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rot="5400000">
                <a:off x="7736731" y="3163325"/>
                <a:ext cx="3815489" cy="1647505"/>
              </a:xfrm>
              <a:custGeom>
                <a:avLst/>
                <a:gdLst/>
                <a:ahLst/>
                <a:cxnLst/>
                <a:rect l="l" t="t" r="r" b="b"/>
                <a:pathLst>
                  <a:path w="42131" h="14754" extrusionOk="0">
                    <a:moveTo>
                      <a:pt x="1935" y="1"/>
                    </a:moveTo>
                    <a:cubicBezTo>
                      <a:pt x="300" y="3703"/>
                      <a:pt x="0" y="8306"/>
                      <a:pt x="1902" y="11676"/>
                    </a:cubicBezTo>
                    <a:cubicBezTo>
                      <a:pt x="2268" y="12409"/>
                      <a:pt x="3002" y="13143"/>
                      <a:pt x="3636" y="13610"/>
                    </a:cubicBezTo>
                    <a:cubicBezTo>
                      <a:pt x="4303" y="14077"/>
                      <a:pt x="5337" y="14578"/>
                      <a:pt x="6138" y="14678"/>
                    </a:cubicBezTo>
                    <a:cubicBezTo>
                      <a:pt x="6513" y="14727"/>
                      <a:pt x="6874" y="14753"/>
                      <a:pt x="7226" y="14753"/>
                    </a:cubicBezTo>
                    <a:cubicBezTo>
                      <a:pt x="8063" y="14753"/>
                      <a:pt x="8852" y="14606"/>
                      <a:pt x="9674" y="14277"/>
                    </a:cubicBezTo>
                    <a:cubicBezTo>
                      <a:pt x="11242" y="13677"/>
                      <a:pt x="12142" y="12143"/>
                      <a:pt x="13176" y="10808"/>
                    </a:cubicBezTo>
                    <a:cubicBezTo>
                      <a:pt x="16745" y="6272"/>
                      <a:pt x="22483" y="3837"/>
                      <a:pt x="28254" y="3003"/>
                    </a:cubicBezTo>
                    <a:cubicBezTo>
                      <a:pt x="29523" y="2816"/>
                      <a:pt x="30826" y="2710"/>
                      <a:pt x="32126" y="2710"/>
                    </a:cubicBezTo>
                    <a:cubicBezTo>
                      <a:pt x="35712" y="2710"/>
                      <a:pt x="39282" y="3517"/>
                      <a:pt x="42097" y="5671"/>
                    </a:cubicBezTo>
                    <a:cubicBezTo>
                      <a:pt x="42130" y="5471"/>
                      <a:pt x="42030" y="5271"/>
                      <a:pt x="42030" y="4971"/>
                    </a:cubicBezTo>
                    <a:cubicBezTo>
                      <a:pt x="41997" y="4971"/>
                      <a:pt x="41963" y="4971"/>
                      <a:pt x="41997" y="5004"/>
                    </a:cubicBezTo>
                    <a:cubicBezTo>
                      <a:pt x="40162" y="3403"/>
                      <a:pt x="37360" y="2669"/>
                      <a:pt x="34792" y="2402"/>
                    </a:cubicBezTo>
                    <a:cubicBezTo>
                      <a:pt x="33758" y="2297"/>
                      <a:pt x="32752" y="2233"/>
                      <a:pt x="31742" y="2233"/>
                    </a:cubicBezTo>
                    <a:cubicBezTo>
                      <a:pt x="30503" y="2233"/>
                      <a:pt x="29259" y="2330"/>
                      <a:pt x="27953" y="2569"/>
                    </a:cubicBezTo>
                    <a:cubicBezTo>
                      <a:pt x="26586" y="2803"/>
                      <a:pt x="25252" y="3203"/>
                      <a:pt x="23851" y="3270"/>
                    </a:cubicBezTo>
                    <a:cubicBezTo>
                      <a:pt x="23776" y="3272"/>
                      <a:pt x="23702" y="3273"/>
                      <a:pt x="23628" y="3273"/>
                    </a:cubicBezTo>
                    <a:cubicBezTo>
                      <a:pt x="23050" y="3273"/>
                      <a:pt x="22473" y="3202"/>
                      <a:pt x="21906" y="3202"/>
                    </a:cubicBezTo>
                    <a:cubicBezTo>
                      <a:pt x="21629" y="3202"/>
                      <a:pt x="21354" y="3219"/>
                      <a:pt x="21082" y="3270"/>
                    </a:cubicBezTo>
                    <a:cubicBezTo>
                      <a:pt x="19848" y="3470"/>
                      <a:pt x="18814" y="4237"/>
                      <a:pt x="17913" y="5071"/>
                    </a:cubicBezTo>
                    <a:cubicBezTo>
                      <a:pt x="16445" y="6405"/>
                      <a:pt x="15178" y="7906"/>
                      <a:pt x="13777" y="9274"/>
                    </a:cubicBezTo>
                    <a:cubicBezTo>
                      <a:pt x="12342" y="10641"/>
                      <a:pt x="10775" y="11842"/>
                      <a:pt x="8907" y="12476"/>
                    </a:cubicBezTo>
                    <a:cubicBezTo>
                      <a:pt x="8171" y="12721"/>
                      <a:pt x="7395" y="12852"/>
                      <a:pt x="6629" y="12852"/>
                    </a:cubicBezTo>
                    <a:cubicBezTo>
                      <a:pt x="5417" y="12852"/>
                      <a:pt x="4230" y="12525"/>
                      <a:pt x="3269" y="11809"/>
                    </a:cubicBezTo>
                    <a:cubicBezTo>
                      <a:pt x="1568" y="10575"/>
                      <a:pt x="834" y="8306"/>
                      <a:pt x="901" y="6238"/>
                    </a:cubicBezTo>
                    <a:cubicBezTo>
                      <a:pt x="934" y="4103"/>
                      <a:pt x="1635" y="2102"/>
                      <a:pt x="2335" y="134"/>
                    </a:cubicBezTo>
                    <a:cubicBezTo>
                      <a:pt x="2168" y="101"/>
                      <a:pt x="2102" y="67"/>
                      <a:pt x="19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rot="5400000">
                <a:off x="8976933" y="2600137"/>
                <a:ext cx="1637461" cy="1062046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9511" extrusionOk="0">
                    <a:moveTo>
                      <a:pt x="17781" y="0"/>
                    </a:moveTo>
                    <a:cubicBezTo>
                      <a:pt x="17759" y="0"/>
                      <a:pt x="17736" y="4"/>
                      <a:pt x="17713" y="14"/>
                    </a:cubicBezTo>
                    <a:cubicBezTo>
                      <a:pt x="17446" y="814"/>
                      <a:pt x="16879" y="1415"/>
                      <a:pt x="16179" y="1848"/>
                    </a:cubicBezTo>
                    <a:cubicBezTo>
                      <a:pt x="15278" y="2349"/>
                      <a:pt x="14211" y="2382"/>
                      <a:pt x="13343" y="2983"/>
                    </a:cubicBezTo>
                    <a:cubicBezTo>
                      <a:pt x="12843" y="3350"/>
                      <a:pt x="12409" y="3850"/>
                      <a:pt x="11909" y="4217"/>
                    </a:cubicBezTo>
                    <a:cubicBezTo>
                      <a:pt x="10741" y="5084"/>
                      <a:pt x="9107" y="5251"/>
                      <a:pt x="7939" y="6152"/>
                    </a:cubicBezTo>
                    <a:cubicBezTo>
                      <a:pt x="7372" y="6552"/>
                      <a:pt x="6905" y="7152"/>
                      <a:pt x="6338" y="7586"/>
                    </a:cubicBezTo>
                    <a:cubicBezTo>
                      <a:pt x="5645" y="8121"/>
                      <a:pt x="4833" y="8389"/>
                      <a:pt x="4014" y="8389"/>
                    </a:cubicBezTo>
                    <a:cubicBezTo>
                      <a:pt x="3966" y="8389"/>
                      <a:pt x="3918" y="8388"/>
                      <a:pt x="3870" y="8386"/>
                    </a:cubicBezTo>
                    <a:cubicBezTo>
                      <a:pt x="3003" y="8353"/>
                      <a:pt x="2102" y="7986"/>
                      <a:pt x="1535" y="7319"/>
                    </a:cubicBezTo>
                    <a:cubicBezTo>
                      <a:pt x="934" y="6685"/>
                      <a:pt x="668" y="5818"/>
                      <a:pt x="501" y="4917"/>
                    </a:cubicBezTo>
                    <a:cubicBezTo>
                      <a:pt x="201" y="3383"/>
                      <a:pt x="401" y="1748"/>
                      <a:pt x="1068" y="314"/>
                    </a:cubicBezTo>
                    <a:cubicBezTo>
                      <a:pt x="961" y="314"/>
                      <a:pt x="897" y="357"/>
                      <a:pt x="825" y="357"/>
                    </a:cubicBezTo>
                    <a:cubicBezTo>
                      <a:pt x="806" y="357"/>
                      <a:pt x="788" y="354"/>
                      <a:pt x="768" y="347"/>
                    </a:cubicBezTo>
                    <a:cubicBezTo>
                      <a:pt x="234" y="1415"/>
                      <a:pt x="34" y="2649"/>
                      <a:pt x="34" y="3850"/>
                    </a:cubicBezTo>
                    <a:cubicBezTo>
                      <a:pt x="0" y="5551"/>
                      <a:pt x="434" y="7419"/>
                      <a:pt x="1768" y="8520"/>
                    </a:cubicBezTo>
                    <a:cubicBezTo>
                      <a:pt x="2673" y="9255"/>
                      <a:pt x="3817" y="9511"/>
                      <a:pt x="4958" y="9511"/>
                    </a:cubicBezTo>
                    <a:cubicBezTo>
                      <a:pt x="5163" y="9511"/>
                      <a:pt x="5368" y="9503"/>
                      <a:pt x="5571" y="9487"/>
                    </a:cubicBezTo>
                    <a:cubicBezTo>
                      <a:pt x="6238" y="9421"/>
                      <a:pt x="6872" y="9254"/>
                      <a:pt x="7439" y="9020"/>
                    </a:cubicBezTo>
                    <a:cubicBezTo>
                      <a:pt x="9841" y="7986"/>
                      <a:pt x="11242" y="5484"/>
                      <a:pt x="13410" y="4083"/>
                    </a:cubicBezTo>
                    <a:cubicBezTo>
                      <a:pt x="14277" y="3516"/>
                      <a:pt x="15278" y="3149"/>
                      <a:pt x="16179" y="2582"/>
                    </a:cubicBezTo>
                    <a:cubicBezTo>
                      <a:pt x="17046" y="2049"/>
                      <a:pt x="17880" y="1248"/>
                      <a:pt x="18080" y="214"/>
                    </a:cubicBezTo>
                    <a:cubicBezTo>
                      <a:pt x="18023" y="157"/>
                      <a:pt x="17916" y="0"/>
                      <a:pt x="17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 rot="5400000">
                <a:off x="9473411" y="4868635"/>
                <a:ext cx="1540740" cy="571948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5122" extrusionOk="0">
                    <a:moveTo>
                      <a:pt x="1" y="652"/>
                    </a:moveTo>
                    <a:cubicBezTo>
                      <a:pt x="1" y="667"/>
                      <a:pt x="2" y="673"/>
                      <a:pt x="5" y="673"/>
                    </a:cubicBezTo>
                    <a:cubicBezTo>
                      <a:pt x="8" y="673"/>
                      <a:pt x="12" y="666"/>
                      <a:pt x="16" y="653"/>
                    </a:cubicBezTo>
                    <a:lnTo>
                      <a:pt x="16" y="653"/>
                    </a:lnTo>
                    <a:cubicBezTo>
                      <a:pt x="11" y="652"/>
                      <a:pt x="6" y="652"/>
                      <a:pt x="1" y="652"/>
                    </a:cubicBezTo>
                    <a:close/>
                    <a:moveTo>
                      <a:pt x="1497" y="0"/>
                    </a:moveTo>
                    <a:cubicBezTo>
                      <a:pt x="1013" y="0"/>
                      <a:pt x="553" y="88"/>
                      <a:pt x="167" y="351"/>
                    </a:cubicBezTo>
                    <a:cubicBezTo>
                      <a:pt x="134" y="385"/>
                      <a:pt x="34" y="451"/>
                      <a:pt x="34" y="518"/>
                    </a:cubicBezTo>
                    <a:cubicBezTo>
                      <a:pt x="34" y="571"/>
                      <a:pt x="25" y="624"/>
                      <a:pt x="16" y="653"/>
                    </a:cubicBezTo>
                    <a:lnTo>
                      <a:pt x="16" y="653"/>
                    </a:lnTo>
                    <a:cubicBezTo>
                      <a:pt x="2979" y="853"/>
                      <a:pt x="5910" y="1120"/>
                      <a:pt x="8807" y="1719"/>
                    </a:cubicBezTo>
                    <a:cubicBezTo>
                      <a:pt x="11676" y="2353"/>
                      <a:pt x="14511" y="3387"/>
                      <a:pt x="16913" y="5121"/>
                    </a:cubicBezTo>
                    <a:cubicBezTo>
                      <a:pt x="16913" y="4988"/>
                      <a:pt x="17013" y="4821"/>
                      <a:pt x="17013" y="4688"/>
                    </a:cubicBezTo>
                    <a:cubicBezTo>
                      <a:pt x="16312" y="4154"/>
                      <a:pt x="15545" y="3787"/>
                      <a:pt x="14878" y="3387"/>
                    </a:cubicBezTo>
                    <a:cubicBezTo>
                      <a:pt x="14311" y="3053"/>
                      <a:pt x="13677" y="2786"/>
                      <a:pt x="13010" y="2486"/>
                    </a:cubicBezTo>
                    <a:cubicBezTo>
                      <a:pt x="11709" y="1953"/>
                      <a:pt x="10508" y="1519"/>
                      <a:pt x="9141" y="1285"/>
                    </a:cubicBezTo>
                    <a:cubicBezTo>
                      <a:pt x="7039" y="885"/>
                      <a:pt x="4904" y="518"/>
                      <a:pt x="2836" y="151"/>
                    </a:cubicBezTo>
                    <a:cubicBezTo>
                      <a:pt x="2393" y="72"/>
                      <a:pt x="1935" y="0"/>
                      <a:pt x="1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" name="Google Shape;179;p11"/>
            <p:cNvSpPr/>
            <p:nvPr/>
          </p:nvSpPr>
          <p:spPr>
            <a:xfrm rot="5676740">
              <a:off x="6418514" y="-1316599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 rot="7519408">
              <a:off x="7624950" y="-34936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 rot="5400000">
              <a:off x="-435600" y="4484834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2" name="Google Shape;182;p11"/>
            <p:cNvGrpSpPr/>
            <p:nvPr/>
          </p:nvGrpSpPr>
          <p:grpSpPr>
            <a:xfrm>
              <a:off x="-793476" y="-719907"/>
              <a:ext cx="3794600" cy="2193243"/>
              <a:chOff x="-734476" y="-503557"/>
              <a:chExt cx="3794600" cy="2193243"/>
            </a:xfrm>
          </p:grpSpPr>
          <p:sp>
            <p:nvSpPr>
              <p:cNvPr id="183" name="Google Shape;183;p11"/>
              <p:cNvSpPr/>
              <p:nvPr/>
            </p:nvSpPr>
            <p:spPr>
              <a:xfrm rot="5400000">
                <a:off x="66203" y="-1304236"/>
                <a:ext cx="2193243" cy="3794600"/>
              </a:xfrm>
              <a:custGeom>
                <a:avLst/>
                <a:gdLst/>
                <a:ahLst/>
                <a:cxnLst/>
                <a:rect l="l" t="t" r="r" b="b"/>
                <a:pathLst>
                  <a:path w="24218" h="33982" extrusionOk="0">
                    <a:moveTo>
                      <a:pt x="11311" y="417"/>
                    </a:moveTo>
                    <a:cubicBezTo>
                      <a:pt x="11366" y="417"/>
                      <a:pt x="11421" y="418"/>
                      <a:pt x="11475" y="419"/>
                    </a:cubicBezTo>
                    <a:cubicBezTo>
                      <a:pt x="12476" y="453"/>
                      <a:pt x="13243" y="586"/>
                      <a:pt x="14110" y="1020"/>
                    </a:cubicBezTo>
                    <a:cubicBezTo>
                      <a:pt x="15411" y="1620"/>
                      <a:pt x="16378" y="2421"/>
                      <a:pt x="17246" y="3555"/>
                    </a:cubicBezTo>
                    <a:cubicBezTo>
                      <a:pt x="18146" y="4689"/>
                      <a:pt x="18747" y="6057"/>
                      <a:pt x="18747" y="7458"/>
                    </a:cubicBezTo>
                    <a:cubicBezTo>
                      <a:pt x="18747" y="9025"/>
                      <a:pt x="18046" y="10527"/>
                      <a:pt x="18013" y="12061"/>
                    </a:cubicBezTo>
                    <a:cubicBezTo>
                      <a:pt x="17946" y="14263"/>
                      <a:pt x="19047" y="16397"/>
                      <a:pt x="20281" y="18199"/>
                    </a:cubicBezTo>
                    <a:cubicBezTo>
                      <a:pt x="21549" y="19967"/>
                      <a:pt x="22916" y="21868"/>
                      <a:pt x="23050" y="24070"/>
                    </a:cubicBezTo>
                    <a:cubicBezTo>
                      <a:pt x="23250" y="25804"/>
                      <a:pt x="22750" y="28106"/>
                      <a:pt x="21549" y="29273"/>
                    </a:cubicBezTo>
                    <a:cubicBezTo>
                      <a:pt x="21082" y="29707"/>
                      <a:pt x="20581" y="30074"/>
                      <a:pt x="19948" y="30207"/>
                    </a:cubicBezTo>
                    <a:cubicBezTo>
                      <a:pt x="19749" y="30250"/>
                      <a:pt x="19549" y="30267"/>
                      <a:pt x="19347" y="30267"/>
                    </a:cubicBezTo>
                    <a:cubicBezTo>
                      <a:pt x="18767" y="30267"/>
                      <a:pt x="18173" y="30132"/>
                      <a:pt x="17579" y="30107"/>
                    </a:cubicBezTo>
                    <a:cubicBezTo>
                      <a:pt x="17541" y="30106"/>
                      <a:pt x="17502" y="30105"/>
                      <a:pt x="17463" y="30105"/>
                    </a:cubicBezTo>
                    <a:cubicBezTo>
                      <a:pt x="15789" y="30105"/>
                      <a:pt x="13871" y="31479"/>
                      <a:pt x="12209" y="31642"/>
                    </a:cubicBezTo>
                    <a:cubicBezTo>
                      <a:pt x="12019" y="31663"/>
                      <a:pt x="11828" y="31673"/>
                      <a:pt x="11637" y="31673"/>
                    </a:cubicBezTo>
                    <a:cubicBezTo>
                      <a:pt x="9434" y="31673"/>
                      <a:pt x="7122" y="30321"/>
                      <a:pt x="5404" y="28940"/>
                    </a:cubicBezTo>
                    <a:cubicBezTo>
                      <a:pt x="3569" y="27439"/>
                      <a:pt x="2535" y="25771"/>
                      <a:pt x="1568" y="23569"/>
                    </a:cubicBezTo>
                    <a:cubicBezTo>
                      <a:pt x="1201" y="22702"/>
                      <a:pt x="734" y="21134"/>
                      <a:pt x="600" y="19967"/>
                    </a:cubicBezTo>
                    <a:cubicBezTo>
                      <a:pt x="467" y="18933"/>
                      <a:pt x="467" y="17732"/>
                      <a:pt x="534" y="16698"/>
                    </a:cubicBezTo>
                    <a:cubicBezTo>
                      <a:pt x="667" y="13629"/>
                      <a:pt x="1301" y="10593"/>
                      <a:pt x="2502" y="7758"/>
                    </a:cubicBezTo>
                    <a:cubicBezTo>
                      <a:pt x="3269" y="5890"/>
                      <a:pt x="4303" y="4055"/>
                      <a:pt x="5838" y="2688"/>
                    </a:cubicBezTo>
                    <a:cubicBezTo>
                      <a:pt x="6538" y="2020"/>
                      <a:pt x="7138" y="1520"/>
                      <a:pt x="8072" y="1120"/>
                    </a:cubicBezTo>
                    <a:cubicBezTo>
                      <a:pt x="9117" y="708"/>
                      <a:pt x="10282" y="417"/>
                      <a:pt x="11311" y="417"/>
                    </a:cubicBezTo>
                    <a:close/>
                    <a:moveTo>
                      <a:pt x="11191" y="1"/>
                    </a:moveTo>
                    <a:cubicBezTo>
                      <a:pt x="10742" y="1"/>
                      <a:pt x="10299" y="39"/>
                      <a:pt x="9874" y="119"/>
                    </a:cubicBezTo>
                    <a:cubicBezTo>
                      <a:pt x="7706" y="586"/>
                      <a:pt x="5871" y="1587"/>
                      <a:pt x="4370" y="3255"/>
                    </a:cubicBezTo>
                    <a:cubicBezTo>
                      <a:pt x="1268" y="6857"/>
                      <a:pt x="234" y="11761"/>
                      <a:pt x="67" y="16464"/>
                    </a:cubicBezTo>
                    <a:cubicBezTo>
                      <a:pt x="0" y="18766"/>
                      <a:pt x="100" y="21067"/>
                      <a:pt x="734" y="23269"/>
                    </a:cubicBezTo>
                    <a:cubicBezTo>
                      <a:pt x="1735" y="26805"/>
                      <a:pt x="4170" y="29974"/>
                      <a:pt x="7372" y="31909"/>
                    </a:cubicBezTo>
                    <a:cubicBezTo>
                      <a:pt x="9642" y="33270"/>
                      <a:pt x="12288" y="33982"/>
                      <a:pt x="14943" y="33982"/>
                    </a:cubicBezTo>
                    <a:cubicBezTo>
                      <a:pt x="15995" y="33982"/>
                      <a:pt x="17048" y="33870"/>
                      <a:pt x="18080" y="33643"/>
                    </a:cubicBezTo>
                    <a:cubicBezTo>
                      <a:pt x="19414" y="33376"/>
                      <a:pt x="20782" y="32876"/>
                      <a:pt x="21782" y="31909"/>
                    </a:cubicBezTo>
                    <a:cubicBezTo>
                      <a:pt x="23050" y="30708"/>
                      <a:pt x="23650" y="28940"/>
                      <a:pt x="23817" y="27205"/>
                    </a:cubicBezTo>
                    <a:cubicBezTo>
                      <a:pt x="24217" y="23603"/>
                      <a:pt x="22950" y="19967"/>
                      <a:pt x="21282" y="16731"/>
                    </a:cubicBezTo>
                    <a:cubicBezTo>
                      <a:pt x="20782" y="15730"/>
                      <a:pt x="20248" y="14730"/>
                      <a:pt x="19948" y="13629"/>
                    </a:cubicBezTo>
                    <a:cubicBezTo>
                      <a:pt x="19614" y="12261"/>
                      <a:pt x="19781" y="10793"/>
                      <a:pt x="19714" y="9392"/>
                    </a:cubicBezTo>
                    <a:cubicBezTo>
                      <a:pt x="19581" y="6524"/>
                      <a:pt x="18447" y="3588"/>
                      <a:pt x="16245" y="1720"/>
                    </a:cubicBezTo>
                    <a:cubicBezTo>
                      <a:pt x="14910" y="625"/>
                      <a:pt x="12997" y="1"/>
                      <a:pt x="11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 rot="5400000">
                <a:off x="611482" y="-747191"/>
                <a:ext cx="1102689" cy="2261998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20257" extrusionOk="0">
                    <a:moveTo>
                      <a:pt x="5882" y="961"/>
                    </a:moveTo>
                    <a:cubicBezTo>
                      <a:pt x="6953" y="961"/>
                      <a:pt x="7291" y="1766"/>
                      <a:pt x="8173" y="2442"/>
                    </a:cubicBezTo>
                    <a:cubicBezTo>
                      <a:pt x="8840" y="2942"/>
                      <a:pt x="9807" y="2976"/>
                      <a:pt x="10474" y="3509"/>
                    </a:cubicBezTo>
                    <a:cubicBezTo>
                      <a:pt x="10841" y="3843"/>
                      <a:pt x="11208" y="4343"/>
                      <a:pt x="11341" y="4844"/>
                    </a:cubicBezTo>
                    <a:cubicBezTo>
                      <a:pt x="11708" y="6044"/>
                      <a:pt x="11508" y="7312"/>
                      <a:pt x="11141" y="8480"/>
                    </a:cubicBezTo>
                    <a:cubicBezTo>
                      <a:pt x="10741" y="9647"/>
                      <a:pt x="10074" y="10748"/>
                      <a:pt x="9740" y="11915"/>
                    </a:cubicBezTo>
                    <a:cubicBezTo>
                      <a:pt x="9407" y="13016"/>
                      <a:pt x="9407" y="14150"/>
                      <a:pt x="9373" y="15318"/>
                    </a:cubicBezTo>
                    <a:cubicBezTo>
                      <a:pt x="9340" y="16085"/>
                      <a:pt x="9207" y="16952"/>
                      <a:pt x="8840" y="17619"/>
                    </a:cubicBezTo>
                    <a:cubicBezTo>
                      <a:pt x="8306" y="18487"/>
                      <a:pt x="7205" y="19020"/>
                      <a:pt x="6171" y="19087"/>
                    </a:cubicBezTo>
                    <a:cubicBezTo>
                      <a:pt x="6109" y="19089"/>
                      <a:pt x="6045" y="19090"/>
                      <a:pt x="5981" y="19090"/>
                    </a:cubicBezTo>
                    <a:cubicBezTo>
                      <a:pt x="4867" y="19090"/>
                      <a:pt x="3420" y="18815"/>
                      <a:pt x="2569" y="18153"/>
                    </a:cubicBezTo>
                    <a:cubicBezTo>
                      <a:pt x="1935" y="17653"/>
                      <a:pt x="1501" y="16952"/>
                      <a:pt x="1168" y="16252"/>
                    </a:cubicBezTo>
                    <a:cubicBezTo>
                      <a:pt x="267" y="14250"/>
                      <a:pt x="400" y="11949"/>
                      <a:pt x="701" y="9780"/>
                    </a:cubicBezTo>
                    <a:cubicBezTo>
                      <a:pt x="901" y="8179"/>
                      <a:pt x="1568" y="6311"/>
                      <a:pt x="2168" y="4844"/>
                    </a:cubicBezTo>
                    <a:cubicBezTo>
                      <a:pt x="2435" y="4143"/>
                      <a:pt x="2869" y="3576"/>
                      <a:pt x="3269" y="2942"/>
                    </a:cubicBezTo>
                    <a:cubicBezTo>
                      <a:pt x="3769" y="2175"/>
                      <a:pt x="4437" y="1241"/>
                      <a:pt x="5404" y="1008"/>
                    </a:cubicBezTo>
                    <a:cubicBezTo>
                      <a:pt x="5579" y="976"/>
                      <a:pt x="5737" y="961"/>
                      <a:pt x="5882" y="961"/>
                    </a:cubicBezTo>
                    <a:close/>
                    <a:moveTo>
                      <a:pt x="7351" y="1"/>
                    </a:moveTo>
                    <a:cubicBezTo>
                      <a:pt x="3444" y="1"/>
                      <a:pt x="1421" y="5018"/>
                      <a:pt x="567" y="8279"/>
                    </a:cubicBezTo>
                    <a:cubicBezTo>
                      <a:pt x="234" y="9547"/>
                      <a:pt x="67" y="10881"/>
                      <a:pt x="33" y="12149"/>
                    </a:cubicBezTo>
                    <a:cubicBezTo>
                      <a:pt x="0" y="13717"/>
                      <a:pt x="133" y="15318"/>
                      <a:pt x="734" y="16752"/>
                    </a:cubicBezTo>
                    <a:cubicBezTo>
                      <a:pt x="1368" y="18153"/>
                      <a:pt x="2502" y="19421"/>
                      <a:pt x="3970" y="19954"/>
                    </a:cubicBezTo>
                    <a:cubicBezTo>
                      <a:pt x="4537" y="20155"/>
                      <a:pt x="5204" y="20255"/>
                      <a:pt x="5838" y="20255"/>
                    </a:cubicBezTo>
                    <a:cubicBezTo>
                      <a:pt x="5897" y="20256"/>
                      <a:pt x="5956" y="20257"/>
                      <a:pt x="6016" y="20257"/>
                    </a:cubicBezTo>
                    <a:cubicBezTo>
                      <a:pt x="7301" y="20257"/>
                      <a:pt x="8674" y="19907"/>
                      <a:pt x="9407" y="18887"/>
                    </a:cubicBezTo>
                    <a:cubicBezTo>
                      <a:pt x="10174" y="17820"/>
                      <a:pt x="10007" y="16419"/>
                      <a:pt x="10041" y="15084"/>
                    </a:cubicBezTo>
                    <a:cubicBezTo>
                      <a:pt x="10174" y="12082"/>
                      <a:pt x="11542" y="9313"/>
                      <a:pt x="12009" y="6378"/>
                    </a:cubicBezTo>
                    <a:cubicBezTo>
                      <a:pt x="12142" y="5477"/>
                      <a:pt x="12175" y="4610"/>
                      <a:pt x="12009" y="3776"/>
                    </a:cubicBezTo>
                    <a:cubicBezTo>
                      <a:pt x="11642" y="2075"/>
                      <a:pt x="10207" y="607"/>
                      <a:pt x="8506" y="140"/>
                    </a:cubicBezTo>
                    <a:cubicBezTo>
                      <a:pt x="8104" y="45"/>
                      <a:pt x="7719" y="1"/>
                      <a:pt x="73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rot="5400000">
                <a:off x="351827" y="660432"/>
                <a:ext cx="432074" cy="1072096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9601" extrusionOk="0">
                    <a:moveTo>
                      <a:pt x="1136" y="0"/>
                    </a:moveTo>
                    <a:cubicBezTo>
                      <a:pt x="359" y="0"/>
                      <a:pt x="130" y="2058"/>
                      <a:pt x="101" y="2462"/>
                    </a:cubicBezTo>
                    <a:cubicBezTo>
                      <a:pt x="1" y="3897"/>
                      <a:pt x="168" y="5264"/>
                      <a:pt x="601" y="6565"/>
                    </a:cubicBezTo>
                    <a:cubicBezTo>
                      <a:pt x="835" y="7266"/>
                      <a:pt x="1135" y="7966"/>
                      <a:pt x="1602" y="8600"/>
                    </a:cubicBezTo>
                    <a:cubicBezTo>
                      <a:pt x="1836" y="8967"/>
                      <a:pt x="2169" y="9301"/>
                      <a:pt x="2603" y="9467"/>
                    </a:cubicBezTo>
                    <a:cubicBezTo>
                      <a:pt x="2803" y="9551"/>
                      <a:pt x="3028" y="9601"/>
                      <a:pt x="3253" y="9601"/>
                    </a:cubicBezTo>
                    <a:cubicBezTo>
                      <a:pt x="3478" y="9601"/>
                      <a:pt x="3704" y="9551"/>
                      <a:pt x="3904" y="9434"/>
                    </a:cubicBezTo>
                    <a:cubicBezTo>
                      <a:pt x="4171" y="9234"/>
                      <a:pt x="4404" y="8900"/>
                      <a:pt x="4471" y="8567"/>
                    </a:cubicBezTo>
                    <a:cubicBezTo>
                      <a:pt x="4771" y="7466"/>
                      <a:pt x="4204" y="6332"/>
                      <a:pt x="3570" y="5364"/>
                    </a:cubicBezTo>
                    <a:cubicBezTo>
                      <a:pt x="2870" y="4464"/>
                      <a:pt x="2136" y="3563"/>
                      <a:pt x="1936" y="2429"/>
                    </a:cubicBezTo>
                    <a:cubicBezTo>
                      <a:pt x="1836" y="1828"/>
                      <a:pt x="1936" y="1195"/>
                      <a:pt x="1802" y="628"/>
                    </a:cubicBezTo>
                    <a:cubicBezTo>
                      <a:pt x="1769" y="461"/>
                      <a:pt x="1735" y="261"/>
                      <a:pt x="1535" y="161"/>
                    </a:cubicBezTo>
                    <a:cubicBezTo>
                      <a:pt x="1388" y="49"/>
                      <a:pt x="1256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526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988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1171500" y="719333"/>
            <a:ext cx="968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89" name="Google Shape;189;p13"/>
          <p:cNvGrpSpPr/>
          <p:nvPr/>
        </p:nvGrpSpPr>
        <p:grpSpPr>
          <a:xfrm>
            <a:off x="-1287585" y="-979729"/>
            <a:ext cx="13609255" cy="8200737"/>
            <a:chOff x="-965689" y="-734797"/>
            <a:chExt cx="10206941" cy="6150553"/>
          </a:xfrm>
        </p:grpSpPr>
        <p:grpSp>
          <p:nvGrpSpPr>
            <p:cNvPr id="190" name="Google Shape;190;p13"/>
            <p:cNvGrpSpPr/>
            <p:nvPr/>
          </p:nvGrpSpPr>
          <p:grpSpPr>
            <a:xfrm>
              <a:off x="6179301" y="2714634"/>
              <a:ext cx="3061950" cy="2701122"/>
              <a:chOff x="10195701" y="2319271"/>
              <a:chExt cx="3061950" cy="2701122"/>
            </a:xfrm>
          </p:grpSpPr>
          <p:sp>
            <p:nvSpPr>
              <p:cNvPr id="191" name="Google Shape;191;p13"/>
              <p:cNvSpPr/>
              <p:nvPr/>
            </p:nvSpPr>
            <p:spPr>
              <a:xfrm rot="5400000">
                <a:off x="10573490" y="2715497"/>
                <a:ext cx="1927107" cy="2682686"/>
              </a:xfrm>
              <a:custGeom>
                <a:avLst/>
                <a:gdLst/>
                <a:ahLst/>
                <a:cxnLst/>
                <a:rect l="l" t="t" r="r" b="b"/>
                <a:pathLst>
                  <a:path w="31557" h="35629" extrusionOk="0">
                    <a:moveTo>
                      <a:pt x="16424" y="700"/>
                    </a:moveTo>
                    <a:cubicBezTo>
                      <a:pt x="17562" y="700"/>
                      <a:pt x="18561" y="804"/>
                      <a:pt x="19782" y="885"/>
                    </a:cubicBezTo>
                    <a:cubicBezTo>
                      <a:pt x="23051" y="1219"/>
                      <a:pt x="26553" y="2386"/>
                      <a:pt x="28388" y="5188"/>
                    </a:cubicBezTo>
                    <a:cubicBezTo>
                      <a:pt x="29455" y="6789"/>
                      <a:pt x="29822" y="8724"/>
                      <a:pt x="29789" y="10625"/>
                    </a:cubicBezTo>
                    <a:cubicBezTo>
                      <a:pt x="29789" y="12593"/>
                      <a:pt x="29322" y="14428"/>
                      <a:pt x="28755" y="16196"/>
                    </a:cubicBezTo>
                    <a:cubicBezTo>
                      <a:pt x="27454" y="20299"/>
                      <a:pt x="25653" y="24202"/>
                      <a:pt x="22984" y="27537"/>
                    </a:cubicBezTo>
                    <a:cubicBezTo>
                      <a:pt x="20315" y="30873"/>
                      <a:pt x="16746" y="33508"/>
                      <a:pt x="12610" y="34609"/>
                    </a:cubicBezTo>
                    <a:cubicBezTo>
                      <a:pt x="11715" y="34814"/>
                      <a:pt x="10761" y="34999"/>
                      <a:pt x="9823" y="34999"/>
                    </a:cubicBezTo>
                    <a:cubicBezTo>
                      <a:pt x="9538" y="34999"/>
                      <a:pt x="9254" y="34982"/>
                      <a:pt x="8974" y="34943"/>
                    </a:cubicBezTo>
                    <a:cubicBezTo>
                      <a:pt x="7773" y="34776"/>
                      <a:pt x="6606" y="34209"/>
                      <a:pt x="5805" y="33275"/>
                    </a:cubicBezTo>
                    <a:cubicBezTo>
                      <a:pt x="4471" y="31640"/>
                      <a:pt x="4604" y="29205"/>
                      <a:pt x="5271" y="27204"/>
                    </a:cubicBezTo>
                    <a:cubicBezTo>
                      <a:pt x="5938" y="25202"/>
                      <a:pt x="6973" y="23334"/>
                      <a:pt x="7306" y="21200"/>
                    </a:cubicBezTo>
                    <a:cubicBezTo>
                      <a:pt x="7640" y="19131"/>
                      <a:pt x="6973" y="16630"/>
                      <a:pt x="5071" y="15762"/>
                    </a:cubicBezTo>
                    <a:cubicBezTo>
                      <a:pt x="4371" y="15462"/>
                      <a:pt x="3670" y="15362"/>
                      <a:pt x="3036" y="14995"/>
                    </a:cubicBezTo>
                    <a:cubicBezTo>
                      <a:pt x="2102" y="14428"/>
                      <a:pt x="1635" y="13261"/>
                      <a:pt x="1669" y="12160"/>
                    </a:cubicBezTo>
                    <a:cubicBezTo>
                      <a:pt x="1669" y="11059"/>
                      <a:pt x="2136" y="9992"/>
                      <a:pt x="2669" y="9024"/>
                    </a:cubicBezTo>
                    <a:cubicBezTo>
                      <a:pt x="3337" y="7790"/>
                      <a:pt x="4204" y="6656"/>
                      <a:pt x="5171" y="5622"/>
                    </a:cubicBezTo>
                    <a:cubicBezTo>
                      <a:pt x="6039" y="4688"/>
                      <a:pt x="7006" y="3887"/>
                      <a:pt x="8040" y="3187"/>
                    </a:cubicBezTo>
                    <a:cubicBezTo>
                      <a:pt x="8607" y="2853"/>
                      <a:pt x="9141" y="2520"/>
                      <a:pt x="9708" y="2219"/>
                    </a:cubicBezTo>
                    <a:cubicBezTo>
                      <a:pt x="10108" y="2019"/>
                      <a:pt x="10608" y="1819"/>
                      <a:pt x="11009" y="1686"/>
                    </a:cubicBezTo>
                    <a:cubicBezTo>
                      <a:pt x="12710" y="1018"/>
                      <a:pt x="14211" y="852"/>
                      <a:pt x="15612" y="718"/>
                    </a:cubicBezTo>
                    <a:cubicBezTo>
                      <a:pt x="15893" y="706"/>
                      <a:pt x="16162" y="700"/>
                      <a:pt x="16424" y="700"/>
                    </a:cubicBezTo>
                    <a:close/>
                    <a:moveTo>
                      <a:pt x="18376" y="1"/>
                    </a:moveTo>
                    <a:cubicBezTo>
                      <a:pt x="12419" y="1"/>
                      <a:pt x="6658" y="2239"/>
                      <a:pt x="2770" y="6923"/>
                    </a:cubicBezTo>
                    <a:cubicBezTo>
                      <a:pt x="1669" y="8190"/>
                      <a:pt x="801" y="9758"/>
                      <a:pt x="334" y="11426"/>
                    </a:cubicBezTo>
                    <a:cubicBezTo>
                      <a:pt x="101" y="12360"/>
                      <a:pt x="1" y="13427"/>
                      <a:pt x="334" y="14328"/>
                    </a:cubicBezTo>
                    <a:cubicBezTo>
                      <a:pt x="1068" y="16163"/>
                      <a:pt x="3303" y="16963"/>
                      <a:pt x="4404" y="18598"/>
                    </a:cubicBezTo>
                    <a:cubicBezTo>
                      <a:pt x="5738" y="20499"/>
                      <a:pt x="5171" y="23134"/>
                      <a:pt x="4471" y="25369"/>
                    </a:cubicBezTo>
                    <a:cubicBezTo>
                      <a:pt x="3770" y="27638"/>
                      <a:pt x="2970" y="30039"/>
                      <a:pt x="3904" y="32207"/>
                    </a:cubicBezTo>
                    <a:cubicBezTo>
                      <a:pt x="4671" y="34109"/>
                      <a:pt x="6639" y="35276"/>
                      <a:pt x="8640" y="35543"/>
                    </a:cubicBezTo>
                    <a:cubicBezTo>
                      <a:pt x="9028" y="35601"/>
                      <a:pt x="9416" y="35628"/>
                      <a:pt x="9805" y="35628"/>
                    </a:cubicBezTo>
                    <a:cubicBezTo>
                      <a:pt x="11424" y="35628"/>
                      <a:pt x="13044" y="35161"/>
                      <a:pt x="14578" y="34542"/>
                    </a:cubicBezTo>
                    <a:cubicBezTo>
                      <a:pt x="18014" y="33175"/>
                      <a:pt x="21149" y="30940"/>
                      <a:pt x="23818" y="28305"/>
                    </a:cubicBezTo>
                    <a:cubicBezTo>
                      <a:pt x="26753" y="25369"/>
                      <a:pt x="29155" y="21867"/>
                      <a:pt x="30356" y="17964"/>
                    </a:cubicBezTo>
                    <a:cubicBezTo>
                      <a:pt x="31557" y="14028"/>
                      <a:pt x="31490" y="9491"/>
                      <a:pt x="29755" y="5789"/>
                    </a:cubicBezTo>
                    <a:cubicBezTo>
                      <a:pt x="29255" y="4754"/>
                      <a:pt x="28621" y="3687"/>
                      <a:pt x="27787" y="2920"/>
                    </a:cubicBezTo>
                    <a:cubicBezTo>
                      <a:pt x="25953" y="1119"/>
                      <a:pt x="23284" y="351"/>
                      <a:pt x="20749" y="118"/>
                    </a:cubicBezTo>
                    <a:cubicBezTo>
                      <a:pt x="19957" y="40"/>
                      <a:pt x="19165" y="1"/>
                      <a:pt x="18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 rot="5400000">
                <a:off x="10874224" y="2865809"/>
                <a:ext cx="1397469" cy="2410569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32015" extrusionOk="0">
                    <a:moveTo>
                      <a:pt x="11209" y="484"/>
                    </a:moveTo>
                    <a:cubicBezTo>
                      <a:pt x="12713" y="484"/>
                      <a:pt x="14213" y="765"/>
                      <a:pt x="15612" y="1356"/>
                    </a:cubicBezTo>
                    <a:cubicBezTo>
                      <a:pt x="16713" y="1823"/>
                      <a:pt x="17713" y="2624"/>
                      <a:pt x="18547" y="3391"/>
                    </a:cubicBezTo>
                    <a:cubicBezTo>
                      <a:pt x="19248" y="4058"/>
                      <a:pt x="19848" y="4859"/>
                      <a:pt x="19948" y="5826"/>
                    </a:cubicBezTo>
                    <a:cubicBezTo>
                      <a:pt x="20048" y="6493"/>
                      <a:pt x="19915" y="7194"/>
                      <a:pt x="20048" y="7861"/>
                    </a:cubicBezTo>
                    <a:cubicBezTo>
                      <a:pt x="20249" y="9062"/>
                      <a:pt x="21249" y="9996"/>
                      <a:pt x="21750" y="11130"/>
                    </a:cubicBezTo>
                    <a:cubicBezTo>
                      <a:pt x="22217" y="11864"/>
                      <a:pt x="22250" y="12831"/>
                      <a:pt x="22083" y="13632"/>
                    </a:cubicBezTo>
                    <a:cubicBezTo>
                      <a:pt x="21783" y="15166"/>
                      <a:pt x="21116" y="16667"/>
                      <a:pt x="20082" y="17868"/>
                    </a:cubicBezTo>
                    <a:cubicBezTo>
                      <a:pt x="19215" y="18969"/>
                      <a:pt x="18047" y="19836"/>
                      <a:pt x="17513" y="21137"/>
                    </a:cubicBezTo>
                    <a:cubicBezTo>
                      <a:pt x="17180" y="21971"/>
                      <a:pt x="17080" y="22872"/>
                      <a:pt x="16880" y="23772"/>
                    </a:cubicBezTo>
                    <a:cubicBezTo>
                      <a:pt x="16513" y="25273"/>
                      <a:pt x="15679" y="26641"/>
                      <a:pt x="14578" y="27809"/>
                    </a:cubicBezTo>
                    <a:cubicBezTo>
                      <a:pt x="13477" y="28943"/>
                      <a:pt x="12210" y="29843"/>
                      <a:pt x="10875" y="30644"/>
                    </a:cubicBezTo>
                    <a:cubicBezTo>
                      <a:pt x="10275" y="30978"/>
                      <a:pt x="9674" y="31311"/>
                      <a:pt x="8941" y="31478"/>
                    </a:cubicBezTo>
                    <a:cubicBezTo>
                      <a:pt x="8729" y="31531"/>
                      <a:pt x="8511" y="31553"/>
                      <a:pt x="8291" y="31553"/>
                    </a:cubicBezTo>
                    <a:cubicBezTo>
                      <a:pt x="7815" y="31553"/>
                      <a:pt x="7328" y="31448"/>
                      <a:pt x="6872" y="31311"/>
                    </a:cubicBezTo>
                    <a:cubicBezTo>
                      <a:pt x="5938" y="31044"/>
                      <a:pt x="5271" y="30177"/>
                      <a:pt x="5138" y="29210"/>
                    </a:cubicBezTo>
                    <a:cubicBezTo>
                      <a:pt x="5004" y="28309"/>
                      <a:pt x="5238" y="27308"/>
                      <a:pt x="5638" y="26474"/>
                    </a:cubicBezTo>
                    <a:cubicBezTo>
                      <a:pt x="6072" y="25640"/>
                      <a:pt x="6639" y="24840"/>
                      <a:pt x="7173" y="24039"/>
                    </a:cubicBezTo>
                    <a:cubicBezTo>
                      <a:pt x="8240" y="22371"/>
                      <a:pt x="9107" y="20537"/>
                      <a:pt x="9307" y="18602"/>
                    </a:cubicBezTo>
                    <a:cubicBezTo>
                      <a:pt x="9541" y="16634"/>
                      <a:pt x="8941" y="14499"/>
                      <a:pt x="7506" y="13131"/>
                    </a:cubicBezTo>
                    <a:cubicBezTo>
                      <a:pt x="6172" y="11830"/>
                      <a:pt x="4237" y="11363"/>
                      <a:pt x="2403" y="10963"/>
                    </a:cubicBezTo>
                    <a:cubicBezTo>
                      <a:pt x="1936" y="10830"/>
                      <a:pt x="1502" y="10730"/>
                      <a:pt x="1168" y="10396"/>
                    </a:cubicBezTo>
                    <a:cubicBezTo>
                      <a:pt x="735" y="9996"/>
                      <a:pt x="668" y="9362"/>
                      <a:pt x="701" y="8828"/>
                    </a:cubicBezTo>
                    <a:cubicBezTo>
                      <a:pt x="735" y="6627"/>
                      <a:pt x="1936" y="4292"/>
                      <a:pt x="3737" y="2957"/>
                    </a:cubicBezTo>
                    <a:cubicBezTo>
                      <a:pt x="5887" y="1360"/>
                      <a:pt x="8555" y="484"/>
                      <a:pt x="11209" y="484"/>
                    </a:cubicBezTo>
                    <a:close/>
                    <a:moveTo>
                      <a:pt x="11527" y="1"/>
                    </a:moveTo>
                    <a:cubicBezTo>
                      <a:pt x="10622" y="1"/>
                      <a:pt x="9718" y="108"/>
                      <a:pt x="8840" y="322"/>
                    </a:cubicBezTo>
                    <a:cubicBezTo>
                      <a:pt x="6405" y="923"/>
                      <a:pt x="4104" y="1923"/>
                      <a:pt x="2436" y="3791"/>
                    </a:cubicBezTo>
                    <a:cubicBezTo>
                      <a:pt x="1535" y="4825"/>
                      <a:pt x="835" y="6093"/>
                      <a:pt x="401" y="7427"/>
                    </a:cubicBezTo>
                    <a:cubicBezTo>
                      <a:pt x="68" y="8495"/>
                      <a:pt x="1" y="9796"/>
                      <a:pt x="768" y="10596"/>
                    </a:cubicBezTo>
                    <a:cubicBezTo>
                      <a:pt x="1202" y="10997"/>
                      <a:pt x="1769" y="11163"/>
                      <a:pt x="2369" y="11297"/>
                    </a:cubicBezTo>
                    <a:cubicBezTo>
                      <a:pt x="4204" y="11797"/>
                      <a:pt x="6172" y="12331"/>
                      <a:pt x="7406" y="13799"/>
                    </a:cubicBezTo>
                    <a:cubicBezTo>
                      <a:pt x="8674" y="15200"/>
                      <a:pt x="8941" y="17301"/>
                      <a:pt x="8607" y="19136"/>
                    </a:cubicBezTo>
                    <a:cubicBezTo>
                      <a:pt x="8240" y="21004"/>
                      <a:pt x="7273" y="22672"/>
                      <a:pt x="6239" y="24206"/>
                    </a:cubicBezTo>
                    <a:cubicBezTo>
                      <a:pt x="5538" y="25207"/>
                      <a:pt x="4771" y="26207"/>
                      <a:pt x="4404" y="27375"/>
                    </a:cubicBezTo>
                    <a:cubicBezTo>
                      <a:pt x="4037" y="28542"/>
                      <a:pt x="4037" y="29943"/>
                      <a:pt x="4838" y="30877"/>
                    </a:cubicBezTo>
                    <a:cubicBezTo>
                      <a:pt x="5405" y="31611"/>
                      <a:pt x="6372" y="31978"/>
                      <a:pt x="7339" y="32012"/>
                    </a:cubicBezTo>
                    <a:cubicBezTo>
                      <a:pt x="7399" y="32014"/>
                      <a:pt x="7459" y="32015"/>
                      <a:pt x="7518" y="32015"/>
                    </a:cubicBezTo>
                    <a:cubicBezTo>
                      <a:pt x="8392" y="32015"/>
                      <a:pt x="9263" y="31790"/>
                      <a:pt x="10075" y="31478"/>
                    </a:cubicBezTo>
                    <a:cubicBezTo>
                      <a:pt x="13510" y="30177"/>
                      <a:pt x="16413" y="27709"/>
                      <a:pt x="18514" y="24673"/>
                    </a:cubicBezTo>
                    <a:cubicBezTo>
                      <a:pt x="20582" y="21671"/>
                      <a:pt x="21850" y="18135"/>
                      <a:pt x="22450" y="14532"/>
                    </a:cubicBezTo>
                    <a:cubicBezTo>
                      <a:pt x="22717" y="13098"/>
                      <a:pt x="22884" y="11497"/>
                      <a:pt x="22684" y="9962"/>
                    </a:cubicBezTo>
                    <a:cubicBezTo>
                      <a:pt x="22250" y="6327"/>
                      <a:pt x="19915" y="2957"/>
                      <a:pt x="16679" y="1256"/>
                    </a:cubicBezTo>
                    <a:cubicBezTo>
                      <a:pt x="15088" y="416"/>
                      <a:pt x="13306" y="1"/>
                      <a:pt x="11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 rot="5400000">
                <a:off x="11904655" y="3829078"/>
                <a:ext cx="735436" cy="820188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0893" extrusionOk="0">
                    <a:moveTo>
                      <a:pt x="4591" y="255"/>
                    </a:moveTo>
                    <a:cubicBezTo>
                      <a:pt x="4751" y="255"/>
                      <a:pt x="4912" y="265"/>
                      <a:pt x="5071" y="284"/>
                    </a:cubicBezTo>
                    <a:cubicBezTo>
                      <a:pt x="5538" y="351"/>
                      <a:pt x="5938" y="518"/>
                      <a:pt x="6372" y="685"/>
                    </a:cubicBezTo>
                    <a:cubicBezTo>
                      <a:pt x="7172" y="1018"/>
                      <a:pt x="7773" y="1519"/>
                      <a:pt x="8273" y="2253"/>
                    </a:cubicBezTo>
                    <a:cubicBezTo>
                      <a:pt x="9040" y="3387"/>
                      <a:pt x="9040" y="4888"/>
                      <a:pt x="9607" y="6089"/>
                    </a:cubicBezTo>
                    <a:cubicBezTo>
                      <a:pt x="10007" y="6722"/>
                      <a:pt x="10508" y="7356"/>
                      <a:pt x="10341" y="8057"/>
                    </a:cubicBezTo>
                    <a:cubicBezTo>
                      <a:pt x="10208" y="8490"/>
                      <a:pt x="9874" y="8857"/>
                      <a:pt x="9841" y="9258"/>
                    </a:cubicBezTo>
                    <a:cubicBezTo>
                      <a:pt x="9774" y="9524"/>
                      <a:pt x="9874" y="9825"/>
                      <a:pt x="9707" y="10025"/>
                    </a:cubicBezTo>
                    <a:cubicBezTo>
                      <a:pt x="9607" y="10091"/>
                      <a:pt x="9540" y="10158"/>
                      <a:pt x="9407" y="10192"/>
                    </a:cubicBezTo>
                    <a:cubicBezTo>
                      <a:pt x="9241" y="10237"/>
                      <a:pt x="9062" y="10255"/>
                      <a:pt x="8879" y="10255"/>
                    </a:cubicBezTo>
                    <a:cubicBezTo>
                      <a:pt x="8655" y="10255"/>
                      <a:pt x="8426" y="10228"/>
                      <a:pt x="8206" y="10192"/>
                    </a:cubicBezTo>
                    <a:cubicBezTo>
                      <a:pt x="7706" y="10091"/>
                      <a:pt x="7239" y="9925"/>
                      <a:pt x="6772" y="9758"/>
                    </a:cubicBezTo>
                    <a:cubicBezTo>
                      <a:pt x="5438" y="9291"/>
                      <a:pt x="4170" y="8791"/>
                      <a:pt x="3002" y="7957"/>
                    </a:cubicBezTo>
                    <a:cubicBezTo>
                      <a:pt x="1868" y="7189"/>
                      <a:pt x="901" y="5955"/>
                      <a:pt x="667" y="4588"/>
                    </a:cubicBezTo>
                    <a:cubicBezTo>
                      <a:pt x="567" y="4087"/>
                      <a:pt x="567" y="3587"/>
                      <a:pt x="701" y="3086"/>
                    </a:cubicBezTo>
                    <a:cubicBezTo>
                      <a:pt x="1128" y="1378"/>
                      <a:pt x="2867" y="255"/>
                      <a:pt x="4591" y="255"/>
                    </a:cubicBezTo>
                    <a:close/>
                    <a:moveTo>
                      <a:pt x="4610" y="1"/>
                    </a:moveTo>
                    <a:cubicBezTo>
                      <a:pt x="3822" y="1"/>
                      <a:pt x="3037" y="188"/>
                      <a:pt x="2335" y="585"/>
                    </a:cubicBezTo>
                    <a:cubicBezTo>
                      <a:pt x="1401" y="1085"/>
                      <a:pt x="601" y="1952"/>
                      <a:pt x="334" y="2953"/>
                    </a:cubicBezTo>
                    <a:cubicBezTo>
                      <a:pt x="0" y="4020"/>
                      <a:pt x="167" y="5188"/>
                      <a:pt x="601" y="6122"/>
                    </a:cubicBezTo>
                    <a:cubicBezTo>
                      <a:pt x="768" y="6522"/>
                      <a:pt x="1034" y="6923"/>
                      <a:pt x="1268" y="7223"/>
                    </a:cubicBezTo>
                    <a:cubicBezTo>
                      <a:pt x="1668" y="7690"/>
                      <a:pt x="2169" y="8023"/>
                      <a:pt x="2669" y="8357"/>
                    </a:cubicBezTo>
                    <a:cubicBezTo>
                      <a:pt x="4837" y="9725"/>
                      <a:pt x="7272" y="10792"/>
                      <a:pt x="9874" y="10892"/>
                    </a:cubicBezTo>
                    <a:cubicBezTo>
                      <a:pt x="10541" y="10892"/>
                      <a:pt x="11275" y="10825"/>
                      <a:pt x="11709" y="10258"/>
                    </a:cubicBezTo>
                    <a:cubicBezTo>
                      <a:pt x="12009" y="9991"/>
                      <a:pt x="12042" y="9458"/>
                      <a:pt x="11942" y="9057"/>
                    </a:cubicBezTo>
                    <a:cubicBezTo>
                      <a:pt x="11709" y="7523"/>
                      <a:pt x="10108" y="6489"/>
                      <a:pt x="9707" y="4921"/>
                    </a:cubicBezTo>
                    <a:cubicBezTo>
                      <a:pt x="9574" y="4554"/>
                      <a:pt x="9574" y="4154"/>
                      <a:pt x="9507" y="3754"/>
                    </a:cubicBezTo>
                    <a:cubicBezTo>
                      <a:pt x="9274" y="2753"/>
                      <a:pt x="8740" y="1886"/>
                      <a:pt x="7939" y="1218"/>
                    </a:cubicBezTo>
                    <a:cubicBezTo>
                      <a:pt x="7014" y="434"/>
                      <a:pt x="5808" y="1"/>
                      <a:pt x="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 rot="5400000">
                <a:off x="11374295" y="3050238"/>
                <a:ext cx="2572835" cy="1110902"/>
              </a:xfrm>
              <a:custGeom>
                <a:avLst/>
                <a:gdLst/>
                <a:ahLst/>
                <a:cxnLst/>
                <a:rect l="l" t="t" r="r" b="b"/>
                <a:pathLst>
                  <a:path w="42131" h="14754" extrusionOk="0">
                    <a:moveTo>
                      <a:pt x="1935" y="1"/>
                    </a:moveTo>
                    <a:cubicBezTo>
                      <a:pt x="300" y="3703"/>
                      <a:pt x="0" y="8306"/>
                      <a:pt x="1902" y="11676"/>
                    </a:cubicBezTo>
                    <a:cubicBezTo>
                      <a:pt x="2268" y="12409"/>
                      <a:pt x="3002" y="13143"/>
                      <a:pt x="3636" y="13610"/>
                    </a:cubicBezTo>
                    <a:cubicBezTo>
                      <a:pt x="4303" y="14077"/>
                      <a:pt x="5337" y="14578"/>
                      <a:pt x="6138" y="14678"/>
                    </a:cubicBezTo>
                    <a:cubicBezTo>
                      <a:pt x="6513" y="14727"/>
                      <a:pt x="6874" y="14753"/>
                      <a:pt x="7226" y="14753"/>
                    </a:cubicBezTo>
                    <a:cubicBezTo>
                      <a:pt x="8063" y="14753"/>
                      <a:pt x="8852" y="14606"/>
                      <a:pt x="9674" y="14277"/>
                    </a:cubicBezTo>
                    <a:cubicBezTo>
                      <a:pt x="11242" y="13677"/>
                      <a:pt x="12142" y="12143"/>
                      <a:pt x="13176" y="10808"/>
                    </a:cubicBezTo>
                    <a:cubicBezTo>
                      <a:pt x="16745" y="6272"/>
                      <a:pt x="22483" y="3837"/>
                      <a:pt x="28254" y="3003"/>
                    </a:cubicBezTo>
                    <a:cubicBezTo>
                      <a:pt x="29523" y="2816"/>
                      <a:pt x="30826" y="2710"/>
                      <a:pt x="32126" y="2710"/>
                    </a:cubicBezTo>
                    <a:cubicBezTo>
                      <a:pt x="35712" y="2710"/>
                      <a:pt x="39282" y="3517"/>
                      <a:pt x="42097" y="5671"/>
                    </a:cubicBezTo>
                    <a:cubicBezTo>
                      <a:pt x="42130" y="5471"/>
                      <a:pt x="42030" y="5271"/>
                      <a:pt x="42030" y="4971"/>
                    </a:cubicBezTo>
                    <a:cubicBezTo>
                      <a:pt x="41997" y="4971"/>
                      <a:pt x="41963" y="4971"/>
                      <a:pt x="41997" y="5004"/>
                    </a:cubicBezTo>
                    <a:cubicBezTo>
                      <a:pt x="40162" y="3403"/>
                      <a:pt x="37360" y="2669"/>
                      <a:pt x="34792" y="2402"/>
                    </a:cubicBezTo>
                    <a:cubicBezTo>
                      <a:pt x="33758" y="2297"/>
                      <a:pt x="32752" y="2233"/>
                      <a:pt x="31742" y="2233"/>
                    </a:cubicBezTo>
                    <a:cubicBezTo>
                      <a:pt x="30503" y="2233"/>
                      <a:pt x="29259" y="2330"/>
                      <a:pt x="27953" y="2569"/>
                    </a:cubicBezTo>
                    <a:cubicBezTo>
                      <a:pt x="26586" y="2803"/>
                      <a:pt x="25252" y="3203"/>
                      <a:pt x="23851" y="3270"/>
                    </a:cubicBezTo>
                    <a:cubicBezTo>
                      <a:pt x="23776" y="3272"/>
                      <a:pt x="23702" y="3273"/>
                      <a:pt x="23628" y="3273"/>
                    </a:cubicBezTo>
                    <a:cubicBezTo>
                      <a:pt x="23050" y="3273"/>
                      <a:pt x="22473" y="3202"/>
                      <a:pt x="21906" y="3202"/>
                    </a:cubicBezTo>
                    <a:cubicBezTo>
                      <a:pt x="21629" y="3202"/>
                      <a:pt x="21354" y="3219"/>
                      <a:pt x="21082" y="3270"/>
                    </a:cubicBezTo>
                    <a:cubicBezTo>
                      <a:pt x="19848" y="3470"/>
                      <a:pt x="18814" y="4237"/>
                      <a:pt x="17913" y="5071"/>
                    </a:cubicBezTo>
                    <a:cubicBezTo>
                      <a:pt x="16445" y="6405"/>
                      <a:pt x="15178" y="7906"/>
                      <a:pt x="13777" y="9274"/>
                    </a:cubicBezTo>
                    <a:cubicBezTo>
                      <a:pt x="12342" y="10641"/>
                      <a:pt x="10775" y="11842"/>
                      <a:pt x="8907" y="12476"/>
                    </a:cubicBezTo>
                    <a:cubicBezTo>
                      <a:pt x="8171" y="12721"/>
                      <a:pt x="7395" y="12852"/>
                      <a:pt x="6629" y="12852"/>
                    </a:cubicBezTo>
                    <a:cubicBezTo>
                      <a:pt x="5417" y="12852"/>
                      <a:pt x="4230" y="12525"/>
                      <a:pt x="3269" y="11809"/>
                    </a:cubicBezTo>
                    <a:cubicBezTo>
                      <a:pt x="1568" y="10575"/>
                      <a:pt x="834" y="8306"/>
                      <a:pt x="901" y="6238"/>
                    </a:cubicBezTo>
                    <a:cubicBezTo>
                      <a:pt x="934" y="4103"/>
                      <a:pt x="1635" y="2102"/>
                      <a:pt x="2335" y="134"/>
                    </a:cubicBezTo>
                    <a:cubicBezTo>
                      <a:pt x="2168" y="101"/>
                      <a:pt x="2102" y="67"/>
                      <a:pt x="1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 rot="5400000">
                <a:off x="12210576" y="2670463"/>
                <a:ext cx="1104161" cy="716131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9511" extrusionOk="0">
                    <a:moveTo>
                      <a:pt x="17781" y="0"/>
                    </a:moveTo>
                    <a:cubicBezTo>
                      <a:pt x="17759" y="0"/>
                      <a:pt x="17736" y="4"/>
                      <a:pt x="17713" y="14"/>
                    </a:cubicBezTo>
                    <a:cubicBezTo>
                      <a:pt x="17446" y="814"/>
                      <a:pt x="16879" y="1415"/>
                      <a:pt x="16179" y="1848"/>
                    </a:cubicBezTo>
                    <a:cubicBezTo>
                      <a:pt x="15278" y="2349"/>
                      <a:pt x="14211" y="2382"/>
                      <a:pt x="13343" y="2983"/>
                    </a:cubicBezTo>
                    <a:cubicBezTo>
                      <a:pt x="12843" y="3350"/>
                      <a:pt x="12409" y="3850"/>
                      <a:pt x="11909" y="4217"/>
                    </a:cubicBezTo>
                    <a:cubicBezTo>
                      <a:pt x="10741" y="5084"/>
                      <a:pt x="9107" y="5251"/>
                      <a:pt x="7939" y="6152"/>
                    </a:cubicBezTo>
                    <a:cubicBezTo>
                      <a:pt x="7372" y="6552"/>
                      <a:pt x="6905" y="7152"/>
                      <a:pt x="6338" y="7586"/>
                    </a:cubicBezTo>
                    <a:cubicBezTo>
                      <a:pt x="5645" y="8121"/>
                      <a:pt x="4833" y="8389"/>
                      <a:pt x="4014" y="8389"/>
                    </a:cubicBezTo>
                    <a:cubicBezTo>
                      <a:pt x="3966" y="8389"/>
                      <a:pt x="3918" y="8388"/>
                      <a:pt x="3870" y="8386"/>
                    </a:cubicBezTo>
                    <a:cubicBezTo>
                      <a:pt x="3003" y="8353"/>
                      <a:pt x="2102" y="7986"/>
                      <a:pt x="1535" y="7319"/>
                    </a:cubicBezTo>
                    <a:cubicBezTo>
                      <a:pt x="934" y="6685"/>
                      <a:pt x="668" y="5818"/>
                      <a:pt x="501" y="4917"/>
                    </a:cubicBezTo>
                    <a:cubicBezTo>
                      <a:pt x="201" y="3383"/>
                      <a:pt x="401" y="1748"/>
                      <a:pt x="1068" y="314"/>
                    </a:cubicBezTo>
                    <a:cubicBezTo>
                      <a:pt x="961" y="314"/>
                      <a:pt x="897" y="357"/>
                      <a:pt x="825" y="357"/>
                    </a:cubicBezTo>
                    <a:cubicBezTo>
                      <a:pt x="806" y="357"/>
                      <a:pt x="788" y="354"/>
                      <a:pt x="768" y="347"/>
                    </a:cubicBezTo>
                    <a:cubicBezTo>
                      <a:pt x="234" y="1415"/>
                      <a:pt x="34" y="2649"/>
                      <a:pt x="34" y="3850"/>
                    </a:cubicBezTo>
                    <a:cubicBezTo>
                      <a:pt x="0" y="5551"/>
                      <a:pt x="434" y="7419"/>
                      <a:pt x="1768" y="8520"/>
                    </a:cubicBezTo>
                    <a:cubicBezTo>
                      <a:pt x="2673" y="9255"/>
                      <a:pt x="3817" y="9511"/>
                      <a:pt x="4958" y="9511"/>
                    </a:cubicBezTo>
                    <a:cubicBezTo>
                      <a:pt x="5163" y="9511"/>
                      <a:pt x="5368" y="9503"/>
                      <a:pt x="5571" y="9487"/>
                    </a:cubicBezTo>
                    <a:cubicBezTo>
                      <a:pt x="6238" y="9421"/>
                      <a:pt x="6872" y="9254"/>
                      <a:pt x="7439" y="9020"/>
                    </a:cubicBezTo>
                    <a:cubicBezTo>
                      <a:pt x="9841" y="7986"/>
                      <a:pt x="11242" y="5484"/>
                      <a:pt x="13410" y="4083"/>
                    </a:cubicBezTo>
                    <a:cubicBezTo>
                      <a:pt x="14277" y="3516"/>
                      <a:pt x="15278" y="3149"/>
                      <a:pt x="16179" y="2582"/>
                    </a:cubicBezTo>
                    <a:cubicBezTo>
                      <a:pt x="17046" y="2049"/>
                      <a:pt x="17880" y="1248"/>
                      <a:pt x="18080" y="214"/>
                    </a:cubicBezTo>
                    <a:cubicBezTo>
                      <a:pt x="18023" y="157"/>
                      <a:pt x="17916" y="0"/>
                      <a:pt x="17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 rot="5400000">
                <a:off x="12545350" y="4200110"/>
                <a:ext cx="1038941" cy="385661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5122" extrusionOk="0">
                    <a:moveTo>
                      <a:pt x="1" y="652"/>
                    </a:moveTo>
                    <a:cubicBezTo>
                      <a:pt x="1" y="667"/>
                      <a:pt x="2" y="673"/>
                      <a:pt x="5" y="673"/>
                    </a:cubicBezTo>
                    <a:cubicBezTo>
                      <a:pt x="8" y="673"/>
                      <a:pt x="12" y="666"/>
                      <a:pt x="16" y="653"/>
                    </a:cubicBezTo>
                    <a:lnTo>
                      <a:pt x="16" y="653"/>
                    </a:lnTo>
                    <a:cubicBezTo>
                      <a:pt x="11" y="652"/>
                      <a:pt x="6" y="652"/>
                      <a:pt x="1" y="652"/>
                    </a:cubicBezTo>
                    <a:close/>
                    <a:moveTo>
                      <a:pt x="1497" y="0"/>
                    </a:moveTo>
                    <a:cubicBezTo>
                      <a:pt x="1013" y="0"/>
                      <a:pt x="553" y="88"/>
                      <a:pt x="167" y="351"/>
                    </a:cubicBezTo>
                    <a:cubicBezTo>
                      <a:pt x="134" y="385"/>
                      <a:pt x="34" y="451"/>
                      <a:pt x="34" y="518"/>
                    </a:cubicBezTo>
                    <a:cubicBezTo>
                      <a:pt x="34" y="571"/>
                      <a:pt x="25" y="624"/>
                      <a:pt x="16" y="653"/>
                    </a:cubicBezTo>
                    <a:lnTo>
                      <a:pt x="16" y="653"/>
                    </a:lnTo>
                    <a:cubicBezTo>
                      <a:pt x="2979" y="853"/>
                      <a:pt x="5910" y="1120"/>
                      <a:pt x="8807" y="1719"/>
                    </a:cubicBezTo>
                    <a:cubicBezTo>
                      <a:pt x="11676" y="2353"/>
                      <a:pt x="14511" y="3387"/>
                      <a:pt x="16913" y="5121"/>
                    </a:cubicBezTo>
                    <a:cubicBezTo>
                      <a:pt x="16913" y="4988"/>
                      <a:pt x="17013" y="4821"/>
                      <a:pt x="17013" y="4688"/>
                    </a:cubicBezTo>
                    <a:cubicBezTo>
                      <a:pt x="16312" y="4154"/>
                      <a:pt x="15545" y="3787"/>
                      <a:pt x="14878" y="3387"/>
                    </a:cubicBezTo>
                    <a:cubicBezTo>
                      <a:pt x="14311" y="3053"/>
                      <a:pt x="13677" y="2786"/>
                      <a:pt x="13010" y="2486"/>
                    </a:cubicBezTo>
                    <a:cubicBezTo>
                      <a:pt x="11709" y="1953"/>
                      <a:pt x="10508" y="1519"/>
                      <a:pt x="9141" y="1285"/>
                    </a:cubicBezTo>
                    <a:cubicBezTo>
                      <a:pt x="7039" y="885"/>
                      <a:pt x="4904" y="518"/>
                      <a:pt x="2836" y="151"/>
                    </a:cubicBezTo>
                    <a:cubicBezTo>
                      <a:pt x="2393" y="72"/>
                      <a:pt x="1935" y="0"/>
                      <a:pt x="14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13"/>
            <p:cNvGrpSpPr/>
            <p:nvPr/>
          </p:nvGrpSpPr>
          <p:grpSpPr>
            <a:xfrm>
              <a:off x="5810734" y="-734797"/>
              <a:ext cx="3195761" cy="2428783"/>
              <a:chOff x="8270659" y="-109459"/>
              <a:chExt cx="3195761" cy="2428783"/>
            </a:xfrm>
          </p:grpSpPr>
          <p:sp>
            <p:nvSpPr>
              <p:cNvPr id="198" name="Google Shape;198;p13"/>
              <p:cNvSpPr/>
              <p:nvPr/>
            </p:nvSpPr>
            <p:spPr>
              <a:xfrm rot="4553252">
                <a:off x="8857313" y="-217139"/>
                <a:ext cx="1839554" cy="2644143"/>
              </a:xfrm>
              <a:custGeom>
                <a:avLst/>
                <a:gdLst/>
                <a:ahLst/>
                <a:cxnLst/>
                <a:rect l="l" t="t" r="r" b="b"/>
                <a:pathLst>
                  <a:path w="30123" h="35117" extrusionOk="0">
                    <a:moveTo>
                      <a:pt x="16498" y="0"/>
                    </a:moveTo>
                    <a:cubicBezTo>
                      <a:pt x="14882" y="0"/>
                      <a:pt x="13244" y="267"/>
                      <a:pt x="11709" y="658"/>
                    </a:cubicBezTo>
                    <a:cubicBezTo>
                      <a:pt x="7606" y="1726"/>
                      <a:pt x="3737" y="3594"/>
                      <a:pt x="368" y="6095"/>
                    </a:cubicBezTo>
                    <a:cubicBezTo>
                      <a:pt x="368" y="6429"/>
                      <a:pt x="301" y="6663"/>
                      <a:pt x="301" y="6996"/>
                    </a:cubicBezTo>
                    <a:cubicBezTo>
                      <a:pt x="5002" y="3589"/>
                      <a:pt x="10569" y="629"/>
                      <a:pt x="16323" y="629"/>
                    </a:cubicBezTo>
                    <a:cubicBezTo>
                      <a:pt x="16653" y="629"/>
                      <a:pt x="16983" y="638"/>
                      <a:pt x="17313" y="658"/>
                    </a:cubicBezTo>
                    <a:cubicBezTo>
                      <a:pt x="18481" y="758"/>
                      <a:pt x="19715" y="958"/>
                      <a:pt x="20582" y="1659"/>
                    </a:cubicBezTo>
                    <a:cubicBezTo>
                      <a:pt x="21283" y="2259"/>
                      <a:pt x="21750" y="3127"/>
                      <a:pt x="22450" y="3727"/>
                    </a:cubicBezTo>
                    <a:cubicBezTo>
                      <a:pt x="23418" y="4494"/>
                      <a:pt x="24685" y="4694"/>
                      <a:pt x="25886" y="4995"/>
                    </a:cubicBezTo>
                    <a:cubicBezTo>
                      <a:pt x="27054" y="5295"/>
                      <a:pt x="28321" y="5795"/>
                      <a:pt x="28922" y="6896"/>
                    </a:cubicBezTo>
                    <a:cubicBezTo>
                      <a:pt x="29389" y="7730"/>
                      <a:pt x="29288" y="8764"/>
                      <a:pt x="28922" y="9598"/>
                    </a:cubicBezTo>
                    <a:cubicBezTo>
                      <a:pt x="28555" y="10465"/>
                      <a:pt x="27887" y="11132"/>
                      <a:pt x="27187" y="11766"/>
                    </a:cubicBezTo>
                    <a:cubicBezTo>
                      <a:pt x="24885" y="13734"/>
                      <a:pt x="21950" y="14802"/>
                      <a:pt x="19048" y="15602"/>
                    </a:cubicBezTo>
                    <a:cubicBezTo>
                      <a:pt x="17647" y="15969"/>
                      <a:pt x="16246" y="16269"/>
                      <a:pt x="14945" y="16837"/>
                    </a:cubicBezTo>
                    <a:cubicBezTo>
                      <a:pt x="13611" y="17437"/>
                      <a:pt x="12410" y="18238"/>
                      <a:pt x="11242" y="19105"/>
                    </a:cubicBezTo>
                    <a:cubicBezTo>
                      <a:pt x="9541" y="20339"/>
                      <a:pt x="7907" y="21740"/>
                      <a:pt x="6506" y="23308"/>
                    </a:cubicBezTo>
                    <a:cubicBezTo>
                      <a:pt x="3770" y="26277"/>
                      <a:pt x="1836" y="29812"/>
                      <a:pt x="234" y="33515"/>
                    </a:cubicBezTo>
                    <a:cubicBezTo>
                      <a:pt x="1" y="34015"/>
                      <a:pt x="101" y="34583"/>
                      <a:pt x="334" y="35116"/>
                    </a:cubicBezTo>
                    <a:cubicBezTo>
                      <a:pt x="1869" y="31347"/>
                      <a:pt x="3870" y="27744"/>
                      <a:pt x="6506" y="24642"/>
                    </a:cubicBezTo>
                    <a:cubicBezTo>
                      <a:pt x="9174" y="21573"/>
                      <a:pt x="12510" y="19005"/>
                      <a:pt x="16379" y="17670"/>
                    </a:cubicBezTo>
                    <a:cubicBezTo>
                      <a:pt x="18014" y="17103"/>
                      <a:pt x="19715" y="16770"/>
                      <a:pt x="21383" y="16236"/>
                    </a:cubicBezTo>
                    <a:cubicBezTo>
                      <a:pt x="22951" y="15736"/>
                      <a:pt x="24452" y="15002"/>
                      <a:pt x="25886" y="14135"/>
                    </a:cubicBezTo>
                    <a:cubicBezTo>
                      <a:pt x="26953" y="13467"/>
                      <a:pt x="28021" y="12734"/>
                      <a:pt x="28755" y="11666"/>
                    </a:cubicBezTo>
                    <a:cubicBezTo>
                      <a:pt x="29689" y="10432"/>
                      <a:pt x="30122" y="8898"/>
                      <a:pt x="30056" y="7330"/>
                    </a:cubicBezTo>
                    <a:cubicBezTo>
                      <a:pt x="29956" y="6262"/>
                      <a:pt x="29589" y="5161"/>
                      <a:pt x="28755" y="4494"/>
                    </a:cubicBezTo>
                    <a:cubicBezTo>
                      <a:pt x="27887" y="3827"/>
                      <a:pt x="26687" y="3827"/>
                      <a:pt x="25586" y="3494"/>
                    </a:cubicBezTo>
                    <a:cubicBezTo>
                      <a:pt x="24185" y="3060"/>
                      <a:pt x="23017" y="1959"/>
                      <a:pt x="21716" y="1225"/>
                    </a:cubicBezTo>
                    <a:cubicBezTo>
                      <a:pt x="20124" y="341"/>
                      <a:pt x="18325" y="0"/>
                      <a:pt x="16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 rot="5676702">
                <a:off x="9212175" y="-91048"/>
                <a:ext cx="1189721" cy="205468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7288" extrusionOk="0">
                    <a:moveTo>
                      <a:pt x="16179" y="1"/>
                    </a:moveTo>
                    <a:cubicBezTo>
                      <a:pt x="10708" y="1"/>
                      <a:pt x="5238" y="1802"/>
                      <a:pt x="835" y="5005"/>
                    </a:cubicBezTo>
                    <a:cubicBezTo>
                      <a:pt x="768" y="5171"/>
                      <a:pt x="768" y="5271"/>
                      <a:pt x="735" y="5438"/>
                    </a:cubicBezTo>
                    <a:cubicBezTo>
                      <a:pt x="3503" y="3837"/>
                      <a:pt x="6439" y="2603"/>
                      <a:pt x="9507" y="1736"/>
                    </a:cubicBezTo>
                    <a:cubicBezTo>
                      <a:pt x="10273" y="1500"/>
                      <a:pt x="11065" y="1290"/>
                      <a:pt x="11882" y="1290"/>
                    </a:cubicBezTo>
                    <a:cubicBezTo>
                      <a:pt x="11991" y="1290"/>
                      <a:pt x="12100" y="1294"/>
                      <a:pt x="12209" y="1302"/>
                    </a:cubicBezTo>
                    <a:cubicBezTo>
                      <a:pt x="12610" y="1369"/>
                      <a:pt x="13043" y="1435"/>
                      <a:pt x="13243" y="1769"/>
                    </a:cubicBezTo>
                    <a:cubicBezTo>
                      <a:pt x="13410" y="2036"/>
                      <a:pt x="13410" y="2303"/>
                      <a:pt x="13510" y="2569"/>
                    </a:cubicBezTo>
                    <a:cubicBezTo>
                      <a:pt x="13677" y="3070"/>
                      <a:pt x="14144" y="3403"/>
                      <a:pt x="14611" y="3470"/>
                    </a:cubicBezTo>
                    <a:cubicBezTo>
                      <a:pt x="14694" y="3484"/>
                      <a:pt x="14775" y="3490"/>
                      <a:pt x="14856" y="3490"/>
                    </a:cubicBezTo>
                    <a:cubicBezTo>
                      <a:pt x="15360" y="3490"/>
                      <a:pt x="15828" y="3247"/>
                      <a:pt x="16346" y="3103"/>
                    </a:cubicBezTo>
                    <a:cubicBezTo>
                      <a:pt x="16511" y="3055"/>
                      <a:pt x="16690" y="3029"/>
                      <a:pt x="16868" y="3029"/>
                    </a:cubicBezTo>
                    <a:cubicBezTo>
                      <a:pt x="17301" y="3029"/>
                      <a:pt x="17724" y="3182"/>
                      <a:pt x="17913" y="3537"/>
                    </a:cubicBezTo>
                    <a:cubicBezTo>
                      <a:pt x="18180" y="4004"/>
                      <a:pt x="17847" y="4571"/>
                      <a:pt x="17513" y="5038"/>
                    </a:cubicBezTo>
                    <a:cubicBezTo>
                      <a:pt x="15679" y="7440"/>
                      <a:pt x="13210" y="9374"/>
                      <a:pt x="10575" y="10875"/>
                    </a:cubicBezTo>
                    <a:cubicBezTo>
                      <a:pt x="9674" y="11409"/>
                      <a:pt x="8707" y="11910"/>
                      <a:pt x="7873" y="12577"/>
                    </a:cubicBezTo>
                    <a:cubicBezTo>
                      <a:pt x="6038" y="14044"/>
                      <a:pt x="4871" y="16113"/>
                      <a:pt x="3903" y="18281"/>
                    </a:cubicBezTo>
                    <a:cubicBezTo>
                      <a:pt x="2936" y="20416"/>
                      <a:pt x="2202" y="22651"/>
                      <a:pt x="1001" y="24652"/>
                    </a:cubicBezTo>
                    <a:cubicBezTo>
                      <a:pt x="534" y="25453"/>
                      <a:pt x="1" y="26453"/>
                      <a:pt x="534" y="27287"/>
                    </a:cubicBezTo>
                    <a:cubicBezTo>
                      <a:pt x="2302" y="22717"/>
                      <a:pt x="4971" y="18448"/>
                      <a:pt x="8340" y="14878"/>
                    </a:cubicBezTo>
                    <a:cubicBezTo>
                      <a:pt x="10975" y="12110"/>
                      <a:pt x="13977" y="9741"/>
                      <a:pt x="16679" y="7073"/>
                    </a:cubicBezTo>
                    <a:cubicBezTo>
                      <a:pt x="17547" y="6205"/>
                      <a:pt x="18414" y="5271"/>
                      <a:pt x="18914" y="4137"/>
                    </a:cubicBezTo>
                    <a:cubicBezTo>
                      <a:pt x="19481" y="2903"/>
                      <a:pt x="19381" y="1235"/>
                      <a:pt x="18247" y="468"/>
                    </a:cubicBezTo>
                    <a:cubicBezTo>
                      <a:pt x="17680" y="68"/>
                      <a:pt x="16879" y="1"/>
                      <a:pt x="16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 rot="7519352">
                <a:off x="10887927" y="1046332"/>
                <a:ext cx="548013" cy="35803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4755" extrusionOk="0">
                    <a:moveTo>
                      <a:pt x="7247" y="1"/>
                    </a:moveTo>
                    <a:cubicBezTo>
                      <a:pt x="4578" y="1"/>
                      <a:pt x="1701" y="1486"/>
                      <a:pt x="267" y="3666"/>
                    </a:cubicBezTo>
                    <a:cubicBezTo>
                      <a:pt x="134" y="3832"/>
                      <a:pt x="0" y="4033"/>
                      <a:pt x="0" y="4233"/>
                    </a:cubicBezTo>
                    <a:cubicBezTo>
                      <a:pt x="0" y="4466"/>
                      <a:pt x="67" y="4700"/>
                      <a:pt x="334" y="4733"/>
                    </a:cubicBezTo>
                    <a:cubicBezTo>
                      <a:pt x="374" y="4748"/>
                      <a:pt x="414" y="4755"/>
                      <a:pt x="452" y="4755"/>
                    </a:cubicBezTo>
                    <a:cubicBezTo>
                      <a:pt x="670" y="4755"/>
                      <a:pt x="859" y="4541"/>
                      <a:pt x="1001" y="4400"/>
                    </a:cubicBezTo>
                    <a:cubicBezTo>
                      <a:pt x="1768" y="3566"/>
                      <a:pt x="2469" y="2698"/>
                      <a:pt x="3503" y="2231"/>
                    </a:cubicBezTo>
                    <a:cubicBezTo>
                      <a:pt x="4971" y="1564"/>
                      <a:pt x="6772" y="1998"/>
                      <a:pt x="8206" y="1331"/>
                    </a:cubicBezTo>
                    <a:cubicBezTo>
                      <a:pt x="8606" y="1164"/>
                      <a:pt x="8973" y="764"/>
                      <a:pt x="8807" y="397"/>
                    </a:cubicBezTo>
                    <a:cubicBezTo>
                      <a:pt x="8673" y="163"/>
                      <a:pt x="8440" y="130"/>
                      <a:pt x="8173" y="63"/>
                    </a:cubicBezTo>
                    <a:cubicBezTo>
                      <a:pt x="7869" y="21"/>
                      <a:pt x="7559" y="1"/>
                      <a:pt x="7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-301289" y="3856079"/>
              <a:ext cx="4795598" cy="1544051"/>
              <a:chOff x="6049698" y="3623471"/>
              <a:chExt cx="4003004" cy="1338347"/>
            </a:xfrm>
          </p:grpSpPr>
          <p:sp>
            <p:nvSpPr>
              <p:cNvPr id="202" name="Google Shape;202;p13"/>
              <p:cNvSpPr/>
              <p:nvPr/>
            </p:nvSpPr>
            <p:spPr>
              <a:xfrm rot="5400000">
                <a:off x="8475824" y="3184321"/>
                <a:ext cx="816900" cy="23368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31036" extrusionOk="0">
                    <a:moveTo>
                      <a:pt x="12910" y="1"/>
                    </a:moveTo>
                    <a:cubicBezTo>
                      <a:pt x="10141" y="5805"/>
                      <a:pt x="3369" y="9041"/>
                      <a:pt x="1034" y="15012"/>
                    </a:cubicBezTo>
                    <a:cubicBezTo>
                      <a:pt x="534" y="16312"/>
                      <a:pt x="234" y="17713"/>
                      <a:pt x="167" y="19148"/>
                    </a:cubicBezTo>
                    <a:cubicBezTo>
                      <a:pt x="0" y="21916"/>
                      <a:pt x="734" y="25019"/>
                      <a:pt x="3003" y="26720"/>
                    </a:cubicBezTo>
                    <a:cubicBezTo>
                      <a:pt x="3903" y="27387"/>
                      <a:pt x="4971" y="27821"/>
                      <a:pt x="5871" y="28421"/>
                    </a:cubicBezTo>
                    <a:cubicBezTo>
                      <a:pt x="6805" y="29088"/>
                      <a:pt x="7539" y="29989"/>
                      <a:pt x="8540" y="30489"/>
                    </a:cubicBezTo>
                    <a:cubicBezTo>
                      <a:pt x="9350" y="30894"/>
                      <a:pt x="10241" y="31035"/>
                      <a:pt x="11153" y="31035"/>
                    </a:cubicBezTo>
                    <a:cubicBezTo>
                      <a:pt x="11892" y="31035"/>
                      <a:pt x="12644" y="30942"/>
                      <a:pt x="13377" y="30823"/>
                    </a:cubicBezTo>
                    <a:cubicBezTo>
                      <a:pt x="13377" y="30389"/>
                      <a:pt x="13310" y="29755"/>
                      <a:pt x="13076" y="29322"/>
                    </a:cubicBezTo>
                    <a:cubicBezTo>
                      <a:pt x="12263" y="29480"/>
                      <a:pt x="11403" y="29651"/>
                      <a:pt x="10566" y="29651"/>
                    </a:cubicBezTo>
                    <a:cubicBezTo>
                      <a:pt x="9995" y="29651"/>
                      <a:pt x="9434" y="29572"/>
                      <a:pt x="8907" y="29355"/>
                    </a:cubicBezTo>
                    <a:cubicBezTo>
                      <a:pt x="7639" y="28821"/>
                      <a:pt x="6739" y="27487"/>
                      <a:pt x="5471" y="26853"/>
                    </a:cubicBezTo>
                    <a:cubicBezTo>
                      <a:pt x="4837" y="26520"/>
                      <a:pt x="4137" y="26386"/>
                      <a:pt x="3503" y="26053"/>
                    </a:cubicBezTo>
                    <a:cubicBezTo>
                      <a:pt x="2369" y="25486"/>
                      <a:pt x="1668" y="24318"/>
                      <a:pt x="1235" y="23151"/>
                    </a:cubicBezTo>
                    <a:cubicBezTo>
                      <a:pt x="367" y="20649"/>
                      <a:pt x="567" y="17814"/>
                      <a:pt x="1568" y="15312"/>
                    </a:cubicBezTo>
                    <a:cubicBezTo>
                      <a:pt x="2536" y="12810"/>
                      <a:pt x="4237" y="10642"/>
                      <a:pt x="6171" y="8807"/>
                    </a:cubicBezTo>
                    <a:cubicBezTo>
                      <a:pt x="7005" y="8040"/>
                      <a:pt x="7839" y="7306"/>
                      <a:pt x="8640" y="6505"/>
                    </a:cubicBezTo>
                    <a:cubicBezTo>
                      <a:pt x="10241" y="4838"/>
                      <a:pt x="11542" y="2903"/>
                      <a:pt x="12709" y="968"/>
                    </a:cubicBezTo>
                    <a:cubicBezTo>
                      <a:pt x="12910" y="635"/>
                      <a:pt x="13076" y="368"/>
                      <a:pt x="12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 rot="5400000">
                <a:off x="6078228" y="3594941"/>
                <a:ext cx="1161137" cy="1218198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6179" extrusionOk="0">
                    <a:moveTo>
                      <a:pt x="18680" y="1"/>
                    </a:moveTo>
                    <a:lnTo>
                      <a:pt x="18680" y="1"/>
                    </a:lnTo>
                    <a:cubicBezTo>
                      <a:pt x="17212" y="1068"/>
                      <a:pt x="15378" y="1602"/>
                      <a:pt x="13576" y="1835"/>
                    </a:cubicBezTo>
                    <a:cubicBezTo>
                      <a:pt x="11775" y="2036"/>
                      <a:pt x="9941" y="1935"/>
                      <a:pt x="8106" y="2002"/>
                    </a:cubicBezTo>
                    <a:cubicBezTo>
                      <a:pt x="7172" y="2002"/>
                      <a:pt x="6205" y="2036"/>
                      <a:pt x="5271" y="2269"/>
                    </a:cubicBezTo>
                    <a:cubicBezTo>
                      <a:pt x="3603" y="2736"/>
                      <a:pt x="2368" y="3904"/>
                      <a:pt x="1568" y="5438"/>
                    </a:cubicBezTo>
                    <a:cubicBezTo>
                      <a:pt x="1201" y="6205"/>
                      <a:pt x="934" y="7006"/>
                      <a:pt x="767" y="7773"/>
                    </a:cubicBezTo>
                    <a:cubicBezTo>
                      <a:pt x="167" y="10408"/>
                      <a:pt x="0" y="13010"/>
                      <a:pt x="767" y="15779"/>
                    </a:cubicBezTo>
                    <a:cubicBezTo>
                      <a:pt x="734" y="16012"/>
                      <a:pt x="1068" y="16012"/>
                      <a:pt x="1201" y="16179"/>
                    </a:cubicBezTo>
                    <a:cubicBezTo>
                      <a:pt x="1401" y="16112"/>
                      <a:pt x="1768" y="16112"/>
                      <a:pt x="2002" y="16046"/>
                    </a:cubicBezTo>
                    <a:cubicBezTo>
                      <a:pt x="1168" y="13911"/>
                      <a:pt x="667" y="11709"/>
                      <a:pt x="834" y="9407"/>
                    </a:cubicBezTo>
                    <a:cubicBezTo>
                      <a:pt x="901" y="8407"/>
                      <a:pt x="1168" y="7072"/>
                      <a:pt x="1668" y="6239"/>
                    </a:cubicBezTo>
                    <a:cubicBezTo>
                      <a:pt x="2602" y="4571"/>
                      <a:pt x="4603" y="3937"/>
                      <a:pt x="6505" y="3703"/>
                    </a:cubicBezTo>
                    <a:cubicBezTo>
                      <a:pt x="8406" y="3437"/>
                      <a:pt x="10341" y="3603"/>
                      <a:pt x="12242" y="3403"/>
                    </a:cubicBezTo>
                    <a:cubicBezTo>
                      <a:pt x="14043" y="3203"/>
                      <a:pt x="15778" y="2636"/>
                      <a:pt x="17279" y="1702"/>
                    </a:cubicBezTo>
                    <a:cubicBezTo>
                      <a:pt x="19014" y="701"/>
                      <a:pt x="18613" y="901"/>
                      <a:pt x="186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 rot="5400000">
                <a:off x="6035438" y="3732601"/>
                <a:ext cx="1075643" cy="1032520"/>
              </a:xfrm>
              <a:custGeom>
                <a:avLst/>
                <a:gdLst/>
                <a:ahLst/>
                <a:cxnLst/>
                <a:rect l="l" t="t" r="r" b="b"/>
                <a:pathLst>
                  <a:path w="17614" h="13713" extrusionOk="0">
                    <a:moveTo>
                      <a:pt x="17613" y="0"/>
                    </a:moveTo>
                    <a:lnTo>
                      <a:pt x="17613" y="0"/>
                    </a:lnTo>
                    <a:cubicBezTo>
                      <a:pt x="16779" y="1334"/>
                      <a:pt x="15512" y="2302"/>
                      <a:pt x="14111" y="2835"/>
                    </a:cubicBezTo>
                    <a:cubicBezTo>
                      <a:pt x="12963" y="3262"/>
                      <a:pt x="11773" y="3433"/>
                      <a:pt x="10574" y="3433"/>
                    </a:cubicBezTo>
                    <a:cubicBezTo>
                      <a:pt x="10274" y="3433"/>
                      <a:pt x="9974" y="3423"/>
                      <a:pt x="9674" y="3403"/>
                    </a:cubicBezTo>
                    <a:cubicBezTo>
                      <a:pt x="8807" y="3369"/>
                      <a:pt x="7939" y="3202"/>
                      <a:pt x="7005" y="3202"/>
                    </a:cubicBezTo>
                    <a:cubicBezTo>
                      <a:pt x="4604" y="3202"/>
                      <a:pt x="2002" y="4403"/>
                      <a:pt x="968" y="6738"/>
                    </a:cubicBezTo>
                    <a:cubicBezTo>
                      <a:pt x="0" y="8873"/>
                      <a:pt x="467" y="11375"/>
                      <a:pt x="968" y="13677"/>
                    </a:cubicBezTo>
                    <a:cubicBezTo>
                      <a:pt x="1095" y="13702"/>
                      <a:pt x="1237" y="13713"/>
                      <a:pt x="1383" y="13713"/>
                    </a:cubicBezTo>
                    <a:cubicBezTo>
                      <a:pt x="1618" y="13713"/>
                      <a:pt x="1862" y="13684"/>
                      <a:pt x="2069" y="13643"/>
                    </a:cubicBezTo>
                    <a:cubicBezTo>
                      <a:pt x="1401" y="11708"/>
                      <a:pt x="1101" y="9574"/>
                      <a:pt x="1668" y="7672"/>
                    </a:cubicBezTo>
                    <a:cubicBezTo>
                      <a:pt x="2269" y="5738"/>
                      <a:pt x="3803" y="4036"/>
                      <a:pt x="5738" y="3736"/>
                    </a:cubicBezTo>
                    <a:cubicBezTo>
                      <a:pt x="5957" y="3705"/>
                      <a:pt x="6177" y="3691"/>
                      <a:pt x="6397" y="3691"/>
                    </a:cubicBezTo>
                    <a:cubicBezTo>
                      <a:pt x="7587" y="3691"/>
                      <a:pt x="8798" y="4080"/>
                      <a:pt x="10008" y="4136"/>
                    </a:cubicBezTo>
                    <a:cubicBezTo>
                      <a:pt x="10116" y="4141"/>
                      <a:pt x="10225" y="4144"/>
                      <a:pt x="10333" y="4144"/>
                    </a:cubicBezTo>
                    <a:cubicBezTo>
                      <a:pt x="12349" y="4144"/>
                      <a:pt x="14267" y="3275"/>
                      <a:pt x="15945" y="2135"/>
                    </a:cubicBezTo>
                    <a:cubicBezTo>
                      <a:pt x="16779" y="1568"/>
                      <a:pt x="17513" y="967"/>
                      <a:pt x="17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 rot="5400000">
                <a:off x="8157418" y="4024621"/>
                <a:ext cx="492998" cy="72757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9663" extrusionOk="0">
                    <a:moveTo>
                      <a:pt x="5361" y="471"/>
                    </a:moveTo>
                    <a:cubicBezTo>
                      <a:pt x="6015" y="471"/>
                      <a:pt x="6639" y="762"/>
                      <a:pt x="7072" y="1515"/>
                    </a:cubicBezTo>
                    <a:cubicBezTo>
                      <a:pt x="7439" y="2249"/>
                      <a:pt x="7572" y="3083"/>
                      <a:pt x="7505" y="3983"/>
                    </a:cubicBezTo>
                    <a:cubicBezTo>
                      <a:pt x="7472" y="5784"/>
                      <a:pt x="7105" y="7119"/>
                      <a:pt x="5938" y="8420"/>
                    </a:cubicBezTo>
                    <a:cubicBezTo>
                      <a:pt x="5671" y="8653"/>
                      <a:pt x="5437" y="8920"/>
                      <a:pt x="5104" y="8987"/>
                    </a:cubicBezTo>
                    <a:cubicBezTo>
                      <a:pt x="5007" y="9006"/>
                      <a:pt x="4901" y="9017"/>
                      <a:pt x="4795" y="9017"/>
                    </a:cubicBezTo>
                    <a:cubicBezTo>
                      <a:pt x="4538" y="9017"/>
                      <a:pt x="4278" y="8952"/>
                      <a:pt x="4136" y="8787"/>
                    </a:cubicBezTo>
                    <a:cubicBezTo>
                      <a:pt x="3836" y="8486"/>
                      <a:pt x="3903" y="7986"/>
                      <a:pt x="3936" y="7586"/>
                    </a:cubicBezTo>
                    <a:cubicBezTo>
                      <a:pt x="3970" y="7152"/>
                      <a:pt x="3903" y="6652"/>
                      <a:pt x="3569" y="6452"/>
                    </a:cubicBezTo>
                    <a:cubicBezTo>
                      <a:pt x="3449" y="6381"/>
                      <a:pt x="3319" y="6355"/>
                      <a:pt x="3184" y="6355"/>
                    </a:cubicBezTo>
                    <a:cubicBezTo>
                      <a:pt x="2830" y="6355"/>
                      <a:pt x="2440" y="6532"/>
                      <a:pt x="2084" y="6532"/>
                    </a:cubicBezTo>
                    <a:cubicBezTo>
                      <a:pt x="1938" y="6532"/>
                      <a:pt x="1798" y="6502"/>
                      <a:pt x="1668" y="6418"/>
                    </a:cubicBezTo>
                    <a:cubicBezTo>
                      <a:pt x="1401" y="6251"/>
                      <a:pt x="1301" y="5818"/>
                      <a:pt x="1301" y="5484"/>
                    </a:cubicBezTo>
                    <a:cubicBezTo>
                      <a:pt x="1234" y="3850"/>
                      <a:pt x="2102" y="2282"/>
                      <a:pt x="3336" y="1281"/>
                    </a:cubicBezTo>
                    <a:cubicBezTo>
                      <a:pt x="3908" y="813"/>
                      <a:pt x="4652" y="471"/>
                      <a:pt x="5361" y="471"/>
                    </a:cubicBezTo>
                    <a:close/>
                    <a:moveTo>
                      <a:pt x="5288" y="0"/>
                    </a:moveTo>
                    <a:cubicBezTo>
                      <a:pt x="3158" y="0"/>
                      <a:pt x="756" y="3085"/>
                      <a:pt x="267" y="4917"/>
                    </a:cubicBezTo>
                    <a:cubicBezTo>
                      <a:pt x="0" y="5818"/>
                      <a:pt x="67" y="6985"/>
                      <a:pt x="834" y="7519"/>
                    </a:cubicBezTo>
                    <a:cubicBezTo>
                      <a:pt x="1401" y="7919"/>
                      <a:pt x="2102" y="7853"/>
                      <a:pt x="2602" y="8253"/>
                    </a:cubicBezTo>
                    <a:cubicBezTo>
                      <a:pt x="3102" y="8586"/>
                      <a:pt x="3336" y="9187"/>
                      <a:pt x="3836" y="9487"/>
                    </a:cubicBezTo>
                    <a:cubicBezTo>
                      <a:pt x="4051" y="9609"/>
                      <a:pt x="4282" y="9662"/>
                      <a:pt x="4516" y="9662"/>
                    </a:cubicBezTo>
                    <a:cubicBezTo>
                      <a:pt x="5117" y="9662"/>
                      <a:pt x="5739" y="9310"/>
                      <a:pt x="6171" y="8853"/>
                    </a:cubicBezTo>
                    <a:cubicBezTo>
                      <a:pt x="7138" y="7853"/>
                      <a:pt x="7572" y="6518"/>
                      <a:pt x="7806" y="5151"/>
                    </a:cubicBezTo>
                    <a:cubicBezTo>
                      <a:pt x="8006" y="3916"/>
                      <a:pt x="8072" y="2515"/>
                      <a:pt x="7405" y="1448"/>
                    </a:cubicBezTo>
                    <a:cubicBezTo>
                      <a:pt x="6807" y="412"/>
                      <a:pt x="6066" y="0"/>
                      <a:pt x="5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 rot="5400000">
                <a:off x="5963183" y="4141934"/>
                <a:ext cx="920776" cy="718992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9549" extrusionOk="0">
                    <a:moveTo>
                      <a:pt x="13586" y="1"/>
                    </a:moveTo>
                    <a:cubicBezTo>
                      <a:pt x="11675" y="1"/>
                      <a:pt x="9761" y="671"/>
                      <a:pt x="8340" y="1901"/>
                    </a:cubicBezTo>
                    <a:cubicBezTo>
                      <a:pt x="7739" y="2401"/>
                      <a:pt x="7205" y="2968"/>
                      <a:pt x="6572" y="3402"/>
                    </a:cubicBezTo>
                    <a:cubicBezTo>
                      <a:pt x="6105" y="3697"/>
                      <a:pt x="5530" y="3937"/>
                      <a:pt x="4967" y="3937"/>
                    </a:cubicBezTo>
                    <a:cubicBezTo>
                      <a:pt x="4765" y="3937"/>
                      <a:pt x="4564" y="3906"/>
                      <a:pt x="4370" y="3836"/>
                    </a:cubicBezTo>
                    <a:cubicBezTo>
                      <a:pt x="3936" y="3736"/>
                      <a:pt x="3570" y="3435"/>
                      <a:pt x="3169" y="3269"/>
                    </a:cubicBezTo>
                    <a:cubicBezTo>
                      <a:pt x="2988" y="3208"/>
                      <a:pt x="2802" y="3180"/>
                      <a:pt x="2615" y="3180"/>
                    </a:cubicBezTo>
                    <a:cubicBezTo>
                      <a:pt x="1873" y="3180"/>
                      <a:pt x="1127" y="3623"/>
                      <a:pt x="701" y="4236"/>
                    </a:cubicBezTo>
                    <a:cubicBezTo>
                      <a:pt x="167" y="4970"/>
                      <a:pt x="0" y="5971"/>
                      <a:pt x="0" y="6905"/>
                    </a:cubicBezTo>
                    <a:cubicBezTo>
                      <a:pt x="0" y="7772"/>
                      <a:pt x="100" y="8673"/>
                      <a:pt x="367" y="9506"/>
                    </a:cubicBezTo>
                    <a:cubicBezTo>
                      <a:pt x="388" y="9537"/>
                      <a:pt x="426" y="9549"/>
                      <a:pt x="472" y="9549"/>
                    </a:cubicBezTo>
                    <a:cubicBezTo>
                      <a:pt x="578" y="9549"/>
                      <a:pt x="721" y="9486"/>
                      <a:pt x="768" y="9440"/>
                    </a:cubicBezTo>
                    <a:cubicBezTo>
                      <a:pt x="501" y="8172"/>
                      <a:pt x="234" y="6905"/>
                      <a:pt x="534" y="5670"/>
                    </a:cubicBezTo>
                    <a:cubicBezTo>
                      <a:pt x="846" y="4515"/>
                      <a:pt x="1568" y="3623"/>
                      <a:pt x="2698" y="3623"/>
                    </a:cubicBezTo>
                    <a:cubicBezTo>
                      <a:pt x="2776" y="3623"/>
                      <a:pt x="2855" y="3627"/>
                      <a:pt x="2936" y="3636"/>
                    </a:cubicBezTo>
                    <a:cubicBezTo>
                      <a:pt x="3759" y="3745"/>
                      <a:pt x="4243" y="4329"/>
                      <a:pt x="5316" y="4329"/>
                    </a:cubicBezTo>
                    <a:cubicBezTo>
                      <a:pt x="5549" y="4329"/>
                      <a:pt x="5808" y="4301"/>
                      <a:pt x="6105" y="4236"/>
                    </a:cubicBezTo>
                    <a:cubicBezTo>
                      <a:pt x="6538" y="4136"/>
                      <a:pt x="6905" y="3802"/>
                      <a:pt x="7239" y="3502"/>
                    </a:cubicBezTo>
                    <a:cubicBezTo>
                      <a:pt x="8340" y="2568"/>
                      <a:pt x="9407" y="1501"/>
                      <a:pt x="10741" y="900"/>
                    </a:cubicBezTo>
                    <a:cubicBezTo>
                      <a:pt x="11522" y="510"/>
                      <a:pt x="12394" y="268"/>
                      <a:pt x="13250" y="268"/>
                    </a:cubicBezTo>
                    <a:cubicBezTo>
                      <a:pt x="13858" y="268"/>
                      <a:pt x="14457" y="390"/>
                      <a:pt x="15011" y="667"/>
                    </a:cubicBezTo>
                    <a:cubicBezTo>
                      <a:pt x="15078" y="467"/>
                      <a:pt x="14944" y="333"/>
                      <a:pt x="14844" y="100"/>
                    </a:cubicBezTo>
                    <a:cubicBezTo>
                      <a:pt x="14429" y="33"/>
                      <a:pt x="14008" y="1"/>
                      <a:pt x="13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13"/>
            <p:cNvGrpSpPr/>
            <p:nvPr/>
          </p:nvGrpSpPr>
          <p:grpSpPr>
            <a:xfrm>
              <a:off x="-965689" y="-593420"/>
              <a:ext cx="2787420" cy="1611149"/>
              <a:chOff x="5662204" y="577628"/>
              <a:chExt cx="2558675" cy="1478933"/>
            </a:xfrm>
          </p:grpSpPr>
          <p:sp>
            <p:nvSpPr>
              <p:cNvPr id="208" name="Google Shape;208;p13"/>
              <p:cNvSpPr/>
              <p:nvPr/>
            </p:nvSpPr>
            <p:spPr>
              <a:xfrm rot="5400000">
                <a:off x="6202075" y="37757"/>
                <a:ext cx="1478933" cy="2558675"/>
              </a:xfrm>
              <a:custGeom>
                <a:avLst/>
                <a:gdLst/>
                <a:ahLst/>
                <a:cxnLst/>
                <a:rect l="l" t="t" r="r" b="b"/>
                <a:pathLst>
                  <a:path w="24218" h="33982" extrusionOk="0">
                    <a:moveTo>
                      <a:pt x="11311" y="417"/>
                    </a:moveTo>
                    <a:cubicBezTo>
                      <a:pt x="11366" y="417"/>
                      <a:pt x="11421" y="418"/>
                      <a:pt x="11475" y="419"/>
                    </a:cubicBezTo>
                    <a:cubicBezTo>
                      <a:pt x="12476" y="453"/>
                      <a:pt x="13243" y="586"/>
                      <a:pt x="14110" y="1020"/>
                    </a:cubicBezTo>
                    <a:cubicBezTo>
                      <a:pt x="15411" y="1620"/>
                      <a:pt x="16378" y="2421"/>
                      <a:pt x="17246" y="3555"/>
                    </a:cubicBezTo>
                    <a:cubicBezTo>
                      <a:pt x="18146" y="4689"/>
                      <a:pt x="18747" y="6057"/>
                      <a:pt x="18747" y="7458"/>
                    </a:cubicBezTo>
                    <a:cubicBezTo>
                      <a:pt x="18747" y="9025"/>
                      <a:pt x="18046" y="10527"/>
                      <a:pt x="18013" y="12061"/>
                    </a:cubicBezTo>
                    <a:cubicBezTo>
                      <a:pt x="17946" y="14263"/>
                      <a:pt x="19047" y="16397"/>
                      <a:pt x="20281" y="18199"/>
                    </a:cubicBezTo>
                    <a:cubicBezTo>
                      <a:pt x="21549" y="19967"/>
                      <a:pt x="22916" y="21868"/>
                      <a:pt x="23050" y="24070"/>
                    </a:cubicBezTo>
                    <a:cubicBezTo>
                      <a:pt x="23250" y="25804"/>
                      <a:pt x="22750" y="28106"/>
                      <a:pt x="21549" y="29273"/>
                    </a:cubicBezTo>
                    <a:cubicBezTo>
                      <a:pt x="21082" y="29707"/>
                      <a:pt x="20581" y="30074"/>
                      <a:pt x="19948" y="30207"/>
                    </a:cubicBezTo>
                    <a:cubicBezTo>
                      <a:pt x="19749" y="30250"/>
                      <a:pt x="19549" y="30267"/>
                      <a:pt x="19347" y="30267"/>
                    </a:cubicBezTo>
                    <a:cubicBezTo>
                      <a:pt x="18767" y="30267"/>
                      <a:pt x="18173" y="30132"/>
                      <a:pt x="17579" y="30107"/>
                    </a:cubicBezTo>
                    <a:cubicBezTo>
                      <a:pt x="17541" y="30106"/>
                      <a:pt x="17502" y="30105"/>
                      <a:pt x="17463" y="30105"/>
                    </a:cubicBezTo>
                    <a:cubicBezTo>
                      <a:pt x="15789" y="30105"/>
                      <a:pt x="13871" y="31479"/>
                      <a:pt x="12209" y="31642"/>
                    </a:cubicBezTo>
                    <a:cubicBezTo>
                      <a:pt x="12019" y="31663"/>
                      <a:pt x="11828" y="31673"/>
                      <a:pt x="11637" y="31673"/>
                    </a:cubicBezTo>
                    <a:cubicBezTo>
                      <a:pt x="9434" y="31673"/>
                      <a:pt x="7122" y="30321"/>
                      <a:pt x="5404" y="28940"/>
                    </a:cubicBezTo>
                    <a:cubicBezTo>
                      <a:pt x="3569" y="27439"/>
                      <a:pt x="2535" y="25771"/>
                      <a:pt x="1568" y="23569"/>
                    </a:cubicBezTo>
                    <a:cubicBezTo>
                      <a:pt x="1201" y="22702"/>
                      <a:pt x="734" y="21134"/>
                      <a:pt x="600" y="19967"/>
                    </a:cubicBezTo>
                    <a:cubicBezTo>
                      <a:pt x="467" y="18933"/>
                      <a:pt x="467" y="17732"/>
                      <a:pt x="534" y="16698"/>
                    </a:cubicBezTo>
                    <a:cubicBezTo>
                      <a:pt x="667" y="13629"/>
                      <a:pt x="1301" y="10593"/>
                      <a:pt x="2502" y="7758"/>
                    </a:cubicBezTo>
                    <a:cubicBezTo>
                      <a:pt x="3269" y="5890"/>
                      <a:pt x="4303" y="4055"/>
                      <a:pt x="5838" y="2688"/>
                    </a:cubicBezTo>
                    <a:cubicBezTo>
                      <a:pt x="6538" y="2020"/>
                      <a:pt x="7138" y="1520"/>
                      <a:pt x="8072" y="1120"/>
                    </a:cubicBezTo>
                    <a:cubicBezTo>
                      <a:pt x="9117" y="708"/>
                      <a:pt x="10282" y="417"/>
                      <a:pt x="11311" y="417"/>
                    </a:cubicBezTo>
                    <a:close/>
                    <a:moveTo>
                      <a:pt x="11191" y="1"/>
                    </a:moveTo>
                    <a:cubicBezTo>
                      <a:pt x="10742" y="1"/>
                      <a:pt x="10299" y="39"/>
                      <a:pt x="9874" y="119"/>
                    </a:cubicBezTo>
                    <a:cubicBezTo>
                      <a:pt x="7706" y="586"/>
                      <a:pt x="5871" y="1587"/>
                      <a:pt x="4370" y="3255"/>
                    </a:cubicBezTo>
                    <a:cubicBezTo>
                      <a:pt x="1268" y="6857"/>
                      <a:pt x="234" y="11761"/>
                      <a:pt x="67" y="16464"/>
                    </a:cubicBezTo>
                    <a:cubicBezTo>
                      <a:pt x="0" y="18766"/>
                      <a:pt x="100" y="21067"/>
                      <a:pt x="734" y="23269"/>
                    </a:cubicBezTo>
                    <a:cubicBezTo>
                      <a:pt x="1735" y="26805"/>
                      <a:pt x="4170" y="29974"/>
                      <a:pt x="7372" y="31909"/>
                    </a:cubicBezTo>
                    <a:cubicBezTo>
                      <a:pt x="9642" y="33270"/>
                      <a:pt x="12288" y="33982"/>
                      <a:pt x="14943" y="33982"/>
                    </a:cubicBezTo>
                    <a:cubicBezTo>
                      <a:pt x="15995" y="33982"/>
                      <a:pt x="17048" y="33870"/>
                      <a:pt x="18080" y="33643"/>
                    </a:cubicBezTo>
                    <a:cubicBezTo>
                      <a:pt x="19414" y="33376"/>
                      <a:pt x="20782" y="32876"/>
                      <a:pt x="21782" y="31909"/>
                    </a:cubicBezTo>
                    <a:cubicBezTo>
                      <a:pt x="23050" y="30708"/>
                      <a:pt x="23650" y="28940"/>
                      <a:pt x="23817" y="27205"/>
                    </a:cubicBezTo>
                    <a:cubicBezTo>
                      <a:pt x="24217" y="23603"/>
                      <a:pt x="22950" y="19967"/>
                      <a:pt x="21282" y="16731"/>
                    </a:cubicBezTo>
                    <a:cubicBezTo>
                      <a:pt x="20782" y="15730"/>
                      <a:pt x="20248" y="14730"/>
                      <a:pt x="19948" y="13629"/>
                    </a:cubicBezTo>
                    <a:cubicBezTo>
                      <a:pt x="19614" y="12261"/>
                      <a:pt x="19781" y="10793"/>
                      <a:pt x="19714" y="9392"/>
                    </a:cubicBezTo>
                    <a:cubicBezTo>
                      <a:pt x="19581" y="6524"/>
                      <a:pt x="18447" y="3588"/>
                      <a:pt x="16245" y="1720"/>
                    </a:cubicBezTo>
                    <a:cubicBezTo>
                      <a:pt x="14910" y="625"/>
                      <a:pt x="12997" y="1"/>
                      <a:pt x="11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 rot="5400000">
                <a:off x="6569760" y="413361"/>
                <a:ext cx="743558" cy="1525251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20257" extrusionOk="0">
                    <a:moveTo>
                      <a:pt x="5882" y="961"/>
                    </a:moveTo>
                    <a:cubicBezTo>
                      <a:pt x="6953" y="961"/>
                      <a:pt x="7291" y="1766"/>
                      <a:pt x="8173" y="2442"/>
                    </a:cubicBezTo>
                    <a:cubicBezTo>
                      <a:pt x="8840" y="2942"/>
                      <a:pt x="9807" y="2976"/>
                      <a:pt x="10474" y="3509"/>
                    </a:cubicBezTo>
                    <a:cubicBezTo>
                      <a:pt x="10841" y="3843"/>
                      <a:pt x="11208" y="4343"/>
                      <a:pt x="11341" y="4844"/>
                    </a:cubicBezTo>
                    <a:cubicBezTo>
                      <a:pt x="11708" y="6044"/>
                      <a:pt x="11508" y="7312"/>
                      <a:pt x="11141" y="8480"/>
                    </a:cubicBezTo>
                    <a:cubicBezTo>
                      <a:pt x="10741" y="9647"/>
                      <a:pt x="10074" y="10748"/>
                      <a:pt x="9740" y="11915"/>
                    </a:cubicBezTo>
                    <a:cubicBezTo>
                      <a:pt x="9407" y="13016"/>
                      <a:pt x="9407" y="14150"/>
                      <a:pt x="9373" y="15318"/>
                    </a:cubicBezTo>
                    <a:cubicBezTo>
                      <a:pt x="9340" y="16085"/>
                      <a:pt x="9207" y="16952"/>
                      <a:pt x="8840" y="17619"/>
                    </a:cubicBezTo>
                    <a:cubicBezTo>
                      <a:pt x="8306" y="18487"/>
                      <a:pt x="7205" y="19020"/>
                      <a:pt x="6171" y="19087"/>
                    </a:cubicBezTo>
                    <a:cubicBezTo>
                      <a:pt x="6109" y="19089"/>
                      <a:pt x="6045" y="19090"/>
                      <a:pt x="5981" y="19090"/>
                    </a:cubicBezTo>
                    <a:cubicBezTo>
                      <a:pt x="4867" y="19090"/>
                      <a:pt x="3420" y="18815"/>
                      <a:pt x="2569" y="18153"/>
                    </a:cubicBezTo>
                    <a:cubicBezTo>
                      <a:pt x="1935" y="17653"/>
                      <a:pt x="1501" y="16952"/>
                      <a:pt x="1168" y="16252"/>
                    </a:cubicBezTo>
                    <a:cubicBezTo>
                      <a:pt x="267" y="14250"/>
                      <a:pt x="400" y="11949"/>
                      <a:pt x="701" y="9780"/>
                    </a:cubicBezTo>
                    <a:cubicBezTo>
                      <a:pt x="901" y="8179"/>
                      <a:pt x="1568" y="6311"/>
                      <a:pt x="2168" y="4844"/>
                    </a:cubicBezTo>
                    <a:cubicBezTo>
                      <a:pt x="2435" y="4143"/>
                      <a:pt x="2869" y="3576"/>
                      <a:pt x="3269" y="2942"/>
                    </a:cubicBezTo>
                    <a:cubicBezTo>
                      <a:pt x="3769" y="2175"/>
                      <a:pt x="4437" y="1241"/>
                      <a:pt x="5404" y="1008"/>
                    </a:cubicBezTo>
                    <a:cubicBezTo>
                      <a:pt x="5579" y="976"/>
                      <a:pt x="5737" y="961"/>
                      <a:pt x="5882" y="961"/>
                    </a:cubicBezTo>
                    <a:close/>
                    <a:moveTo>
                      <a:pt x="7351" y="1"/>
                    </a:moveTo>
                    <a:cubicBezTo>
                      <a:pt x="3444" y="1"/>
                      <a:pt x="1421" y="5018"/>
                      <a:pt x="567" y="8279"/>
                    </a:cubicBezTo>
                    <a:cubicBezTo>
                      <a:pt x="234" y="9547"/>
                      <a:pt x="67" y="10881"/>
                      <a:pt x="33" y="12149"/>
                    </a:cubicBezTo>
                    <a:cubicBezTo>
                      <a:pt x="0" y="13717"/>
                      <a:pt x="133" y="15318"/>
                      <a:pt x="734" y="16752"/>
                    </a:cubicBezTo>
                    <a:cubicBezTo>
                      <a:pt x="1368" y="18153"/>
                      <a:pt x="2502" y="19421"/>
                      <a:pt x="3970" y="19954"/>
                    </a:cubicBezTo>
                    <a:cubicBezTo>
                      <a:pt x="4537" y="20155"/>
                      <a:pt x="5204" y="20255"/>
                      <a:pt x="5838" y="20255"/>
                    </a:cubicBezTo>
                    <a:cubicBezTo>
                      <a:pt x="5897" y="20256"/>
                      <a:pt x="5956" y="20257"/>
                      <a:pt x="6016" y="20257"/>
                    </a:cubicBezTo>
                    <a:cubicBezTo>
                      <a:pt x="7301" y="20257"/>
                      <a:pt x="8674" y="19907"/>
                      <a:pt x="9407" y="18887"/>
                    </a:cubicBezTo>
                    <a:cubicBezTo>
                      <a:pt x="10174" y="17820"/>
                      <a:pt x="10007" y="16419"/>
                      <a:pt x="10041" y="15084"/>
                    </a:cubicBezTo>
                    <a:cubicBezTo>
                      <a:pt x="10174" y="12082"/>
                      <a:pt x="11542" y="9313"/>
                      <a:pt x="12009" y="6378"/>
                    </a:cubicBezTo>
                    <a:cubicBezTo>
                      <a:pt x="12142" y="5477"/>
                      <a:pt x="12175" y="4610"/>
                      <a:pt x="12009" y="3776"/>
                    </a:cubicBezTo>
                    <a:cubicBezTo>
                      <a:pt x="11642" y="2075"/>
                      <a:pt x="10207" y="607"/>
                      <a:pt x="8506" y="140"/>
                    </a:cubicBezTo>
                    <a:cubicBezTo>
                      <a:pt x="8104" y="45"/>
                      <a:pt x="7719" y="1"/>
                      <a:pt x="7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 rot="5400000">
                <a:off x="6394675" y="1362512"/>
                <a:ext cx="291353" cy="722907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9601" extrusionOk="0">
                    <a:moveTo>
                      <a:pt x="1136" y="0"/>
                    </a:moveTo>
                    <a:cubicBezTo>
                      <a:pt x="359" y="0"/>
                      <a:pt x="130" y="2058"/>
                      <a:pt x="101" y="2462"/>
                    </a:cubicBezTo>
                    <a:cubicBezTo>
                      <a:pt x="1" y="3897"/>
                      <a:pt x="168" y="5264"/>
                      <a:pt x="601" y="6565"/>
                    </a:cubicBezTo>
                    <a:cubicBezTo>
                      <a:pt x="835" y="7266"/>
                      <a:pt x="1135" y="7966"/>
                      <a:pt x="1602" y="8600"/>
                    </a:cubicBezTo>
                    <a:cubicBezTo>
                      <a:pt x="1836" y="8967"/>
                      <a:pt x="2169" y="9301"/>
                      <a:pt x="2603" y="9467"/>
                    </a:cubicBezTo>
                    <a:cubicBezTo>
                      <a:pt x="2803" y="9551"/>
                      <a:pt x="3028" y="9601"/>
                      <a:pt x="3253" y="9601"/>
                    </a:cubicBezTo>
                    <a:cubicBezTo>
                      <a:pt x="3478" y="9601"/>
                      <a:pt x="3704" y="9551"/>
                      <a:pt x="3904" y="9434"/>
                    </a:cubicBezTo>
                    <a:cubicBezTo>
                      <a:pt x="4171" y="9234"/>
                      <a:pt x="4404" y="8900"/>
                      <a:pt x="4471" y="8567"/>
                    </a:cubicBezTo>
                    <a:cubicBezTo>
                      <a:pt x="4771" y="7466"/>
                      <a:pt x="4204" y="6332"/>
                      <a:pt x="3570" y="5364"/>
                    </a:cubicBezTo>
                    <a:cubicBezTo>
                      <a:pt x="2870" y="4464"/>
                      <a:pt x="2136" y="3563"/>
                      <a:pt x="1936" y="2429"/>
                    </a:cubicBezTo>
                    <a:cubicBezTo>
                      <a:pt x="1836" y="1828"/>
                      <a:pt x="1936" y="1195"/>
                      <a:pt x="1802" y="628"/>
                    </a:cubicBezTo>
                    <a:cubicBezTo>
                      <a:pt x="1769" y="461"/>
                      <a:pt x="1735" y="261"/>
                      <a:pt x="1535" y="161"/>
                    </a:cubicBezTo>
                    <a:cubicBezTo>
                      <a:pt x="1388" y="49"/>
                      <a:pt x="1256" y="0"/>
                      <a:pt x="1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530200" y="2007800"/>
            <a:ext cx="3800800" cy="1339200"/>
          </a:xfrm>
          <a:prstGeom prst="rect">
            <a:avLst/>
          </a:prstGeom>
          <a:solidFill>
            <a:schemeClr val="lt1"/>
          </a:solidFill>
          <a:ln w="152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2"/>
          </p:nvPr>
        </p:nvSpPr>
        <p:spPr>
          <a:xfrm>
            <a:off x="1527800" y="3871867"/>
            <a:ext cx="3805600" cy="1339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3"/>
          </p:nvPr>
        </p:nvSpPr>
        <p:spPr>
          <a:xfrm>
            <a:off x="6534867" y="3823000"/>
            <a:ext cx="3800800" cy="1339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"/>
          </p:nvPr>
        </p:nvSpPr>
        <p:spPr>
          <a:xfrm>
            <a:off x="6534867" y="2019233"/>
            <a:ext cx="3800800" cy="1281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5" hasCustomPrompt="1"/>
          </p:nvPr>
        </p:nvSpPr>
        <p:spPr>
          <a:xfrm>
            <a:off x="1755633" y="2278033"/>
            <a:ext cx="1134000" cy="763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6" hasCustomPrompt="1"/>
          </p:nvPr>
        </p:nvSpPr>
        <p:spPr>
          <a:xfrm>
            <a:off x="6736333" y="4110800"/>
            <a:ext cx="1134000" cy="763600"/>
          </a:xfrm>
          <a:prstGeom prst="rect">
            <a:avLst/>
          </a:prstGeom>
          <a:solidFill>
            <a:schemeClr val="accent2"/>
          </a:solidFill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7" hasCustomPrompt="1"/>
          </p:nvPr>
        </p:nvSpPr>
        <p:spPr>
          <a:xfrm>
            <a:off x="1758133" y="4159667"/>
            <a:ext cx="1134000" cy="763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8" hasCustomPrompt="1"/>
          </p:nvPr>
        </p:nvSpPr>
        <p:spPr>
          <a:xfrm>
            <a:off x="6736333" y="2295600"/>
            <a:ext cx="1134000" cy="763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866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4"/>
          <p:cNvGrpSpPr/>
          <p:nvPr/>
        </p:nvGrpSpPr>
        <p:grpSpPr>
          <a:xfrm rot="5400000" flipH="1">
            <a:off x="2341777" y="-2844917"/>
            <a:ext cx="7509839" cy="12192101"/>
            <a:chOff x="4049725" y="2931275"/>
            <a:chExt cx="1543625" cy="2066925"/>
          </a:xfrm>
        </p:grpSpPr>
        <p:sp>
          <p:nvSpPr>
            <p:cNvPr id="221" name="Google Shape;221;p14"/>
            <p:cNvSpPr/>
            <p:nvPr/>
          </p:nvSpPr>
          <p:spPr>
            <a:xfrm>
              <a:off x="4424175" y="3963650"/>
              <a:ext cx="605450" cy="84955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781075" y="3057200"/>
              <a:ext cx="788925" cy="890725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4895325" y="3090450"/>
              <a:ext cx="572100" cy="80037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5099650" y="3122250"/>
              <a:ext cx="301075" cy="272325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464200" y="2945050"/>
              <a:ext cx="1053275" cy="368850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520900" y="2943050"/>
              <a:ext cx="452025" cy="237775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4470875" y="4038175"/>
              <a:ext cx="304400" cy="506425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183875" y="3723100"/>
              <a:ext cx="334425" cy="775900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045450" y="4593725"/>
              <a:ext cx="475350" cy="404475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081300" y="4652950"/>
              <a:ext cx="440350" cy="342825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264775" y="4149750"/>
              <a:ext cx="201825" cy="241575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057225" y="3420625"/>
              <a:ext cx="753075" cy="877925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5100475" y="2931275"/>
              <a:ext cx="425325" cy="128050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049725" y="3508775"/>
              <a:ext cx="487050" cy="682200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4142300" y="3360450"/>
              <a:ext cx="224350" cy="118875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216400" y="4754700"/>
              <a:ext cx="376950" cy="238725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314075" y="4458800"/>
              <a:ext cx="119275" cy="240025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5351225" y="3393700"/>
              <a:ext cx="8350" cy="8175"/>
            </a:xfrm>
            <a:custGeom>
              <a:avLst/>
              <a:gdLst/>
              <a:ahLst/>
              <a:cxnLst/>
              <a:rect l="l" t="t" r="r" b="b"/>
              <a:pathLst>
                <a:path w="334" h="327" extrusionOk="0">
                  <a:moveTo>
                    <a:pt x="311" y="1"/>
                  </a:moveTo>
                  <a:cubicBezTo>
                    <a:pt x="0" y="1"/>
                    <a:pt x="134" y="327"/>
                    <a:pt x="237" y="327"/>
                  </a:cubicBezTo>
                  <a:cubicBezTo>
                    <a:pt x="289" y="327"/>
                    <a:pt x="334" y="245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5366500" y="3616375"/>
              <a:ext cx="25" cy="12525"/>
            </a:xfrm>
            <a:custGeom>
              <a:avLst/>
              <a:gdLst/>
              <a:ahLst/>
              <a:cxnLst/>
              <a:rect l="l" t="t" r="r" b="b"/>
              <a:pathLst>
                <a:path w="1" h="501" extrusionOk="0">
                  <a:moveTo>
                    <a:pt x="1" y="500"/>
                  </a:moveTo>
                  <a:cubicBezTo>
                    <a:pt x="1" y="500"/>
                    <a:pt x="1" y="0"/>
                    <a:pt x="1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364825" y="3302800"/>
              <a:ext cx="2900" cy="8000"/>
            </a:xfrm>
            <a:custGeom>
              <a:avLst/>
              <a:gdLst/>
              <a:ahLst/>
              <a:cxnLst/>
              <a:rect l="l" t="t" r="r" b="b"/>
              <a:pathLst>
                <a:path w="116" h="320" extrusionOk="0">
                  <a:moveTo>
                    <a:pt x="1" y="1"/>
                  </a:moveTo>
                  <a:cubicBezTo>
                    <a:pt x="1" y="171"/>
                    <a:pt x="76" y="319"/>
                    <a:pt x="98" y="319"/>
                  </a:cubicBezTo>
                  <a:cubicBezTo>
                    <a:pt x="116" y="319"/>
                    <a:pt x="102" y="23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14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036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6134600" y="2269400"/>
            <a:ext cx="3455600" cy="763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45" name="Google Shape;245;p15"/>
          <p:cNvSpPr txBox="1">
            <a:spLocks noGrp="1"/>
          </p:cNvSpPr>
          <p:nvPr>
            <p:ph type="subTitle" idx="1"/>
          </p:nvPr>
        </p:nvSpPr>
        <p:spPr>
          <a:xfrm>
            <a:off x="5654200" y="1754600"/>
            <a:ext cx="4416400" cy="3348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246" name="Google Shape;246;p15"/>
          <p:cNvGrpSpPr/>
          <p:nvPr/>
        </p:nvGrpSpPr>
        <p:grpSpPr>
          <a:xfrm flipH="1">
            <a:off x="-3375968" y="-700568"/>
            <a:ext cx="19443088" cy="9453335"/>
            <a:chOff x="-2531976" y="-525426"/>
            <a:chExt cx="14582316" cy="7090001"/>
          </a:xfrm>
        </p:grpSpPr>
        <p:sp>
          <p:nvSpPr>
            <p:cNvPr id="247" name="Google Shape;247;p15"/>
            <p:cNvSpPr/>
            <p:nvPr/>
          </p:nvSpPr>
          <p:spPr>
            <a:xfrm rot="-5400000">
              <a:off x="-1861273" y="-1086243"/>
              <a:ext cx="1698069" cy="2901958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 rot="-5947797">
              <a:off x="5202235" y="817581"/>
              <a:ext cx="6068317" cy="4749034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 rot="-5947821">
              <a:off x="7575410" y="4523273"/>
              <a:ext cx="882489" cy="1076887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 rot="-5400000">
              <a:off x="-835049" y="2923265"/>
              <a:ext cx="2316500" cy="28926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 rot="-5400000">
              <a:off x="-1382831" y="-1674571"/>
              <a:ext cx="2129852" cy="4428142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 rot="-5947821">
              <a:off x="6698584" y="1065615"/>
              <a:ext cx="5090118" cy="4867348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 rot="-5400000">
              <a:off x="381420" y="4472629"/>
              <a:ext cx="1117904" cy="144074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 rot="-5947821">
              <a:off x="7597085" y="409203"/>
              <a:ext cx="2326139" cy="1171916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 rot="-5400000">
              <a:off x="2046882" y="4263378"/>
              <a:ext cx="1403764" cy="2280528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9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6"/>
          <p:cNvGrpSpPr/>
          <p:nvPr/>
        </p:nvGrpSpPr>
        <p:grpSpPr>
          <a:xfrm>
            <a:off x="-564185" y="-899846"/>
            <a:ext cx="13663504" cy="9360387"/>
            <a:chOff x="-423139" y="-674884"/>
            <a:chExt cx="10247628" cy="7020290"/>
          </a:xfrm>
        </p:grpSpPr>
        <p:grpSp>
          <p:nvGrpSpPr>
            <p:cNvPr id="258" name="Google Shape;258;p16"/>
            <p:cNvGrpSpPr/>
            <p:nvPr/>
          </p:nvGrpSpPr>
          <p:grpSpPr>
            <a:xfrm flipH="1">
              <a:off x="-423139" y="3644284"/>
              <a:ext cx="3061950" cy="2701122"/>
              <a:chOff x="10195701" y="2319271"/>
              <a:chExt cx="3061950" cy="2701122"/>
            </a:xfrm>
          </p:grpSpPr>
          <p:sp>
            <p:nvSpPr>
              <p:cNvPr id="259" name="Google Shape;259;p16"/>
              <p:cNvSpPr/>
              <p:nvPr/>
            </p:nvSpPr>
            <p:spPr>
              <a:xfrm rot="5400000">
                <a:off x="10573490" y="2715497"/>
                <a:ext cx="1927107" cy="2682686"/>
              </a:xfrm>
              <a:custGeom>
                <a:avLst/>
                <a:gdLst/>
                <a:ahLst/>
                <a:cxnLst/>
                <a:rect l="l" t="t" r="r" b="b"/>
                <a:pathLst>
                  <a:path w="31557" h="35629" extrusionOk="0">
                    <a:moveTo>
                      <a:pt x="16424" y="700"/>
                    </a:moveTo>
                    <a:cubicBezTo>
                      <a:pt x="17562" y="700"/>
                      <a:pt x="18561" y="804"/>
                      <a:pt x="19782" y="885"/>
                    </a:cubicBezTo>
                    <a:cubicBezTo>
                      <a:pt x="23051" y="1219"/>
                      <a:pt x="26553" y="2386"/>
                      <a:pt x="28388" y="5188"/>
                    </a:cubicBezTo>
                    <a:cubicBezTo>
                      <a:pt x="29455" y="6789"/>
                      <a:pt x="29822" y="8724"/>
                      <a:pt x="29789" y="10625"/>
                    </a:cubicBezTo>
                    <a:cubicBezTo>
                      <a:pt x="29789" y="12593"/>
                      <a:pt x="29322" y="14428"/>
                      <a:pt x="28755" y="16196"/>
                    </a:cubicBezTo>
                    <a:cubicBezTo>
                      <a:pt x="27454" y="20299"/>
                      <a:pt x="25653" y="24202"/>
                      <a:pt x="22984" y="27537"/>
                    </a:cubicBezTo>
                    <a:cubicBezTo>
                      <a:pt x="20315" y="30873"/>
                      <a:pt x="16746" y="33508"/>
                      <a:pt x="12610" y="34609"/>
                    </a:cubicBezTo>
                    <a:cubicBezTo>
                      <a:pt x="11715" y="34814"/>
                      <a:pt x="10761" y="34999"/>
                      <a:pt x="9823" y="34999"/>
                    </a:cubicBezTo>
                    <a:cubicBezTo>
                      <a:pt x="9538" y="34999"/>
                      <a:pt x="9254" y="34982"/>
                      <a:pt x="8974" y="34943"/>
                    </a:cubicBezTo>
                    <a:cubicBezTo>
                      <a:pt x="7773" y="34776"/>
                      <a:pt x="6606" y="34209"/>
                      <a:pt x="5805" y="33275"/>
                    </a:cubicBezTo>
                    <a:cubicBezTo>
                      <a:pt x="4471" y="31640"/>
                      <a:pt x="4604" y="29205"/>
                      <a:pt x="5271" y="27204"/>
                    </a:cubicBezTo>
                    <a:cubicBezTo>
                      <a:pt x="5938" y="25202"/>
                      <a:pt x="6973" y="23334"/>
                      <a:pt x="7306" y="21200"/>
                    </a:cubicBezTo>
                    <a:cubicBezTo>
                      <a:pt x="7640" y="19131"/>
                      <a:pt x="6973" y="16630"/>
                      <a:pt x="5071" y="15762"/>
                    </a:cubicBezTo>
                    <a:cubicBezTo>
                      <a:pt x="4371" y="15462"/>
                      <a:pt x="3670" y="15362"/>
                      <a:pt x="3036" y="14995"/>
                    </a:cubicBezTo>
                    <a:cubicBezTo>
                      <a:pt x="2102" y="14428"/>
                      <a:pt x="1635" y="13261"/>
                      <a:pt x="1669" y="12160"/>
                    </a:cubicBezTo>
                    <a:cubicBezTo>
                      <a:pt x="1669" y="11059"/>
                      <a:pt x="2136" y="9992"/>
                      <a:pt x="2669" y="9024"/>
                    </a:cubicBezTo>
                    <a:cubicBezTo>
                      <a:pt x="3337" y="7790"/>
                      <a:pt x="4204" y="6656"/>
                      <a:pt x="5171" y="5622"/>
                    </a:cubicBezTo>
                    <a:cubicBezTo>
                      <a:pt x="6039" y="4688"/>
                      <a:pt x="7006" y="3887"/>
                      <a:pt x="8040" y="3187"/>
                    </a:cubicBezTo>
                    <a:cubicBezTo>
                      <a:pt x="8607" y="2853"/>
                      <a:pt x="9141" y="2520"/>
                      <a:pt x="9708" y="2219"/>
                    </a:cubicBezTo>
                    <a:cubicBezTo>
                      <a:pt x="10108" y="2019"/>
                      <a:pt x="10608" y="1819"/>
                      <a:pt x="11009" y="1686"/>
                    </a:cubicBezTo>
                    <a:cubicBezTo>
                      <a:pt x="12710" y="1018"/>
                      <a:pt x="14211" y="852"/>
                      <a:pt x="15612" y="718"/>
                    </a:cubicBezTo>
                    <a:cubicBezTo>
                      <a:pt x="15893" y="706"/>
                      <a:pt x="16162" y="700"/>
                      <a:pt x="16424" y="700"/>
                    </a:cubicBezTo>
                    <a:close/>
                    <a:moveTo>
                      <a:pt x="18376" y="1"/>
                    </a:moveTo>
                    <a:cubicBezTo>
                      <a:pt x="12419" y="1"/>
                      <a:pt x="6658" y="2239"/>
                      <a:pt x="2770" y="6923"/>
                    </a:cubicBezTo>
                    <a:cubicBezTo>
                      <a:pt x="1669" y="8190"/>
                      <a:pt x="801" y="9758"/>
                      <a:pt x="334" y="11426"/>
                    </a:cubicBezTo>
                    <a:cubicBezTo>
                      <a:pt x="101" y="12360"/>
                      <a:pt x="1" y="13427"/>
                      <a:pt x="334" y="14328"/>
                    </a:cubicBezTo>
                    <a:cubicBezTo>
                      <a:pt x="1068" y="16163"/>
                      <a:pt x="3303" y="16963"/>
                      <a:pt x="4404" y="18598"/>
                    </a:cubicBezTo>
                    <a:cubicBezTo>
                      <a:pt x="5738" y="20499"/>
                      <a:pt x="5171" y="23134"/>
                      <a:pt x="4471" y="25369"/>
                    </a:cubicBezTo>
                    <a:cubicBezTo>
                      <a:pt x="3770" y="27638"/>
                      <a:pt x="2970" y="30039"/>
                      <a:pt x="3904" y="32207"/>
                    </a:cubicBezTo>
                    <a:cubicBezTo>
                      <a:pt x="4671" y="34109"/>
                      <a:pt x="6639" y="35276"/>
                      <a:pt x="8640" y="35543"/>
                    </a:cubicBezTo>
                    <a:cubicBezTo>
                      <a:pt x="9028" y="35601"/>
                      <a:pt x="9416" y="35628"/>
                      <a:pt x="9805" y="35628"/>
                    </a:cubicBezTo>
                    <a:cubicBezTo>
                      <a:pt x="11424" y="35628"/>
                      <a:pt x="13044" y="35161"/>
                      <a:pt x="14578" y="34542"/>
                    </a:cubicBezTo>
                    <a:cubicBezTo>
                      <a:pt x="18014" y="33175"/>
                      <a:pt x="21149" y="30940"/>
                      <a:pt x="23818" y="28305"/>
                    </a:cubicBezTo>
                    <a:cubicBezTo>
                      <a:pt x="26753" y="25369"/>
                      <a:pt x="29155" y="21867"/>
                      <a:pt x="30356" y="17964"/>
                    </a:cubicBezTo>
                    <a:cubicBezTo>
                      <a:pt x="31557" y="14028"/>
                      <a:pt x="31490" y="9491"/>
                      <a:pt x="29755" y="5789"/>
                    </a:cubicBezTo>
                    <a:cubicBezTo>
                      <a:pt x="29255" y="4754"/>
                      <a:pt x="28621" y="3687"/>
                      <a:pt x="27787" y="2920"/>
                    </a:cubicBezTo>
                    <a:cubicBezTo>
                      <a:pt x="25953" y="1119"/>
                      <a:pt x="23284" y="351"/>
                      <a:pt x="20749" y="118"/>
                    </a:cubicBezTo>
                    <a:cubicBezTo>
                      <a:pt x="19957" y="40"/>
                      <a:pt x="19165" y="1"/>
                      <a:pt x="18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 rot="5400000">
                <a:off x="10874224" y="2865809"/>
                <a:ext cx="1397469" cy="2410569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32015" extrusionOk="0">
                    <a:moveTo>
                      <a:pt x="11209" y="484"/>
                    </a:moveTo>
                    <a:cubicBezTo>
                      <a:pt x="12713" y="484"/>
                      <a:pt x="14213" y="765"/>
                      <a:pt x="15612" y="1356"/>
                    </a:cubicBezTo>
                    <a:cubicBezTo>
                      <a:pt x="16713" y="1823"/>
                      <a:pt x="17713" y="2624"/>
                      <a:pt x="18547" y="3391"/>
                    </a:cubicBezTo>
                    <a:cubicBezTo>
                      <a:pt x="19248" y="4058"/>
                      <a:pt x="19848" y="4859"/>
                      <a:pt x="19948" y="5826"/>
                    </a:cubicBezTo>
                    <a:cubicBezTo>
                      <a:pt x="20048" y="6493"/>
                      <a:pt x="19915" y="7194"/>
                      <a:pt x="20048" y="7861"/>
                    </a:cubicBezTo>
                    <a:cubicBezTo>
                      <a:pt x="20249" y="9062"/>
                      <a:pt x="21249" y="9996"/>
                      <a:pt x="21750" y="11130"/>
                    </a:cubicBezTo>
                    <a:cubicBezTo>
                      <a:pt x="22217" y="11864"/>
                      <a:pt x="22250" y="12831"/>
                      <a:pt x="22083" y="13632"/>
                    </a:cubicBezTo>
                    <a:cubicBezTo>
                      <a:pt x="21783" y="15166"/>
                      <a:pt x="21116" y="16667"/>
                      <a:pt x="20082" y="17868"/>
                    </a:cubicBezTo>
                    <a:cubicBezTo>
                      <a:pt x="19215" y="18969"/>
                      <a:pt x="18047" y="19836"/>
                      <a:pt x="17513" y="21137"/>
                    </a:cubicBezTo>
                    <a:cubicBezTo>
                      <a:pt x="17180" y="21971"/>
                      <a:pt x="17080" y="22872"/>
                      <a:pt x="16880" y="23772"/>
                    </a:cubicBezTo>
                    <a:cubicBezTo>
                      <a:pt x="16513" y="25273"/>
                      <a:pt x="15679" y="26641"/>
                      <a:pt x="14578" y="27809"/>
                    </a:cubicBezTo>
                    <a:cubicBezTo>
                      <a:pt x="13477" y="28943"/>
                      <a:pt x="12210" y="29843"/>
                      <a:pt x="10875" y="30644"/>
                    </a:cubicBezTo>
                    <a:cubicBezTo>
                      <a:pt x="10275" y="30978"/>
                      <a:pt x="9674" y="31311"/>
                      <a:pt x="8941" y="31478"/>
                    </a:cubicBezTo>
                    <a:cubicBezTo>
                      <a:pt x="8729" y="31531"/>
                      <a:pt x="8511" y="31553"/>
                      <a:pt x="8291" y="31553"/>
                    </a:cubicBezTo>
                    <a:cubicBezTo>
                      <a:pt x="7815" y="31553"/>
                      <a:pt x="7328" y="31448"/>
                      <a:pt x="6872" y="31311"/>
                    </a:cubicBezTo>
                    <a:cubicBezTo>
                      <a:pt x="5938" y="31044"/>
                      <a:pt x="5271" y="30177"/>
                      <a:pt x="5138" y="29210"/>
                    </a:cubicBezTo>
                    <a:cubicBezTo>
                      <a:pt x="5004" y="28309"/>
                      <a:pt x="5238" y="27308"/>
                      <a:pt x="5638" y="26474"/>
                    </a:cubicBezTo>
                    <a:cubicBezTo>
                      <a:pt x="6072" y="25640"/>
                      <a:pt x="6639" y="24840"/>
                      <a:pt x="7173" y="24039"/>
                    </a:cubicBezTo>
                    <a:cubicBezTo>
                      <a:pt x="8240" y="22371"/>
                      <a:pt x="9107" y="20537"/>
                      <a:pt x="9307" y="18602"/>
                    </a:cubicBezTo>
                    <a:cubicBezTo>
                      <a:pt x="9541" y="16634"/>
                      <a:pt x="8941" y="14499"/>
                      <a:pt x="7506" y="13131"/>
                    </a:cubicBezTo>
                    <a:cubicBezTo>
                      <a:pt x="6172" y="11830"/>
                      <a:pt x="4237" y="11363"/>
                      <a:pt x="2403" y="10963"/>
                    </a:cubicBezTo>
                    <a:cubicBezTo>
                      <a:pt x="1936" y="10830"/>
                      <a:pt x="1502" y="10730"/>
                      <a:pt x="1168" y="10396"/>
                    </a:cubicBezTo>
                    <a:cubicBezTo>
                      <a:pt x="735" y="9996"/>
                      <a:pt x="668" y="9362"/>
                      <a:pt x="701" y="8828"/>
                    </a:cubicBezTo>
                    <a:cubicBezTo>
                      <a:pt x="735" y="6627"/>
                      <a:pt x="1936" y="4292"/>
                      <a:pt x="3737" y="2957"/>
                    </a:cubicBezTo>
                    <a:cubicBezTo>
                      <a:pt x="5887" y="1360"/>
                      <a:pt x="8555" y="484"/>
                      <a:pt x="11209" y="484"/>
                    </a:cubicBezTo>
                    <a:close/>
                    <a:moveTo>
                      <a:pt x="11527" y="1"/>
                    </a:moveTo>
                    <a:cubicBezTo>
                      <a:pt x="10622" y="1"/>
                      <a:pt x="9718" y="108"/>
                      <a:pt x="8840" y="322"/>
                    </a:cubicBezTo>
                    <a:cubicBezTo>
                      <a:pt x="6405" y="923"/>
                      <a:pt x="4104" y="1923"/>
                      <a:pt x="2436" y="3791"/>
                    </a:cubicBezTo>
                    <a:cubicBezTo>
                      <a:pt x="1535" y="4825"/>
                      <a:pt x="835" y="6093"/>
                      <a:pt x="401" y="7427"/>
                    </a:cubicBezTo>
                    <a:cubicBezTo>
                      <a:pt x="68" y="8495"/>
                      <a:pt x="1" y="9796"/>
                      <a:pt x="768" y="10596"/>
                    </a:cubicBezTo>
                    <a:cubicBezTo>
                      <a:pt x="1202" y="10997"/>
                      <a:pt x="1769" y="11163"/>
                      <a:pt x="2369" y="11297"/>
                    </a:cubicBezTo>
                    <a:cubicBezTo>
                      <a:pt x="4204" y="11797"/>
                      <a:pt x="6172" y="12331"/>
                      <a:pt x="7406" y="13799"/>
                    </a:cubicBezTo>
                    <a:cubicBezTo>
                      <a:pt x="8674" y="15200"/>
                      <a:pt x="8941" y="17301"/>
                      <a:pt x="8607" y="19136"/>
                    </a:cubicBezTo>
                    <a:cubicBezTo>
                      <a:pt x="8240" y="21004"/>
                      <a:pt x="7273" y="22672"/>
                      <a:pt x="6239" y="24206"/>
                    </a:cubicBezTo>
                    <a:cubicBezTo>
                      <a:pt x="5538" y="25207"/>
                      <a:pt x="4771" y="26207"/>
                      <a:pt x="4404" y="27375"/>
                    </a:cubicBezTo>
                    <a:cubicBezTo>
                      <a:pt x="4037" y="28542"/>
                      <a:pt x="4037" y="29943"/>
                      <a:pt x="4838" y="30877"/>
                    </a:cubicBezTo>
                    <a:cubicBezTo>
                      <a:pt x="5405" y="31611"/>
                      <a:pt x="6372" y="31978"/>
                      <a:pt x="7339" y="32012"/>
                    </a:cubicBezTo>
                    <a:cubicBezTo>
                      <a:pt x="7399" y="32014"/>
                      <a:pt x="7459" y="32015"/>
                      <a:pt x="7518" y="32015"/>
                    </a:cubicBezTo>
                    <a:cubicBezTo>
                      <a:pt x="8392" y="32015"/>
                      <a:pt x="9263" y="31790"/>
                      <a:pt x="10075" y="31478"/>
                    </a:cubicBezTo>
                    <a:cubicBezTo>
                      <a:pt x="13510" y="30177"/>
                      <a:pt x="16413" y="27709"/>
                      <a:pt x="18514" y="24673"/>
                    </a:cubicBezTo>
                    <a:cubicBezTo>
                      <a:pt x="20582" y="21671"/>
                      <a:pt x="21850" y="18135"/>
                      <a:pt x="22450" y="14532"/>
                    </a:cubicBezTo>
                    <a:cubicBezTo>
                      <a:pt x="22717" y="13098"/>
                      <a:pt x="22884" y="11497"/>
                      <a:pt x="22684" y="9962"/>
                    </a:cubicBezTo>
                    <a:cubicBezTo>
                      <a:pt x="22250" y="6327"/>
                      <a:pt x="19915" y="2957"/>
                      <a:pt x="16679" y="1256"/>
                    </a:cubicBezTo>
                    <a:cubicBezTo>
                      <a:pt x="15088" y="416"/>
                      <a:pt x="13306" y="1"/>
                      <a:pt x="11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 rot="5400000">
                <a:off x="11904655" y="3829078"/>
                <a:ext cx="735436" cy="820188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0893" extrusionOk="0">
                    <a:moveTo>
                      <a:pt x="4591" y="255"/>
                    </a:moveTo>
                    <a:cubicBezTo>
                      <a:pt x="4751" y="255"/>
                      <a:pt x="4912" y="265"/>
                      <a:pt x="5071" y="284"/>
                    </a:cubicBezTo>
                    <a:cubicBezTo>
                      <a:pt x="5538" y="351"/>
                      <a:pt x="5938" y="518"/>
                      <a:pt x="6372" y="685"/>
                    </a:cubicBezTo>
                    <a:cubicBezTo>
                      <a:pt x="7172" y="1018"/>
                      <a:pt x="7773" y="1519"/>
                      <a:pt x="8273" y="2253"/>
                    </a:cubicBezTo>
                    <a:cubicBezTo>
                      <a:pt x="9040" y="3387"/>
                      <a:pt x="9040" y="4888"/>
                      <a:pt x="9607" y="6089"/>
                    </a:cubicBezTo>
                    <a:cubicBezTo>
                      <a:pt x="10007" y="6722"/>
                      <a:pt x="10508" y="7356"/>
                      <a:pt x="10341" y="8057"/>
                    </a:cubicBezTo>
                    <a:cubicBezTo>
                      <a:pt x="10208" y="8490"/>
                      <a:pt x="9874" y="8857"/>
                      <a:pt x="9841" y="9258"/>
                    </a:cubicBezTo>
                    <a:cubicBezTo>
                      <a:pt x="9774" y="9524"/>
                      <a:pt x="9874" y="9825"/>
                      <a:pt x="9707" y="10025"/>
                    </a:cubicBezTo>
                    <a:cubicBezTo>
                      <a:pt x="9607" y="10091"/>
                      <a:pt x="9540" y="10158"/>
                      <a:pt x="9407" y="10192"/>
                    </a:cubicBezTo>
                    <a:cubicBezTo>
                      <a:pt x="9241" y="10237"/>
                      <a:pt x="9062" y="10255"/>
                      <a:pt x="8879" y="10255"/>
                    </a:cubicBezTo>
                    <a:cubicBezTo>
                      <a:pt x="8655" y="10255"/>
                      <a:pt x="8426" y="10228"/>
                      <a:pt x="8206" y="10192"/>
                    </a:cubicBezTo>
                    <a:cubicBezTo>
                      <a:pt x="7706" y="10091"/>
                      <a:pt x="7239" y="9925"/>
                      <a:pt x="6772" y="9758"/>
                    </a:cubicBezTo>
                    <a:cubicBezTo>
                      <a:pt x="5438" y="9291"/>
                      <a:pt x="4170" y="8791"/>
                      <a:pt x="3002" y="7957"/>
                    </a:cubicBezTo>
                    <a:cubicBezTo>
                      <a:pt x="1868" y="7189"/>
                      <a:pt x="901" y="5955"/>
                      <a:pt x="667" y="4588"/>
                    </a:cubicBezTo>
                    <a:cubicBezTo>
                      <a:pt x="567" y="4087"/>
                      <a:pt x="567" y="3587"/>
                      <a:pt x="701" y="3086"/>
                    </a:cubicBezTo>
                    <a:cubicBezTo>
                      <a:pt x="1128" y="1378"/>
                      <a:pt x="2867" y="255"/>
                      <a:pt x="4591" y="255"/>
                    </a:cubicBezTo>
                    <a:close/>
                    <a:moveTo>
                      <a:pt x="4610" y="1"/>
                    </a:moveTo>
                    <a:cubicBezTo>
                      <a:pt x="3822" y="1"/>
                      <a:pt x="3037" y="188"/>
                      <a:pt x="2335" y="585"/>
                    </a:cubicBezTo>
                    <a:cubicBezTo>
                      <a:pt x="1401" y="1085"/>
                      <a:pt x="601" y="1952"/>
                      <a:pt x="334" y="2953"/>
                    </a:cubicBezTo>
                    <a:cubicBezTo>
                      <a:pt x="0" y="4020"/>
                      <a:pt x="167" y="5188"/>
                      <a:pt x="601" y="6122"/>
                    </a:cubicBezTo>
                    <a:cubicBezTo>
                      <a:pt x="768" y="6522"/>
                      <a:pt x="1034" y="6923"/>
                      <a:pt x="1268" y="7223"/>
                    </a:cubicBezTo>
                    <a:cubicBezTo>
                      <a:pt x="1668" y="7690"/>
                      <a:pt x="2169" y="8023"/>
                      <a:pt x="2669" y="8357"/>
                    </a:cubicBezTo>
                    <a:cubicBezTo>
                      <a:pt x="4837" y="9725"/>
                      <a:pt x="7272" y="10792"/>
                      <a:pt x="9874" y="10892"/>
                    </a:cubicBezTo>
                    <a:cubicBezTo>
                      <a:pt x="10541" y="10892"/>
                      <a:pt x="11275" y="10825"/>
                      <a:pt x="11709" y="10258"/>
                    </a:cubicBezTo>
                    <a:cubicBezTo>
                      <a:pt x="12009" y="9991"/>
                      <a:pt x="12042" y="9458"/>
                      <a:pt x="11942" y="9057"/>
                    </a:cubicBezTo>
                    <a:cubicBezTo>
                      <a:pt x="11709" y="7523"/>
                      <a:pt x="10108" y="6489"/>
                      <a:pt x="9707" y="4921"/>
                    </a:cubicBezTo>
                    <a:cubicBezTo>
                      <a:pt x="9574" y="4554"/>
                      <a:pt x="9574" y="4154"/>
                      <a:pt x="9507" y="3754"/>
                    </a:cubicBezTo>
                    <a:cubicBezTo>
                      <a:pt x="9274" y="2753"/>
                      <a:pt x="8740" y="1886"/>
                      <a:pt x="7939" y="1218"/>
                    </a:cubicBezTo>
                    <a:cubicBezTo>
                      <a:pt x="7014" y="434"/>
                      <a:pt x="5808" y="1"/>
                      <a:pt x="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 rot="5400000">
                <a:off x="11374295" y="3050238"/>
                <a:ext cx="2572835" cy="1110902"/>
              </a:xfrm>
              <a:custGeom>
                <a:avLst/>
                <a:gdLst/>
                <a:ahLst/>
                <a:cxnLst/>
                <a:rect l="l" t="t" r="r" b="b"/>
                <a:pathLst>
                  <a:path w="42131" h="14754" extrusionOk="0">
                    <a:moveTo>
                      <a:pt x="1935" y="1"/>
                    </a:moveTo>
                    <a:cubicBezTo>
                      <a:pt x="300" y="3703"/>
                      <a:pt x="0" y="8306"/>
                      <a:pt x="1902" y="11676"/>
                    </a:cubicBezTo>
                    <a:cubicBezTo>
                      <a:pt x="2268" y="12409"/>
                      <a:pt x="3002" y="13143"/>
                      <a:pt x="3636" y="13610"/>
                    </a:cubicBezTo>
                    <a:cubicBezTo>
                      <a:pt x="4303" y="14077"/>
                      <a:pt x="5337" y="14578"/>
                      <a:pt x="6138" y="14678"/>
                    </a:cubicBezTo>
                    <a:cubicBezTo>
                      <a:pt x="6513" y="14727"/>
                      <a:pt x="6874" y="14753"/>
                      <a:pt x="7226" y="14753"/>
                    </a:cubicBezTo>
                    <a:cubicBezTo>
                      <a:pt x="8063" y="14753"/>
                      <a:pt x="8852" y="14606"/>
                      <a:pt x="9674" y="14277"/>
                    </a:cubicBezTo>
                    <a:cubicBezTo>
                      <a:pt x="11242" y="13677"/>
                      <a:pt x="12142" y="12143"/>
                      <a:pt x="13176" y="10808"/>
                    </a:cubicBezTo>
                    <a:cubicBezTo>
                      <a:pt x="16745" y="6272"/>
                      <a:pt x="22483" y="3837"/>
                      <a:pt x="28254" y="3003"/>
                    </a:cubicBezTo>
                    <a:cubicBezTo>
                      <a:pt x="29523" y="2816"/>
                      <a:pt x="30826" y="2710"/>
                      <a:pt x="32126" y="2710"/>
                    </a:cubicBezTo>
                    <a:cubicBezTo>
                      <a:pt x="35712" y="2710"/>
                      <a:pt x="39282" y="3517"/>
                      <a:pt x="42097" y="5671"/>
                    </a:cubicBezTo>
                    <a:cubicBezTo>
                      <a:pt x="42130" y="5471"/>
                      <a:pt x="42030" y="5271"/>
                      <a:pt x="42030" y="4971"/>
                    </a:cubicBezTo>
                    <a:cubicBezTo>
                      <a:pt x="41997" y="4971"/>
                      <a:pt x="41963" y="4971"/>
                      <a:pt x="41997" y="5004"/>
                    </a:cubicBezTo>
                    <a:cubicBezTo>
                      <a:pt x="40162" y="3403"/>
                      <a:pt x="37360" y="2669"/>
                      <a:pt x="34792" y="2402"/>
                    </a:cubicBezTo>
                    <a:cubicBezTo>
                      <a:pt x="33758" y="2297"/>
                      <a:pt x="32752" y="2233"/>
                      <a:pt x="31742" y="2233"/>
                    </a:cubicBezTo>
                    <a:cubicBezTo>
                      <a:pt x="30503" y="2233"/>
                      <a:pt x="29259" y="2330"/>
                      <a:pt x="27953" y="2569"/>
                    </a:cubicBezTo>
                    <a:cubicBezTo>
                      <a:pt x="26586" y="2803"/>
                      <a:pt x="25252" y="3203"/>
                      <a:pt x="23851" y="3270"/>
                    </a:cubicBezTo>
                    <a:cubicBezTo>
                      <a:pt x="23776" y="3272"/>
                      <a:pt x="23702" y="3273"/>
                      <a:pt x="23628" y="3273"/>
                    </a:cubicBezTo>
                    <a:cubicBezTo>
                      <a:pt x="23050" y="3273"/>
                      <a:pt x="22473" y="3202"/>
                      <a:pt x="21906" y="3202"/>
                    </a:cubicBezTo>
                    <a:cubicBezTo>
                      <a:pt x="21629" y="3202"/>
                      <a:pt x="21354" y="3219"/>
                      <a:pt x="21082" y="3270"/>
                    </a:cubicBezTo>
                    <a:cubicBezTo>
                      <a:pt x="19848" y="3470"/>
                      <a:pt x="18814" y="4237"/>
                      <a:pt x="17913" y="5071"/>
                    </a:cubicBezTo>
                    <a:cubicBezTo>
                      <a:pt x="16445" y="6405"/>
                      <a:pt x="15178" y="7906"/>
                      <a:pt x="13777" y="9274"/>
                    </a:cubicBezTo>
                    <a:cubicBezTo>
                      <a:pt x="12342" y="10641"/>
                      <a:pt x="10775" y="11842"/>
                      <a:pt x="8907" y="12476"/>
                    </a:cubicBezTo>
                    <a:cubicBezTo>
                      <a:pt x="8171" y="12721"/>
                      <a:pt x="7395" y="12852"/>
                      <a:pt x="6629" y="12852"/>
                    </a:cubicBezTo>
                    <a:cubicBezTo>
                      <a:pt x="5417" y="12852"/>
                      <a:pt x="4230" y="12525"/>
                      <a:pt x="3269" y="11809"/>
                    </a:cubicBezTo>
                    <a:cubicBezTo>
                      <a:pt x="1568" y="10575"/>
                      <a:pt x="834" y="8306"/>
                      <a:pt x="901" y="6238"/>
                    </a:cubicBezTo>
                    <a:cubicBezTo>
                      <a:pt x="934" y="4103"/>
                      <a:pt x="1635" y="2102"/>
                      <a:pt x="2335" y="134"/>
                    </a:cubicBezTo>
                    <a:cubicBezTo>
                      <a:pt x="2168" y="101"/>
                      <a:pt x="2102" y="67"/>
                      <a:pt x="1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 rot="5400000">
                <a:off x="12210576" y="2670463"/>
                <a:ext cx="1104161" cy="716131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9511" extrusionOk="0">
                    <a:moveTo>
                      <a:pt x="17781" y="0"/>
                    </a:moveTo>
                    <a:cubicBezTo>
                      <a:pt x="17759" y="0"/>
                      <a:pt x="17736" y="4"/>
                      <a:pt x="17713" y="14"/>
                    </a:cubicBezTo>
                    <a:cubicBezTo>
                      <a:pt x="17446" y="814"/>
                      <a:pt x="16879" y="1415"/>
                      <a:pt x="16179" y="1848"/>
                    </a:cubicBezTo>
                    <a:cubicBezTo>
                      <a:pt x="15278" y="2349"/>
                      <a:pt x="14211" y="2382"/>
                      <a:pt x="13343" y="2983"/>
                    </a:cubicBezTo>
                    <a:cubicBezTo>
                      <a:pt x="12843" y="3350"/>
                      <a:pt x="12409" y="3850"/>
                      <a:pt x="11909" y="4217"/>
                    </a:cubicBezTo>
                    <a:cubicBezTo>
                      <a:pt x="10741" y="5084"/>
                      <a:pt x="9107" y="5251"/>
                      <a:pt x="7939" y="6152"/>
                    </a:cubicBezTo>
                    <a:cubicBezTo>
                      <a:pt x="7372" y="6552"/>
                      <a:pt x="6905" y="7152"/>
                      <a:pt x="6338" y="7586"/>
                    </a:cubicBezTo>
                    <a:cubicBezTo>
                      <a:pt x="5645" y="8121"/>
                      <a:pt x="4833" y="8389"/>
                      <a:pt x="4014" y="8389"/>
                    </a:cubicBezTo>
                    <a:cubicBezTo>
                      <a:pt x="3966" y="8389"/>
                      <a:pt x="3918" y="8388"/>
                      <a:pt x="3870" y="8386"/>
                    </a:cubicBezTo>
                    <a:cubicBezTo>
                      <a:pt x="3003" y="8353"/>
                      <a:pt x="2102" y="7986"/>
                      <a:pt x="1535" y="7319"/>
                    </a:cubicBezTo>
                    <a:cubicBezTo>
                      <a:pt x="934" y="6685"/>
                      <a:pt x="668" y="5818"/>
                      <a:pt x="501" y="4917"/>
                    </a:cubicBezTo>
                    <a:cubicBezTo>
                      <a:pt x="201" y="3383"/>
                      <a:pt x="401" y="1748"/>
                      <a:pt x="1068" y="314"/>
                    </a:cubicBezTo>
                    <a:cubicBezTo>
                      <a:pt x="961" y="314"/>
                      <a:pt x="897" y="357"/>
                      <a:pt x="825" y="357"/>
                    </a:cubicBezTo>
                    <a:cubicBezTo>
                      <a:pt x="806" y="357"/>
                      <a:pt x="788" y="354"/>
                      <a:pt x="768" y="347"/>
                    </a:cubicBezTo>
                    <a:cubicBezTo>
                      <a:pt x="234" y="1415"/>
                      <a:pt x="34" y="2649"/>
                      <a:pt x="34" y="3850"/>
                    </a:cubicBezTo>
                    <a:cubicBezTo>
                      <a:pt x="0" y="5551"/>
                      <a:pt x="434" y="7419"/>
                      <a:pt x="1768" y="8520"/>
                    </a:cubicBezTo>
                    <a:cubicBezTo>
                      <a:pt x="2673" y="9255"/>
                      <a:pt x="3817" y="9511"/>
                      <a:pt x="4958" y="9511"/>
                    </a:cubicBezTo>
                    <a:cubicBezTo>
                      <a:pt x="5163" y="9511"/>
                      <a:pt x="5368" y="9503"/>
                      <a:pt x="5571" y="9487"/>
                    </a:cubicBezTo>
                    <a:cubicBezTo>
                      <a:pt x="6238" y="9421"/>
                      <a:pt x="6872" y="9254"/>
                      <a:pt x="7439" y="9020"/>
                    </a:cubicBezTo>
                    <a:cubicBezTo>
                      <a:pt x="9841" y="7986"/>
                      <a:pt x="11242" y="5484"/>
                      <a:pt x="13410" y="4083"/>
                    </a:cubicBezTo>
                    <a:cubicBezTo>
                      <a:pt x="14277" y="3516"/>
                      <a:pt x="15278" y="3149"/>
                      <a:pt x="16179" y="2582"/>
                    </a:cubicBezTo>
                    <a:cubicBezTo>
                      <a:pt x="17046" y="2049"/>
                      <a:pt x="17880" y="1248"/>
                      <a:pt x="18080" y="214"/>
                    </a:cubicBezTo>
                    <a:cubicBezTo>
                      <a:pt x="18023" y="157"/>
                      <a:pt x="17916" y="0"/>
                      <a:pt x="17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 rot="5400000">
                <a:off x="12545350" y="4200110"/>
                <a:ext cx="1038941" cy="385661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5122" extrusionOk="0">
                    <a:moveTo>
                      <a:pt x="1" y="652"/>
                    </a:moveTo>
                    <a:cubicBezTo>
                      <a:pt x="1" y="667"/>
                      <a:pt x="2" y="673"/>
                      <a:pt x="5" y="673"/>
                    </a:cubicBezTo>
                    <a:cubicBezTo>
                      <a:pt x="8" y="673"/>
                      <a:pt x="12" y="666"/>
                      <a:pt x="16" y="653"/>
                    </a:cubicBezTo>
                    <a:lnTo>
                      <a:pt x="16" y="653"/>
                    </a:lnTo>
                    <a:cubicBezTo>
                      <a:pt x="11" y="652"/>
                      <a:pt x="6" y="652"/>
                      <a:pt x="1" y="652"/>
                    </a:cubicBezTo>
                    <a:close/>
                    <a:moveTo>
                      <a:pt x="1497" y="0"/>
                    </a:moveTo>
                    <a:cubicBezTo>
                      <a:pt x="1013" y="0"/>
                      <a:pt x="553" y="88"/>
                      <a:pt x="167" y="351"/>
                    </a:cubicBezTo>
                    <a:cubicBezTo>
                      <a:pt x="134" y="385"/>
                      <a:pt x="34" y="451"/>
                      <a:pt x="34" y="518"/>
                    </a:cubicBezTo>
                    <a:cubicBezTo>
                      <a:pt x="34" y="571"/>
                      <a:pt x="25" y="624"/>
                      <a:pt x="16" y="653"/>
                    </a:cubicBezTo>
                    <a:lnTo>
                      <a:pt x="16" y="653"/>
                    </a:lnTo>
                    <a:cubicBezTo>
                      <a:pt x="2979" y="853"/>
                      <a:pt x="5910" y="1120"/>
                      <a:pt x="8807" y="1719"/>
                    </a:cubicBezTo>
                    <a:cubicBezTo>
                      <a:pt x="11676" y="2353"/>
                      <a:pt x="14511" y="3387"/>
                      <a:pt x="16913" y="5121"/>
                    </a:cubicBezTo>
                    <a:cubicBezTo>
                      <a:pt x="16913" y="4988"/>
                      <a:pt x="17013" y="4821"/>
                      <a:pt x="17013" y="4688"/>
                    </a:cubicBezTo>
                    <a:cubicBezTo>
                      <a:pt x="16312" y="4154"/>
                      <a:pt x="15545" y="3787"/>
                      <a:pt x="14878" y="3387"/>
                    </a:cubicBezTo>
                    <a:cubicBezTo>
                      <a:pt x="14311" y="3053"/>
                      <a:pt x="13677" y="2786"/>
                      <a:pt x="13010" y="2486"/>
                    </a:cubicBezTo>
                    <a:cubicBezTo>
                      <a:pt x="11709" y="1953"/>
                      <a:pt x="10508" y="1519"/>
                      <a:pt x="9141" y="1285"/>
                    </a:cubicBezTo>
                    <a:cubicBezTo>
                      <a:pt x="7039" y="885"/>
                      <a:pt x="4904" y="518"/>
                      <a:pt x="2836" y="151"/>
                    </a:cubicBezTo>
                    <a:cubicBezTo>
                      <a:pt x="2393" y="72"/>
                      <a:pt x="1935" y="0"/>
                      <a:pt x="14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16"/>
            <p:cNvGrpSpPr/>
            <p:nvPr/>
          </p:nvGrpSpPr>
          <p:grpSpPr>
            <a:xfrm flipH="1">
              <a:off x="-334658" y="-674884"/>
              <a:ext cx="3195761" cy="2428783"/>
              <a:chOff x="8270659" y="-109459"/>
              <a:chExt cx="3195761" cy="2428783"/>
            </a:xfrm>
          </p:grpSpPr>
          <p:sp>
            <p:nvSpPr>
              <p:cNvPr id="266" name="Google Shape;266;p16"/>
              <p:cNvSpPr/>
              <p:nvPr/>
            </p:nvSpPr>
            <p:spPr>
              <a:xfrm rot="4553252">
                <a:off x="8857313" y="-217139"/>
                <a:ext cx="1839554" cy="2644143"/>
              </a:xfrm>
              <a:custGeom>
                <a:avLst/>
                <a:gdLst/>
                <a:ahLst/>
                <a:cxnLst/>
                <a:rect l="l" t="t" r="r" b="b"/>
                <a:pathLst>
                  <a:path w="30123" h="35117" extrusionOk="0">
                    <a:moveTo>
                      <a:pt x="16498" y="0"/>
                    </a:moveTo>
                    <a:cubicBezTo>
                      <a:pt x="14882" y="0"/>
                      <a:pt x="13244" y="267"/>
                      <a:pt x="11709" y="658"/>
                    </a:cubicBezTo>
                    <a:cubicBezTo>
                      <a:pt x="7606" y="1726"/>
                      <a:pt x="3737" y="3594"/>
                      <a:pt x="368" y="6095"/>
                    </a:cubicBezTo>
                    <a:cubicBezTo>
                      <a:pt x="368" y="6429"/>
                      <a:pt x="301" y="6663"/>
                      <a:pt x="301" y="6996"/>
                    </a:cubicBezTo>
                    <a:cubicBezTo>
                      <a:pt x="5002" y="3589"/>
                      <a:pt x="10569" y="629"/>
                      <a:pt x="16323" y="629"/>
                    </a:cubicBezTo>
                    <a:cubicBezTo>
                      <a:pt x="16653" y="629"/>
                      <a:pt x="16983" y="638"/>
                      <a:pt x="17313" y="658"/>
                    </a:cubicBezTo>
                    <a:cubicBezTo>
                      <a:pt x="18481" y="758"/>
                      <a:pt x="19715" y="958"/>
                      <a:pt x="20582" y="1659"/>
                    </a:cubicBezTo>
                    <a:cubicBezTo>
                      <a:pt x="21283" y="2259"/>
                      <a:pt x="21750" y="3127"/>
                      <a:pt x="22450" y="3727"/>
                    </a:cubicBezTo>
                    <a:cubicBezTo>
                      <a:pt x="23418" y="4494"/>
                      <a:pt x="24685" y="4694"/>
                      <a:pt x="25886" y="4995"/>
                    </a:cubicBezTo>
                    <a:cubicBezTo>
                      <a:pt x="27054" y="5295"/>
                      <a:pt x="28321" y="5795"/>
                      <a:pt x="28922" y="6896"/>
                    </a:cubicBezTo>
                    <a:cubicBezTo>
                      <a:pt x="29389" y="7730"/>
                      <a:pt x="29288" y="8764"/>
                      <a:pt x="28922" y="9598"/>
                    </a:cubicBezTo>
                    <a:cubicBezTo>
                      <a:pt x="28555" y="10465"/>
                      <a:pt x="27887" y="11132"/>
                      <a:pt x="27187" y="11766"/>
                    </a:cubicBezTo>
                    <a:cubicBezTo>
                      <a:pt x="24885" y="13734"/>
                      <a:pt x="21950" y="14802"/>
                      <a:pt x="19048" y="15602"/>
                    </a:cubicBezTo>
                    <a:cubicBezTo>
                      <a:pt x="17647" y="15969"/>
                      <a:pt x="16246" y="16269"/>
                      <a:pt x="14945" y="16837"/>
                    </a:cubicBezTo>
                    <a:cubicBezTo>
                      <a:pt x="13611" y="17437"/>
                      <a:pt x="12410" y="18238"/>
                      <a:pt x="11242" y="19105"/>
                    </a:cubicBezTo>
                    <a:cubicBezTo>
                      <a:pt x="9541" y="20339"/>
                      <a:pt x="7907" y="21740"/>
                      <a:pt x="6506" y="23308"/>
                    </a:cubicBezTo>
                    <a:cubicBezTo>
                      <a:pt x="3770" y="26277"/>
                      <a:pt x="1836" y="29812"/>
                      <a:pt x="234" y="33515"/>
                    </a:cubicBezTo>
                    <a:cubicBezTo>
                      <a:pt x="1" y="34015"/>
                      <a:pt x="101" y="34583"/>
                      <a:pt x="334" y="35116"/>
                    </a:cubicBezTo>
                    <a:cubicBezTo>
                      <a:pt x="1869" y="31347"/>
                      <a:pt x="3870" y="27744"/>
                      <a:pt x="6506" y="24642"/>
                    </a:cubicBezTo>
                    <a:cubicBezTo>
                      <a:pt x="9174" y="21573"/>
                      <a:pt x="12510" y="19005"/>
                      <a:pt x="16379" y="17670"/>
                    </a:cubicBezTo>
                    <a:cubicBezTo>
                      <a:pt x="18014" y="17103"/>
                      <a:pt x="19715" y="16770"/>
                      <a:pt x="21383" y="16236"/>
                    </a:cubicBezTo>
                    <a:cubicBezTo>
                      <a:pt x="22951" y="15736"/>
                      <a:pt x="24452" y="15002"/>
                      <a:pt x="25886" y="14135"/>
                    </a:cubicBezTo>
                    <a:cubicBezTo>
                      <a:pt x="26953" y="13467"/>
                      <a:pt x="28021" y="12734"/>
                      <a:pt x="28755" y="11666"/>
                    </a:cubicBezTo>
                    <a:cubicBezTo>
                      <a:pt x="29689" y="10432"/>
                      <a:pt x="30122" y="8898"/>
                      <a:pt x="30056" y="7330"/>
                    </a:cubicBezTo>
                    <a:cubicBezTo>
                      <a:pt x="29956" y="6262"/>
                      <a:pt x="29589" y="5161"/>
                      <a:pt x="28755" y="4494"/>
                    </a:cubicBezTo>
                    <a:cubicBezTo>
                      <a:pt x="27887" y="3827"/>
                      <a:pt x="26687" y="3827"/>
                      <a:pt x="25586" y="3494"/>
                    </a:cubicBezTo>
                    <a:cubicBezTo>
                      <a:pt x="24185" y="3060"/>
                      <a:pt x="23017" y="1959"/>
                      <a:pt x="21716" y="1225"/>
                    </a:cubicBezTo>
                    <a:cubicBezTo>
                      <a:pt x="20124" y="341"/>
                      <a:pt x="18325" y="0"/>
                      <a:pt x="16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 rot="5676702">
                <a:off x="9212175" y="-91048"/>
                <a:ext cx="1189721" cy="205468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7288" extrusionOk="0">
                    <a:moveTo>
                      <a:pt x="16179" y="1"/>
                    </a:moveTo>
                    <a:cubicBezTo>
                      <a:pt x="10708" y="1"/>
                      <a:pt x="5238" y="1802"/>
                      <a:pt x="835" y="5005"/>
                    </a:cubicBezTo>
                    <a:cubicBezTo>
                      <a:pt x="768" y="5171"/>
                      <a:pt x="768" y="5271"/>
                      <a:pt x="735" y="5438"/>
                    </a:cubicBezTo>
                    <a:cubicBezTo>
                      <a:pt x="3503" y="3837"/>
                      <a:pt x="6439" y="2603"/>
                      <a:pt x="9507" y="1736"/>
                    </a:cubicBezTo>
                    <a:cubicBezTo>
                      <a:pt x="10273" y="1500"/>
                      <a:pt x="11065" y="1290"/>
                      <a:pt x="11882" y="1290"/>
                    </a:cubicBezTo>
                    <a:cubicBezTo>
                      <a:pt x="11991" y="1290"/>
                      <a:pt x="12100" y="1294"/>
                      <a:pt x="12209" y="1302"/>
                    </a:cubicBezTo>
                    <a:cubicBezTo>
                      <a:pt x="12610" y="1369"/>
                      <a:pt x="13043" y="1435"/>
                      <a:pt x="13243" y="1769"/>
                    </a:cubicBezTo>
                    <a:cubicBezTo>
                      <a:pt x="13410" y="2036"/>
                      <a:pt x="13410" y="2303"/>
                      <a:pt x="13510" y="2569"/>
                    </a:cubicBezTo>
                    <a:cubicBezTo>
                      <a:pt x="13677" y="3070"/>
                      <a:pt x="14144" y="3403"/>
                      <a:pt x="14611" y="3470"/>
                    </a:cubicBezTo>
                    <a:cubicBezTo>
                      <a:pt x="14694" y="3484"/>
                      <a:pt x="14775" y="3490"/>
                      <a:pt x="14856" y="3490"/>
                    </a:cubicBezTo>
                    <a:cubicBezTo>
                      <a:pt x="15360" y="3490"/>
                      <a:pt x="15828" y="3247"/>
                      <a:pt x="16346" y="3103"/>
                    </a:cubicBezTo>
                    <a:cubicBezTo>
                      <a:pt x="16511" y="3055"/>
                      <a:pt x="16690" y="3029"/>
                      <a:pt x="16868" y="3029"/>
                    </a:cubicBezTo>
                    <a:cubicBezTo>
                      <a:pt x="17301" y="3029"/>
                      <a:pt x="17724" y="3182"/>
                      <a:pt x="17913" y="3537"/>
                    </a:cubicBezTo>
                    <a:cubicBezTo>
                      <a:pt x="18180" y="4004"/>
                      <a:pt x="17847" y="4571"/>
                      <a:pt x="17513" y="5038"/>
                    </a:cubicBezTo>
                    <a:cubicBezTo>
                      <a:pt x="15679" y="7440"/>
                      <a:pt x="13210" y="9374"/>
                      <a:pt x="10575" y="10875"/>
                    </a:cubicBezTo>
                    <a:cubicBezTo>
                      <a:pt x="9674" y="11409"/>
                      <a:pt x="8707" y="11910"/>
                      <a:pt x="7873" y="12577"/>
                    </a:cubicBezTo>
                    <a:cubicBezTo>
                      <a:pt x="6038" y="14044"/>
                      <a:pt x="4871" y="16113"/>
                      <a:pt x="3903" y="18281"/>
                    </a:cubicBezTo>
                    <a:cubicBezTo>
                      <a:pt x="2936" y="20416"/>
                      <a:pt x="2202" y="22651"/>
                      <a:pt x="1001" y="24652"/>
                    </a:cubicBezTo>
                    <a:cubicBezTo>
                      <a:pt x="534" y="25453"/>
                      <a:pt x="1" y="26453"/>
                      <a:pt x="534" y="27287"/>
                    </a:cubicBezTo>
                    <a:cubicBezTo>
                      <a:pt x="2302" y="22717"/>
                      <a:pt x="4971" y="18448"/>
                      <a:pt x="8340" y="14878"/>
                    </a:cubicBezTo>
                    <a:cubicBezTo>
                      <a:pt x="10975" y="12110"/>
                      <a:pt x="13977" y="9741"/>
                      <a:pt x="16679" y="7073"/>
                    </a:cubicBezTo>
                    <a:cubicBezTo>
                      <a:pt x="17547" y="6205"/>
                      <a:pt x="18414" y="5271"/>
                      <a:pt x="18914" y="4137"/>
                    </a:cubicBezTo>
                    <a:cubicBezTo>
                      <a:pt x="19481" y="2903"/>
                      <a:pt x="19381" y="1235"/>
                      <a:pt x="18247" y="468"/>
                    </a:cubicBezTo>
                    <a:cubicBezTo>
                      <a:pt x="17680" y="68"/>
                      <a:pt x="16879" y="1"/>
                      <a:pt x="16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 rot="7519352">
                <a:off x="10887927" y="1046332"/>
                <a:ext cx="548013" cy="35803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4755" extrusionOk="0">
                    <a:moveTo>
                      <a:pt x="7247" y="1"/>
                    </a:moveTo>
                    <a:cubicBezTo>
                      <a:pt x="4578" y="1"/>
                      <a:pt x="1701" y="1486"/>
                      <a:pt x="267" y="3666"/>
                    </a:cubicBezTo>
                    <a:cubicBezTo>
                      <a:pt x="134" y="3832"/>
                      <a:pt x="0" y="4033"/>
                      <a:pt x="0" y="4233"/>
                    </a:cubicBezTo>
                    <a:cubicBezTo>
                      <a:pt x="0" y="4466"/>
                      <a:pt x="67" y="4700"/>
                      <a:pt x="334" y="4733"/>
                    </a:cubicBezTo>
                    <a:cubicBezTo>
                      <a:pt x="374" y="4748"/>
                      <a:pt x="414" y="4755"/>
                      <a:pt x="452" y="4755"/>
                    </a:cubicBezTo>
                    <a:cubicBezTo>
                      <a:pt x="670" y="4755"/>
                      <a:pt x="859" y="4541"/>
                      <a:pt x="1001" y="4400"/>
                    </a:cubicBezTo>
                    <a:cubicBezTo>
                      <a:pt x="1768" y="3566"/>
                      <a:pt x="2469" y="2698"/>
                      <a:pt x="3503" y="2231"/>
                    </a:cubicBezTo>
                    <a:cubicBezTo>
                      <a:pt x="4971" y="1564"/>
                      <a:pt x="6772" y="1998"/>
                      <a:pt x="8206" y="1331"/>
                    </a:cubicBezTo>
                    <a:cubicBezTo>
                      <a:pt x="8606" y="1164"/>
                      <a:pt x="8973" y="764"/>
                      <a:pt x="8807" y="397"/>
                    </a:cubicBezTo>
                    <a:cubicBezTo>
                      <a:pt x="8673" y="163"/>
                      <a:pt x="8440" y="130"/>
                      <a:pt x="8173" y="63"/>
                    </a:cubicBezTo>
                    <a:cubicBezTo>
                      <a:pt x="7869" y="21"/>
                      <a:pt x="7559" y="1"/>
                      <a:pt x="7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6"/>
            <p:cNvGrpSpPr/>
            <p:nvPr/>
          </p:nvGrpSpPr>
          <p:grpSpPr>
            <a:xfrm flipH="1">
              <a:off x="4465202" y="4153954"/>
              <a:ext cx="4795598" cy="1544051"/>
              <a:chOff x="6049698" y="3623471"/>
              <a:chExt cx="4003004" cy="1338347"/>
            </a:xfrm>
          </p:grpSpPr>
          <p:sp>
            <p:nvSpPr>
              <p:cNvPr id="270" name="Google Shape;270;p16"/>
              <p:cNvSpPr/>
              <p:nvPr/>
            </p:nvSpPr>
            <p:spPr>
              <a:xfrm rot="5400000">
                <a:off x="8475824" y="3184321"/>
                <a:ext cx="816900" cy="23368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31036" extrusionOk="0">
                    <a:moveTo>
                      <a:pt x="12910" y="1"/>
                    </a:moveTo>
                    <a:cubicBezTo>
                      <a:pt x="10141" y="5805"/>
                      <a:pt x="3369" y="9041"/>
                      <a:pt x="1034" y="15012"/>
                    </a:cubicBezTo>
                    <a:cubicBezTo>
                      <a:pt x="534" y="16312"/>
                      <a:pt x="234" y="17713"/>
                      <a:pt x="167" y="19148"/>
                    </a:cubicBezTo>
                    <a:cubicBezTo>
                      <a:pt x="0" y="21916"/>
                      <a:pt x="734" y="25019"/>
                      <a:pt x="3003" y="26720"/>
                    </a:cubicBezTo>
                    <a:cubicBezTo>
                      <a:pt x="3903" y="27387"/>
                      <a:pt x="4971" y="27821"/>
                      <a:pt x="5871" y="28421"/>
                    </a:cubicBezTo>
                    <a:cubicBezTo>
                      <a:pt x="6805" y="29088"/>
                      <a:pt x="7539" y="29989"/>
                      <a:pt x="8540" y="30489"/>
                    </a:cubicBezTo>
                    <a:cubicBezTo>
                      <a:pt x="9350" y="30894"/>
                      <a:pt x="10241" y="31035"/>
                      <a:pt x="11153" y="31035"/>
                    </a:cubicBezTo>
                    <a:cubicBezTo>
                      <a:pt x="11892" y="31035"/>
                      <a:pt x="12644" y="30942"/>
                      <a:pt x="13377" y="30823"/>
                    </a:cubicBezTo>
                    <a:cubicBezTo>
                      <a:pt x="13377" y="30389"/>
                      <a:pt x="13310" y="29755"/>
                      <a:pt x="13076" y="29322"/>
                    </a:cubicBezTo>
                    <a:cubicBezTo>
                      <a:pt x="12263" y="29480"/>
                      <a:pt x="11403" y="29651"/>
                      <a:pt x="10566" y="29651"/>
                    </a:cubicBezTo>
                    <a:cubicBezTo>
                      <a:pt x="9995" y="29651"/>
                      <a:pt x="9434" y="29572"/>
                      <a:pt x="8907" y="29355"/>
                    </a:cubicBezTo>
                    <a:cubicBezTo>
                      <a:pt x="7639" y="28821"/>
                      <a:pt x="6739" y="27487"/>
                      <a:pt x="5471" y="26853"/>
                    </a:cubicBezTo>
                    <a:cubicBezTo>
                      <a:pt x="4837" y="26520"/>
                      <a:pt x="4137" y="26386"/>
                      <a:pt x="3503" y="26053"/>
                    </a:cubicBezTo>
                    <a:cubicBezTo>
                      <a:pt x="2369" y="25486"/>
                      <a:pt x="1668" y="24318"/>
                      <a:pt x="1235" y="23151"/>
                    </a:cubicBezTo>
                    <a:cubicBezTo>
                      <a:pt x="367" y="20649"/>
                      <a:pt x="567" y="17814"/>
                      <a:pt x="1568" y="15312"/>
                    </a:cubicBezTo>
                    <a:cubicBezTo>
                      <a:pt x="2536" y="12810"/>
                      <a:pt x="4237" y="10642"/>
                      <a:pt x="6171" y="8807"/>
                    </a:cubicBezTo>
                    <a:cubicBezTo>
                      <a:pt x="7005" y="8040"/>
                      <a:pt x="7839" y="7306"/>
                      <a:pt x="8640" y="6505"/>
                    </a:cubicBezTo>
                    <a:cubicBezTo>
                      <a:pt x="10241" y="4838"/>
                      <a:pt x="11542" y="2903"/>
                      <a:pt x="12709" y="968"/>
                    </a:cubicBezTo>
                    <a:cubicBezTo>
                      <a:pt x="12910" y="635"/>
                      <a:pt x="13076" y="368"/>
                      <a:pt x="12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 rot="5400000">
                <a:off x="6078228" y="3594941"/>
                <a:ext cx="1161137" cy="1218198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6179" extrusionOk="0">
                    <a:moveTo>
                      <a:pt x="18680" y="1"/>
                    </a:moveTo>
                    <a:lnTo>
                      <a:pt x="18680" y="1"/>
                    </a:lnTo>
                    <a:cubicBezTo>
                      <a:pt x="17212" y="1068"/>
                      <a:pt x="15378" y="1602"/>
                      <a:pt x="13576" y="1835"/>
                    </a:cubicBezTo>
                    <a:cubicBezTo>
                      <a:pt x="11775" y="2036"/>
                      <a:pt x="9941" y="1935"/>
                      <a:pt x="8106" y="2002"/>
                    </a:cubicBezTo>
                    <a:cubicBezTo>
                      <a:pt x="7172" y="2002"/>
                      <a:pt x="6205" y="2036"/>
                      <a:pt x="5271" y="2269"/>
                    </a:cubicBezTo>
                    <a:cubicBezTo>
                      <a:pt x="3603" y="2736"/>
                      <a:pt x="2368" y="3904"/>
                      <a:pt x="1568" y="5438"/>
                    </a:cubicBezTo>
                    <a:cubicBezTo>
                      <a:pt x="1201" y="6205"/>
                      <a:pt x="934" y="7006"/>
                      <a:pt x="767" y="7773"/>
                    </a:cubicBezTo>
                    <a:cubicBezTo>
                      <a:pt x="167" y="10408"/>
                      <a:pt x="0" y="13010"/>
                      <a:pt x="767" y="15779"/>
                    </a:cubicBezTo>
                    <a:cubicBezTo>
                      <a:pt x="734" y="16012"/>
                      <a:pt x="1068" y="16012"/>
                      <a:pt x="1201" y="16179"/>
                    </a:cubicBezTo>
                    <a:cubicBezTo>
                      <a:pt x="1401" y="16112"/>
                      <a:pt x="1768" y="16112"/>
                      <a:pt x="2002" y="16046"/>
                    </a:cubicBezTo>
                    <a:cubicBezTo>
                      <a:pt x="1168" y="13911"/>
                      <a:pt x="667" y="11709"/>
                      <a:pt x="834" y="9407"/>
                    </a:cubicBezTo>
                    <a:cubicBezTo>
                      <a:pt x="901" y="8407"/>
                      <a:pt x="1168" y="7072"/>
                      <a:pt x="1668" y="6239"/>
                    </a:cubicBezTo>
                    <a:cubicBezTo>
                      <a:pt x="2602" y="4571"/>
                      <a:pt x="4603" y="3937"/>
                      <a:pt x="6505" y="3703"/>
                    </a:cubicBezTo>
                    <a:cubicBezTo>
                      <a:pt x="8406" y="3437"/>
                      <a:pt x="10341" y="3603"/>
                      <a:pt x="12242" y="3403"/>
                    </a:cubicBezTo>
                    <a:cubicBezTo>
                      <a:pt x="14043" y="3203"/>
                      <a:pt x="15778" y="2636"/>
                      <a:pt x="17279" y="1702"/>
                    </a:cubicBezTo>
                    <a:cubicBezTo>
                      <a:pt x="19014" y="701"/>
                      <a:pt x="18613" y="901"/>
                      <a:pt x="186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 rot="5400000">
                <a:off x="6035438" y="3732601"/>
                <a:ext cx="1075643" cy="1032520"/>
              </a:xfrm>
              <a:custGeom>
                <a:avLst/>
                <a:gdLst/>
                <a:ahLst/>
                <a:cxnLst/>
                <a:rect l="l" t="t" r="r" b="b"/>
                <a:pathLst>
                  <a:path w="17614" h="13713" extrusionOk="0">
                    <a:moveTo>
                      <a:pt x="17613" y="0"/>
                    </a:moveTo>
                    <a:lnTo>
                      <a:pt x="17613" y="0"/>
                    </a:lnTo>
                    <a:cubicBezTo>
                      <a:pt x="16779" y="1334"/>
                      <a:pt x="15512" y="2302"/>
                      <a:pt x="14111" y="2835"/>
                    </a:cubicBezTo>
                    <a:cubicBezTo>
                      <a:pt x="12963" y="3262"/>
                      <a:pt x="11773" y="3433"/>
                      <a:pt x="10574" y="3433"/>
                    </a:cubicBezTo>
                    <a:cubicBezTo>
                      <a:pt x="10274" y="3433"/>
                      <a:pt x="9974" y="3423"/>
                      <a:pt x="9674" y="3403"/>
                    </a:cubicBezTo>
                    <a:cubicBezTo>
                      <a:pt x="8807" y="3369"/>
                      <a:pt x="7939" y="3202"/>
                      <a:pt x="7005" y="3202"/>
                    </a:cubicBezTo>
                    <a:cubicBezTo>
                      <a:pt x="4604" y="3202"/>
                      <a:pt x="2002" y="4403"/>
                      <a:pt x="968" y="6738"/>
                    </a:cubicBezTo>
                    <a:cubicBezTo>
                      <a:pt x="0" y="8873"/>
                      <a:pt x="467" y="11375"/>
                      <a:pt x="968" y="13677"/>
                    </a:cubicBezTo>
                    <a:cubicBezTo>
                      <a:pt x="1095" y="13702"/>
                      <a:pt x="1237" y="13713"/>
                      <a:pt x="1383" y="13713"/>
                    </a:cubicBezTo>
                    <a:cubicBezTo>
                      <a:pt x="1618" y="13713"/>
                      <a:pt x="1862" y="13684"/>
                      <a:pt x="2069" y="13643"/>
                    </a:cubicBezTo>
                    <a:cubicBezTo>
                      <a:pt x="1401" y="11708"/>
                      <a:pt x="1101" y="9574"/>
                      <a:pt x="1668" y="7672"/>
                    </a:cubicBezTo>
                    <a:cubicBezTo>
                      <a:pt x="2269" y="5738"/>
                      <a:pt x="3803" y="4036"/>
                      <a:pt x="5738" y="3736"/>
                    </a:cubicBezTo>
                    <a:cubicBezTo>
                      <a:pt x="5957" y="3705"/>
                      <a:pt x="6177" y="3691"/>
                      <a:pt x="6397" y="3691"/>
                    </a:cubicBezTo>
                    <a:cubicBezTo>
                      <a:pt x="7587" y="3691"/>
                      <a:pt x="8798" y="4080"/>
                      <a:pt x="10008" y="4136"/>
                    </a:cubicBezTo>
                    <a:cubicBezTo>
                      <a:pt x="10116" y="4141"/>
                      <a:pt x="10225" y="4144"/>
                      <a:pt x="10333" y="4144"/>
                    </a:cubicBezTo>
                    <a:cubicBezTo>
                      <a:pt x="12349" y="4144"/>
                      <a:pt x="14267" y="3275"/>
                      <a:pt x="15945" y="2135"/>
                    </a:cubicBezTo>
                    <a:cubicBezTo>
                      <a:pt x="16779" y="1568"/>
                      <a:pt x="17513" y="967"/>
                      <a:pt x="17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 rot="5400000">
                <a:off x="8157418" y="4024621"/>
                <a:ext cx="492998" cy="72757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9663" extrusionOk="0">
                    <a:moveTo>
                      <a:pt x="5361" y="471"/>
                    </a:moveTo>
                    <a:cubicBezTo>
                      <a:pt x="6015" y="471"/>
                      <a:pt x="6639" y="762"/>
                      <a:pt x="7072" y="1515"/>
                    </a:cubicBezTo>
                    <a:cubicBezTo>
                      <a:pt x="7439" y="2249"/>
                      <a:pt x="7572" y="3083"/>
                      <a:pt x="7505" y="3983"/>
                    </a:cubicBezTo>
                    <a:cubicBezTo>
                      <a:pt x="7472" y="5784"/>
                      <a:pt x="7105" y="7119"/>
                      <a:pt x="5938" y="8420"/>
                    </a:cubicBezTo>
                    <a:cubicBezTo>
                      <a:pt x="5671" y="8653"/>
                      <a:pt x="5437" y="8920"/>
                      <a:pt x="5104" y="8987"/>
                    </a:cubicBezTo>
                    <a:cubicBezTo>
                      <a:pt x="5007" y="9006"/>
                      <a:pt x="4901" y="9017"/>
                      <a:pt x="4795" y="9017"/>
                    </a:cubicBezTo>
                    <a:cubicBezTo>
                      <a:pt x="4538" y="9017"/>
                      <a:pt x="4278" y="8952"/>
                      <a:pt x="4136" y="8787"/>
                    </a:cubicBezTo>
                    <a:cubicBezTo>
                      <a:pt x="3836" y="8486"/>
                      <a:pt x="3903" y="7986"/>
                      <a:pt x="3936" y="7586"/>
                    </a:cubicBezTo>
                    <a:cubicBezTo>
                      <a:pt x="3970" y="7152"/>
                      <a:pt x="3903" y="6652"/>
                      <a:pt x="3569" y="6452"/>
                    </a:cubicBezTo>
                    <a:cubicBezTo>
                      <a:pt x="3449" y="6381"/>
                      <a:pt x="3319" y="6355"/>
                      <a:pt x="3184" y="6355"/>
                    </a:cubicBezTo>
                    <a:cubicBezTo>
                      <a:pt x="2830" y="6355"/>
                      <a:pt x="2440" y="6532"/>
                      <a:pt x="2084" y="6532"/>
                    </a:cubicBezTo>
                    <a:cubicBezTo>
                      <a:pt x="1938" y="6532"/>
                      <a:pt x="1798" y="6502"/>
                      <a:pt x="1668" y="6418"/>
                    </a:cubicBezTo>
                    <a:cubicBezTo>
                      <a:pt x="1401" y="6251"/>
                      <a:pt x="1301" y="5818"/>
                      <a:pt x="1301" y="5484"/>
                    </a:cubicBezTo>
                    <a:cubicBezTo>
                      <a:pt x="1234" y="3850"/>
                      <a:pt x="2102" y="2282"/>
                      <a:pt x="3336" y="1281"/>
                    </a:cubicBezTo>
                    <a:cubicBezTo>
                      <a:pt x="3908" y="813"/>
                      <a:pt x="4652" y="471"/>
                      <a:pt x="5361" y="471"/>
                    </a:cubicBezTo>
                    <a:close/>
                    <a:moveTo>
                      <a:pt x="5288" y="0"/>
                    </a:moveTo>
                    <a:cubicBezTo>
                      <a:pt x="3158" y="0"/>
                      <a:pt x="756" y="3085"/>
                      <a:pt x="267" y="4917"/>
                    </a:cubicBezTo>
                    <a:cubicBezTo>
                      <a:pt x="0" y="5818"/>
                      <a:pt x="67" y="6985"/>
                      <a:pt x="834" y="7519"/>
                    </a:cubicBezTo>
                    <a:cubicBezTo>
                      <a:pt x="1401" y="7919"/>
                      <a:pt x="2102" y="7853"/>
                      <a:pt x="2602" y="8253"/>
                    </a:cubicBezTo>
                    <a:cubicBezTo>
                      <a:pt x="3102" y="8586"/>
                      <a:pt x="3336" y="9187"/>
                      <a:pt x="3836" y="9487"/>
                    </a:cubicBezTo>
                    <a:cubicBezTo>
                      <a:pt x="4051" y="9609"/>
                      <a:pt x="4282" y="9662"/>
                      <a:pt x="4516" y="9662"/>
                    </a:cubicBezTo>
                    <a:cubicBezTo>
                      <a:pt x="5117" y="9662"/>
                      <a:pt x="5739" y="9310"/>
                      <a:pt x="6171" y="8853"/>
                    </a:cubicBezTo>
                    <a:cubicBezTo>
                      <a:pt x="7138" y="7853"/>
                      <a:pt x="7572" y="6518"/>
                      <a:pt x="7806" y="5151"/>
                    </a:cubicBezTo>
                    <a:cubicBezTo>
                      <a:pt x="8006" y="3916"/>
                      <a:pt x="8072" y="2515"/>
                      <a:pt x="7405" y="1448"/>
                    </a:cubicBezTo>
                    <a:cubicBezTo>
                      <a:pt x="6807" y="412"/>
                      <a:pt x="6066" y="0"/>
                      <a:pt x="5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 rot="5400000">
                <a:off x="5963183" y="4141934"/>
                <a:ext cx="920776" cy="718992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9549" extrusionOk="0">
                    <a:moveTo>
                      <a:pt x="13586" y="1"/>
                    </a:moveTo>
                    <a:cubicBezTo>
                      <a:pt x="11675" y="1"/>
                      <a:pt x="9761" y="671"/>
                      <a:pt x="8340" y="1901"/>
                    </a:cubicBezTo>
                    <a:cubicBezTo>
                      <a:pt x="7739" y="2401"/>
                      <a:pt x="7205" y="2968"/>
                      <a:pt x="6572" y="3402"/>
                    </a:cubicBezTo>
                    <a:cubicBezTo>
                      <a:pt x="6105" y="3697"/>
                      <a:pt x="5530" y="3937"/>
                      <a:pt x="4967" y="3937"/>
                    </a:cubicBezTo>
                    <a:cubicBezTo>
                      <a:pt x="4765" y="3937"/>
                      <a:pt x="4564" y="3906"/>
                      <a:pt x="4370" y="3836"/>
                    </a:cubicBezTo>
                    <a:cubicBezTo>
                      <a:pt x="3936" y="3736"/>
                      <a:pt x="3570" y="3435"/>
                      <a:pt x="3169" y="3269"/>
                    </a:cubicBezTo>
                    <a:cubicBezTo>
                      <a:pt x="2988" y="3208"/>
                      <a:pt x="2802" y="3180"/>
                      <a:pt x="2615" y="3180"/>
                    </a:cubicBezTo>
                    <a:cubicBezTo>
                      <a:pt x="1873" y="3180"/>
                      <a:pt x="1127" y="3623"/>
                      <a:pt x="701" y="4236"/>
                    </a:cubicBezTo>
                    <a:cubicBezTo>
                      <a:pt x="167" y="4970"/>
                      <a:pt x="0" y="5971"/>
                      <a:pt x="0" y="6905"/>
                    </a:cubicBezTo>
                    <a:cubicBezTo>
                      <a:pt x="0" y="7772"/>
                      <a:pt x="100" y="8673"/>
                      <a:pt x="367" y="9506"/>
                    </a:cubicBezTo>
                    <a:cubicBezTo>
                      <a:pt x="388" y="9537"/>
                      <a:pt x="426" y="9549"/>
                      <a:pt x="472" y="9549"/>
                    </a:cubicBezTo>
                    <a:cubicBezTo>
                      <a:pt x="578" y="9549"/>
                      <a:pt x="721" y="9486"/>
                      <a:pt x="768" y="9440"/>
                    </a:cubicBezTo>
                    <a:cubicBezTo>
                      <a:pt x="501" y="8172"/>
                      <a:pt x="234" y="6905"/>
                      <a:pt x="534" y="5670"/>
                    </a:cubicBezTo>
                    <a:cubicBezTo>
                      <a:pt x="846" y="4515"/>
                      <a:pt x="1568" y="3623"/>
                      <a:pt x="2698" y="3623"/>
                    </a:cubicBezTo>
                    <a:cubicBezTo>
                      <a:pt x="2776" y="3623"/>
                      <a:pt x="2855" y="3627"/>
                      <a:pt x="2936" y="3636"/>
                    </a:cubicBezTo>
                    <a:cubicBezTo>
                      <a:pt x="3759" y="3745"/>
                      <a:pt x="4243" y="4329"/>
                      <a:pt x="5316" y="4329"/>
                    </a:cubicBezTo>
                    <a:cubicBezTo>
                      <a:pt x="5549" y="4329"/>
                      <a:pt x="5808" y="4301"/>
                      <a:pt x="6105" y="4236"/>
                    </a:cubicBezTo>
                    <a:cubicBezTo>
                      <a:pt x="6538" y="4136"/>
                      <a:pt x="6905" y="3802"/>
                      <a:pt x="7239" y="3502"/>
                    </a:cubicBezTo>
                    <a:cubicBezTo>
                      <a:pt x="8340" y="2568"/>
                      <a:pt x="9407" y="1501"/>
                      <a:pt x="10741" y="900"/>
                    </a:cubicBezTo>
                    <a:cubicBezTo>
                      <a:pt x="11522" y="510"/>
                      <a:pt x="12394" y="268"/>
                      <a:pt x="13250" y="268"/>
                    </a:cubicBezTo>
                    <a:cubicBezTo>
                      <a:pt x="13858" y="268"/>
                      <a:pt x="14457" y="390"/>
                      <a:pt x="15011" y="667"/>
                    </a:cubicBezTo>
                    <a:cubicBezTo>
                      <a:pt x="15078" y="467"/>
                      <a:pt x="14944" y="333"/>
                      <a:pt x="14844" y="100"/>
                    </a:cubicBezTo>
                    <a:cubicBezTo>
                      <a:pt x="14429" y="33"/>
                      <a:pt x="14008" y="1"/>
                      <a:pt x="13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16"/>
            <p:cNvGrpSpPr/>
            <p:nvPr/>
          </p:nvGrpSpPr>
          <p:grpSpPr>
            <a:xfrm flipH="1">
              <a:off x="7037069" y="-266070"/>
              <a:ext cx="2787420" cy="1611149"/>
              <a:chOff x="5662204" y="577628"/>
              <a:chExt cx="2558675" cy="1478933"/>
            </a:xfrm>
          </p:grpSpPr>
          <p:sp>
            <p:nvSpPr>
              <p:cNvPr id="276" name="Google Shape;276;p16"/>
              <p:cNvSpPr/>
              <p:nvPr/>
            </p:nvSpPr>
            <p:spPr>
              <a:xfrm rot="5400000">
                <a:off x="6202075" y="37757"/>
                <a:ext cx="1478933" cy="2558675"/>
              </a:xfrm>
              <a:custGeom>
                <a:avLst/>
                <a:gdLst/>
                <a:ahLst/>
                <a:cxnLst/>
                <a:rect l="l" t="t" r="r" b="b"/>
                <a:pathLst>
                  <a:path w="24218" h="33982" extrusionOk="0">
                    <a:moveTo>
                      <a:pt x="11311" y="417"/>
                    </a:moveTo>
                    <a:cubicBezTo>
                      <a:pt x="11366" y="417"/>
                      <a:pt x="11421" y="418"/>
                      <a:pt x="11475" y="419"/>
                    </a:cubicBezTo>
                    <a:cubicBezTo>
                      <a:pt x="12476" y="453"/>
                      <a:pt x="13243" y="586"/>
                      <a:pt x="14110" y="1020"/>
                    </a:cubicBezTo>
                    <a:cubicBezTo>
                      <a:pt x="15411" y="1620"/>
                      <a:pt x="16378" y="2421"/>
                      <a:pt x="17246" y="3555"/>
                    </a:cubicBezTo>
                    <a:cubicBezTo>
                      <a:pt x="18146" y="4689"/>
                      <a:pt x="18747" y="6057"/>
                      <a:pt x="18747" y="7458"/>
                    </a:cubicBezTo>
                    <a:cubicBezTo>
                      <a:pt x="18747" y="9025"/>
                      <a:pt x="18046" y="10527"/>
                      <a:pt x="18013" y="12061"/>
                    </a:cubicBezTo>
                    <a:cubicBezTo>
                      <a:pt x="17946" y="14263"/>
                      <a:pt x="19047" y="16397"/>
                      <a:pt x="20281" y="18199"/>
                    </a:cubicBezTo>
                    <a:cubicBezTo>
                      <a:pt x="21549" y="19967"/>
                      <a:pt x="22916" y="21868"/>
                      <a:pt x="23050" y="24070"/>
                    </a:cubicBezTo>
                    <a:cubicBezTo>
                      <a:pt x="23250" y="25804"/>
                      <a:pt x="22750" y="28106"/>
                      <a:pt x="21549" y="29273"/>
                    </a:cubicBezTo>
                    <a:cubicBezTo>
                      <a:pt x="21082" y="29707"/>
                      <a:pt x="20581" y="30074"/>
                      <a:pt x="19948" y="30207"/>
                    </a:cubicBezTo>
                    <a:cubicBezTo>
                      <a:pt x="19749" y="30250"/>
                      <a:pt x="19549" y="30267"/>
                      <a:pt x="19347" y="30267"/>
                    </a:cubicBezTo>
                    <a:cubicBezTo>
                      <a:pt x="18767" y="30267"/>
                      <a:pt x="18173" y="30132"/>
                      <a:pt x="17579" y="30107"/>
                    </a:cubicBezTo>
                    <a:cubicBezTo>
                      <a:pt x="17541" y="30106"/>
                      <a:pt x="17502" y="30105"/>
                      <a:pt x="17463" y="30105"/>
                    </a:cubicBezTo>
                    <a:cubicBezTo>
                      <a:pt x="15789" y="30105"/>
                      <a:pt x="13871" y="31479"/>
                      <a:pt x="12209" y="31642"/>
                    </a:cubicBezTo>
                    <a:cubicBezTo>
                      <a:pt x="12019" y="31663"/>
                      <a:pt x="11828" y="31673"/>
                      <a:pt x="11637" y="31673"/>
                    </a:cubicBezTo>
                    <a:cubicBezTo>
                      <a:pt x="9434" y="31673"/>
                      <a:pt x="7122" y="30321"/>
                      <a:pt x="5404" y="28940"/>
                    </a:cubicBezTo>
                    <a:cubicBezTo>
                      <a:pt x="3569" y="27439"/>
                      <a:pt x="2535" y="25771"/>
                      <a:pt x="1568" y="23569"/>
                    </a:cubicBezTo>
                    <a:cubicBezTo>
                      <a:pt x="1201" y="22702"/>
                      <a:pt x="734" y="21134"/>
                      <a:pt x="600" y="19967"/>
                    </a:cubicBezTo>
                    <a:cubicBezTo>
                      <a:pt x="467" y="18933"/>
                      <a:pt x="467" y="17732"/>
                      <a:pt x="534" y="16698"/>
                    </a:cubicBezTo>
                    <a:cubicBezTo>
                      <a:pt x="667" y="13629"/>
                      <a:pt x="1301" y="10593"/>
                      <a:pt x="2502" y="7758"/>
                    </a:cubicBezTo>
                    <a:cubicBezTo>
                      <a:pt x="3269" y="5890"/>
                      <a:pt x="4303" y="4055"/>
                      <a:pt x="5838" y="2688"/>
                    </a:cubicBezTo>
                    <a:cubicBezTo>
                      <a:pt x="6538" y="2020"/>
                      <a:pt x="7138" y="1520"/>
                      <a:pt x="8072" y="1120"/>
                    </a:cubicBezTo>
                    <a:cubicBezTo>
                      <a:pt x="9117" y="708"/>
                      <a:pt x="10282" y="417"/>
                      <a:pt x="11311" y="417"/>
                    </a:cubicBezTo>
                    <a:close/>
                    <a:moveTo>
                      <a:pt x="11191" y="1"/>
                    </a:moveTo>
                    <a:cubicBezTo>
                      <a:pt x="10742" y="1"/>
                      <a:pt x="10299" y="39"/>
                      <a:pt x="9874" y="119"/>
                    </a:cubicBezTo>
                    <a:cubicBezTo>
                      <a:pt x="7706" y="586"/>
                      <a:pt x="5871" y="1587"/>
                      <a:pt x="4370" y="3255"/>
                    </a:cubicBezTo>
                    <a:cubicBezTo>
                      <a:pt x="1268" y="6857"/>
                      <a:pt x="234" y="11761"/>
                      <a:pt x="67" y="16464"/>
                    </a:cubicBezTo>
                    <a:cubicBezTo>
                      <a:pt x="0" y="18766"/>
                      <a:pt x="100" y="21067"/>
                      <a:pt x="734" y="23269"/>
                    </a:cubicBezTo>
                    <a:cubicBezTo>
                      <a:pt x="1735" y="26805"/>
                      <a:pt x="4170" y="29974"/>
                      <a:pt x="7372" y="31909"/>
                    </a:cubicBezTo>
                    <a:cubicBezTo>
                      <a:pt x="9642" y="33270"/>
                      <a:pt x="12288" y="33982"/>
                      <a:pt x="14943" y="33982"/>
                    </a:cubicBezTo>
                    <a:cubicBezTo>
                      <a:pt x="15995" y="33982"/>
                      <a:pt x="17048" y="33870"/>
                      <a:pt x="18080" y="33643"/>
                    </a:cubicBezTo>
                    <a:cubicBezTo>
                      <a:pt x="19414" y="33376"/>
                      <a:pt x="20782" y="32876"/>
                      <a:pt x="21782" y="31909"/>
                    </a:cubicBezTo>
                    <a:cubicBezTo>
                      <a:pt x="23050" y="30708"/>
                      <a:pt x="23650" y="28940"/>
                      <a:pt x="23817" y="27205"/>
                    </a:cubicBezTo>
                    <a:cubicBezTo>
                      <a:pt x="24217" y="23603"/>
                      <a:pt x="22950" y="19967"/>
                      <a:pt x="21282" y="16731"/>
                    </a:cubicBezTo>
                    <a:cubicBezTo>
                      <a:pt x="20782" y="15730"/>
                      <a:pt x="20248" y="14730"/>
                      <a:pt x="19948" y="13629"/>
                    </a:cubicBezTo>
                    <a:cubicBezTo>
                      <a:pt x="19614" y="12261"/>
                      <a:pt x="19781" y="10793"/>
                      <a:pt x="19714" y="9392"/>
                    </a:cubicBezTo>
                    <a:cubicBezTo>
                      <a:pt x="19581" y="6524"/>
                      <a:pt x="18447" y="3588"/>
                      <a:pt x="16245" y="1720"/>
                    </a:cubicBezTo>
                    <a:cubicBezTo>
                      <a:pt x="14910" y="625"/>
                      <a:pt x="12997" y="1"/>
                      <a:pt x="11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 rot="5400000">
                <a:off x="6569760" y="413361"/>
                <a:ext cx="743558" cy="1525251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20257" extrusionOk="0">
                    <a:moveTo>
                      <a:pt x="5882" y="961"/>
                    </a:moveTo>
                    <a:cubicBezTo>
                      <a:pt x="6953" y="961"/>
                      <a:pt x="7291" y="1766"/>
                      <a:pt x="8173" y="2442"/>
                    </a:cubicBezTo>
                    <a:cubicBezTo>
                      <a:pt x="8840" y="2942"/>
                      <a:pt x="9807" y="2976"/>
                      <a:pt x="10474" y="3509"/>
                    </a:cubicBezTo>
                    <a:cubicBezTo>
                      <a:pt x="10841" y="3843"/>
                      <a:pt x="11208" y="4343"/>
                      <a:pt x="11341" y="4844"/>
                    </a:cubicBezTo>
                    <a:cubicBezTo>
                      <a:pt x="11708" y="6044"/>
                      <a:pt x="11508" y="7312"/>
                      <a:pt x="11141" y="8480"/>
                    </a:cubicBezTo>
                    <a:cubicBezTo>
                      <a:pt x="10741" y="9647"/>
                      <a:pt x="10074" y="10748"/>
                      <a:pt x="9740" y="11915"/>
                    </a:cubicBezTo>
                    <a:cubicBezTo>
                      <a:pt x="9407" y="13016"/>
                      <a:pt x="9407" y="14150"/>
                      <a:pt x="9373" y="15318"/>
                    </a:cubicBezTo>
                    <a:cubicBezTo>
                      <a:pt x="9340" y="16085"/>
                      <a:pt x="9207" y="16952"/>
                      <a:pt x="8840" y="17619"/>
                    </a:cubicBezTo>
                    <a:cubicBezTo>
                      <a:pt x="8306" y="18487"/>
                      <a:pt x="7205" y="19020"/>
                      <a:pt x="6171" y="19087"/>
                    </a:cubicBezTo>
                    <a:cubicBezTo>
                      <a:pt x="6109" y="19089"/>
                      <a:pt x="6045" y="19090"/>
                      <a:pt x="5981" y="19090"/>
                    </a:cubicBezTo>
                    <a:cubicBezTo>
                      <a:pt x="4867" y="19090"/>
                      <a:pt x="3420" y="18815"/>
                      <a:pt x="2569" y="18153"/>
                    </a:cubicBezTo>
                    <a:cubicBezTo>
                      <a:pt x="1935" y="17653"/>
                      <a:pt x="1501" y="16952"/>
                      <a:pt x="1168" y="16252"/>
                    </a:cubicBezTo>
                    <a:cubicBezTo>
                      <a:pt x="267" y="14250"/>
                      <a:pt x="400" y="11949"/>
                      <a:pt x="701" y="9780"/>
                    </a:cubicBezTo>
                    <a:cubicBezTo>
                      <a:pt x="901" y="8179"/>
                      <a:pt x="1568" y="6311"/>
                      <a:pt x="2168" y="4844"/>
                    </a:cubicBezTo>
                    <a:cubicBezTo>
                      <a:pt x="2435" y="4143"/>
                      <a:pt x="2869" y="3576"/>
                      <a:pt x="3269" y="2942"/>
                    </a:cubicBezTo>
                    <a:cubicBezTo>
                      <a:pt x="3769" y="2175"/>
                      <a:pt x="4437" y="1241"/>
                      <a:pt x="5404" y="1008"/>
                    </a:cubicBezTo>
                    <a:cubicBezTo>
                      <a:pt x="5579" y="976"/>
                      <a:pt x="5737" y="961"/>
                      <a:pt x="5882" y="961"/>
                    </a:cubicBezTo>
                    <a:close/>
                    <a:moveTo>
                      <a:pt x="7351" y="1"/>
                    </a:moveTo>
                    <a:cubicBezTo>
                      <a:pt x="3444" y="1"/>
                      <a:pt x="1421" y="5018"/>
                      <a:pt x="567" y="8279"/>
                    </a:cubicBezTo>
                    <a:cubicBezTo>
                      <a:pt x="234" y="9547"/>
                      <a:pt x="67" y="10881"/>
                      <a:pt x="33" y="12149"/>
                    </a:cubicBezTo>
                    <a:cubicBezTo>
                      <a:pt x="0" y="13717"/>
                      <a:pt x="133" y="15318"/>
                      <a:pt x="734" y="16752"/>
                    </a:cubicBezTo>
                    <a:cubicBezTo>
                      <a:pt x="1368" y="18153"/>
                      <a:pt x="2502" y="19421"/>
                      <a:pt x="3970" y="19954"/>
                    </a:cubicBezTo>
                    <a:cubicBezTo>
                      <a:pt x="4537" y="20155"/>
                      <a:pt x="5204" y="20255"/>
                      <a:pt x="5838" y="20255"/>
                    </a:cubicBezTo>
                    <a:cubicBezTo>
                      <a:pt x="5897" y="20256"/>
                      <a:pt x="5956" y="20257"/>
                      <a:pt x="6016" y="20257"/>
                    </a:cubicBezTo>
                    <a:cubicBezTo>
                      <a:pt x="7301" y="20257"/>
                      <a:pt x="8674" y="19907"/>
                      <a:pt x="9407" y="18887"/>
                    </a:cubicBezTo>
                    <a:cubicBezTo>
                      <a:pt x="10174" y="17820"/>
                      <a:pt x="10007" y="16419"/>
                      <a:pt x="10041" y="15084"/>
                    </a:cubicBezTo>
                    <a:cubicBezTo>
                      <a:pt x="10174" y="12082"/>
                      <a:pt x="11542" y="9313"/>
                      <a:pt x="12009" y="6378"/>
                    </a:cubicBezTo>
                    <a:cubicBezTo>
                      <a:pt x="12142" y="5477"/>
                      <a:pt x="12175" y="4610"/>
                      <a:pt x="12009" y="3776"/>
                    </a:cubicBezTo>
                    <a:cubicBezTo>
                      <a:pt x="11642" y="2075"/>
                      <a:pt x="10207" y="607"/>
                      <a:pt x="8506" y="140"/>
                    </a:cubicBezTo>
                    <a:cubicBezTo>
                      <a:pt x="8104" y="45"/>
                      <a:pt x="7719" y="1"/>
                      <a:pt x="7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 rot="5400000">
                <a:off x="6394675" y="1362512"/>
                <a:ext cx="291353" cy="722907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9601" extrusionOk="0">
                    <a:moveTo>
                      <a:pt x="1136" y="0"/>
                    </a:moveTo>
                    <a:cubicBezTo>
                      <a:pt x="359" y="0"/>
                      <a:pt x="130" y="2058"/>
                      <a:pt x="101" y="2462"/>
                    </a:cubicBezTo>
                    <a:cubicBezTo>
                      <a:pt x="1" y="3897"/>
                      <a:pt x="168" y="5264"/>
                      <a:pt x="601" y="6565"/>
                    </a:cubicBezTo>
                    <a:cubicBezTo>
                      <a:pt x="835" y="7266"/>
                      <a:pt x="1135" y="7966"/>
                      <a:pt x="1602" y="8600"/>
                    </a:cubicBezTo>
                    <a:cubicBezTo>
                      <a:pt x="1836" y="8967"/>
                      <a:pt x="2169" y="9301"/>
                      <a:pt x="2603" y="9467"/>
                    </a:cubicBezTo>
                    <a:cubicBezTo>
                      <a:pt x="2803" y="9551"/>
                      <a:pt x="3028" y="9601"/>
                      <a:pt x="3253" y="9601"/>
                    </a:cubicBezTo>
                    <a:cubicBezTo>
                      <a:pt x="3478" y="9601"/>
                      <a:pt x="3704" y="9551"/>
                      <a:pt x="3904" y="9434"/>
                    </a:cubicBezTo>
                    <a:cubicBezTo>
                      <a:pt x="4171" y="9234"/>
                      <a:pt x="4404" y="8900"/>
                      <a:pt x="4471" y="8567"/>
                    </a:cubicBezTo>
                    <a:cubicBezTo>
                      <a:pt x="4771" y="7466"/>
                      <a:pt x="4204" y="6332"/>
                      <a:pt x="3570" y="5364"/>
                    </a:cubicBezTo>
                    <a:cubicBezTo>
                      <a:pt x="2870" y="4464"/>
                      <a:pt x="2136" y="3563"/>
                      <a:pt x="1936" y="2429"/>
                    </a:cubicBezTo>
                    <a:cubicBezTo>
                      <a:pt x="1836" y="1828"/>
                      <a:pt x="1936" y="1195"/>
                      <a:pt x="1802" y="628"/>
                    </a:cubicBezTo>
                    <a:cubicBezTo>
                      <a:pt x="1769" y="461"/>
                      <a:pt x="1735" y="261"/>
                      <a:pt x="1535" y="161"/>
                    </a:cubicBezTo>
                    <a:cubicBezTo>
                      <a:pt x="1388" y="49"/>
                      <a:pt x="1256" y="0"/>
                      <a:pt x="1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9" name="Google Shape;279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1"/>
          </p:nvPr>
        </p:nvSpPr>
        <p:spPr>
          <a:xfrm>
            <a:off x="1262367" y="1957033"/>
            <a:ext cx="2990800" cy="3362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2"/>
          </p:nvPr>
        </p:nvSpPr>
        <p:spPr>
          <a:xfrm>
            <a:off x="4677767" y="1957167"/>
            <a:ext cx="2990800" cy="3362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3"/>
          </p:nvPr>
        </p:nvSpPr>
        <p:spPr>
          <a:xfrm>
            <a:off x="8030933" y="1957033"/>
            <a:ext cx="3075200" cy="3362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83" name="Google Shape;283;p16"/>
          <p:cNvSpPr txBox="1">
            <a:spLocks noGrp="1"/>
          </p:cNvSpPr>
          <p:nvPr>
            <p:ph type="subTitle" idx="4"/>
          </p:nvPr>
        </p:nvSpPr>
        <p:spPr>
          <a:xfrm>
            <a:off x="1427167" y="2408900"/>
            <a:ext cx="2622000" cy="703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5"/>
          </p:nvPr>
        </p:nvSpPr>
        <p:spPr>
          <a:xfrm>
            <a:off x="4858267" y="2408900"/>
            <a:ext cx="2622000" cy="703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85" name="Google Shape;285;p16"/>
          <p:cNvSpPr txBox="1">
            <a:spLocks noGrp="1"/>
          </p:cNvSpPr>
          <p:nvPr>
            <p:ph type="subTitle" idx="6"/>
          </p:nvPr>
        </p:nvSpPr>
        <p:spPr>
          <a:xfrm>
            <a:off x="8227233" y="2408900"/>
            <a:ext cx="2622000" cy="703600"/>
          </a:xfrm>
          <a:prstGeom prst="rect">
            <a:avLst/>
          </a:prstGeom>
          <a:solidFill>
            <a:schemeClr val="accent2"/>
          </a:solidFill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183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7"/>
          <p:cNvGrpSpPr/>
          <p:nvPr/>
        </p:nvGrpSpPr>
        <p:grpSpPr>
          <a:xfrm>
            <a:off x="-842624" y="-509393"/>
            <a:ext cx="14274679" cy="10182420"/>
            <a:chOff x="-631968" y="-382045"/>
            <a:chExt cx="10706009" cy="7636815"/>
          </a:xfrm>
        </p:grpSpPr>
        <p:sp>
          <p:nvSpPr>
            <p:cNvPr id="288" name="Google Shape;288;p17"/>
            <p:cNvSpPr/>
            <p:nvPr/>
          </p:nvSpPr>
          <p:spPr>
            <a:xfrm rot="-5400000">
              <a:off x="-539852" y="158949"/>
              <a:ext cx="1240533" cy="910688"/>
            </a:xfrm>
            <a:custGeom>
              <a:avLst/>
              <a:gdLst/>
              <a:ahLst/>
              <a:cxnLst/>
              <a:rect l="l" t="t" r="r" b="b"/>
              <a:pathLst>
                <a:path w="19982" h="14669" extrusionOk="0">
                  <a:moveTo>
                    <a:pt x="19214" y="1"/>
                  </a:moveTo>
                  <a:lnTo>
                    <a:pt x="19214" y="1"/>
                  </a:lnTo>
                  <a:cubicBezTo>
                    <a:pt x="19548" y="1335"/>
                    <a:pt x="19314" y="2803"/>
                    <a:pt x="18514" y="3937"/>
                  </a:cubicBezTo>
                  <a:cubicBezTo>
                    <a:pt x="17847" y="4871"/>
                    <a:pt x="16812" y="5638"/>
                    <a:pt x="16646" y="6806"/>
                  </a:cubicBezTo>
                  <a:cubicBezTo>
                    <a:pt x="16412" y="8040"/>
                    <a:pt x="17380" y="9307"/>
                    <a:pt x="17213" y="10608"/>
                  </a:cubicBezTo>
                  <a:cubicBezTo>
                    <a:pt x="17179" y="10775"/>
                    <a:pt x="17146" y="10975"/>
                    <a:pt x="17013" y="11109"/>
                  </a:cubicBezTo>
                  <a:cubicBezTo>
                    <a:pt x="16944" y="11189"/>
                    <a:pt x="16847" y="11226"/>
                    <a:pt x="16748" y="11226"/>
                  </a:cubicBezTo>
                  <a:cubicBezTo>
                    <a:pt x="16561" y="11226"/>
                    <a:pt x="16367" y="11094"/>
                    <a:pt x="16345" y="10875"/>
                  </a:cubicBezTo>
                  <a:cubicBezTo>
                    <a:pt x="16212" y="9708"/>
                    <a:pt x="16012" y="8473"/>
                    <a:pt x="15245" y="7539"/>
                  </a:cubicBezTo>
                  <a:cubicBezTo>
                    <a:pt x="14463" y="6568"/>
                    <a:pt x="13194" y="6119"/>
                    <a:pt x="11914" y="6119"/>
                  </a:cubicBezTo>
                  <a:cubicBezTo>
                    <a:pt x="11392" y="6119"/>
                    <a:pt x="10868" y="6194"/>
                    <a:pt x="10375" y="6339"/>
                  </a:cubicBezTo>
                  <a:cubicBezTo>
                    <a:pt x="9207" y="6672"/>
                    <a:pt x="8173" y="7306"/>
                    <a:pt x="7072" y="7773"/>
                  </a:cubicBezTo>
                  <a:cubicBezTo>
                    <a:pt x="6318" y="8070"/>
                    <a:pt x="5485" y="8305"/>
                    <a:pt x="4670" y="8305"/>
                  </a:cubicBezTo>
                  <a:cubicBezTo>
                    <a:pt x="4296" y="8305"/>
                    <a:pt x="3926" y="8255"/>
                    <a:pt x="3570" y="8140"/>
                  </a:cubicBezTo>
                  <a:cubicBezTo>
                    <a:pt x="1902" y="7539"/>
                    <a:pt x="1035" y="5671"/>
                    <a:pt x="868" y="3937"/>
                  </a:cubicBezTo>
                  <a:cubicBezTo>
                    <a:pt x="801" y="2970"/>
                    <a:pt x="868" y="2002"/>
                    <a:pt x="1135" y="1035"/>
                  </a:cubicBezTo>
                  <a:cubicBezTo>
                    <a:pt x="1201" y="801"/>
                    <a:pt x="1301" y="534"/>
                    <a:pt x="1201" y="301"/>
                  </a:cubicBezTo>
                  <a:cubicBezTo>
                    <a:pt x="1179" y="123"/>
                    <a:pt x="1083" y="49"/>
                    <a:pt x="942" y="49"/>
                  </a:cubicBezTo>
                  <a:cubicBezTo>
                    <a:pt x="871" y="49"/>
                    <a:pt x="790" y="67"/>
                    <a:pt x="701" y="101"/>
                  </a:cubicBezTo>
                  <a:cubicBezTo>
                    <a:pt x="367" y="2136"/>
                    <a:pt x="0" y="4270"/>
                    <a:pt x="868" y="6305"/>
                  </a:cubicBezTo>
                  <a:cubicBezTo>
                    <a:pt x="1068" y="6772"/>
                    <a:pt x="1335" y="7173"/>
                    <a:pt x="1668" y="7539"/>
                  </a:cubicBezTo>
                  <a:cubicBezTo>
                    <a:pt x="2583" y="8544"/>
                    <a:pt x="3652" y="8908"/>
                    <a:pt x="4761" y="8908"/>
                  </a:cubicBezTo>
                  <a:cubicBezTo>
                    <a:pt x="6120" y="8908"/>
                    <a:pt x="7539" y="8361"/>
                    <a:pt x="8807" y="7773"/>
                  </a:cubicBezTo>
                  <a:cubicBezTo>
                    <a:pt x="9729" y="7312"/>
                    <a:pt x="10680" y="6794"/>
                    <a:pt x="11711" y="6794"/>
                  </a:cubicBezTo>
                  <a:cubicBezTo>
                    <a:pt x="11799" y="6794"/>
                    <a:pt x="11887" y="6798"/>
                    <a:pt x="11976" y="6806"/>
                  </a:cubicBezTo>
                  <a:cubicBezTo>
                    <a:pt x="13143" y="6939"/>
                    <a:pt x="14177" y="7706"/>
                    <a:pt x="14711" y="8807"/>
                  </a:cubicBezTo>
                  <a:cubicBezTo>
                    <a:pt x="15211" y="9874"/>
                    <a:pt x="15278" y="11142"/>
                    <a:pt x="14978" y="12310"/>
                  </a:cubicBezTo>
                  <a:cubicBezTo>
                    <a:pt x="14778" y="13010"/>
                    <a:pt x="14477" y="13844"/>
                    <a:pt x="15045" y="14378"/>
                  </a:cubicBezTo>
                  <a:cubicBezTo>
                    <a:pt x="15248" y="14582"/>
                    <a:pt x="15511" y="14669"/>
                    <a:pt x="15787" y="14669"/>
                  </a:cubicBezTo>
                  <a:cubicBezTo>
                    <a:pt x="15872" y="14669"/>
                    <a:pt x="15959" y="14660"/>
                    <a:pt x="16045" y="14645"/>
                  </a:cubicBezTo>
                  <a:cubicBezTo>
                    <a:pt x="16779" y="14478"/>
                    <a:pt x="17213" y="13844"/>
                    <a:pt x="17513" y="13210"/>
                  </a:cubicBezTo>
                  <a:cubicBezTo>
                    <a:pt x="18013" y="12109"/>
                    <a:pt x="18147" y="10808"/>
                    <a:pt x="17847" y="9608"/>
                  </a:cubicBezTo>
                  <a:cubicBezTo>
                    <a:pt x="17646" y="8840"/>
                    <a:pt x="17313" y="8107"/>
                    <a:pt x="17346" y="7306"/>
                  </a:cubicBezTo>
                  <a:cubicBezTo>
                    <a:pt x="17380" y="6105"/>
                    <a:pt x="18380" y="5171"/>
                    <a:pt x="19014" y="4137"/>
                  </a:cubicBezTo>
                  <a:cubicBezTo>
                    <a:pt x="19715" y="2970"/>
                    <a:pt x="19981" y="1502"/>
                    <a:pt x="19715" y="168"/>
                  </a:cubicBezTo>
                  <a:cubicBezTo>
                    <a:pt x="19548" y="168"/>
                    <a:pt x="19348" y="34"/>
                    <a:pt x="19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 rot="-2980469">
              <a:off x="5855136" y="3323202"/>
              <a:ext cx="3634459" cy="2631775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809223" y="4729893"/>
              <a:ext cx="563337" cy="605739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rot="-5400000">
              <a:off x="-289934" y="-361122"/>
              <a:ext cx="1841057" cy="2025752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 rot="-2980469">
              <a:off x="6354454" y="3761427"/>
              <a:ext cx="3249241" cy="2737811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-258126" y="5009313"/>
              <a:ext cx="525901" cy="242060"/>
            </a:xfrm>
            <a:custGeom>
              <a:avLst/>
              <a:gdLst/>
              <a:ahLst/>
              <a:cxnLst/>
              <a:rect l="l" t="t" r="r" b="b"/>
              <a:pathLst>
                <a:path w="8471" h="3899" extrusionOk="0">
                  <a:moveTo>
                    <a:pt x="1540" y="0"/>
                  </a:moveTo>
                  <a:cubicBezTo>
                    <a:pt x="1339" y="0"/>
                    <a:pt x="1137" y="10"/>
                    <a:pt x="935" y="29"/>
                  </a:cubicBezTo>
                  <a:cubicBezTo>
                    <a:pt x="601" y="95"/>
                    <a:pt x="201" y="196"/>
                    <a:pt x="101" y="496"/>
                  </a:cubicBezTo>
                  <a:cubicBezTo>
                    <a:pt x="1" y="929"/>
                    <a:pt x="434" y="1263"/>
                    <a:pt x="835" y="1396"/>
                  </a:cubicBezTo>
                  <a:cubicBezTo>
                    <a:pt x="1335" y="1663"/>
                    <a:pt x="1835" y="1963"/>
                    <a:pt x="2236" y="2364"/>
                  </a:cubicBezTo>
                  <a:cubicBezTo>
                    <a:pt x="2602" y="2797"/>
                    <a:pt x="2869" y="3364"/>
                    <a:pt x="2736" y="3898"/>
                  </a:cubicBezTo>
                  <a:cubicBezTo>
                    <a:pt x="3722" y="3826"/>
                    <a:pt x="4690" y="3771"/>
                    <a:pt x="5679" y="3771"/>
                  </a:cubicBezTo>
                  <a:cubicBezTo>
                    <a:pt x="6062" y="3771"/>
                    <a:pt x="6448" y="3780"/>
                    <a:pt x="6839" y="3798"/>
                  </a:cubicBezTo>
                  <a:cubicBezTo>
                    <a:pt x="6865" y="3799"/>
                    <a:pt x="6891" y="3799"/>
                    <a:pt x="6916" y="3799"/>
                  </a:cubicBezTo>
                  <a:cubicBezTo>
                    <a:pt x="8471" y="3799"/>
                    <a:pt x="7360" y="2786"/>
                    <a:pt x="6605" y="2064"/>
                  </a:cubicBezTo>
                  <a:cubicBezTo>
                    <a:pt x="5249" y="827"/>
                    <a:pt x="3429" y="0"/>
                    <a:pt x="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 rot="-1797399">
              <a:off x="-439409" y="1442385"/>
              <a:ext cx="888446" cy="1008946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 rot="-2980469">
              <a:off x="8113644" y="3833855"/>
              <a:ext cx="1484874" cy="659185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6" name="Google Shape;296;p17"/>
            <p:cNvGrpSpPr/>
            <p:nvPr/>
          </p:nvGrpSpPr>
          <p:grpSpPr>
            <a:xfrm rot="5400000" flipH="1">
              <a:off x="7680033" y="-1006681"/>
              <a:ext cx="1501479" cy="2750751"/>
              <a:chOff x="-691510" y="-193926"/>
              <a:chExt cx="1501479" cy="2750751"/>
            </a:xfrm>
          </p:grpSpPr>
          <p:sp>
            <p:nvSpPr>
              <p:cNvPr id="297" name="Google Shape;297;p17"/>
              <p:cNvSpPr/>
              <p:nvPr/>
            </p:nvSpPr>
            <p:spPr>
              <a:xfrm>
                <a:off x="-416112" y="-151213"/>
                <a:ext cx="1197075" cy="1802690"/>
              </a:xfrm>
              <a:custGeom>
                <a:avLst/>
                <a:gdLst/>
                <a:ahLst/>
                <a:cxnLst/>
                <a:rect l="l" t="t" r="r" b="b"/>
                <a:pathLst>
                  <a:path w="19282" h="29037" extrusionOk="0">
                    <a:moveTo>
                      <a:pt x="1" y="0"/>
                    </a:moveTo>
                    <a:cubicBezTo>
                      <a:pt x="735" y="968"/>
                      <a:pt x="968" y="1702"/>
                      <a:pt x="1168" y="2702"/>
                    </a:cubicBezTo>
                    <a:cubicBezTo>
                      <a:pt x="2136" y="7206"/>
                      <a:pt x="1168" y="11876"/>
                      <a:pt x="735" y="16512"/>
                    </a:cubicBezTo>
                    <a:cubicBezTo>
                      <a:pt x="501" y="18981"/>
                      <a:pt x="435" y="21482"/>
                      <a:pt x="1202" y="23817"/>
                    </a:cubicBezTo>
                    <a:cubicBezTo>
                      <a:pt x="2002" y="26152"/>
                      <a:pt x="3770" y="28254"/>
                      <a:pt x="6139" y="28854"/>
                    </a:cubicBezTo>
                    <a:cubicBezTo>
                      <a:pt x="6617" y="28978"/>
                      <a:pt x="7103" y="29036"/>
                      <a:pt x="7589" y="29036"/>
                    </a:cubicBezTo>
                    <a:cubicBezTo>
                      <a:pt x="9855" y="29036"/>
                      <a:pt x="12134" y="27776"/>
                      <a:pt x="13644" y="26019"/>
                    </a:cubicBezTo>
                    <a:cubicBezTo>
                      <a:pt x="15145" y="24251"/>
                      <a:pt x="16112" y="22083"/>
                      <a:pt x="17614" y="20348"/>
                    </a:cubicBezTo>
                    <a:cubicBezTo>
                      <a:pt x="18347" y="19514"/>
                      <a:pt x="19281" y="18347"/>
                      <a:pt x="18681" y="17313"/>
                    </a:cubicBezTo>
                    <a:lnTo>
                      <a:pt x="18681" y="17313"/>
                    </a:lnTo>
                    <a:cubicBezTo>
                      <a:pt x="17113" y="19248"/>
                      <a:pt x="15445" y="21249"/>
                      <a:pt x="13277" y="22517"/>
                    </a:cubicBezTo>
                    <a:cubicBezTo>
                      <a:pt x="12027" y="23228"/>
                      <a:pt x="10543" y="23674"/>
                      <a:pt x="9095" y="23674"/>
                    </a:cubicBezTo>
                    <a:cubicBezTo>
                      <a:pt x="8033" y="23674"/>
                      <a:pt x="6990" y="23434"/>
                      <a:pt x="6072" y="22883"/>
                    </a:cubicBezTo>
                    <a:cubicBezTo>
                      <a:pt x="4738" y="22083"/>
                      <a:pt x="3804" y="20749"/>
                      <a:pt x="3270" y="19314"/>
                    </a:cubicBezTo>
                    <a:cubicBezTo>
                      <a:pt x="2736" y="17846"/>
                      <a:pt x="2569" y="16312"/>
                      <a:pt x="2503" y="14711"/>
                    </a:cubicBezTo>
                    <a:cubicBezTo>
                      <a:pt x="2336" y="9807"/>
                      <a:pt x="3270" y="4704"/>
                      <a:pt x="1469" y="134"/>
                    </a:cubicBezTo>
                    <a:cubicBezTo>
                      <a:pt x="1420" y="137"/>
                      <a:pt x="1373" y="138"/>
                      <a:pt x="1327" y="138"/>
                    </a:cubicBezTo>
                    <a:cubicBezTo>
                      <a:pt x="867" y="138"/>
                      <a:pt x="517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-691510" y="-193926"/>
                <a:ext cx="1501465" cy="2750751"/>
              </a:xfrm>
              <a:custGeom>
                <a:avLst/>
                <a:gdLst/>
                <a:ahLst/>
                <a:cxnLst/>
                <a:rect l="l" t="t" r="r" b="b"/>
                <a:pathLst>
                  <a:path w="24185" h="44308" extrusionOk="0">
                    <a:moveTo>
                      <a:pt x="3006" y="0"/>
                    </a:moveTo>
                    <a:cubicBezTo>
                      <a:pt x="2947" y="0"/>
                      <a:pt x="2890" y="6"/>
                      <a:pt x="2836" y="21"/>
                    </a:cubicBezTo>
                    <a:cubicBezTo>
                      <a:pt x="4771" y="4758"/>
                      <a:pt x="3003" y="10162"/>
                      <a:pt x="1768" y="15165"/>
                    </a:cubicBezTo>
                    <a:cubicBezTo>
                      <a:pt x="1201" y="17667"/>
                      <a:pt x="734" y="20236"/>
                      <a:pt x="434" y="22771"/>
                    </a:cubicBezTo>
                    <a:cubicBezTo>
                      <a:pt x="101" y="25573"/>
                      <a:pt x="0" y="28542"/>
                      <a:pt x="934" y="31177"/>
                    </a:cubicBezTo>
                    <a:cubicBezTo>
                      <a:pt x="1335" y="32244"/>
                      <a:pt x="1935" y="33345"/>
                      <a:pt x="2903" y="33946"/>
                    </a:cubicBezTo>
                    <a:cubicBezTo>
                      <a:pt x="4370" y="34946"/>
                      <a:pt x="6438" y="34880"/>
                      <a:pt x="7673" y="36180"/>
                    </a:cubicBezTo>
                    <a:cubicBezTo>
                      <a:pt x="9174" y="37748"/>
                      <a:pt x="8507" y="40517"/>
                      <a:pt x="9774" y="42285"/>
                    </a:cubicBezTo>
                    <a:cubicBezTo>
                      <a:pt x="10608" y="43519"/>
                      <a:pt x="11909" y="44053"/>
                      <a:pt x="13377" y="44253"/>
                    </a:cubicBezTo>
                    <a:cubicBezTo>
                      <a:pt x="13660" y="44288"/>
                      <a:pt x="13970" y="44307"/>
                      <a:pt x="14290" y="44307"/>
                    </a:cubicBezTo>
                    <a:cubicBezTo>
                      <a:pt x="15175" y="44307"/>
                      <a:pt x="16144" y="44162"/>
                      <a:pt x="16879" y="43819"/>
                    </a:cubicBezTo>
                    <a:cubicBezTo>
                      <a:pt x="18414" y="43085"/>
                      <a:pt x="19248" y="41317"/>
                      <a:pt x="19581" y="39650"/>
                    </a:cubicBezTo>
                    <a:cubicBezTo>
                      <a:pt x="19948" y="37948"/>
                      <a:pt x="19948" y="36214"/>
                      <a:pt x="20515" y="34579"/>
                    </a:cubicBezTo>
                    <a:cubicBezTo>
                      <a:pt x="21049" y="32945"/>
                      <a:pt x="22316" y="31377"/>
                      <a:pt x="24051" y="31210"/>
                    </a:cubicBezTo>
                    <a:cubicBezTo>
                      <a:pt x="24063" y="31105"/>
                      <a:pt x="24074" y="31078"/>
                      <a:pt x="24087" y="31078"/>
                    </a:cubicBezTo>
                    <a:cubicBezTo>
                      <a:pt x="24102" y="31078"/>
                      <a:pt x="24118" y="31112"/>
                      <a:pt x="24138" y="31112"/>
                    </a:cubicBezTo>
                    <a:cubicBezTo>
                      <a:pt x="24152" y="31112"/>
                      <a:pt x="24167" y="31096"/>
                      <a:pt x="24184" y="31043"/>
                    </a:cubicBezTo>
                    <a:cubicBezTo>
                      <a:pt x="23854" y="30840"/>
                      <a:pt x="23498" y="30751"/>
                      <a:pt x="23137" y="30751"/>
                    </a:cubicBezTo>
                    <a:cubicBezTo>
                      <a:pt x="22076" y="30751"/>
                      <a:pt x="20971" y="31523"/>
                      <a:pt x="20348" y="32444"/>
                    </a:cubicBezTo>
                    <a:cubicBezTo>
                      <a:pt x="19448" y="33745"/>
                      <a:pt x="19047" y="35347"/>
                      <a:pt x="18447" y="36848"/>
                    </a:cubicBezTo>
                    <a:cubicBezTo>
                      <a:pt x="17847" y="38282"/>
                      <a:pt x="16879" y="39750"/>
                      <a:pt x="15378" y="40283"/>
                    </a:cubicBezTo>
                    <a:cubicBezTo>
                      <a:pt x="15030" y="40409"/>
                      <a:pt x="14659" y="40470"/>
                      <a:pt x="14286" y="40470"/>
                    </a:cubicBezTo>
                    <a:cubicBezTo>
                      <a:pt x="13371" y="40470"/>
                      <a:pt x="12439" y="40103"/>
                      <a:pt x="11776" y="39416"/>
                    </a:cubicBezTo>
                    <a:cubicBezTo>
                      <a:pt x="10508" y="38115"/>
                      <a:pt x="10441" y="36047"/>
                      <a:pt x="9340" y="34579"/>
                    </a:cubicBezTo>
                    <a:cubicBezTo>
                      <a:pt x="8206" y="33078"/>
                      <a:pt x="6172" y="32545"/>
                      <a:pt x="4704" y="31277"/>
                    </a:cubicBezTo>
                    <a:cubicBezTo>
                      <a:pt x="2402" y="29376"/>
                      <a:pt x="1835" y="26107"/>
                      <a:pt x="1935" y="23104"/>
                    </a:cubicBezTo>
                    <a:cubicBezTo>
                      <a:pt x="2102" y="19235"/>
                      <a:pt x="3236" y="15432"/>
                      <a:pt x="4037" y="11663"/>
                    </a:cubicBezTo>
                    <a:cubicBezTo>
                      <a:pt x="4804" y="7860"/>
                      <a:pt x="5238" y="3824"/>
                      <a:pt x="4070" y="88"/>
                    </a:cubicBezTo>
                    <a:lnTo>
                      <a:pt x="4070" y="88"/>
                    </a:lnTo>
                    <a:cubicBezTo>
                      <a:pt x="4001" y="113"/>
                      <a:pt x="3928" y="123"/>
                      <a:pt x="3851" y="123"/>
                    </a:cubicBezTo>
                    <a:cubicBezTo>
                      <a:pt x="3580" y="123"/>
                      <a:pt x="3273" y="0"/>
                      <a:pt x="30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362602" y="409792"/>
                <a:ext cx="447366" cy="513609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273" extrusionOk="0">
                    <a:moveTo>
                      <a:pt x="6777" y="0"/>
                    </a:moveTo>
                    <a:cubicBezTo>
                      <a:pt x="6562" y="0"/>
                      <a:pt x="6310" y="229"/>
                      <a:pt x="6172" y="367"/>
                    </a:cubicBezTo>
                    <a:cubicBezTo>
                      <a:pt x="5672" y="801"/>
                      <a:pt x="5371" y="1368"/>
                      <a:pt x="5138" y="1935"/>
                    </a:cubicBezTo>
                    <a:cubicBezTo>
                      <a:pt x="4738" y="2769"/>
                      <a:pt x="4471" y="3636"/>
                      <a:pt x="4037" y="4437"/>
                    </a:cubicBezTo>
                    <a:cubicBezTo>
                      <a:pt x="3637" y="5237"/>
                      <a:pt x="3036" y="6038"/>
                      <a:pt x="2302" y="6472"/>
                    </a:cubicBezTo>
                    <a:cubicBezTo>
                      <a:pt x="1802" y="6772"/>
                      <a:pt x="1235" y="6939"/>
                      <a:pt x="668" y="7105"/>
                    </a:cubicBezTo>
                    <a:cubicBezTo>
                      <a:pt x="401" y="7205"/>
                      <a:pt x="134" y="7305"/>
                      <a:pt x="34" y="7572"/>
                    </a:cubicBezTo>
                    <a:cubicBezTo>
                      <a:pt x="1" y="7772"/>
                      <a:pt x="134" y="8039"/>
                      <a:pt x="334" y="8139"/>
                    </a:cubicBezTo>
                    <a:cubicBezTo>
                      <a:pt x="535" y="8273"/>
                      <a:pt x="801" y="8273"/>
                      <a:pt x="1035" y="8273"/>
                    </a:cubicBezTo>
                    <a:cubicBezTo>
                      <a:pt x="2870" y="8239"/>
                      <a:pt x="4671" y="7105"/>
                      <a:pt x="5505" y="5437"/>
                    </a:cubicBezTo>
                    <a:cubicBezTo>
                      <a:pt x="5638" y="5204"/>
                      <a:pt x="5738" y="4937"/>
                      <a:pt x="5905" y="4737"/>
                    </a:cubicBezTo>
                    <a:cubicBezTo>
                      <a:pt x="6172" y="4437"/>
                      <a:pt x="6539" y="4303"/>
                      <a:pt x="6872" y="4137"/>
                    </a:cubicBezTo>
                    <a:cubicBezTo>
                      <a:pt x="6972" y="3102"/>
                      <a:pt x="7006" y="2068"/>
                      <a:pt x="7073" y="968"/>
                    </a:cubicBezTo>
                    <a:cubicBezTo>
                      <a:pt x="7073" y="734"/>
                      <a:pt x="7206" y="134"/>
                      <a:pt x="6906" y="34"/>
                    </a:cubicBezTo>
                    <a:cubicBezTo>
                      <a:pt x="6865" y="10"/>
                      <a:pt x="6822" y="0"/>
                      <a:pt x="6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" name="Google Shape;300;p17"/>
            <p:cNvSpPr/>
            <p:nvPr/>
          </p:nvSpPr>
          <p:spPr>
            <a:xfrm>
              <a:off x="-382274" y="3747803"/>
              <a:ext cx="1052050" cy="1506059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-140652" y="1599576"/>
              <a:ext cx="37684" cy="13410"/>
            </a:xfrm>
            <a:custGeom>
              <a:avLst/>
              <a:gdLst/>
              <a:ahLst/>
              <a:cxnLst/>
              <a:rect l="l" t="t" r="r" b="b"/>
              <a:pathLst>
                <a:path w="607" h="216" extrusionOk="0">
                  <a:moveTo>
                    <a:pt x="234" y="1"/>
                  </a:moveTo>
                  <a:cubicBezTo>
                    <a:pt x="173" y="1"/>
                    <a:pt x="96" y="6"/>
                    <a:pt x="0" y="20"/>
                  </a:cubicBezTo>
                  <a:cubicBezTo>
                    <a:pt x="0" y="166"/>
                    <a:pt x="83" y="215"/>
                    <a:pt x="176" y="215"/>
                  </a:cubicBezTo>
                  <a:cubicBezTo>
                    <a:pt x="369" y="215"/>
                    <a:pt x="60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960000" y="71954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1"/>
          </p:nvPr>
        </p:nvSpPr>
        <p:spPr>
          <a:xfrm>
            <a:off x="1670967" y="24334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4" name="Google Shape;304;p17"/>
          <p:cNvSpPr txBox="1">
            <a:spLocks noGrp="1"/>
          </p:cNvSpPr>
          <p:nvPr>
            <p:ph type="subTitle" idx="2"/>
          </p:nvPr>
        </p:nvSpPr>
        <p:spPr>
          <a:xfrm>
            <a:off x="6714723" y="24334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3"/>
          </p:nvPr>
        </p:nvSpPr>
        <p:spPr>
          <a:xfrm>
            <a:off x="1670967" y="46475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6" name="Google Shape;306;p17"/>
          <p:cNvSpPr txBox="1">
            <a:spLocks noGrp="1"/>
          </p:cNvSpPr>
          <p:nvPr>
            <p:ph type="subTitle" idx="4"/>
          </p:nvPr>
        </p:nvSpPr>
        <p:spPr>
          <a:xfrm>
            <a:off x="6714723" y="46475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7" name="Google Shape;307;p17"/>
          <p:cNvSpPr txBox="1">
            <a:spLocks noGrp="1"/>
          </p:cNvSpPr>
          <p:nvPr>
            <p:ph type="subTitle" idx="5"/>
          </p:nvPr>
        </p:nvSpPr>
        <p:spPr>
          <a:xfrm>
            <a:off x="1670967" y="19407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08" name="Google Shape;308;p17"/>
          <p:cNvSpPr txBox="1">
            <a:spLocks noGrp="1"/>
          </p:cNvSpPr>
          <p:nvPr>
            <p:ph type="subTitle" idx="6"/>
          </p:nvPr>
        </p:nvSpPr>
        <p:spPr>
          <a:xfrm>
            <a:off x="1670967" y="41549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7"/>
          </p:nvPr>
        </p:nvSpPr>
        <p:spPr>
          <a:xfrm>
            <a:off x="6714688" y="19407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8"/>
          </p:nvPr>
        </p:nvSpPr>
        <p:spPr>
          <a:xfrm>
            <a:off x="6714688" y="41549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11" name="Google Shape;311;p17"/>
          <p:cNvSpPr/>
          <p:nvPr/>
        </p:nvSpPr>
        <p:spPr>
          <a:xfrm>
            <a:off x="162335" y="5662057"/>
            <a:ext cx="300976" cy="381932"/>
          </a:xfrm>
          <a:custGeom>
            <a:avLst/>
            <a:gdLst/>
            <a:ahLst/>
            <a:cxnLst/>
            <a:rect l="l" t="t" r="r" b="b"/>
            <a:pathLst>
              <a:path w="3636" h="4614" extrusionOk="0">
                <a:moveTo>
                  <a:pt x="1152" y="1"/>
                </a:moveTo>
                <a:cubicBezTo>
                  <a:pt x="1135" y="1"/>
                  <a:pt x="1118" y="1"/>
                  <a:pt x="1101" y="2"/>
                </a:cubicBezTo>
                <a:cubicBezTo>
                  <a:pt x="534" y="2"/>
                  <a:pt x="0" y="402"/>
                  <a:pt x="0" y="969"/>
                </a:cubicBezTo>
                <a:cubicBezTo>
                  <a:pt x="0" y="1336"/>
                  <a:pt x="267" y="1669"/>
                  <a:pt x="500" y="1870"/>
                </a:cubicBezTo>
                <a:cubicBezTo>
                  <a:pt x="734" y="2070"/>
                  <a:pt x="1034" y="2303"/>
                  <a:pt x="1301" y="2537"/>
                </a:cubicBezTo>
                <a:cubicBezTo>
                  <a:pt x="1534" y="2837"/>
                  <a:pt x="1701" y="3170"/>
                  <a:pt x="1801" y="3537"/>
                </a:cubicBezTo>
                <a:cubicBezTo>
                  <a:pt x="1868" y="3838"/>
                  <a:pt x="1868" y="4171"/>
                  <a:pt x="2035" y="4371"/>
                </a:cubicBezTo>
                <a:cubicBezTo>
                  <a:pt x="2152" y="4541"/>
                  <a:pt x="2330" y="4613"/>
                  <a:pt x="2522" y="4613"/>
                </a:cubicBezTo>
                <a:cubicBezTo>
                  <a:pt x="2821" y="4613"/>
                  <a:pt x="3153" y="4436"/>
                  <a:pt x="3336" y="4171"/>
                </a:cubicBezTo>
                <a:cubicBezTo>
                  <a:pt x="3636" y="3738"/>
                  <a:pt x="3536" y="3170"/>
                  <a:pt x="3469" y="2670"/>
                </a:cubicBezTo>
                <a:cubicBezTo>
                  <a:pt x="3205" y="1417"/>
                  <a:pt x="2616" y="1"/>
                  <a:pt x="11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605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8"/>
          <p:cNvGrpSpPr/>
          <p:nvPr/>
        </p:nvGrpSpPr>
        <p:grpSpPr>
          <a:xfrm>
            <a:off x="-261575" y="-252150"/>
            <a:ext cx="13725499" cy="7202863"/>
            <a:chOff x="-196181" y="-189113"/>
            <a:chExt cx="10294124" cy="5402147"/>
          </a:xfrm>
        </p:grpSpPr>
        <p:sp>
          <p:nvSpPr>
            <p:cNvPr id="314" name="Google Shape;314;p18"/>
            <p:cNvSpPr/>
            <p:nvPr/>
          </p:nvSpPr>
          <p:spPr>
            <a:xfrm rot="5400000">
              <a:off x="46304" y="721007"/>
              <a:ext cx="5209792" cy="3750587"/>
            </a:xfrm>
            <a:custGeom>
              <a:avLst/>
              <a:gdLst/>
              <a:ahLst/>
              <a:cxnLst/>
              <a:rect l="l" t="t" r="r" b="b"/>
              <a:pathLst>
                <a:path w="58976" h="33459" extrusionOk="0">
                  <a:moveTo>
                    <a:pt x="58876" y="1"/>
                  </a:moveTo>
                  <a:lnTo>
                    <a:pt x="58876" y="1"/>
                  </a:lnTo>
                  <a:cubicBezTo>
                    <a:pt x="53539" y="701"/>
                    <a:pt x="48201" y="1635"/>
                    <a:pt x="43198" y="3503"/>
                  </a:cubicBezTo>
                  <a:cubicBezTo>
                    <a:pt x="38128" y="5438"/>
                    <a:pt x="33424" y="8340"/>
                    <a:pt x="30122" y="12610"/>
                  </a:cubicBezTo>
                  <a:cubicBezTo>
                    <a:pt x="29088" y="13944"/>
                    <a:pt x="28187" y="15445"/>
                    <a:pt x="26953" y="16613"/>
                  </a:cubicBezTo>
                  <a:cubicBezTo>
                    <a:pt x="25385" y="18147"/>
                    <a:pt x="23350" y="19114"/>
                    <a:pt x="21282" y="19982"/>
                  </a:cubicBezTo>
                  <a:cubicBezTo>
                    <a:pt x="13877" y="23184"/>
                    <a:pt x="5738" y="25819"/>
                    <a:pt x="434" y="31957"/>
                  </a:cubicBezTo>
                  <a:cubicBezTo>
                    <a:pt x="334" y="32124"/>
                    <a:pt x="234" y="32291"/>
                    <a:pt x="67" y="32357"/>
                  </a:cubicBezTo>
                  <a:cubicBezTo>
                    <a:pt x="0" y="32724"/>
                    <a:pt x="200" y="33058"/>
                    <a:pt x="234" y="33458"/>
                  </a:cubicBezTo>
                  <a:cubicBezTo>
                    <a:pt x="3069" y="29989"/>
                    <a:pt x="6872" y="27487"/>
                    <a:pt x="10875" y="25486"/>
                  </a:cubicBezTo>
                  <a:cubicBezTo>
                    <a:pt x="14844" y="23484"/>
                    <a:pt x="19047" y="21950"/>
                    <a:pt x="23083" y="20048"/>
                  </a:cubicBezTo>
                  <a:cubicBezTo>
                    <a:pt x="24384" y="19448"/>
                    <a:pt x="25685" y="18814"/>
                    <a:pt x="26719" y="17847"/>
                  </a:cubicBezTo>
                  <a:cubicBezTo>
                    <a:pt x="28287" y="16446"/>
                    <a:pt x="29221" y="14378"/>
                    <a:pt x="30522" y="12710"/>
                  </a:cubicBezTo>
                  <a:cubicBezTo>
                    <a:pt x="32957" y="9508"/>
                    <a:pt x="36727" y="7540"/>
                    <a:pt x="40463" y="6139"/>
                  </a:cubicBezTo>
                  <a:cubicBezTo>
                    <a:pt x="46367" y="3870"/>
                    <a:pt x="52605" y="2669"/>
                    <a:pt x="58876" y="2503"/>
                  </a:cubicBezTo>
                  <a:cubicBezTo>
                    <a:pt x="58809" y="1702"/>
                    <a:pt x="58976" y="701"/>
                    <a:pt x="58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 rot="5400000">
              <a:off x="5244861" y="160846"/>
              <a:ext cx="5156790" cy="4492207"/>
            </a:xfrm>
            <a:custGeom>
              <a:avLst/>
              <a:gdLst/>
              <a:ahLst/>
              <a:cxnLst/>
              <a:rect l="l" t="t" r="r" b="b"/>
              <a:pathLst>
                <a:path w="58376" h="40075" extrusionOk="0">
                  <a:moveTo>
                    <a:pt x="57559" y="0"/>
                  </a:moveTo>
                  <a:cubicBezTo>
                    <a:pt x="57229" y="0"/>
                    <a:pt x="56867" y="38"/>
                    <a:pt x="56541" y="113"/>
                  </a:cubicBezTo>
                  <a:cubicBezTo>
                    <a:pt x="56608" y="5650"/>
                    <a:pt x="53706" y="10920"/>
                    <a:pt x="49703" y="14690"/>
                  </a:cubicBezTo>
                  <a:cubicBezTo>
                    <a:pt x="45700" y="18493"/>
                    <a:pt x="40597" y="20961"/>
                    <a:pt x="35360" y="22762"/>
                  </a:cubicBezTo>
                  <a:cubicBezTo>
                    <a:pt x="32470" y="23725"/>
                    <a:pt x="29436" y="24544"/>
                    <a:pt x="26365" y="24544"/>
                  </a:cubicBezTo>
                  <a:cubicBezTo>
                    <a:pt x="26139" y="24544"/>
                    <a:pt x="25913" y="24539"/>
                    <a:pt x="25686" y="24530"/>
                  </a:cubicBezTo>
                  <a:cubicBezTo>
                    <a:pt x="24919" y="24497"/>
                    <a:pt x="24085" y="24363"/>
                    <a:pt x="23618" y="23763"/>
                  </a:cubicBezTo>
                  <a:cubicBezTo>
                    <a:pt x="23418" y="23429"/>
                    <a:pt x="23318" y="23029"/>
                    <a:pt x="23117" y="22696"/>
                  </a:cubicBezTo>
                  <a:cubicBezTo>
                    <a:pt x="22764" y="22212"/>
                    <a:pt x="22182" y="22039"/>
                    <a:pt x="21557" y="22039"/>
                  </a:cubicBezTo>
                  <a:cubicBezTo>
                    <a:pt x="21062" y="22039"/>
                    <a:pt x="20539" y="22148"/>
                    <a:pt x="20082" y="22295"/>
                  </a:cubicBezTo>
                  <a:cubicBezTo>
                    <a:pt x="11509" y="24864"/>
                    <a:pt x="4804" y="31735"/>
                    <a:pt x="134" y="39307"/>
                  </a:cubicBezTo>
                  <a:cubicBezTo>
                    <a:pt x="1" y="39508"/>
                    <a:pt x="134" y="39808"/>
                    <a:pt x="168" y="40075"/>
                  </a:cubicBezTo>
                  <a:cubicBezTo>
                    <a:pt x="2569" y="36572"/>
                    <a:pt x="5171" y="33303"/>
                    <a:pt x="8307" y="30468"/>
                  </a:cubicBezTo>
                  <a:cubicBezTo>
                    <a:pt x="10742" y="28266"/>
                    <a:pt x="13444" y="26231"/>
                    <a:pt x="16513" y="25131"/>
                  </a:cubicBezTo>
                  <a:cubicBezTo>
                    <a:pt x="16937" y="24965"/>
                    <a:pt x="17401" y="24840"/>
                    <a:pt x="17845" y="24840"/>
                  </a:cubicBezTo>
                  <a:cubicBezTo>
                    <a:pt x="18204" y="24840"/>
                    <a:pt x="18549" y="24922"/>
                    <a:pt x="18848" y="25131"/>
                  </a:cubicBezTo>
                  <a:cubicBezTo>
                    <a:pt x="19115" y="25331"/>
                    <a:pt x="19315" y="25631"/>
                    <a:pt x="19582" y="25831"/>
                  </a:cubicBezTo>
                  <a:cubicBezTo>
                    <a:pt x="20164" y="26358"/>
                    <a:pt x="20977" y="26516"/>
                    <a:pt x="21790" y="26516"/>
                  </a:cubicBezTo>
                  <a:cubicBezTo>
                    <a:pt x="21955" y="26516"/>
                    <a:pt x="22120" y="26510"/>
                    <a:pt x="22284" y="26498"/>
                  </a:cubicBezTo>
                  <a:cubicBezTo>
                    <a:pt x="25152" y="26432"/>
                    <a:pt x="27954" y="25664"/>
                    <a:pt x="30690" y="24830"/>
                  </a:cubicBezTo>
                  <a:cubicBezTo>
                    <a:pt x="36327" y="23129"/>
                    <a:pt x="41898" y="21128"/>
                    <a:pt x="46834" y="17925"/>
                  </a:cubicBezTo>
                  <a:cubicBezTo>
                    <a:pt x="51771" y="14690"/>
                    <a:pt x="55974" y="10153"/>
                    <a:pt x="57876" y="4616"/>
                  </a:cubicBezTo>
                  <a:cubicBezTo>
                    <a:pt x="58376" y="3215"/>
                    <a:pt x="57976" y="1647"/>
                    <a:pt x="58042" y="179"/>
                  </a:cubicBezTo>
                  <a:cubicBezTo>
                    <a:pt x="58042" y="146"/>
                    <a:pt x="58042" y="113"/>
                    <a:pt x="58009" y="79"/>
                  </a:cubicBezTo>
                  <a:cubicBezTo>
                    <a:pt x="57976" y="13"/>
                    <a:pt x="57942" y="13"/>
                    <a:pt x="57876" y="13"/>
                  </a:cubicBezTo>
                  <a:cubicBezTo>
                    <a:pt x="57776" y="4"/>
                    <a:pt x="57669" y="0"/>
                    <a:pt x="57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 rot="5400000">
              <a:off x="-310896" y="754613"/>
              <a:ext cx="5153875" cy="3698126"/>
            </a:xfrm>
            <a:custGeom>
              <a:avLst/>
              <a:gdLst/>
              <a:ahLst/>
              <a:cxnLst/>
              <a:rect l="l" t="t" r="r" b="b"/>
              <a:pathLst>
                <a:path w="58343" h="32991" extrusionOk="0">
                  <a:moveTo>
                    <a:pt x="58342" y="0"/>
                  </a:moveTo>
                  <a:lnTo>
                    <a:pt x="58342" y="0"/>
                  </a:lnTo>
                  <a:cubicBezTo>
                    <a:pt x="52571" y="200"/>
                    <a:pt x="46867" y="1668"/>
                    <a:pt x="41730" y="4203"/>
                  </a:cubicBezTo>
                  <a:cubicBezTo>
                    <a:pt x="41697" y="4236"/>
                    <a:pt x="41664" y="4303"/>
                    <a:pt x="41597" y="4303"/>
                  </a:cubicBezTo>
                  <a:cubicBezTo>
                    <a:pt x="41397" y="4403"/>
                    <a:pt x="41197" y="4537"/>
                    <a:pt x="40930" y="4637"/>
                  </a:cubicBezTo>
                  <a:cubicBezTo>
                    <a:pt x="39729" y="5104"/>
                    <a:pt x="38428" y="5170"/>
                    <a:pt x="37194" y="5504"/>
                  </a:cubicBezTo>
                  <a:cubicBezTo>
                    <a:pt x="35659" y="5871"/>
                    <a:pt x="34192" y="6672"/>
                    <a:pt x="32991" y="7706"/>
                  </a:cubicBezTo>
                  <a:cubicBezTo>
                    <a:pt x="31757" y="8773"/>
                    <a:pt x="30756" y="10641"/>
                    <a:pt x="31723" y="11942"/>
                  </a:cubicBezTo>
                  <a:cubicBezTo>
                    <a:pt x="32591" y="13176"/>
                    <a:pt x="34892" y="13343"/>
                    <a:pt x="34859" y="15011"/>
                  </a:cubicBezTo>
                  <a:cubicBezTo>
                    <a:pt x="34859" y="15645"/>
                    <a:pt x="34492" y="16212"/>
                    <a:pt x="33925" y="16545"/>
                  </a:cubicBezTo>
                  <a:cubicBezTo>
                    <a:pt x="31690" y="17980"/>
                    <a:pt x="29155" y="18747"/>
                    <a:pt x="26586" y="19414"/>
                  </a:cubicBezTo>
                  <a:cubicBezTo>
                    <a:pt x="21850" y="20715"/>
                    <a:pt x="16979" y="21716"/>
                    <a:pt x="12343" y="23450"/>
                  </a:cubicBezTo>
                  <a:cubicBezTo>
                    <a:pt x="7706" y="25151"/>
                    <a:pt x="3236" y="27687"/>
                    <a:pt x="1" y="31389"/>
                  </a:cubicBezTo>
                  <a:cubicBezTo>
                    <a:pt x="1" y="31956"/>
                    <a:pt x="134" y="32390"/>
                    <a:pt x="134" y="32990"/>
                  </a:cubicBezTo>
                  <a:cubicBezTo>
                    <a:pt x="3303" y="27720"/>
                    <a:pt x="9407" y="24985"/>
                    <a:pt x="15378" y="23450"/>
                  </a:cubicBezTo>
                  <a:cubicBezTo>
                    <a:pt x="21349" y="21882"/>
                    <a:pt x="27587" y="21282"/>
                    <a:pt x="33224" y="18780"/>
                  </a:cubicBezTo>
                  <a:cubicBezTo>
                    <a:pt x="35192" y="17880"/>
                    <a:pt x="37294" y="16479"/>
                    <a:pt x="37527" y="14344"/>
                  </a:cubicBezTo>
                  <a:cubicBezTo>
                    <a:pt x="37661" y="13543"/>
                    <a:pt x="37227" y="12642"/>
                    <a:pt x="37227" y="11809"/>
                  </a:cubicBezTo>
                  <a:cubicBezTo>
                    <a:pt x="37327" y="8039"/>
                    <a:pt x="40063" y="6505"/>
                    <a:pt x="42698" y="4970"/>
                  </a:cubicBezTo>
                  <a:cubicBezTo>
                    <a:pt x="47334" y="2202"/>
                    <a:pt x="52571" y="634"/>
                    <a:pt x="57909" y="334"/>
                  </a:cubicBezTo>
                  <a:cubicBezTo>
                    <a:pt x="58009" y="200"/>
                    <a:pt x="58209" y="100"/>
                    <a:pt x="58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 rot="5400000">
              <a:off x="-444927" y="715932"/>
              <a:ext cx="4764836" cy="4205692"/>
            </a:xfrm>
            <a:custGeom>
              <a:avLst/>
              <a:gdLst/>
              <a:ahLst/>
              <a:cxnLst/>
              <a:rect l="l" t="t" r="r" b="b"/>
              <a:pathLst>
                <a:path w="53939" h="37519" extrusionOk="0">
                  <a:moveTo>
                    <a:pt x="53905" y="0"/>
                  </a:moveTo>
                  <a:cubicBezTo>
                    <a:pt x="51370" y="467"/>
                    <a:pt x="48935" y="1701"/>
                    <a:pt x="47067" y="3503"/>
                  </a:cubicBezTo>
                  <a:cubicBezTo>
                    <a:pt x="44165" y="6305"/>
                    <a:pt x="42664" y="10208"/>
                    <a:pt x="40062" y="13310"/>
                  </a:cubicBezTo>
                  <a:cubicBezTo>
                    <a:pt x="36593" y="17446"/>
                    <a:pt x="31523" y="19781"/>
                    <a:pt x="26419" y="21449"/>
                  </a:cubicBezTo>
                  <a:cubicBezTo>
                    <a:pt x="21349" y="23117"/>
                    <a:pt x="16045" y="24218"/>
                    <a:pt x="11175" y="26453"/>
                  </a:cubicBezTo>
                  <a:cubicBezTo>
                    <a:pt x="6305" y="28654"/>
                    <a:pt x="1835" y="32457"/>
                    <a:pt x="0" y="37494"/>
                  </a:cubicBezTo>
                  <a:cubicBezTo>
                    <a:pt x="117" y="37510"/>
                    <a:pt x="275" y="37519"/>
                    <a:pt x="434" y="37519"/>
                  </a:cubicBezTo>
                  <a:cubicBezTo>
                    <a:pt x="592" y="37519"/>
                    <a:pt x="751" y="37510"/>
                    <a:pt x="868" y="37494"/>
                  </a:cubicBezTo>
                  <a:cubicBezTo>
                    <a:pt x="2802" y="32724"/>
                    <a:pt x="7172" y="29388"/>
                    <a:pt x="11842" y="27320"/>
                  </a:cubicBezTo>
                  <a:cubicBezTo>
                    <a:pt x="16512" y="25218"/>
                    <a:pt x="21549" y="24184"/>
                    <a:pt x="26419" y="22650"/>
                  </a:cubicBezTo>
                  <a:cubicBezTo>
                    <a:pt x="31323" y="21115"/>
                    <a:pt x="36193" y="18947"/>
                    <a:pt x="39562" y="15111"/>
                  </a:cubicBezTo>
                  <a:cubicBezTo>
                    <a:pt x="41863" y="12509"/>
                    <a:pt x="43365" y="9340"/>
                    <a:pt x="45366" y="6505"/>
                  </a:cubicBezTo>
                  <a:cubicBezTo>
                    <a:pt x="47367" y="3670"/>
                    <a:pt x="50169" y="1101"/>
                    <a:pt x="53572" y="634"/>
                  </a:cubicBezTo>
                  <a:cubicBezTo>
                    <a:pt x="53872" y="601"/>
                    <a:pt x="53939" y="300"/>
                    <a:pt x="5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 rot="5400000">
              <a:off x="-608756" y="2912965"/>
              <a:ext cx="2963811" cy="1540746"/>
            </a:xfrm>
            <a:custGeom>
              <a:avLst/>
              <a:gdLst/>
              <a:ahLst/>
              <a:cxnLst/>
              <a:rect l="l" t="t" r="r" b="b"/>
              <a:pathLst>
                <a:path w="33551" h="13745" extrusionOk="0">
                  <a:moveTo>
                    <a:pt x="33224" y="0"/>
                  </a:moveTo>
                  <a:cubicBezTo>
                    <a:pt x="31589" y="1668"/>
                    <a:pt x="29421" y="2769"/>
                    <a:pt x="27220" y="3436"/>
                  </a:cubicBezTo>
                  <a:cubicBezTo>
                    <a:pt x="25018" y="4103"/>
                    <a:pt x="22683" y="4403"/>
                    <a:pt x="20381" y="4670"/>
                  </a:cubicBezTo>
                  <a:cubicBezTo>
                    <a:pt x="17613" y="5071"/>
                    <a:pt x="14844" y="5404"/>
                    <a:pt x="12075" y="5771"/>
                  </a:cubicBezTo>
                  <a:cubicBezTo>
                    <a:pt x="10074" y="6071"/>
                    <a:pt x="8039" y="6305"/>
                    <a:pt x="6105" y="6939"/>
                  </a:cubicBezTo>
                  <a:cubicBezTo>
                    <a:pt x="3903" y="7639"/>
                    <a:pt x="1835" y="8907"/>
                    <a:pt x="534" y="10841"/>
                  </a:cubicBezTo>
                  <a:cubicBezTo>
                    <a:pt x="167" y="11342"/>
                    <a:pt x="0" y="11975"/>
                    <a:pt x="0" y="12609"/>
                  </a:cubicBezTo>
                  <a:cubicBezTo>
                    <a:pt x="0" y="12843"/>
                    <a:pt x="0" y="13110"/>
                    <a:pt x="167" y="13310"/>
                  </a:cubicBezTo>
                  <a:cubicBezTo>
                    <a:pt x="400" y="13643"/>
                    <a:pt x="867" y="13743"/>
                    <a:pt x="1234" y="13743"/>
                  </a:cubicBezTo>
                  <a:cubicBezTo>
                    <a:pt x="1273" y="13744"/>
                    <a:pt x="1311" y="13745"/>
                    <a:pt x="1350" y="13745"/>
                  </a:cubicBezTo>
                  <a:cubicBezTo>
                    <a:pt x="2976" y="13745"/>
                    <a:pt x="4539" y="13062"/>
                    <a:pt x="6038" y="12476"/>
                  </a:cubicBezTo>
                  <a:cubicBezTo>
                    <a:pt x="11208" y="10441"/>
                    <a:pt x="16745" y="9407"/>
                    <a:pt x="22283" y="9407"/>
                  </a:cubicBezTo>
                  <a:cubicBezTo>
                    <a:pt x="24306" y="9407"/>
                    <a:pt x="26330" y="9534"/>
                    <a:pt x="28338" y="9534"/>
                  </a:cubicBezTo>
                  <a:cubicBezTo>
                    <a:pt x="30037" y="9534"/>
                    <a:pt x="31724" y="9443"/>
                    <a:pt x="33391" y="9107"/>
                  </a:cubicBezTo>
                  <a:cubicBezTo>
                    <a:pt x="33391" y="8840"/>
                    <a:pt x="33391" y="8640"/>
                    <a:pt x="33424" y="8473"/>
                  </a:cubicBezTo>
                  <a:lnTo>
                    <a:pt x="33424" y="8473"/>
                  </a:lnTo>
                  <a:cubicBezTo>
                    <a:pt x="31712" y="8839"/>
                    <a:pt x="29968" y="8941"/>
                    <a:pt x="28212" y="8941"/>
                  </a:cubicBezTo>
                  <a:cubicBezTo>
                    <a:pt x="25964" y="8941"/>
                    <a:pt x="23696" y="8773"/>
                    <a:pt x="21449" y="8773"/>
                  </a:cubicBezTo>
                  <a:cubicBezTo>
                    <a:pt x="16679" y="8773"/>
                    <a:pt x="11909" y="9640"/>
                    <a:pt x="7439" y="11275"/>
                  </a:cubicBezTo>
                  <a:cubicBezTo>
                    <a:pt x="6071" y="11775"/>
                    <a:pt x="4704" y="12342"/>
                    <a:pt x="3236" y="12476"/>
                  </a:cubicBezTo>
                  <a:cubicBezTo>
                    <a:pt x="3221" y="12477"/>
                    <a:pt x="3207" y="12478"/>
                    <a:pt x="3193" y="12478"/>
                  </a:cubicBezTo>
                  <a:cubicBezTo>
                    <a:pt x="2849" y="12478"/>
                    <a:pt x="2609" y="12096"/>
                    <a:pt x="2769" y="11775"/>
                  </a:cubicBezTo>
                  <a:cubicBezTo>
                    <a:pt x="3169" y="11041"/>
                    <a:pt x="3736" y="10441"/>
                    <a:pt x="4403" y="9941"/>
                  </a:cubicBezTo>
                  <a:cubicBezTo>
                    <a:pt x="6838" y="8073"/>
                    <a:pt x="10007" y="7472"/>
                    <a:pt x="13043" y="6939"/>
                  </a:cubicBezTo>
                  <a:lnTo>
                    <a:pt x="24284" y="4970"/>
                  </a:lnTo>
                  <a:cubicBezTo>
                    <a:pt x="25618" y="4737"/>
                    <a:pt x="26919" y="4403"/>
                    <a:pt x="28220" y="3970"/>
                  </a:cubicBezTo>
                  <a:cubicBezTo>
                    <a:pt x="30055" y="3336"/>
                    <a:pt x="32924" y="2168"/>
                    <a:pt x="33524" y="300"/>
                  </a:cubicBezTo>
                  <a:cubicBezTo>
                    <a:pt x="33550" y="170"/>
                    <a:pt x="33510" y="147"/>
                    <a:pt x="33451" y="147"/>
                  </a:cubicBezTo>
                  <a:cubicBezTo>
                    <a:pt x="33419" y="147"/>
                    <a:pt x="33380" y="154"/>
                    <a:pt x="33344" y="154"/>
                  </a:cubicBezTo>
                  <a:cubicBezTo>
                    <a:pt x="33280" y="154"/>
                    <a:pt x="33224" y="131"/>
                    <a:pt x="3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 rot="5400000">
              <a:off x="-492616" y="956731"/>
              <a:ext cx="4552738" cy="3959868"/>
            </a:xfrm>
            <a:custGeom>
              <a:avLst/>
              <a:gdLst/>
              <a:ahLst/>
              <a:cxnLst/>
              <a:rect l="l" t="t" r="r" b="b"/>
              <a:pathLst>
                <a:path w="51538" h="35326" extrusionOk="0">
                  <a:moveTo>
                    <a:pt x="50870" y="1"/>
                  </a:moveTo>
                  <a:lnTo>
                    <a:pt x="50870" y="1"/>
                  </a:lnTo>
                  <a:cubicBezTo>
                    <a:pt x="49469" y="468"/>
                    <a:pt x="48068" y="1302"/>
                    <a:pt x="47234" y="2536"/>
                  </a:cubicBezTo>
                  <a:cubicBezTo>
                    <a:pt x="46367" y="3737"/>
                    <a:pt x="45800" y="5071"/>
                    <a:pt x="45166" y="6405"/>
                  </a:cubicBezTo>
                  <a:cubicBezTo>
                    <a:pt x="43698" y="9574"/>
                    <a:pt x="41964" y="12676"/>
                    <a:pt x="39362" y="14978"/>
                  </a:cubicBezTo>
                  <a:cubicBezTo>
                    <a:pt x="37994" y="16212"/>
                    <a:pt x="36393" y="17213"/>
                    <a:pt x="34692" y="17980"/>
                  </a:cubicBezTo>
                  <a:cubicBezTo>
                    <a:pt x="32891" y="18814"/>
                    <a:pt x="30989" y="19348"/>
                    <a:pt x="29121" y="19915"/>
                  </a:cubicBezTo>
                  <a:cubicBezTo>
                    <a:pt x="24485" y="21316"/>
                    <a:pt x="19714" y="22550"/>
                    <a:pt x="15145" y="24151"/>
                  </a:cubicBezTo>
                  <a:cubicBezTo>
                    <a:pt x="9040" y="26219"/>
                    <a:pt x="2869" y="29555"/>
                    <a:pt x="0" y="35326"/>
                  </a:cubicBezTo>
                  <a:cubicBezTo>
                    <a:pt x="1335" y="35226"/>
                    <a:pt x="2636" y="35259"/>
                    <a:pt x="3970" y="35226"/>
                  </a:cubicBezTo>
                  <a:cubicBezTo>
                    <a:pt x="6705" y="29722"/>
                    <a:pt x="12276" y="26086"/>
                    <a:pt x="18047" y="23918"/>
                  </a:cubicBezTo>
                  <a:cubicBezTo>
                    <a:pt x="23851" y="21750"/>
                    <a:pt x="30022" y="20816"/>
                    <a:pt x="35893" y="19014"/>
                  </a:cubicBezTo>
                  <a:cubicBezTo>
                    <a:pt x="38895" y="18080"/>
                    <a:pt x="41997" y="16846"/>
                    <a:pt x="44199" y="14578"/>
                  </a:cubicBezTo>
                  <a:cubicBezTo>
                    <a:pt x="46000" y="12710"/>
                    <a:pt x="47134" y="10308"/>
                    <a:pt x="47835" y="7806"/>
                  </a:cubicBezTo>
                  <a:cubicBezTo>
                    <a:pt x="48101" y="6672"/>
                    <a:pt x="48368" y="5505"/>
                    <a:pt x="49069" y="4571"/>
                  </a:cubicBezTo>
                  <a:cubicBezTo>
                    <a:pt x="49569" y="3903"/>
                    <a:pt x="50303" y="3370"/>
                    <a:pt x="50737" y="2669"/>
                  </a:cubicBezTo>
                  <a:cubicBezTo>
                    <a:pt x="51204" y="1902"/>
                    <a:pt x="51537" y="501"/>
                    <a:pt x="50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 rot="5400000">
              <a:off x="5878421" y="94015"/>
              <a:ext cx="4479065" cy="3959980"/>
            </a:xfrm>
            <a:custGeom>
              <a:avLst/>
              <a:gdLst/>
              <a:ahLst/>
              <a:cxnLst/>
              <a:rect l="l" t="t" r="r" b="b"/>
              <a:pathLst>
                <a:path w="50704" h="35327" extrusionOk="0">
                  <a:moveTo>
                    <a:pt x="50570" y="1"/>
                  </a:moveTo>
                  <a:cubicBezTo>
                    <a:pt x="49436" y="1"/>
                    <a:pt x="48235" y="134"/>
                    <a:pt x="47101" y="301"/>
                  </a:cubicBezTo>
                  <a:cubicBezTo>
                    <a:pt x="47034" y="2169"/>
                    <a:pt x="46067" y="3870"/>
                    <a:pt x="44933" y="5371"/>
                  </a:cubicBezTo>
                  <a:cubicBezTo>
                    <a:pt x="42431" y="8807"/>
                    <a:pt x="39095" y="11542"/>
                    <a:pt x="35259" y="13344"/>
                  </a:cubicBezTo>
                  <a:cubicBezTo>
                    <a:pt x="30623" y="15512"/>
                    <a:pt x="25519" y="16212"/>
                    <a:pt x="20615" y="17713"/>
                  </a:cubicBezTo>
                  <a:cubicBezTo>
                    <a:pt x="12209" y="20315"/>
                    <a:pt x="4337" y="25586"/>
                    <a:pt x="1" y="33258"/>
                  </a:cubicBezTo>
                  <a:cubicBezTo>
                    <a:pt x="67" y="33925"/>
                    <a:pt x="67" y="34659"/>
                    <a:pt x="167" y="35326"/>
                  </a:cubicBezTo>
                  <a:cubicBezTo>
                    <a:pt x="4070" y="29689"/>
                    <a:pt x="8340" y="24051"/>
                    <a:pt x="14344" y="20749"/>
                  </a:cubicBezTo>
                  <a:cubicBezTo>
                    <a:pt x="18614" y="18381"/>
                    <a:pt x="23517" y="17347"/>
                    <a:pt x="28288" y="16246"/>
                  </a:cubicBezTo>
                  <a:cubicBezTo>
                    <a:pt x="33091" y="15178"/>
                    <a:pt x="37961" y="14044"/>
                    <a:pt x="42197" y="11542"/>
                  </a:cubicBezTo>
                  <a:cubicBezTo>
                    <a:pt x="46400" y="9041"/>
                    <a:pt x="49970" y="4938"/>
                    <a:pt x="50603" y="68"/>
                  </a:cubicBezTo>
                  <a:cubicBezTo>
                    <a:pt x="50704" y="68"/>
                    <a:pt x="50470" y="1"/>
                    <a:pt x="50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 rot="5400000">
              <a:off x="8068564" y="107760"/>
              <a:ext cx="2139446" cy="1592870"/>
            </a:xfrm>
            <a:custGeom>
              <a:avLst/>
              <a:gdLst/>
              <a:ahLst/>
              <a:cxnLst/>
              <a:rect l="l" t="t" r="r" b="b"/>
              <a:pathLst>
                <a:path w="24219" h="14210" extrusionOk="0">
                  <a:moveTo>
                    <a:pt x="19716" y="1"/>
                  </a:moveTo>
                  <a:cubicBezTo>
                    <a:pt x="19621" y="1"/>
                    <a:pt x="19534" y="56"/>
                    <a:pt x="19515" y="133"/>
                  </a:cubicBezTo>
                  <a:cubicBezTo>
                    <a:pt x="19381" y="300"/>
                    <a:pt x="19381" y="500"/>
                    <a:pt x="19381" y="667"/>
                  </a:cubicBezTo>
                  <a:cubicBezTo>
                    <a:pt x="19381" y="1267"/>
                    <a:pt x="19381" y="1801"/>
                    <a:pt x="19582" y="2335"/>
                  </a:cubicBezTo>
                  <a:cubicBezTo>
                    <a:pt x="19782" y="2868"/>
                    <a:pt x="20149" y="3335"/>
                    <a:pt x="20482" y="3836"/>
                  </a:cubicBezTo>
                  <a:cubicBezTo>
                    <a:pt x="20782" y="4336"/>
                    <a:pt x="21083" y="4937"/>
                    <a:pt x="20949" y="5504"/>
                  </a:cubicBezTo>
                  <a:cubicBezTo>
                    <a:pt x="20816" y="6204"/>
                    <a:pt x="20149" y="6838"/>
                    <a:pt x="20382" y="7538"/>
                  </a:cubicBezTo>
                  <a:cubicBezTo>
                    <a:pt x="20482" y="7872"/>
                    <a:pt x="20849" y="8139"/>
                    <a:pt x="20916" y="8506"/>
                  </a:cubicBezTo>
                  <a:cubicBezTo>
                    <a:pt x="20949" y="8773"/>
                    <a:pt x="20916" y="9006"/>
                    <a:pt x="20849" y="9206"/>
                  </a:cubicBezTo>
                  <a:cubicBezTo>
                    <a:pt x="20382" y="10440"/>
                    <a:pt x="19081" y="11041"/>
                    <a:pt x="17914" y="11475"/>
                  </a:cubicBezTo>
                  <a:cubicBezTo>
                    <a:pt x="14441" y="12742"/>
                    <a:pt x="10737" y="13412"/>
                    <a:pt x="7037" y="13412"/>
                  </a:cubicBezTo>
                  <a:cubicBezTo>
                    <a:pt x="5867" y="13412"/>
                    <a:pt x="4698" y="13345"/>
                    <a:pt x="3537" y="13209"/>
                  </a:cubicBezTo>
                  <a:cubicBezTo>
                    <a:pt x="2403" y="13109"/>
                    <a:pt x="1235" y="12942"/>
                    <a:pt x="268" y="12342"/>
                  </a:cubicBezTo>
                  <a:cubicBezTo>
                    <a:pt x="101" y="12509"/>
                    <a:pt x="1" y="12876"/>
                    <a:pt x="34" y="13142"/>
                  </a:cubicBezTo>
                  <a:cubicBezTo>
                    <a:pt x="1569" y="13776"/>
                    <a:pt x="3237" y="13976"/>
                    <a:pt x="4904" y="14110"/>
                  </a:cubicBezTo>
                  <a:cubicBezTo>
                    <a:pt x="5906" y="14176"/>
                    <a:pt x="6909" y="14209"/>
                    <a:pt x="7912" y="14209"/>
                  </a:cubicBezTo>
                  <a:cubicBezTo>
                    <a:pt x="10952" y="14209"/>
                    <a:pt x="13987" y="13903"/>
                    <a:pt x="16946" y="13276"/>
                  </a:cubicBezTo>
                  <a:cubicBezTo>
                    <a:pt x="19348" y="12742"/>
                    <a:pt x="21883" y="11875"/>
                    <a:pt x="23251" y="9873"/>
                  </a:cubicBezTo>
                  <a:cubicBezTo>
                    <a:pt x="23918" y="8939"/>
                    <a:pt x="24218" y="7705"/>
                    <a:pt x="23751" y="6671"/>
                  </a:cubicBezTo>
                  <a:cubicBezTo>
                    <a:pt x="23284" y="5770"/>
                    <a:pt x="22350" y="5203"/>
                    <a:pt x="21583" y="4503"/>
                  </a:cubicBezTo>
                  <a:cubicBezTo>
                    <a:pt x="20416" y="3369"/>
                    <a:pt x="19782" y="1701"/>
                    <a:pt x="19915" y="100"/>
                  </a:cubicBezTo>
                  <a:cubicBezTo>
                    <a:pt x="19859" y="30"/>
                    <a:pt x="19785" y="1"/>
                    <a:pt x="19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 rot="5400000">
              <a:off x="8750263" y="203199"/>
              <a:ext cx="1296618" cy="736016"/>
            </a:xfrm>
            <a:custGeom>
              <a:avLst/>
              <a:gdLst/>
              <a:ahLst/>
              <a:cxnLst/>
              <a:rect l="l" t="t" r="r" b="b"/>
              <a:pathLst>
                <a:path w="14678" h="6566" extrusionOk="0">
                  <a:moveTo>
                    <a:pt x="4537" y="1"/>
                  </a:moveTo>
                  <a:cubicBezTo>
                    <a:pt x="4771" y="968"/>
                    <a:pt x="5371" y="1835"/>
                    <a:pt x="6172" y="2436"/>
                  </a:cubicBezTo>
                  <a:cubicBezTo>
                    <a:pt x="7373" y="3270"/>
                    <a:pt x="8907" y="3470"/>
                    <a:pt x="10341" y="3837"/>
                  </a:cubicBezTo>
                  <a:cubicBezTo>
                    <a:pt x="10575" y="3937"/>
                    <a:pt x="10875" y="4004"/>
                    <a:pt x="11075" y="4170"/>
                  </a:cubicBezTo>
                  <a:cubicBezTo>
                    <a:pt x="11342" y="4337"/>
                    <a:pt x="11442" y="4671"/>
                    <a:pt x="11375" y="4938"/>
                  </a:cubicBezTo>
                  <a:cubicBezTo>
                    <a:pt x="11275" y="5204"/>
                    <a:pt x="10908" y="5371"/>
                    <a:pt x="10608" y="5471"/>
                  </a:cubicBezTo>
                  <a:cubicBezTo>
                    <a:pt x="9835" y="5674"/>
                    <a:pt x="9041" y="5744"/>
                    <a:pt x="8238" y="5744"/>
                  </a:cubicBezTo>
                  <a:cubicBezTo>
                    <a:pt x="7587" y="5744"/>
                    <a:pt x="6929" y="5698"/>
                    <a:pt x="6272" y="5638"/>
                  </a:cubicBezTo>
                  <a:cubicBezTo>
                    <a:pt x="4571" y="5505"/>
                    <a:pt x="2869" y="5338"/>
                    <a:pt x="1368" y="4604"/>
                  </a:cubicBezTo>
                  <a:cubicBezTo>
                    <a:pt x="868" y="4337"/>
                    <a:pt x="368" y="3970"/>
                    <a:pt x="1" y="3503"/>
                  </a:cubicBezTo>
                  <a:lnTo>
                    <a:pt x="1" y="4437"/>
                  </a:lnTo>
                  <a:cubicBezTo>
                    <a:pt x="1368" y="5338"/>
                    <a:pt x="2936" y="5838"/>
                    <a:pt x="4571" y="6138"/>
                  </a:cubicBezTo>
                  <a:cubicBezTo>
                    <a:pt x="6040" y="6421"/>
                    <a:pt x="7541" y="6565"/>
                    <a:pt x="9044" y="6565"/>
                  </a:cubicBezTo>
                  <a:cubicBezTo>
                    <a:pt x="10203" y="6565"/>
                    <a:pt x="11362" y="6479"/>
                    <a:pt x="12510" y="6305"/>
                  </a:cubicBezTo>
                  <a:cubicBezTo>
                    <a:pt x="12910" y="6272"/>
                    <a:pt x="13344" y="6172"/>
                    <a:pt x="13744" y="6005"/>
                  </a:cubicBezTo>
                  <a:cubicBezTo>
                    <a:pt x="14211" y="5805"/>
                    <a:pt x="14678" y="5405"/>
                    <a:pt x="14678" y="4938"/>
                  </a:cubicBezTo>
                  <a:cubicBezTo>
                    <a:pt x="14678" y="4637"/>
                    <a:pt x="14511" y="4337"/>
                    <a:pt x="14278" y="4137"/>
                  </a:cubicBezTo>
                  <a:cubicBezTo>
                    <a:pt x="13844" y="3703"/>
                    <a:pt x="13243" y="3503"/>
                    <a:pt x="12676" y="3370"/>
                  </a:cubicBezTo>
                  <a:cubicBezTo>
                    <a:pt x="11909" y="3270"/>
                    <a:pt x="11109" y="3203"/>
                    <a:pt x="10375" y="3103"/>
                  </a:cubicBezTo>
                  <a:cubicBezTo>
                    <a:pt x="9040" y="2836"/>
                    <a:pt x="7706" y="2302"/>
                    <a:pt x="6705" y="1335"/>
                  </a:cubicBezTo>
                  <a:cubicBezTo>
                    <a:pt x="6339" y="968"/>
                    <a:pt x="6005" y="534"/>
                    <a:pt x="5771" y="34"/>
                  </a:cubicBezTo>
                  <a:cubicBezTo>
                    <a:pt x="5338" y="34"/>
                    <a:pt x="4938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 rot="5400000">
              <a:off x="698768" y="4487523"/>
              <a:ext cx="539212" cy="369241"/>
            </a:xfrm>
            <a:custGeom>
              <a:avLst/>
              <a:gdLst/>
              <a:ahLst/>
              <a:cxnLst/>
              <a:rect l="l" t="t" r="r" b="b"/>
              <a:pathLst>
                <a:path w="6104" h="3294" extrusionOk="0">
                  <a:moveTo>
                    <a:pt x="4983" y="1"/>
                  </a:moveTo>
                  <a:cubicBezTo>
                    <a:pt x="4824" y="1"/>
                    <a:pt x="4652" y="40"/>
                    <a:pt x="4471" y="127"/>
                  </a:cubicBezTo>
                  <a:cubicBezTo>
                    <a:pt x="3370" y="628"/>
                    <a:pt x="2503" y="1228"/>
                    <a:pt x="1302" y="1395"/>
                  </a:cubicBezTo>
                  <a:cubicBezTo>
                    <a:pt x="1035" y="1428"/>
                    <a:pt x="802" y="1428"/>
                    <a:pt x="601" y="1528"/>
                  </a:cubicBezTo>
                  <a:cubicBezTo>
                    <a:pt x="335" y="1595"/>
                    <a:pt x="134" y="1762"/>
                    <a:pt x="101" y="2029"/>
                  </a:cubicBezTo>
                  <a:cubicBezTo>
                    <a:pt x="1" y="2262"/>
                    <a:pt x="134" y="2563"/>
                    <a:pt x="301" y="2729"/>
                  </a:cubicBezTo>
                  <a:cubicBezTo>
                    <a:pt x="501" y="2896"/>
                    <a:pt x="768" y="3030"/>
                    <a:pt x="1002" y="3096"/>
                  </a:cubicBezTo>
                  <a:cubicBezTo>
                    <a:pt x="1302" y="3196"/>
                    <a:pt x="1635" y="3230"/>
                    <a:pt x="1936" y="3263"/>
                  </a:cubicBezTo>
                  <a:cubicBezTo>
                    <a:pt x="2149" y="3282"/>
                    <a:pt x="2368" y="3293"/>
                    <a:pt x="2589" y="3293"/>
                  </a:cubicBezTo>
                  <a:cubicBezTo>
                    <a:pt x="3127" y="3293"/>
                    <a:pt x="3674" y="3228"/>
                    <a:pt x="4171" y="3063"/>
                  </a:cubicBezTo>
                  <a:cubicBezTo>
                    <a:pt x="4871" y="2796"/>
                    <a:pt x="5538" y="2262"/>
                    <a:pt x="5805" y="1562"/>
                  </a:cubicBezTo>
                  <a:cubicBezTo>
                    <a:pt x="6103" y="748"/>
                    <a:pt x="5674" y="1"/>
                    <a:pt x="4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 rot="5400000">
              <a:off x="7856343" y="-42868"/>
              <a:ext cx="477464" cy="308822"/>
            </a:xfrm>
            <a:custGeom>
              <a:avLst/>
              <a:gdLst/>
              <a:ahLst/>
              <a:cxnLst/>
              <a:rect l="l" t="t" r="r" b="b"/>
              <a:pathLst>
                <a:path w="5405" h="2755" extrusionOk="0">
                  <a:moveTo>
                    <a:pt x="897" y="0"/>
                  </a:moveTo>
                  <a:cubicBezTo>
                    <a:pt x="851" y="0"/>
                    <a:pt x="808" y="3"/>
                    <a:pt x="768" y="10"/>
                  </a:cubicBezTo>
                  <a:cubicBezTo>
                    <a:pt x="401" y="110"/>
                    <a:pt x="301" y="477"/>
                    <a:pt x="267" y="810"/>
                  </a:cubicBezTo>
                  <a:cubicBezTo>
                    <a:pt x="201" y="1111"/>
                    <a:pt x="1" y="2278"/>
                    <a:pt x="167" y="2478"/>
                  </a:cubicBezTo>
                  <a:cubicBezTo>
                    <a:pt x="234" y="2512"/>
                    <a:pt x="301" y="2578"/>
                    <a:pt x="334" y="2578"/>
                  </a:cubicBezTo>
                  <a:cubicBezTo>
                    <a:pt x="684" y="2707"/>
                    <a:pt x="1043" y="2755"/>
                    <a:pt x="1408" y="2755"/>
                  </a:cubicBezTo>
                  <a:cubicBezTo>
                    <a:pt x="1704" y="2755"/>
                    <a:pt x="2003" y="2723"/>
                    <a:pt x="2302" y="2678"/>
                  </a:cubicBezTo>
                  <a:cubicBezTo>
                    <a:pt x="3136" y="2612"/>
                    <a:pt x="4003" y="2445"/>
                    <a:pt x="4737" y="2011"/>
                  </a:cubicBezTo>
                  <a:cubicBezTo>
                    <a:pt x="4904" y="1911"/>
                    <a:pt x="5104" y="1778"/>
                    <a:pt x="5238" y="1578"/>
                  </a:cubicBezTo>
                  <a:cubicBezTo>
                    <a:pt x="5338" y="1344"/>
                    <a:pt x="5404" y="1111"/>
                    <a:pt x="5304" y="910"/>
                  </a:cubicBezTo>
                  <a:cubicBezTo>
                    <a:pt x="5138" y="510"/>
                    <a:pt x="4671" y="443"/>
                    <a:pt x="4304" y="410"/>
                  </a:cubicBezTo>
                  <a:cubicBezTo>
                    <a:pt x="3637" y="343"/>
                    <a:pt x="3003" y="343"/>
                    <a:pt x="2336" y="277"/>
                  </a:cubicBezTo>
                  <a:cubicBezTo>
                    <a:pt x="1975" y="247"/>
                    <a:pt x="1317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 rot="5400000">
              <a:off x="4787870" y="386964"/>
              <a:ext cx="5183203" cy="4031048"/>
            </a:xfrm>
            <a:custGeom>
              <a:avLst/>
              <a:gdLst/>
              <a:ahLst/>
              <a:cxnLst/>
              <a:rect l="l" t="t" r="r" b="b"/>
              <a:pathLst>
                <a:path w="58675" h="35961" extrusionOk="0">
                  <a:moveTo>
                    <a:pt x="58276" y="1"/>
                  </a:moveTo>
                  <a:cubicBezTo>
                    <a:pt x="58276" y="3"/>
                    <a:pt x="58277" y="5"/>
                    <a:pt x="58278" y="7"/>
                  </a:cubicBezTo>
                  <a:lnTo>
                    <a:pt x="58278" y="7"/>
                  </a:lnTo>
                  <a:cubicBezTo>
                    <a:pt x="58277" y="5"/>
                    <a:pt x="58277" y="3"/>
                    <a:pt x="58276" y="1"/>
                  </a:cubicBezTo>
                  <a:close/>
                  <a:moveTo>
                    <a:pt x="58278" y="7"/>
                  </a:moveTo>
                  <a:lnTo>
                    <a:pt x="58278" y="7"/>
                  </a:lnTo>
                  <a:cubicBezTo>
                    <a:pt x="58294" y="75"/>
                    <a:pt x="58042" y="202"/>
                    <a:pt x="58042" y="234"/>
                  </a:cubicBezTo>
                  <a:cubicBezTo>
                    <a:pt x="56641" y="4304"/>
                    <a:pt x="53739" y="7807"/>
                    <a:pt x="50337" y="10542"/>
                  </a:cubicBezTo>
                  <a:cubicBezTo>
                    <a:pt x="46968" y="13244"/>
                    <a:pt x="43032" y="15245"/>
                    <a:pt x="39062" y="17080"/>
                  </a:cubicBezTo>
                  <a:cubicBezTo>
                    <a:pt x="33409" y="19624"/>
                    <a:pt x="27430" y="21843"/>
                    <a:pt x="21265" y="21843"/>
                  </a:cubicBezTo>
                  <a:cubicBezTo>
                    <a:pt x="20882" y="21843"/>
                    <a:pt x="20499" y="21834"/>
                    <a:pt x="20115" y="21817"/>
                  </a:cubicBezTo>
                  <a:cubicBezTo>
                    <a:pt x="18938" y="21777"/>
                    <a:pt x="17739" y="21646"/>
                    <a:pt x="16550" y="21646"/>
                  </a:cubicBezTo>
                  <a:cubicBezTo>
                    <a:pt x="15716" y="21646"/>
                    <a:pt x="14889" y="21710"/>
                    <a:pt x="14078" y="21917"/>
                  </a:cubicBezTo>
                  <a:cubicBezTo>
                    <a:pt x="12109" y="22417"/>
                    <a:pt x="10442" y="23718"/>
                    <a:pt x="8874" y="25086"/>
                  </a:cubicBezTo>
                  <a:cubicBezTo>
                    <a:pt x="5538" y="28054"/>
                    <a:pt x="2636" y="31423"/>
                    <a:pt x="168" y="35093"/>
                  </a:cubicBezTo>
                  <a:cubicBezTo>
                    <a:pt x="1" y="35326"/>
                    <a:pt x="168" y="35660"/>
                    <a:pt x="201" y="35960"/>
                  </a:cubicBezTo>
                  <a:cubicBezTo>
                    <a:pt x="2469" y="32791"/>
                    <a:pt x="4971" y="29822"/>
                    <a:pt x="7806" y="27154"/>
                  </a:cubicBezTo>
                  <a:cubicBezTo>
                    <a:pt x="9374" y="25719"/>
                    <a:pt x="11042" y="24318"/>
                    <a:pt x="13043" y="23551"/>
                  </a:cubicBezTo>
                  <a:cubicBezTo>
                    <a:pt x="15378" y="22617"/>
                    <a:pt x="17980" y="22584"/>
                    <a:pt x="20482" y="22417"/>
                  </a:cubicBezTo>
                  <a:cubicBezTo>
                    <a:pt x="34892" y="21383"/>
                    <a:pt x="48769" y="14378"/>
                    <a:pt x="58209" y="3403"/>
                  </a:cubicBezTo>
                  <a:cubicBezTo>
                    <a:pt x="58176" y="2238"/>
                    <a:pt x="58674" y="1106"/>
                    <a:pt x="58278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 rot="5400000">
              <a:off x="-1122305" y="3790841"/>
              <a:ext cx="2316209" cy="404327"/>
            </a:xfrm>
            <a:custGeom>
              <a:avLst/>
              <a:gdLst/>
              <a:ahLst/>
              <a:cxnLst/>
              <a:rect l="l" t="t" r="r" b="b"/>
              <a:pathLst>
                <a:path w="26220" h="3607" extrusionOk="0">
                  <a:moveTo>
                    <a:pt x="8679" y="0"/>
                  </a:moveTo>
                  <a:cubicBezTo>
                    <a:pt x="5513" y="0"/>
                    <a:pt x="2439" y="1525"/>
                    <a:pt x="1" y="3606"/>
                  </a:cubicBezTo>
                  <a:cubicBezTo>
                    <a:pt x="155" y="3587"/>
                    <a:pt x="320" y="3568"/>
                    <a:pt x="497" y="3568"/>
                  </a:cubicBezTo>
                  <a:cubicBezTo>
                    <a:pt x="626" y="3568"/>
                    <a:pt x="761" y="3578"/>
                    <a:pt x="902" y="3606"/>
                  </a:cubicBezTo>
                  <a:cubicBezTo>
                    <a:pt x="3070" y="1972"/>
                    <a:pt x="5605" y="304"/>
                    <a:pt x="8340" y="304"/>
                  </a:cubicBezTo>
                  <a:cubicBezTo>
                    <a:pt x="9841" y="304"/>
                    <a:pt x="11509" y="871"/>
                    <a:pt x="12944" y="1204"/>
                  </a:cubicBezTo>
                  <a:cubicBezTo>
                    <a:pt x="16115" y="1956"/>
                    <a:pt x="19204" y="2245"/>
                    <a:pt x="22268" y="2245"/>
                  </a:cubicBezTo>
                  <a:cubicBezTo>
                    <a:pt x="23555" y="2245"/>
                    <a:pt x="24837" y="2194"/>
                    <a:pt x="26120" y="2105"/>
                  </a:cubicBezTo>
                  <a:cubicBezTo>
                    <a:pt x="26120" y="1972"/>
                    <a:pt x="26220" y="1938"/>
                    <a:pt x="26220" y="1805"/>
                  </a:cubicBezTo>
                  <a:lnTo>
                    <a:pt x="26220" y="1805"/>
                  </a:lnTo>
                  <a:cubicBezTo>
                    <a:pt x="25226" y="1869"/>
                    <a:pt x="24233" y="1901"/>
                    <a:pt x="23240" y="1901"/>
                  </a:cubicBezTo>
                  <a:cubicBezTo>
                    <a:pt x="19602" y="1901"/>
                    <a:pt x="15981" y="1469"/>
                    <a:pt x="12443" y="604"/>
                  </a:cubicBezTo>
                  <a:cubicBezTo>
                    <a:pt x="11576" y="404"/>
                    <a:pt x="10709" y="137"/>
                    <a:pt x="9841" y="70"/>
                  </a:cubicBezTo>
                  <a:cubicBezTo>
                    <a:pt x="9453" y="23"/>
                    <a:pt x="9065" y="0"/>
                    <a:pt x="8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960000" y="7138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1"/>
          </p:nvPr>
        </p:nvSpPr>
        <p:spPr>
          <a:xfrm>
            <a:off x="13553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p18"/>
          <p:cNvSpPr txBox="1">
            <a:spLocks noGrp="1"/>
          </p:cNvSpPr>
          <p:nvPr>
            <p:ph type="subTitle" idx="2"/>
          </p:nvPr>
        </p:nvSpPr>
        <p:spPr>
          <a:xfrm>
            <a:off x="47727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3"/>
          </p:nvPr>
        </p:nvSpPr>
        <p:spPr>
          <a:xfrm>
            <a:off x="13553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18"/>
          <p:cNvSpPr txBox="1">
            <a:spLocks noGrp="1"/>
          </p:cNvSpPr>
          <p:nvPr>
            <p:ph type="subTitle" idx="4"/>
          </p:nvPr>
        </p:nvSpPr>
        <p:spPr>
          <a:xfrm>
            <a:off x="47727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18"/>
          <p:cNvSpPr txBox="1">
            <a:spLocks noGrp="1"/>
          </p:cNvSpPr>
          <p:nvPr>
            <p:ph type="subTitle" idx="5"/>
          </p:nvPr>
        </p:nvSpPr>
        <p:spPr>
          <a:xfrm>
            <a:off x="8190163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6"/>
          </p:nvPr>
        </p:nvSpPr>
        <p:spPr>
          <a:xfrm>
            <a:off x="8190163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4" name="Google Shape;334;p18"/>
          <p:cNvSpPr txBox="1">
            <a:spLocks noGrp="1"/>
          </p:cNvSpPr>
          <p:nvPr>
            <p:ph type="subTitle" idx="7"/>
          </p:nvPr>
        </p:nvSpPr>
        <p:spPr>
          <a:xfrm>
            <a:off x="1406967" y="19248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5" name="Google Shape;335;p18"/>
          <p:cNvSpPr txBox="1">
            <a:spLocks noGrp="1"/>
          </p:cNvSpPr>
          <p:nvPr>
            <p:ph type="subTitle" idx="8"/>
          </p:nvPr>
        </p:nvSpPr>
        <p:spPr>
          <a:xfrm>
            <a:off x="4815441" y="19248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6" name="Google Shape;336;p18"/>
          <p:cNvSpPr txBox="1">
            <a:spLocks noGrp="1"/>
          </p:cNvSpPr>
          <p:nvPr>
            <p:ph type="subTitle" idx="9"/>
          </p:nvPr>
        </p:nvSpPr>
        <p:spPr>
          <a:xfrm>
            <a:off x="8223913" y="19248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7" name="Google Shape;337;p18"/>
          <p:cNvSpPr txBox="1">
            <a:spLocks noGrp="1"/>
          </p:cNvSpPr>
          <p:nvPr>
            <p:ph type="subTitle" idx="13"/>
          </p:nvPr>
        </p:nvSpPr>
        <p:spPr>
          <a:xfrm>
            <a:off x="1406967" y="39890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8" name="Google Shape;338;p18"/>
          <p:cNvSpPr txBox="1">
            <a:spLocks noGrp="1"/>
          </p:cNvSpPr>
          <p:nvPr>
            <p:ph type="subTitle" idx="14"/>
          </p:nvPr>
        </p:nvSpPr>
        <p:spPr>
          <a:xfrm>
            <a:off x="4815441" y="39890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9" name="Google Shape;339;p18"/>
          <p:cNvSpPr txBox="1">
            <a:spLocks noGrp="1"/>
          </p:cNvSpPr>
          <p:nvPr>
            <p:ph type="subTitle" idx="15"/>
          </p:nvPr>
        </p:nvSpPr>
        <p:spPr>
          <a:xfrm>
            <a:off x="8223913" y="39890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917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9"/>
          <p:cNvGrpSpPr/>
          <p:nvPr/>
        </p:nvGrpSpPr>
        <p:grpSpPr>
          <a:xfrm>
            <a:off x="-18" y="-194770"/>
            <a:ext cx="12191983" cy="8722083"/>
            <a:chOff x="-14" y="-146077"/>
            <a:chExt cx="9143987" cy="6541562"/>
          </a:xfrm>
        </p:grpSpPr>
        <p:grpSp>
          <p:nvGrpSpPr>
            <p:cNvPr id="342" name="Google Shape;342;p19"/>
            <p:cNvGrpSpPr/>
            <p:nvPr/>
          </p:nvGrpSpPr>
          <p:grpSpPr>
            <a:xfrm>
              <a:off x="-14" y="-146077"/>
              <a:ext cx="9143987" cy="6541562"/>
              <a:chOff x="11" y="-135652"/>
              <a:chExt cx="9143987" cy="6541562"/>
            </a:xfrm>
          </p:grpSpPr>
          <p:sp>
            <p:nvSpPr>
              <p:cNvPr id="343" name="Google Shape;343;p19"/>
              <p:cNvSpPr/>
              <p:nvPr/>
            </p:nvSpPr>
            <p:spPr>
              <a:xfrm rot="5400000">
                <a:off x="-448431" y="1319413"/>
                <a:ext cx="6471879" cy="3671707"/>
              </a:xfrm>
              <a:custGeom>
                <a:avLst/>
                <a:gdLst/>
                <a:ahLst/>
                <a:cxnLst/>
                <a:rect l="l" t="t" r="r" b="b"/>
                <a:pathLst>
                  <a:path w="58976" h="33459" extrusionOk="0">
                    <a:moveTo>
                      <a:pt x="58876" y="1"/>
                    </a:moveTo>
                    <a:lnTo>
                      <a:pt x="58876" y="1"/>
                    </a:lnTo>
                    <a:cubicBezTo>
                      <a:pt x="53539" y="701"/>
                      <a:pt x="48201" y="1635"/>
                      <a:pt x="43198" y="3503"/>
                    </a:cubicBezTo>
                    <a:cubicBezTo>
                      <a:pt x="38128" y="5438"/>
                      <a:pt x="33424" y="8340"/>
                      <a:pt x="30122" y="12610"/>
                    </a:cubicBezTo>
                    <a:cubicBezTo>
                      <a:pt x="29088" y="13944"/>
                      <a:pt x="28187" y="15445"/>
                      <a:pt x="26953" y="16613"/>
                    </a:cubicBezTo>
                    <a:cubicBezTo>
                      <a:pt x="25385" y="18147"/>
                      <a:pt x="23350" y="19114"/>
                      <a:pt x="21282" y="19982"/>
                    </a:cubicBezTo>
                    <a:cubicBezTo>
                      <a:pt x="13877" y="23184"/>
                      <a:pt x="5738" y="25819"/>
                      <a:pt x="434" y="31957"/>
                    </a:cubicBezTo>
                    <a:cubicBezTo>
                      <a:pt x="334" y="32124"/>
                      <a:pt x="234" y="32291"/>
                      <a:pt x="67" y="32357"/>
                    </a:cubicBezTo>
                    <a:cubicBezTo>
                      <a:pt x="0" y="32724"/>
                      <a:pt x="200" y="33058"/>
                      <a:pt x="234" y="33458"/>
                    </a:cubicBezTo>
                    <a:cubicBezTo>
                      <a:pt x="3069" y="29989"/>
                      <a:pt x="6872" y="27487"/>
                      <a:pt x="10875" y="25486"/>
                    </a:cubicBezTo>
                    <a:cubicBezTo>
                      <a:pt x="14844" y="23484"/>
                      <a:pt x="19047" y="21950"/>
                      <a:pt x="23083" y="20048"/>
                    </a:cubicBezTo>
                    <a:cubicBezTo>
                      <a:pt x="24384" y="19448"/>
                      <a:pt x="25685" y="18814"/>
                      <a:pt x="26719" y="17847"/>
                    </a:cubicBezTo>
                    <a:cubicBezTo>
                      <a:pt x="28287" y="16446"/>
                      <a:pt x="29221" y="14378"/>
                      <a:pt x="30522" y="12710"/>
                    </a:cubicBezTo>
                    <a:cubicBezTo>
                      <a:pt x="32957" y="9508"/>
                      <a:pt x="36727" y="7540"/>
                      <a:pt x="40463" y="6139"/>
                    </a:cubicBezTo>
                    <a:cubicBezTo>
                      <a:pt x="46367" y="3870"/>
                      <a:pt x="52605" y="2669"/>
                      <a:pt x="58876" y="2503"/>
                    </a:cubicBezTo>
                    <a:cubicBezTo>
                      <a:pt x="58809" y="1702"/>
                      <a:pt x="58976" y="701"/>
                      <a:pt x="58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 rot="5400000">
                <a:off x="3589799" y="970996"/>
                <a:ext cx="6406036" cy="4397730"/>
              </a:xfrm>
              <a:custGeom>
                <a:avLst/>
                <a:gdLst/>
                <a:ahLst/>
                <a:cxnLst/>
                <a:rect l="l" t="t" r="r" b="b"/>
                <a:pathLst>
                  <a:path w="58376" h="40075" extrusionOk="0">
                    <a:moveTo>
                      <a:pt x="57559" y="0"/>
                    </a:moveTo>
                    <a:cubicBezTo>
                      <a:pt x="57229" y="0"/>
                      <a:pt x="56867" y="38"/>
                      <a:pt x="56541" y="113"/>
                    </a:cubicBezTo>
                    <a:cubicBezTo>
                      <a:pt x="56608" y="5650"/>
                      <a:pt x="53706" y="10920"/>
                      <a:pt x="49703" y="14690"/>
                    </a:cubicBezTo>
                    <a:cubicBezTo>
                      <a:pt x="45700" y="18493"/>
                      <a:pt x="40597" y="20961"/>
                      <a:pt x="35360" y="22762"/>
                    </a:cubicBezTo>
                    <a:cubicBezTo>
                      <a:pt x="32470" y="23725"/>
                      <a:pt x="29436" y="24544"/>
                      <a:pt x="26365" y="24544"/>
                    </a:cubicBezTo>
                    <a:cubicBezTo>
                      <a:pt x="26139" y="24544"/>
                      <a:pt x="25913" y="24539"/>
                      <a:pt x="25686" y="24530"/>
                    </a:cubicBezTo>
                    <a:cubicBezTo>
                      <a:pt x="24919" y="24497"/>
                      <a:pt x="24085" y="24363"/>
                      <a:pt x="23618" y="23763"/>
                    </a:cubicBezTo>
                    <a:cubicBezTo>
                      <a:pt x="23418" y="23429"/>
                      <a:pt x="23318" y="23029"/>
                      <a:pt x="23117" y="22696"/>
                    </a:cubicBezTo>
                    <a:cubicBezTo>
                      <a:pt x="22764" y="22212"/>
                      <a:pt x="22182" y="22039"/>
                      <a:pt x="21557" y="22039"/>
                    </a:cubicBezTo>
                    <a:cubicBezTo>
                      <a:pt x="21062" y="22039"/>
                      <a:pt x="20539" y="22148"/>
                      <a:pt x="20082" y="22295"/>
                    </a:cubicBezTo>
                    <a:cubicBezTo>
                      <a:pt x="11509" y="24864"/>
                      <a:pt x="4804" y="31735"/>
                      <a:pt x="134" y="39307"/>
                    </a:cubicBezTo>
                    <a:cubicBezTo>
                      <a:pt x="1" y="39508"/>
                      <a:pt x="134" y="39808"/>
                      <a:pt x="168" y="40075"/>
                    </a:cubicBezTo>
                    <a:cubicBezTo>
                      <a:pt x="2569" y="36572"/>
                      <a:pt x="5171" y="33303"/>
                      <a:pt x="8307" y="30468"/>
                    </a:cubicBezTo>
                    <a:cubicBezTo>
                      <a:pt x="10742" y="28266"/>
                      <a:pt x="13444" y="26231"/>
                      <a:pt x="16513" y="25131"/>
                    </a:cubicBezTo>
                    <a:cubicBezTo>
                      <a:pt x="16937" y="24965"/>
                      <a:pt x="17401" y="24840"/>
                      <a:pt x="17845" y="24840"/>
                    </a:cubicBezTo>
                    <a:cubicBezTo>
                      <a:pt x="18204" y="24840"/>
                      <a:pt x="18549" y="24922"/>
                      <a:pt x="18848" y="25131"/>
                    </a:cubicBezTo>
                    <a:cubicBezTo>
                      <a:pt x="19115" y="25331"/>
                      <a:pt x="19315" y="25631"/>
                      <a:pt x="19582" y="25831"/>
                    </a:cubicBezTo>
                    <a:cubicBezTo>
                      <a:pt x="20164" y="26358"/>
                      <a:pt x="20977" y="26516"/>
                      <a:pt x="21790" y="26516"/>
                    </a:cubicBezTo>
                    <a:cubicBezTo>
                      <a:pt x="21955" y="26516"/>
                      <a:pt x="22120" y="26510"/>
                      <a:pt x="22284" y="26498"/>
                    </a:cubicBezTo>
                    <a:cubicBezTo>
                      <a:pt x="25152" y="26432"/>
                      <a:pt x="27954" y="25664"/>
                      <a:pt x="30690" y="24830"/>
                    </a:cubicBezTo>
                    <a:cubicBezTo>
                      <a:pt x="36327" y="23129"/>
                      <a:pt x="41898" y="21128"/>
                      <a:pt x="46834" y="17925"/>
                    </a:cubicBezTo>
                    <a:cubicBezTo>
                      <a:pt x="51771" y="14690"/>
                      <a:pt x="55974" y="10153"/>
                      <a:pt x="57876" y="4616"/>
                    </a:cubicBezTo>
                    <a:cubicBezTo>
                      <a:pt x="58376" y="3215"/>
                      <a:pt x="57976" y="1647"/>
                      <a:pt x="58042" y="179"/>
                    </a:cubicBezTo>
                    <a:cubicBezTo>
                      <a:pt x="58042" y="146"/>
                      <a:pt x="58042" y="113"/>
                      <a:pt x="58009" y="79"/>
                    </a:cubicBezTo>
                    <a:cubicBezTo>
                      <a:pt x="57976" y="13"/>
                      <a:pt x="57942" y="13"/>
                      <a:pt x="57876" y="13"/>
                    </a:cubicBezTo>
                    <a:cubicBezTo>
                      <a:pt x="57776" y="4"/>
                      <a:pt x="57669" y="0"/>
                      <a:pt x="57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 rot="5400000">
                <a:off x="-790757" y="1354254"/>
                <a:ext cx="6402415" cy="3620350"/>
              </a:xfrm>
              <a:custGeom>
                <a:avLst/>
                <a:gdLst/>
                <a:ahLst/>
                <a:cxnLst/>
                <a:rect l="l" t="t" r="r" b="b"/>
                <a:pathLst>
                  <a:path w="58343" h="32991" extrusionOk="0">
                    <a:moveTo>
                      <a:pt x="58342" y="0"/>
                    </a:moveTo>
                    <a:lnTo>
                      <a:pt x="58342" y="0"/>
                    </a:lnTo>
                    <a:cubicBezTo>
                      <a:pt x="52571" y="200"/>
                      <a:pt x="46867" y="1668"/>
                      <a:pt x="41730" y="4203"/>
                    </a:cubicBezTo>
                    <a:cubicBezTo>
                      <a:pt x="41697" y="4236"/>
                      <a:pt x="41664" y="4303"/>
                      <a:pt x="41597" y="4303"/>
                    </a:cubicBezTo>
                    <a:cubicBezTo>
                      <a:pt x="41397" y="4403"/>
                      <a:pt x="41197" y="4537"/>
                      <a:pt x="40930" y="4637"/>
                    </a:cubicBezTo>
                    <a:cubicBezTo>
                      <a:pt x="39729" y="5104"/>
                      <a:pt x="38428" y="5170"/>
                      <a:pt x="37194" y="5504"/>
                    </a:cubicBezTo>
                    <a:cubicBezTo>
                      <a:pt x="35659" y="5871"/>
                      <a:pt x="34192" y="6672"/>
                      <a:pt x="32991" y="7706"/>
                    </a:cubicBezTo>
                    <a:cubicBezTo>
                      <a:pt x="31757" y="8773"/>
                      <a:pt x="30756" y="10641"/>
                      <a:pt x="31723" y="11942"/>
                    </a:cubicBezTo>
                    <a:cubicBezTo>
                      <a:pt x="32591" y="13176"/>
                      <a:pt x="34892" y="13343"/>
                      <a:pt x="34859" y="15011"/>
                    </a:cubicBezTo>
                    <a:cubicBezTo>
                      <a:pt x="34859" y="15645"/>
                      <a:pt x="34492" y="16212"/>
                      <a:pt x="33925" y="16545"/>
                    </a:cubicBezTo>
                    <a:cubicBezTo>
                      <a:pt x="31690" y="17980"/>
                      <a:pt x="29155" y="18747"/>
                      <a:pt x="26586" y="19414"/>
                    </a:cubicBezTo>
                    <a:cubicBezTo>
                      <a:pt x="21850" y="20715"/>
                      <a:pt x="16979" y="21716"/>
                      <a:pt x="12343" y="23450"/>
                    </a:cubicBezTo>
                    <a:cubicBezTo>
                      <a:pt x="7706" y="25151"/>
                      <a:pt x="3236" y="27687"/>
                      <a:pt x="1" y="31389"/>
                    </a:cubicBezTo>
                    <a:cubicBezTo>
                      <a:pt x="1" y="31956"/>
                      <a:pt x="134" y="32390"/>
                      <a:pt x="134" y="32990"/>
                    </a:cubicBezTo>
                    <a:cubicBezTo>
                      <a:pt x="3303" y="27720"/>
                      <a:pt x="9407" y="24985"/>
                      <a:pt x="15378" y="23450"/>
                    </a:cubicBezTo>
                    <a:cubicBezTo>
                      <a:pt x="21349" y="21882"/>
                      <a:pt x="27587" y="21282"/>
                      <a:pt x="33224" y="18780"/>
                    </a:cubicBezTo>
                    <a:cubicBezTo>
                      <a:pt x="35192" y="17880"/>
                      <a:pt x="37294" y="16479"/>
                      <a:pt x="37527" y="14344"/>
                    </a:cubicBezTo>
                    <a:cubicBezTo>
                      <a:pt x="37661" y="13543"/>
                      <a:pt x="37227" y="12642"/>
                      <a:pt x="37227" y="11809"/>
                    </a:cubicBezTo>
                    <a:cubicBezTo>
                      <a:pt x="37327" y="8039"/>
                      <a:pt x="40063" y="6505"/>
                      <a:pt x="42698" y="4970"/>
                    </a:cubicBezTo>
                    <a:cubicBezTo>
                      <a:pt x="47334" y="2202"/>
                      <a:pt x="52571" y="634"/>
                      <a:pt x="57909" y="334"/>
                    </a:cubicBezTo>
                    <a:cubicBezTo>
                      <a:pt x="58009" y="200"/>
                      <a:pt x="58209" y="100"/>
                      <a:pt x="58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 rot="5400000">
                <a:off x="4299252" y="817912"/>
                <a:ext cx="5564130" cy="3876697"/>
              </a:xfrm>
              <a:custGeom>
                <a:avLst/>
                <a:gdLst/>
                <a:ahLst/>
                <a:cxnLst/>
                <a:rect l="l" t="t" r="r" b="b"/>
                <a:pathLst>
                  <a:path w="50704" h="35327" extrusionOk="0">
                    <a:moveTo>
                      <a:pt x="50570" y="1"/>
                    </a:moveTo>
                    <a:cubicBezTo>
                      <a:pt x="49436" y="1"/>
                      <a:pt x="48235" y="134"/>
                      <a:pt x="47101" y="301"/>
                    </a:cubicBezTo>
                    <a:cubicBezTo>
                      <a:pt x="47034" y="2169"/>
                      <a:pt x="46067" y="3870"/>
                      <a:pt x="44933" y="5371"/>
                    </a:cubicBezTo>
                    <a:cubicBezTo>
                      <a:pt x="42431" y="8807"/>
                      <a:pt x="39095" y="11542"/>
                      <a:pt x="35259" y="13344"/>
                    </a:cubicBezTo>
                    <a:cubicBezTo>
                      <a:pt x="30623" y="15512"/>
                      <a:pt x="25519" y="16212"/>
                      <a:pt x="20615" y="17713"/>
                    </a:cubicBezTo>
                    <a:cubicBezTo>
                      <a:pt x="12209" y="20315"/>
                      <a:pt x="4337" y="25586"/>
                      <a:pt x="1" y="33258"/>
                    </a:cubicBezTo>
                    <a:cubicBezTo>
                      <a:pt x="67" y="33925"/>
                      <a:pt x="67" y="34659"/>
                      <a:pt x="167" y="35326"/>
                    </a:cubicBezTo>
                    <a:cubicBezTo>
                      <a:pt x="4070" y="29689"/>
                      <a:pt x="8340" y="24051"/>
                      <a:pt x="14344" y="20749"/>
                    </a:cubicBezTo>
                    <a:cubicBezTo>
                      <a:pt x="18614" y="18381"/>
                      <a:pt x="23517" y="17347"/>
                      <a:pt x="28288" y="16246"/>
                    </a:cubicBezTo>
                    <a:cubicBezTo>
                      <a:pt x="33091" y="15178"/>
                      <a:pt x="37961" y="14044"/>
                      <a:pt x="42197" y="11542"/>
                    </a:cubicBezTo>
                    <a:cubicBezTo>
                      <a:pt x="46400" y="9041"/>
                      <a:pt x="49970" y="4938"/>
                      <a:pt x="50603" y="68"/>
                    </a:cubicBezTo>
                    <a:cubicBezTo>
                      <a:pt x="50704" y="68"/>
                      <a:pt x="50470" y="1"/>
                      <a:pt x="50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 rot="5400000">
                <a:off x="7046476" y="57377"/>
                <a:ext cx="593131" cy="302327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755" extrusionOk="0">
                    <a:moveTo>
                      <a:pt x="897" y="0"/>
                    </a:moveTo>
                    <a:cubicBezTo>
                      <a:pt x="851" y="0"/>
                      <a:pt x="808" y="3"/>
                      <a:pt x="768" y="10"/>
                    </a:cubicBezTo>
                    <a:cubicBezTo>
                      <a:pt x="401" y="110"/>
                      <a:pt x="301" y="477"/>
                      <a:pt x="267" y="810"/>
                    </a:cubicBezTo>
                    <a:cubicBezTo>
                      <a:pt x="201" y="1111"/>
                      <a:pt x="1" y="2278"/>
                      <a:pt x="167" y="2478"/>
                    </a:cubicBezTo>
                    <a:cubicBezTo>
                      <a:pt x="234" y="2512"/>
                      <a:pt x="301" y="2578"/>
                      <a:pt x="334" y="2578"/>
                    </a:cubicBezTo>
                    <a:cubicBezTo>
                      <a:pt x="684" y="2707"/>
                      <a:pt x="1043" y="2755"/>
                      <a:pt x="1408" y="2755"/>
                    </a:cubicBezTo>
                    <a:cubicBezTo>
                      <a:pt x="1704" y="2755"/>
                      <a:pt x="2003" y="2723"/>
                      <a:pt x="2302" y="2678"/>
                    </a:cubicBezTo>
                    <a:cubicBezTo>
                      <a:pt x="3136" y="2612"/>
                      <a:pt x="4003" y="2445"/>
                      <a:pt x="4737" y="2011"/>
                    </a:cubicBezTo>
                    <a:cubicBezTo>
                      <a:pt x="4904" y="1911"/>
                      <a:pt x="5104" y="1778"/>
                      <a:pt x="5238" y="1578"/>
                    </a:cubicBezTo>
                    <a:cubicBezTo>
                      <a:pt x="5338" y="1344"/>
                      <a:pt x="5404" y="1111"/>
                      <a:pt x="5304" y="910"/>
                    </a:cubicBezTo>
                    <a:cubicBezTo>
                      <a:pt x="5138" y="510"/>
                      <a:pt x="4671" y="443"/>
                      <a:pt x="4304" y="410"/>
                    </a:cubicBezTo>
                    <a:cubicBezTo>
                      <a:pt x="3637" y="343"/>
                      <a:pt x="3003" y="343"/>
                      <a:pt x="2336" y="277"/>
                    </a:cubicBezTo>
                    <a:cubicBezTo>
                      <a:pt x="1975" y="247"/>
                      <a:pt x="1317" y="0"/>
                      <a:pt x="8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 rot="5400000">
                <a:off x="3138943" y="1191184"/>
                <a:ext cx="6438848" cy="3946270"/>
              </a:xfrm>
              <a:custGeom>
                <a:avLst/>
                <a:gdLst/>
                <a:ahLst/>
                <a:cxnLst/>
                <a:rect l="l" t="t" r="r" b="b"/>
                <a:pathLst>
                  <a:path w="58675" h="35961" extrusionOk="0">
                    <a:moveTo>
                      <a:pt x="58276" y="1"/>
                    </a:moveTo>
                    <a:cubicBezTo>
                      <a:pt x="58276" y="3"/>
                      <a:pt x="58277" y="5"/>
                      <a:pt x="58278" y="7"/>
                    </a:cubicBezTo>
                    <a:lnTo>
                      <a:pt x="58278" y="7"/>
                    </a:lnTo>
                    <a:cubicBezTo>
                      <a:pt x="58277" y="5"/>
                      <a:pt x="58277" y="3"/>
                      <a:pt x="58276" y="1"/>
                    </a:cubicBezTo>
                    <a:close/>
                    <a:moveTo>
                      <a:pt x="58278" y="7"/>
                    </a:moveTo>
                    <a:lnTo>
                      <a:pt x="58278" y="7"/>
                    </a:lnTo>
                    <a:cubicBezTo>
                      <a:pt x="58294" y="75"/>
                      <a:pt x="58042" y="202"/>
                      <a:pt x="58042" y="234"/>
                    </a:cubicBezTo>
                    <a:cubicBezTo>
                      <a:pt x="56641" y="4304"/>
                      <a:pt x="53739" y="7807"/>
                      <a:pt x="50337" y="10542"/>
                    </a:cubicBezTo>
                    <a:cubicBezTo>
                      <a:pt x="46968" y="13244"/>
                      <a:pt x="43032" y="15245"/>
                      <a:pt x="39062" y="17080"/>
                    </a:cubicBezTo>
                    <a:cubicBezTo>
                      <a:pt x="33409" y="19624"/>
                      <a:pt x="27430" y="21843"/>
                      <a:pt x="21265" y="21843"/>
                    </a:cubicBezTo>
                    <a:cubicBezTo>
                      <a:pt x="20882" y="21843"/>
                      <a:pt x="20499" y="21834"/>
                      <a:pt x="20115" y="21817"/>
                    </a:cubicBezTo>
                    <a:cubicBezTo>
                      <a:pt x="18938" y="21777"/>
                      <a:pt x="17739" y="21646"/>
                      <a:pt x="16550" y="21646"/>
                    </a:cubicBezTo>
                    <a:cubicBezTo>
                      <a:pt x="15716" y="21646"/>
                      <a:pt x="14889" y="21710"/>
                      <a:pt x="14078" y="21917"/>
                    </a:cubicBezTo>
                    <a:cubicBezTo>
                      <a:pt x="12109" y="22417"/>
                      <a:pt x="10442" y="23718"/>
                      <a:pt x="8874" y="25086"/>
                    </a:cubicBezTo>
                    <a:cubicBezTo>
                      <a:pt x="5538" y="28054"/>
                      <a:pt x="2636" y="31423"/>
                      <a:pt x="168" y="35093"/>
                    </a:cubicBezTo>
                    <a:cubicBezTo>
                      <a:pt x="1" y="35326"/>
                      <a:pt x="168" y="35660"/>
                      <a:pt x="201" y="35960"/>
                    </a:cubicBezTo>
                    <a:cubicBezTo>
                      <a:pt x="2469" y="32791"/>
                      <a:pt x="4971" y="29822"/>
                      <a:pt x="7806" y="27154"/>
                    </a:cubicBezTo>
                    <a:cubicBezTo>
                      <a:pt x="9374" y="25719"/>
                      <a:pt x="11042" y="24318"/>
                      <a:pt x="13043" y="23551"/>
                    </a:cubicBezTo>
                    <a:cubicBezTo>
                      <a:pt x="15378" y="22617"/>
                      <a:pt x="17980" y="22584"/>
                      <a:pt x="20482" y="22417"/>
                    </a:cubicBezTo>
                    <a:cubicBezTo>
                      <a:pt x="34892" y="21383"/>
                      <a:pt x="48769" y="14378"/>
                      <a:pt x="58209" y="3403"/>
                    </a:cubicBezTo>
                    <a:cubicBezTo>
                      <a:pt x="58176" y="2238"/>
                      <a:pt x="58674" y="1106"/>
                      <a:pt x="58278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9"/>
              <p:cNvSpPr/>
              <p:nvPr/>
            </p:nvSpPr>
            <p:spPr>
              <a:xfrm rot="5400000">
                <a:off x="-1211546" y="4692414"/>
                <a:ext cx="2877317" cy="395823"/>
              </a:xfrm>
              <a:custGeom>
                <a:avLst/>
                <a:gdLst/>
                <a:ahLst/>
                <a:cxnLst/>
                <a:rect l="l" t="t" r="r" b="b"/>
                <a:pathLst>
                  <a:path w="26220" h="3607" extrusionOk="0">
                    <a:moveTo>
                      <a:pt x="8679" y="0"/>
                    </a:moveTo>
                    <a:cubicBezTo>
                      <a:pt x="5513" y="0"/>
                      <a:pt x="2439" y="1525"/>
                      <a:pt x="1" y="3606"/>
                    </a:cubicBezTo>
                    <a:cubicBezTo>
                      <a:pt x="155" y="3587"/>
                      <a:pt x="320" y="3568"/>
                      <a:pt x="497" y="3568"/>
                    </a:cubicBezTo>
                    <a:cubicBezTo>
                      <a:pt x="626" y="3568"/>
                      <a:pt x="761" y="3578"/>
                      <a:pt x="902" y="3606"/>
                    </a:cubicBezTo>
                    <a:cubicBezTo>
                      <a:pt x="3070" y="1972"/>
                      <a:pt x="5605" y="304"/>
                      <a:pt x="8340" y="304"/>
                    </a:cubicBezTo>
                    <a:cubicBezTo>
                      <a:pt x="9841" y="304"/>
                      <a:pt x="11509" y="871"/>
                      <a:pt x="12944" y="1204"/>
                    </a:cubicBezTo>
                    <a:cubicBezTo>
                      <a:pt x="16115" y="1956"/>
                      <a:pt x="19204" y="2245"/>
                      <a:pt x="22268" y="2245"/>
                    </a:cubicBezTo>
                    <a:cubicBezTo>
                      <a:pt x="23555" y="2245"/>
                      <a:pt x="24837" y="2194"/>
                      <a:pt x="26120" y="2105"/>
                    </a:cubicBezTo>
                    <a:cubicBezTo>
                      <a:pt x="26120" y="1972"/>
                      <a:pt x="26220" y="1938"/>
                      <a:pt x="26220" y="1805"/>
                    </a:cubicBezTo>
                    <a:lnTo>
                      <a:pt x="26220" y="1805"/>
                    </a:lnTo>
                    <a:cubicBezTo>
                      <a:pt x="25226" y="1869"/>
                      <a:pt x="24233" y="1901"/>
                      <a:pt x="23240" y="1901"/>
                    </a:cubicBezTo>
                    <a:cubicBezTo>
                      <a:pt x="19602" y="1901"/>
                      <a:pt x="15981" y="1469"/>
                      <a:pt x="12443" y="604"/>
                    </a:cubicBezTo>
                    <a:cubicBezTo>
                      <a:pt x="11576" y="404"/>
                      <a:pt x="10709" y="137"/>
                      <a:pt x="9841" y="70"/>
                    </a:cubicBezTo>
                    <a:cubicBezTo>
                      <a:pt x="9453" y="23"/>
                      <a:pt x="9065" y="0"/>
                      <a:pt x="8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 rot="5400000">
                <a:off x="-794049" y="3751470"/>
                <a:ext cx="3681803" cy="1508342"/>
              </a:xfrm>
              <a:custGeom>
                <a:avLst/>
                <a:gdLst/>
                <a:ahLst/>
                <a:cxnLst/>
                <a:rect l="l" t="t" r="r" b="b"/>
                <a:pathLst>
                  <a:path w="33551" h="13745" extrusionOk="0">
                    <a:moveTo>
                      <a:pt x="33224" y="0"/>
                    </a:moveTo>
                    <a:cubicBezTo>
                      <a:pt x="31589" y="1668"/>
                      <a:pt x="29421" y="2769"/>
                      <a:pt x="27220" y="3436"/>
                    </a:cubicBezTo>
                    <a:cubicBezTo>
                      <a:pt x="25018" y="4103"/>
                      <a:pt x="22683" y="4403"/>
                      <a:pt x="20381" y="4670"/>
                    </a:cubicBezTo>
                    <a:cubicBezTo>
                      <a:pt x="17613" y="5071"/>
                      <a:pt x="14844" y="5404"/>
                      <a:pt x="12075" y="5771"/>
                    </a:cubicBezTo>
                    <a:cubicBezTo>
                      <a:pt x="10074" y="6071"/>
                      <a:pt x="8039" y="6305"/>
                      <a:pt x="6105" y="6939"/>
                    </a:cubicBezTo>
                    <a:cubicBezTo>
                      <a:pt x="3903" y="7639"/>
                      <a:pt x="1835" y="8907"/>
                      <a:pt x="534" y="10841"/>
                    </a:cubicBezTo>
                    <a:cubicBezTo>
                      <a:pt x="167" y="11342"/>
                      <a:pt x="0" y="11975"/>
                      <a:pt x="0" y="12609"/>
                    </a:cubicBezTo>
                    <a:cubicBezTo>
                      <a:pt x="0" y="12843"/>
                      <a:pt x="0" y="13110"/>
                      <a:pt x="167" y="13310"/>
                    </a:cubicBezTo>
                    <a:cubicBezTo>
                      <a:pt x="400" y="13643"/>
                      <a:pt x="867" y="13743"/>
                      <a:pt x="1234" y="13743"/>
                    </a:cubicBezTo>
                    <a:cubicBezTo>
                      <a:pt x="1273" y="13744"/>
                      <a:pt x="1311" y="13745"/>
                      <a:pt x="1350" y="13745"/>
                    </a:cubicBezTo>
                    <a:cubicBezTo>
                      <a:pt x="2976" y="13745"/>
                      <a:pt x="4539" y="13062"/>
                      <a:pt x="6038" y="12476"/>
                    </a:cubicBezTo>
                    <a:cubicBezTo>
                      <a:pt x="11208" y="10441"/>
                      <a:pt x="16745" y="9407"/>
                      <a:pt x="22283" y="9407"/>
                    </a:cubicBezTo>
                    <a:cubicBezTo>
                      <a:pt x="24306" y="9407"/>
                      <a:pt x="26330" y="9534"/>
                      <a:pt x="28338" y="9534"/>
                    </a:cubicBezTo>
                    <a:cubicBezTo>
                      <a:pt x="30037" y="9534"/>
                      <a:pt x="31724" y="9443"/>
                      <a:pt x="33391" y="9107"/>
                    </a:cubicBezTo>
                    <a:cubicBezTo>
                      <a:pt x="33391" y="8840"/>
                      <a:pt x="33391" y="8640"/>
                      <a:pt x="33424" y="8473"/>
                    </a:cubicBezTo>
                    <a:lnTo>
                      <a:pt x="33424" y="8473"/>
                    </a:lnTo>
                    <a:cubicBezTo>
                      <a:pt x="31712" y="8839"/>
                      <a:pt x="29968" y="8941"/>
                      <a:pt x="28212" y="8941"/>
                    </a:cubicBezTo>
                    <a:cubicBezTo>
                      <a:pt x="25964" y="8941"/>
                      <a:pt x="23696" y="8773"/>
                      <a:pt x="21449" y="8773"/>
                    </a:cubicBezTo>
                    <a:cubicBezTo>
                      <a:pt x="16679" y="8773"/>
                      <a:pt x="11909" y="9640"/>
                      <a:pt x="7439" y="11275"/>
                    </a:cubicBezTo>
                    <a:cubicBezTo>
                      <a:pt x="6071" y="11775"/>
                      <a:pt x="4704" y="12342"/>
                      <a:pt x="3236" y="12476"/>
                    </a:cubicBezTo>
                    <a:cubicBezTo>
                      <a:pt x="3221" y="12477"/>
                      <a:pt x="3207" y="12478"/>
                      <a:pt x="3193" y="12478"/>
                    </a:cubicBezTo>
                    <a:cubicBezTo>
                      <a:pt x="2849" y="12478"/>
                      <a:pt x="2609" y="12096"/>
                      <a:pt x="2769" y="11775"/>
                    </a:cubicBezTo>
                    <a:cubicBezTo>
                      <a:pt x="3169" y="11041"/>
                      <a:pt x="3736" y="10441"/>
                      <a:pt x="4403" y="9941"/>
                    </a:cubicBezTo>
                    <a:cubicBezTo>
                      <a:pt x="6838" y="8073"/>
                      <a:pt x="10007" y="7472"/>
                      <a:pt x="13043" y="6939"/>
                    </a:cubicBezTo>
                    <a:lnTo>
                      <a:pt x="24284" y="4970"/>
                    </a:lnTo>
                    <a:cubicBezTo>
                      <a:pt x="25618" y="4737"/>
                      <a:pt x="26919" y="4403"/>
                      <a:pt x="28220" y="3970"/>
                    </a:cubicBezTo>
                    <a:cubicBezTo>
                      <a:pt x="30055" y="3336"/>
                      <a:pt x="32924" y="2168"/>
                      <a:pt x="33524" y="300"/>
                    </a:cubicBezTo>
                    <a:cubicBezTo>
                      <a:pt x="33550" y="170"/>
                      <a:pt x="33510" y="147"/>
                      <a:pt x="33451" y="147"/>
                    </a:cubicBezTo>
                    <a:cubicBezTo>
                      <a:pt x="33419" y="147"/>
                      <a:pt x="33380" y="154"/>
                      <a:pt x="33344" y="154"/>
                    </a:cubicBezTo>
                    <a:cubicBezTo>
                      <a:pt x="33280" y="154"/>
                      <a:pt x="33224" y="131"/>
                      <a:pt x="33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 rot="5400000">
                <a:off x="-889521" y="1639791"/>
                <a:ext cx="5655651" cy="3876587"/>
              </a:xfrm>
              <a:custGeom>
                <a:avLst/>
                <a:gdLst/>
                <a:ahLst/>
                <a:cxnLst/>
                <a:rect l="l" t="t" r="r" b="b"/>
                <a:pathLst>
                  <a:path w="51538" h="35326" extrusionOk="0">
                    <a:moveTo>
                      <a:pt x="50870" y="1"/>
                    </a:moveTo>
                    <a:lnTo>
                      <a:pt x="50870" y="1"/>
                    </a:lnTo>
                    <a:cubicBezTo>
                      <a:pt x="49469" y="468"/>
                      <a:pt x="48068" y="1302"/>
                      <a:pt x="47234" y="2536"/>
                    </a:cubicBezTo>
                    <a:cubicBezTo>
                      <a:pt x="46367" y="3737"/>
                      <a:pt x="45800" y="5071"/>
                      <a:pt x="45166" y="6405"/>
                    </a:cubicBezTo>
                    <a:cubicBezTo>
                      <a:pt x="43698" y="9574"/>
                      <a:pt x="41964" y="12676"/>
                      <a:pt x="39362" y="14978"/>
                    </a:cubicBezTo>
                    <a:cubicBezTo>
                      <a:pt x="37994" y="16212"/>
                      <a:pt x="36393" y="17213"/>
                      <a:pt x="34692" y="17980"/>
                    </a:cubicBezTo>
                    <a:cubicBezTo>
                      <a:pt x="32891" y="18814"/>
                      <a:pt x="30989" y="19348"/>
                      <a:pt x="29121" y="19915"/>
                    </a:cubicBezTo>
                    <a:cubicBezTo>
                      <a:pt x="24485" y="21316"/>
                      <a:pt x="19714" y="22550"/>
                      <a:pt x="15145" y="24151"/>
                    </a:cubicBezTo>
                    <a:cubicBezTo>
                      <a:pt x="9040" y="26219"/>
                      <a:pt x="2869" y="29555"/>
                      <a:pt x="0" y="35326"/>
                    </a:cubicBezTo>
                    <a:cubicBezTo>
                      <a:pt x="1335" y="35226"/>
                      <a:pt x="2636" y="35259"/>
                      <a:pt x="3970" y="35226"/>
                    </a:cubicBezTo>
                    <a:cubicBezTo>
                      <a:pt x="6705" y="29722"/>
                      <a:pt x="12276" y="26086"/>
                      <a:pt x="18047" y="23918"/>
                    </a:cubicBezTo>
                    <a:cubicBezTo>
                      <a:pt x="23851" y="21750"/>
                      <a:pt x="30022" y="20816"/>
                      <a:pt x="35893" y="19014"/>
                    </a:cubicBezTo>
                    <a:cubicBezTo>
                      <a:pt x="38895" y="18080"/>
                      <a:pt x="41997" y="16846"/>
                      <a:pt x="44199" y="14578"/>
                    </a:cubicBezTo>
                    <a:cubicBezTo>
                      <a:pt x="46000" y="12710"/>
                      <a:pt x="47134" y="10308"/>
                      <a:pt x="47835" y="7806"/>
                    </a:cubicBezTo>
                    <a:cubicBezTo>
                      <a:pt x="48101" y="6672"/>
                      <a:pt x="48368" y="5505"/>
                      <a:pt x="49069" y="4571"/>
                    </a:cubicBezTo>
                    <a:cubicBezTo>
                      <a:pt x="49569" y="3903"/>
                      <a:pt x="50303" y="3370"/>
                      <a:pt x="50737" y="2669"/>
                    </a:cubicBezTo>
                    <a:cubicBezTo>
                      <a:pt x="51204" y="1902"/>
                      <a:pt x="51537" y="501"/>
                      <a:pt x="50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 rot="5400000">
                <a:off x="-870756" y="1373020"/>
                <a:ext cx="5919131" cy="4117241"/>
              </a:xfrm>
              <a:custGeom>
                <a:avLst/>
                <a:gdLst/>
                <a:ahLst/>
                <a:cxnLst/>
                <a:rect l="l" t="t" r="r" b="b"/>
                <a:pathLst>
                  <a:path w="53939" h="37519" extrusionOk="0">
                    <a:moveTo>
                      <a:pt x="53905" y="0"/>
                    </a:moveTo>
                    <a:cubicBezTo>
                      <a:pt x="51370" y="467"/>
                      <a:pt x="48935" y="1701"/>
                      <a:pt x="47067" y="3503"/>
                    </a:cubicBezTo>
                    <a:cubicBezTo>
                      <a:pt x="44165" y="6305"/>
                      <a:pt x="42664" y="10208"/>
                      <a:pt x="40062" y="13310"/>
                    </a:cubicBezTo>
                    <a:cubicBezTo>
                      <a:pt x="36593" y="17446"/>
                      <a:pt x="31523" y="19781"/>
                      <a:pt x="26419" y="21449"/>
                    </a:cubicBezTo>
                    <a:cubicBezTo>
                      <a:pt x="21349" y="23117"/>
                      <a:pt x="16045" y="24218"/>
                      <a:pt x="11175" y="26453"/>
                    </a:cubicBezTo>
                    <a:cubicBezTo>
                      <a:pt x="6305" y="28654"/>
                      <a:pt x="1835" y="32457"/>
                      <a:pt x="0" y="37494"/>
                    </a:cubicBezTo>
                    <a:cubicBezTo>
                      <a:pt x="117" y="37510"/>
                      <a:pt x="275" y="37519"/>
                      <a:pt x="434" y="37519"/>
                    </a:cubicBezTo>
                    <a:cubicBezTo>
                      <a:pt x="592" y="37519"/>
                      <a:pt x="751" y="37510"/>
                      <a:pt x="868" y="37494"/>
                    </a:cubicBezTo>
                    <a:cubicBezTo>
                      <a:pt x="2802" y="32724"/>
                      <a:pt x="7172" y="29388"/>
                      <a:pt x="11842" y="27320"/>
                    </a:cubicBezTo>
                    <a:cubicBezTo>
                      <a:pt x="16512" y="25218"/>
                      <a:pt x="21549" y="24184"/>
                      <a:pt x="26419" y="22650"/>
                    </a:cubicBezTo>
                    <a:cubicBezTo>
                      <a:pt x="31323" y="21115"/>
                      <a:pt x="36193" y="18947"/>
                      <a:pt x="39562" y="15111"/>
                    </a:cubicBezTo>
                    <a:cubicBezTo>
                      <a:pt x="41863" y="12509"/>
                      <a:pt x="43365" y="9340"/>
                      <a:pt x="45366" y="6505"/>
                    </a:cubicBezTo>
                    <a:cubicBezTo>
                      <a:pt x="47367" y="3670"/>
                      <a:pt x="50169" y="1101"/>
                      <a:pt x="53572" y="634"/>
                    </a:cubicBezTo>
                    <a:cubicBezTo>
                      <a:pt x="53872" y="601"/>
                      <a:pt x="53939" y="300"/>
                      <a:pt x="53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 rot="5400000">
                <a:off x="7035447" y="413530"/>
                <a:ext cx="2657733" cy="1559370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14210" extrusionOk="0">
                    <a:moveTo>
                      <a:pt x="19716" y="1"/>
                    </a:moveTo>
                    <a:cubicBezTo>
                      <a:pt x="19621" y="1"/>
                      <a:pt x="19534" y="56"/>
                      <a:pt x="19515" y="133"/>
                    </a:cubicBezTo>
                    <a:cubicBezTo>
                      <a:pt x="19381" y="300"/>
                      <a:pt x="19381" y="500"/>
                      <a:pt x="19381" y="667"/>
                    </a:cubicBezTo>
                    <a:cubicBezTo>
                      <a:pt x="19381" y="1267"/>
                      <a:pt x="19381" y="1801"/>
                      <a:pt x="19582" y="2335"/>
                    </a:cubicBezTo>
                    <a:cubicBezTo>
                      <a:pt x="19782" y="2868"/>
                      <a:pt x="20149" y="3335"/>
                      <a:pt x="20482" y="3836"/>
                    </a:cubicBezTo>
                    <a:cubicBezTo>
                      <a:pt x="20782" y="4336"/>
                      <a:pt x="21083" y="4937"/>
                      <a:pt x="20949" y="5504"/>
                    </a:cubicBezTo>
                    <a:cubicBezTo>
                      <a:pt x="20816" y="6204"/>
                      <a:pt x="20149" y="6838"/>
                      <a:pt x="20382" y="7538"/>
                    </a:cubicBezTo>
                    <a:cubicBezTo>
                      <a:pt x="20482" y="7872"/>
                      <a:pt x="20849" y="8139"/>
                      <a:pt x="20916" y="8506"/>
                    </a:cubicBezTo>
                    <a:cubicBezTo>
                      <a:pt x="20949" y="8773"/>
                      <a:pt x="20916" y="9006"/>
                      <a:pt x="20849" y="9206"/>
                    </a:cubicBezTo>
                    <a:cubicBezTo>
                      <a:pt x="20382" y="10440"/>
                      <a:pt x="19081" y="11041"/>
                      <a:pt x="17914" y="11475"/>
                    </a:cubicBezTo>
                    <a:cubicBezTo>
                      <a:pt x="14441" y="12742"/>
                      <a:pt x="10737" y="13412"/>
                      <a:pt x="7037" y="13412"/>
                    </a:cubicBezTo>
                    <a:cubicBezTo>
                      <a:pt x="5867" y="13412"/>
                      <a:pt x="4698" y="13345"/>
                      <a:pt x="3537" y="13209"/>
                    </a:cubicBezTo>
                    <a:cubicBezTo>
                      <a:pt x="2403" y="13109"/>
                      <a:pt x="1235" y="12942"/>
                      <a:pt x="268" y="12342"/>
                    </a:cubicBezTo>
                    <a:cubicBezTo>
                      <a:pt x="101" y="12509"/>
                      <a:pt x="1" y="12876"/>
                      <a:pt x="34" y="13142"/>
                    </a:cubicBezTo>
                    <a:cubicBezTo>
                      <a:pt x="1569" y="13776"/>
                      <a:pt x="3237" y="13976"/>
                      <a:pt x="4904" y="14110"/>
                    </a:cubicBezTo>
                    <a:cubicBezTo>
                      <a:pt x="5906" y="14176"/>
                      <a:pt x="6909" y="14209"/>
                      <a:pt x="7912" y="14209"/>
                    </a:cubicBezTo>
                    <a:cubicBezTo>
                      <a:pt x="10952" y="14209"/>
                      <a:pt x="13987" y="13903"/>
                      <a:pt x="16946" y="13276"/>
                    </a:cubicBezTo>
                    <a:cubicBezTo>
                      <a:pt x="19348" y="12742"/>
                      <a:pt x="21883" y="11875"/>
                      <a:pt x="23251" y="9873"/>
                    </a:cubicBezTo>
                    <a:cubicBezTo>
                      <a:pt x="23918" y="8939"/>
                      <a:pt x="24218" y="7705"/>
                      <a:pt x="23751" y="6671"/>
                    </a:cubicBezTo>
                    <a:cubicBezTo>
                      <a:pt x="23284" y="5770"/>
                      <a:pt x="22350" y="5203"/>
                      <a:pt x="21583" y="4503"/>
                    </a:cubicBezTo>
                    <a:cubicBezTo>
                      <a:pt x="20416" y="3369"/>
                      <a:pt x="19782" y="1701"/>
                      <a:pt x="19915" y="100"/>
                    </a:cubicBezTo>
                    <a:cubicBezTo>
                      <a:pt x="19859" y="30"/>
                      <a:pt x="19785" y="1"/>
                      <a:pt x="197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 rot="5400000">
                <a:off x="7813760" y="419291"/>
                <a:ext cx="1610727" cy="720536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6566" extrusionOk="0">
                    <a:moveTo>
                      <a:pt x="4537" y="1"/>
                    </a:moveTo>
                    <a:cubicBezTo>
                      <a:pt x="4771" y="968"/>
                      <a:pt x="5371" y="1835"/>
                      <a:pt x="6172" y="2436"/>
                    </a:cubicBezTo>
                    <a:cubicBezTo>
                      <a:pt x="7373" y="3270"/>
                      <a:pt x="8907" y="3470"/>
                      <a:pt x="10341" y="3837"/>
                    </a:cubicBezTo>
                    <a:cubicBezTo>
                      <a:pt x="10575" y="3937"/>
                      <a:pt x="10875" y="4004"/>
                      <a:pt x="11075" y="4170"/>
                    </a:cubicBezTo>
                    <a:cubicBezTo>
                      <a:pt x="11342" y="4337"/>
                      <a:pt x="11442" y="4671"/>
                      <a:pt x="11375" y="4938"/>
                    </a:cubicBezTo>
                    <a:cubicBezTo>
                      <a:pt x="11275" y="5204"/>
                      <a:pt x="10908" y="5371"/>
                      <a:pt x="10608" y="5471"/>
                    </a:cubicBezTo>
                    <a:cubicBezTo>
                      <a:pt x="9835" y="5674"/>
                      <a:pt x="9041" y="5744"/>
                      <a:pt x="8238" y="5744"/>
                    </a:cubicBezTo>
                    <a:cubicBezTo>
                      <a:pt x="7587" y="5744"/>
                      <a:pt x="6929" y="5698"/>
                      <a:pt x="6272" y="5638"/>
                    </a:cubicBezTo>
                    <a:cubicBezTo>
                      <a:pt x="4571" y="5505"/>
                      <a:pt x="2869" y="5338"/>
                      <a:pt x="1368" y="4604"/>
                    </a:cubicBezTo>
                    <a:cubicBezTo>
                      <a:pt x="868" y="4337"/>
                      <a:pt x="368" y="3970"/>
                      <a:pt x="1" y="3503"/>
                    </a:cubicBezTo>
                    <a:lnTo>
                      <a:pt x="1" y="4437"/>
                    </a:lnTo>
                    <a:cubicBezTo>
                      <a:pt x="1368" y="5338"/>
                      <a:pt x="2936" y="5838"/>
                      <a:pt x="4571" y="6138"/>
                    </a:cubicBezTo>
                    <a:cubicBezTo>
                      <a:pt x="6040" y="6421"/>
                      <a:pt x="7541" y="6565"/>
                      <a:pt x="9044" y="6565"/>
                    </a:cubicBezTo>
                    <a:cubicBezTo>
                      <a:pt x="10203" y="6565"/>
                      <a:pt x="11362" y="6479"/>
                      <a:pt x="12510" y="6305"/>
                    </a:cubicBezTo>
                    <a:cubicBezTo>
                      <a:pt x="12910" y="6272"/>
                      <a:pt x="13344" y="6172"/>
                      <a:pt x="13744" y="6005"/>
                    </a:cubicBezTo>
                    <a:cubicBezTo>
                      <a:pt x="14211" y="5805"/>
                      <a:pt x="14678" y="5405"/>
                      <a:pt x="14678" y="4938"/>
                    </a:cubicBezTo>
                    <a:cubicBezTo>
                      <a:pt x="14678" y="4637"/>
                      <a:pt x="14511" y="4337"/>
                      <a:pt x="14278" y="4137"/>
                    </a:cubicBezTo>
                    <a:cubicBezTo>
                      <a:pt x="13844" y="3703"/>
                      <a:pt x="13243" y="3503"/>
                      <a:pt x="12676" y="3370"/>
                    </a:cubicBezTo>
                    <a:cubicBezTo>
                      <a:pt x="11909" y="3270"/>
                      <a:pt x="11109" y="3203"/>
                      <a:pt x="10375" y="3103"/>
                    </a:cubicBezTo>
                    <a:cubicBezTo>
                      <a:pt x="9040" y="2836"/>
                      <a:pt x="7706" y="2302"/>
                      <a:pt x="6705" y="1335"/>
                    </a:cubicBezTo>
                    <a:cubicBezTo>
                      <a:pt x="6339" y="968"/>
                      <a:pt x="6005" y="534"/>
                      <a:pt x="5771" y="34"/>
                    </a:cubicBezTo>
                    <a:cubicBezTo>
                      <a:pt x="5338" y="34"/>
                      <a:pt x="4938" y="1"/>
                      <a:pt x="4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p19"/>
            <p:cNvSpPr/>
            <p:nvPr/>
          </p:nvSpPr>
          <p:spPr>
            <a:xfrm rot="5400000">
              <a:off x="7658152" y="3697684"/>
              <a:ext cx="732169" cy="668740"/>
            </a:xfrm>
            <a:custGeom>
              <a:avLst/>
              <a:gdLst/>
              <a:ahLst/>
              <a:cxnLst/>
              <a:rect l="l" t="t" r="r" b="b"/>
              <a:pathLst>
                <a:path w="6672" h="6094" extrusionOk="0">
                  <a:moveTo>
                    <a:pt x="5212" y="0"/>
                  </a:moveTo>
                  <a:cubicBezTo>
                    <a:pt x="4396" y="0"/>
                    <a:pt x="3712" y="768"/>
                    <a:pt x="3403" y="1449"/>
                  </a:cubicBezTo>
                  <a:cubicBezTo>
                    <a:pt x="3002" y="2316"/>
                    <a:pt x="2736" y="2983"/>
                    <a:pt x="2035" y="3684"/>
                  </a:cubicBezTo>
                  <a:cubicBezTo>
                    <a:pt x="1401" y="4217"/>
                    <a:pt x="67" y="4751"/>
                    <a:pt x="0" y="5685"/>
                  </a:cubicBezTo>
                  <a:cubicBezTo>
                    <a:pt x="0" y="5785"/>
                    <a:pt x="0" y="5852"/>
                    <a:pt x="34" y="5952"/>
                  </a:cubicBezTo>
                  <a:cubicBezTo>
                    <a:pt x="74" y="6054"/>
                    <a:pt x="190" y="6094"/>
                    <a:pt x="313" y="6094"/>
                  </a:cubicBezTo>
                  <a:cubicBezTo>
                    <a:pt x="390" y="6094"/>
                    <a:pt x="469" y="6078"/>
                    <a:pt x="534" y="6052"/>
                  </a:cubicBezTo>
                  <a:cubicBezTo>
                    <a:pt x="2836" y="5785"/>
                    <a:pt x="4937" y="4351"/>
                    <a:pt x="6038" y="2349"/>
                  </a:cubicBezTo>
                  <a:cubicBezTo>
                    <a:pt x="6505" y="1516"/>
                    <a:pt x="6672" y="148"/>
                    <a:pt x="5404" y="14"/>
                  </a:cubicBezTo>
                  <a:cubicBezTo>
                    <a:pt x="5339" y="5"/>
                    <a:pt x="5275" y="0"/>
                    <a:pt x="5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9"/>
          <p:cNvSpPr txBox="1">
            <a:spLocks noGrp="1"/>
          </p:cNvSpPr>
          <p:nvPr>
            <p:ph type="title"/>
          </p:nvPr>
        </p:nvSpPr>
        <p:spPr>
          <a:xfrm>
            <a:off x="3130584" y="906767"/>
            <a:ext cx="5930800" cy="14116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133"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57" name="Google Shape;357;p19"/>
          <p:cNvSpPr txBox="1">
            <a:spLocks noGrp="1"/>
          </p:cNvSpPr>
          <p:nvPr>
            <p:ph type="subTitle" idx="1"/>
          </p:nvPr>
        </p:nvSpPr>
        <p:spPr>
          <a:xfrm>
            <a:off x="3130533" y="24552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60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43DE87-BC8C-32DD-32E2-7C13FB2B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297DD3-93A1-6879-0C86-6D7AF2981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DDD093-97D9-0581-33D9-B5D912524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FC0AB1-EC0B-2E04-5D9E-3DCE9ACE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EE6F88-913A-F283-2A24-933C0105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494096-1993-CB9F-AB9D-8727EEDC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56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267" y="-194767"/>
            <a:ext cx="12348040" cy="8722083"/>
            <a:chOff x="-14" y="-146077"/>
            <a:chExt cx="9143987" cy="6541562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4" y="-146077"/>
              <a:ext cx="9143987" cy="6541562"/>
              <a:chOff x="11" y="-135652"/>
              <a:chExt cx="9143987" cy="6541562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-448431" y="1319413"/>
                <a:ext cx="6471879" cy="3671707"/>
              </a:xfrm>
              <a:custGeom>
                <a:avLst/>
                <a:gdLst/>
                <a:ahLst/>
                <a:cxnLst/>
                <a:rect l="l" t="t" r="r" b="b"/>
                <a:pathLst>
                  <a:path w="58976" h="33459" extrusionOk="0">
                    <a:moveTo>
                      <a:pt x="58876" y="1"/>
                    </a:moveTo>
                    <a:lnTo>
                      <a:pt x="58876" y="1"/>
                    </a:lnTo>
                    <a:cubicBezTo>
                      <a:pt x="53539" y="701"/>
                      <a:pt x="48201" y="1635"/>
                      <a:pt x="43198" y="3503"/>
                    </a:cubicBezTo>
                    <a:cubicBezTo>
                      <a:pt x="38128" y="5438"/>
                      <a:pt x="33424" y="8340"/>
                      <a:pt x="30122" y="12610"/>
                    </a:cubicBezTo>
                    <a:cubicBezTo>
                      <a:pt x="29088" y="13944"/>
                      <a:pt x="28187" y="15445"/>
                      <a:pt x="26953" y="16613"/>
                    </a:cubicBezTo>
                    <a:cubicBezTo>
                      <a:pt x="25385" y="18147"/>
                      <a:pt x="23350" y="19114"/>
                      <a:pt x="21282" y="19982"/>
                    </a:cubicBezTo>
                    <a:cubicBezTo>
                      <a:pt x="13877" y="23184"/>
                      <a:pt x="5738" y="25819"/>
                      <a:pt x="434" y="31957"/>
                    </a:cubicBezTo>
                    <a:cubicBezTo>
                      <a:pt x="334" y="32124"/>
                      <a:pt x="234" y="32291"/>
                      <a:pt x="67" y="32357"/>
                    </a:cubicBezTo>
                    <a:cubicBezTo>
                      <a:pt x="0" y="32724"/>
                      <a:pt x="200" y="33058"/>
                      <a:pt x="234" y="33458"/>
                    </a:cubicBezTo>
                    <a:cubicBezTo>
                      <a:pt x="3069" y="29989"/>
                      <a:pt x="6872" y="27487"/>
                      <a:pt x="10875" y="25486"/>
                    </a:cubicBezTo>
                    <a:cubicBezTo>
                      <a:pt x="14844" y="23484"/>
                      <a:pt x="19047" y="21950"/>
                      <a:pt x="23083" y="20048"/>
                    </a:cubicBezTo>
                    <a:cubicBezTo>
                      <a:pt x="24384" y="19448"/>
                      <a:pt x="25685" y="18814"/>
                      <a:pt x="26719" y="17847"/>
                    </a:cubicBezTo>
                    <a:cubicBezTo>
                      <a:pt x="28287" y="16446"/>
                      <a:pt x="29221" y="14378"/>
                      <a:pt x="30522" y="12710"/>
                    </a:cubicBezTo>
                    <a:cubicBezTo>
                      <a:pt x="32957" y="9508"/>
                      <a:pt x="36727" y="7540"/>
                      <a:pt x="40463" y="6139"/>
                    </a:cubicBezTo>
                    <a:cubicBezTo>
                      <a:pt x="46367" y="3870"/>
                      <a:pt x="52605" y="2669"/>
                      <a:pt x="58876" y="2503"/>
                    </a:cubicBezTo>
                    <a:cubicBezTo>
                      <a:pt x="58809" y="1702"/>
                      <a:pt x="58976" y="701"/>
                      <a:pt x="58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5400000">
                <a:off x="3589799" y="970996"/>
                <a:ext cx="6406036" cy="4397730"/>
              </a:xfrm>
              <a:custGeom>
                <a:avLst/>
                <a:gdLst/>
                <a:ahLst/>
                <a:cxnLst/>
                <a:rect l="l" t="t" r="r" b="b"/>
                <a:pathLst>
                  <a:path w="58376" h="40075" extrusionOk="0">
                    <a:moveTo>
                      <a:pt x="57559" y="0"/>
                    </a:moveTo>
                    <a:cubicBezTo>
                      <a:pt x="57229" y="0"/>
                      <a:pt x="56867" y="38"/>
                      <a:pt x="56541" y="113"/>
                    </a:cubicBezTo>
                    <a:cubicBezTo>
                      <a:pt x="56608" y="5650"/>
                      <a:pt x="53706" y="10920"/>
                      <a:pt x="49703" y="14690"/>
                    </a:cubicBezTo>
                    <a:cubicBezTo>
                      <a:pt x="45700" y="18493"/>
                      <a:pt x="40597" y="20961"/>
                      <a:pt x="35360" y="22762"/>
                    </a:cubicBezTo>
                    <a:cubicBezTo>
                      <a:pt x="32470" y="23725"/>
                      <a:pt x="29436" y="24544"/>
                      <a:pt x="26365" y="24544"/>
                    </a:cubicBezTo>
                    <a:cubicBezTo>
                      <a:pt x="26139" y="24544"/>
                      <a:pt x="25913" y="24539"/>
                      <a:pt x="25686" y="24530"/>
                    </a:cubicBezTo>
                    <a:cubicBezTo>
                      <a:pt x="24919" y="24497"/>
                      <a:pt x="24085" y="24363"/>
                      <a:pt x="23618" y="23763"/>
                    </a:cubicBezTo>
                    <a:cubicBezTo>
                      <a:pt x="23418" y="23429"/>
                      <a:pt x="23318" y="23029"/>
                      <a:pt x="23117" y="22696"/>
                    </a:cubicBezTo>
                    <a:cubicBezTo>
                      <a:pt x="22764" y="22212"/>
                      <a:pt x="22182" y="22039"/>
                      <a:pt x="21557" y="22039"/>
                    </a:cubicBezTo>
                    <a:cubicBezTo>
                      <a:pt x="21062" y="22039"/>
                      <a:pt x="20539" y="22148"/>
                      <a:pt x="20082" y="22295"/>
                    </a:cubicBezTo>
                    <a:cubicBezTo>
                      <a:pt x="11509" y="24864"/>
                      <a:pt x="4804" y="31735"/>
                      <a:pt x="134" y="39307"/>
                    </a:cubicBezTo>
                    <a:cubicBezTo>
                      <a:pt x="1" y="39508"/>
                      <a:pt x="134" y="39808"/>
                      <a:pt x="168" y="40075"/>
                    </a:cubicBezTo>
                    <a:cubicBezTo>
                      <a:pt x="2569" y="36572"/>
                      <a:pt x="5171" y="33303"/>
                      <a:pt x="8307" y="30468"/>
                    </a:cubicBezTo>
                    <a:cubicBezTo>
                      <a:pt x="10742" y="28266"/>
                      <a:pt x="13444" y="26231"/>
                      <a:pt x="16513" y="25131"/>
                    </a:cubicBezTo>
                    <a:cubicBezTo>
                      <a:pt x="16937" y="24965"/>
                      <a:pt x="17401" y="24840"/>
                      <a:pt x="17845" y="24840"/>
                    </a:cubicBezTo>
                    <a:cubicBezTo>
                      <a:pt x="18204" y="24840"/>
                      <a:pt x="18549" y="24922"/>
                      <a:pt x="18848" y="25131"/>
                    </a:cubicBezTo>
                    <a:cubicBezTo>
                      <a:pt x="19115" y="25331"/>
                      <a:pt x="19315" y="25631"/>
                      <a:pt x="19582" y="25831"/>
                    </a:cubicBezTo>
                    <a:cubicBezTo>
                      <a:pt x="20164" y="26358"/>
                      <a:pt x="20977" y="26516"/>
                      <a:pt x="21790" y="26516"/>
                    </a:cubicBezTo>
                    <a:cubicBezTo>
                      <a:pt x="21955" y="26516"/>
                      <a:pt x="22120" y="26510"/>
                      <a:pt x="22284" y="26498"/>
                    </a:cubicBezTo>
                    <a:cubicBezTo>
                      <a:pt x="25152" y="26432"/>
                      <a:pt x="27954" y="25664"/>
                      <a:pt x="30690" y="24830"/>
                    </a:cubicBezTo>
                    <a:cubicBezTo>
                      <a:pt x="36327" y="23129"/>
                      <a:pt x="41898" y="21128"/>
                      <a:pt x="46834" y="17925"/>
                    </a:cubicBezTo>
                    <a:cubicBezTo>
                      <a:pt x="51771" y="14690"/>
                      <a:pt x="55974" y="10153"/>
                      <a:pt x="57876" y="4616"/>
                    </a:cubicBezTo>
                    <a:cubicBezTo>
                      <a:pt x="58376" y="3215"/>
                      <a:pt x="57976" y="1647"/>
                      <a:pt x="58042" y="179"/>
                    </a:cubicBezTo>
                    <a:cubicBezTo>
                      <a:pt x="58042" y="146"/>
                      <a:pt x="58042" y="113"/>
                      <a:pt x="58009" y="79"/>
                    </a:cubicBezTo>
                    <a:cubicBezTo>
                      <a:pt x="57976" y="13"/>
                      <a:pt x="57942" y="13"/>
                      <a:pt x="57876" y="13"/>
                    </a:cubicBezTo>
                    <a:cubicBezTo>
                      <a:pt x="57776" y="4"/>
                      <a:pt x="57669" y="0"/>
                      <a:pt x="57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5400000">
                <a:off x="-790757" y="1354254"/>
                <a:ext cx="6402415" cy="3620350"/>
              </a:xfrm>
              <a:custGeom>
                <a:avLst/>
                <a:gdLst/>
                <a:ahLst/>
                <a:cxnLst/>
                <a:rect l="l" t="t" r="r" b="b"/>
                <a:pathLst>
                  <a:path w="58343" h="32991" extrusionOk="0">
                    <a:moveTo>
                      <a:pt x="58342" y="0"/>
                    </a:moveTo>
                    <a:lnTo>
                      <a:pt x="58342" y="0"/>
                    </a:lnTo>
                    <a:cubicBezTo>
                      <a:pt x="52571" y="200"/>
                      <a:pt x="46867" y="1668"/>
                      <a:pt x="41730" y="4203"/>
                    </a:cubicBezTo>
                    <a:cubicBezTo>
                      <a:pt x="41697" y="4236"/>
                      <a:pt x="41664" y="4303"/>
                      <a:pt x="41597" y="4303"/>
                    </a:cubicBezTo>
                    <a:cubicBezTo>
                      <a:pt x="41397" y="4403"/>
                      <a:pt x="41197" y="4537"/>
                      <a:pt x="40930" y="4637"/>
                    </a:cubicBezTo>
                    <a:cubicBezTo>
                      <a:pt x="39729" y="5104"/>
                      <a:pt x="38428" y="5170"/>
                      <a:pt x="37194" y="5504"/>
                    </a:cubicBezTo>
                    <a:cubicBezTo>
                      <a:pt x="35659" y="5871"/>
                      <a:pt x="34192" y="6672"/>
                      <a:pt x="32991" y="7706"/>
                    </a:cubicBezTo>
                    <a:cubicBezTo>
                      <a:pt x="31757" y="8773"/>
                      <a:pt x="30756" y="10641"/>
                      <a:pt x="31723" y="11942"/>
                    </a:cubicBezTo>
                    <a:cubicBezTo>
                      <a:pt x="32591" y="13176"/>
                      <a:pt x="34892" y="13343"/>
                      <a:pt x="34859" y="15011"/>
                    </a:cubicBezTo>
                    <a:cubicBezTo>
                      <a:pt x="34859" y="15645"/>
                      <a:pt x="34492" y="16212"/>
                      <a:pt x="33925" y="16545"/>
                    </a:cubicBezTo>
                    <a:cubicBezTo>
                      <a:pt x="31690" y="17980"/>
                      <a:pt x="29155" y="18747"/>
                      <a:pt x="26586" y="19414"/>
                    </a:cubicBezTo>
                    <a:cubicBezTo>
                      <a:pt x="21850" y="20715"/>
                      <a:pt x="16979" y="21716"/>
                      <a:pt x="12343" y="23450"/>
                    </a:cubicBezTo>
                    <a:cubicBezTo>
                      <a:pt x="7706" y="25151"/>
                      <a:pt x="3236" y="27687"/>
                      <a:pt x="1" y="31389"/>
                    </a:cubicBezTo>
                    <a:cubicBezTo>
                      <a:pt x="1" y="31956"/>
                      <a:pt x="134" y="32390"/>
                      <a:pt x="134" y="32990"/>
                    </a:cubicBezTo>
                    <a:cubicBezTo>
                      <a:pt x="3303" y="27720"/>
                      <a:pt x="9407" y="24985"/>
                      <a:pt x="15378" y="23450"/>
                    </a:cubicBezTo>
                    <a:cubicBezTo>
                      <a:pt x="21349" y="21882"/>
                      <a:pt x="27587" y="21282"/>
                      <a:pt x="33224" y="18780"/>
                    </a:cubicBezTo>
                    <a:cubicBezTo>
                      <a:pt x="35192" y="17880"/>
                      <a:pt x="37294" y="16479"/>
                      <a:pt x="37527" y="14344"/>
                    </a:cubicBezTo>
                    <a:cubicBezTo>
                      <a:pt x="37661" y="13543"/>
                      <a:pt x="37227" y="12642"/>
                      <a:pt x="37227" y="11809"/>
                    </a:cubicBezTo>
                    <a:cubicBezTo>
                      <a:pt x="37327" y="8039"/>
                      <a:pt x="40063" y="6505"/>
                      <a:pt x="42698" y="4970"/>
                    </a:cubicBezTo>
                    <a:cubicBezTo>
                      <a:pt x="47334" y="2202"/>
                      <a:pt x="52571" y="634"/>
                      <a:pt x="57909" y="334"/>
                    </a:cubicBezTo>
                    <a:cubicBezTo>
                      <a:pt x="58009" y="200"/>
                      <a:pt x="58209" y="100"/>
                      <a:pt x="583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4299252" y="817912"/>
                <a:ext cx="5564130" cy="3876697"/>
              </a:xfrm>
              <a:custGeom>
                <a:avLst/>
                <a:gdLst/>
                <a:ahLst/>
                <a:cxnLst/>
                <a:rect l="l" t="t" r="r" b="b"/>
                <a:pathLst>
                  <a:path w="50704" h="35327" extrusionOk="0">
                    <a:moveTo>
                      <a:pt x="50570" y="1"/>
                    </a:moveTo>
                    <a:cubicBezTo>
                      <a:pt x="49436" y="1"/>
                      <a:pt x="48235" y="134"/>
                      <a:pt x="47101" y="301"/>
                    </a:cubicBezTo>
                    <a:cubicBezTo>
                      <a:pt x="47034" y="2169"/>
                      <a:pt x="46067" y="3870"/>
                      <a:pt x="44933" y="5371"/>
                    </a:cubicBezTo>
                    <a:cubicBezTo>
                      <a:pt x="42431" y="8807"/>
                      <a:pt x="39095" y="11542"/>
                      <a:pt x="35259" y="13344"/>
                    </a:cubicBezTo>
                    <a:cubicBezTo>
                      <a:pt x="30623" y="15512"/>
                      <a:pt x="25519" y="16212"/>
                      <a:pt x="20615" y="17713"/>
                    </a:cubicBezTo>
                    <a:cubicBezTo>
                      <a:pt x="12209" y="20315"/>
                      <a:pt x="4337" y="25586"/>
                      <a:pt x="1" y="33258"/>
                    </a:cubicBezTo>
                    <a:cubicBezTo>
                      <a:pt x="67" y="33925"/>
                      <a:pt x="67" y="34659"/>
                      <a:pt x="167" y="35326"/>
                    </a:cubicBezTo>
                    <a:cubicBezTo>
                      <a:pt x="4070" y="29689"/>
                      <a:pt x="8340" y="24051"/>
                      <a:pt x="14344" y="20749"/>
                    </a:cubicBezTo>
                    <a:cubicBezTo>
                      <a:pt x="18614" y="18381"/>
                      <a:pt x="23517" y="17347"/>
                      <a:pt x="28288" y="16246"/>
                    </a:cubicBezTo>
                    <a:cubicBezTo>
                      <a:pt x="33091" y="15178"/>
                      <a:pt x="37961" y="14044"/>
                      <a:pt x="42197" y="11542"/>
                    </a:cubicBezTo>
                    <a:cubicBezTo>
                      <a:pt x="46400" y="9041"/>
                      <a:pt x="49970" y="4938"/>
                      <a:pt x="50603" y="68"/>
                    </a:cubicBezTo>
                    <a:cubicBezTo>
                      <a:pt x="50704" y="68"/>
                      <a:pt x="50470" y="1"/>
                      <a:pt x="50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7046476" y="57377"/>
                <a:ext cx="593131" cy="302327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755" extrusionOk="0">
                    <a:moveTo>
                      <a:pt x="897" y="0"/>
                    </a:moveTo>
                    <a:cubicBezTo>
                      <a:pt x="851" y="0"/>
                      <a:pt x="808" y="3"/>
                      <a:pt x="768" y="10"/>
                    </a:cubicBezTo>
                    <a:cubicBezTo>
                      <a:pt x="401" y="110"/>
                      <a:pt x="301" y="477"/>
                      <a:pt x="267" y="810"/>
                    </a:cubicBezTo>
                    <a:cubicBezTo>
                      <a:pt x="201" y="1111"/>
                      <a:pt x="1" y="2278"/>
                      <a:pt x="167" y="2478"/>
                    </a:cubicBezTo>
                    <a:cubicBezTo>
                      <a:pt x="234" y="2512"/>
                      <a:pt x="301" y="2578"/>
                      <a:pt x="334" y="2578"/>
                    </a:cubicBezTo>
                    <a:cubicBezTo>
                      <a:pt x="684" y="2707"/>
                      <a:pt x="1043" y="2755"/>
                      <a:pt x="1408" y="2755"/>
                    </a:cubicBezTo>
                    <a:cubicBezTo>
                      <a:pt x="1704" y="2755"/>
                      <a:pt x="2003" y="2723"/>
                      <a:pt x="2302" y="2678"/>
                    </a:cubicBezTo>
                    <a:cubicBezTo>
                      <a:pt x="3136" y="2612"/>
                      <a:pt x="4003" y="2445"/>
                      <a:pt x="4737" y="2011"/>
                    </a:cubicBezTo>
                    <a:cubicBezTo>
                      <a:pt x="4904" y="1911"/>
                      <a:pt x="5104" y="1778"/>
                      <a:pt x="5238" y="1578"/>
                    </a:cubicBezTo>
                    <a:cubicBezTo>
                      <a:pt x="5338" y="1344"/>
                      <a:pt x="5404" y="1111"/>
                      <a:pt x="5304" y="910"/>
                    </a:cubicBezTo>
                    <a:cubicBezTo>
                      <a:pt x="5138" y="510"/>
                      <a:pt x="4671" y="443"/>
                      <a:pt x="4304" y="410"/>
                    </a:cubicBezTo>
                    <a:cubicBezTo>
                      <a:pt x="3637" y="343"/>
                      <a:pt x="3003" y="343"/>
                      <a:pt x="2336" y="277"/>
                    </a:cubicBezTo>
                    <a:cubicBezTo>
                      <a:pt x="1975" y="247"/>
                      <a:pt x="1317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3138943" y="1191184"/>
                <a:ext cx="6438848" cy="3946270"/>
              </a:xfrm>
              <a:custGeom>
                <a:avLst/>
                <a:gdLst/>
                <a:ahLst/>
                <a:cxnLst/>
                <a:rect l="l" t="t" r="r" b="b"/>
                <a:pathLst>
                  <a:path w="58675" h="35961" extrusionOk="0">
                    <a:moveTo>
                      <a:pt x="58276" y="1"/>
                    </a:moveTo>
                    <a:cubicBezTo>
                      <a:pt x="58276" y="3"/>
                      <a:pt x="58277" y="5"/>
                      <a:pt x="58278" y="7"/>
                    </a:cubicBezTo>
                    <a:lnTo>
                      <a:pt x="58278" y="7"/>
                    </a:lnTo>
                    <a:cubicBezTo>
                      <a:pt x="58277" y="5"/>
                      <a:pt x="58277" y="3"/>
                      <a:pt x="58276" y="1"/>
                    </a:cubicBezTo>
                    <a:close/>
                    <a:moveTo>
                      <a:pt x="58278" y="7"/>
                    </a:moveTo>
                    <a:lnTo>
                      <a:pt x="58278" y="7"/>
                    </a:lnTo>
                    <a:cubicBezTo>
                      <a:pt x="58294" y="75"/>
                      <a:pt x="58042" y="202"/>
                      <a:pt x="58042" y="234"/>
                    </a:cubicBezTo>
                    <a:cubicBezTo>
                      <a:pt x="56641" y="4304"/>
                      <a:pt x="53739" y="7807"/>
                      <a:pt x="50337" y="10542"/>
                    </a:cubicBezTo>
                    <a:cubicBezTo>
                      <a:pt x="46968" y="13244"/>
                      <a:pt x="43032" y="15245"/>
                      <a:pt x="39062" y="17080"/>
                    </a:cubicBezTo>
                    <a:cubicBezTo>
                      <a:pt x="33409" y="19624"/>
                      <a:pt x="27430" y="21843"/>
                      <a:pt x="21265" y="21843"/>
                    </a:cubicBezTo>
                    <a:cubicBezTo>
                      <a:pt x="20882" y="21843"/>
                      <a:pt x="20499" y="21834"/>
                      <a:pt x="20115" y="21817"/>
                    </a:cubicBezTo>
                    <a:cubicBezTo>
                      <a:pt x="18938" y="21777"/>
                      <a:pt x="17739" y="21646"/>
                      <a:pt x="16550" y="21646"/>
                    </a:cubicBezTo>
                    <a:cubicBezTo>
                      <a:pt x="15716" y="21646"/>
                      <a:pt x="14889" y="21710"/>
                      <a:pt x="14078" y="21917"/>
                    </a:cubicBezTo>
                    <a:cubicBezTo>
                      <a:pt x="12109" y="22417"/>
                      <a:pt x="10442" y="23718"/>
                      <a:pt x="8874" y="25086"/>
                    </a:cubicBezTo>
                    <a:cubicBezTo>
                      <a:pt x="5538" y="28054"/>
                      <a:pt x="2636" y="31423"/>
                      <a:pt x="168" y="35093"/>
                    </a:cubicBezTo>
                    <a:cubicBezTo>
                      <a:pt x="1" y="35326"/>
                      <a:pt x="168" y="35660"/>
                      <a:pt x="201" y="35960"/>
                    </a:cubicBezTo>
                    <a:cubicBezTo>
                      <a:pt x="2469" y="32791"/>
                      <a:pt x="4971" y="29822"/>
                      <a:pt x="7806" y="27154"/>
                    </a:cubicBezTo>
                    <a:cubicBezTo>
                      <a:pt x="9374" y="25719"/>
                      <a:pt x="11042" y="24318"/>
                      <a:pt x="13043" y="23551"/>
                    </a:cubicBezTo>
                    <a:cubicBezTo>
                      <a:pt x="15378" y="22617"/>
                      <a:pt x="17980" y="22584"/>
                      <a:pt x="20482" y="22417"/>
                    </a:cubicBezTo>
                    <a:cubicBezTo>
                      <a:pt x="34892" y="21383"/>
                      <a:pt x="48769" y="14378"/>
                      <a:pt x="58209" y="3403"/>
                    </a:cubicBezTo>
                    <a:cubicBezTo>
                      <a:pt x="58176" y="2238"/>
                      <a:pt x="58674" y="1106"/>
                      <a:pt x="58278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-1211546" y="4692414"/>
                <a:ext cx="2877317" cy="395823"/>
              </a:xfrm>
              <a:custGeom>
                <a:avLst/>
                <a:gdLst/>
                <a:ahLst/>
                <a:cxnLst/>
                <a:rect l="l" t="t" r="r" b="b"/>
                <a:pathLst>
                  <a:path w="26220" h="3607" extrusionOk="0">
                    <a:moveTo>
                      <a:pt x="8679" y="0"/>
                    </a:moveTo>
                    <a:cubicBezTo>
                      <a:pt x="5513" y="0"/>
                      <a:pt x="2439" y="1525"/>
                      <a:pt x="1" y="3606"/>
                    </a:cubicBezTo>
                    <a:cubicBezTo>
                      <a:pt x="155" y="3587"/>
                      <a:pt x="320" y="3568"/>
                      <a:pt x="497" y="3568"/>
                    </a:cubicBezTo>
                    <a:cubicBezTo>
                      <a:pt x="626" y="3568"/>
                      <a:pt x="761" y="3578"/>
                      <a:pt x="902" y="3606"/>
                    </a:cubicBezTo>
                    <a:cubicBezTo>
                      <a:pt x="3070" y="1972"/>
                      <a:pt x="5605" y="304"/>
                      <a:pt x="8340" y="304"/>
                    </a:cubicBezTo>
                    <a:cubicBezTo>
                      <a:pt x="9841" y="304"/>
                      <a:pt x="11509" y="871"/>
                      <a:pt x="12944" y="1204"/>
                    </a:cubicBezTo>
                    <a:cubicBezTo>
                      <a:pt x="16115" y="1956"/>
                      <a:pt x="19204" y="2245"/>
                      <a:pt x="22268" y="2245"/>
                    </a:cubicBezTo>
                    <a:cubicBezTo>
                      <a:pt x="23555" y="2245"/>
                      <a:pt x="24837" y="2194"/>
                      <a:pt x="26120" y="2105"/>
                    </a:cubicBezTo>
                    <a:cubicBezTo>
                      <a:pt x="26120" y="1972"/>
                      <a:pt x="26220" y="1938"/>
                      <a:pt x="26220" y="1805"/>
                    </a:cubicBezTo>
                    <a:lnTo>
                      <a:pt x="26220" y="1805"/>
                    </a:lnTo>
                    <a:cubicBezTo>
                      <a:pt x="25226" y="1869"/>
                      <a:pt x="24233" y="1901"/>
                      <a:pt x="23240" y="1901"/>
                    </a:cubicBezTo>
                    <a:cubicBezTo>
                      <a:pt x="19602" y="1901"/>
                      <a:pt x="15981" y="1469"/>
                      <a:pt x="12443" y="604"/>
                    </a:cubicBezTo>
                    <a:cubicBezTo>
                      <a:pt x="11576" y="404"/>
                      <a:pt x="10709" y="137"/>
                      <a:pt x="9841" y="70"/>
                    </a:cubicBezTo>
                    <a:cubicBezTo>
                      <a:pt x="9453" y="23"/>
                      <a:pt x="9065" y="0"/>
                      <a:pt x="8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-794049" y="3751470"/>
                <a:ext cx="3681803" cy="1508342"/>
              </a:xfrm>
              <a:custGeom>
                <a:avLst/>
                <a:gdLst/>
                <a:ahLst/>
                <a:cxnLst/>
                <a:rect l="l" t="t" r="r" b="b"/>
                <a:pathLst>
                  <a:path w="33551" h="13745" extrusionOk="0">
                    <a:moveTo>
                      <a:pt x="33224" y="0"/>
                    </a:moveTo>
                    <a:cubicBezTo>
                      <a:pt x="31589" y="1668"/>
                      <a:pt x="29421" y="2769"/>
                      <a:pt x="27220" y="3436"/>
                    </a:cubicBezTo>
                    <a:cubicBezTo>
                      <a:pt x="25018" y="4103"/>
                      <a:pt x="22683" y="4403"/>
                      <a:pt x="20381" y="4670"/>
                    </a:cubicBezTo>
                    <a:cubicBezTo>
                      <a:pt x="17613" y="5071"/>
                      <a:pt x="14844" y="5404"/>
                      <a:pt x="12075" y="5771"/>
                    </a:cubicBezTo>
                    <a:cubicBezTo>
                      <a:pt x="10074" y="6071"/>
                      <a:pt x="8039" y="6305"/>
                      <a:pt x="6105" y="6939"/>
                    </a:cubicBezTo>
                    <a:cubicBezTo>
                      <a:pt x="3903" y="7639"/>
                      <a:pt x="1835" y="8907"/>
                      <a:pt x="534" y="10841"/>
                    </a:cubicBezTo>
                    <a:cubicBezTo>
                      <a:pt x="167" y="11342"/>
                      <a:pt x="0" y="11975"/>
                      <a:pt x="0" y="12609"/>
                    </a:cubicBezTo>
                    <a:cubicBezTo>
                      <a:pt x="0" y="12843"/>
                      <a:pt x="0" y="13110"/>
                      <a:pt x="167" y="13310"/>
                    </a:cubicBezTo>
                    <a:cubicBezTo>
                      <a:pt x="400" y="13643"/>
                      <a:pt x="867" y="13743"/>
                      <a:pt x="1234" y="13743"/>
                    </a:cubicBezTo>
                    <a:cubicBezTo>
                      <a:pt x="1273" y="13744"/>
                      <a:pt x="1311" y="13745"/>
                      <a:pt x="1350" y="13745"/>
                    </a:cubicBezTo>
                    <a:cubicBezTo>
                      <a:pt x="2976" y="13745"/>
                      <a:pt x="4539" y="13062"/>
                      <a:pt x="6038" y="12476"/>
                    </a:cubicBezTo>
                    <a:cubicBezTo>
                      <a:pt x="11208" y="10441"/>
                      <a:pt x="16745" y="9407"/>
                      <a:pt x="22283" y="9407"/>
                    </a:cubicBezTo>
                    <a:cubicBezTo>
                      <a:pt x="24306" y="9407"/>
                      <a:pt x="26330" y="9534"/>
                      <a:pt x="28338" y="9534"/>
                    </a:cubicBezTo>
                    <a:cubicBezTo>
                      <a:pt x="30037" y="9534"/>
                      <a:pt x="31724" y="9443"/>
                      <a:pt x="33391" y="9107"/>
                    </a:cubicBezTo>
                    <a:cubicBezTo>
                      <a:pt x="33391" y="8840"/>
                      <a:pt x="33391" y="8640"/>
                      <a:pt x="33424" y="8473"/>
                    </a:cubicBezTo>
                    <a:lnTo>
                      <a:pt x="33424" y="8473"/>
                    </a:lnTo>
                    <a:cubicBezTo>
                      <a:pt x="31712" y="8839"/>
                      <a:pt x="29968" y="8941"/>
                      <a:pt x="28212" y="8941"/>
                    </a:cubicBezTo>
                    <a:cubicBezTo>
                      <a:pt x="25964" y="8941"/>
                      <a:pt x="23696" y="8773"/>
                      <a:pt x="21449" y="8773"/>
                    </a:cubicBezTo>
                    <a:cubicBezTo>
                      <a:pt x="16679" y="8773"/>
                      <a:pt x="11909" y="9640"/>
                      <a:pt x="7439" y="11275"/>
                    </a:cubicBezTo>
                    <a:cubicBezTo>
                      <a:pt x="6071" y="11775"/>
                      <a:pt x="4704" y="12342"/>
                      <a:pt x="3236" y="12476"/>
                    </a:cubicBezTo>
                    <a:cubicBezTo>
                      <a:pt x="3221" y="12477"/>
                      <a:pt x="3207" y="12478"/>
                      <a:pt x="3193" y="12478"/>
                    </a:cubicBezTo>
                    <a:cubicBezTo>
                      <a:pt x="2849" y="12478"/>
                      <a:pt x="2609" y="12096"/>
                      <a:pt x="2769" y="11775"/>
                    </a:cubicBezTo>
                    <a:cubicBezTo>
                      <a:pt x="3169" y="11041"/>
                      <a:pt x="3736" y="10441"/>
                      <a:pt x="4403" y="9941"/>
                    </a:cubicBezTo>
                    <a:cubicBezTo>
                      <a:pt x="6838" y="8073"/>
                      <a:pt x="10007" y="7472"/>
                      <a:pt x="13043" y="6939"/>
                    </a:cubicBezTo>
                    <a:lnTo>
                      <a:pt x="24284" y="4970"/>
                    </a:lnTo>
                    <a:cubicBezTo>
                      <a:pt x="25618" y="4737"/>
                      <a:pt x="26919" y="4403"/>
                      <a:pt x="28220" y="3970"/>
                    </a:cubicBezTo>
                    <a:cubicBezTo>
                      <a:pt x="30055" y="3336"/>
                      <a:pt x="32924" y="2168"/>
                      <a:pt x="33524" y="300"/>
                    </a:cubicBezTo>
                    <a:cubicBezTo>
                      <a:pt x="33550" y="170"/>
                      <a:pt x="33510" y="147"/>
                      <a:pt x="33451" y="147"/>
                    </a:cubicBezTo>
                    <a:cubicBezTo>
                      <a:pt x="33419" y="147"/>
                      <a:pt x="33380" y="154"/>
                      <a:pt x="33344" y="154"/>
                    </a:cubicBezTo>
                    <a:cubicBezTo>
                      <a:pt x="33280" y="154"/>
                      <a:pt x="33224" y="131"/>
                      <a:pt x="33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-889521" y="1639791"/>
                <a:ext cx="5655651" cy="3876587"/>
              </a:xfrm>
              <a:custGeom>
                <a:avLst/>
                <a:gdLst/>
                <a:ahLst/>
                <a:cxnLst/>
                <a:rect l="l" t="t" r="r" b="b"/>
                <a:pathLst>
                  <a:path w="51538" h="35326" extrusionOk="0">
                    <a:moveTo>
                      <a:pt x="50870" y="1"/>
                    </a:moveTo>
                    <a:lnTo>
                      <a:pt x="50870" y="1"/>
                    </a:lnTo>
                    <a:cubicBezTo>
                      <a:pt x="49469" y="468"/>
                      <a:pt x="48068" y="1302"/>
                      <a:pt x="47234" y="2536"/>
                    </a:cubicBezTo>
                    <a:cubicBezTo>
                      <a:pt x="46367" y="3737"/>
                      <a:pt x="45800" y="5071"/>
                      <a:pt x="45166" y="6405"/>
                    </a:cubicBezTo>
                    <a:cubicBezTo>
                      <a:pt x="43698" y="9574"/>
                      <a:pt x="41964" y="12676"/>
                      <a:pt x="39362" y="14978"/>
                    </a:cubicBezTo>
                    <a:cubicBezTo>
                      <a:pt x="37994" y="16212"/>
                      <a:pt x="36393" y="17213"/>
                      <a:pt x="34692" y="17980"/>
                    </a:cubicBezTo>
                    <a:cubicBezTo>
                      <a:pt x="32891" y="18814"/>
                      <a:pt x="30989" y="19348"/>
                      <a:pt x="29121" y="19915"/>
                    </a:cubicBezTo>
                    <a:cubicBezTo>
                      <a:pt x="24485" y="21316"/>
                      <a:pt x="19714" y="22550"/>
                      <a:pt x="15145" y="24151"/>
                    </a:cubicBezTo>
                    <a:cubicBezTo>
                      <a:pt x="9040" y="26219"/>
                      <a:pt x="2869" y="29555"/>
                      <a:pt x="0" y="35326"/>
                    </a:cubicBezTo>
                    <a:cubicBezTo>
                      <a:pt x="1335" y="35226"/>
                      <a:pt x="2636" y="35259"/>
                      <a:pt x="3970" y="35226"/>
                    </a:cubicBezTo>
                    <a:cubicBezTo>
                      <a:pt x="6705" y="29722"/>
                      <a:pt x="12276" y="26086"/>
                      <a:pt x="18047" y="23918"/>
                    </a:cubicBezTo>
                    <a:cubicBezTo>
                      <a:pt x="23851" y="21750"/>
                      <a:pt x="30022" y="20816"/>
                      <a:pt x="35893" y="19014"/>
                    </a:cubicBezTo>
                    <a:cubicBezTo>
                      <a:pt x="38895" y="18080"/>
                      <a:pt x="41997" y="16846"/>
                      <a:pt x="44199" y="14578"/>
                    </a:cubicBezTo>
                    <a:cubicBezTo>
                      <a:pt x="46000" y="12710"/>
                      <a:pt x="47134" y="10308"/>
                      <a:pt x="47835" y="7806"/>
                    </a:cubicBezTo>
                    <a:cubicBezTo>
                      <a:pt x="48101" y="6672"/>
                      <a:pt x="48368" y="5505"/>
                      <a:pt x="49069" y="4571"/>
                    </a:cubicBezTo>
                    <a:cubicBezTo>
                      <a:pt x="49569" y="3903"/>
                      <a:pt x="50303" y="3370"/>
                      <a:pt x="50737" y="2669"/>
                    </a:cubicBezTo>
                    <a:cubicBezTo>
                      <a:pt x="51204" y="1902"/>
                      <a:pt x="51537" y="501"/>
                      <a:pt x="50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-870756" y="1373020"/>
                <a:ext cx="5919131" cy="4117241"/>
              </a:xfrm>
              <a:custGeom>
                <a:avLst/>
                <a:gdLst/>
                <a:ahLst/>
                <a:cxnLst/>
                <a:rect l="l" t="t" r="r" b="b"/>
                <a:pathLst>
                  <a:path w="53939" h="37519" extrusionOk="0">
                    <a:moveTo>
                      <a:pt x="53905" y="0"/>
                    </a:moveTo>
                    <a:cubicBezTo>
                      <a:pt x="51370" y="467"/>
                      <a:pt x="48935" y="1701"/>
                      <a:pt x="47067" y="3503"/>
                    </a:cubicBezTo>
                    <a:cubicBezTo>
                      <a:pt x="44165" y="6305"/>
                      <a:pt x="42664" y="10208"/>
                      <a:pt x="40062" y="13310"/>
                    </a:cubicBezTo>
                    <a:cubicBezTo>
                      <a:pt x="36593" y="17446"/>
                      <a:pt x="31523" y="19781"/>
                      <a:pt x="26419" y="21449"/>
                    </a:cubicBezTo>
                    <a:cubicBezTo>
                      <a:pt x="21349" y="23117"/>
                      <a:pt x="16045" y="24218"/>
                      <a:pt x="11175" y="26453"/>
                    </a:cubicBezTo>
                    <a:cubicBezTo>
                      <a:pt x="6305" y="28654"/>
                      <a:pt x="1835" y="32457"/>
                      <a:pt x="0" y="37494"/>
                    </a:cubicBezTo>
                    <a:cubicBezTo>
                      <a:pt x="117" y="37510"/>
                      <a:pt x="275" y="37519"/>
                      <a:pt x="434" y="37519"/>
                    </a:cubicBezTo>
                    <a:cubicBezTo>
                      <a:pt x="592" y="37519"/>
                      <a:pt x="751" y="37510"/>
                      <a:pt x="868" y="37494"/>
                    </a:cubicBezTo>
                    <a:cubicBezTo>
                      <a:pt x="2802" y="32724"/>
                      <a:pt x="7172" y="29388"/>
                      <a:pt x="11842" y="27320"/>
                    </a:cubicBezTo>
                    <a:cubicBezTo>
                      <a:pt x="16512" y="25218"/>
                      <a:pt x="21549" y="24184"/>
                      <a:pt x="26419" y="22650"/>
                    </a:cubicBezTo>
                    <a:cubicBezTo>
                      <a:pt x="31323" y="21115"/>
                      <a:pt x="36193" y="18947"/>
                      <a:pt x="39562" y="15111"/>
                    </a:cubicBezTo>
                    <a:cubicBezTo>
                      <a:pt x="41863" y="12509"/>
                      <a:pt x="43365" y="9340"/>
                      <a:pt x="45366" y="6505"/>
                    </a:cubicBezTo>
                    <a:cubicBezTo>
                      <a:pt x="47367" y="3670"/>
                      <a:pt x="50169" y="1101"/>
                      <a:pt x="53572" y="634"/>
                    </a:cubicBezTo>
                    <a:cubicBezTo>
                      <a:pt x="53872" y="601"/>
                      <a:pt x="53939" y="300"/>
                      <a:pt x="539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7035447" y="413530"/>
                <a:ext cx="2657733" cy="1559370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14210" extrusionOk="0">
                    <a:moveTo>
                      <a:pt x="19716" y="1"/>
                    </a:moveTo>
                    <a:cubicBezTo>
                      <a:pt x="19621" y="1"/>
                      <a:pt x="19534" y="56"/>
                      <a:pt x="19515" y="133"/>
                    </a:cubicBezTo>
                    <a:cubicBezTo>
                      <a:pt x="19381" y="300"/>
                      <a:pt x="19381" y="500"/>
                      <a:pt x="19381" y="667"/>
                    </a:cubicBezTo>
                    <a:cubicBezTo>
                      <a:pt x="19381" y="1267"/>
                      <a:pt x="19381" y="1801"/>
                      <a:pt x="19582" y="2335"/>
                    </a:cubicBezTo>
                    <a:cubicBezTo>
                      <a:pt x="19782" y="2868"/>
                      <a:pt x="20149" y="3335"/>
                      <a:pt x="20482" y="3836"/>
                    </a:cubicBezTo>
                    <a:cubicBezTo>
                      <a:pt x="20782" y="4336"/>
                      <a:pt x="21083" y="4937"/>
                      <a:pt x="20949" y="5504"/>
                    </a:cubicBezTo>
                    <a:cubicBezTo>
                      <a:pt x="20816" y="6204"/>
                      <a:pt x="20149" y="6838"/>
                      <a:pt x="20382" y="7538"/>
                    </a:cubicBezTo>
                    <a:cubicBezTo>
                      <a:pt x="20482" y="7872"/>
                      <a:pt x="20849" y="8139"/>
                      <a:pt x="20916" y="8506"/>
                    </a:cubicBezTo>
                    <a:cubicBezTo>
                      <a:pt x="20949" y="8773"/>
                      <a:pt x="20916" y="9006"/>
                      <a:pt x="20849" y="9206"/>
                    </a:cubicBezTo>
                    <a:cubicBezTo>
                      <a:pt x="20382" y="10440"/>
                      <a:pt x="19081" y="11041"/>
                      <a:pt x="17914" y="11475"/>
                    </a:cubicBezTo>
                    <a:cubicBezTo>
                      <a:pt x="14441" y="12742"/>
                      <a:pt x="10737" y="13412"/>
                      <a:pt x="7037" y="13412"/>
                    </a:cubicBezTo>
                    <a:cubicBezTo>
                      <a:pt x="5867" y="13412"/>
                      <a:pt x="4698" y="13345"/>
                      <a:pt x="3537" y="13209"/>
                    </a:cubicBezTo>
                    <a:cubicBezTo>
                      <a:pt x="2403" y="13109"/>
                      <a:pt x="1235" y="12942"/>
                      <a:pt x="268" y="12342"/>
                    </a:cubicBezTo>
                    <a:cubicBezTo>
                      <a:pt x="101" y="12509"/>
                      <a:pt x="1" y="12876"/>
                      <a:pt x="34" y="13142"/>
                    </a:cubicBezTo>
                    <a:cubicBezTo>
                      <a:pt x="1569" y="13776"/>
                      <a:pt x="3237" y="13976"/>
                      <a:pt x="4904" y="14110"/>
                    </a:cubicBezTo>
                    <a:cubicBezTo>
                      <a:pt x="5906" y="14176"/>
                      <a:pt x="6909" y="14209"/>
                      <a:pt x="7912" y="14209"/>
                    </a:cubicBezTo>
                    <a:cubicBezTo>
                      <a:pt x="10952" y="14209"/>
                      <a:pt x="13987" y="13903"/>
                      <a:pt x="16946" y="13276"/>
                    </a:cubicBezTo>
                    <a:cubicBezTo>
                      <a:pt x="19348" y="12742"/>
                      <a:pt x="21883" y="11875"/>
                      <a:pt x="23251" y="9873"/>
                    </a:cubicBezTo>
                    <a:cubicBezTo>
                      <a:pt x="23918" y="8939"/>
                      <a:pt x="24218" y="7705"/>
                      <a:pt x="23751" y="6671"/>
                    </a:cubicBezTo>
                    <a:cubicBezTo>
                      <a:pt x="23284" y="5770"/>
                      <a:pt x="22350" y="5203"/>
                      <a:pt x="21583" y="4503"/>
                    </a:cubicBezTo>
                    <a:cubicBezTo>
                      <a:pt x="20416" y="3369"/>
                      <a:pt x="19782" y="1701"/>
                      <a:pt x="19915" y="100"/>
                    </a:cubicBezTo>
                    <a:cubicBezTo>
                      <a:pt x="19859" y="30"/>
                      <a:pt x="19785" y="1"/>
                      <a:pt x="19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7813760" y="419291"/>
                <a:ext cx="1610727" cy="720536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6566" extrusionOk="0">
                    <a:moveTo>
                      <a:pt x="4537" y="1"/>
                    </a:moveTo>
                    <a:cubicBezTo>
                      <a:pt x="4771" y="968"/>
                      <a:pt x="5371" y="1835"/>
                      <a:pt x="6172" y="2436"/>
                    </a:cubicBezTo>
                    <a:cubicBezTo>
                      <a:pt x="7373" y="3270"/>
                      <a:pt x="8907" y="3470"/>
                      <a:pt x="10341" y="3837"/>
                    </a:cubicBezTo>
                    <a:cubicBezTo>
                      <a:pt x="10575" y="3937"/>
                      <a:pt x="10875" y="4004"/>
                      <a:pt x="11075" y="4170"/>
                    </a:cubicBezTo>
                    <a:cubicBezTo>
                      <a:pt x="11342" y="4337"/>
                      <a:pt x="11442" y="4671"/>
                      <a:pt x="11375" y="4938"/>
                    </a:cubicBezTo>
                    <a:cubicBezTo>
                      <a:pt x="11275" y="5204"/>
                      <a:pt x="10908" y="5371"/>
                      <a:pt x="10608" y="5471"/>
                    </a:cubicBezTo>
                    <a:cubicBezTo>
                      <a:pt x="9835" y="5674"/>
                      <a:pt x="9041" y="5744"/>
                      <a:pt x="8238" y="5744"/>
                    </a:cubicBezTo>
                    <a:cubicBezTo>
                      <a:pt x="7587" y="5744"/>
                      <a:pt x="6929" y="5698"/>
                      <a:pt x="6272" y="5638"/>
                    </a:cubicBezTo>
                    <a:cubicBezTo>
                      <a:pt x="4571" y="5505"/>
                      <a:pt x="2869" y="5338"/>
                      <a:pt x="1368" y="4604"/>
                    </a:cubicBezTo>
                    <a:cubicBezTo>
                      <a:pt x="868" y="4337"/>
                      <a:pt x="368" y="3970"/>
                      <a:pt x="1" y="3503"/>
                    </a:cubicBezTo>
                    <a:lnTo>
                      <a:pt x="1" y="4437"/>
                    </a:lnTo>
                    <a:cubicBezTo>
                      <a:pt x="1368" y="5338"/>
                      <a:pt x="2936" y="5838"/>
                      <a:pt x="4571" y="6138"/>
                    </a:cubicBezTo>
                    <a:cubicBezTo>
                      <a:pt x="6040" y="6421"/>
                      <a:pt x="7541" y="6565"/>
                      <a:pt x="9044" y="6565"/>
                    </a:cubicBezTo>
                    <a:cubicBezTo>
                      <a:pt x="10203" y="6565"/>
                      <a:pt x="11362" y="6479"/>
                      <a:pt x="12510" y="6305"/>
                    </a:cubicBezTo>
                    <a:cubicBezTo>
                      <a:pt x="12910" y="6272"/>
                      <a:pt x="13344" y="6172"/>
                      <a:pt x="13744" y="6005"/>
                    </a:cubicBezTo>
                    <a:cubicBezTo>
                      <a:pt x="14211" y="5805"/>
                      <a:pt x="14678" y="5405"/>
                      <a:pt x="14678" y="4938"/>
                    </a:cubicBezTo>
                    <a:cubicBezTo>
                      <a:pt x="14678" y="4637"/>
                      <a:pt x="14511" y="4337"/>
                      <a:pt x="14278" y="4137"/>
                    </a:cubicBezTo>
                    <a:cubicBezTo>
                      <a:pt x="13844" y="3703"/>
                      <a:pt x="13243" y="3503"/>
                      <a:pt x="12676" y="3370"/>
                    </a:cubicBezTo>
                    <a:cubicBezTo>
                      <a:pt x="11909" y="3270"/>
                      <a:pt x="11109" y="3203"/>
                      <a:pt x="10375" y="3103"/>
                    </a:cubicBezTo>
                    <a:cubicBezTo>
                      <a:pt x="9040" y="2836"/>
                      <a:pt x="7706" y="2302"/>
                      <a:pt x="6705" y="1335"/>
                    </a:cubicBezTo>
                    <a:cubicBezTo>
                      <a:pt x="6339" y="968"/>
                      <a:pt x="6005" y="534"/>
                      <a:pt x="5771" y="34"/>
                    </a:cubicBezTo>
                    <a:cubicBezTo>
                      <a:pt x="5338" y="34"/>
                      <a:pt x="4938" y="1"/>
                      <a:pt x="4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5400000">
              <a:off x="7658152" y="3697684"/>
              <a:ext cx="732169" cy="668740"/>
            </a:xfrm>
            <a:custGeom>
              <a:avLst/>
              <a:gdLst/>
              <a:ahLst/>
              <a:cxnLst/>
              <a:rect l="l" t="t" r="r" b="b"/>
              <a:pathLst>
                <a:path w="6672" h="6094" extrusionOk="0">
                  <a:moveTo>
                    <a:pt x="5212" y="0"/>
                  </a:moveTo>
                  <a:cubicBezTo>
                    <a:pt x="4396" y="0"/>
                    <a:pt x="3712" y="768"/>
                    <a:pt x="3403" y="1449"/>
                  </a:cubicBezTo>
                  <a:cubicBezTo>
                    <a:pt x="3002" y="2316"/>
                    <a:pt x="2736" y="2983"/>
                    <a:pt x="2035" y="3684"/>
                  </a:cubicBezTo>
                  <a:cubicBezTo>
                    <a:pt x="1401" y="4217"/>
                    <a:pt x="67" y="4751"/>
                    <a:pt x="0" y="5685"/>
                  </a:cubicBezTo>
                  <a:cubicBezTo>
                    <a:pt x="0" y="5785"/>
                    <a:pt x="0" y="5852"/>
                    <a:pt x="34" y="5952"/>
                  </a:cubicBezTo>
                  <a:cubicBezTo>
                    <a:pt x="74" y="6054"/>
                    <a:pt x="190" y="6094"/>
                    <a:pt x="313" y="6094"/>
                  </a:cubicBezTo>
                  <a:cubicBezTo>
                    <a:pt x="390" y="6094"/>
                    <a:pt x="469" y="6078"/>
                    <a:pt x="534" y="6052"/>
                  </a:cubicBezTo>
                  <a:cubicBezTo>
                    <a:pt x="2836" y="5785"/>
                    <a:pt x="4937" y="4351"/>
                    <a:pt x="6038" y="2349"/>
                  </a:cubicBezTo>
                  <a:cubicBezTo>
                    <a:pt x="6505" y="1516"/>
                    <a:pt x="6672" y="148"/>
                    <a:pt x="5404" y="14"/>
                  </a:cubicBezTo>
                  <a:cubicBezTo>
                    <a:pt x="5339" y="5"/>
                    <a:pt x="5275" y="0"/>
                    <a:pt x="5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271600" y="1358767"/>
            <a:ext cx="9648800" cy="3073600"/>
          </a:xfrm>
          <a:prstGeom prst="rect">
            <a:avLst/>
          </a:prstGeom>
          <a:solidFill>
            <a:schemeClr val="lt1"/>
          </a:solidFill>
          <a:ln w="2286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Unbounded Black" panose="020B0905040102020103" pitchFamily="34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434967" y="4975067"/>
            <a:ext cx="7252400" cy="634400"/>
          </a:xfrm>
          <a:prstGeom prst="rect">
            <a:avLst/>
          </a:prstGeom>
          <a:solidFill>
            <a:schemeClr val="lt1"/>
          </a:solidFill>
          <a:ln w="152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1"/>
                </a:solidFill>
                <a:latin typeface="Unbounded Blond" panose="020B0305040102020103" pitchFamily="34" charset="-5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318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-979301" y="-2030028"/>
            <a:ext cx="15018975" cy="10143487"/>
            <a:chOff x="-713576" y="-1898871"/>
            <a:chExt cx="11264231" cy="7607615"/>
          </a:xfrm>
        </p:grpSpPr>
        <p:sp>
          <p:nvSpPr>
            <p:cNvPr id="28" name="Google Shape;28;p3"/>
            <p:cNvSpPr/>
            <p:nvPr/>
          </p:nvSpPr>
          <p:spPr>
            <a:xfrm rot="5400000">
              <a:off x="87103" y="-1680586"/>
              <a:ext cx="2193243" cy="379460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 rot="5400000">
              <a:off x="6570002" y="2290547"/>
              <a:ext cx="2857881" cy="3978512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rot="5400000">
              <a:off x="7015991" y="2513472"/>
              <a:ext cx="2072432" cy="357495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5400000">
              <a:off x="8544141" y="3942040"/>
              <a:ext cx="1090644" cy="1216367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5400000">
              <a:off x="7757631" y="2786975"/>
              <a:ext cx="3815489" cy="1647505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8997833" y="2223787"/>
              <a:ext cx="1637461" cy="1062046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5400000">
              <a:off x="632382" y="-1123541"/>
              <a:ext cx="1102689" cy="2261998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5400000">
              <a:off x="3459108" y="298584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5400000">
              <a:off x="-96561" y="3594800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5400000">
              <a:off x="-160018" y="3798956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5400000">
              <a:off x="2986912" y="423203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4553222">
              <a:off x="4024877" y="-2058621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>
              <a:off x="9494311" y="4492285"/>
              <a:ext cx="1540740" cy="571948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5676740">
              <a:off x="4551164" y="-1871561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7519408">
              <a:off x="7036312" y="-18481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rot="5400000">
              <a:off x="-267175" y="4406009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5400000">
              <a:off x="372727" y="284082"/>
              <a:ext cx="432074" cy="1072096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6430725" y="3734133"/>
            <a:ext cx="4293600" cy="16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Unbounded Black" panose="020B0905040102020103" pitchFamily="34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 hasCustomPrompt="1"/>
          </p:nvPr>
        </p:nvSpPr>
        <p:spPr>
          <a:xfrm>
            <a:off x="7619133" y="1612100"/>
            <a:ext cx="1916800" cy="15708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333"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" name="Google Shape;47;p3"/>
          <p:cNvSpPr>
            <a:spLocks noGrp="1"/>
          </p:cNvSpPr>
          <p:nvPr>
            <p:ph type="pic" idx="3"/>
          </p:nvPr>
        </p:nvSpPr>
        <p:spPr>
          <a:xfrm>
            <a:off x="1467675" y="917700"/>
            <a:ext cx="4293600" cy="5022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696215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flipH="1">
            <a:off x="-3375968" y="-700568"/>
            <a:ext cx="19443088" cy="9453335"/>
            <a:chOff x="-2531976" y="-525426"/>
            <a:chExt cx="14582316" cy="7090001"/>
          </a:xfrm>
        </p:grpSpPr>
        <p:sp>
          <p:nvSpPr>
            <p:cNvPr id="63" name="Google Shape;63;p5"/>
            <p:cNvSpPr/>
            <p:nvPr/>
          </p:nvSpPr>
          <p:spPr>
            <a:xfrm rot="-5400000">
              <a:off x="-1861273" y="-1086243"/>
              <a:ext cx="1698069" cy="2901958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rot="-5947797">
              <a:off x="5202235" y="817581"/>
              <a:ext cx="6068317" cy="4749034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rot="-5947821">
              <a:off x="7575410" y="4523273"/>
              <a:ext cx="882489" cy="1076887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rot="-5400000">
              <a:off x="-835049" y="2923265"/>
              <a:ext cx="2316500" cy="28926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-5400000">
              <a:off x="-1382831" y="-1674571"/>
              <a:ext cx="2129852" cy="4428142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 rot="-5947821">
              <a:off x="6698584" y="1065615"/>
              <a:ext cx="5090118" cy="4867348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rot="-5400000">
              <a:off x="381420" y="4472629"/>
              <a:ext cx="1117904" cy="144074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5947821">
              <a:off x="7597085" y="409203"/>
              <a:ext cx="2326139" cy="1171916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5400000">
              <a:off x="2046882" y="4263378"/>
              <a:ext cx="1403764" cy="2280528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>
            <a:off x="6564165" y="2996765"/>
            <a:ext cx="3340800" cy="2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>
            <a:off x="2287000" y="2996765"/>
            <a:ext cx="3340800" cy="2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3"/>
          </p:nvPr>
        </p:nvSpPr>
        <p:spPr>
          <a:xfrm>
            <a:off x="2287017" y="2251553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4"/>
          </p:nvPr>
        </p:nvSpPr>
        <p:spPr>
          <a:xfrm>
            <a:off x="6564184" y="2251553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7340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6"/>
          <p:cNvGrpSpPr/>
          <p:nvPr/>
        </p:nvGrpSpPr>
        <p:grpSpPr>
          <a:xfrm rot="5400000" flipH="1">
            <a:off x="2414415" y="-2766789"/>
            <a:ext cx="7363172" cy="12391576"/>
            <a:chOff x="4009700" y="595350"/>
            <a:chExt cx="1487750" cy="2071200"/>
          </a:xfrm>
        </p:grpSpPr>
        <p:sp>
          <p:nvSpPr>
            <p:cNvPr id="79" name="Google Shape;79;p6"/>
            <p:cNvSpPr/>
            <p:nvPr/>
          </p:nvSpPr>
          <p:spPr>
            <a:xfrm>
              <a:off x="4993725" y="612550"/>
              <a:ext cx="482050" cy="725925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4012200" y="1351550"/>
              <a:ext cx="1463575" cy="1059800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213175" y="1651100"/>
              <a:ext cx="226850" cy="243925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108950" y="2305400"/>
              <a:ext cx="90900" cy="115350"/>
            </a:xfrm>
            <a:custGeom>
              <a:avLst/>
              <a:gdLst/>
              <a:ahLst/>
              <a:cxnLst/>
              <a:rect l="l" t="t" r="r" b="b"/>
              <a:pathLst>
                <a:path w="3636" h="4614" extrusionOk="0">
                  <a:moveTo>
                    <a:pt x="1152" y="1"/>
                  </a:moveTo>
                  <a:cubicBezTo>
                    <a:pt x="1135" y="1"/>
                    <a:pt x="1118" y="1"/>
                    <a:pt x="1101" y="2"/>
                  </a:cubicBezTo>
                  <a:cubicBezTo>
                    <a:pt x="534" y="2"/>
                    <a:pt x="0" y="402"/>
                    <a:pt x="0" y="969"/>
                  </a:cubicBezTo>
                  <a:cubicBezTo>
                    <a:pt x="0" y="1336"/>
                    <a:pt x="267" y="1669"/>
                    <a:pt x="500" y="1870"/>
                  </a:cubicBezTo>
                  <a:cubicBezTo>
                    <a:pt x="734" y="2070"/>
                    <a:pt x="1034" y="2303"/>
                    <a:pt x="1301" y="2537"/>
                  </a:cubicBezTo>
                  <a:cubicBezTo>
                    <a:pt x="1534" y="2837"/>
                    <a:pt x="1701" y="3170"/>
                    <a:pt x="1801" y="3537"/>
                  </a:cubicBezTo>
                  <a:cubicBezTo>
                    <a:pt x="1868" y="3838"/>
                    <a:pt x="1868" y="4171"/>
                    <a:pt x="2035" y="4371"/>
                  </a:cubicBezTo>
                  <a:cubicBezTo>
                    <a:pt x="2152" y="4541"/>
                    <a:pt x="2330" y="4613"/>
                    <a:pt x="2522" y="4613"/>
                  </a:cubicBezTo>
                  <a:cubicBezTo>
                    <a:pt x="2821" y="4613"/>
                    <a:pt x="3153" y="4436"/>
                    <a:pt x="3336" y="4171"/>
                  </a:cubicBezTo>
                  <a:cubicBezTo>
                    <a:pt x="3636" y="3738"/>
                    <a:pt x="3536" y="3170"/>
                    <a:pt x="3469" y="2670"/>
                  </a:cubicBezTo>
                  <a:cubicBezTo>
                    <a:pt x="3205" y="1417"/>
                    <a:pt x="2616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4081425" y="610425"/>
              <a:ext cx="741375" cy="8157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882825" y="595350"/>
              <a:ext cx="604625" cy="1107700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018875" y="1552375"/>
              <a:ext cx="1308450" cy="1102500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5016250" y="2569075"/>
              <a:ext cx="211775" cy="97475"/>
            </a:xfrm>
            <a:custGeom>
              <a:avLst/>
              <a:gdLst/>
              <a:ahLst/>
              <a:cxnLst/>
              <a:rect l="l" t="t" r="r" b="b"/>
              <a:pathLst>
                <a:path w="8471" h="3899" extrusionOk="0">
                  <a:moveTo>
                    <a:pt x="1540" y="0"/>
                  </a:moveTo>
                  <a:cubicBezTo>
                    <a:pt x="1339" y="0"/>
                    <a:pt x="1137" y="10"/>
                    <a:pt x="935" y="29"/>
                  </a:cubicBezTo>
                  <a:cubicBezTo>
                    <a:pt x="601" y="95"/>
                    <a:pt x="201" y="196"/>
                    <a:pt x="101" y="496"/>
                  </a:cubicBezTo>
                  <a:cubicBezTo>
                    <a:pt x="1" y="929"/>
                    <a:pt x="434" y="1263"/>
                    <a:pt x="835" y="1396"/>
                  </a:cubicBezTo>
                  <a:cubicBezTo>
                    <a:pt x="1335" y="1663"/>
                    <a:pt x="1835" y="1963"/>
                    <a:pt x="2236" y="2364"/>
                  </a:cubicBezTo>
                  <a:cubicBezTo>
                    <a:pt x="2602" y="2797"/>
                    <a:pt x="2869" y="3364"/>
                    <a:pt x="2736" y="3898"/>
                  </a:cubicBezTo>
                  <a:cubicBezTo>
                    <a:pt x="3722" y="3826"/>
                    <a:pt x="4690" y="3771"/>
                    <a:pt x="5679" y="3771"/>
                  </a:cubicBezTo>
                  <a:cubicBezTo>
                    <a:pt x="6062" y="3771"/>
                    <a:pt x="6448" y="3780"/>
                    <a:pt x="6839" y="3798"/>
                  </a:cubicBezTo>
                  <a:cubicBezTo>
                    <a:pt x="6865" y="3799"/>
                    <a:pt x="6891" y="3799"/>
                    <a:pt x="6916" y="3799"/>
                  </a:cubicBezTo>
                  <a:cubicBezTo>
                    <a:pt x="8471" y="3799"/>
                    <a:pt x="7360" y="2786"/>
                    <a:pt x="6605" y="2064"/>
                  </a:cubicBezTo>
                  <a:cubicBezTo>
                    <a:pt x="5249" y="827"/>
                    <a:pt x="3429" y="0"/>
                    <a:pt x="1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012200" y="2126975"/>
              <a:ext cx="391150" cy="481475"/>
            </a:xfrm>
            <a:custGeom>
              <a:avLst/>
              <a:gdLst/>
              <a:ahLst/>
              <a:cxnLst/>
              <a:rect l="l" t="t" r="r" b="b"/>
              <a:pathLst>
                <a:path w="15646" h="19259" extrusionOk="0">
                  <a:moveTo>
                    <a:pt x="368" y="0"/>
                  </a:moveTo>
                  <a:cubicBezTo>
                    <a:pt x="334" y="834"/>
                    <a:pt x="334" y="1701"/>
                    <a:pt x="267" y="2535"/>
                  </a:cubicBezTo>
                  <a:cubicBezTo>
                    <a:pt x="267" y="2702"/>
                    <a:pt x="267" y="2902"/>
                    <a:pt x="334" y="3069"/>
                  </a:cubicBezTo>
                  <a:cubicBezTo>
                    <a:pt x="368" y="3202"/>
                    <a:pt x="434" y="3302"/>
                    <a:pt x="501" y="3403"/>
                  </a:cubicBezTo>
                  <a:cubicBezTo>
                    <a:pt x="1402" y="4637"/>
                    <a:pt x="3003" y="5004"/>
                    <a:pt x="4437" y="5437"/>
                  </a:cubicBezTo>
                  <a:cubicBezTo>
                    <a:pt x="5905" y="5838"/>
                    <a:pt x="7439" y="6438"/>
                    <a:pt x="8106" y="7772"/>
                  </a:cubicBezTo>
                  <a:cubicBezTo>
                    <a:pt x="8407" y="8339"/>
                    <a:pt x="8507" y="8973"/>
                    <a:pt x="8673" y="9607"/>
                  </a:cubicBezTo>
                  <a:cubicBezTo>
                    <a:pt x="8840" y="10207"/>
                    <a:pt x="9207" y="10841"/>
                    <a:pt x="9774" y="11108"/>
                  </a:cubicBezTo>
                  <a:cubicBezTo>
                    <a:pt x="9997" y="11204"/>
                    <a:pt x="10228" y="11242"/>
                    <a:pt x="10463" y="11242"/>
                  </a:cubicBezTo>
                  <a:cubicBezTo>
                    <a:pt x="11388" y="11242"/>
                    <a:pt x="12382" y="10652"/>
                    <a:pt x="13259" y="10652"/>
                  </a:cubicBezTo>
                  <a:cubicBezTo>
                    <a:pt x="13559" y="10652"/>
                    <a:pt x="13846" y="10722"/>
                    <a:pt x="14111" y="10908"/>
                  </a:cubicBezTo>
                  <a:cubicBezTo>
                    <a:pt x="14911" y="11508"/>
                    <a:pt x="14778" y="12776"/>
                    <a:pt x="14378" y="13643"/>
                  </a:cubicBezTo>
                  <a:cubicBezTo>
                    <a:pt x="13210" y="16112"/>
                    <a:pt x="10508" y="17546"/>
                    <a:pt x="7773" y="17713"/>
                  </a:cubicBezTo>
                  <a:cubicBezTo>
                    <a:pt x="7564" y="17726"/>
                    <a:pt x="7355" y="17732"/>
                    <a:pt x="7146" y="17732"/>
                  </a:cubicBezTo>
                  <a:cubicBezTo>
                    <a:pt x="4660" y="17732"/>
                    <a:pt x="2222" y="16835"/>
                    <a:pt x="67" y="15511"/>
                  </a:cubicBezTo>
                  <a:lnTo>
                    <a:pt x="67" y="15511"/>
                  </a:lnTo>
                  <a:cubicBezTo>
                    <a:pt x="1" y="16178"/>
                    <a:pt x="34" y="17179"/>
                    <a:pt x="134" y="17880"/>
                  </a:cubicBezTo>
                  <a:cubicBezTo>
                    <a:pt x="1837" y="18795"/>
                    <a:pt x="3791" y="19258"/>
                    <a:pt x="5742" y="19258"/>
                  </a:cubicBezTo>
                  <a:cubicBezTo>
                    <a:pt x="7346" y="19258"/>
                    <a:pt x="8948" y="18945"/>
                    <a:pt x="10408" y="18313"/>
                  </a:cubicBezTo>
                  <a:cubicBezTo>
                    <a:pt x="12043" y="17613"/>
                    <a:pt x="13544" y="16512"/>
                    <a:pt x="14544" y="15044"/>
                  </a:cubicBezTo>
                  <a:cubicBezTo>
                    <a:pt x="15211" y="14077"/>
                    <a:pt x="15645" y="12876"/>
                    <a:pt x="15412" y="11742"/>
                  </a:cubicBezTo>
                  <a:cubicBezTo>
                    <a:pt x="15218" y="10612"/>
                    <a:pt x="14244" y="9670"/>
                    <a:pt x="13124" y="9670"/>
                  </a:cubicBezTo>
                  <a:cubicBezTo>
                    <a:pt x="13086" y="9670"/>
                    <a:pt x="13048" y="9671"/>
                    <a:pt x="13010" y="9674"/>
                  </a:cubicBezTo>
                  <a:cubicBezTo>
                    <a:pt x="12415" y="9702"/>
                    <a:pt x="11796" y="10043"/>
                    <a:pt x="11194" y="10043"/>
                  </a:cubicBezTo>
                  <a:cubicBezTo>
                    <a:pt x="11087" y="10043"/>
                    <a:pt x="10981" y="10032"/>
                    <a:pt x="10875" y="10007"/>
                  </a:cubicBezTo>
                  <a:cubicBezTo>
                    <a:pt x="10341" y="9874"/>
                    <a:pt x="9908" y="9373"/>
                    <a:pt x="9708" y="8840"/>
                  </a:cubicBezTo>
                  <a:cubicBezTo>
                    <a:pt x="9507" y="8306"/>
                    <a:pt x="9407" y="7772"/>
                    <a:pt x="9207" y="7205"/>
                  </a:cubicBezTo>
                  <a:cubicBezTo>
                    <a:pt x="8840" y="6238"/>
                    <a:pt x="8106" y="5371"/>
                    <a:pt x="7206" y="4904"/>
                  </a:cubicBezTo>
                  <a:cubicBezTo>
                    <a:pt x="5738" y="4136"/>
                    <a:pt x="3937" y="4236"/>
                    <a:pt x="2502" y="3469"/>
                  </a:cubicBezTo>
                  <a:cubicBezTo>
                    <a:pt x="1235" y="2769"/>
                    <a:pt x="434" y="1401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009700" y="989200"/>
              <a:ext cx="357775" cy="40630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899500" y="1988175"/>
              <a:ext cx="597950" cy="265450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292275" y="1574075"/>
              <a:ext cx="180150" cy="206825"/>
            </a:xfrm>
            <a:custGeom>
              <a:avLst/>
              <a:gdLst/>
              <a:ahLst/>
              <a:cxnLst/>
              <a:rect l="l" t="t" r="r" b="b"/>
              <a:pathLst>
                <a:path w="7206" h="8273" extrusionOk="0">
                  <a:moveTo>
                    <a:pt x="6777" y="0"/>
                  </a:moveTo>
                  <a:cubicBezTo>
                    <a:pt x="6562" y="0"/>
                    <a:pt x="6310" y="229"/>
                    <a:pt x="6172" y="367"/>
                  </a:cubicBezTo>
                  <a:cubicBezTo>
                    <a:pt x="5672" y="801"/>
                    <a:pt x="5371" y="1368"/>
                    <a:pt x="5138" y="1935"/>
                  </a:cubicBezTo>
                  <a:cubicBezTo>
                    <a:pt x="4738" y="2769"/>
                    <a:pt x="4471" y="3636"/>
                    <a:pt x="4037" y="4437"/>
                  </a:cubicBezTo>
                  <a:cubicBezTo>
                    <a:pt x="3637" y="5237"/>
                    <a:pt x="3036" y="6038"/>
                    <a:pt x="2302" y="6472"/>
                  </a:cubicBezTo>
                  <a:cubicBezTo>
                    <a:pt x="1802" y="6772"/>
                    <a:pt x="1235" y="6939"/>
                    <a:pt x="668" y="7105"/>
                  </a:cubicBezTo>
                  <a:cubicBezTo>
                    <a:pt x="401" y="7205"/>
                    <a:pt x="134" y="7305"/>
                    <a:pt x="34" y="7572"/>
                  </a:cubicBezTo>
                  <a:cubicBezTo>
                    <a:pt x="1" y="7772"/>
                    <a:pt x="134" y="8039"/>
                    <a:pt x="334" y="8139"/>
                  </a:cubicBezTo>
                  <a:cubicBezTo>
                    <a:pt x="535" y="8273"/>
                    <a:pt x="801" y="8273"/>
                    <a:pt x="1035" y="8273"/>
                  </a:cubicBezTo>
                  <a:cubicBezTo>
                    <a:pt x="2870" y="8239"/>
                    <a:pt x="4671" y="7105"/>
                    <a:pt x="5505" y="5437"/>
                  </a:cubicBezTo>
                  <a:cubicBezTo>
                    <a:pt x="5638" y="5204"/>
                    <a:pt x="5738" y="4937"/>
                    <a:pt x="5905" y="4737"/>
                  </a:cubicBezTo>
                  <a:cubicBezTo>
                    <a:pt x="6172" y="4437"/>
                    <a:pt x="6539" y="4303"/>
                    <a:pt x="6872" y="4137"/>
                  </a:cubicBezTo>
                  <a:cubicBezTo>
                    <a:pt x="6972" y="3102"/>
                    <a:pt x="7006" y="2068"/>
                    <a:pt x="7073" y="968"/>
                  </a:cubicBezTo>
                  <a:cubicBezTo>
                    <a:pt x="7073" y="734"/>
                    <a:pt x="7206" y="134"/>
                    <a:pt x="6906" y="34"/>
                  </a:cubicBezTo>
                  <a:cubicBezTo>
                    <a:pt x="6865" y="10"/>
                    <a:pt x="6822" y="0"/>
                    <a:pt x="6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576775" y="1286750"/>
              <a:ext cx="423650" cy="606475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07350" y="2578125"/>
              <a:ext cx="12275" cy="2975"/>
            </a:xfrm>
            <a:custGeom>
              <a:avLst/>
              <a:gdLst/>
              <a:ahLst/>
              <a:cxnLst/>
              <a:rect l="l" t="t" r="r" b="b"/>
              <a:pathLst>
                <a:path w="491" h="119" extrusionOk="0">
                  <a:moveTo>
                    <a:pt x="23" y="0"/>
                  </a:moveTo>
                  <a:cubicBezTo>
                    <a:pt x="1" y="89"/>
                    <a:pt x="71" y="119"/>
                    <a:pt x="149" y="119"/>
                  </a:cubicBezTo>
                  <a:cubicBezTo>
                    <a:pt x="305" y="119"/>
                    <a:pt x="490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192325" y="2234800"/>
              <a:ext cx="5975" cy="5725"/>
            </a:xfrm>
            <a:custGeom>
              <a:avLst/>
              <a:gdLst/>
              <a:ahLst/>
              <a:cxnLst/>
              <a:rect l="l" t="t" r="r" b="b"/>
              <a:pathLst>
                <a:path w="239" h="229" extrusionOk="0">
                  <a:moveTo>
                    <a:pt x="75" y="1"/>
                  </a:moveTo>
                  <a:cubicBezTo>
                    <a:pt x="37" y="1"/>
                    <a:pt x="1" y="57"/>
                    <a:pt x="1" y="224"/>
                  </a:cubicBezTo>
                  <a:cubicBezTo>
                    <a:pt x="21" y="227"/>
                    <a:pt x="38" y="229"/>
                    <a:pt x="54" y="229"/>
                  </a:cubicBezTo>
                  <a:cubicBezTo>
                    <a:pt x="238" y="229"/>
                    <a:pt x="152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5120300" y="1233000"/>
              <a:ext cx="13550" cy="7825"/>
            </a:xfrm>
            <a:custGeom>
              <a:avLst/>
              <a:gdLst/>
              <a:ahLst/>
              <a:cxnLst/>
              <a:rect l="l" t="t" r="r" b="b"/>
              <a:pathLst>
                <a:path w="542" h="313" extrusionOk="0">
                  <a:moveTo>
                    <a:pt x="542" y="0"/>
                  </a:moveTo>
                  <a:lnTo>
                    <a:pt x="542" y="0"/>
                  </a:lnTo>
                  <a:cubicBezTo>
                    <a:pt x="130" y="43"/>
                    <a:pt x="0" y="312"/>
                    <a:pt x="124" y="312"/>
                  </a:cubicBezTo>
                  <a:cubicBezTo>
                    <a:pt x="191" y="312"/>
                    <a:pt x="332" y="234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5107975" y="2583300"/>
              <a:ext cx="750" cy="5800"/>
            </a:xfrm>
            <a:custGeom>
              <a:avLst/>
              <a:gdLst/>
              <a:ahLst/>
              <a:cxnLst/>
              <a:rect l="l" t="t" r="r" b="b"/>
              <a:pathLst>
                <a:path w="30" h="232" extrusionOk="0">
                  <a:moveTo>
                    <a:pt x="11" y="0"/>
                  </a:moveTo>
                  <a:cubicBezTo>
                    <a:pt x="8" y="0"/>
                    <a:pt x="5" y="8"/>
                    <a:pt x="1" y="27"/>
                  </a:cubicBezTo>
                  <a:cubicBezTo>
                    <a:pt x="10" y="179"/>
                    <a:pt x="17" y="231"/>
                    <a:pt x="21" y="231"/>
                  </a:cubicBezTo>
                  <a:cubicBezTo>
                    <a:pt x="30" y="231"/>
                    <a:pt x="2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5104650" y="1317575"/>
              <a:ext cx="15175" cy="5400"/>
            </a:xfrm>
            <a:custGeom>
              <a:avLst/>
              <a:gdLst/>
              <a:ahLst/>
              <a:cxnLst/>
              <a:rect l="l" t="t" r="r" b="b"/>
              <a:pathLst>
                <a:path w="607" h="216" extrusionOk="0">
                  <a:moveTo>
                    <a:pt x="234" y="1"/>
                  </a:moveTo>
                  <a:cubicBezTo>
                    <a:pt x="173" y="1"/>
                    <a:pt x="96" y="6"/>
                    <a:pt x="0" y="20"/>
                  </a:cubicBezTo>
                  <a:cubicBezTo>
                    <a:pt x="0" y="166"/>
                    <a:pt x="83" y="215"/>
                    <a:pt x="176" y="215"/>
                  </a:cubicBezTo>
                  <a:cubicBezTo>
                    <a:pt x="369" y="215"/>
                    <a:pt x="6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6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121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7"/>
          <p:cNvGrpSpPr/>
          <p:nvPr/>
        </p:nvGrpSpPr>
        <p:grpSpPr>
          <a:xfrm>
            <a:off x="-3375968" y="-700568"/>
            <a:ext cx="19443088" cy="9453335"/>
            <a:chOff x="-2531976" y="-525426"/>
            <a:chExt cx="14582316" cy="7090001"/>
          </a:xfrm>
        </p:grpSpPr>
        <p:sp>
          <p:nvSpPr>
            <p:cNvPr id="101" name="Google Shape;101;p7"/>
            <p:cNvSpPr/>
            <p:nvPr/>
          </p:nvSpPr>
          <p:spPr>
            <a:xfrm rot="-5400000">
              <a:off x="-1861273" y="-1086243"/>
              <a:ext cx="1698069" cy="2901958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 rot="-5947797">
              <a:off x="5202235" y="817581"/>
              <a:ext cx="6068317" cy="4749034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 rot="-5947821">
              <a:off x="7575410" y="4523273"/>
              <a:ext cx="882489" cy="1076887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 rot="-5400000">
              <a:off x="-835049" y="2923265"/>
              <a:ext cx="2316500" cy="28926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 rot="-5400000">
              <a:off x="-1382831" y="-1674571"/>
              <a:ext cx="2129852" cy="4428142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 rot="-5947821">
              <a:off x="6698584" y="1065615"/>
              <a:ext cx="5090118" cy="4867348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 rot="-5400000">
              <a:off x="381420" y="4472629"/>
              <a:ext cx="1117904" cy="144074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 rot="-5947821">
              <a:off x="7597085" y="409203"/>
              <a:ext cx="2326139" cy="1171916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 rot="-5400000">
              <a:off x="2046882" y="4263378"/>
              <a:ext cx="1403764" cy="2280528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619367" y="1457733"/>
            <a:ext cx="519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1619367" y="2455400"/>
            <a:ext cx="51948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112" name="Google Shape;112;p7"/>
          <p:cNvSpPr>
            <a:spLocks noGrp="1"/>
          </p:cNvSpPr>
          <p:nvPr>
            <p:ph type="pic" idx="2"/>
          </p:nvPr>
        </p:nvSpPr>
        <p:spPr>
          <a:xfrm>
            <a:off x="7025117" y="893033"/>
            <a:ext cx="3637600" cy="4865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061936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133" name="Google Shape;133;p9"/>
          <p:cNvGrpSpPr/>
          <p:nvPr/>
        </p:nvGrpSpPr>
        <p:grpSpPr>
          <a:xfrm>
            <a:off x="-1026195" y="-1028827"/>
            <a:ext cx="14457908" cy="8683500"/>
            <a:chOff x="-769647" y="-771621"/>
            <a:chExt cx="10843431" cy="6512625"/>
          </a:xfrm>
        </p:grpSpPr>
        <p:sp>
          <p:nvSpPr>
            <p:cNvPr id="134" name="Google Shape;134;p9"/>
            <p:cNvSpPr/>
            <p:nvPr/>
          </p:nvSpPr>
          <p:spPr>
            <a:xfrm rot="-5400000">
              <a:off x="6828270" y="2283434"/>
              <a:ext cx="3205020" cy="3286010"/>
            </a:xfrm>
            <a:custGeom>
              <a:avLst/>
              <a:gdLst/>
              <a:ahLst/>
              <a:cxnLst/>
              <a:rect l="l" t="t" r="r" b="b"/>
              <a:pathLst>
                <a:path w="33192" h="29465" extrusionOk="0">
                  <a:moveTo>
                    <a:pt x="29211" y="1"/>
                  </a:moveTo>
                  <a:cubicBezTo>
                    <a:pt x="28592" y="1"/>
                    <a:pt x="27950" y="105"/>
                    <a:pt x="27354" y="244"/>
                  </a:cubicBezTo>
                  <a:cubicBezTo>
                    <a:pt x="20983" y="1645"/>
                    <a:pt x="15012" y="4947"/>
                    <a:pt x="10475" y="9684"/>
                  </a:cubicBezTo>
                  <a:cubicBezTo>
                    <a:pt x="7173" y="13153"/>
                    <a:pt x="4404" y="17456"/>
                    <a:pt x="1" y="19291"/>
                  </a:cubicBezTo>
                  <a:cubicBezTo>
                    <a:pt x="68" y="20191"/>
                    <a:pt x="101" y="20992"/>
                    <a:pt x="134" y="21926"/>
                  </a:cubicBezTo>
                  <a:cubicBezTo>
                    <a:pt x="9074" y="18090"/>
                    <a:pt x="9341" y="9984"/>
                    <a:pt x="22584" y="3513"/>
                  </a:cubicBezTo>
                  <a:cubicBezTo>
                    <a:pt x="23518" y="3079"/>
                    <a:pt x="24585" y="2645"/>
                    <a:pt x="25653" y="2645"/>
                  </a:cubicBezTo>
                  <a:cubicBezTo>
                    <a:pt x="26020" y="2645"/>
                    <a:pt x="26420" y="2679"/>
                    <a:pt x="26687" y="2846"/>
                  </a:cubicBezTo>
                  <a:cubicBezTo>
                    <a:pt x="27487" y="3313"/>
                    <a:pt x="27621" y="4413"/>
                    <a:pt x="27487" y="5281"/>
                  </a:cubicBezTo>
                  <a:cubicBezTo>
                    <a:pt x="27254" y="6848"/>
                    <a:pt x="26453" y="8350"/>
                    <a:pt x="26587" y="9951"/>
                  </a:cubicBezTo>
                  <a:cubicBezTo>
                    <a:pt x="26753" y="11852"/>
                    <a:pt x="28254" y="13353"/>
                    <a:pt x="29422" y="14954"/>
                  </a:cubicBezTo>
                  <a:cubicBezTo>
                    <a:pt x="30856" y="16922"/>
                    <a:pt x="31857" y="19291"/>
                    <a:pt x="31757" y="21692"/>
                  </a:cubicBezTo>
                  <a:cubicBezTo>
                    <a:pt x="31657" y="23594"/>
                    <a:pt x="30856" y="25362"/>
                    <a:pt x="29622" y="26763"/>
                  </a:cubicBezTo>
                  <a:cubicBezTo>
                    <a:pt x="28855" y="27530"/>
                    <a:pt x="27854" y="28330"/>
                    <a:pt x="27854" y="29465"/>
                  </a:cubicBezTo>
                  <a:cubicBezTo>
                    <a:pt x="28421" y="29365"/>
                    <a:pt x="28855" y="29198"/>
                    <a:pt x="29355" y="29164"/>
                  </a:cubicBezTo>
                  <a:cubicBezTo>
                    <a:pt x="29756" y="27863"/>
                    <a:pt x="30923" y="26963"/>
                    <a:pt x="31624" y="25829"/>
                  </a:cubicBezTo>
                  <a:cubicBezTo>
                    <a:pt x="33191" y="23360"/>
                    <a:pt x="32624" y="20125"/>
                    <a:pt x="31590" y="17423"/>
                  </a:cubicBezTo>
                  <a:cubicBezTo>
                    <a:pt x="30790" y="15355"/>
                    <a:pt x="29756" y="13320"/>
                    <a:pt x="29856" y="11152"/>
                  </a:cubicBezTo>
                  <a:cubicBezTo>
                    <a:pt x="30022" y="8450"/>
                    <a:pt x="32091" y="6081"/>
                    <a:pt x="32257" y="3346"/>
                  </a:cubicBezTo>
                  <a:cubicBezTo>
                    <a:pt x="32291" y="2445"/>
                    <a:pt x="32124" y="1478"/>
                    <a:pt x="31490" y="811"/>
                  </a:cubicBezTo>
                  <a:cubicBezTo>
                    <a:pt x="30905" y="207"/>
                    <a:pt x="30082" y="1"/>
                    <a:pt x="29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 rot="-5400000">
              <a:off x="6736499" y="91092"/>
              <a:ext cx="367314" cy="637017"/>
            </a:xfrm>
            <a:custGeom>
              <a:avLst/>
              <a:gdLst/>
              <a:ahLst/>
              <a:cxnLst/>
              <a:rect l="l" t="t" r="r" b="b"/>
              <a:pathLst>
                <a:path w="3804" h="5712" extrusionOk="0">
                  <a:moveTo>
                    <a:pt x="2917" y="0"/>
                  </a:moveTo>
                  <a:cubicBezTo>
                    <a:pt x="2689" y="0"/>
                    <a:pt x="2436" y="157"/>
                    <a:pt x="2269" y="349"/>
                  </a:cubicBezTo>
                  <a:cubicBezTo>
                    <a:pt x="2169" y="482"/>
                    <a:pt x="2069" y="582"/>
                    <a:pt x="2002" y="716"/>
                  </a:cubicBezTo>
                  <a:cubicBezTo>
                    <a:pt x="1902" y="949"/>
                    <a:pt x="1935" y="1249"/>
                    <a:pt x="1902" y="1516"/>
                  </a:cubicBezTo>
                  <a:cubicBezTo>
                    <a:pt x="1835" y="2017"/>
                    <a:pt x="1668" y="2517"/>
                    <a:pt x="1401" y="2884"/>
                  </a:cubicBezTo>
                  <a:cubicBezTo>
                    <a:pt x="1068" y="3317"/>
                    <a:pt x="634" y="3584"/>
                    <a:pt x="334" y="4051"/>
                  </a:cubicBezTo>
                  <a:cubicBezTo>
                    <a:pt x="101" y="4518"/>
                    <a:pt x="0" y="5185"/>
                    <a:pt x="401" y="5519"/>
                  </a:cubicBezTo>
                  <a:cubicBezTo>
                    <a:pt x="556" y="5659"/>
                    <a:pt x="754" y="5712"/>
                    <a:pt x="963" y="5712"/>
                  </a:cubicBezTo>
                  <a:cubicBezTo>
                    <a:pt x="1202" y="5712"/>
                    <a:pt x="1454" y="5642"/>
                    <a:pt x="1668" y="5552"/>
                  </a:cubicBezTo>
                  <a:cubicBezTo>
                    <a:pt x="3503" y="4752"/>
                    <a:pt x="3803" y="2317"/>
                    <a:pt x="3403" y="549"/>
                  </a:cubicBezTo>
                  <a:cubicBezTo>
                    <a:pt x="3336" y="382"/>
                    <a:pt x="3303" y="215"/>
                    <a:pt x="3169" y="82"/>
                  </a:cubicBezTo>
                  <a:cubicBezTo>
                    <a:pt x="3094" y="25"/>
                    <a:pt x="3007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 rot="-5400000">
              <a:off x="4139713" y="2889692"/>
              <a:ext cx="2802364" cy="2476134"/>
            </a:xfrm>
            <a:custGeom>
              <a:avLst/>
              <a:gdLst/>
              <a:ahLst/>
              <a:cxnLst/>
              <a:rect l="l" t="t" r="r" b="b"/>
              <a:pathLst>
                <a:path w="29022" h="22203" extrusionOk="0">
                  <a:moveTo>
                    <a:pt x="15355" y="0"/>
                  </a:moveTo>
                  <a:cubicBezTo>
                    <a:pt x="14214" y="0"/>
                    <a:pt x="13075" y="40"/>
                    <a:pt x="11942" y="120"/>
                  </a:cubicBezTo>
                  <a:cubicBezTo>
                    <a:pt x="7940" y="420"/>
                    <a:pt x="3870" y="1188"/>
                    <a:pt x="368" y="3156"/>
                  </a:cubicBezTo>
                  <a:cubicBezTo>
                    <a:pt x="434" y="3523"/>
                    <a:pt x="468" y="3956"/>
                    <a:pt x="534" y="4323"/>
                  </a:cubicBezTo>
                  <a:cubicBezTo>
                    <a:pt x="4529" y="1900"/>
                    <a:pt x="9204" y="603"/>
                    <a:pt x="13863" y="603"/>
                  </a:cubicBezTo>
                  <a:cubicBezTo>
                    <a:pt x="15040" y="603"/>
                    <a:pt x="16216" y="686"/>
                    <a:pt x="17380" y="854"/>
                  </a:cubicBezTo>
                  <a:cubicBezTo>
                    <a:pt x="18280" y="987"/>
                    <a:pt x="19281" y="1288"/>
                    <a:pt x="19548" y="2088"/>
                  </a:cubicBezTo>
                  <a:cubicBezTo>
                    <a:pt x="19648" y="2322"/>
                    <a:pt x="19681" y="2589"/>
                    <a:pt x="19781" y="2822"/>
                  </a:cubicBezTo>
                  <a:cubicBezTo>
                    <a:pt x="20048" y="3456"/>
                    <a:pt x="20882" y="3523"/>
                    <a:pt x="21616" y="3523"/>
                  </a:cubicBezTo>
                  <a:lnTo>
                    <a:pt x="24785" y="3523"/>
                  </a:lnTo>
                  <a:cubicBezTo>
                    <a:pt x="25485" y="3523"/>
                    <a:pt x="26453" y="3689"/>
                    <a:pt x="26553" y="4423"/>
                  </a:cubicBezTo>
                  <a:cubicBezTo>
                    <a:pt x="26686" y="5124"/>
                    <a:pt x="25886" y="5591"/>
                    <a:pt x="25285" y="5958"/>
                  </a:cubicBezTo>
                  <a:cubicBezTo>
                    <a:pt x="22817" y="7325"/>
                    <a:pt x="21249" y="9994"/>
                    <a:pt x="18647" y="11095"/>
                  </a:cubicBezTo>
                  <a:cubicBezTo>
                    <a:pt x="17513" y="11528"/>
                    <a:pt x="16312" y="11662"/>
                    <a:pt x="15111" y="11862"/>
                  </a:cubicBezTo>
                  <a:cubicBezTo>
                    <a:pt x="9708" y="12796"/>
                    <a:pt x="4604" y="15298"/>
                    <a:pt x="534" y="18967"/>
                  </a:cubicBezTo>
                  <a:cubicBezTo>
                    <a:pt x="368" y="19100"/>
                    <a:pt x="201" y="19267"/>
                    <a:pt x="134" y="19467"/>
                  </a:cubicBezTo>
                  <a:cubicBezTo>
                    <a:pt x="1" y="19668"/>
                    <a:pt x="1" y="19968"/>
                    <a:pt x="1" y="20201"/>
                  </a:cubicBezTo>
                  <a:cubicBezTo>
                    <a:pt x="101" y="20702"/>
                    <a:pt x="301" y="21602"/>
                    <a:pt x="301" y="22203"/>
                  </a:cubicBezTo>
                  <a:cubicBezTo>
                    <a:pt x="1435" y="21469"/>
                    <a:pt x="2402" y="20435"/>
                    <a:pt x="3336" y="19501"/>
                  </a:cubicBezTo>
                  <a:cubicBezTo>
                    <a:pt x="6138" y="16799"/>
                    <a:pt x="9441" y="14530"/>
                    <a:pt x="13110" y="13330"/>
                  </a:cubicBezTo>
                  <a:cubicBezTo>
                    <a:pt x="14811" y="12796"/>
                    <a:pt x="16579" y="12462"/>
                    <a:pt x="18280" y="11929"/>
                  </a:cubicBezTo>
                  <a:cubicBezTo>
                    <a:pt x="19982" y="11362"/>
                    <a:pt x="21649" y="10594"/>
                    <a:pt x="22917" y="9327"/>
                  </a:cubicBezTo>
                  <a:cubicBezTo>
                    <a:pt x="23451" y="8793"/>
                    <a:pt x="23851" y="8159"/>
                    <a:pt x="24385" y="7659"/>
                  </a:cubicBezTo>
                  <a:cubicBezTo>
                    <a:pt x="25419" y="6758"/>
                    <a:pt x="26720" y="6191"/>
                    <a:pt x="27787" y="5324"/>
                  </a:cubicBezTo>
                  <a:cubicBezTo>
                    <a:pt x="28454" y="4757"/>
                    <a:pt x="29021" y="3923"/>
                    <a:pt x="28855" y="3089"/>
                  </a:cubicBezTo>
                  <a:cubicBezTo>
                    <a:pt x="28654" y="1921"/>
                    <a:pt x="27287" y="1421"/>
                    <a:pt x="26119" y="1154"/>
                  </a:cubicBezTo>
                  <a:cubicBezTo>
                    <a:pt x="22574" y="395"/>
                    <a:pt x="18952" y="0"/>
                    <a:pt x="15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 rot="-5400000">
              <a:off x="-223692" y="3817895"/>
              <a:ext cx="844031" cy="1003256"/>
            </a:xfrm>
            <a:custGeom>
              <a:avLst/>
              <a:gdLst/>
              <a:ahLst/>
              <a:cxnLst/>
              <a:rect l="l" t="t" r="r" b="b"/>
              <a:pathLst>
                <a:path w="8741" h="8996" extrusionOk="0">
                  <a:moveTo>
                    <a:pt x="6739" y="1"/>
                  </a:moveTo>
                  <a:cubicBezTo>
                    <a:pt x="7506" y="2069"/>
                    <a:pt x="7873" y="4270"/>
                    <a:pt x="7806" y="6472"/>
                  </a:cubicBezTo>
                  <a:cubicBezTo>
                    <a:pt x="7806" y="6939"/>
                    <a:pt x="7706" y="7439"/>
                    <a:pt x="7339" y="7673"/>
                  </a:cubicBezTo>
                  <a:cubicBezTo>
                    <a:pt x="7175" y="7774"/>
                    <a:pt x="7000" y="7813"/>
                    <a:pt x="6824" y="7813"/>
                  </a:cubicBezTo>
                  <a:cubicBezTo>
                    <a:pt x="6535" y="7813"/>
                    <a:pt x="6241" y="7709"/>
                    <a:pt x="5972" y="7606"/>
                  </a:cubicBezTo>
                  <a:cubicBezTo>
                    <a:pt x="4971" y="7239"/>
                    <a:pt x="4004" y="6805"/>
                    <a:pt x="3003" y="6439"/>
                  </a:cubicBezTo>
                  <a:cubicBezTo>
                    <a:pt x="2636" y="6272"/>
                    <a:pt x="2269" y="6138"/>
                    <a:pt x="1969" y="5838"/>
                  </a:cubicBezTo>
                  <a:cubicBezTo>
                    <a:pt x="1702" y="5605"/>
                    <a:pt x="1535" y="5304"/>
                    <a:pt x="1435" y="4971"/>
                  </a:cubicBezTo>
                  <a:cubicBezTo>
                    <a:pt x="701" y="3436"/>
                    <a:pt x="435" y="1735"/>
                    <a:pt x="535" y="67"/>
                  </a:cubicBezTo>
                  <a:cubicBezTo>
                    <a:pt x="501" y="45"/>
                    <a:pt x="453" y="38"/>
                    <a:pt x="400" y="38"/>
                  </a:cubicBezTo>
                  <a:cubicBezTo>
                    <a:pt x="294" y="38"/>
                    <a:pt x="168" y="67"/>
                    <a:pt x="101" y="67"/>
                  </a:cubicBezTo>
                  <a:cubicBezTo>
                    <a:pt x="34" y="1168"/>
                    <a:pt x="1" y="2336"/>
                    <a:pt x="268" y="3470"/>
                  </a:cubicBezTo>
                  <a:cubicBezTo>
                    <a:pt x="501" y="4604"/>
                    <a:pt x="1002" y="5671"/>
                    <a:pt x="1936" y="6405"/>
                  </a:cubicBezTo>
                  <a:cubicBezTo>
                    <a:pt x="3003" y="7272"/>
                    <a:pt x="4504" y="7473"/>
                    <a:pt x="5705" y="8240"/>
                  </a:cubicBezTo>
                  <a:cubicBezTo>
                    <a:pt x="6238" y="8565"/>
                    <a:pt x="6718" y="8996"/>
                    <a:pt x="7285" y="8996"/>
                  </a:cubicBezTo>
                  <a:cubicBezTo>
                    <a:pt x="7357" y="8996"/>
                    <a:pt x="7431" y="8989"/>
                    <a:pt x="7506" y="8974"/>
                  </a:cubicBezTo>
                  <a:cubicBezTo>
                    <a:pt x="7940" y="8907"/>
                    <a:pt x="8307" y="8507"/>
                    <a:pt x="8474" y="8106"/>
                  </a:cubicBezTo>
                  <a:cubicBezTo>
                    <a:pt x="8640" y="7673"/>
                    <a:pt x="8674" y="7239"/>
                    <a:pt x="8674" y="6772"/>
                  </a:cubicBezTo>
                  <a:cubicBezTo>
                    <a:pt x="8740" y="4571"/>
                    <a:pt x="8440" y="2269"/>
                    <a:pt x="7273" y="368"/>
                  </a:cubicBezTo>
                  <a:cubicBezTo>
                    <a:pt x="7203" y="298"/>
                    <a:pt x="7100" y="211"/>
                    <a:pt x="7022" y="211"/>
                  </a:cubicBezTo>
                  <a:cubicBezTo>
                    <a:pt x="6988" y="211"/>
                    <a:pt x="6959" y="227"/>
                    <a:pt x="6939" y="267"/>
                  </a:cubicBezTo>
                  <a:cubicBezTo>
                    <a:pt x="6806" y="167"/>
                    <a:pt x="6806" y="1"/>
                    <a:pt x="6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 rot="-5400000">
              <a:off x="7227716" y="-943196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 rot="-5400000">
              <a:off x="1036771" y="3660691"/>
              <a:ext cx="930935" cy="3229692"/>
            </a:xfrm>
            <a:custGeom>
              <a:avLst/>
              <a:gdLst/>
              <a:ahLst/>
              <a:cxnLst/>
              <a:rect l="l" t="t" r="r" b="b"/>
              <a:pathLst>
                <a:path w="9641" h="28960" extrusionOk="0">
                  <a:moveTo>
                    <a:pt x="268" y="0"/>
                  </a:moveTo>
                  <a:lnTo>
                    <a:pt x="268" y="0"/>
                  </a:lnTo>
                  <a:cubicBezTo>
                    <a:pt x="334" y="868"/>
                    <a:pt x="167" y="1602"/>
                    <a:pt x="201" y="2502"/>
                  </a:cubicBezTo>
                  <a:cubicBezTo>
                    <a:pt x="1268" y="3503"/>
                    <a:pt x="2402" y="4504"/>
                    <a:pt x="3603" y="5371"/>
                  </a:cubicBezTo>
                  <a:cubicBezTo>
                    <a:pt x="4237" y="5771"/>
                    <a:pt x="4871" y="6205"/>
                    <a:pt x="5405" y="6672"/>
                  </a:cubicBezTo>
                  <a:cubicBezTo>
                    <a:pt x="6906" y="7906"/>
                    <a:pt x="7873" y="9741"/>
                    <a:pt x="8073" y="11709"/>
                  </a:cubicBezTo>
                  <a:cubicBezTo>
                    <a:pt x="8173" y="12343"/>
                    <a:pt x="8106" y="12943"/>
                    <a:pt x="7940" y="13543"/>
                  </a:cubicBezTo>
                  <a:cubicBezTo>
                    <a:pt x="7706" y="14244"/>
                    <a:pt x="7239" y="14878"/>
                    <a:pt x="7039" y="15578"/>
                  </a:cubicBezTo>
                  <a:cubicBezTo>
                    <a:pt x="6872" y="16179"/>
                    <a:pt x="6906" y="16779"/>
                    <a:pt x="7106" y="17346"/>
                  </a:cubicBezTo>
                  <a:cubicBezTo>
                    <a:pt x="7339" y="17880"/>
                    <a:pt x="7706" y="18380"/>
                    <a:pt x="8006" y="18881"/>
                  </a:cubicBezTo>
                  <a:cubicBezTo>
                    <a:pt x="8440" y="19748"/>
                    <a:pt x="8674" y="20782"/>
                    <a:pt x="8273" y="21716"/>
                  </a:cubicBezTo>
                  <a:cubicBezTo>
                    <a:pt x="7940" y="22583"/>
                    <a:pt x="7172" y="23184"/>
                    <a:pt x="6339" y="23617"/>
                  </a:cubicBezTo>
                  <a:cubicBezTo>
                    <a:pt x="4504" y="24618"/>
                    <a:pt x="2369" y="24952"/>
                    <a:pt x="268" y="25218"/>
                  </a:cubicBezTo>
                  <a:cubicBezTo>
                    <a:pt x="234" y="26052"/>
                    <a:pt x="67" y="26886"/>
                    <a:pt x="34" y="27754"/>
                  </a:cubicBezTo>
                  <a:cubicBezTo>
                    <a:pt x="1" y="28121"/>
                    <a:pt x="34" y="28588"/>
                    <a:pt x="167" y="28954"/>
                  </a:cubicBezTo>
                  <a:cubicBezTo>
                    <a:pt x="232" y="28958"/>
                    <a:pt x="297" y="28960"/>
                    <a:pt x="362" y="28960"/>
                  </a:cubicBezTo>
                  <a:cubicBezTo>
                    <a:pt x="1491" y="28960"/>
                    <a:pt x="2558" y="28423"/>
                    <a:pt x="3537" y="27887"/>
                  </a:cubicBezTo>
                  <a:cubicBezTo>
                    <a:pt x="5104" y="27020"/>
                    <a:pt x="6605" y="25952"/>
                    <a:pt x="7740" y="24585"/>
                  </a:cubicBezTo>
                  <a:cubicBezTo>
                    <a:pt x="8874" y="23217"/>
                    <a:pt x="9641" y="21449"/>
                    <a:pt x="9574" y="19681"/>
                  </a:cubicBezTo>
                  <a:cubicBezTo>
                    <a:pt x="9541" y="18213"/>
                    <a:pt x="8940" y="16846"/>
                    <a:pt x="8774" y="15378"/>
                  </a:cubicBezTo>
                  <a:cubicBezTo>
                    <a:pt x="8607" y="14010"/>
                    <a:pt x="8874" y="12609"/>
                    <a:pt x="8674" y="11242"/>
                  </a:cubicBezTo>
                  <a:cubicBezTo>
                    <a:pt x="8440" y="9741"/>
                    <a:pt x="7706" y="8373"/>
                    <a:pt x="6739" y="7206"/>
                  </a:cubicBezTo>
                  <a:cubicBezTo>
                    <a:pt x="5771" y="6038"/>
                    <a:pt x="4604" y="5037"/>
                    <a:pt x="3436" y="4070"/>
                  </a:cubicBezTo>
                  <a:cubicBezTo>
                    <a:pt x="2069" y="2936"/>
                    <a:pt x="568" y="1735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 rot="-5400000">
              <a:off x="8146710" y="-442043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10800000">
              <a:off x="-769647" y="-771621"/>
              <a:ext cx="1935931" cy="3108244"/>
            </a:xfrm>
            <a:custGeom>
              <a:avLst/>
              <a:gdLst/>
              <a:ahLst/>
              <a:cxnLst/>
              <a:rect l="l" t="t" r="r" b="b"/>
              <a:pathLst>
                <a:path w="20049" h="27871" extrusionOk="0">
                  <a:moveTo>
                    <a:pt x="20048" y="0"/>
                  </a:moveTo>
                  <a:lnTo>
                    <a:pt x="20048" y="0"/>
                  </a:lnTo>
                  <a:cubicBezTo>
                    <a:pt x="18914" y="134"/>
                    <a:pt x="18047" y="968"/>
                    <a:pt x="17346" y="1835"/>
                  </a:cubicBezTo>
                  <a:cubicBezTo>
                    <a:pt x="15678" y="3836"/>
                    <a:pt x="14344" y="6238"/>
                    <a:pt x="12043" y="7439"/>
                  </a:cubicBezTo>
                  <a:cubicBezTo>
                    <a:pt x="11275" y="7839"/>
                    <a:pt x="10408" y="8106"/>
                    <a:pt x="9607" y="8440"/>
                  </a:cubicBezTo>
                  <a:cubicBezTo>
                    <a:pt x="6772" y="9641"/>
                    <a:pt x="4537" y="11942"/>
                    <a:pt x="2803" y="14511"/>
                  </a:cubicBezTo>
                  <a:cubicBezTo>
                    <a:pt x="2236" y="15445"/>
                    <a:pt x="1702" y="16412"/>
                    <a:pt x="1335" y="17413"/>
                  </a:cubicBezTo>
                  <a:cubicBezTo>
                    <a:pt x="1" y="20815"/>
                    <a:pt x="401" y="25018"/>
                    <a:pt x="2936" y="27653"/>
                  </a:cubicBezTo>
                  <a:cubicBezTo>
                    <a:pt x="3108" y="27811"/>
                    <a:pt x="3318" y="27870"/>
                    <a:pt x="3541" y="27870"/>
                  </a:cubicBezTo>
                  <a:cubicBezTo>
                    <a:pt x="3835" y="27870"/>
                    <a:pt x="4152" y="27767"/>
                    <a:pt x="4437" y="27653"/>
                  </a:cubicBezTo>
                  <a:cubicBezTo>
                    <a:pt x="2336" y="25785"/>
                    <a:pt x="1235" y="22783"/>
                    <a:pt x="1702" y="19981"/>
                  </a:cubicBezTo>
                  <a:cubicBezTo>
                    <a:pt x="2169" y="17179"/>
                    <a:pt x="4104" y="14677"/>
                    <a:pt x="6705" y="13577"/>
                  </a:cubicBezTo>
                  <a:cubicBezTo>
                    <a:pt x="7906" y="13076"/>
                    <a:pt x="9207" y="12809"/>
                    <a:pt x="10308" y="12142"/>
                  </a:cubicBezTo>
                  <a:cubicBezTo>
                    <a:pt x="11342" y="11575"/>
                    <a:pt x="12076" y="10741"/>
                    <a:pt x="12776" y="9841"/>
                  </a:cubicBezTo>
                  <a:cubicBezTo>
                    <a:pt x="13544" y="8940"/>
                    <a:pt x="14211" y="7939"/>
                    <a:pt x="14845" y="6905"/>
                  </a:cubicBezTo>
                  <a:cubicBezTo>
                    <a:pt x="15545" y="5738"/>
                    <a:pt x="16112" y="4504"/>
                    <a:pt x="16913" y="3403"/>
                  </a:cubicBezTo>
                  <a:cubicBezTo>
                    <a:pt x="17713" y="2269"/>
                    <a:pt x="18714" y="1301"/>
                    <a:pt x="19948" y="801"/>
                  </a:cubicBezTo>
                  <a:cubicBezTo>
                    <a:pt x="20015" y="467"/>
                    <a:pt x="20015" y="301"/>
                    <a:pt x="20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 rot="10800000">
              <a:off x="-743865" y="-761026"/>
              <a:ext cx="1481713" cy="1703283"/>
            </a:xfrm>
            <a:custGeom>
              <a:avLst/>
              <a:gdLst/>
              <a:ahLst/>
              <a:cxnLst/>
              <a:rect l="l" t="t" r="r" b="b"/>
              <a:pathLst>
                <a:path w="15345" h="15273" extrusionOk="0">
                  <a:moveTo>
                    <a:pt x="9705" y="1"/>
                  </a:moveTo>
                  <a:cubicBezTo>
                    <a:pt x="9659" y="1"/>
                    <a:pt x="9614" y="6"/>
                    <a:pt x="9574" y="6"/>
                  </a:cubicBezTo>
                  <a:cubicBezTo>
                    <a:pt x="8640" y="173"/>
                    <a:pt x="8173" y="1140"/>
                    <a:pt x="7939" y="2008"/>
                  </a:cubicBezTo>
                  <a:cubicBezTo>
                    <a:pt x="7505" y="3409"/>
                    <a:pt x="7305" y="4910"/>
                    <a:pt x="6405" y="5944"/>
                  </a:cubicBezTo>
                  <a:cubicBezTo>
                    <a:pt x="5137" y="7345"/>
                    <a:pt x="3002" y="7645"/>
                    <a:pt x="1568" y="8913"/>
                  </a:cubicBezTo>
                  <a:cubicBezTo>
                    <a:pt x="667" y="9680"/>
                    <a:pt x="134" y="10814"/>
                    <a:pt x="67" y="11981"/>
                  </a:cubicBezTo>
                  <a:cubicBezTo>
                    <a:pt x="0" y="13149"/>
                    <a:pt x="434" y="14350"/>
                    <a:pt x="1268" y="15184"/>
                  </a:cubicBezTo>
                  <a:cubicBezTo>
                    <a:pt x="1332" y="15248"/>
                    <a:pt x="1417" y="15273"/>
                    <a:pt x="1510" y="15273"/>
                  </a:cubicBezTo>
                  <a:cubicBezTo>
                    <a:pt x="1657" y="15273"/>
                    <a:pt x="1825" y="15212"/>
                    <a:pt x="1968" y="15150"/>
                  </a:cubicBezTo>
                  <a:cubicBezTo>
                    <a:pt x="934" y="14350"/>
                    <a:pt x="334" y="13016"/>
                    <a:pt x="467" y="11781"/>
                  </a:cubicBezTo>
                  <a:cubicBezTo>
                    <a:pt x="601" y="10480"/>
                    <a:pt x="1401" y="9280"/>
                    <a:pt x="2569" y="8679"/>
                  </a:cubicBezTo>
                  <a:cubicBezTo>
                    <a:pt x="4136" y="7912"/>
                    <a:pt x="6171" y="8179"/>
                    <a:pt x="7439" y="6978"/>
                  </a:cubicBezTo>
                  <a:cubicBezTo>
                    <a:pt x="8173" y="6244"/>
                    <a:pt x="8573" y="5010"/>
                    <a:pt x="9574" y="4676"/>
                  </a:cubicBezTo>
                  <a:cubicBezTo>
                    <a:pt x="9761" y="4614"/>
                    <a:pt x="9950" y="4589"/>
                    <a:pt x="10141" y="4589"/>
                  </a:cubicBezTo>
                  <a:cubicBezTo>
                    <a:pt x="10927" y="4589"/>
                    <a:pt x="11742" y="5014"/>
                    <a:pt x="12539" y="5014"/>
                  </a:cubicBezTo>
                  <a:cubicBezTo>
                    <a:pt x="12585" y="5014"/>
                    <a:pt x="12630" y="5013"/>
                    <a:pt x="12676" y="5010"/>
                  </a:cubicBezTo>
                  <a:cubicBezTo>
                    <a:pt x="13109" y="5010"/>
                    <a:pt x="13510" y="4843"/>
                    <a:pt x="13910" y="4810"/>
                  </a:cubicBezTo>
                  <a:cubicBezTo>
                    <a:pt x="13985" y="4803"/>
                    <a:pt x="14063" y="4799"/>
                    <a:pt x="14141" y="4799"/>
                  </a:cubicBezTo>
                  <a:cubicBezTo>
                    <a:pt x="14480" y="4799"/>
                    <a:pt x="14834" y="4872"/>
                    <a:pt x="15078" y="5143"/>
                  </a:cubicBezTo>
                  <a:cubicBezTo>
                    <a:pt x="15111" y="4810"/>
                    <a:pt x="15344" y="4509"/>
                    <a:pt x="15178" y="4243"/>
                  </a:cubicBezTo>
                  <a:cubicBezTo>
                    <a:pt x="15029" y="3922"/>
                    <a:pt x="14698" y="3802"/>
                    <a:pt x="14347" y="3802"/>
                  </a:cubicBezTo>
                  <a:cubicBezTo>
                    <a:pt x="14224" y="3802"/>
                    <a:pt x="14098" y="3816"/>
                    <a:pt x="13977" y="3842"/>
                  </a:cubicBezTo>
                  <a:cubicBezTo>
                    <a:pt x="13510" y="3942"/>
                    <a:pt x="13109" y="4143"/>
                    <a:pt x="12642" y="4143"/>
                  </a:cubicBezTo>
                  <a:cubicBezTo>
                    <a:pt x="11809" y="4143"/>
                    <a:pt x="11108" y="3475"/>
                    <a:pt x="10774" y="2708"/>
                  </a:cubicBezTo>
                  <a:cubicBezTo>
                    <a:pt x="10408" y="1974"/>
                    <a:pt x="10307" y="1140"/>
                    <a:pt x="10074" y="340"/>
                  </a:cubicBezTo>
                  <a:cubicBezTo>
                    <a:pt x="10007" y="206"/>
                    <a:pt x="9974" y="140"/>
                    <a:pt x="9907" y="73"/>
                  </a:cubicBezTo>
                  <a:cubicBezTo>
                    <a:pt x="9847" y="13"/>
                    <a:pt x="9775" y="1"/>
                    <a:pt x="9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494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-979301" y="-2030028"/>
            <a:ext cx="15018975" cy="10143487"/>
            <a:chOff x="-713576" y="-1898871"/>
            <a:chExt cx="11264231" cy="7607615"/>
          </a:xfrm>
        </p:grpSpPr>
        <p:sp>
          <p:nvSpPr>
            <p:cNvPr id="146" name="Google Shape;146;p10"/>
            <p:cNvSpPr/>
            <p:nvPr/>
          </p:nvSpPr>
          <p:spPr>
            <a:xfrm rot="5400000">
              <a:off x="87103" y="-1680586"/>
              <a:ext cx="2193243" cy="379460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rot="5400000">
              <a:off x="6570002" y="2290547"/>
              <a:ext cx="2857881" cy="3978512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 rot="5400000">
              <a:off x="7015991" y="2513472"/>
              <a:ext cx="2072432" cy="357495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 rot="5400000">
              <a:off x="8544141" y="3942040"/>
              <a:ext cx="1090644" cy="1216367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 rot="5400000">
              <a:off x="7757631" y="2786975"/>
              <a:ext cx="3815489" cy="1647505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rot="5400000">
              <a:off x="8997833" y="2223787"/>
              <a:ext cx="1637461" cy="1062046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 rot="5400000">
              <a:off x="632382" y="-1123541"/>
              <a:ext cx="1102689" cy="2261998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 rot="5400000">
              <a:off x="3459108" y="298584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5400000">
              <a:off x="-96561" y="3594800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 rot="5400000">
              <a:off x="-160018" y="3798956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 rot="5400000">
              <a:off x="2986912" y="423203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 rot="4553222">
              <a:off x="4024877" y="-2058621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 rot="5400000">
              <a:off x="9494311" y="4492285"/>
              <a:ext cx="1540740" cy="571948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 rot="5676740">
              <a:off x="4551164" y="-1871561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7519408">
              <a:off x="7036312" y="-18481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5400000">
              <a:off x="-267175" y="4406009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5400000">
              <a:off x="372727" y="284082"/>
              <a:ext cx="432074" cy="1072096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724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 hasCustomPrompt="1"/>
          </p:nvPr>
        </p:nvSpPr>
        <p:spPr>
          <a:xfrm>
            <a:off x="1673567" y="2039033"/>
            <a:ext cx="9042000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66">
                <a:latin typeface="Unbounded Black" panose="020B0905040102020103" pitchFamily="34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rPr dirty="0"/>
              <a:t>xx%</a:t>
            </a:r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1"/>
          </p:nvPr>
        </p:nvSpPr>
        <p:spPr>
          <a:xfrm>
            <a:off x="2331967" y="4145300"/>
            <a:ext cx="7725200" cy="6628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 dirty="0"/>
          </a:p>
        </p:txBody>
      </p:sp>
      <p:grpSp>
        <p:nvGrpSpPr>
          <p:cNvPr id="166" name="Google Shape;166;p11"/>
          <p:cNvGrpSpPr/>
          <p:nvPr/>
        </p:nvGrpSpPr>
        <p:grpSpPr>
          <a:xfrm>
            <a:off x="-1057968" y="-1791877"/>
            <a:ext cx="15700675" cy="10836336"/>
            <a:chOff x="-793476" y="-1343908"/>
            <a:chExt cx="11775506" cy="8127252"/>
          </a:xfrm>
        </p:grpSpPr>
        <p:sp>
          <p:nvSpPr>
            <p:cNvPr id="167" name="Google Shape;167;p11"/>
            <p:cNvSpPr/>
            <p:nvPr/>
          </p:nvSpPr>
          <p:spPr>
            <a:xfrm rot="5400000">
              <a:off x="3438208" y="3362191"/>
              <a:ext cx="1211455" cy="3465635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 rot="5400000">
              <a:off x="-264986" y="3673625"/>
              <a:ext cx="1721955" cy="1806628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 rot="5400000">
              <a:off x="-328443" y="3877781"/>
              <a:ext cx="1595168" cy="1531262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 rot="5400000">
              <a:off x="2966012" y="4608387"/>
              <a:ext cx="731111" cy="1079019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 rot="4553222">
              <a:off x="5892227" y="-1503658"/>
              <a:ext cx="2728044" cy="3921351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6441061" y="2777583"/>
              <a:ext cx="4540969" cy="4005761"/>
              <a:chOff x="5988786" y="2079333"/>
              <a:chExt cx="4540969" cy="4005761"/>
            </a:xfrm>
          </p:grpSpPr>
          <p:sp>
            <p:nvSpPr>
              <p:cNvPr id="173" name="Google Shape;173;p11"/>
              <p:cNvSpPr/>
              <p:nvPr/>
            </p:nvSpPr>
            <p:spPr>
              <a:xfrm rot="5400000">
                <a:off x="6549102" y="2666897"/>
                <a:ext cx="2857881" cy="3978512"/>
              </a:xfrm>
              <a:custGeom>
                <a:avLst/>
                <a:gdLst/>
                <a:ahLst/>
                <a:cxnLst/>
                <a:rect l="l" t="t" r="r" b="b"/>
                <a:pathLst>
                  <a:path w="31557" h="35629" extrusionOk="0">
                    <a:moveTo>
                      <a:pt x="16424" y="700"/>
                    </a:moveTo>
                    <a:cubicBezTo>
                      <a:pt x="17562" y="700"/>
                      <a:pt x="18561" y="804"/>
                      <a:pt x="19782" y="885"/>
                    </a:cubicBezTo>
                    <a:cubicBezTo>
                      <a:pt x="23051" y="1219"/>
                      <a:pt x="26553" y="2386"/>
                      <a:pt x="28388" y="5188"/>
                    </a:cubicBezTo>
                    <a:cubicBezTo>
                      <a:pt x="29455" y="6789"/>
                      <a:pt x="29822" y="8724"/>
                      <a:pt x="29789" y="10625"/>
                    </a:cubicBezTo>
                    <a:cubicBezTo>
                      <a:pt x="29789" y="12593"/>
                      <a:pt x="29322" y="14428"/>
                      <a:pt x="28755" y="16196"/>
                    </a:cubicBezTo>
                    <a:cubicBezTo>
                      <a:pt x="27454" y="20299"/>
                      <a:pt x="25653" y="24202"/>
                      <a:pt x="22984" y="27537"/>
                    </a:cubicBezTo>
                    <a:cubicBezTo>
                      <a:pt x="20315" y="30873"/>
                      <a:pt x="16746" y="33508"/>
                      <a:pt x="12610" y="34609"/>
                    </a:cubicBezTo>
                    <a:cubicBezTo>
                      <a:pt x="11715" y="34814"/>
                      <a:pt x="10761" y="34999"/>
                      <a:pt x="9823" y="34999"/>
                    </a:cubicBezTo>
                    <a:cubicBezTo>
                      <a:pt x="9538" y="34999"/>
                      <a:pt x="9254" y="34982"/>
                      <a:pt x="8974" y="34943"/>
                    </a:cubicBezTo>
                    <a:cubicBezTo>
                      <a:pt x="7773" y="34776"/>
                      <a:pt x="6606" y="34209"/>
                      <a:pt x="5805" y="33275"/>
                    </a:cubicBezTo>
                    <a:cubicBezTo>
                      <a:pt x="4471" y="31640"/>
                      <a:pt x="4604" y="29205"/>
                      <a:pt x="5271" y="27204"/>
                    </a:cubicBezTo>
                    <a:cubicBezTo>
                      <a:pt x="5938" y="25202"/>
                      <a:pt x="6973" y="23334"/>
                      <a:pt x="7306" y="21200"/>
                    </a:cubicBezTo>
                    <a:cubicBezTo>
                      <a:pt x="7640" y="19131"/>
                      <a:pt x="6973" y="16630"/>
                      <a:pt x="5071" y="15762"/>
                    </a:cubicBezTo>
                    <a:cubicBezTo>
                      <a:pt x="4371" y="15462"/>
                      <a:pt x="3670" y="15362"/>
                      <a:pt x="3036" y="14995"/>
                    </a:cubicBezTo>
                    <a:cubicBezTo>
                      <a:pt x="2102" y="14428"/>
                      <a:pt x="1635" y="13261"/>
                      <a:pt x="1669" y="12160"/>
                    </a:cubicBezTo>
                    <a:cubicBezTo>
                      <a:pt x="1669" y="11059"/>
                      <a:pt x="2136" y="9992"/>
                      <a:pt x="2669" y="9024"/>
                    </a:cubicBezTo>
                    <a:cubicBezTo>
                      <a:pt x="3337" y="7790"/>
                      <a:pt x="4204" y="6656"/>
                      <a:pt x="5171" y="5622"/>
                    </a:cubicBezTo>
                    <a:cubicBezTo>
                      <a:pt x="6039" y="4688"/>
                      <a:pt x="7006" y="3887"/>
                      <a:pt x="8040" y="3187"/>
                    </a:cubicBezTo>
                    <a:cubicBezTo>
                      <a:pt x="8607" y="2853"/>
                      <a:pt x="9141" y="2520"/>
                      <a:pt x="9708" y="2219"/>
                    </a:cubicBezTo>
                    <a:cubicBezTo>
                      <a:pt x="10108" y="2019"/>
                      <a:pt x="10608" y="1819"/>
                      <a:pt x="11009" y="1686"/>
                    </a:cubicBezTo>
                    <a:cubicBezTo>
                      <a:pt x="12710" y="1018"/>
                      <a:pt x="14211" y="852"/>
                      <a:pt x="15612" y="718"/>
                    </a:cubicBezTo>
                    <a:cubicBezTo>
                      <a:pt x="15893" y="706"/>
                      <a:pt x="16162" y="700"/>
                      <a:pt x="16424" y="700"/>
                    </a:cubicBezTo>
                    <a:close/>
                    <a:moveTo>
                      <a:pt x="18376" y="1"/>
                    </a:moveTo>
                    <a:cubicBezTo>
                      <a:pt x="12419" y="1"/>
                      <a:pt x="6658" y="2239"/>
                      <a:pt x="2770" y="6923"/>
                    </a:cubicBezTo>
                    <a:cubicBezTo>
                      <a:pt x="1669" y="8190"/>
                      <a:pt x="801" y="9758"/>
                      <a:pt x="334" y="11426"/>
                    </a:cubicBezTo>
                    <a:cubicBezTo>
                      <a:pt x="101" y="12360"/>
                      <a:pt x="1" y="13427"/>
                      <a:pt x="334" y="14328"/>
                    </a:cubicBezTo>
                    <a:cubicBezTo>
                      <a:pt x="1068" y="16163"/>
                      <a:pt x="3303" y="16963"/>
                      <a:pt x="4404" y="18598"/>
                    </a:cubicBezTo>
                    <a:cubicBezTo>
                      <a:pt x="5738" y="20499"/>
                      <a:pt x="5171" y="23134"/>
                      <a:pt x="4471" y="25369"/>
                    </a:cubicBezTo>
                    <a:cubicBezTo>
                      <a:pt x="3770" y="27638"/>
                      <a:pt x="2970" y="30039"/>
                      <a:pt x="3904" y="32207"/>
                    </a:cubicBezTo>
                    <a:cubicBezTo>
                      <a:pt x="4671" y="34109"/>
                      <a:pt x="6639" y="35276"/>
                      <a:pt x="8640" y="35543"/>
                    </a:cubicBezTo>
                    <a:cubicBezTo>
                      <a:pt x="9028" y="35601"/>
                      <a:pt x="9416" y="35628"/>
                      <a:pt x="9805" y="35628"/>
                    </a:cubicBezTo>
                    <a:cubicBezTo>
                      <a:pt x="11424" y="35628"/>
                      <a:pt x="13044" y="35161"/>
                      <a:pt x="14578" y="34542"/>
                    </a:cubicBezTo>
                    <a:cubicBezTo>
                      <a:pt x="18014" y="33175"/>
                      <a:pt x="21149" y="30940"/>
                      <a:pt x="23818" y="28305"/>
                    </a:cubicBezTo>
                    <a:cubicBezTo>
                      <a:pt x="26753" y="25369"/>
                      <a:pt x="29155" y="21867"/>
                      <a:pt x="30356" y="17964"/>
                    </a:cubicBezTo>
                    <a:cubicBezTo>
                      <a:pt x="31557" y="14028"/>
                      <a:pt x="31490" y="9491"/>
                      <a:pt x="29755" y="5789"/>
                    </a:cubicBezTo>
                    <a:cubicBezTo>
                      <a:pt x="29255" y="4754"/>
                      <a:pt x="28621" y="3687"/>
                      <a:pt x="27787" y="2920"/>
                    </a:cubicBezTo>
                    <a:cubicBezTo>
                      <a:pt x="25953" y="1119"/>
                      <a:pt x="23284" y="351"/>
                      <a:pt x="20749" y="118"/>
                    </a:cubicBezTo>
                    <a:cubicBezTo>
                      <a:pt x="19957" y="40"/>
                      <a:pt x="19165" y="1"/>
                      <a:pt x="18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rot="5400000">
                <a:off x="6995091" y="2889822"/>
                <a:ext cx="2072432" cy="3574955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32015" extrusionOk="0">
                    <a:moveTo>
                      <a:pt x="11209" y="484"/>
                    </a:moveTo>
                    <a:cubicBezTo>
                      <a:pt x="12713" y="484"/>
                      <a:pt x="14213" y="765"/>
                      <a:pt x="15612" y="1356"/>
                    </a:cubicBezTo>
                    <a:cubicBezTo>
                      <a:pt x="16713" y="1823"/>
                      <a:pt x="17713" y="2624"/>
                      <a:pt x="18547" y="3391"/>
                    </a:cubicBezTo>
                    <a:cubicBezTo>
                      <a:pt x="19248" y="4058"/>
                      <a:pt x="19848" y="4859"/>
                      <a:pt x="19948" y="5826"/>
                    </a:cubicBezTo>
                    <a:cubicBezTo>
                      <a:pt x="20048" y="6493"/>
                      <a:pt x="19915" y="7194"/>
                      <a:pt x="20048" y="7861"/>
                    </a:cubicBezTo>
                    <a:cubicBezTo>
                      <a:pt x="20249" y="9062"/>
                      <a:pt x="21249" y="9996"/>
                      <a:pt x="21750" y="11130"/>
                    </a:cubicBezTo>
                    <a:cubicBezTo>
                      <a:pt x="22217" y="11864"/>
                      <a:pt x="22250" y="12831"/>
                      <a:pt x="22083" y="13632"/>
                    </a:cubicBezTo>
                    <a:cubicBezTo>
                      <a:pt x="21783" y="15166"/>
                      <a:pt x="21116" y="16667"/>
                      <a:pt x="20082" y="17868"/>
                    </a:cubicBezTo>
                    <a:cubicBezTo>
                      <a:pt x="19215" y="18969"/>
                      <a:pt x="18047" y="19836"/>
                      <a:pt x="17513" y="21137"/>
                    </a:cubicBezTo>
                    <a:cubicBezTo>
                      <a:pt x="17180" y="21971"/>
                      <a:pt x="17080" y="22872"/>
                      <a:pt x="16880" y="23772"/>
                    </a:cubicBezTo>
                    <a:cubicBezTo>
                      <a:pt x="16513" y="25273"/>
                      <a:pt x="15679" y="26641"/>
                      <a:pt x="14578" y="27809"/>
                    </a:cubicBezTo>
                    <a:cubicBezTo>
                      <a:pt x="13477" y="28943"/>
                      <a:pt x="12210" y="29843"/>
                      <a:pt x="10875" y="30644"/>
                    </a:cubicBezTo>
                    <a:cubicBezTo>
                      <a:pt x="10275" y="30978"/>
                      <a:pt x="9674" y="31311"/>
                      <a:pt x="8941" y="31478"/>
                    </a:cubicBezTo>
                    <a:cubicBezTo>
                      <a:pt x="8729" y="31531"/>
                      <a:pt x="8511" y="31553"/>
                      <a:pt x="8291" y="31553"/>
                    </a:cubicBezTo>
                    <a:cubicBezTo>
                      <a:pt x="7815" y="31553"/>
                      <a:pt x="7328" y="31448"/>
                      <a:pt x="6872" y="31311"/>
                    </a:cubicBezTo>
                    <a:cubicBezTo>
                      <a:pt x="5938" y="31044"/>
                      <a:pt x="5271" y="30177"/>
                      <a:pt x="5138" y="29210"/>
                    </a:cubicBezTo>
                    <a:cubicBezTo>
                      <a:pt x="5004" y="28309"/>
                      <a:pt x="5238" y="27308"/>
                      <a:pt x="5638" y="26474"/>
                    </a:cubicBezTo>
                    <a:cubicBezTo>
                      <a:pt x="6072" y="25640"/>
                      <a:pt x="6639" y="24840"/>
                      <a:pt x="7173" y="24039"/>
                    </a:cubicBezTo>
                    <a:cubicBezTo>
                      <a:pt x="8240" y="22371"/>
                      <a:pt x="9107" y="20537"/>
                      <a:pt x="9307" y="18602"/>
                    </a:cubicBezTo>
                    <a:cubicBezTo>
                      <a:pt x="9541" y="16634"/>
                      <a:pt x="8941" y="14499"/>
                      <a:pt x="7506" y="13131"/>
                    </a:cubicBezTo>
                    <a:cubicBezTo>
                      <a:pt x="6172" y="11830"/>
                      <a:pt x="4237" y="11363"/>
                      <a:pt x="2403" y="10963"/>
                    </a:cubicBezTo>
                    <a:cubicBezTo>
                      <a:pt x="1936" y="10830"/>
                      <a:pt x="1502" y="10730"/>
                      <a:pt x="1168" y="10396"/>
                    </a:cubicBezTo>
                    <a:cubicBezTo>
                      <a:pt x="735" y="9996"/>
                      <a:pt x="668" y="9362"/>
                      <a:pt x="701" y="8828"/>
                    </a:cubicBezTo>
                    <a:cubicBezTo>
                      <a:pt x="735" y="6627"/>
                      <a:pt x="1936" y="4292"/>
                      <a:pt x="3737" y="2957"/>
                    </a:cubicBezTo>
                    <a:cubicBezTo>
                      <a:pt x="5887" y="1360"/>
                      <a:pt x="8555" y="484"/>
                      <a:pt x="11209" y="484"/>
                    </a:cubicBezTo>
                    <a:close/>
                    <a:moveTo>
                      <a:pt x="11527" y="1"/>
                    </a:moveTo>
                    <a:cubicBezTo>
                      <a:pt x="10622" y="1"/>
                      <a:pt x="9718" y="108"/>
                      <a:pt x="8840" y="322"/>
                    </a:cubicBezTo>
                    <a:cubicBezTo>
                      <a:pt x="6405" y="923"/>
                      <a:pt x="4104" y="1923"/>
                      <a:pt x="2436" y="3791"/>
                    </a:cubicBezTo>
                    <a:cubicBezTo>
                      <a:pt x="1535" y="4825"/>
                      <a:pt x="835" y="6093"/>
                      <a:pt x="401" y="7427"/>
                    </a:cubicBezTo>
                    <a:cubicBezTo>
                      <a:pt x="68" y="8495"/>
                      <a:pt x="1" y="9796"/>
                      <a:pt x="768" y="10596"/>
                    </a:cubicBezTo>
                    <a:cubicBezTo>
                      <a:pt x="1202" y="10997"/>
                      <a:pt x="1769" y="11163"/>
                      <a:pt x="2369" y="11297"/>
                    </a:cubicBezTo>
                    <a:cubicBezTo>
                      <a:pt x="4204" y="11797"/>
                      <a:pt x="6172" y="12331"/>
                      <a:pt x="7406" y="13799"/>
                    </a:cubicBezTo>
                    <a:cubicBezTo>
                      <a:pt x="8674" y="15200"/>
                      <a:pt x="8941" y="17301"/>
                      <a:pt x="8607" y="19136"/>
                    </a:cubicBezTo>
                    <a:cubicBezTo>
                      <a:pt x="8240" y="21004"/>
                      <a:pt x="7273" y="22672"/>
                      <a:pt x="6239" y="24206"/>
                    </a:cubicBezTo>
                    <a:cubicBezTo>
                      <a:pt x="5538" y="25207"/>
                      <a:pt x="4771" y="26207"/>
                      <a:pt x="4404" y="27375"/>
                    </a:cubicBezTo>
                    <a:cubicBezTo>
                      <a:pt x="4037" y="28542"/>
                      <a:pt x="4037" y="29943"/>
                      <a:pt x="4838" y="30877"/>
                    </a:cubicBezTo>
                    <a:cubicBezTo>
                      <a:pt x="5405" y="31611"/>
                      <a:pt x="6372" y="31978"/>
                      <a:pt x="7339" y="32012"/>
                    </a:cubicBezTo>
                    <a:cubicBezTo>
                      <a:pt x="7399" y="32014"/>
                      <a:pt x="7459" y="32015"/>
                      <a:pt x="7518" y="32015"/>
                    </a:cubicBezTo>
                    <a:cubicBezTo>
                      <a:pt x="8392" y="32015"/>
                      <a:pt x="9263" y="31790"/>
                      <a:pt x="10075" y="31478"/>
                    </a:cubicBezTo>
                    <a:cubicBezTo>
                      <a:pt x="13510" y="30177"/>
                      <a:pt x="16413" y="27709"/>
                      <a:pt x="18514" y="24673"/>
                    </a:cubicBezTo>
                    <a:cubicBezTo>
                      <a:pt x="20582" y="21671"/>
                      <a:pt x="21850" y="18135"/>
                      <a:pt x="22450" y="14532"/>
                    </a:cubicBezTo>
                    <a:cubicBezTo>
                      <a:pt x="22717" y="13098"/>
                      <a:pt x="22884" y="11497"/>
                      <a:pt x="22684" y="9962"/>
                    </a:cubicBezTo>
                    <a:cubicBezTo>
                      <a:pt x="22250" y="6327"/>
                      <a:pt x="19915" y="2957"/>
                      <a:pt x="16679" y="1256"/>
                    </a:cubicBezTo>
                    <a:cubicBezTo>
                      <a:pt x="15088" y="416"/>
                      <a:pt x="13306" y="1"/>
                      <a:pt x="11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rot="5400000">
                <a:off x="8523241" y="4318390"/>
                <a:ext cx="1090644" cy="1216367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0893" extrusionOk="0">
                    <a:moveTo>
                      <a:pt x="4591" y="255"/>
                    </a:moveTo>
                    <a:cubicBezTo>
                      <a:pt x="4751" y="255"/>
                      <a:pt x="4912" y="265"/>
                      <a:pt x="5071" y="284"/>
                    </a:cubicBezTo>
                    <a:cubicBezTo>
                      <a:pt x="5538" y="351"/>
                      <a:pt x="5938" y="518"/>
                      <a:pt x="6372" y="685"/>
                    </a:cubicBezTo>
                    <a:cubicBezTo>
                      <a:pt x="7172" y="1018"/>
                      <a:pt x="7773" y="1519"/>
                      <a:pt x="8273" y="2253"/>
                    </a:cubicBezTo>
                    <a:cubicBezTo>
                      <a:pt x="9040" y="3387"/>
                      <a:pt x="9040" y="4888"/>
                      <a:pt x="9607" y="6089"/>
                    </a:cubicBezTo>
                    <a:cubicBezTo>
                      <a:pt x="10007" y="6722"/>
                      <a:pt x="10508" y="7356"/>
                      <a:pt x="10341" y="8057"/>
                    </a:cubicBezTo>
                    <a:cubicBezTo>
                      <a:pt x="10208" y="8490"/>
                      <a:pt x="9874" y="8857"/>
                      <a:pt x="9841" y="9258"/>
                    </a:cubicBezTo>
                    <a:cubicBezTo>
                      <a:pt x="9774" y="9524"/>
                      <a:pt x="9874" y="9825"/>
                      <a:pt x="9707" y="10025"/>
                    </a:cubicBezTo>
                    <a:cubicBezTo>
                      <a:pt x="9607" y="10091"/>
                      <a:pt x="9540" y="10158"/>
                      <a:pt x="9407" y="10192"/>
                    </a:cubicBezTo>
                    <a:cubicBezTo>
                      <a:pt x="9241" y="10237"/>
                      <a:pt x="9062" y="10255"/>
                      <a:pt x="8879" y="10255"/>
                    </a:cubicBezTo>
                    <a:cubicBezTo>
                      <a:pt x="8655" y="10255"/>
                      <a:pt x="8426" y="10228"/>
                      <a:pt x="8206" y="10192"/>
                    </a:cubicBezTo>
                    <a:cubicBezTo>
                      <a:pt x="7706" y="10091"/>
                      <a:pt x="7239" y="9925"/>
                      <a:pt x="6772" y="9758"/>
                    </a:cubicBezTo>
                    <a:cubicBezTo>
                      <a:pt x="5438" y="9291"/>
                      <a:pt x="4170" y="8791"/>
                      <a:pt x="3002" y="7957"/>
                    </a:cubicBezTo>
                    <a:cubicBezTo>
                      <a:pt x="1868" y="7189"/>
                      <a:pt x="901" y="5955"/>
                      <a:pt x="667" y="4588"/>
                    </a:cubicBezTo>
                    <a:cubicBezTo>
                      <a:pt x="567" y="4087"/>
                      <a:pt x="567" y="3587"/>
                      <a:pt x="701" y="3086"/>
                    </a:cubicBezTo>
                    <a:cubicBezTo>
                      <a:pt x="1128" y="1378"/>
                      <a:pt x="2867" y="255"/>
                      <a:pt x="4591" y="255"/>
                    </a:cubicBezTo>
                    <a:close/>
                    <a:moveTo>
                      <a:pt x="4610" y="1"/>
                    </a:moveTo>
                    <a:cubicBezTo>
                      <a:pt x="3822" y="1"/>
                      <a:pt x="3037" y="188"/>
                      <a:pt x="2335" y="585"/>
                    </a:cubicBezTo>
                    <a:cubicBezTo>
                      <a:pt x="1401" y="1085"/>
                      <a:pt x="601" y="1952"/>
                      <a:pt x="334" y="2953"/>
                    </a:cubicBezTo>
                    <a:cubicBezTo>
                      <a:pt x="0" y="4020"/>
                      <a:pt x="167" y="5188"/>
                      <a:pt x="601" y="6122"/>
                    </a:cubicBezTo>
                    <a:cubicBezTo>
                      <a:pt x="768" y="6522"/>
                      <a:pt x="1034" y="6923"/>
                      <a:pt x="1268" y="7223"/>
                    </a:cubicBezTo>
                    <a:cubicBezTo>
                      <a:pt x="1668" y="7690"/>
                      <a:pt x="2169" y="8023"/>
                      <a:pt x="2669" y="8357"/>
                    </a:cubicBezTo>
                    <a:cubicBezTo>
                      <a:pt x="4837" y="9725"/>
                      <a:pt x="7272" y="10792"/>
                      <a:pt x="9874" y="10892"/>
                    </a:cubicBezTo>
                    <a:cubicBezTo>
                      <a:pt x="10541" y="10892"/>
                      <a:pt x="11275" y="10825"/>
                      <a:pt x="11709" y="10258"/>
                    </a:cubicBezTo>
                    <a:cubicBezTo>
                      <a:pt x="12009" y="9991"/>
                      <a:pt x="12042" y="9458"/>
                      <a:pt x="11942" y="9057"/>
                    </a:cubicBezTo>
                    <a:cubicBezTo>
                      <a:pt x="11709" y="7523"/>
                      <a:pt x="10108" y="6489"/>
                      <a:pt x="9707" y="4921"/>
                    </a:cubicBezTo>
                    <a:cubicBezTo>
                      <a:pt x="9574" y="4554"/>
                      <a:pt x="9574" y="4154"/>
                      <a:pt x="9507" y="3754"/>
                    </a:cubicBezTo>
                    <a:cubicBezTo>
                      <a:pt x="9274" y="2753"/>
                      <a:pt x="8740" y="1886"/>
                      <a:pt x="7939" y="1218"/>
                    </a:cubicBezTo>
                    <a:cubicBezTo>
                      <a:pt x="7014" y="434"/>
                      <a:pt x="5808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rot="5400000">
                <a:off x="7736731" y="3163325"/>
                <a:ext cx="3815489" cy="1647505"/>
              </a:xfrm>
              <a:custGeom>
                <a:avLst/>
                <a:gdLst/>
                <a:ahLst/>
                <a:cxnLst/>
                <a:rect l="l" t="t" r="r" b="b"/>
                <a:pathLst>
                  <a:path w="42131" h="14754" extrusionOk="0">
                    <a:moveTo>
                      <a:pt x="1935" y="1"/>
                    </a:moveTo>
                    <a:cubicBezTo>
                      <a:pt x="300" y="3703"/>
                      <a:pt x="0" y="8306"/>
                      <a:pt x="1902" y="11676"/>
                    </a:cubicBezTo>
                    <a:cubicBezTo>
                      <a:pt x="2268" y="12409"/>
                      <a:pt x="3002" y="13143"/>
                      <a:pt x="3636" y="13610"/>
                    </a:cubicBezTo>
                    <a:cubicBezTo>
                      <a:pt x="4303" y="14077"/>
                      <a:pt x="5337" y="14578"/>
                      <a:pt x="6138" y="14678"/>
                    </a:cubicBezTo>
                    <a:cubicBezTo>
                      <a:pt x="6513" y="14727"/>
                      <a:pt x="6874" y="14753"/>
                      <a:pt x="7226" y="14753"/>
                    </a:cubicBezTo>
                    <a:cubicBezTo>
                      <a:pt x="8063" y="14753"/>
                      <a:pt x="8852" y="14606"/>
                      <a:pt x="9674" y="14277"/>
                    </a:cubicBezTo>
                    <a:cubicBezTo>
                      <a:pt x="11242" y="13677"/>
                      <a:pt x="12142" y="12143"/>
                      <a:pt x="13176" y="10808"/>
                    </a:cubicBezTo>
                    <a:cubicBezTo>
                      <a:pt x="16745" y="6272"/>
                      <a:pt x="22483" y="3837"/>
                      <a:pt x="28254" y="3003"/>
                    </a:cubicBezTo>
                    <a:cubicBezTo>
                      <a:pt x="29523" y="2816"/>
                      <a:pt x="30826" y="2710"/>
                      <a:pt x="32126" y="2710"/>
                    </a:cubicBezTo>
                    <a:cubicBezTo>
                      <a:pt x="35712" y="2710"/>
                      <a:pt x="39282" y="3517"/>
                      <a:pt x="42097" y="5671"/>
                    </a:cubicBezTo>
                    <a:cubicBezTo>
                      <a:pt x="42130" y="5471"/>
                      <a:pt x="42030" y="5271"/>
                      <a:pt x="42030" y="4971"/>
                    </a:cubicBezTo>
                    <a:cubicBezTo>
                      <a:pt x="41997" y="4971"/>
                      <a:pt x="41963" y="4971"/>
                      <a:pt x="41997" y="5004"/>
                    </a:cubicBezTo>
                    <a:cubicBezTo>
                      <a:pt x="40162" y="3403"/>
                      <a:pt x="37360" y="2669"/>
                      <a:pt x="34792" y="2402"/>
                    </a:cubicBezTo>
                    <a:cubicBezTo>
                      <a:pt x="33758" y="2297"/>
                      <a:pt x="32752" y="2233"/>
                      <a:pt x="31742" y="2233"/>
                    </a:cubicBezTo>
                    <a:cubicBezTo>
                      <a:pt x="30503" y="2233"/>
                      <a:pt x="29259" y="2330"/>
                      <a:pt x="27953" y="2569"/>
                    </a:cubicBezTo>
                    <a:cubicBezTo>
                      <a:pt x="26586" y="2803"/>
                      <a:pt x="25252" y="3203"/>
                      <a:pt x="23851" y="3270"/>
                    </a:cubicBezTo>
                    <a:cubicBezTo>
                      <a:pt x="23776" y="3272"/>
                      <a:pt x="23702" y="3273"/>
                      <a:pt x="23628" y="3273"/>
                    </a:cubicBezTo>
                    <a:cubicBezTo>
                      <a:pt x="23050" y="3273"/>
                      <a:pt x="22473" y="3202"/>
                      <a:pt x="21906" y="3202"/>
                    </a:cubicBezTo>
                    <a:cubicBezTo>
                      <a:pt x="21629" y="3202"/>
                      <a:pt x="21354" y="3219"/>
                      <a:pt x="21082" y="3270"/>
                    </a:cubicBezTo>
                    <a:cubicBezTo>
                      <a:pt x="19848" y="3470"/>
                      <a:pt x="18814" y="4237"/>
                      <a:pt x="17913" y="5071"/>
                    </a:cubicBezTo>
                    <a:cubicBezTo>
                      <a:pt x="16445" y="6405"/>
                      <a:pt x="15178" y="7906"/>
                      <a:pt x="13777" y="9274"/>
                    </a:cubicBezTo>
                    <a:cubicBezTo>
                      <a:pt x="12342" y="10641"/>
                      <a:pt x="10775" y="11842"/>
                      <a:pt x="8907" y="12476"/>
                    </a:cubicBezTo>
                    <a:cubicBezTo>
                      <a:pt x="8171" y="12721"/>
                      <a:pt x="7395" y="12852"/>
                      <a:pt x="6629" y="12852"/>
                    </a:cubicBezTo>
                    <a:cubicBezTo>
                      <a:pt x="5417" y="12852"/>
                      <a:pt x="4230" y="12525"/>
                      <a:pt x="3269" y="11809"/>
                    </a:cubicBezTo>
                    <a:cubicBezTo>
                      <a:pt x="1568" y="10575"/>
                      <a:pt x="834" y="8306"/>
                      <a:pt x="901" y="6238"/>
                    </a:cubicBezTo>
                    <a:cubicBezTo>
                      <a:pt x="934" y="4103"/>
                      <a:pt x="1635" y="2102"/>
                      <a:pt x="2335" y="134"/>
                    </a:cubicBezTo>
                    <a:cubicBezTo>
                      <a:pt x="2168" y="101"/>
                      <a:pt x="2102" y="67"/>
                      <a:pt x="19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rot="5400000">
                <a:off x="8976933" y="2600137"/>
                <a:ext cx="1637461" cy="1062046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9511" extrusionOk="0">
                    <a:moveTo>
                      <a:pt x="17781" y="0"/>
                    </a:moveTo>
                    <a:cubicBezTo>
                      <a:pt x="17759" y="0"/>
                      <a:pt x="17736" y="4"/>
                      <a:pt x="17713" y="14"/>
                    </a:cubicBezTo>
                    <a:cubicBezTo>
                      <a:pt x="17446" y="814"/>
                      <a:pt x="16879" y="1415"/>
                      <a:pt x="16179" y="1848"/>
                    </a:cubicBezTo>
                    <a:cubicBezTo>
                      <a:pt x="15278" y="2349"/>
                      <a:pt x="14211" y="2382"/>
                      <a:pt x="13343" y="2983"/>
                    </a:cubicBezTo>
                    <a:cubicBezTo>
                      <a:pt x="12843" y="3350"/>
                      <a:pt x="12409" y="3850"/>
                      <a:pt x="11909" y="4217"/>
                    </a:cubicBezTo>
                    <a:cubicBezTo>
                      <a:pt x="10741" y="5084"/>
                      <a:pt x="9107" y="5251"/>
                      <a:pt x="7939" y="6152"/>
                    </a:cubicBezTo>
                    <a:cubicBezTo>
                      <a:pt x="7372" y="6552"/>
                      <a:pt x="6905" y="7152"/>
                      <a:pt x="6338" y="7586"/>
                    </a:cubicBezTo>
                    <a:cubicBezTo>
                      <a:pt x="5645" y="8121"/>
                      <a:pt x="4833" y="8389"/>
                      <a:pt x="4014" y="8389"/>
                    </a:cubicBezTo>
                    <a:cubicBezTo>
                      <a:pt x="3966" y="8389"/>
                      <a:pt x="3918" y="8388"/>
                      <a:pt x="3870" y="8386"/>
                    </a:cubicBezTo>
                    <a:cubicBezTo>
                      <a:pt x="3003" y="8353"/>
                      <a:pt x="2102" y="7986"/>
                      <a:pt x="1535" y="7319"/>
                    </a:cubicBezTo>
                    <a:cubicBezTo>
                      <a:pt x="934" y="6685"/>
                      <a:pt x="668" y="5818"/>
                      <a:pt x="501" y="4917"/>
                    </a:cubicBezTo>
                    <a:cubicBezTo>
                      <a:pt x="201" y="3383"/>
                      <a:pt x="401" y="1748"/>
                      <a:pt x="1068" y="314"/>
                    </a:cubicBezTo>
                    <a:cubicBezTo>
                      <a:pt x="961" y="314"/>
                      <a:pt x="897" y="357"/>
                      <a:pt x="825" y="357"/>
                    </a:cubicBezTo>
                    <a:cubicBezTo>
                      <a:pt x="806" y="357"/>
                      <a:pt x="788" y="354"/>
                      <a:pt x="768" y="347"/>
                    </a:cubicBezTo>
                    <a:cubicBezTo>
                      <a:pt x="234" y="1415"/>
                      <a:pt x="34" y="2649"/>
                      <a:pt x="34" y="3850"/>
                    </a:cubicBezTo>
                    <a:cubicBezTo>
                      <a:pt x="0" y="5551"/>
                      <a:pt x="434" y="7419"/>
                      <a:pt x="1768" y="8520"/>
                    </a:cubicBezTo>
                    <a:cubicBezTo>
                      <a:pt x="2673" y="9255"/>
                      <a:pt x="3817" y="9511"/>
                      <a:pt x="4958" y="9511"/>
                    </a:cubicBezTo>
                    <a:cubicBezTo>
                      <a:pt x="5163" y="9511"/>
                      <a:pt x="5368" y="9503"/>
                      <a:pt x="5571" y="9487"/>
                    </a:cubicBezTo>
                    <a:cubicBezTo>
                      <a:pt x="6238" y="9421"/>
                      <a:pt x="6872" y="9254"/>
                      <a:pt x="7439" y="9020"/>
                    </a:cubicBezTo>
                    <a:cubicBezTo>
                      <a:pt x="9841" y="7986"/>
                      <a:pt x="11242" y="5484"/>
                      <a:pt x="13410" y="4083"/>
                    </a:cubicBezTo>
                    <a:cubicBezTo>
                      <a:pt x="14277" y="3516"/>
                      <a:pt x="15278" y="3149"/>
                      <a:pt x="16179" y="2582"/>
                    </a:cubicBezTo>
                    <a:cubicBezTo>
                      <a:pt x="17046" y="2049"/>
                      <a:pt x="17880" y="1248"/>
                      <a:pt x="18080" y="214"/>
                    </a:cubicBezTo>
                    <a:cubicBezTo>
                      <a:pt x="18023" y="157"/>
                      <a:pt x="17916" y="0"/>
                      <a:pt x="17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 rot="5400000">
                <a:off x="9473411" y="4868635"/>
                <a:ext cx="1540740" cy="571948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5122" extrusionOk="0">
                    <a:moveTo>
                      <a:pt x="1" y="652"/>
                    </a:moveTo>
                    <a:cubicBezTo>
                      <a:pt x="1" y="667"/>
                      <a:pt x="2" y="673"/>
                      <a:pt x="5" y="673"/>
                    </a:cubicBezTo>
                    <a:cubicBezTo>
                      <a:pt x="8" y="673"/>
                      <a:pt x="12" y="666"/>
                      <a:pt x="16" y="653"/>
                    </a:cubicBezTo>
                    <a:lnTo>
                      <a:pt x="16" y="653"/>
                    </a:lnTo>
                    <a:cubicBezTo>
                      <a:pt x="11" y="652"/>
                      <a:pt x="6" y="652"/>
                      <a:pt x="1" y="652"/>
                    </a:cubicBezTo>
                    <a:close/>
                    <a:moveTo>
                      <a:pt x="1497" y="0"/>
                    </a:moveTo>
                    <a:cubicBezTo>
                      <a:pt x="1013" y="0"/>
                      <a:pt x="553" y="88"/>
                      <a:pt x="167" y="351"/>
                    </a:cubicBezTo>
                    <a:cubicBezTo>
                      <a:pt x="134" y="385"/>
                      <a:pt x="34" y="451"/>
                      <a:pt x="34" y="518"/>
                    </a:cubicBezTo>
                    <a:cubicBezTo>
                      <a:pt x="34" y="571"/>
                      <a:pt x="25" y="624"/>
                      <a:pt x="16" y="653"/>
                    </a:cubicBezTo>
                    <a:lnTo>
                      <a:pt x="16" y="653"/>
                    </a:lnTo>
                    <a:cubicBezTo>
                      <a:pt x="2979" y="853"/>
                      <a:pt x="5910" y="1120"/>
                      <a:pt x="8807" y="1719"/>
                    </a:cubicBezTo>
                    <a:cubicBezTo>
                      <a:pt x="11676" y="2353"/>
                      <a:pt x="14511" y="3387"/>
                      <a:pt x="16913" y="5121"/>
                    </a:cubicBezTo>
                    <a:cubicBezTo>
                      <a:pt x="16913" y="4988"/>
                      <a:pt x="17013" y="4821"/>
                      <a:pt x="17013" y="4688"/>
                    </a:cubicBezTo>
                    <a:cubicBezTo>
                      <a:pt x="16312" y="4154"/>
                      <a:pt x="15545" y="3787"/>
                      <a:pt x="14878" y="3387"/>
                    </a:cubicBezTo>
                    <a:cubicBezTo>
                      <a:pt x="14311" y="3053"/>
                      <a:pt x="13677" y="2786"/>
                      <a:pt x="13010" y="2486"/>
                    </a:cubicBezTo>
                    <a:cubicBezTo>
                      <a:pt x="11709" y="1953"/>
                      <a:pt x="10508" y="1519"/>
                      <a:pt x="9141" y="1285"/>
                    </a:cubicBezTo>
                    <a:cubicBezTo>
                      <a:pt x="7039" y="885"/>
                      <a:pt x="4904" y="518"/>
                      <a:pt x="2836" y="151"/>
                    </a:cubicBezTo>
                    <a:cubicBezTo>
                      <a:pt x="2393" y="72"/>
                      <a:pt x="1935" y="0"/>
                      <a:pt x="1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" name="Google Shape;179;p11"/>
            <p:cNvSpPr/>
            <p:nvPr/>
          </p:nvSpPr>
          <p:spPr>
            <a:xfrm rot="5676740">
              <a:off x="6418514" y="-1316599"/>
              <a:ext cx="1764354" cy="3047092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 rot="7519408">
              <a:off x="7624950" y="-349361"/>
              <a:ext cx="812708" cy="530963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 rot="5400000">
              <a:off x="-435600" y="4484834"/>
              <a:ext cx="1365501" cy="1066289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2" name="Google Shape;182;p11"/>
            <p:cNvGrpSpPr/>
            <p:nvPr/>
          </p:nvGrpSpPr>
          <p:grpSpPr>
            <a:xfrm>
              <a:off x="-793476" y="-719907"/>
              <a:ext cx="3794600" cy="2193243"/>
              <a:chOff x="-734476" y="-503557"/>
              <a:chExt cx="3794600" cy="2193243"/>
            </a:xfrm>
          </p:grpSpPr>
          <p:sp>
            <p:nvSpPr>
              <p:cNvPr id="183" name="Google Shape;183;p11"/>
              <p:cNvSpPr/>
              <p:nvPr/>
            </p:nvSpPr>
            <p:spPr>
              <a:xfrm rot="5400000">
                <a:off x="66203" y="-1304236"/>
                <a:ext cx="2193243" cy="3794600"/>
              </a:xfrm>
              <a:custGeom>
                <a:avLst/>
                <a:gdLst/>
                <a:ahLst/>
                <a:cxnLst/>
                <a:rect l="l" t="t" r="r" b="b"/>
                <a:pathLst>
                  <a:path w="24218" h="33982" extrusionOk="0">
                    <a:moveTo>
                      <a:pt x="11311" y="417"/>
                    </a:moveTo>
                    <a:cubicBezTo>
                      <a:pt x="11366" y="417"/>
                      <a:pt x="11421" y="418"/>
                      <a:pt x="11475" y="419"/>
                    </a:cubicBezTo>
                    <a:cubicBezTo>
                      <a:pt x="12476" y="453"/>
                      <a:pt x="13243" y="586"/>
                      <a:pt x="14110" y="1020"/>
                    </a:cubicBezTo>
                    <a:cubicBezTo>
                      <a:pt x="15411" y="1620"/>
                      <a:pt x="16378" y="2421"/>
                      <a:pt x="17246" y="3555"/>
                    </a:cubicBezTo>
                    <a:cubicBezTo>
                      <a:pt x="18146" y="4689"/>
                      <a:pt x="18747" y="6057"/>
                      <a:pt x="18747" y="7458"/>
                    </a:cubicBezTo>
                    <a:cubicBezTo>
                      <a:pt x="18747" y="9025"/>
                      <a:pt x="18046" y="10527"/>
                      <a:pt x="18013" y="12061"/>
                    </a:cubicBezTo>
                    <a:cubicBezTo>
                      <a:pt x="17946" y="14263"/>
                      <a:pt x="19047" y="16397"/>
                      <a:pt x="20281" y="18199"/>
                    </a:cubicBezTo>
                    <a:cubicBezTo>
                      <a:pt x="21549" y="19967"/>
                      <a:pt x="22916" y="21868"/>
                      <a:pt x="23050" y="24070"/>
                    </a:cubicBezTo>
                    <a:cubicBezTo>
                      <a:pt x="23250" y="25804"/>
                      <a:pt x="22750" y="28106"/>
                      <a:pt x="21549" y="29273"/>
                    </a:cubicBezTo>
                    <a:cubicBezTo>
                      <a:pt x="21082" y="29707"/>
                      <a:pt x="20581" y="30074"/>
                      <a:pt x="19948" y="30207"/>
                    </a:cubicBezTo>
                    <a:cubicBezTo>
                      <a:pt x="19749" y="30250"/>
                      <a:pt x="19549" y="30267"/>
                      <a:pt x="19347" y="30267"/>
                    </a:cubicBezTo>
                    <a:cubicBezTo>
                      <a:pt x="18767" y="30267"/>
                      <a:pt x="18173" y="30132"/>
                      <a:pt x="17579" y="30107"/>
                    </a:cubicBezTo>
                    <a:cubicBezTo>
                      <a:pt x="17541" y="30106"/>
                      <a:pt x="17502" y="30105"/>
                      <a:pt x="17463" y="30105"/>
                    </a:cubicBezTo>
                    <a:cubicBezTo>
                      <a:pt x="15789" y="30105"/>
                      <a:pt x="13871" y="31479"/>
                      <a:pt x="12209" y="31642"/>
                    </a:cubicBezTo>
                    <a:cubicBezTo>
                      <a:pt x="12019" y="31663"/>
                      <a:pt x="11828" y="31673"/>
                      <a:pt x="11637" y="31673"/>
                    </a:cubicBezTo>
                    <a:cubicBezTo>
                      <a:pt x="9434" y="31673"/>
                      <a:pt x="7122" y="30321"/>
                      <a:pt x="5404" y="28940"/>
                    </a:cubicBezTo>
                    <a:cubicBezTo>
                      <a:pt x="3569" y="27439"/>
                      <a:pt x="2535" y="25771"/>
                      <a:pt x="1568" y="23569"/>
                    </a:cubicBezTo>
                    <a:cubicBezTo>
                      <a:pt x="1201" y="22702"/>
                      <a:pt x="734" y="21134"/>
                      <a:pt x="600" y="19967"/>
                    </a:cubicBezTo>
                    <a:cubicBezTo>
                      <a:pt x="467" y="18933"/>
                      <a:pt x="467" y="17732"/>
                      <a:pt x="534" y="16698"/>
                    </a:cubicBezTo>
                    <a:cubicBezTo>
                      <a:pt x="667" y="13629"/>
                      <a:pt x="1301" y="10593"/>
                      <a:pt x="2502" y="7758"/>
                    </a:cubicBezTo>
                    <a:cubicBezTo>
                      <a:pt x="3269" y="5890"/>
                      <a:pt x="4303" y="4055"/>
                      <a:pt x="5838" y="2688"/>
                    </a:cubicBezTo>
                    <a:cubicBezTo>
                      <a:pt x="6538" y="2020"/>
                      <a:pt x="7138" y="1520"/>
                      <a:pt x="8072" y="1120"/>
                    </a:cubicBezTo>
                    <a:cubicBezTo>
                      <a:pt x="9117" y="708"/>
                      <a:pt x="10282" y="417"/>
                      <a:pt x="11311" y="417"/>
                    </a:cubicBezTo>
                    <a:close/>
                    <a:moveTo>
                      <a:pt x="11191" y="1"/>
                    </a:moveTo>
                    <a:cubicBezTo>
                      <a:pt x="10742" y="1"/>
                      <a:pt x="10299" y="39"/>
                      <a:pt x="9874" y="119"/>
                    </a:cubicBezTo>
                    <a:cubicBezTo>
                      <a:pt x="7706" y="586"/>
                      <a:pt x="5871" y="1587"/>
                      <a:pt x="4370" y="3255"/>
                    </a:cubicBezTo>
                    <a:cubicBezTo>
                      <a:pt x="1268" y="6857"/>
                      <a:pt x="234" y="11761"/>
                      <a:pt x="67" y="16464"/>
                    </a:cubicBezTo>
                    <a:cubicBezTo>
                      <a:pt x="0" y="18766"/>
                      <a:pt x="100" y="21067"/>
                      <a:pt x="734" y="23269"/>
                    </a:cubicBezTo>
                    <a:cubicBezTo>
                      <a:pt x="1735" y="26805"/>
                      <a:pt x="4170" y="29974"/>
                      <a:pt x="7372" y="31909"/>
                    </a:cubicBezTo>
                    <a:cubicBezTo>
                      <a:pt x="9642" y="33270"/>
                      <a:pt x="12288" y="33982"/>
                      <a:pt x="14943" y="33982"/>
                    </a:cubicBezTo>
                    <a:cubicBezTo>
                      <a:pt x="15995" y="33982"/>
                      <a:pt x="17048" y="33870"/>
                      <a:pt x="18080" y="33643"/>
                    </a:cubicBezTo>
                    <a:cubicBezTo>
                      <a:pt x="19414" y="33376"/>
                      <a:pt x="20782" y="32876"/>
                      <a:pt x="21782" y="31909"/>
                    </a:cubicBezTo>
                    <a:cubicBezTo>
                      <a:pt x="23050" y="30708"/>
                      <a:pt x="23650" y="28940"/>
                      <a:pt x="23817" y="27205"/>
                    </a:cubicBezTo>
                    <a:cubicBezTo>
                      <a:pt x="24217" y="23603"/>
                      <a:pt x="22950" y="19967"/>
                      <a:pt x="21282" y="16731"/>
                    </a:cubicBezTo>
                    <a:cubicBezTo>
                      <a:pt x="20782" y="15730"/>
                      <a:pt x="20248" y="14730"/>
                      <a:pt x="19948" y="13629"/>
                    </a:cubicBezTo>
                    <a:cubicBezTo>
                      <a:pt x="19614" y="12261"/>
                      <a:pt x="19781" y="10793"/>
                      <a:pt x="19714" y="9392"/>
                    </a:cubicBezTo>
                    <a:cubicBezTo>
                      <a:pt x="19581" y="6524"/>
                      <a:pt x="18447" y="3588"/>
                      <a:pt x="16245" y="1720"/>
                    </a:cubicBezTo>
                    <a:cubicBezTo>
                      <a:pt x="14910" y="625"/>
                      <a:pt x="12997" y="1"/>
                      <a:pt x="11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 rot="5400000">
                <a:off x="611482" y="-747191"/>
                <a:ext cx="1102689" cy="2261998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20257" extrusionOk="0">
                    <a:moveTo>
                      <a:pt x="5882" y="961"/>
                    </a:moveTo>
                    <a:cubicBezTo>
                      <a:pt x="6953" y="961"/>
                      <a:pt x="7291" y="1766"/>
                      <a:pt x="8173" y="2442"/>
                    </a:cubicBezTo>
                    <a:cubicBezTo>
                      <a:pt x="8840" y="2942"/>
                      <a:pt x="9807" y="2976"/>
                      <a:pt x="10474" y="3509"/>
                    </a:cubicBezTo>
                    <a:cubicBezTo>
                      <a:pt x="10841" y="3843"/>
                      <a:pt x="11208" y="4343"/>
                      <a:pt x="11341" y="4844"/>
                    </a:cubicBezTo>
                    <a:cubicBezTo>
                      <a:pt x="11708" y="6044"/>
                      <a:pt x="11508" y="7312"/>
                      <a:pt x="11141" y="8480"/>
                    </a:cubicBezTo>
                    <a:cubicBezTo>
                      <a:pt x="10741" y="9647"/>
                      <a:pt x="10074" y="10748"/>
                      <a:pt x="9740" y="11915"/>
                    </a:cubicBezTo>
                    <a:cubicBezTo>
                      <a:pt x="9407" y="13016"/>
                      <a:pt x="9407" y="14150"/>
                      <a:pt x="9373" y="15318"/>
                    </a:cubicBezTo>
                    <a:cubicBezTo>
                      <a:pt x="9340" y="16085"/>
                      <a:pt x="9207" y="16952"/>
                      <a:pt x="8840" y="17619"/>
                    </a:cubicBezTo>
                    <a:cubicBezTo>
                      <a:pt x="8306" y="18487"/>
                      <a:pt x="7205" y="19020"/>
                      <a:pt x="6171" y="19087"/>
                    </a:cubicBezTo>
                    <a:cubicBezTo>
                      <a:pt x="6109" y="19089"/>
                      <a:pt x="6045" y="19090"/>
                      <a:pt x="5981" y="19090"/>
                    </a:cubicBezTo>
                    <a:cubicBezTo>
                      <a:pt x="4867" y="19090"/>
                      <a:pt x="3420" y="18815"/>
                      <a:pt x="2569" y="18153"/>
                    </a:cubicBezTo>
                    <a:cubicBezTo>
                      <a:pt x="1935" y="17653"/>
                      <a:pt x="1501" y="16952"/>
                      <a:pt x="1168" y="16252"/>
                    </a:cubicBezTo>
                    <a:cubicBezTo>
                      <a:pt x="267" y="14250"/>
                      <a:pt x="400" y="11949"/>
                      <a:pt x="701" y="9780"/>
                    </a:cubicBezTo>
                    <a:cubicBezTo>
                      <a:pt x="901" y="8179"/>
                      <a:pt x="1568" y="6311"/>
                      <a:pt x="2168" y="4844"/>
                    </a:cubicBezTo>
                    <a:cubicBezTo>
                      <a:pt x="2435" y="4143"/>
                      <a:pt x="2869" y="3576"/>
                      <a:pt x="3269" y="2942"/>
                    </a:cubicBezTo>
                    <a:cubicBezTo>
                      <a:pt x="3769" y="2175"/>
                      <a:pt x="4437" y="1241"/>
                      <a:pt x="5404" y="1008"/>
                    </a:cubicBezTo>
                    <a:cubicBezTo>
                      <a:pt x="5579" y="976"/>
                      <a:pt x="5737" y="961"/>
                      <a:pt x="5882" y="961"/>
                    </a:cubicBezTo>
                    <a:close/>
                    <a:moveTo>
                      <a:pt x="7351" y="1"/>
                    </a:moveTo>
                    <a:cubicBezTo>
                      <a:pt x="3444" y="1"/>
                      <a:pt x="1421" y="5018"/>
                      <a:pt x="567" y="8279"/>
                    </a:cubicBezTo>
                    <a:cubicBezTo>
                      <a:pt x="234" y="9547"/>
                      <a:pt x="67" y="10881"/>
                      <a:pt x="33" y="12149"/>
                    </a:cubicBezTo>
                    <a:cubicBezTo>
                      <a:pt x="0" y="13717"/>
                      <a:pt x="133" y="15318"/>
                      <a:pt x="734" y="16752"/>
                    </a:cubicBezTo>
                    <a:cubicBezTo>
                      <a:pt x="1368" y="18153"/>
                      <a:pt x="2502" y="19421"/>
                      <a:pt x="3970" y="19954"/>
                    </a:cubicBezTo>
                    <a:cubicBezTo>
                      <a:pt x="4537" y="20155"/>
                      <a:pt x="5204" y="20255"/>
                      <a:pt x="5838" y="20255"/>
                    </a:cubicBezTo>
                    <a:cubicBezTo>
                      <a:pt x="5897" y="20256"/>
                      <a:pt x="5956" y="20257"/>
                      <a:pt x="6016" y="20257"/>
                    </a:cubicBezTo>
                    <a:cubicBezTo>
                      <a:pt x="7301" y="20257"/>
                      <a:pt x="8674" y="19907"/>
                      <a:pt x="9407" y="18887"/>
                    </a:cubicBezTo>
                    <a:cubicBezTo>
                      <a:pt x="10174" y="17820"/>
                      <a:pt x="10007" y="16419"/>
                      <a:pt x="10041" y="15084"/>
                    </a:cubicBezTo>
                    <a:cubicBezTo>
                      <a:pt x="10174" y="12082"/>
                      <a:pt x="11542" y="9313"/>
                      <a:pt x="12009" y="6378"/>
                    </a:cubicBezTo>
                    <a:cubicBezTo>
                      <a:pt x="12142" y="5477"/>
                      <a:pt x="12175" y="4610"/>
                      <a:pt x="12009" y="3776"/>
                    </a:cubicBezTo>
                    <a:cubicBezTo>
                      <a:pt x="11642" y="2075"/>
                      <a:pt x="10207" y="607"/>
                      <a:pt x="8506" y="140"/>
                    </a:cubicBezTo>
                    <a:cubicBezTo>
                      <a:pt x="8104" y="45"/>
                      <a:pt x="7719" y="1"/>
                      <a:pt x="73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rot="5400000">
                <a:off x="351827" y="660432"/>
                <a:ext cx="432074" cy="1072096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9601" extrusionOk="0">
                    <a:moveTo>
                      <a:pt x="1136" y="0"/>
                    </a:moveTo>
                    <a:cubicBezTo>
                      <a:pt x="359" y="0"/>
                      <a:pt x="130" y="2058"/>
                      <a:pt x="101" y="2462"/>
                    </a:cubicBezTo>
                    <a:cubicBezTo>
                      <a:pt x="1" y="3897"/>
                      <a:pt x="168" y="5264"/>
                      <a:pt x="601" y="6565"/>
                    </a:cubicBezTo>
                    <a:cubicBezTo>
                      <a:pt x="835" y="7266"/>
                      <a:pt x="1135" y="7966"/>
                      <a:pt x="1602" y="8600"/>
                    </a:cubicBezTo>
                    <a:cubicBezTo>
                      <a:pt x="1836" y="8967"/>
                      <a:pt x="2169" y="9301"/>
                      <a:pt x="2603" y="9467"/>
                    </a:cubicBezTo>
                    <a:cubicBezTo>
                      <a:pt x="2803" y="9551"/>
                      <a:pt x="3028" y="9601"/>
                      <a:pt x="3253" y="9601"/>
                    </a:cubicBezTo>
                    <a:cubicBezTo>
                      <a:pt x="3478" y="9601"/>
                      <a:pt x="3704" y="9551"/>
                      <a:pt x="3904" y="9434"/>
                    </a:cubicBezTo>
                    <a:cubicBezTo>
                      <a:pt x="4171" y="9234"/>
                      <a:pt x="4404" y="8900"/>
                      <a:pt x="4471" y="8567"/>
                    </a:cubicBezTo>
                    <a:cubicBezTo>
                      <a:pt x="4771" y="7466"/>
                      <a:pt x="4204" y="6332"/>
                      <a:pt x="3570" y="5364"/>
                    </a:cubicBezTo>
                    <a:cubicBezTo>
                      <a:pt x="2870" y="4464"/>
                      <a:pt x="2136" y="3563"/>
                      <a:pt x="1936" y="2429"/>
                    </a:cubicBezTo>
                    <a:cubicBezTo>
                      <a:pt x="1836" y="1828"/>
                      <a:pt x="1936" y="1195"/>
                      <a:pt x="1802" y="628"/>
                    </a:cubicBezTo>
                    <a:cubicBezTo>
                      <a:pt x="1769" y="461"/>
                      <a:pt x="1735" y="261"/>
                      <a:pt x="1535" y="161"/>
                    </a:cubicBezTo>
                    <a:cubicBezTo>
                      <a:pt x="1388" y="49"/>
                      <a:pt x="1256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15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354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1171500" y="719333"/>
            <a:ext cx="968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89" name="Google Shape;189;p13"/>
          <p:cNvGrpSpPr/>
          <p:nvPr/>
        </p:nvGrpSpPr>
        <p:grpSpPr>
          <a:xfrm>
            <a:off x="-1287585" y="-979729"/>
            <a:ext cx="13609255" cy="8200737"/>
            <a:chOff x="-965689" y="-734797"/>
            <a:chExt cx="10206941" cy="6150553"/>
          </a:xfrm>
        </p:grpSpPr>
        <p:grpSp>
          <p:nvGrpSpPr>
            <p:cNvPr id="190" name="Google Shape;190;p13"/>
            <p:cNvGrpSpPr/>
            <p:nvPr/>
          </p:nvGrpSpPr>
          <p:grpSpPr>
            <a:xfrm>
              <a:off x="6179301" y="2714634"/>
              <a:ext cx="3061950" cy="2701122"/>
              <a:chOff x="10195701" y="2319271"/>
              <a:chExt cx="3061950" cy="2701122"/>
            </a:xfrm>
          </p:grpSpPr>
          <p:sp>
            <p:nvSpPr>
              <p:cNvPr id="191" name="Google Shape;191;p13"/>
              <p:cNvSpPr/>
              <p:nvPr/>
            </p:nvSpPr>
            <p:spPr>
              <a:xfrm rot="5400000">
                <a:off x="10573490" y="2715497"/>
                <a:ext cx="1927107" cy="2682686"/>
              </a:xfrm>
              <a:custGeom>
                <a:avLst/>
                <a:gdLst/>
                <a:ahLst/>
                <a:cxnLst/>
                <a:rect l="l" t="t" r="r" b="b"/>
                <a:pathLst>
                  <a:path w="31557" h="35629" extrusionOk="0">
                    <a:moveTo>
                      <a:pt x="16424" y="700"/>
                    </a:moveTo>
                    <a:cubicBezTo>
                      <a:pt x="17562" y="700"/>
                      <a:pt x="18561" y="804"/>
                      <a:pt x="19782" y="885"/>
                    </a:cubicBezTo>
                    <a:cubicBezTo>
                      <a:pt x="23051" y="1219"/>
                      <a:pt x="26553" y="2386"/>
                      <a:pt x="28388" y="5188"/>
                    </a:cubicBezTo>
                    <a:cubicBezTo>
                      <a:pt x="29455" y="6789"/>
                      <a:pt x="29822" y="8724"/>
                      <a:pt x="29789" y="10625"/>
                    </a:cubicBezTo>
                    <a:cubicBezTo>
                      <a:pt x="29789" y="12593"/>
                      <a:pt x="29322" y="14428"/>
                      <a:pt x="28755" y="16196"/>
                    </a:cubicBezTo>
                    <a:cubicBezTo>
                      <a:pt x="27454" y="20299"/>
                      <a:pt x="25653" y="24202"/>
                      <a:pt x="22984" y="27537"/>
                    </a:cubicBezTo>
                    <a:cubicBezTo>
                      <a:pt x="20315" y="30873"/>
                      <a:pt x="16746" y="33508"/>
                      <a:pt x="12610" y="34609"/>
                    </a:cubicBezTo>
                    <a:cubicBezTo>
                      <a:pt x="11715" y="34814"/>
                      <a:pt x="10761" y="34999"/>
                      <a:pt x="9823" y="34999"/>
                    </a:cubicBezTo>
                    <a:cubicBezTo>
                      <a:pt x="9538" y="34999"/>
                      <a:pt x="9254" y="34982"/>
                      <a:pt x="8974" y="34943"/>
                    </a:cubicBezTo>
                    <a:cubicBezTo>
                      <a:pt x="7773" y="34776"/>
                      <a:pt x="6606" y="34209"/>
                      <a:pt x="5805" y="33275"/>
                    </a:cubicBezTo>
                    <a:cubicBezTo>
                      <a:pt x="4471" y="31640"/>
                      <a:pt x="4604" y="29205"/>
                      <a:pt x="5271" y="27204"/>
                    </a:cubicBezTo>
                    <a:cubicBezTo>
                      <a:pt x="5938" y="25202"/>
                      <a:pt x="6973" y="23334"/>
                      <a:pt x="7306" y="21200"/>
                    </a:cubicBezTo>
                    <a:cubicBezTo>
                      <a:pt x="7640" y="19131"/>
                      <a:pt x="6973" y="16630"/>
                      <a:pt x="5071" y="15762"/>
                    </a:cubicBezTo>
                    <a:cubicBezTo>
                      <a:pt x="4371" y="15462"/>
                      <a:pt x="3670" y="15362"/>
                      <a:pt x="3036" y="14995"/>
                    </a:cubicBezTo>
                    <a:cubicBezTo>
                      <a:pt x="2102" y="14428"/>
                      <a:pt x="1635" y="13261"/>
                      <a:pt x="1669" y="12160"/>
                    </a:cubicBezTo>
                    <a:cubicBezTo>
                      <a:pt x="1669" y="11059"/>
                      <a:pt x="2136" y="9992"/>
                      <a:pt x="2669" y="9024"/>
                    </a:cubicBezTo>
                    <a:cubicBezTo>
                      <a:pt x="3337" y="7790"/>
                      <a:pt x="4204" y="6656"/>
                      <a:pt x="5171" y="5622"/>
                    </a:cubicBezTo>
                    <a:cubicBezTo>
                      <a:pt x="6039" y="4688"/>
                      <a:pt x="7006" y="3887"/>
                      <a:pt x="8040" y="3187"/>
                    </a:cubicBezTo>
                    <a:cubicBezTo>
                      <a:pt x="8607" y="2853"/>
                      <a:pt x="9141" y="2520"/>
                      <a:pt x="9708" y="2219"/>
                    </a:cubicBezTo>
                    <a:cubicBezTo>
                      <a:pt x="10108" y="2019"/>
                      <a:pt x="10608" y="1819"/>
                      <a:pt x="11009" y="1686"/>
                    </a:cubicBezTo>
                    <a:cubicBezTo>
                      <a:pt x="12710" y="1018"/>
                      <a:pt x="14211" y="852"/>
                      <a:pt x="15612" y="718"/>
                    </a:cubicBezTo>
                    <a:cubicBezTo>
                      <a:pt x="15893" y="706"/>
                      <a:pt x="16162" y="700"/>
                      <a:pt x="16424" y="700"/>
                    </a:cubicBezTo>
                    <a:close/>
                    <a:moveTo>
                      <a:pt x="18376" y="1"/>
                    </a:moveTo>
                    <a:cubicBezTo>
                      <a:pt x="12419" y="1"/>
                      <a:pt x="6658" y="2239"/>
                      <a:pt x="2770" y="6923"/>
                    </a:cubicBezTo>
                    <a:cubicBezTo>
                      <a:pt x="1669" y="8190"/>
                      <a:pt x="801" y="9758"/>
                      <a:pt x="334" y="11426"/>
                    </a:cubicBezTo>
                    <a:cubicBezTo>
                      <a:pt x="101" y="12360"/>
                      <a:pt x="1" y="13427"/>
                      <a:pt x="334" y="14328"/>
                    </a:cubicBezTo>
                    <a:cubicBezTo>
                      <a:pt x="1068" y="16163"/>
                      <a:pt x="3303" y="16963"/>
                      <a:pt x="4404" y="18598"/>
                    </a:cubicBezTo>
                    <a:cubicBezTo>
                      <a:pt x="5738" y="20499"/>
                      <a:pt x="5171" y="23134"/>
                      <a:pt x="4471" y="25369"/>
                    </a:cubicBezTo>
                    <a:cubicBezTo>
                      <a:pt x="3770" y="27638"/>
                      <a:pt x="2970" y="30039"/>
                      <a:pt x="3904" y="32207"/>
                    </a:cubicBezTo>
                    <a:cubicBezTo>
                      <a:pt x="4671" y="34109"/>
                      <a:pt x="6639" y="35276"/>
                      <a:pt x="8640" y="35543"/>
                    </a:cubicBezTo>
                    <a:cubicBezTo>
                      <a:pt x="9028" y="35601"/>
                      <a:pt x="9416" y="35628"/>
                      <a:pt x="9805" y="35628"/>
                    </a:cubicBezTo>
                    <a:cubicBezTo>
                      <a:pt x="11424" y="35628"/>
                      <a:pt x="13044" y="35161"/>
                      <a:pt x="14578" y="34542"/>
                    </a:cubicBezTo>
                    <a:cubicBezTo>
                      <a:pt x="18014" y="33175"/>
                      <a:pt x="21149" y="30940"/>
                      <a:pt x="23818" y="28305"/>
                    </a:cubicBezTo>
                    <a:cubicBezTo>
                      <a:pt x="26753" y="25369"/>
                      <a:pt x="29155" y="21867"/>
                      <a:pt x="30356" y="17964"/>
                    </a:cubicBezTo>
                    <a:cubicBezTo>
                      <a:pt x="31557" y="14028"/>
                      <a:pt x="31490" y="9491"/>
                      <a:pt x="29755" y="5789"/>
                    </a:cubicBezTo>
                    <a:cubicBezTo>
                      <a:pt x="29255" y="4754"/>
                      <a:pt x="28621" y="3687"/>
                      <a:pt x="27787" y="2920"/>
                    </a:cubicBezTo>
                    <a:cubicBezTo>
                      <a:pt x="25953" y="1119"/>
                      <a:pt x="23284" y="351"/>
                      <a:pt x="20749" y="118"/>
                    </a:cubicBezTo>
                    <a:cubicBezTo>
                      <a:pt x="19957" y="40"/>
                      <a:pt x="19165" y="1"/>
                      <a:pt x="18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 rot="5400000">
                <a:off x="10874224" y="2865809"/>
                <a:ext cx="1397469" cy="2410569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32015" extrusionOk="0">
                    <a:moveTo>
                      <a:pt x="11209" y="484"/>
                    </a:moveTo>
                    <a:cubicBezTo>
                      <a:pt x="12713" y="484"/>
                      <a:pt x="14213" y="765"/>
                      <a:pt x="15612" y="1356"/>
                    </a:cubicBezTo>
                    <a:cubicBezTo>
                      <a:pt x="16713" y="1823"/>
                      <a:pt x="17713" y="2624"/>
                      <a:pt x="18547" y="3391"/>
                    </a:cubicBezTo>
                    <a:cubicBezTo>
                      <a:pt x="19248" y="4058"/>
                      <a:pt x="19848" y="4859"/>
                      <a:pt x="19948" y="5826"/>
                    </a:cubicBezTo>
                    <a:cubicBezTo>
                      <a:pt x="20048" y="6493"/>
                      <a:pt x="19915" y="7194"/>
                      <a:pt x="20048" y="7861"/>
                    </a:cubicBezTo>
                    <a:cubicBezTo>
                      <a:pt x="20249" y="9062"/>
                      <a:pt x="21249" y="9996"/>
                      <a:pt x="21750" y="11130"/>
                    </a:cubicBezTo>
                    <a:cubicBezTo>
                      <a:pt x="22217" y="11864"/>
                      <a:pt x="22250" y="12831"/>
                      <a:pt x="22083" y="13632"/>
                    </a:cubicBezTo>
                    <a:cubicBezTo>
                      <a:pt x="21783" y="15166"/>
                      <a:pt x="21116" y="16667"/>
                      <a:pt x="20082" y="17868"/>
                    </a:cubicBezTo>
                    <a:cubicBezTo>
                      <a:pt x="19215" y="18969"/>
                      <a:pt x="18047" y="19836"/>
                      <a:pt x="17513" y="21137"/>
                    </a:cubicBezTo>
                    <a:cubicBezTo>
                      <a:pt x="17180" y="21971"/>
                      <a:pt x="17080" y="22872"/>
                      <a:pt x="16880" y="23772"/>
                    </a:cubicBezTo>
                    <a:cubicBezTo>
                      <a:pt x="16513" y="25273"/>
                      <a:pt x="15679" y="26641"/>
                      <a:pt x="14578" y="27809"/>
                    </a:cubicBezTo>
                    <a:cubicBezTo>
                      <a:pt x="13477" y="28943"/>
                      <a:pt x="12210" y="29843"/>
                      <a:pt x="10875" y="30644"/>
                    </a:cubicBezTo>
                    <a:cubicBezTo>
                      <a:pt x="10275" y="30978"/>
                      <a:pt x="9674" y="31311"/>
                      <a:pt x="8941" y="31478"/>
                    </a:cubicBezTo>
                    <a:cubicBezTo>
                      <a:pt x="8729" y="31531"/>
                      <a:pt x="8511" y="31553"/>
                      <a:pt x="8291" y="31553"/>
                    </a:cubicBezTo>
                    <a:cubicBezTo>
                      <a:pt x="7815" y="31553"/>
                      <a:pt x="7328" y="31448"/>
                      <a:pt x="6872" y="31311"/>
                    </a:cubicBezTo>
                    <a:cubicBezTo>
                      <a:pt x="5938" y="31044"/>
                      <a:pt x="5271" y="30177"/>
                      <a:pt x="5138" y="29210"/>
                    </a:cubicBezTo>
                    <a:cubicBezTo>
                      <a:pt x="5004" y="28309"/>
                      <a:pt x="5238" y="27308"/>
                      <a:pt x="5638" y="26474"/>
                    </a:cubicBezTo>
                    <a:cubicBezTo>
                      <a:pt x="6072" y="25640"/>
                      <a:pt x="6639" y="24840"/>
                      <a:pt x="7173" y="24039"/>
                    </a:cubicBezTo>
                    <a:cubicBezTo>
                      <a:pt x="8240" y="22371"/>
                      <a:pt x="9107" y="20537"/>
                      <a:pt x="9307" y="18602"/>
                    </a:cubicBezTo>
                    <a:cubicBezTo>
                      <a:pt x="9541" y="16634"/>
                      <a:pt x="8941" y="14499"/>
                      <a:pt x="7506" y="13131"/>
                    </a:cubicBezTo>
                    <a:cubicBezTo>
                      <a:pt x="6172" y="11830"/>
                      <a:pt x="4237" y="11363"/>
                      <a:pt x="2403" y="10963"/>
                    </a:cubicBezTo>
                    <a:cubicBezTo>
                      <a:pt x="1936" y="10830"/>
                      <a:pt x="1502" y="10730"/>
                      <a:pt x="1168" y="10396"/>
                    </a:cubicBezTo>
                    <a:cubicBezTo>
                      <a:pt x="735" y="9996"/>
                      <a:pt x="668" y="9362"/>
                      <a:pt x="701" y="8828"/>
                    </a:cubicBezTo>
                    <a:cubicBezTo>
                      <a:pt x="735" y="6627"/>
                      <a:pt x="1936" y="4292"/>
                      <a:pt x="3737" y="2957"/>
                    </a:cubicBezTo>
                    <a:cubicBezTo>
                      <a:pt x="5887" y="1360"/>
                      <a:pt x="8555" y="484"/>
                      <a:pt x="11209" y="484"/>
                    </a:cubicBezTo>
                    <a:close/>
                    <a:moveTo>
                      <a:pt x="11527" y="1"/>
                    </a:moveTo>
                    <a:cubicBezTo>
                      <a:pt x="10622" y="1"/>
                      <a:pt x="9718" y="108"/>
                      <a:pt x="8840" y="322"/>
                    </a:cubicBezTo>
                    <a:cubicBezTo>
                      <a:pt x="6405" y="923"/>
                      <a:pt x="4104" y="1923"/>
                      <a:pt x="2436" y="3791"/>
                    </a:cubicBezTo>
                    <a:cubicBezTo>
                      <a:pt x="1535" y="4825"/>
                      <a:pt x="835" y="6093"/>
                      <a:pt x="401" y="7427"/>
                    </a:cubicBezTo>
                    <a:cubicBezTo>
                      <a:pt x="68" y="8495"/>
                      <a:pt x="1" y="9796"/>
                      <a:pt x="768" y="10596"/>
                    </a:cubicBezTo>
                    <a:cubicBezTo>
                      <a:pt x="1202" y="10997"/>
                      <a:pt x="1769" y="11163"/>
                      <a:pt x="2369" y="11297"/>
                    </a:cubicBezTo>
                    <a:cubicBezTo>
                      <a:pt x="4204" y="11797"/>
                      <a:pt x="6172" y="12331"/>
                      <a:pt x="7406" y="13799"/>
                    </a:cubicBezTo>
                    <a:cubicBezTo>
                      <a:pt x="8674" y="15200"/>
                      <a:pt x="8941" y="17301"/>
                      <a:pt x="8607" y="19136"/>
                    </a:cubicBezTo>
                    <a:cubicBezTo>
                      <a:pt x="8240" y="21004"/>
                      <a:pt x="7273" y="22672"/>
                      <a:pt x="6239" y="24206"/>
                    </a:cubicBezTo>
                    <a:cubicBezTo>
                      <a:pt x="5538" y="25207"/>
                      <a:pt x="4771" y="26207"/>
                      <a:pt x="4404" y="27375"/>
                    </a:cubicBezTo>
                    <a:cubicBezTo>
                      <a:pt x="4037" y="28542"/>
                      <a:pt x="4037" y="29943"/>
                      <a:pt x="4838" y="30877"/>
                    </a:cubicBezTo>
                    <a:cubicBezTo>
                      <a:pt x="5405" y="31611"/>
                      <a:pt x="6372" y="31978"/>
                      <a:pt x="7339" y="32012"/>
                    </a:cubicBezTo>
                    <a:cubicBezTo>
                      <a:pt x="7399" y="32014"/>
                      <a:pt x="7459" y="32015"/>
                      <a:pt x="7518" y="32015"/>
                    </a:cubicBezTo>
                    <a:cubicBezTo>
                      <a:pt x="8392" y="32015"/>
                      <a:pt x="9263" y="31790"/>
                      <a:pt x="10075" y="31478"/>
                    </a:cubicBezTo>
                    <a:cubicBezTo>
                      <a:pt x="13510" y="30177"/>
                      <a:pt x="16413" y="27709"/>
                      <a:pt x="18514" y="24673"/>
                    </a:cubicBezTo>
                    <a:cubicBezTo>
                      <a:pt x="20582" y="21671"/>
                      <a:pt x="21850" y="18135"/>
                      <a:pt x="22450" y="14532"/>
                    </a:cubicBezTo>
                    <a:cubicBezTo>
                      <a:pt x="22717" y="13098"/>
                      <a:pt x="22884" y="11497"/>
                      <a:pt x="22684" y="9962"/>
                    </a:cubicBezTo>
                    <a:cubicBezTo>
                      <a:pt x="22250" y="6327"/>
                      <a:pt x="19915" y="2957"/>
                      <a:pt x="16679" y="1256"/>
                    </a:cubicBezTo>
                    <a:cubicBezTo>
                      <a:pt x="15088" y="416"/>
                      <a:pt x="13306" y="1"/>
                      <a:pt x="11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 rot="5400000">
                <a:off x="11904655" y="3829078"/>
                <a:ext cx="735436" cy="820188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0893" extrusionOk="0">
                    <a:moveTo>
                      <a:pt x="4591" y="255"/>
                    </a:moveTo>
                    <a:cubicBezTo>
                      <a:pt x="4751" y="255"/>
                      <a:pt x="4912" y="265"/>
                      <a:pt x="5071" y="284"/>
                    </a:cubicBezTo>
                    <a:cubicBezTo>
                      <a:pt x="5538" y="351"/>
                      <a:pt x="5938" y="518"/>
                      <a:pt x="6372" y="685"/>
                    </a:cubicBezTo>
                    <a:cubicBezTo>
                      <a:pt x="7172" y="1018"/>
                      <a:pt x="7773" y="1519"/>
                      <a:pt x="8273" y="2253"/>
                    </a:cubicBezTo>
                    <a:cubicBezTo>
                      <a:pt x="9040" y="3387"/>
                      <a:pt x="9040" y="4888"/>
                      <a:pt x="9607" y="6089"/>
                    </a:cubicBezTo>
                    <a:cubicBezTo>
                      <a:pt x="10007" y="6722"/>
                      <a:pt x="10508" y="7356"/>
                      <a:pt x="10341" y="8057"/>
                    </a:cubicBezTo>
                    <a:cubicBezTo>
                      <a:pt x="10208" y="8490"/>
                      <a:pt x="9874" y="8857"/>
                      <a:pt x="9841" y="9258"/>
                    </a:cubicBezTo>
                    <a:cubicBezTo>
                      <a:pt x="9774" y="9524"/>
                      <a:pt x="9874" y="9825"/>
                      <a:pt x="9707" y="10025"/>
                    </a:cubicBezTo>
                    <a:cubicBezTo>
                      <a:pt x="9607" y="10091"/>
                      <a:pt x="9540" y="10158"/>
                      <a:pt x="9407" y="10192"/>
                    </a:cubicBezTo>
                    <a:cubicBezTo>
                      <a:pt x="9241" y="10237"/>
                      <a:pt x="9062" y="10255"/>
                      <a:pt x="8879" y="10255"/>
                    </a:cubicBezTo>
                    <a:cubicBezTo>
                      <a:pt x="8655" y="10255"/>
                      <a:pt x="8426" y="10228"/>
                      <a:pt x="8206" y="10192"/>
                    </a:cubicBezTo>
                    <a:cubicBezTo>
                      <a:pt x="7706" y="10091"/>
                      <a:pt x="7239" y="9925"/>
                      <a:pt x="6772" y="9758"/>
                    </a:cubicBezTo>
                    <a:cubicBezTo>
                      <a:pt x="5438" y="9291"/>
                      <a:pt x="4170" y="8791"/>
                      <a:pt x="3002" y="7957"/>
                    </a:cubicBezTo>
                    <a:cubicBezTo>
                      <a:pt x="1868" y="7189"/>
                      <a:pt x="901" y="5955"/>
                      <a:pt x="667" y="4588"/>
                    </a:cubicBezTo>
                    <a:cubicBezTo>
                      <a:pt x="567" y="4087"/>
                      <a:pt x="567" y="3587"/>
                      <a:pt x="701" y="3086"/>
                    </a:cubicBezTo>
                    <a:cubicBezTo>
                      <a:pt x="1128" y="1378"/>
                      <a:pt x="2867" y="255"/>
                      <a:pt x="4591" y="255"/>
                    </a:cubicBezTo>
                    <a:close/>
                    <a:moveTo>
                      <a:pt x="4610" y="1"/>
                    </a:moveTo>
                    <a:cubicBezTo>
                      <a:pt x="3822" y="1"/>
                      <a:pt x="3037" y="188"/>
                      <a:pt x="2335" y="585"/>
                    </a:cubicBezTo>
                    <a:cubicBezTo>
                      <a:pt x="1401" y="1085"/>
                      <a:pt x="601" y="1952"/>
                      <a:pt x="334" y="2953"/>
                    </a:cubicBezTo>
                    <a:cubicBezTo>
                      <a:pt x="0" y="4020"/>
                      <a:pt x="167" y="5188"/>
                      <a:pt x="601" y="6122"/>
                    </a:cubicBezTo>
                    <a:cubicBezTo>
                      <a:pt x="768" y="6522"/>
                      <a:pt x="1034" y="6923"/>
                      <a:pt x="1268" y="7223"/>
                    </a:cubicBezTo>
                    <a:cubicBezTo>
                      <a:pt x="1668" y="7690"/>
                      <a:pt x="2169" y="8023"/>
                      <a:pt x="2669" y="8357"/>
                    </a:cubicBezTo>
                    <a:cubicBezTo>
                      <a:pt x="4837" y="9725"/>
                      <a:pt x="7272" y="10792"/>
                      <a:pt x="9874" y="10892"/>
                    </a:cubicBezTo>
                    <a:cubicBezTo>
                      <a:pt x="10541" y="10892"/>
                      <a:pt x="11275" y="10825"/>
                      <a:pt x="11709" y="10258"/>
                    </a:cubicBezTo>
                    <a:cubicBezTo>
                      <a:pt x="12009" y="9991"/>
                      <a:pt x="12042" y="9458"/>
                      <a:pt x="11942" y="9057"/>
                    </a:cubicBezTo>
                    <a:cubicBezTo>
                      <a:pt x="11709" y="7523"/>
                      <a:pt x="10108" y="6489"/>
                      <a:pt x="9707" y="4921"/>
                    </a:cubicBezTo>
                    <a:cubicBezTo>
                      <a:pt x="9574" y="4554"/>
                      <a:pt x="9574" y="4154"/>
                      <a:pt x="9507" y="3754"/>
                    </a:cubicBezTo>
                    <a:cubicBezTo>
                      <a:pt x="9274" y="2753"/>
                      <a:pt x="8740" y="1886"/>
                      <a:pt x="7939" y="1218"/>
                    </a:cubicBezTo>
                    <a:cubicBezTo>
                      <a:pt x="7014" y="434"/>
                      <a:pt x="5808" y="1"/>
                      <a:pt x="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 rot="5400000">
                <a:off x="11374295" y="3050238"/>
                <a:ext cx="2572835" cy="1110902"/>
              </a:xfrm>
              <a:custGeom>
                <a:avLst/>
                <a:gdLst/>
                <a:ahLst/>
                <a:cxnLst/>
                <a:rect l="l" t="t" r="r" b="b"/>
                <a:pathLst>
                  <a:path w="42131" h="14754" extrusionOk="0">
                    <a:moveTo>
                      <a:pt x="1935" y="1"/>
                    </a:moveTo>
                    <a:cubicBezTo>
                      <a:pt x="300" y="3703"/>
                      <a:pt x="0" y="8306"/>
                      <a:pt x="1902" y="11676"/>
                    </a:cubicBezTo>
                    <a:cubicBezTo>
                      <a:pt x="2268" y="12409"/>
                      <a:pt x="3002" y="13143"/>
                      <a:pt x="3636" y="13610"/>
                    </a:cubicBezTo>
                    <a:cubicBezTo>
                      <a:pt x="4303" y="14077"/>
                      <a:pt x="5337" y="14578"/>
                      <a:pt x="6138" y="14678"/>
                    </a:cubicBezTo>
                    <a:cubicBezTo>
                      <a:pt x="6513" y="14727"/>
                      <a:pt x="6874" y="14753"/>
                      <a:pt x="7226" y="14753"/>
                    </a:cubicBezTo>
                    <a:cubicBezTo>
                      <a:pt x="8063" y="14753"/>
                      <a:pt x="8852" y="14606"/>
                      <a:pt x="9674" y="14277"/>
                    </a:cubicBezTo>
                    <a:cubicBezTo>
                      <a:pt x="11242" y="13677"/>
                      <a:pt x="12142" y="12143"/>
                      <a:pt x="13176" y="10808"/>
                    </a:cubicBezTo>
                    <a:cubicBezTo>
                      <a:pt x="16745" y="6272"/>
                      <a:pt x="22483" y="3837"/>
                      <a:pt x="28254" y="3003"/>
                    </a:cubicBezTo>
                    <a:cubicBezTo>
                      <a:pt x="29523" y="2816"/>
                      <a:pt x="30826" y="2710"/>
                      <a:pt x="32126" y="2710"/>
                    </a:cubicBezTo>
                    <a:cubicBezTo>
                      <a:pt x="35712" y="2710"/>
                      <a:pt x="39282" y="3517"/>
                      <a:pt x="42097" y="5671"/>
                    </a:cubicBezTo>
                    <a:cubicBezTo>
                      <a:pt x="42130" y="5471"/>
                      <a:pt x="42030" y="5271"/>
                      <a:pt x="42030" y="4971"/>
                    </a:cubicBezTo>
                    <a:cubicBezTo>
                      <a:pt x="41997" y="4971"/>
                      <a:pt x="41963" y="4971"/>
                      <a:pt x="41997" y="5004"/>
                    </a:cubicBezTo>
                    <a:cubicBezTo>
                      <a:pt x="40162" y="3403"/>
                      <a:pt x="37360" y="2669"/>
                      <a:pt x="34792" y="2402"/>
                    </a:cubicBezTo>
                    <a:cubicBezTo>
                      <a:pt x="33758" y="2297"/>
                      <a:pt x="32752" y="2233"/>
                      <a:pt x="31742" y="2233"/>
                    </a:cubicBezTo>
                    <a:cubicBezTo>
                      <a:pt x="30503" y="2233"/>
                      <a:pt x="29259" y="2330"/>
                      <a:pt x="27953" y="2569"/>
                    </a:cubicBezTo>
                    <a:cubicBezTo>
                      <a:pt x="26586" y="2803"/>
                      <a:pt x="25252" y="3203"/>
                      <a:pt x="23851" y="3270"/>
                    </a:cubicBezTo>
                    <a:cubicBezTo>
                      <a:pt x="23776" y="3272"/>
                      <a:pt x="23702" y="3273"/>
                      <a:pt x="23628" y="3273"/>
                    </a:cubicBezTo>
                    <a:cubicBezTo>
                      <a:pt x="23050" y="3273"/>
                      <a:pt x="22473" y="3202"/>
                      <a:pt x="21906" y="3202"/>
                    </a:cubicBezTo>
                    <a:cubicBezTo>
                      <a:pt x="21629" y="3202"/>
                      <a:pt x="21354" y="3219"/>
                      <a:pt x="21082" y="3270"/>
                    </a:cubicBezTo>
                    <a:cubicBezTo>
                      <a:pt x="19848" y="3470"/>
                      <a:pt x="18814" y="4237"/>
                      <a:pt x="17913" y="5071"/>
                    </a:cubicBezTo>
                    <a:cubicBezTo>
                      <a:pt x="16445" y="6405"/>
                      <a:pt x="15178" y="7906"/>
                      <a:pt x="13777" y="9274"/>
                    </a:cubicBezTo>
                    <a:cubicBezTo>
                      <a:pt x="12342" y="10641"/>
                      <a:pt x="10775" y="11842"/>
                      <a:pt x="8907" y="12476"/>
                    </a:cubicBezTo>
                    <a:cubicBezTo>
                      <a:pt x="8171" y="12721"/>
                      <a:pt x="7395" y="12852"/>
                      <a:pt x="6629" y="12852"/>
                    </a:cubicBezTo>
                    <a:cubicBezTo>
                      <a:pt x="5417" y="12852"/>
                      <a:pt x="4230" y="12525"/>
                      <a:pt x="3269" y="11809"/>
                    </a:cubicBezTo>
                    <a:cubicBezTo>
                      <a:pt x="1568" y="10575"/>
                      <a:pt x="834" y="8306"/>
                      <a:pt x="901" y="6238"/>
                    </a:cubicBezTo>
                    <a:cubicBezTo>
                      <a:pt x="934" y="4103"/>
                      <a:pt x="1635" y="2102"/>
                      <a:pt x="2335" y="134"/>
                    </a:cubicBezTo>
                    <a:cubicBezTo>
                      <a:pt x="2168" y="101"/>
                      <a:pt x="2102" y="67"/>
                      <a:pt x="1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 rot="5400000">
                <a:off x="12210576" y="2670463"/>
                <a:ext cx="1104161" cy="716131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9511" extrusionOk="0">
                    <a:moveTo>
                      <a:pt x="17781" y="0"/>
                    </a:moveTo>
                    <a:cubicBezTo>
                      <a:pt x="17759" y="0"/>
                      <a:pt x="17736" y="4"/>
                      <a:pt x="17713" y="14"/>
                    </a:cubicBezTo>
                    <a:cubicBezTo>
                      <a:pt x="17446" y="814"/>
                      <a:pt x="16879" y="1415"/>
                      <a:pt x="16179" y="1848"/>
                    </a:cubicBezTo>
                    <a:cubicBezTo>
                      <a:pt x="15278" y="2349"/>
                      <a:pt x="14211" y="2382"/>
                      <a:pt x="13343" y="2983"/>
                    </a:cubicBezTo>
                    <a:cubicBezTo>
                      <a:pt x="12843" y="3350"/>
                      <a:pt x="12409" y="3850"/>
                      <a:pt x="11909" y="4217"/>
                    </a:cubicBezTo>
                    <a:cubicBezTo>
                      <a:pt x="10741" y="5084"/>
                      <a:pt x="9107" y="5251"/>
                      <a:pt x="7939" y="6152"/>
                    </a:cubicBezTo>
                    <a:cubicBezTo>
                      <a:pt x="7372" y="6552"/>
                      <a:pt x="6905" y="7152"/>
                      <a:pt x="6338" y="7586"/>
                    </a:cubicBezTo>
                    <a:cubicBezTo>
                      <a:pt x="5645" y="8121"/>
                      <a:pt x="4833" y="8389"/>
                      <a:pt x="4014" y="8389"/>
                    </a:cubicBezTo>
                    <a:cubicBezTo>
                      <a:pt x="3966" y="8389"/>
                      <a:pt x="3918" y="8388"/>
                      <a:pt x="3870" y="8386"/>
                    </a:cubicBezTo>
                    <a:cubicBezTo>
                      <a:pt x="3003" y="8353"/>
                      <a:pt x="2102" y="7986"/>
                      <a:pt x="1535" y="7319"/>
                    </a:cubicBezTo>
                    <a:cubicBezTo>
                      <a:pt x="934" y="6685"/>
                      <a:pt x="668" y="5818"/>
                      <a:pt x="501" y="4917"/>
                    </a:cubicBezTo>
                    <a:cubicBezTo>
                      <a:pt x="201" y="3383"/>
                      <a:pt x="401" y="1748"/>
                      <a:pt x="1068" y="314"/>
                    </a:cubicBezTo>
                    <a:cubicBezTo>
                      <a:pt x="961" y="314"/>
                      <a:pt x="897" y="357"/>
                      <a:pt x="825" y="357"/>
                    </a:cubicBezTo>
                    <a:cubicBezTo>
                      <a:pt x="806" y="357"/>
                      <a:pt x="788" y="354"/>
                      <a:pt x="768" y="347"/>
                    </a:cubicBezTo>
                    <a:cubicBezTo>
                      <a:pt x="234" y="1415"/>
                      <a:pt x="34" y="2649"/>
                      <a:pt x="34" y="3850"/>
                    </a:cubicBezTo>
                    <a:cubicBezTo>
                      <a:pt x="0" y="5551"/>
                      <a:pt x="434" y="7419"/>
                      <a:pt x="1768" y="8520"/>
                    </a:cubicBezTo>
                    <a:cubicBezTo>
                      <a:pt x="2673" y="9255"/>
                      <a:pt x="3817" y="9511"/>
                      <a:pt x="4958" y="9511"/>
                    </a:cubicBezTo>
                    <a:cubicBezTo>
                      <a:pt x="5163" y="9511"/>
                      <a:pt x="5368" y="9503"/>
                      <a:pt x="5571" y="9487"/>
                    </a:cubicBezTo>
                    <a:cubicBezTo>
                      <a:pt x="6238" y="9421"/>
                      <a:pt x="6872" y="9254"/>
                      <a:pt x="7439" y="9020"/>
                    </a:cubicBezTo>
                    <a:cubicBezTo>
                      <a:pt x="9841" y="7986"/>
                      <a:pt x="11242" y="5484"/>
                      <a:pt x="13410" y="4083"/>
                    </a:cubicBezTo>
                    <a:cubicBezTo>
                      <a:pt x="14277" y="3516"/>
                      <a:pt x="15278" y="3149"/>
                      <a:pt x="16179" y="2582"/>
                    </a:cubicBezTo>
                    <a:cubicBezTo>
                      <a:pt x="17046" y="2049"/>
                      <a:pt x="17880" y="1248"/>
                      <a:pt x="18080" y="214"/>
                    </a:cubicBezTo>
                    <a:cubicBezTo>
                      <a:pt x="18023" y="157"/>
                      <a:pt x="17916" y="0"/>
                      <a:pt x="17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 rot="5400000">
                <a:off x="12545350" y="4200110"/>
                <a:ext cx="1038941" cy="385661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5122" extrusionOk="0">
                    <a:moveTo>
                      <a:pt x="1" y="652"/>
                    </a:moveTo>
                    <a:cubicBezTo>
                      <a:pt x="1" y="667"/>
                      <a:pt x="2" y="673"/>
                      <a:pt x="5" y="673"/>
                    </a:cubicBezTo>
                    <a:cubicBezTo>
                      <a:pt x="8" y="673"/>
                      <a:pt x="12" y="666"/>
                      <a:pt x="16" y="653"/>
                    </a:cubicBezTo>
                    <a:lnTo>
                      <a:pt x="16" y="653"/>
                    </a:lnTo>
                    <a:cubicBezTo>
                      <a:pt x="11" y="652"/>
                      <a:pt x="6" y="652"/>
                      <a:pt x="1" y="652"/>
                    </a:cubicBezTo>
                    <a:close/>
                    <a:moveTo>
                      <a:pt x="1497" y="0"/>
                    </a:moveTo>
                    <a:cubicBezTo>
                      <a:pt x="1013" y="0"/>
                      <a:pt x="553" y="88"/>
                      <a:pt x="167" y="351"/>
                    </a:cubicBezTo>
                    <a:cubicBezTo>
                      <a:pt x="134" y="385"/>
                      <a:pt x="34" y="451"/>
                      <a:pt x="34" y="518"/>
                    </a:cubicBezTo>
                    <a:cubicBezTo>
                      <a:pt x="34" y="571"/>
                      <a:pt x="25" y="624"/>
                      <a:pt x="16" y="653"/>
                    </a:cubicBezTo>
                    <a:lnTo>
                      <a:pt x="16" y="653"/>
                    </a:lnTo>
                    <a:cubicBezTo>
                      <a:pt x="2979" y="853"/>
                      <a:pt x="5910" y="1120"/>
                      <a:pt x="8807" y="1719"/>
                    </a:cubicBezTo>
                    <a:cubicBezTo>
                      <a:pt x="11676" y="2353"/>
                      <a:pt x="14511" y="3387"/>
                      <a:pt x="16913" y="5121"/>
                    </a:cubicBezTo>
                    <a:cubicBezTo>
                      <a:pt x="16913" y="4988"/>
                      <a:pt x="17013" y="4821"/>
                      <a:pt x="17013" y="4688"/>
                    </a:cubicBezTo>
                    <a:cubicBezTo>
                      <a:pt x="16312" y="4154"/>
                      <a:pt x="15545" y="3787"/>
                      <a:pt x="14878" y="3387"/>
                    </a:cubicBezTo>
                    <a:cubicBezTo>
                      <a:pt x="14311" y="3053"/>
                      <a:pt x="13677" y="2786"/>
                      <a:pt x="13010" y="2486"/>
                    </a:cubicBezTo>
                    <a:cubicBezTo>
                      <a:pt x="11709" y="1953"/>
                      <a:pt x="10508" y="1519"/>
                      <a:pt x="9141" y="1285"/>
                    </a:cubicBezTo>
                    <a:cubicBezTo>
                      <a:pt x="7039" y="885"/>
                      <a:pt x="4904" y="518"/>
                      <a:pt x="2836" y="151"/>
                    </a:cubicBezTo>
                    <a:cubicBezTo>
                      <a:pt x="2393" y="72"/>
                      <a:pt x="1935" y="0"/>
                      <a:pt x="14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13"/>
            <p:cNvGrpSpPr/>
            <p:nvPr/>
          </p:nvGrpSpPr>
          <p:grpSpPr>
            <a:xfrm>
              <a:off x="5810734" y="-734797"/>
              <a:ext cx="3195761" cy="2428783"/>
              <a:chOff x="8270659" y="-109459"/>
              <a:chExt cx="3195761" cy="2428783"/>
            </a:xfrm>
          </p:grpSpPr>
          <p:sp>
            <p:nvSpPr>
              <p:cNvPr id="198" name="Google Shape;198;p13"/>
              <p:cNvSpPr/>
              <p:nvPr/>
            </p:nvSpPr>
            <p:spPr>
              <a:xfrm rot="4553252">
                <a:off x="8857313" y="-217139"/>
                <a:ext cx="1839554" cy="2644143"/>
              </a:xfrm>
              <a:custGeom>
                <a:avLst/>
                <a:gdLst/>
                <a:ahLst/>
                <a:cxnLst/>
                <a:rect l="l" t="t" r="r" b="b"/>
                <a:pathLst>
                  <a:path w="30123" h="35117" extrusionOk="0">
                    <a:moveTo>
                      <a:pt x="16498" y="0"/>
                    </a:moveTo>
                    <a:cubicBezTo>
                      <a:pt x="14882" y="0"/>
                      <a:pt x="13244" y="267"/>
                      <a:pt x="11709" y="658"/>
                    </a:cubicBezTo>
                    <a:cubicBezTo>
                      <a:pt x="7606" y="1726"/>
                      <a:pt x="3737" y="3594"/>
                      <a:pt x="368" y="6095"/>
                    </a:cubicBezTo>
                    <a:cubicBezTo>
                      <a:pt x="368" y="6429"/>
                      <a:pt x="301" y="6663"/>
                      <a:pt x="301" y="6996"/>
                    </a:cubicBezTo>
                    <a:cubicBezTo>
                      <a:pt x="5002" y="3589"/>
                      <a:pt x="10569" y="629"/>
                      <a:pt x="16323" y="629"/>
                    </a:cubicBezTo>
                    <a:cubicBezTo>
                      <a:pt x="16653" y="629"/>
                      <a:pt x="16983" y="638"/>
                      <a:pt x="17313" y="658"/>
                    </a:cubicBezTo>
                    <a:cubicBezTo>
                      <a:pt x="18481" y="758"/>
                      <a:pt x="19715" y="958"/>
                      <a:pt x="20582" y="1659"/>
                    </a:cubicBezTo>
                    <a:cubicBezTo>
                      <a:pt x="21283" y="2259"/>
                      <a:pt x="21750" y="3127"/>
                      <a:pt x="22450" y="3727"/>
                    </a:cubicBezTo>
                    <a:cubicBezTo>
                      <a:pt x="23418" y="4494"/>
                      <a:pt x="24685" y="4694"/>
                      <a:pt x="25886" y="4995"/>
                    </a:cubicBezTo>
                    <a:cubicBezTo>
                      <a:pt x="27054" y="5295"/>
                      <a:pt x="28321" y="5795"/>
                      <a:pt x="28922" y="6896"/>
                    </a:cubicBezTo>
                    <a:cubicBezTo>
                      <a:pt x="29389" y="7730"/>
                      <a:pt x="29288" y="8764"/>
                      <a:pt x="28922" y="9598"/>
                    </a:cubicBezTo>
                    <a:cubicBezTo>
                      <a:pt x="28555" y="10465"/>
                      <a:pt x="27887" y="11132"/>
                      <a:pt x="27187" y="11766"/>
                    </a:cubicBezTo>
                    <a:cubicBezTo>
                      <a:pt x="24885" y="13734"/>
                      <a:pt x="21950" y="14802"/>
                      <a:pt x="19048" y="15602"/>
                    </a:cubicBezTo>
                    <a:cubicBezTo>
                      <a:pt x="17647" y="15969"/>
                      <a:pt x="16246" y="16269"/>
                      <a:pt x="14945" y="16837"/>
                    </a:cubicBezTo>
                    <a:cubicBezTo>
                      <a:pt x="13611" y="17437"/>
                      <a:pt x="12410" y="18238"/>
                      <a:pt x="11242" y="19105"/>
                    </a:cubicBezTo>
                    <a:cubicBezTo>
                      <a:pt x="9541" y="20339"/>
                      <a:pt x="7907" y="21740"/>
                      <a:pt x="6506" y="23308"/>
                    </a:cubicBezTo>
                    <a:cubicBezTo>
                      <a:pt x="3770" y="26277"/>
                      <a:pt x="1836" y="29812"/>
                      <a:pt x="234" y="33515"/>
                    </a:cubicBezTo>
                    <a:cubicBezTo>
                      <a:pt x="1" y="34015"/>
                      <a:pt x="101" y="34583"/>
                      <a:pt x="334" y="35116"/>
                    </a:cubicBezTo>
                    <a:cubicBezTo>
                      <a:pt x="1869" y="31347"/>
                      <a:pt x="3870" y="27744"/>
                      <a:pt x="6506" y="24642"/>
                    </a:cubicBezTo>
                    <a:cubicBezTo>
                      <a:pt x="9174" y="21573"/>
                      <a:pt x="12510" y="19005"/>
                      <a:pt x="16379" y="17670"/>
                    </a:cubicBezTo>
                    <a:cubicBezTo>
                      <a:pt x="18014" y="17103"/>
                      <a:pt x="19715" y="16770"/>
                      <a:pt x="21383" y="16236"/>
                    </a:cubicBezTo>
                    <a:cubicBezTo>
                      <a:pt x="22951" y="15736"/>
                      <a:pt x="24452" y="15002"/>
                      <a:pt x="25886" y="14135"/>
                    </a:cubicBezTo>
                    <a:cubicBezTo>
                      <a:pt x="26953" y="13467"/>
                      <a:pt x="28021" y="12734"/>
                      <a:pt x="28755" y="11666"/>
                    </a:cubicBezTo>
                    <a:cubicBezTo>
                      <a:pt x="29689" y="10432"/>
                      <a:pt x="30122" y="8898"/>
                      <a:pt x="30056" y="7330"/>
                    </a:cubicBezTo>
                    <a:cubicBezTo>
                      <a:pt x="29956" y="6262"/>
                      <a:pt x="29589" y="5161"/>
                      <a:pt x="28755" y="4494"/>
                    </a:cubicBezTo>
                    <a:cubicBezTo>
                      <a:pt x="27887" y="3827"/>
                      <a:pt x="26687" y="3827"/>
                      <a:pt x="25586" y="3494"/>
                    </a:cubicBezTo>
                    <a:cubicBezTo>
                      <a:pt x="24185" y="3060"/>
                      <a:pt x="23017" y="1959"/>
                      <a:pt x="21716" y="1225"/>
                    </a:cubicBezTo>
                    <a:cubicBezTo>
                      <a:pt x="20124" y="341"/>
                      <a:pt x="18325" y="0"/>
                      <a:pt x="16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 rot="5676702">
                <a:off x="9212175" y="-91048"/>
                <a:ext cx="1189721" cy="205468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7288" extrusionOk="0">
                    <a:moveTo>
                      <a:pt x="16179" y="1"/>
                    </a:moveTo>
                    <a:cubicBezTo>
                      <a:pt x="10708" y="1"/>
                      <a:pt x="5238" y="1802"/>
                      <a:pt x="835" y="5005"/>
                    </a:cubicBezTo>
                    <a:cubicBezTo>
                      <a:pt x="768" y="5171"/>
                      <a:pt x="768" y="5271"/>
                      <a:pt x="735" y="5438"/>
                    </a:cubicBezTo>
                    <a:cubicBezTo>
                      <a:pt x="3503" y="3837"/>
                      <a:pt x="6439" y="2603"/>
                      <a:pt x="9507" y="1736"/>
                    </a:cubicBezTo>
                    <a:cubicBezTo>
                      <a:pt x="10273" y="1500"/>
                      <a:pt x="11065" y="1290"/>
                      <a:pt x="11882" y="1290"/>
                    </a:cubicBezTo>
                    <a:cubicBezTo>
                      <a:pt x="11991" y="1290"/>
                      <a:pt x="12100" y="1294"/>
                      <a:pt x="12209" y="1302"/>
                    </a:cubicBezTo>
                    <a:cubicBezTo>
                      <a:pt x="12610" y="1369"/>
                      <a:pt x="13043" y="1435"/>
                      <a:pt x="13243" y="1769"/>
                    </a:cubicBezTo>
                    <a:cubicBezTo>
                      <a:pt x="13410" y="2036"/>
                      <a:pt x="13410" y="2303"/>
                      <a:pt x="13510" y="2569"/>
                    </a:cubicBezTo>
                    <a:cubicBezTo>
                      <a:pt x="13677" y="3070"/>
                      <a:pt x="14144" y="3403"/>
                      <a:pt x="14611" y="3470"/>
                    </a:cubicBezTo>
                    <a:cubicBezTo>
                      <a:pt x="14694" y="3484"/>
                      <a:pt x="14775" y="3490"/>
                      <a:pt x="14856" y="3490"/>
                    </a:cubicBezTo>
                    <a:cubicBezTo>
                      <a:pt x="15360" y="3490"/>
                      <a:pt x="15828" y="3247"/>
                      <a:pt x="16346" y="3103"/>
                    </a:cubicBezTo>
                    <a:cubicBezTo>
                      <a:pt x="16511" y="3055"/>
                      <a:pt x="16690" y="3029"/>
                      <a:pt x="16868" y="3029"/>
                    </a:cubicBezTo>
                    <a:cubicBezTo>
                      <a:pt x="17301" y="3029"/>
                      <a:pt x="17724" y="3182"/>
                      <a:pt x="17913" y="3537"/>
                    </a:cubicBezTo>
                    <a:cubicBezTo>
                      <a:pt x="18180" y="4004"/>
                      <a:pt x="17847" y="4571"/>
                      <a:pt x="17513" y="5038"/>
                    </a:cubicBezTo>
                    <a:cubicBezTo>
                      <a:pt x="15679" y="7440"/>
                      <a:pt x="13210" y="9374"/>
                      <a:pt x="10575" y="10875"/>
                    </a:cubicBezTo>
                    <a:cubicBezTo>
                      <a:pt x="9674" y="11409"/>
                      <a:pt x="8707" y="11910"/>
                      <a:pt x="7873" y="12577"/>
                    </a:cubicBezTo>
                    <a:cubicBezTo>
                      <a:pt x="6038" y="14044"/>
                      <a:pt x="4871" y="16113"/>
                      <a:pt x="3903" y="18281"/>
                    </a:cubicBezTo>
                    <a:cubicBezTo>
                      <a:pt x="2936" y="20416"/>
                      <a:pt x="2202" y="22651"/>
                      <a:pt x="1001" y="24652"/>
                    </a:cubicBezTo>
                    <a:cubicBezTo>
                      <a:pt x="534" y="25453"/>
                      <a:pt x="1" y="26453"/>
                      <a:pt x="534" y="27287"/>
                    </a:cubicBezTo>
                    <a:cubicBezTo>
                      <a:pt x="2302" y="22717"/>
                      <a:pt x="4971" y="18448"/>
                      <a:pt x="8340" y="14878"/>
                    </a:cubicBezTo>
                    <a:cubicBezTo>
                      <a:pt x="10975" y="12110"/>
                      <a:pt x="13977" y="9741"/>
                      <a:pt x="16679" y="7073"/>
                    </a:cubicBezTo>
                    <a:cubicBezTo>
                      <a:pt x="17547" y="6205"/>
                      <a:pt x="18414" y="5271"/>
                      <a:pt x="18914" y="4137"/>
                    </a:cubicBezTo>
                    <a:cubicBezTo>
                      <a:pt x="19481" y="2903"/>
                      <a:pt x="19381" y="1235"/>
                      <a:pt x="18247" y="468"/>
                    </a:cubicBezTo>
                    <a:cubicBezTo>
                      <a:pt x="17680" y="68"/>
                      <a:pt x="16879" y="1"/>
                      <a:pt x="16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 rot="7519352">
                <a:off x="10887927" y="1046332"/>
                <a:ext cx="548013" cy="35803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4755" extrusionOk="0">
                    <a:moveTo>
                      <a:pt x="7247" y="1"/>
                    </a:moveTo>
                    <a:cubicBezTo>
                      <a:pt x="4578" y="1"/>
                      <a:pt x="1701" y="1486"/>
                      <a:pt x="267" y="3666"/>
                    </a:cubicBezTo>
                    <a:cubicBezTo>
                      <a:pt x="134" y="3832"/>
                      <a:pt x="0" y="4033"/>
                      <a:pt x="0" y="4233"/>
                    </a:cubicBezTo>
                    <a:cubicBezTo>
                      <a:pt x="0" y="4466"/>
                      <a:pt x="67" y="4700"/>
                      <a:pt x="334" y="4733"/>
                    </a:cubicBezTo>
                    <a:cubicBezTo>
                      <a:pt x="374" y="4748"/>
                      <a:pt x="414" y="4755"/>
                      <a:pt x="452" y="4755"/>
                    </a:cubicBezTo>
                    <a:cubicBezTo>
                      <a:pt x="670" y="4755"/>
                      <a:pt x="859" y="4541"/>
                      <a:pt x="1001" y="4400"/>
                    </a:cubicBezTo>
                    <a:cubicBezTo>
                      <a:pt x="1768" y="3566"/>
                      <a:pt x="2469" y="2698"/>
                      <a:pt x="3503" y="2231"/>
                    </a:cubicBezTo>
                    <a:cubicBezTo>
                      <a:pt x="4971" y="1564"/>
                      <a:pt x="6772" y="1998"/>
                      <a:pt x="8206" y="1331"/>
                    </a:cubicBezTo>
                    <a:cubicBezTo>
                      <a:pt x="8606" y="1164"/>
                      <a:pt x="8973" y="764"/>
                      <a:pt x="8807" y="397"/>
                    </a:cubicBezTo>
                    <a:cubicBezTo>
                      <a:pt x="8673" y="163"/>
                      <a:pt x="8440" y="130"/>
                      <a:pt x="8173" y="63"/>
                    </a:cubicBezTo>
                    <a:cubicBezTo>
                      <a:pt x="7869" y="21"/>
                      <a:pt x="7559" y="1"/>
                      <a:pt x="7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-301289" y="3856079"/>
              <a:ext cx="4795598" cy="1544051"/>
              <a:chOff x="6049698" y="3623471"/>
              <a:chExt cx="4003004" cy="1338347"/>
            </a:xfrm>
          </p:grpSpPr>
          <p:sp>
            <p:nvSpPr>
              <p:cNvPr id="202" name="Google Shape;202;p13"/>
              <p:cNvSpPr/>
              <p:nvPr/>
            </p:nvSpPr>
            <p:spPr>
              <a:xfrm rot="5400000">
                <a:off x="8475824" y="3184321"/>
                <a:ext cx="816900" cy="23368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31036" extrusionOk="0">
                    <a:moveTo>
                      <a:pt x="12910" y="1"/>
                    </a:moveTo>
                    <a:cubicBezTo>
                      <a:pt x="10141" y="5805"/>
                      <a:pt x="3369" y="9041"/>
                      <a:pt x="1034" y="15012"/>
                    </a:cubicBezTo>
                    <a:cubicBezTo>
                      <a:pt x="534" y="16312"/>
                      <a:pt x="234" y="17713"/>
                      <a:pt x="167" y="19148"/>
                    </a:cubicBezTo>
                    <a:cubicBezTo>
                      <a:pt x="0" y="21916"/>
                      <a:pt x="734" y="25019"/>
                      <a:pt x="3003" y="26720"/>
                    </a:cubicBezTo>
                    <a:cubicBezTo>
                      <a:pt x="3903" y="27387"/>
                      <a:pt x="4971" y="27821"/>
                      <a:pt x="5871" y="28421"/>
                    </a:cubicBezTo>
                    <a:cubicBezTo>
                      <a:pt x="6805" y="29088"/>
                      <a:pt x="7539" y="29989"/>
                      <a:pt x="8540" y="30489"/>
                    </a:cubicBezTo>
                    <a:cubicBezTo>
                      <a:pt x="9350" y="30894"/>
                      <a:pt x="10241" y="31035"/>
                      <a:pt x="11153" y="31035"/>
                    </a:cubicBezTo>
                    <a:cubicBezTo>
                      <a:pt x="11892" y="31035"/>
                      <a:pt x="12644" y="30942"/>
                      <a:pt x="13377" y="30823"/>
                    </a:cubicBezTo>
                    <a:cubicBezTo>
                      <a:pt x="13377" y="30389"/>
                      <a:pt x="13310" y="29755"/>
                      <a:pt x="13076" y="29322"/>
                    </a:cubicBezTo>
                    <a:cubicBezTo>
                      <a:pt x="12263" y="29480"/>
                      <a:pt x="11403" y="29651"/>
                      <a:pt x="10566" y="29651"/>
                    </a:cubicBezTo>
                    <a:cubicBezTo>
                      <a:pt x="9995" y="29651"/>
                      <a:pt x="9434" y="29572"/>
                      <a:pt x="8907" y="29355"/>
                    </a:cubicBezTo>
                    <a:cubicBezTo>
                      <a:pt x="7639" y="28821"/>
                      <a:pt x="6739" y="27487"/>
                      <a:pt x="5471" y="26853"/>
                    </a:cubicBezTo>
                    <a:cubicBezTo>
                      <a:pt x="4837" y="26520"/>
                      <a:pt x="4137" y="26386"/>
                      <a:pt x="3503" y="26053"/>
                    </a:cubicBezTo>
                    <a:cubicBezTo>
                      <a:pt x="2369" y="25486"/>
                      <a:pt x="1668" y="24318"/>
                      <a:pt x="1235" y="23151"/>
                    </a:cubicBezTo>
                    <a:cubicBezTo>
                      <a:pt x="367" y="20649"/>
                      <a:pt x="567" y="17814"/>
                      <a:pt x="1568" y="15312"/>
                    </a:cubicBezTo>
                    <a:cubicBezTo>
                      <a:pt x="2536" y="12810"/>
                      <a:pt x="4237" y="10642"/>
                      <a:pt x="6171" y="8807"/>
                    </a:cubicBezTo>
                    <a:cubicBezTo>
                      <a:pt x="7005" y="8040"/>
                      <a:pt x="7839" y="7306"/>
                      <a:pt x="8640" y="6505"/>
                    </a:cubicBezTo>
                    <a:cubicBezTo>
                      <a:pt x="10241" y="4838"/>
                      <a:pt x="11542" y="2903"/>
                      <a:pt x="12709" y="968"/>
                    </a:cubicBezTo>
                    <a:cubicBezTo>
                      <a:pt x="12910" y="635"/>
                      <a:pt x="13076" y="368"/>
                      <a:pt x="12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 rot="5400000">
                <a:off x="6078228" y="3594941"/>
                <a:ext cx="1161137" cy="1218198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6179" extrusionOk="0">
                    <a:moveTo>
                      <a:pt x="18680" y="1"/>
                    </a:moveTo>
                    <a:lnTo>
                      <a:pt x="18680" y="1"/>
                    </a:lnTo>
                    <a:cubicBezTo>
                      <a:pt x="17212" y="1068"/>
                      <a:pt x="15378" y="1602"/>
                      <a:pt x="13576" y="1835"/>
                    </a:cubicBezTo>
                    <a:cubicBezTo>
                      <a:pt x="11775" y="2036"/>
                      <a:pt x="9941" y="1935"/>
                      <a:pt x="8106" y="2002"/>
                    </a:cubicBezTo>
                    <a:cubicBezTo>
                      <a:pt x="7172" y="2002"/>
                      <a:pt x="6205" y="2036"/>
                      <a:pt x="5271" y="2269"/>
                    </a:cubicBezTo>
                    <a:cubicBezTo>
                      <a:pt x="3603" y="2736"/>
                      <a:pt x="2368" y="3904"/>
                      <a:pt x="1568" y="5438"/>
                    </a:cubicBezTo>
                    <a:cubicBezTo>
                      <a:pt x="1201" y="6205"/>
                      <a:pt x="934" y="7006"/>
                      <a:pt x="767" y="7773"/>
                    </a:cubicBezTo>
                    <a:cubicBezTo>
                      <a:pt x="167" y="10408"/>
                      <a:pt x="0" y="13010"/>
                      <a:pt x="767" y="15779"/>
                    </a:cubicBezTo>
                    <a:cubicBezTo>
                      <a:pt x="734" y="16012"/>
                      <a:pt x="1068" y="16012"/>
                      <a:pt x="1201" y="16179"/>
                    </a:cubicBezTo>
                    <a:cubicBezTo>
                      <a:pt x="1401" y="16112"/>
                      <a:pt x="1768" y="16112"/>
                      <a:pt x="2002" y="16046"/>
                    </a:cubicBezTo>
                    <a:cubicBezTo>
                      <a:pt x="1168" y="13911"/>
                      <a:pt x="667" y="11709"/>
                      <a:pt x="834" y="9407"/>
                    </a:cubicBezTo>
                    <a:cubicBezTo>
                      <a:pt x="901" y="8407"/>
                      <a:pt x="1168" y="7072"/>
                      <a:pt x="1668" y="6239"/>
                    </a:cubicBezTo>
                    <a:cubicBezTo>
                      <a:pt x="2602" y="4571"/>
                      <a:pt x="4603" y="3937"/>
                      <a:pt x="6505" y="3703"/>
                    </a:cubicBezTo>
                    <a:cubicBezTo>
                      <a:pt x="8406" y="3437"/>
                      <a:pt x="10341" y="3603"/>
                      <a:pt x="12242" y="3403"/>
                    </a:cubicBezTo>
                    <a:cubicBezTo>
                      <a:pt x="14043" y="3203"/>
                      <a:pt x="15778" y="2636"/>
                      <a:pt x="17279" y="1702"/>
                    </a:cubicBezTo>
                    <a:cubicBezTo>
                      <a:pt x="19014" y="701"/>
                      <a:pt x="18613" y="901"/>
                      <a:pt x="186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 rot="5400000">
                <a:off x="6035438" y="3732601"/>
                <a:ext cx="1075643" cy="1032520"/>
              </a:xfrm>
              <a:custGeom>
                <a:avLst/>
                <a:gdLst/>
                <a:ahLst/>
                <a:cxnLst/>
                <a:rect l="l" t="t" r="r" b="b"/>
                <a:pathLst>
                  <a:path w="17614" h="13713" extrusionOk="0">
                    <a:moveTo>
                      <a:pt x="17613" y="0"/>
                    </a:moveTo>
                    <a:lnTo>
                      <a:pt x="17613" y="0"/>
                    </a:lnTo>
                    <a:cubicBezTo>
                      <a:pt x="16779" y="1334"/>
                      <a:pt x="15512" y="2302"/>
                      <a:pt x="14111" y="2835"/>
                    </a:cubicBezTo>
                    <a:cubicBezTo>
                      <a:pt x="12963" y="3262"/>
                      <a:pt x="11773" y="3433"/>
                      <a:pt x="10574" y="3433"/>
                    </a:cubicBezTo>
                    <a:cubicBezTo>
                      <a:pt x="10274" y="3433"/>
                      <a:pt x="9974" y="3423"/>
                      <a:pt x="9674" y="3403"/>
                    </a:cubicBezTo>
                    <a:cubicBezTo>
                      <a:pt x="8807" y="3369"/>
                      <a:pt x="7939" y="3202"/>
                      <a:pt x="7005" y="3202"/>
                    </a:cubicBezTo>
                    <a:cubicBezTo>
                      <a:pt x="4604" y="3202"/>
                      <a:pt x="2002" y="4403"/>
                      <a:pt x="968" y="6738"/>
                    </a:cubicBezTo>
                    <a:cubicBezTo>
                      <a:pt x="0" y="8873"/>
                      <a:pt x="467" y="11375"/>
                      <a:pt x="968" y="13677"/>
                    </a:cubicBezTo>
                    <a:cubicBezTo>
                      <a:pt x="1095" y="13702"/>
                      <a:pt x="1237" y="13713"/>
                      <a:pt x="1383" y="13713"/>
                    </a:cubicBezTo>
                    <a:cubicBezTo>
                      <a:pt x="1618" y="13713"/>
                      <a:pt x="1862" y="13684"/>
                      <a:pt x="2069" y="13643"/>
                    </a:cubicBezTo>
                    <a:cubicBezTo>
                      <a:pt x="1401" y="11708"/>
                      <a:pt x="1101" y="9574"/>
                      <a:pt x="1668" y="7672"/>
                    </a:cubicBezTo>
                    <a:cubicBezTo>
                      <a:pt x="2269" y="5738"/>
                      <a:pt x="3803" y="4036"/>
                      <a:pt x="5738" y="3736"/>
                    </a:cubicBezTo>
                    <a:cubicBezTo>
                      <a:pt x="5957" y="3705"/>
                      <a:pt x="6177" y="3691"/>
                      <a:pt x="6397" y="3691"/>
                    </a:cubicBezTo>
                    <a:cubicBezTo>
                      <a:pt x="7587" y="3691"/>
                      <a:pt x="8798" y="4080"/>
                      <a:pt x="10008" y="4136"/>
                    </a:cubicBezTo>
                    <a:cubicBezTo>
                      <a:pt x="10116" y="4141"/>
                      <a:pt x="10225" y="4144"/>
                      <a:pt x="10333" y="4144"/>
                    </a:cubicBezTo>
                    <a:cubicBezTo>
                      <a:pt x="12349" y="4144"/>
                      <a:pt x="14267" y="3275"/>
                      <a:pt x="15945" y="2135"/>
                    </a:cubicBezTo>
                    <a:cubicBezTo>
                      <a:pt x="16779" y="1568"/>
                      <a:pt x="17513" y="967"/>
                      <a:pt x="17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 rot="5400000">
                <a:off x="8157418" y="4024621"/>
                <a:ext cx="492998" cy="72757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9663" extrusionOk="0">
                    <a:moveTo>
                      <a:pt x="5361" y="471"/>
                    </a:moveTo>
                    <a:cubicBezTo>
                      <a:pt x="6015" y="471"/>
                      <a:pt x="6639" y="762"/>
                      <a:pt x="7072" y="1515"/>
                    </a:cubicBezTo>
                    <a:cubicBezTo>
                      <a:pt x="7439" y="2249"/>
                      <a:pt x="7572" y="3083"/>
                      <a:pt x="7505" y="3983"/>
                    </a:cubicBezTo>
                    <a:cubicBezTo>
                      <a:pt x="7472" y="5784"/>
                      <a:pt x="7105" y="7119"/>
                      <a:pt x="5938" y="8420"/>
                    </a:cubicBezTo>
                    <a:cubicBezTo>
                      <a:pt x="5671" y="8653"/>
                      <a:pt x="5437" y="8920"/>
                      <a:pt x="5104" y="8987"/>
                    </a:cubicBezTo>
                    <a:cubicBezTo>
                      <a:pt x="5007" y="9006"/>
                      <a:pt x="4901" y="9017"/>
                      <a:pt x="4795" y="9017"/>
                    </a:cubicBezTo>
                    <a:cubicBezTo>
                      <a:pt x="4538" y="9017"/>
                      <a:pt x="4278" y="8952"/>
                      <a:pt x="4136" y="8787"/>
                    </a:cubicBezTo>
                    <a:cubicBezTo>
                      <a:pt x="3836" y="8486"/>
                      <a:pt x="3903" y="7986"/>
                      <a:pt x="3936" y="7586"/>
                    </a:cubicBezTo>
                    <a:cubicBezTo>
                      <a:pt x="3970" y="7152"/>
                      <a:pt x="3903" y="6652"/>
                      <a:pt x="3569" y="6452"/>
                    </a:cubicBezTo>
                    <a:cubicBezTo>
                      <a:pt x="3449" y="6381"/>
                      <a:pt x="3319" y="6355"/>
                      <a:pt x="3184" y="6355"/>
                    </a:cubicBezTo>
                    <a:cubicBezTo>
                      <a:pt x="2830" y="6355"/>
                      <a:pt x="2440" y="6532"/>
                      <a:pt x="2084" y="6532"/>
                    </a:cubicBezTo>
                    <a:cubicBezTo>
                      <a:pt x="1938" y="6532"/>
                      <a:pt x="1798" y="6502"/>
                      <a:pt x="1668" y="6418"/>
                    </a:cubicBezTo>
                    <a:cubicBezTo>
                      <a:pt x="1401" y="6251"/>
                      <a:pt x="1301" y="5818"/>
                      <a:pt x="1301" y="5484"/>
                    </a:cubicBezTo>
                    <a:cubicBezTo>
                      <a:pt x="1234" y="3850"/>
                      <a:pt x="2102" y="2282"/>
                      <a:pt x="3336" y="1281"/>
                    </a:cubicBezTo>
                    <a:cubicBezTo>
                      <a:pt x="3908" y="813"/>
                      <a:pt x="4652" y="471"/>
                      <a:pt x="5361" y="471"/>
                    </a:cubicBezTo>
                    <a:close/>
                    <a:moveTo>
                      <a:pt x="5288" y="0"/>
                    </a:moveTo>
                    <a:cubicBezTo>
                      <a:pt x="3158" y="0"/>
                      <a:pt x="756" y="3085"/>
                      <a:pt x="267" y="4917"/>
                    </a:cubicBezTo>
                    <a:cubicBezTo>
                      <a:pt x="0" y="5818"/>
                      <a:pt x="67" y="6985"/>
                      <a:pt x="834" y="7519"/>
                    </a:cubicBezTo>
                    <a:cubicBezTo>
                      <a:pt x="1401" y="7919"/>
                      <a:pt x="2102" y="7853"/>
                      <a:pt x="2602" y="8253"/>
                    </a:cubicBezTo>
                    <a:cubicBezTo>
                      <a:pt x="3102" y="8586"/>
                      <a:pt x="3336" y="9187"/>
                      <a:pt x="3836" y="9487"/>
                    </a:cubicBezTo>
                    <a:cubicBezTo>
                      <a:pt x="4051" y="9609"/>
                      <a:pt x="4282" y="9662"/>
                      <a:pt x="4516" y="9662"/>
                    </a:cubicBezTo>
                    <a:cubicBezTo>
                      <a:pt x="5117" y="9662"/>
                      <a:pt x="5739" y="9310"/>
                      <a:pt x="6171" y="8853"/>
                    </a:cubicBezTo>
                    <a:cubicBezTo>
                      <a:pt x="7138" y="7853"/>
                      <a:pt x="7572" y="6518"/>
                      <a:pt x="7806" y="5151"/>
                    </a:cubicBezTo>
                    <a:cubicBezTo>
                      <a:pt x="8006" y="3916"/>
                      <a:pt x="8072" y="2515"/>
                      <a:pt x="7405" y="1448"/>
                    </a:cubicBezTo>
                    <a:cubicBezTo>
                      <a:pt x="6807" y="412"/>
                      <a:pt x="6066" y="0"/>
                      <a:pt x="5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 rot="5400000">
                <a:off x="5963183" y="4141934"/>
                <a:ext cx="920776" cy="718992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9549" extrusionOk="0">
                    <a:moveTo>
                      <a:pt x="13586" y="1"/>
                    </a:moveTo>
                    <a:cubicBezTo>
                      <a:pt x="11675" y="1"/>
                      <a:pt x="9761" y="671"/>
                      <a:pt x="8340" y="1901"/>
                    </a:cubicBezTo>
                    <a:cubicBezTo>
                      <a:pt x="7739" y="2401"/>
                      <a:pt x="7205" y="2968"/>
                      <a:pt x="6572" y="3402"/>
                    </a:cubicBezTo>
                    <a:cubicBezTo>
                      <a:pt x="6105" y="3697"/>
                      <a:pt x="5530" y="3937"/>
                      <a:pt x="4967" y="3937"/>
                    </a:cubicBezTo>
                    <a:cubicBezTo>
                      <a:pt x="4765" y="3937"/>
                      <a:pt x="4564" y="3906"/>
                      <a:pt x="4370" y="3836"/>
                    </a:cubicBezTo>
                    <a:cubicBezTo>
                      <a:pt x="3936" y="3736"/>
                      <a:pt x="3570" y="3435"/>
                      <a:pt x="3169" y="3269"/>
                    </a:cubicBezTo>
                    <a:cubicBezTo>
                      <a:pt x="2988" y="3208"/>
                      <a:pt x="2802" y="3180"/>
                      <a:pt x="2615" y="3180"/>
                    </a:cubicBezTo>
                    <a:cubicBezTo>
                      <a:pt x="1873" y="3180"/>
                      <a:pt x="1127" y="3623"/>
                      <a:pt x="701" y="4236"/>
                    </a:cubicBezTo>
                    <a:cubicBezTo>
                      <a:pt x="167" y="4970"/>
                      <a:pt x="0" y="5971"/>
                      <a:pt x="0" y="6905"/>
                    </a:cubicBezTo>
                    <a:cubicBezTo>
                      <a:pt x="0" y="7772"/>
                      <a:pt x="100" y="8673"/>
                      <a:pt x="367" y="9506"/>
                    </a:cubicBezTo>
                    <a:cubicBezTo>
                      <a:pt x="388" y="9537"/>
                      <a:pt x="426" y="9549"/>
                      <a:pt x="472" y="9549"/>
                    </a:cubicBezTo>
                    <a:cubicBezTo>
                      <a:pt x="578" y="9549"/>
                      <a:pt x="721" y="9486"/>
                      <a:pt x="768" y="9440"/>
                    </a:cubicBezTo>
                    <a:cubicBezTo>
                      <a:pt x="501" y="8172"/>
                      <a:pt x="234" y="6905"/>
                      <a:pt x="534" y="5670"/>
                    </a:cubicBezTo>
                    <a:cubicBezTo>
                      <a:pt x="846" y="4515"/>
                      <a:pt x="1568" y="3623"/>
                      <a:pt x="2698" y="3623"/>
                    </a:cubicBezTo>
                    <a:cubicBezTo>
                      <a:pt x="2776" y="3623"/>
                      <a:pt x="2855" y="3627"/>
                      <a:pt x="2936" y="3636"/>
                    </a:cubicBezTo>
                    <a:cubicBezTo>
                      <a:pt x="3759" y="3745"/>
                      <a:pt x="4243" y="4329"/>
                      <a:pt x="5316" y="4329"/>
                    </a:cubicBezTo>
                    <a:cubicBezTo>
                      <a:pt x="5549" y="4329"/>
                      <a:pt x="5808" y="4301"/>
                      <a:pt x="6105" y="4236"/>
                    </a:cubicBezTo>
                    <a:cubicBezTo>
                      <a:pt x="6538" y="4136"/>
                      <a:pt x="6905" y="3802"/>
                      <a:pt x="7239" y="3502"/>
                    </a:cubicBezTo>
                    <a:cubicBezTo>
                      <a:pt x="8340" y="2568"/>
                      <a:pt x="9407" y="1501"/>
                      <a:pt x="10741" y="900"/>
                    </a:cubicBezTo>
                    <a:cubicBezTo>
                      <a:pt x="11522" y="510"/>
                      <a:pt x="12394" y="268"/>
                      <a:pt x="13250" y="268"/>
                    </a:cubicBezTo>
                    <a:cubicBezTo>
                      <a:pt x="13858" y="268"/>
                      <a:pt x="14457" y="390"/>
                      <a:pt x="15011" y="667"/>
                    </a:cubicBezTo>
                    <a:cubicBezTo>
                      <a:pt x="15078" y="467"/>
                      <a:pt x="14944" y="333"/>
                      <a:pt x="14844" y="100"/>
                    </a:cubicBezTo>
                    <a:cubicBezTo>
                      <a:pt x="14429" y="33"/>
                      <a:pt x="14008" y="1"/>
                      <a:pt x="13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13"/>
            <p:cNvGrpSpPr/>
            <p:nvPr/>
          </p:nvGrpSpPr>
          <p:grpSpPr>
            <a:xfrm>
              <a:off x="-965689" y="-593420"/>
              <a:ext cx="2787420" cy="1611149"/>
              <a:chOff x="5662204" y="577628"/>
              <a:chExt cx="2558675" cy="1478933"/>
            </a:xfrm>
          </p:grpSpPr>
          <p:sp>
            <p:nvSpPr>
              <p:cNvPr id="208" name="Google Shape;208;p13"/>
              <p:cNvSpPr/>
              <p:nvPr/>
            </p:nvSpPr>
            <p:spPr>
              <a:xfrm rot="5400000">
                <a:off x="6202075" y="37757"/>
                <a:ext cx="1478933" cy="2558675"/>
              </a:xfrm>
              <a:custGeom>
                <a:avLst/>
                <a:gdLst/>
                <a:ahLst/>
                <a:cxnLst/>
                <a:rect l="l" t="t" r="r" b="b"/>
                <a:pathLst>
                  <a:path w="24218" h="33982" extrusionOk="0">
                    <a:moveTo>
                      <a:pt x="11311" y="417"/>
                    </a:moveTo>
                    <a:cubicBezTo>
                      <a:pt x="11366" y="417"/>
                      <a:pt x="11421" y="418"/>
                      <a:pt x="11475" y="419"/>
                    </a:cubicBezTo>
                    <a:cubicBezTo>
                      <a:pt x="12476" y="453"/>
                      <a:pt x="13243" y="586"/>
                      <a:pt x="14110" y="1020"/>
                    </a:cubicBezTo>
                    <a:cubicBezTo>
                      <a:pt x="15411" y="1620"/>
                      <a:pt x="16378" y="2421"/>
                      <a:pt x="17246" y="3555"/>
                    </a:cubicBezTo>
                    <a:cubicBezTo>
                      <a:pt x="18146" y="4689"/>
                      <a:pt x="18747" y="6057"/>
                      <a:pt x="18747" y="7458"/>
                    </a:cubicBezTo>
                    <a:cubicBezTo>
                      <a:pt x="18747" y="9025"/>
                      <a:pt x="18046" y="10527"/>
                      <a:pt x="18013" y="12061"/>
                    </a:cubicBezTo>
                    <a:cubicBezTo>
                      <a:pt x="17946" y="14263"/>
                      <a:pt x="19047" y="16397"/>
                      <a:pt x="20281" y="18199"/>
                    </a:cubicBezTo>
                    <a:cubicBezTo>
                      <a:pt x="21549" y="19967"/>
                      <a:pt x="22916" y="21868"/>
                      <a:pt x="23050" y="24070"/>
                    </a:cubicBezTo>
                    <a:cubicBezTo>
                      <a:pt x="23250" y="25804"/>
                      <a:pt x="22750" y="28106"/>
                      <a:pt x="21549" y="29273"/>
                    </a:cubicBezTo>
                    <a:cubicBezTo>
                      <a:pt x="21082" y="29707"/>
                      <a:pt x="20581" y="30074"/>
                      <a:pt x="19948" y="30207"/>
                    </a:cubicBezTo>
                    <a:cubicBezTo>
                      <a:pt x="19749" y="30250"/>
                      <a:pt x="19549" y="30267"/>
                      <a:pt x="19347" y="30267"/>
                    </a:cubicBezTo>
                    <a:cubicBezTo>
                      <a:pt x="18767" y="30267"/>
                      <a:pt x="18173" y="30132"/>
                      <a:pt x="17579" y="30107"/>
                    </a:cubicBezTo>
                    <a:cubicBezTo>
                      <a:pt x="17541" y="30106"/>
                      <a:pt x="17502" y="30105"/>
                      <a:pt x="17463" y="30105"/>
                    </a:cubicBezTo>
                    <a:cubicBezTo>
                      <a:pt x="15789" y="30105"/>
                      <a:pt x="13871" y="31479"/>
                      <a:pt x="12209" y="31642"/>
                    </a:cubicBezTo>
                    <a:cubicBezTo>
                      <a:pt x="12019" y="31663"/>
                      <a:pt x="11828" y="31673"/>
                      <a:pt x="11637" y="31673"/>
                    </a:cubicBezTo>
                    <a:cubicBezTo>
                      <a:pt x="9434" y="31673"/>
                      <a:pt x="7122" y="30321"/>
                      <a:pt x="5404" y="28940"/>
                    </a:cubicBezTo>
                    <a:cubicBezTo>
                      <a:pt x="3569" y="27439"/>
                      <a:pt x="2535" y="25771"/>
                      <a:pt x="1568" y="23569"/>
                    </a:cubicBezTo>
                    <a:cubicBezTo>
                      <a:pt x="1201" y="22702"/>
                      <a:pt x="734" y="21134"/>
                      <a:pt x="600" y="19967"/>
                    </a:cubicBezTo>
                    <a:cubicBezTo>
                      <a:pt x="467" y="18933"/>
                      <a:pt x="467" y="17732"/>
                      <a:pt x="534" y="16698"/>
                    </a:cubicBezTo>
                    <a:cubicBezTo>
                      <a:pt x="667" y="13629"/>
                      <a:pt x="1301" y="10593"/>
                      <a:pt x="2502" y="7758"/>
                    </a:cubicBezTo>
                    <a:cubicBezTo>
                      <a:pt x="3269" y="5890"/>
                      <a:pt x="4303" y="4055"/>
                      <a:pt x="5838" y="2688"/>
                    </a:cubicBezTo>
                    <a:cubicBezTo>
                      <a:pt x="6538" y="2020"/>
                      <a:pt x="7138" y="1520"/>
                      <a:pt x="8072" y="1120"/>
                    </a:cubicBezTo>
                    <a:cubicBezTo>
                      <a:pt x="9117" y="708"/>
                      <a:pt x="10282" y="417"/>
                      <a:pt x="11311" y="417"/>
                    </a:cubicBezTo>
                    <a:close/>
                    <a:moveTo>
                      <a:pt x="11191" y="1"/>
                    </a:moveTo>
                    <a:cubicBezTo>
                      <a:pt x="10742" y="1"/>
                      <a:pt x="10299" y="39"/>
                      <a:pt x="9874" y="119"/>
                    </a:cubicBezTo>
                    <a:cubicBezTo>
                      <a:pt x="7706" y="586"/>
                      <a:pt x="5871" y="1587"/>
                      <a:pt x="4370" y="3255"/>
                    </a:cubicBezTo>
                    <a:cubicBezTo>
                      <a:pt x="1268" y="6857"/>
                      <a:pt x="234" y="11761"/>
                      <a:pt x="67" y="16464"/>
                    </a:cubicBezTo>
                    <a:cubicBezTo>
                      <a:pt x="0" y="18766"/>
                      <a:pt x="100" y="21067"/>
                      <a:pt x="734" y="23269"/>
                    </a:cubicBezTo>
                    <a:cubicBezTo>
                      <a:pt x="1735" y="26805"/>
                      <a:pt x="4170" y="29974"/>
                      <a:pt x="7372" y="31909"/>
                    </a:cubicBezTo>
                    <a:cubicBezTo>
                      <a:pt x="9642" y="33270"/>
                      <a:pt x="12288" y="33982"/>
                      <a:pt x="14943" y="33982"/>
                    </a:cubicBezTo>
                    <a:cubicBezTo>
                      <a:pt x="15995" y="33982"/>
                      <a:pt x="17048" y="33870"/>
                      <a:pt x="18080" y="33643"/>
                    </a:cubicBezTo>
                    <a:cubicBezTo>
                      <a:pt x="19414" y="33376"/>
                      <a:pt x="20782" y="32876"/>
                      <a:pt x="21782" y="31909"/>
                    </a:cubicBezTo>
                    <a:cubicBezTo>
                      <a:pt x="23050" y="30708"/>
                      <a:pt x="23650" y="28940"/>
                      <a:pt x="23817" y="27205"/>
                    </a:cubicBezTo>
                    <a:cubicBezTo>
                      <a:pt x="24217" y="23603"/>
                      <a:pt x="22950" y="19967"/>
                      <a:pt x="21282" y="16731"/>
                    </a:cubicBezTo>
                    <a:cubicBezTo>
                      <a:pt x="20782" y="15730"/>
                      <a:pt x="20248" y="14730"/>
                      <a:pt x="19948" y="13629"/>
                    </a:cubicBezTo>
                    <a:cubicBezTo>
                      <a:pt x="19614" y="12261"/>
                      <a:pt x="19781" y="10793"/>
                      <a:pt x="19714" y="9392"/>
                    </a:cubicBezTo>
                    <a:cubicBezTo>
                      <a:pt x="19581" y="6524"/>
                      <a:pt x="18447" y="3588"/>
                      <a:pt x="16245" y="1720"/>
                    </a:cubicBezTo>
                    <a:cubicBezTo>
                      <a:pt x="14910" y="625"/>
                      <a:pt x="12997" y="1"/>
                      <a:pt x="11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 rot="5400000">
                <a:off x="6569760" y="413361"/>
                <a:ext cx="743558" cy="1525251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20257" extrusionOk="0">
                    <a:moveTo>
                      <a:pt x="5882" y="961"/>
                    </a:moveTo>
                    <a:cubicBezTo>
                      <a:pt x="6953" y="961"/>
                      <a:pt x="7291" y="1766"/>
                      <a:pt x="8173" y="2442"/>
                    </a:cubicBezTo>
                    <a:cubicBezTo>
                      <a:pt x="8840" y="2942"/>
                      <a:pt x="9807" y="2976"/>
                      <a:pt x="10474" y="3509"/>
                    </a:cubicBezTo>
                    <a:cubicBezTo>
                      <a:pt x="10841" y="3843"/>
                      <a:pt x="11208" y="4343"/>
                      <a:pt x="11341" y="4844"/>
                    </a:cubicBezTo>
                    <a:cubicBezTo>
                      <a:pt x="11708" y="6044"/>
                      <a:pt x="11508" y="7312"/>
                      <a:pt x="11141" y="8480"/>
                    </a:cubicBezTo>
                    <a:cubicBezTo>
                      <a:pt x="10741" y="9647"/>
                      <a:pt x="10074" y="10748"/>
                      <a:pt x="9740" y="11915"/>
                    </a:cubicBezTo>
                    <a:cubicBezTo>
                      <a:pt x="9407" y="13016"/>
                      <a:pt x="9407" y="14150"/>
                      <a:pt x="9373" y="15318"/>
                    </a:cubicBezTo>
                    <a:cubicBezTo>
                      <a:pt x="9340" y="16085"/>
                      <a:pt x="9207" y="16952"/>
                      <a:pt x="8840" y="17619"/>
                    </a:cubicBezTo>
                    <a:cubicBezTo>
                      <a:pt x="8306" y="18487"/>
                      <a:pt x="7205" y="19020"/>
                      <a:pt x="6171" y="19087"/>
                    </a:cubicBezTo>
                    <a:cubicBezTo>
                      <a:pt x="6109" y="19089"/>
                      <a:pt x="6045" y="19090"/>
                      <a:pt x="5981" y="19090"/>
                    </a:cubicBezTo>
                    <a:cubicBezTo>
                      <a:pt x="4867" y="19090"/>
                      <a:pt x="3420" y="18815"/>
                      <a:pt x="2569" y="18153"/>
                    </a:cubicBezTo>
                    <a:cubicBezTo>
                      <a:pt x="1935" y="17653"/>
                      <a:pt x="1501" y="16952"/>
                      <a:pt x="1168" y="16252"/>
                    </a:cubicBezTo>
                    <a:cubicBezTo>
                      <a:pt x="267" y="14250"/>
                      <a:pt x="400" y="11949"/>
                      <a:pt x="701" y="9780"/>
                    </a:cubicBezTo>
                    <a:cubicBezTo>
                      <a:pt x="901" y="8179"/>
                      <a:pt x="1568" y="6311"/>
                      <a:pt x="2168" y="4844"/>
                    </a:cubicBezTo>
                    <a:cubicBezTo>
                      <a:pt x="2435" y="4143"/>
                      <a:pt x="2869" y="3576"/>
                      <a:pt x="3269" y="2942"/>
                    </a:cubicBezTo>
                    <a:cubicBezTo>
                      <a:pt x="3769" y="2175"/>
                      <a:pt x="4437" y="1241"/>
                      <a:pt x="5404" y="1008"/>
                    </a:cubicBezTo>
                    <a:cubicBezTo>
                      <a:pt x="5579" y="976"/>
                      <a:pt x="5737" y="961"/>
                      <a:pt x="5882" y="961"/>
                    </a:cubicBezTo>
                    <a:close/>
                    <a:moveTo>
                      <a:pt x="7351" y="1"/>
                    </a:moveTo>
                    <a:cubicBezTo>
                      <a:pt x="3444" y="1"/>
                      <a:pt x="1421" y="5018"/>
                      <a:pt x="567" y="8279"/>
                    </a:cubicBezTo>
                    <a:cubicBezTo>
                      <a:pt x="234" y="9547"/>
                      <a:pt x="67" y="10881"/>
                      <a:pt x="33" y="12149"/>
                    </a:cubicBezTo>
                    <a:cubicBezTo>
                      <a:pt x="0" y="13717"/>
                      <a:pt x="133" y="15318"/>
                      <a:pt x="734" y="16752"/>
                    </a:cubicBezTo>
                    <a:cubicBezTo>
                      <a:pt x="1368" y="18153"/>
                      <a:pt x="2502" y="19421"/>
                      <a:pt x="3970" y="19954"/>
                    </a:cubicBezTo>
                    <a:cubicBezTo>
                      <a:pt x="4537" y="20155"/>
                      <a:pt x="5204" y="20255"/>
                      <a:pt x="5838" y="20255"/>
                    </a:cubicBezTo>
                    <a:cubicBezTo>
                      <a:pt x="5897" y="20256"/>
                      <a:pt x="5956" y="20257"/>
                      <a:pt x="6016" y="20257"/>
                    </a:cubicBezTo>
                    <a:cubicBezTo>
                      <a:pt x="7301" y="20257"/>
                      <a:pt x="8674" y="19907"/>
                      <a:pt x="9407" y="18887"/>
                    </a:cubicBezTo>
                    <a:cubicBezTo>
                      <a:pt x="10174" y="17820"/>
                      <a:pt x="10007" y="16419"/>
                      <a:pt x="10041" y="15084"/>
                    </a:cubicBezTo>
                    <a:cubicBezTo>
                      <a:pt x="10174" y="12082"/>
                      <a:pt x="11542" y="9313"/>
                      <a:pt x="12009" y="6378"/>
                    </a:cubicBezTo>
                    <a:cubicBezTo>
                      <a:pt x="12142" y="5477"/>
                      <a:pt x="12175" y="4610"/>
                      <a:pt x="12009" y="3776"/>
                    </a:cubicBezTo>
                    <a:cubicBezTo>
                      <a:pt x="11642" y="2075"/>
                      <a:pt x="10207" y="607"/>
                      <a:pt x="8506" y="140"/>
                    </a:cubicBezTo>
                    <a:cubicBezTo>
                      <a:pt x="8104" y="45"/>
                      <a:pt x="7719" y="1"/>
                      <a:pt x="7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 rot="5400000">
                <a:off x="6394675" y="1362512"/>
                <a:ext cx="291353" cy="722907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9601" extrusionOk="0">
                    <a:moveTo>
                      <a:pt x="1136" y="0"/>
                    </a:moveTo>
                    <a:cubicBezTo>
                      <a:pt x="359" y="0"/>
                      <a:pt x="130" y="2058"/>
                      <a:pt x="101" y="2462"/>
                    </a:cubicBezTo>
                    <a:cubicBezTo>
                      <a:pt x="1" y="3897"/>
                      <a:pt x="168" y="5264"/>
                      <a:pt x="601" y="6565"/>
                    </a:cubicBezTo>
                    <a:cubicBezTo>
                      <a:pt x="835" y="7266"/>
                      <a:pt x="1135" y="7966"/>
                      <a:pt x="1602" y="8600"/>
                    </a:cubicBezTo>
                    <a:cubicBezTo>
                      <a:pt x="1836" y="8967"/>
                      <a:pt x="2169" y="9301"/>
                      <a:pt x="2603" y="9467"/>
                    </a:cubicBezTo>
                    <a:cubicBezTo>
                      <a:pt x="2803" y="9551"/>
                      <a:pt x="3028" y="9601"/>
                      <a:pt x="3253" y="9601"/>
                    </a:cubicBezTo>
                    <a:cubicBezTo>
                      <a:pt x="3478" y="9601"/>
                      <a:pt x="3704" y="9551"/>
                      <a:pt x="3904" y="9434"/>
                    </a:cubicBezTo>
                    <a:cubicBezTo>
                      <a:pt x="4171" y="9234"/>
                      <a:pt x="4404" y="8900"/>
                      <a:pt x="4471" y="8567"/>
                    </a:cubicBezTo>
                    <a:cubicBezTo>
                      <a:pt x="4771" y="7466"/>
                      <a:pt x="4204" y="6332"/>
                      <a:pt x="3570" y="5364"/>
                    </a:cubicBezTo>
                    <a:cubicBezTo>
                      <a:pt x="2870" y="4464"/>
                      <a:pt x="2136" y="3563"/>
                      <a:pt x="1936" y="2429"/>
                    </a:cubicBezTo>
                    <a:cubicBezTo>
                      <a:pt x="1836" y="1828"/>
                      <a:pt x="1936" y="1195"/>
                      <a:pt x="1802" y="628"/>
                    </a:cubicBezTo>
                    <a:cubicBezTo>
                      <a:pt x="1769" y="461"/>
                      <a:pt x="1735" y="261"/>
                      <a:pt x="1535" y="161"/>
                    </a:cubicBezTo>
                    <a:cubicBezTo>
                      <a:pt x="1388" y="49"/>
                      <a:pt x="1256" y="0"/>
                      <a:pt x="1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530200" y="2007800"/>
            <a:ext cx="3800800" cy="1339200"/>
          </a:xfrm>
          <a:prstGeom prst="rect">
            <a:avLst/>
          </a:prstGeom>
          <a:solidFill>
            <a:schemeClr val="lt1"/>
          </a:solidFill>
          <a:ln w="152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2"/>
          </p:nvPr>
        </p:nvSpPr>
        <p:spPr>
          <a:xfrm>
            <a:off x="1527800" y="3871867"/>
            <a:ext cx="3805600" cy="1339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3"/>
          </p:nvPr>
        </p:nvSpPr>
        <p:spPr>
          <a:xfrm>
            <a:off x="6534867" y="3823000"/>
            <a:ext cx="3800800" cy="1339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"/>
          </p:nvPr>
        </p:nvSpPr>
        <p:spPr>
          <a:xfrm>
            <a:off x="6534867" y="2019233"/>
            <a:ext cx="3800800" cy="1281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67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5" hasCustomPrompt="1"/>
          </p:nvPr>
        </p:nvSpPr>
        <p:spPr>
          <a:xfrm>
            <a:off x="1755633" y="2278033"/>
            <a:ext cx="1134000" cy="763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6" hasCustomPrompt="1"/>
          </p:nvPr>
        </p:nvSpPr>
        <p:spPr>
          <a:xfrm>
            <a:off x="6736333" y="4110800"/>
            <a:ext cx="1134000" cy="763600"/>
          </a:xfrm>
          <a:prstGeom prst="rect">
            <a:avLst/>
          </a:prstGeom>
          <a:solidFill>
            <a:schemeClr val="accent2"/>
          </a:solidFill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7" hasCustomPrompt="1"/>
          </p:nvPr>
        </p:nvSpPr>
        <p:spPr>
          <a:xfrm>
            <a:off x="1758133" y="4159667"/>
            <a:ext cx="1134000" cy="763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8" hasCustomPrompt="1"/>
          </p:nvPr>
        </p:nvSpPr>
        <p:spPr>
          <a:xfrm>
            <a:off x="6736333" y="2295600"/>
            <a:ext cx="1134000" cy="763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967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37593-36E9-8280-9A76-02701CE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7443DF-D7EA-DFFE-B214-3A64906BC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AFEA62-9682-CBE9-B6BE-177431200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2432AE1-6160-36FD-374D-B604C4EE6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91311F9-7495-B73A-9E8E-B2AE403B8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E220B53-C8C0-BCDA-3C98-5079FCB9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E89E7EB-760E-CD8B-B091-ED75AE22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8836831-83C5-BED6-3D62-BB9FFA9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92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4"/>
          <p:cNvGrpSpPr/>
          <p:nvPr/>
        </p:nvGrpSpPr>
        <p:grpSpPr>
          <a:xfrm rot="5400000" flipH="1">
            <a:off x="2341777" y="-2844917"/>
            <a:ext cx="7509839" cy="12192101"/>
            <a:chOff x="4049725" y="2931275"/>
            <a:chExt cx="1543625" cy="2066925"/>
          </a:xfrm>
        </p:grpSpPr>
        <p:sp>
          <p:nvSpPr>
            <p:cNvPr id="221" name="Google Shape;221;p14"/>
            <p:cNvSpPr/>
            <p:nvPr/>
          </p:nvSpPr>
          <p:spPr>
            <a:xfrm>
              <a:off x="4424175" y="3963650"/>
              <a:ext cx="605450" cy="849550"/>
            </a:xfrm>
            <a:custGeom>
              <a:avLst/>
              <a:gdLst/>
              <a:ahLst/>
              <a:cxnLst/>
              <a:rect l="l" t="t" r="r" b="b"/>
              <a:pathLst>
                <a:path w="24218" h="33982" extrusionOk="0">
                  <a:moveTo>
                    <a:pt x="11311" y="417"/>
                  </a:moveTo>
                  <a:cubicBezTo>
                    <a:pt x="11366" y="417"/>
                    <a:pt x="11421" y="418"/>
                    <a:pt x="11475" y="419"/>
                  </a:cubicBezTo>
                  <a:cubicBezTo>
                    <a:pt x="12476" y="453"/>
                    <a:pt x="13243" y="586"/>
                    <a:pt x="14110" y="1020"/>
                  </a:cubicBezTo>
                  <a:cubicBezTo>
                    <a:pt x="15411" y="1620"/>
                    <a:pt x="16378" y="2421"/>
                    <a:pt x="17246" y="3555"/>
                  </a:cubicBezTo>
                  <a:cubicBezTo>
                    <a:pt x="18146" y="4689"/>
                    <a:pt x="18747" y="6057"/>
                    <a:pt x="18747" y="7458"/>
                  </a:cubicBezTo>
                  <a:cubicBezTo>
                    <a:pt x="18747" y="9025"/>
                    <a:pt x="18046" y="10527"/>
                    <a:pt x="18013" y="12061"/>
                  </a:cubicBezTo>
                  <a:cubicBezTo>
                    <a:pt x="17946" y="14263"/>
                    <a:pt x="19047" y="16397"/>
                    <a:pt x="20281" y="18199"/>
                  </a:cubicBezTo>
                  <a:cubicBezTo>
                    <a:pt x="21549" y="19967"/>
                    <a:pt x="22916" y="21868"/>
                    <a:pt x="23050" y="24070"/>
                  </a:cubicBezTo>
                  <a:cubicBezTo>
                    <a:pt x="23250" y="25804"/>
                    <a:pt x="22750" y="28106"/>
                    <a:pt x="21549" y="29273"/>
                  </a:cubicBezTo>
                  <a:cubicBezTo>
                    <a:pt x="21082" y="29707"/>
                    <a:pt x="20581" y="30074"/>
                    <a:pt x="19948" y="30207"/>
                  </a:cubicBezTo>
                  <a:cubicBezTo>
                    <a:pt x="19749" y="30250"/>
                    <a:pt x="19549" y="30267"/>
                    <a:pt x="19347" y="30267"/>
                  </a:cubicBezTo>
                  <a:cubicBezTo>
                    <a:pt x="18767" y="30267"/>
                    <a:pt x="18173" y="30132"/>
                    <a:pt x="17579" y="30107"/>
                  </a:cubicBezTo>
                  <a:cubicBezTo>
                    <a:pt x="17541" y="30106"/>
                    <a:pt x="17502" y="30105"/>
                    <a:pt x="17463" y="30105"/>
                  </a:cubicBezTo>
                  <a:cubicBezTo>
                    <a:pt x="15789" y="30105"/>
                    <a:pt x="13871" y="31479"/>
                    <a:pt x="12209" y="31642"/>
                  </a:cubicBezTo>
                  <a:cubicBezTo>
                    <a:pt x="12019" y="31663"/>
                    <a:pt x="11828" y="31673"/>
                    <a:pt x="11637" y="31673"/>
                  </a:cubicBezTo>
                  <a:cubicBezTo>
                    <a:pt x="9434" y="31673"/>
                    <a:pt x="7122" y="30321"/>
                    <a:pt x="5404" y="28940"/>
                  </a:cubicBezTo>
                  <a:cubicBezTo>
                    <a:pt x="3569" y="27439"/>
                    <a:pt x="2535" y="25771"/>
                    <a:pt x="1568" y="23569"/>
                  </a:cubicBezTo>
                  <a:cubicBezTo>
                    <a:pt x="1201" y="22702"/>
                    <a:pt x="734" y="21134"/>
                    <a:pt x="600" y="19967"/>
                  </a:cubicBezTo>
                  <a:cubicBezTo>
                    <a:pt x="467" y="18933"/>
                    <a:pt x="467" y="17732"/>
                    <a:pt x="534" y="16698"/>
                  </a:cubicBezTo>
                  <a:cubicBezTo>
                    <a:pt x="667" y="13629"/>
                    <a:pt x="1301" y="10593"/>
                    <a:pt x="2502" y="7758"/>
                  </a:cubicBezTo>
                  <a:cubicBezTo>
                    <a:pt x="3269" y="5890"/>
                    <a:pt x="4303" y="4055"/>
                    <a:pt x="5838" y="2688"/>
                  </a:cubicBezTo>
                  <a:cubicBezTo>
                    <a:pt x="6538" y="2020"/>
                    <a:pt x="7138" y="1520"/>
                    <a:pt x="8072" y="1120"/>
                  </a:cubicBezTo>
                  <a:cubicBezTo>
                    <a:pt x="9117" y="708"/>
                    <a:pt x="10282" y="417"/>
                    <a:pt x="11311" y="417"/>
                  </a:cubicBezTo>
                  <a:close/>
                  <a:moveTo>
                    <a:pt x="11191" y="1"/>
                  </a:moveTo>
                  <a:cubicBezTo>
                    <a:pt x="10742" y="1"/>
                    <a:pt x="10299" y="39"/>
                    <a:pt x="9874" y="119"/>
                  </a:cubicBezTo>
                  <a:cubicBezTo>
                    <a:pt x="7706" y="586"/>
                    <a:pt x="5871" y="1587"/>
                    <a:pt x="4370" y="3255"/>
                  </a:cubicBezTo>
                  <a:cubicBezTo>
                    <a:pt x="1268" y="6857"/>
                    <a:pt x="234" y="11761"/>
                    <a:pt x="67" y="16464"/>
                  </a:cubicBezTo>
                  <a:cubicBezTo>
                    <a:pt x="0" y="18766"/>
                    <a:pt x="100" y="21067"/>
                    <a:pt x="734" y="23269"/>
                  </a:cubicBezTo>
                  <a:cubicBezTo>
                    <a:pt x="1735" y="26805"/>
                    <a:pt x="4170" y="29974"/>
                    <a:pt x="7372" y="31909"/>
                  </a:cubicBezTo>
                  <a:cubicBezTo>
                    <a:pt x="9642" y="33270"/>
                    <a:pt x="12288" y="33982"/>
                    <a:pt x="14943" y="33982"/>
                  </a:cubicBezTo>
                  <a:cubicBezTo>
                    <a:pt x="15995" y="33982"/>
                    <a:pt x="17048" y="33870"/>
                    <a:pt x="18080" y="33643"/>
                  </a:cubicBezTo>
                  <a:cubicBezTo>
                    <a:pt x="19414" y="33376"/>
                    <a:pt x="20782" y="32876"/>
                    <a:pt x="21782" y="31909"/>
                  </a:cubicBezTo>
                  <a:cubicBezTo>
                    <a:pt x="23050" y="30708"/>
                    <a:pt x="23650" y="28940"/>
                    <a:pt x="23817" y="27205"/>
                  </a:cubicBezTo>
                  <a:cubicBezTo>
                    <a:pt x="24217" y="23603"/>
                    <a:pt x="22950" y="19967"/>
                    <a:pt x="21282" y="16731"/>
                  </a:cubicBezTo>
                  <a:cubicBezTo>
                    <a:pt x="20782" y="15730"/>
                    <a:pt x="20248" y="14730"/>
                    <a:pt x="19948" y="13629"/>
                  </a:cubicBezTo>
                  <a:cubicBezTo>
                    <a:pt x="19614" y="12261"/>
                    <a:pt x="19781" y="10793"/>
                    <a:pt x="19714" y="9392"/>
                  </a:cubicBezTo>
                  <a:cubicBezTo>
                    <a:pt x="19581" y="6524"/>
                    <a:pt x="18447" y="3588"/>
                    <a:pt x="16245" y="1720"/>
                  </a:cubicBezTo>
                  <a:cubicBezTo>
                    <a:pt x="14910" y="625"/>
                    <a:pt x="12997" y="1"/>
                    <a:pt x="11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781075" y="3057200"/>
              <a:ext cx="788925" cy="890725"/>
            </a:xfrm>
            <a:custGeom>
              <a:avLst/>
              <a:gdLst/>
              <a:ahLst/>
              <a:cxnLst/>
              <a:rect l="l" t="t" r="r" b="b"/>
              <a:pathLst>
                <a:path w="31557" h="35629" extrusionOk="0">
                  <a:moveTo>
                    <a:pt x="16424" y="700"/>
                  </a:moveTo>
                  <a:cubicBezTo>
                    <a:pt x="17562" y="700"/>
                    <a:pt x="18561" y="804"/>
                    <a:pt x="19782" y="885"/>
                  </a:cubicBezTo>
                  <a:cubicBezTo>
                    <a:pt x="23051" y="1219"/>
                    <a:pt x="26553" y="2386"/>
                    <a:pt x="28388" y="5188"/>
                  </a:cubicBezTo>
                  <a:cubicBezTo>
                    <a:pt x="29455" y="6789"/>
                    <a:pt x="29822" y="8724"/>
                    <a:pt x="29789" y="10625"/>
                  </a:cubicBezTo>
                  <a:cubicBezTo>
                    <a:pt x="29789" y="12593"/>
                    <a:pt x="29322" y="14428"/>
                    <a:pt x="28755" y="16196"/>
                  </a:cubicBezTo>
                  <a:cubicBezTo>
                    <a:pt x="27454" y="20299"/>
                    <a:pt x="25653" y="24202"/>
                    <a:pt x="22984" y="27537"/>
                  </a:cubicBezTo>
                  <a:cubicBezTo>
                    <a:pt x="20315" y="30873"/>
                    <a:pt x="16746" y="33508"/>
                    <a:pt x="12610" y="34609"/>
                  </a:cubicBezTo>
                  <a:cubicBezTo>
                    <a:pt x="11715" y="34814"/>
                    <a:pt x="10761" y="34999"/>
                    <a:pt x="9823" y="34999"/>
                  </a:cubicBezTo>
                  <a:cubicBezTo>
                    <a:pt x="9538" y="34999"/>
                    <a:pt x="9254" y="34982"/>
                    <a:pt x="8974" y="34943"/>
                  </a:cubicBezTo>
                  <a:cubicBezTo>
                    <a:pt x="7773" y="34776"/>
                    <a:pt x="6606" y="34209"/>
                    <a:pt x="5805" y="33275"/>
                  </a:cubicBezTo>
                  <a:cubicBezTo>
                    <a:pt x="4471" y="31640"/>
                    <a:pt x="4604" y="29205"/>
                    <a:pt x="5271" y="27204"/>
                  </a:cubicBezTo>
                  <a:cubicBezTo>
                    <a:pt x="5938" y="25202"/>
                    <a:pt x="6973" y="23334"/>
                    <a:pt x="7306" y="21200"/>
                  </a:cubicBezTo>
                  <a:cubicBezTo>
                    <a:pt x="7640" y="19131"/>
                    <a:pt x="6973" y="16630"/>
                    <a:pt x="5071" y="15762"/>
                  </a:cubicBezTo>
                  <a:cubicBezTo>
                    <a:pt x="4371" y="15462"/>
                    <a:pt x="3670" y="15362"/>
                    <a:pt x="3036" y="14995"/>
                  </a:cubicBezTo>
                  <a:cubicBezTo>
                    <a:pt x="2102" y="14428"/>
                    <a:pt x="1635" y="13261"/>
                    <a:pt x="1669" y="12160"/>
                  </a:cubicBezTo>
                  <a:cubicBezTo>
                    <a:pt x="1669" y="11059"/>
                    <a:pt x="2136" y="9992"/>
                    <a:pt x="2669" y="9024"/>
                  </a:cubicBezTo>
                  <a:cubicBezTo>
                    <a:pt x="3337" y="7790"/>
                    <a:pt x="4204" y="6656"/>
                    <a:pt x="5171" y="5622"/>
                  </a:cubicBezTo>
                  <a:cubicBezTo>
                    <a:pt x="6039" y="4688"/>
                    <a:pt x="7006" y="3887"/>
                    <a:pt x="8040" y="3187"/>
                  </a:cubicBezTo>
                  <a:cubicBezTo>
                    <a:pt x="8607" y="2853"/>
                    <a:pt x="9141" y="2520"/>
                    <a:pt x="9708" y="2219"/>
                  </a:cubicBezTo>
                  <a:cubicBezTo>
                    <a:pt x="10108" y="2019"/>
                    <a:pt x="10608" y="1819"/>
                    <a:pt x="11009" y="1686"/>
                  </a:cubicBezTo>
                  <a:cubicBezTo>
                    <a:pt x="12710" y="1018"/>
                    <a:pt x="14211" y="852"/>
                    <a:pt x="15612" y="718"/>
                  </a:cubicBezTo>
                  <a:cubicBezTo>
                    <a:pt x="15893" y="706"/>
                    <a:pt x="16162" y="700"/>
                    <a:pt x="16424" y="700"/>
                  </a:cubicBezTo>
                  <a:close/>
                  <a:moveTo>
                    <a:pt x="18376" y="1"/>
                  </a:moveTo>
                  <a:cubicBezTo>
                    <a:pt x="12419" y="1"/>
                    <a:pt x="6658" y="2239"/>
                    <a:pt x="2770" y="6923"/>
                  </a:cubicBezTo>
                  <a:cubicBezTo>
                    <a:pt x="1669" y="8190"/>
                    <a:pt x="801" y="9758"/>
                    <a:pt x="334" y="11426"/>
                  </a:cubicBezTo>
                  <a:cubicBezTo>
                    <a:pt x="101" y="12360"/>
                    <a:pt x="1" y="13427"/>
                    <a:pt x="334" y="14328"/>
                  </a:cubicBezTo>
                  <a:cubicBezTo>
                    <a:pt x="1068" y="16163"/>
                    <a:pt x="3303" y="16963"/>
                    <a:pt x="4404" y="18598"/>
                  </a:cubicBezTo>
                  <a:cubicBezTo>
                    <a:pt x="5738" y="20499"/>
                    <a:pt x="5171" y="23134"/>
                    <a:pt x="4471" y="25369"/>
                  </a:cubicBezTo>
                  <a:cubicBezTo>
                    <a:pt x="3770" y="27638"/>
                    <a:pt x="2970" y="30039"/>
                    <a:pt x="3904" y="32207"/>
                  </a:cubicBezTo>
                  <a:cubicBezTo>
                    <a:pt x="4671" y="34109"/>
                    <a:pt x="6639" y="35276"/>
                    <a:pt x="8640" y="35543"/>
                  </a:cubicBezTo>
                  <a:cubicBezTo>
                    <a:pt x="9028" y="35601"/>
                    <a:pt x="9416" y="35628"/>
                    <a:pt x="9805" y="35628"/>
                  </a:cubicBezTo>
                  <a:cubicBezTo>
                    <a:pt x="11424" y="35628"/>
                    <a:pt x="13044" y="35161"/>
                    <a:pt x="14578" y="34542"/>
                  </a:cubicBezTo>
                  <a:cubicBezTo>
                    <a:pt x="18014" y="33175"/>
                    <a:pt x="21149" y="30940"/>
                    <a:pt x="23818" y="28305"/>
                  </a:cubicBezTo>
                  <a:cubicBezTo>
                    <a:pt x="26753" y="25369"/>
                    <a:pt x="29155" y="21867"/>
                    <a:pt x="30356" y="17964"/>
                  </a:cubicBezTo>
                  <a:cubicBezTo>
                    <a:pt x="31557" y="14028"/>
                    <a:pt x="31490" y="9491"/>
                    <a:pt x="29755" y="5789"/>
                  </a:cubicBezTo>
                  <a:cubicBezTo>
                    <a:pt x="29255" y="4754"/>
                    <a:pt x="28621" y="3687"/>
                    <a:pt x="27787" y="2920"/>
                  </a:cubicBezTo>
                  <a:cubicBezTo>
                    <a:pt x="25953" y="1119"/>
                    <a:pt x="23284" y="351"/>
                    <a:pt x="20749" y="118"/>
                  </a:cubicBezTo>
                  <a:cubicBezTo>
                    <a:pt x="19957" y="40"/>
                    <a:pt x="19165" y="1"/>
                    <a:pt x="18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4895325" y="3090450"/>
              <a:ext cx="572100" cy="800375"/>
            </a:xfrm>
            <a:custGeom>
              <a:avLst/>
              <a:gdLst/>
              <a:ahLst/>
              <a:cxnLst/>
              <a:rect l="l" t="t" r="r" b="b"/>
              <a:pathLst>
                <a:path w="22884" h="32015" extrusionOk="0">
                  <a:moveTo>
                    <a:pt x="11209" y="484"/>
                  </a:moveTo>
                  <a:cubicBezTo>
                    <a:pt x="12713" y="484"/>
                    <a:pt x="14213" y="765"/>
                    <a:pt x="15612" y="1356"/>
                  </a:cubicBezTo>
                  <a:cubicBezTo>
                    <a:pt x="16713" y="1823"/>
                    <a:pt x="17713" y="2624"/>
                    <a:pt x="18547" y="3391"/>
                  </a:cubicBezTo>
                  <a:cubicBezTo>
                    <a:pt x="19248" y="4058"/>
                    <a:pt x="19848" y="4859"/>
                    <a:pt x="19948" y="5826"/>
                  </a:cubicBezTo>
                  <a:cubicBezTo>
                    <a:pt x="20048" y="6493"/>
                    <a:pt x="19915" y="7194"/>
                    <a:pt x="20048" y="7861"/>
                  </a:cubicBezTo>
                  <a:cubicBezTo>
                    <a:pt x="20249" y="9062"/>
                    <a:pt x="21249" y="9996"/>
                    <a:pt x="21750" y="11130"/>
                  </a:cubicBezTo>
                  <a:cubicBezTo>
                    <a:pt x="22217" y="11864"/>
                    <a:pt x="22250" y="12831"/>
                    <a:pt x="22083" y="13632"/>
                  </a:cubicBezTo>
                  <a:cubicBezTo>
                    <a:pt x="21783" y="15166"/>
                    <a:pt x="21116" y="16667"/>
                    <a:pt x="20082" y="17868"/>
                  </a:cubicBezTo>
                  <a:cubicBezTo>
                    <a:pt x="19215" y="18969"/>
                    <a:pt x="18047" y="19836"/>
                    <a:pt x="17513" y="21137"/>
                  </a:cubicBezTo>
                  <a:cubicBezTo>
                    <a:pt x="17180" y="21971"/>
                    <a:pt x="17080" y="22872"/>
                    <a:pt x="16880" y="23772"/>
                  </a:cubicBezTo>
                  <a:cubicBezTo>
                    <a:pt x="16513" y="25273"/>
                    <a:pt x="15679" y="26641"/>
                    <a:pt x="14578" y="27809"/>
                  </a:cubicBezTo>
                  <a:cubicBezTo>
                    <a:pt x="13477" y="28943"/>
                    <a:pt x="12210" y="29843"/>
                    <a:pt x="10875" y="30644"/>
                  </a:cubicBezTo>
                  <a:cubicBezTo>
                    <a:pt x="10275" y="30978"/>
                    <a:pt x="9674" y="31311"/>
                    <a:pt x="8941" y="31478"/>
                  </a:cubicBezTo>
                  <a:cubicBezTo>
                    <a:pt x="8729" y="31531"/>
                    <a:pt x="8511" y="31553"/>
                    <a:pt x="8291" y="31553"/>
                  </a:cubicBezTo>
                  <a:cubicBezTo>
                    <a:pt x="7815" y="31553"/>
                    <a:pt x="7328" y="31448"/>
                    <a:pt x="6872" y="31311"/>
                  </a:cubicBezTo>
                  <a:cubicBezTo>
                    <a:pt x="5938" y="31044"/>
                    <a:pt x="5271" y="30177"/>
                    <a:pt x="5138" y="29210"/>
                  </a:cubicBezTo>
                  <a:cubicBezTo>
                    <a:pt x="5004" y="28309"/>
                    <a:pt x="5238" y="27308"/>
                    <a:pt x="5638" y="26474"/>
                  </a:cubicBezTo>
                  <a:cubicBezTo>
                    <a:pt x="6072" y="25640"/>
                    <a:pt x="6639" y="24840"/>
                    <a:pt x="7173" y="24039"/>
                  </a:cubicBezTo>
                  <a:cubicBezTo>
                    <a:pt x="8240" y="22371"/>
                    <a:pt x="9107" y="20537"/>
                    <a:pt x="9307" y="18602"/>
                  </a:cubicBezTo>
                  <a:cubicBezTo>
                    <a:pt x="9541" y="16634"/>
                    <a:pt x="8941" y="14499"/>
                    <a:pt x="7506" y="13131"/>
                  </a:cubicBezTo>
                  <a:cubicBezTo>
                    <a:pt x="6172" y="11830"/>
                    <a:pt x="4237" y="11363"/>
                    <a:pt x="2403" y="10963"/>
                  </a:cubicBezTo>
                  <a:cubicBezTo>
                    <a:pt x="1936" y="10830"/>
                    <a:pt x="1502" y="10730"/>
                    <a:pt x="1168" y="10396"/>
                  </a:cubicBezTo>
                  <a:cubicBezTo>
                    <a:pt x="735" y="9996"/>
                    <a:pt x="668" y="9362"/>
                    <a:pt x="701" y="8828"/>
                  </a:cubicBezTo>
                  <a:cubicBezTo>
                    <a:pt x="735" y="6627"/>
                    <a:pt x="1936" y="4292"/>
                    <a:pt x="3737" y="2957"/>
                  </a:cubicBezTo>
                  <a:cubicBezTo>
                    <a:pt x="5887" y="1360"/>
                    <a:pt x="8555" y="484"/>
                    <a:pt x="11209" y="484"/>
                  </a:cubicBezTo>
                  <a:close/>
                  <a:moveTo>
                    <a:pt x="11527" y="1"/>
                  </a:moveTo>
                  <a:cubicBezTo>
                    <a:pt x="10622" y="1"/>
                    <a:pt x="9718" y="108"/>
                    <a:pt x="8840" y="322"/>
                  </a:cubicBezTo>
                  <a:cubicBezTo>
                    <a:pt x="6405" y="923"/>
                    <a:pt x="4104" y="1923"/>
                    <a:pt x="2436" y="3791"/>
                  </a:cubicBezTo>
                  <a:cubicBezTo>
                    <a:pt x="1535" y="4825"/>
                    <a:pt x="835" y="6093"/>
                    <a:pt x="401" y="7427"/>
                  </a:cubicBezTo>
                  <a:cubicBezTo>
                    <a:pt x="68" y="8495"/>
                    <a:pt x="1" y="9796"/>
                    <a:pt x="768" y="10596"/>
                  </a:cubicBezTo>
                  <a:cubicBezTo>
                    <a:pt x="1202" y="10997"/>
                    <a:pt x="1769" y="11163"/>
                    <a:pt x="2369" y="11297"/>
                  </a:cubicBezTo>
                  <a:cubicBezTo>
                    <a:pt x="4204" y="11797"/>
                    <a:pt x="6172" y="12331"/>
                    <a:pt x="7406" y="13799"/>
                  </a:cubicBezTo>
                  <a:cubicBezTo>
                    <a:pt x="8674" y="15200"/>
                    <a:pt x="8941" y="17301"/>
                    <a:pt x="8607" y="19136"/>
                  </a:cubicBezTo>
                  <a:cubicBezTo>
                    <a:pt x="8240" y="21004"/>
                    <a:pt x="7273" y="22672"/>
                    <a:pt x="6239" y="24206"/>
                  </a:cubicBezTo>
                  <a:cubicBezTo>
                    <a:pt x="5538" y="25207"/>
                    <a:pt x="4771" y="26207"/>
                    <a:pt x="4404" y="27375"/>
                  </a:cubicBezTo>
                  <a:cubicBezTo>
                    <a:pt x="4037" y="28542"/>
                    <a:pt x="4037" y="29943"/>
                    <a:pt x="4838" y="30877"/>
                  </a:cubicBezTo>
                  <a:cubicBezTo>
                    <a:pt x="5405" y="31611"/>
                    <a:pt x="6372" y="31978"/>
                    <a:pt x="7339" y="32012"/>
                  </a:cubicBezTo>
                  <a:cubicBezTo>
                    <a:pt x="7399" y="32014"/>
                    <a:pt x="7459" y="32015"/>
                    <a:pt x="7518" y="32015"/>
                  </a:cubicBezTo>
                  <a:cubicBezTo>
                    <a:pt x="8392" y="32015"/>
                    <a:pt x="9263" y="31790"/>
                    <a:pt x="10075" y="31478"/>
                  </a:cubicBezTo>
                  <a:cubicBezTo>
                    <a:pt x="13510" y="30177"/>
                    <a:pt x="16413" y="27709"/>
                    <a:pt x="18514" y="24673"/>
                  </a:cubicBezTo>
                  <a:cubicBezTo>
                    <a:pt x="20582" y="21671"/>
                    <a:pt x="21850" y="18135"/>
                    <a:pt x="22450" y="14532"/>
                  </a:cubicBezTo>
                  <a:cubicBezTo>
                    <a:pt x="22717" y="13098"/>
                    <a:pt x="22884" y="11497"/>
                    <a:pt x="22684" y="9962"/>
                  </a:cubicBezTo>
                  <a:cubicBezTo>
                    <a:pt x="22250" y="6327"/>
                    <a:pt x="19915" y="2957"/>
                    <a:pt x="16679" y="1256"/>
                  </a:cubicBezTo>
                  <a:cubicBezTo>
                    <a:pt x="15088" y="416"/>
                    <a:pt x="13306" y="1"/>
                    <a:pt x="11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5099650" y="3122250"/>
              <a:ext cx="301075" cy="272325"/>
            </a:xfrm>
            <a:custGeom>
              <a:avLst/>
              <a:gdLst/>
              <a:ahLst/>
              <a:cxnLst/>
              <a:rect l="l" t="t" r="r" b="b"/>
              <a:pathLst>
                <a:path w="12043" h="10893" extrusionOk="0">
                  <a:moveTo>
                    <a:pt x="4591" y="255"/>
                  </a:moveTo>
                  <a:cubicBezTo>
                    <a:pt x="4751" y="255"/>
                    <a:pt x="4912" y="265"/>
                    <a:pt x="5071" y="284"/>
                  </a:cubicBezTo>
                  <a:cubicBezTo>
                    <a:pt x="5538" y="351"/>
                    <a:pt x="5938" y="518"/>
                    <a:pt x="6372" y="685"/>
                  </a:cubicBezTo>
                  <a:cubicBezTo>
                    <a:pt x="7172" y="1018"/>
                    <a:pt x="7773" y="1519"/>
                    <a:pt x="8273" y="2253"/>
                  </a:cubicBezTo>
                  <a:cubicBezTo>
                    <a:pt x="9040" y="3387"/>
                    <a:pt x="9040" y="4888"/>
                    <a:pt x="9607" y="6089"/>
                  </a:cubicBezTo>
                  <a:cubicBezTo>
                    <a:pt x="10007" y="6722"/>
                    <a:pt x="10508" y="7356"/>
                    <a:pt x="10341" y="8057"/>
                  </a:cubicBezTo>
                  <a:cubicBezTo>
                    <a:pt x="10208" y="8490"/>
                    <a:pt x="9874" y="8857"/>
                    <a:pt x="9841" y="9258"/>
                  </a:cubicBezTo>
                  <a:cubicBezTo>
                    <a:pt x="9774" y="9524"/>
                    <a:pt x="9874" y="9825"/>
                    <a:pt x="9707" y="10025"/>
                  </a:cubicBezTo>
                  <a:cubicBezTo>
                    <a:pt x="9607" y="10091"/>
                    <a:pt x="9540" y="10158"/>
                    <a:pt x="9407" y="10192"/>
                  </a:cubicBezTo>
                  <a:cubicBezTo>
                    <a:pt x="9241" y="10237"/>
                    <a:pt x="9062" y="10255"/>
                    <a:pt x="8879" y="10255"/>
                  </a:cubicBezTo>
                  <a:cubicBezTo>
                    <a:pt x="8655" y="10255"/>
                    <a:pt x="8426" y="10228"/>
                    <a:pt x="8206" y="10192"/>
                  </a:cubicBezTo>
                  <a:cubicBezTo>
                    <a:pt x="7706" y="10091"/>
                    <a:pt x="7239" y="9925"/>
                    <a:pt x="6772" y="9758"/>
                  </a:cubicBezTo>
                  <a:cubicBezTo>
                    <a:pt x="5438" y="9291"/>
                    <a:pt x="4170" y="8791"/>
                    <a:pt x="3002" y="7957"/>
                  </a:cubicBezTo>
                  <a:cubicBezTo>
                    <a:pt x="1868" y="7189"/>
                    <a:pt x="901" y="5955"/>
                    <a:pt x="667" y="4588"/>
                  </a:cubicBezTo>
                  <a:cubicBezTo>
                    <a:pt x="567" y="4087"/>
                    <a:pt x="567" y="3587"/>
                    <a:pt x="701" y="3086"/>
                  </a:cubicBezTo>
                  <a:cubicBezTo>
                    <a:pt x="1128" y="1378"/>
                    <a:pt x="2867" y="255"/>
                    <a:pt x="4591" y="255"/>
                  </a:cubicBezTo>
                  <a:close/>
                  <a:moveTo>
                    <a:pt x="4610" y="1"/>
                  </a:moveTo>
                  <a:cubicBezTo>
                    <a:pt x="3822" y="1"/>
                    <a:pt x="3037" y="188"/>
                    <a:pt x="2335" y="585"/>
                  </a:cubicBezTo>
                  <a:cubicBezTo>
                    <a:pt x="1401" y="1085"/>
                    <a:pt x="601" y="1952"/>
                    <a:pt x="334" y="2953"/>
                  </a:cubicBezTo>
                  <a:cubicBezTo>
                    <a:pt x="0" y="4020"/>
                    <a:pt x="167" y="5188"/>
                    <a:pt x="601" y="6122"/>
                  </a:cubicBezTo>
                  <a:cubicBezTo>
                    <a:pt x="768" y="6522"/>
                    <a:pt x="1034" y="6923"/>
                    <a:pt x="1268" y="7223"/>
                  </a:cubicBezTo>
                  <a:cubicBezTo>
                    <a:pt x="1668" y="7690"/>
                    <a:pt x="2169" y="8023"/>
                    <a:pt x="2669" y="8357"/>
                  </a:cubicBezTo>
                  <a:cubicBezTo>
                    <a:pt x="4837" y="9725"/>
                    <a:pt x="7272" y="10792"/>
                    <a:pt x="9874" y="10892"/>
                  </a:cubicBezTo>
                  <a:cubicBezTo>
                    <a:pt x="10541" y="10892"/>
                    <a:pt x="11275" y="10825"/>
                    <a:pt x="11709" y="10258"/>
                  </a:cubicBezTo>
                  <a:cubicBezTo>
                    <a:pt x="12009" y="9991"/>
                    <a:pt x="12042" y="9458"/>
                    <a:pt x="11942" y="9057"/>
                  </a:cubicBezTo>
                  <a:cubicBezTo>
                    <a:pt x="11709" y="7523"/>
                    <a:pt x="10108" y="6489"/>
                    <a:pt x="9707" y="4921"/>
                  </a:cubicBezTo>
                  <a:cubicBezTo>
                    <a:pt x="9574" y="4554"/>
                    <a:pt x="9574" y="4154"/>
                    <a:pt x="9507" y="3754"/>
                  </a:cubicBezTo>
                  <a:cubicBezTo>
                    <a:pt x="9274" y="2753"/>
                    <a:pt x="8740" y="1886"/>
                    <a:pt x="7939" y="1218"/>
                  </a:cubicBezTo>
                  <a:cubicBezTo>
                    <a:pt x="7014" y="434"/>
                    <a:pt x="5808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464200" y="2945050"/>
              <a:ext cx="1053275" cy="368850"/>
            </a:xfrm>
            <a:custGeom>
              <a:avLst/>
              <a:gdLst/>
              <a:ahLst/>
              <a:cxnLst/>
              <a:rect l="l" t="t" r="r" b="b"/>
              <a:pathLst>
                <a:path w="42131" h="14754" extrusionOk="0">
                  <a:moveTo>
                    <a:pt x="1935" y="1"/>
                  </a:moveTo>
                  <a:cubicBezTo>
                    <a:pt x="300" y="3703"/>
                    <a:pt x="0" y="8306"/>
                    <a:pt x="1902" y="11676"/>
                  </a:cubicBezTo>
                  <a:cubicBezTo>
                    <a:pt x="2268" y="12409"/>
                    <a:pt x="3002" y="13143"/>
                    <a:pt x="3636" y="13610"/>
                  </a:cubicBezTo>
                  <a:cubicBezTo>
                    <a:pt x="4303" y="14077"/>
                    <a:pt x="5337" y="14578"/>
                    <a:pt x="6138" y="14678"/>
                  </a:cubicBezTo>
                  <a:cubicBezTo>
                    <a:pt x="6513" y="14727"/>
                    <a:pt x="6874" y="14753"/>
                    <a:pt x="7226" y="14753"/>
                  </a:cubicBezTo>
                  <a:cubicBezTo>
                    <a:pt x="8063" y="14753"/>
                    <a:pt x="8852" y="14606"/>
                    <a:pt x="9674" y="14277"/>
                  </a:cubicBezTo>
                  <a:cubicBezTo>
                    <a:pt x="11242" y="13677"/>
                    <a:pt x="12142" y="12143"/>
                    <a:pt x="13176" y="10808"/>
                  </a:cubicBezTo>
                  <a:cubicBezTo>
                    <a:pt x="16745" y="6272"/>
                    <a:pt x="22483" y="3837"/>
                    <a:pt x="28254" y="3003"/>
                  </a:cubicBezTo>
                  <a:cubicBezTo>
                    <a:pt x="29523" y="2816"/>
                    <a:pt x="30826" y="2710"/>
                    <a:pt x="32126" y="2710"/>
                  </a:cubicBezTo>
                  <a:cubicBezTo>
                    <a:pt x="35712" y="2710"/>
                    <a:pt x="39282" y="3517"/>
                    <a:pt x="42097" y="5671"/>
                  </a:cubicBezTo>
                  <a:cubicBezTo>
                    <a:pt x="42130" y="5471"/>
                    <a:pt x="42030" y="5271"/>
                    <a:pt x="42030" y="4971"/>
                  </a:cubicBezTo>
                  <a:cubicBezTo>
                    <a:pt x="41997" y="4971"/>
                    <a:pt x="41963" y="4971"/>
                    <a:pt x="41997" y="5004"/>
                  </a:cubicBezTo>
                  <a:cubicBezTo>
                    <a:pt x="40162" y="3403"/>
                    <a:pt x="37360" y="2669"/>
                    <a:pt x="34792" y="2402"/>
                  </a:cubicBezTo>
                  <a:cubicBezTo>
                    <a:pt x="33758" y="2297"/>
                    <a:pt x="32752" y="2233"/>
                    <a:pt x="31742" y="2233"/>
                  </a:cubicBezTo>
                  <a:cubicBezTo>
                    <a:pt x="30503" y="2233"/>
                    <a:pt x="29259" y="2330"/>
                    <a:pt x="27953" y="2569"/>
                  </a:cubicBezTo>
                  <a:cubicBezTo>
                    <a:pt x="26586" y="2803"/>
                    <a:pt x="25252" y="3203"/>
                    <a:pt x="23851" y="3270"/>
                  </a:cubicBezTo>
                  <a:cubicBezTo>
                    <a:pt x="23776" y="3272"/>
                    <a:pt x="23702" y="3273"/>
                    <a:pt x="23628" y="3273"/>
                  </a:cubicBezTo>
                  <a:cubicBezTo>
                    <a:pt x="23050" y="3273"/>
                    <a:pt x="22473" y="3202"/>
                    <a:pt x="21906" y="3202"/>
                  </a:cubicBezTo>
                  <a:cubicBezTo>
                    <a:pt x="21629" y="3202"/>
                    <a:pt x="21354" y="3219"/>
                    <a:pt x="21082" y="3270"/>
                  </a:cubicBezTo>
                  <a:cubicBezTo>
                    <a:pt x="19848" y="3470"/>
                    <a:pt x="18814" y="4237"/>
                    <a:pt x="17913" y="5071"/>
                  </a:cubicBezTo>
                  <a:cubicBezTo>
                    <a:pt x="16445" y="6405"/>
                    <a:pt x="15178" y="7906"/>
                    <a:pt x="13777" y="9274"/>
                  </a:cubicBezTo>
                  <a:cubicBezTo>
                    <a:pt x="12342" y="10641"/>
                    <a:pt x="10775" y="11842"/>
                    <a:pt x="8907" y="12476"/>
                  </a:cubicBezTo>
                  <a:cubicBezTo>
                    <a:pt x="8171" y="12721"/>
                    <a:pt x="7395" y="12852"/>
                    <a:pt x="6629" y="12852"/>
                  </a:cubicBezTo>
                  <a:cubicBezTo>
                    <a:pt x="5417" y="12852"/>
                    <a:pt x="4230" y="12525"/>
                    <a:pt x="3269" y="11809"/>
                  </a:cubicBezTo>
                  <a:cubicBezTo>
                    <a:pt x="1568" y="10575"/>
                    <a:pt x="834" y="8306"/>
                    <a:pt x="901" y="6238"/>
                  </a:cubicBezTo>
                  <a:cubicBezTo>
                    <a:pt x="934" y="4103"/>
                    <a:pt x="1635" y="2102"/>
                    <a:pt x="2335" y="134"/>
                  </a:cubicBezTo>
                  <a:cubicBezTo>
                    <a:pt x="2168" y="101"/>
                    <a:pt x="2102" y="67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520900" y="2943050"/>
              <a:ext cx="452025" cy="237775"/>
            </a:xfrm>
            <a:custGeom>
              <a:avLst/>
              <a:gdLst/>
              <a:ahLst/>
              <a:cxnLst/>
              <a:rect l="l" t="t" r="r" b="b"/>
              <a:pathLst>
                <a:path w="18081" h="9511" extrusionOk="0">
                  <a:moveTo>
                    <a:pt x="17781" y="0"/>
                  </a:moveTo>
                  <a:cubicBezTo>
                    <a:pt x="17759" y="0"/>
                    <a:pt x="17736" y="4"/>
                    <a:pt x="17713" y="14"/>
                  </a:cubicBezTo>
                  <a:cubicBezTo>
                    <a:pt x="17446" y="814"/>
                    <a:pt x="16879" y="1415"/>
                    <a:pt x="16179" y="1848"/>
                  </a:cubicBezTo>
                  <a:cubicBezTo>
                    <a:pt x="15278" y="2349"/>
                    <a:pt x="14211" y="2382"/>
                    <a:pt x="13343" y="2983"/>
                  </a:cubicBezTo>
                  <a:cubicBezTo>
                    <a:pt x="12843" y="3350"/>
                    <a:pt x="12409" y="3850"/>
                    <a:pt x="11909" y="4217"/>
                  </a:cubicBezTo>
                  <a:cubicBezTo>
                    <a:pt x="10741" y="5084"/>
                    <a:pt x="9107" y="5251"/>
                    <a:pt x="7939" y="6152"/>
                  </a:cubicBezTo>
                  <a:cubicBezTo>
                    <a:pt x="7372" y="6552"/>
                    <a:pt x="6905" y="7152"/>
                    <a:pt x="6338" y="7586"/>
                  </a:cubicBezTo>
                  <a:cubicBezTo>
                    <a:pt x="5645" y="8121"/>
                    <a:pt x="4833" y="8389"/>
                    <a:pt x="4014" y="8389"/>
                  </a:cubicBezTo>
                  <a:cubicBezTo>
                    <a:pt x="3966" y="8389"/>
                    <a:pt x="3918" y="8388"/>
                    <a:pt x="3870" y="8386"/>
                  </a:cubicBezTo>
                  <a:cubicBezTo>
                    <a:pt x="3003" y="8353"/>
                    <a:pt x="2102" y="7986"/>
                    <a:pt x="1535" y="7319"/>
                  </a:cubicBezTo>
                  <a:cubicBezTo>
                    <a:pt x="934" y="6685"/>
                    <a:pt x="668" y="5818"/>
                    <a:pt x="501" y="4917"/>
                  </a:cubicBezTo>
                  <a:cubicBezTo>
                    <a:pt x="201" y="3383"/>
                    <a:pt x="401" y="1748"/>
                    <a:pt x="1068" y="314"/>
                  </a:cubicBezTo>
                  <a:cubicBezTo>
                    <a:pt x="961" y="314"/>
                    <a:pt x="897" y="357"/>
                    <a:pt x="825" y="357"/>
                  </a:cubicBezTo>
                  <a:cubicBezTo>
                    <a:pt x="806" y="357"/>
                    <a:pt x="788" y="354"/>
                    <a:pt x="768" y="347"/>
                  </a:cubicBezTo>
                  <a:cubicBezTo>
                    <a:pt x="234" y="1415"/>
                    <a:pt x="34" y="2649"/>
                    <a:pt x="34" y="3850"/>
                  </a:cubicBezTo>
                  <a:cubicBezTo>
                    <a:pt x="0" y="5551"/>
                    <a:pt x="434" y="7419"/>
                    <a:pt x="1768" y="8520"/>
                  </a:cubicBezTo>
                  <a:cubicBezTo>
                    <a:pt x="2673" y="9255"/>
                    <a:pt x="3817" y="9511"/>
                    <a:pt x="4958" y="9511"/>
                  </a:cubicBezTo>
                  <a:cubicBezTo>
                    <a:pt x="5163" y="9511"/>
                    <a:pt x="5368" y="9503"/>
                    <a:pt x="5571" y="9487"/>
                  </a:cubicBezTo>
                  <a:cubicBezTo>
                    <a:pt x="6238" y="9421"/>
                    <a:pt x="6872" y="9254"/>
                    <a:pt x="7439" y="9020"/>
                  </a:cubicBezTo>
                  <a:cubicBezTo>
                    <a:pt x="9841" y="7986"/>
                    <a:pt x="11242" y="5484"/>
                    <a:pt x="13410" y="4083"/>
                  </a:cubicBezTo>
                  <a:cubicBezTo>
                    <a:pt x="14277" y="3516"/>
                    <a:pt x="15278" y="3149"/>
                    <a:pt x="16179" y="2582"/>
                  </a:cubicBezTo>
                  <a:cubicBezTo>
                    <a:pt x="17046" y="2049"/>
                    <a:pt x="17880" y="1248"/>
                    <a:pt x="18080" y="214"/>
                  </a:cubicBezTo>
                  <a:cubicBezTo>
                    <a:pt x="18023" y="157"/>
                    <a:pt x="17916" y="0"/>
                    <a:pt x="17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4470875" y="4038175"/>
              <a:ext cx="304400" cy="506425"/>
            </a:xfrm>
            <a:custGeom>
              <a:avLst/>
              <a:gdLst/>
              <a:ahLst/>
              <a:cxnLst/>
              <a:rect l="l" t="t" r="r" b="b"/>
              <a:pathLst>
                <a:path w="12176" h="20257" extrusionOk="0">
                  <a:moveTo>
                    <a:pt x="5882" y="961"/>
                  </a:moveTo>
                  <a:cubicBezTo>
                    <a:pt x="6953" y="961"/>
                    <a:pt x="7291" y="1766"/>
                    <a:pt x="8173" y="2442"/>
                  </a:cubicBezTo>
                  <a:cubicBezTo>
                    <a:pt x="8840" y="2942"/>
                    <a:pt x="9807" y="2976"/>
                    <a:pt x="10474" y="3509"/>
                  </a:cubicBezTo>
                  <a:cubicBezTo>
                    <a:pt x="10841" y="3843"/>
                    <a:pt x="11208" y="4343"/>
                    <a:pt x="11341" y="4844"/>
                  </a:cubicBezTo>
                  <a:cubicBezTo>
                    <a:pt x="11708" y="6044"/>
                    <a:pt x="11508" y="7312"/>
                    <a:pt x="11141" y="8480"/>
                  </a:cubicBezTo>
                  <a:cubicBezTo>
                    <a:pt x="10741" y="9647"/>
                    <a:pt x="10074" y="10748"/>
                    <a:pt x="9740" y="11915"/>
                  </a:cubicBezTo>
                  <a:cubicBezTo>
                    <a:pt x="9407" y="13016"/>
                    <a:pt x="9407" y="14150"/>
                    <a:pt x="9373" y="15318"/>
                  </a:cubicBezTo>
                  <a:cubicBezTo>
                    <a:pt x="9340" y="16085"/>
                    <a:pt x="9207" y="16952"/>
                    <a:pt x="8840" y="17619"/>
                  </a:cubicBezTo>
                  <a:cubicBezTo>
                    <a:pt x="8306" y="18487"/>
                    <a:pt x="7205" y="19020"/>
                    <a:pt x="6171" y="19087"/>
                  </a:cubicBezTo>
                  <a:cubicBezTo>
                    <a:pt x="6109" y="19089"/>
                    <a:pt x="6045" y="19090"/>
                    <a:pt x="5981" y="19090"/>
                  </a:cubicBezTo>
                  <a:cubicBezTo>
                    <a:pt x="4867" y="19090"/>
                    <a:pt x="3420" y="18815"/>
                    <a:pt x="2569" y="18153"/>
                  </a:cubicBezTo>
                  <a:cubicBezTo>
                    <a:pt x="1935" y="17653"/>
                    <a:pt x="1501" y="16952"/>
                    <a:pt x="1168" y="16252"/>
                  </a:cubicBezTo>
                  <a:cubicBezTo>
                    <a:pt x="267" y="14250"/>
                    <a:pt x="400" y="11949"/>
                    <a:pt x="701" y="9780"/>
                  </a:cubicBezTo>
                  <a:cubicBezTo>
                    <a:pt x="901" y="8179"/>
                    <a:pt x="1568" y="6311"/>
                    <a:pt x="2168" y="4844"/>
                  </a:cubicBezTo>
                  <a:cubicBezTo>
                    <a:pt x="2435" y="4143"/>
                    <a:pt x="2869" y="3576"/>
                    <a:pt x="3269" y="2942"/>
                  </a:cubicBezTo>
                  <a:cubicBezTo>
                    <a:pt x="3769" y="2175"/>
                    <a:pt x="4437" y="1241"/>
                    <a:pt x="5404" y="1008"/>
                  </a:cubicBezTo>
                  <a:cubicBezTo>
                    <a:pt x="5579" y="976"/>
                    <a:pt x="5737" y="961"/>
                    <a:pt x="5882" y="961"/>
                  </a:cubicBezTo>
                  <a:close/>
                  <a:moveTo>
                    <a:pt x="7351" y="1"/>
                  </a:moveTo>
                  <a:cubicBezTo>
                    <a:pt x="3444" y="1"/>
                    <a:pt x="1421" y="5018"/>
                    <a:pt x="567" y="8279"/>
                  </a:cubicBezTo>
                  <a:cubicBezTo>
                    <a:pt x="234" y="9547"/>
                    <a:pt x="67" y="10881"/>
                    <a:pt x="33" y="12149"/>
                  </a:cubicBezTo>
                  <a:cubicBezTo>
                    <a:pt x="0" y="13717"/>
                    <a:pt x="133" y="15318"/>
                    <a:pt x="734" y="16752"/>
                  </a:cubicBezTo>
                  <a:cubicBezTo>
                    <a:pt x="1368" y="18153"/>
                    <a:pt x="2502" y="19421"/>
                    <a:pt x="3970" y="19954"/>
                  </a:cubicBezTo>
                  <a:cubicBezTo>
                    <a:pt x="4537" y="20155"/>
                    <a:pt x="5204" y="20255"/>
                    <a:pt x="5838" y="20255"/>
                  </a:cubicBezTo>
                  <a:cubicBezTo>
                    <a:pt x="5897" y="20256"/>
                    <a:pt x="5956" y="20257"/>
                    <a:pt x="6016" y="20257"/>
                  </a:cubicBezTo>
                  <a:cubicBezTo>
                    <a:pt x="7301" y="20257"/>
                    <a:pt x="8674" y="19907"/>
                    <a:pt x="9407" y="18887"/>
                  </a:cubicBezTo>
                  <a:cubicBezTo>
                    <a:pt x="10174" y="17820"/>
                    <a:pt x="10007" y="16419"/>
                    <a:pt x="10041" y="15084"/>
                  </a:cubicBezTo>
                  <a:cubicBezTo>
                    <a:pt x="10174" y="12082"/>
                    <a:pt x="11542" y="9313"/>
                    <a:pt x="12009" y="6378"/>
                  </a:cubicBezTo>
                  <a:cubicBezTo>
                    <a:pt x="12142" y="5477"/>
                    <a:pt x="12175" y="4610"/>
                    <a:pt x="12009" y="3776"/>
                  </a:cubicBezTo>
                  <a:cubicBezTo>
                    <a:pt x="11642" y="2075"/>
                    <a:pt x="10207" y="607"/>
                    <a:pt x="8506" y="140"/>
                  </a:cubicBezTo>
                  <a:cubicBezTo>
                    <a:pt x="8104" y="45"/>
                    <a:pt x="7719" y="1"/>
                    <a:pt x="7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183875" y="3723100"/>
              <a:ext cx="334425" cy="775900"/>
            </a:xfrm>
            <a:custGeom>
              <a:avLst/>
              <a:gdLst/>
              <a:ahLst/>
              <a:cxnLst/>
              <a:rect l="l" t="t" r="r" b="b"/>
              <a:pathLst>
                <a:path w="13377" h="31036" extrusionOk="0">
                  <a:moveTo>
                    <a:pt x="12910" y="1"/>
                  </a:moveTo>
                  <a:cubicBezTo>
                    <a:pt x="10141" y="5805"/>
                    <a:pt x="3369" y="9041"/>
                    <a:pt x="1034" y="15012"/>
                  </a:cubicBezTo>
                  <a:cubicBezTo>
                    <a:pt x="534" y="16312"/>
                    <a:pt x="234" y="17713"/>
                    <a:pt x="167" y="19148"/>
                  </a:cubicBezTo>
                  <a:cubicBezTo>
                    <a:pt x="0" y="21916"/>
                    <a:pt x="734" y="25019"/>
                    <a:pt x="3003" y="26720"/>
                  </a:cubicBezTo>
                  <a:cubicBezTo>
                    <a:pt x="3903" y="27387"/>
                    <a:pt x="4971" y="27821"/>
                    <a:pt x="5871" y="28421"/>
                  </a:cubicBezTo>
                  <a:cubicBezTo>
                    <a:pt x="6805" y="29088"/>
                    <a:pt x="7539" y="29989"/>
                    <a:pt x="8540" y="30489"/>
                  </a:cubicBezTo>
                  <a:cubicBezTo>
                    <a:pt x="9350" y="30894"/>
                    <a:pt x="10241" y="31035"/>
                    <a:pt x="11153" y="31035"/>
                  </a:cubicBezTo>
                  <a:cubicBezTo>
                    <a:pt x="11892" y="31035"/>
                    <a:pt x="12644" y="30942"/>
                    <a:pt x="13377" y="30823"/>
                  </a:cubicBezTo>
                  <a:cubicBezTo>
                    <a:pt x="13377" y="30389"/>
                    <a:pt x="13310" y="29755"/>
                    <a:pt x="13076" y="29322"/>
                  </a:cubicBezTo>
                  <a:cubicBezTo>
                    <a:pt x="12263" y="29480"/>
                    <a:pt x="11403" y="29651"/>
                    <a:pt x="10566" y="29651"/>
                  </a:cubicBezTo>
                  <a:cubicBezTo>
                    <a:pt x="9995" y="29651"/>
                    <a:pt x="9434" y="29572"/>
                    <a:pt x="8907" y="29355"/>
                  </a:cubicBezTo>
                  <a:cubicBezTo>
                    <a:pt x="7639" y="28821"/>
                    <a:pt x="6739" y="27487"/>
                    <a:pt x="5471" y="26853"/>
                  </a:cubicBezTo>
                  <a:cubicBezTo>
                    <a:pt x="4837" y="26520"/>
                    <a:pt x="4137" y="26386"/>
                    <a:pt x="3503" y="26053"/>
                  </a:cubicBezTo>
                  <a:cubicBezTo>
                    <a:pt x="2369" y="25486"/>
                    <a:pt x="1668" y="24318"/>
                    <a:pt x="1235" y="23151"/>
                  </a:cubicBezTo>
                  <a:cubicBezTo>
                    <a:pt x="367" y="20649"/>
                    <a:pt x="567" y="17814"/>
                    <a:pt x="1568" y="15312"/>
                  </a:cubicBezTo>
                  <a:cubicBezTo>
                    <a:pt x="2536" y="12810"/>
                    <a:pt x="4237" y="10642"/>
                    <a:pt x="6171" y="8807"/>
                  </a:cubicBezTo>
                  <a:cubicBezTo>
                    <a:pt x="7005" y="8040"/>
                    <a:pt x="7839" y="7306"/>
                    <a:pt x="8640" y="6505"/>
                  </a:cubicBezTo>
                  <a:cubicBezTo>
                    <a:pt x="10241" y="4838"/>
                    <a:pt x="11542" y="2903"/>
                    <a:pt x="12709" y="968"/>
                  </a:cubicBezTo>
                  <a:cubicBezTo>
                    <a:pt x="12910" y="635"/>
                    <a:pt x="13076" y="368"/>
                    <a:pt x="12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045450" y="4593725"/>
              <a:ext cx="475350" cy="404475"/>
            </a:xfrm>
            <a:custGeom>
              <a:avLst/>
              <a:gdLst/>
              <a:ahLst/>
              <a:cxnLst/>
              <a:rect l="l" t="t" r="r" b="b"/>
              <a:pathLst>
                <a:path w="19014" h="16179" extrusionOk="0">
                  <a:moveTo>
                    <a:pt x="18680" y="1"/>
                  </a:moveTo>
                  <a:lnTo>
                    <a:pt x="18680" y="1"/>
                  </a:lnTo>
                  <a:cubicBezTo>
                    <a:pt x="17212" y="1068"/>
                    <a:pt x="15378" y="1602"/>
                    <a:pt x="13576" y="1835"/>
                  </a:cubicBezTo>
                  <a:cubicBezTo>
                    <a:pt x="11775" y="2036"/>
                    <a:pt x="9941" y="1935"/>
                    <a:pt x="8106" y="2002"/>
                  </a:cubicBezTo>
                  <a:cubicBezTo>
                    <a:pt x="7172" y="2002"/>
                    <a:pt x="6205" y="2036"/>
                    <a:pt x="5271" y="2269"/>
                  </a:cubicBezTo>
                  <a:cubicBezTo>
                    <a:pt x="3603" y="2736"/>
                    <a:pt x="2368" y="3904"/>
                    <a:pt x="1568" y="5438"/>
                  </a:cubicBezTo>
                  <a:cubicBezTo>
                    <a:pt x="1201" y="6205"/>
                    <a:pt x="934" y="7006"/>
                    <a:pt x="767" y="7773"/>
                  </a:cubicBezTo>
                  <a:cubicBezTo>
                    <a:pt x="167" y="10408"/>
                    <a:pt x="0" y="13010"/>
                    <a:pt x="767" y="15779"/>
                  </a:cubicBezTo>
                  <a:cubicBezTo>
                    <a:pt x="734" y="16012"/>
                    <a:pt x="1068" y="16012"/>
                    <a:pt x="1201" y="16179"/>
                  </a:cubicBezTo>
                  <a:cubicBezTo>
                    <a:pt x="1401" y="16112"/>
                    <a:pt x="1768" y="16112"/>
                    <a:pt x="2002" y="16046"/>
                  </a:cubicBezTo>
                  <a:cubicBezTo>
                    <a:pt x="1168" y="13911"/>
                    <a:pt x="667" y="11709"/>
                    <a:pt x="834" y="9407"/>
                  </a:cubicBezTo>
                  <a:cubicBezTo>
                    <a:pt x="901" y="8407"/>
                    <a:pt x="1168" y="7072"/>
                    <a:pt x="1668" y="6239"/>
                  </a:cubicBezTo>
                  <a:cubicBezTo>
                    <a:pt x="2602" y="4571"/>
                    <a:pt x="4603" y="3937"/>
                    <a:pt x="6505" y="3703"/>
                  </a:cubicBezTo>
                  <a:cubicBezTo>
                    <a:pt x="8406" y="3437"/>
                    <a:pt x="10341" y="3603"/>
                    <a:pt x="12242" y="3403"/>
                  </a:cubicBezTo>
                  <a:cubicBezTo>
                    <a:pt x="14043" y="3203"/>
                    <a:pt x="15778" y="2636"/>
                    <a:pt x="17279" y="1702"/>
                  </a:cubicBezTo>
                  <a:cubicBezTo>
                    <a:pt x="19014" y="701"/>
                    <a:pt x="18613" y="901"/>
                    <a:pt x="18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081300" y="4652950"/>
              <a:ext cx="440350" cy="342825"/>
            </a:xfrm>
            <a:custGeom>
              <a:avLst/>
              <a:gdLst/>
              <a:ahLst/>
              <a:cxnLst/>
              <a:rect l="l" t="t" r="r" b="b"/>
              <a:pathLst>
                <a:path w="17614" h="13713" extrusionOk="0">
                  <a:moveTo>
                    <a:pt x="17613" y="0"/>
                  </a:moveTo>
                  <a:lnTo>
                    <a:pt x="17613" y="0"/>
                  </a:lnTo>
                  <a:cubicBezTo>
                    <a:pt x="16779" y="1334"/>
                    <a:pt x="15512" y="2302"/>
                    <a:pt x="14111" y="2835"/>
                  </a:cubicBezTo>
                  <a:cubicBezTo>
                    <a:pt x="12963" y="3262"/>
                    <a:pt x="11773" y="3433"/>
                    <a:pt x="10574" y="3433"/>
                  </a:cubicBezTo>
                  <a:cubicBezTo>
                    <a:pt x="10274" y="3433"/>
                    <a:pt x="9974" y="3423"/>
                    <a:pt x="9674" y="3403"/>
                  </a:cubicBezTo>
                  <a:cubicBezTo>
                    <a:pt x="8807" y="3369"/>
                    <a:pt x="7939" y="3202"/>
                    <a:pt x="7005" y="3202"/>
                  </a:cubicBezTo>
                  <a:cubicBezTo>
                    <a:pt x="4604" y="3202"/>
                    <a:pt x="2002" y="4403"/>
                    <a:pt x="968" y="6738"/>
                  </a:cubicBezTo>
                  <a:cubicBezTo>
                    <a:pt x="0" y="8873"/>
                    <a:pt x="467" y="11375"/>
                    <a:pt x="968" y="13677"/>
                  </a:cubicBezTo>
                  <a:cubicBezTo>
                    <a:pt x="1095" y="13702"/>
                    <a:pt x="1237" y="13713"/>
                    <a:pt x="1383" y="13713"/>
                  </a:cubicBezTo>
                  <a:cubicBezTo>
                    <a:pt x="1618" y="13713"/>
                    <a:pt x="1862" y="13684"/>
                    <a:pt x="2069" y="13643"/>
                  </a:cubicBezTo>
                  <a:cubicBezTo>
                    <a:pt x="1401" y="11708"/>
                    <a:pt x="1101" y="9574"/>
                    <a:pt x="1668" y="7672"/>
                  </a:cubicBezTo>
                  <a:cubicBezTo>
                    <a:pt x="2269" y="5738"/>
                    <a:pt x="3803" y="4036"/>
                    <a:pt x="5738" y="3736"/>
                  </a:cubicBezTo>
                  <a:cubicBezTo>
                    <a:pt x="5957" y="3705"/>
                    <a:pt x="6177" y="3691"/>
                    <a:pt x="6397" y="3691"/>
                  </a:cubicBezTo>
                  <a:cubicBezTo>
                    <a:pt x="7587" y="3691"/>
                    <a:pt x="8798" y="4080"/>
                    <a:pt x="10008" y="4136"/>
                  </a:cubicBezTo>
                  <a:cubicBezTo>
                    <a:pt x="10116" y="4141"/>
                    <a:pt x="10225" y="4144"/>
                    <a:pt x="10333" y="4144"/>
                  </a:cubicBezTo>
                  <a:cubicBezTo>
                    <a:pt x="12349" y="4144"/>
                    <a:pt x="14267" y="3275"/>
                    <a:pt x="15945" y="2135"/>
                  </a:cubicBezTo>
                  <a:cubicBezTo>
                    <a:pt x="16779" y="1568"/>
                    <a:pt x="17513" y="967"/>
                    <a:pt x="17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264775" y="4149750"/>
              <a:ext cx="201825" cy="241575"/>
            </a:xfrm>
            <a:custGeom>
              <a:avLst/>
              <a:gdLst/>
              <a:ahLst/>
              <a:cxnLst/>
              <a:rect l="l" t="t" r="r" b="b"/>
              <a:pathLst>
                <a:path w="8073" h="9663" extrusionOk="0">
                  <a:moveTo>
                    <a:pt x="5361" y="471"/>
                  </a:moveTo>
                  <a:cubicBezTo>
                    <a:pt x="6015" y="471"/>
                    <a:pt x="6639" y="762"/>
                    <a:pt x="7072" y="1515"/>
                  </a:cubicBezTo>
                  <a:cubicBezTo>
                    <a:pt x="7439" y="2249"/>
                    <a:pt x="7572" y="3083"/>
                    <a:pt x="7505" y="3983"/>
                  </a:cubicBezTo>
                  <a:cubicBezTo>
                    <a:pt x="7472" y="5784"/>
                    <a:pt x="7105" y="7119"/>
                    <a:pt x="5938" y="8420"/>
                  </a:cubicBezTo>
                  <a:cubicBezTo>
                    <a:pt x="5671" y="8653"/>
                    <a:pt x="5437" y="8920"/>
                    <a:pt x="5104" y="8987"/>
                  </a:cubicBezTo>
                  <a:cubicBezTo>
                    <a:pt x="5007" y="9006"/>
                    <a:pt x="4901" y="9017"/>
                    <a:pt x="4795" y="9017"/>
                  </a:cubicBezTo>
                  <a:cubicBezTo>
                    <a:pt x="4538" y="9017"/>
                    <a:pt x="4278" y="8952"/>
                    <a:pt x="4136" y="8787"/>
                  </a:cubicBezTo>
                  <a:cubicBezTo>
                    <a:pt x="3836" y="8486"/>
                    <a:pt x="3903" y="7986"/>
                    <a:pt x="3936" y="7586"/>
                  </a:cubicBezTo>
                  <a:cubicBezTo>
                    <a:pt x="3970" y="7152"/>
                    <a:pt x="3903" y="6652"/>
                    <a:pt x="3569" y="6452"/>
                  </a:cubicBezTo>
                  <a:cubicBezTo>
                    <a:pt x="3449" y="6381"/>
                    <a:pt x="3319" y="6355"/>
                    <a:pt x="3184" y="6355"/>
                  </a:cubicBezTo>
                  <a:cubicBezTo>
                    <a:pt x="2830" y="6355"/>
                    <a:pt x="2440" y="6532"/>
                    <a:pt x="2084" y="6532"/>
                  </a:cubicBezTo>
                  <a:cubicBezTo>
                    <a:pt x="1938" y="6532"/>
                    <a:pt x="1798" y="6502"/>
                    <a:pt x="1668" y="6418"/>
                  </a:cubicBezTo>
                  <a:cubicBezTo>
                    <a:pt x="1401" y="6251"/>
                    <a:pt x="1301" y="5818"/>
                    <a:pt x="1301" y="5484"/>
                  </a:cubicBezTo>
                  <a:cubicBezTo>
                    <a:pt x="1234" y="3850"/>
                    <a:pt x="2102" y="2282"/>
                    <a:pt x="3336" y="1281"/>
                  </a:cubicBezTo>
                  <a:cubicBezTo>
                    <a:pt x="3908" y="813"/>
                    <a:pt x="4652" y="471"/>
                    <a:pt x="5361" y="471"/>
                  </a:cubicBezTo>
                  <a:close/>
                  <a:moveTo>
                    <a:pt x="5288" y="0"/>
                  </a:moveTo>
                  <a:cubicBezTo>
                    <a:pt x="3158" y="0"/>
                    <a:pt x="756" y="3085"/>
                    <a:pt x="267" y="4917"/>
                  </a:cubicBezTo>
                  <a:cubicBezTo>
                    <a:pt x="0" y="5818"/>
                    <a:pt x="67" y="6985"/>
                    <a:pt x="834" y="7519"/>
                  </a:cubicBezTo>
                  <a:cubicBezTo>
                    <a:pt x="1401" y="7919"/>
                    <a:pt x="2102" y="7853"/>
                    <a:pt x="2602" y="8253"/>
                  </a:cubicBezTo>
                  <a:cubicBezTo>
                    <a:pt x="3102" y="8586"/>
                    <a:pt x="3336" y="9187"/>
                    <a:pt x="3836" y="9487"/>
                  </a:cubicBezTo>
                  <a:cubicBezTo>
                    <a:pt x="4051" y="9609"/>
                    <a:pt x="4282" y="9662"/>
                    <a:pt x="4516" y="9662"/>
                  </a:cubicBezTo>
                  <a:cubicBezTo>
                    <a:pt x="5117" y="9662"/>
                    <a:pt x="5739" y="9310"/>
                    <a:pt x="6171" y="8853"/>
                  </a:cubicBezTo>
                  <a:cubicBezTo>
                    <a:pt x="7138" y="7853"/>
                    <a:pt x="7572" y="6518"/>
                    <a:pt x="7806" y="5151"/>
                  </a:cubicBezTo>
                  <a:cubicBezTo>
                    <a:pt x="8006" y="3916"/>
                    <a:pt x="8072" y="2515"/>
                    <a:pt x="7405" y="1448"/>
                  </a:cubicBezTo>
                  <a:cubicBezTo>
                    <a:pt x="6807" y="412"/>
                    <a:pt x="6066" y="0"/>
                    <a:pt x="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057225" y="3420625"/>
              <a:ext cx="753075" cy="877925"/>
            </a:xfrm>
            <a:custGeom>
              <a:avLst/>
              <a:gdLst/>
              <a:ahLst/>
              <a:cxnLst/>
              <a:rect l="l" t="t" r="r" b="b"/>
              <a:pathLst>
                <a:path w="30123" h="35117" extrusionOk="0">
                  <a:moveTo>
                    <a:pt x="16498" y="0"/>
                  </a:moveTo>
                  <a:cubicBezTo>
                    <a:pt x="14882" y="0"/>
                    <a:pt x="13244" y="267"/>
                    <a:pt x="11709" y="658"/>
                  </a:cubicBezTo>
                  <a:cubicBezTo>
                    <a:pt x="7606" y="1726"/>
                    <a:pt x="3737" y="3594"/>
                    <a:pt x="368" y="6095"/>
                  </a:cubicBezTo>
                  <a:cubicBezTo>
                    <a:pt x="368" y="6429"/>
                    <a:pt x="301" y="6663"/>
                    <a:pt x="301" y="6996"/>
                  </a:cubicBezTo>
                  <a:cubicBezTo>
                    <a:pt x="5002" y="3589"/>
                    <a:pt x="10569" y="629"/>
                    <a:pt x="16323" y="629"/>
                  </a:cubicBezTo>
                  <a:cubicBezTo>
                    <a:pt x="16653" y="629"/>
                    <a:pt x="16983" y="638"/>
                    <a:pt x="17313" y="658"/>
                  </a:cubicBezTo>
                  <a:cubicBezTo>
                    <a:pt x="18481" y="758"/>
                    <a:pt x="19715" y="958"/>
                    <a:pt x="20582" y="1659"/>
                  </a:cubicBezTo>
                  <a:cubicBezTo>
                    <a:pt x="21283" y="2259"/>
                    <a:pt x="21750" y="3127"/>
                    <a:pt x="22450" y="3727"/>
                  </a:cubicBezTo>
                  <a:cubicBezTo>
                    <a:pt x="23418" y="4494"/>
                    <a:pt x="24685" y="4694"/>
                    <a:pt x="25886" y="4995"/>
                  </a:cubicBezTo>
                  <a:cubicBezTo>
                    <a:pt x="27054" y="5295"/>
                    <a:pt x="28321" y="5795"/>
                    <a:pt x="28922" y="6896"/>
                  </a:cubicBezTo>
                  <a:cubicBezTo>
                    <a:pt x="29389" y="7730"/>
                    <a:pt x="29288" y="8764"/>
                    <a:pt x="28922" y="9598"/>
                  </a:cubicBezTo>
                  <a:cubicBezTo>
                    <a:pt x="28555" y="10465"/>
                    <a:pt x="27887" y="11132"/>
                    <a:pt x="27187" y="11766"/>
                  </a:cubicBezTo>
                  <a:cubicBezTo>
                    <a:pt x="24885" y="13734"/>
                    <a:pt x="21950" y="14802"/>
                    <a:pt x="19048" y="15602"/>
                  </a:cubicBezTo>
                  <a:cubicBezTo>
                    <a:pt x="17647" y="15969"/>
                    <a:pt x="16246" y="16269"/>
                    <a:pt x="14945" y="16837"/>
                  </a:cubicBezTo>
                  <a:cubicBezTo>
                    <a:pt x="13611" y="17437"/>
                    <a:pt x="12410" y="18238"/>
                    <a:pt x="11242" y="19105"/>
                  </a:cubicBezTo>
                  <a:cubicBezTo>
                    <a:pt x="9541" y="20339"/>
                    <a:pt x="7907" y="21740"/>
                    <a:pt x="6506" y="23308"/>
                  </a:cubicBezTo>
                  <a:cubicBezTo>
                    <a:pt x="3770" y="26277"/>
                    <a:pt x="1836" y="29812"/>
                    <a:pt x="234" y="33515"/>
                  </a:cubicBezTo>
                  <a:cubicBezTo>
                    <a:pt x="1" y="34015"/>
                    <a:pt x="101" y="34583"/>
                    <a:pt x="334" y="35116"/>
                  </a:cubicBezTo>
                  <a:cubicBezTo>
                    <a:pt x="1869" y="31347"/>
                    <a:pt x="3870" y="27744"/>
                    <a:pt x="6506" y="24642"/>
                  </a:cubicBezTo>
                  <a:cubicBezTo>
                    <a:pt x="9174" y="21573"/>
                    <a:pt x="12510" y="19005"/>
                    <a:pt x="16379" y="17670"/>
                  </a:cubicBezTo>
                  <a:cubicBezTo>
                    <a:pt x="18014" y="17103"/>
                    <a:pt x="19715" y="16770"/>
                    <a:pt x="21383" y="16236"/>
                  </a:cubicBezTo>
                  <a:cubicBezTo>
                    <a:pt x="22951" y="15736"/>
                    <a:pt x="24452" y="15002"/>
                    <a:pt x="25886" y="14135"/>
                  </a:cubicBezTo>
                  <a:cubicBezTo>
                    <a:pt x="26953" y="13467"/>
                    <a:pt x="28021" y="12734"/>
                    <a:pt x="28755" y="11666"/>
                  </a:cubicBezTo>
                  <a:cubicBezTo>
                    <a:pt x="29689" y="10432"/>
                    <a:pt x="30122" y="8898"/>
                    <a:pt x="30056" y="7330"/>
                  </a:cubicBezTo>
                  <a:cubicBezTo>
                    <a:pt x="29956" y="6262"/>
                    <a:pt x="29589" y="5161"/>
                    <a:pt x="28755" y="4494"/>
                  </a:cubicBezTo>
                  <a:cubicBezTo>
                    <a:pt x="27887" y="3827"/>
                    <a:pt x="26687" y="3827"/>
                    <a:pt x="25586" y="3494"/>
                  </a:cubicBezTo>
                  <a:cubicBezTo>
                    <a:pt x="24185" y="3060"/>
                    <a:pt x="23017" y="1959"/>
                    <a:pt x="21716" y="1225"/>
                  </a:cubicBezTo>
                  <a:cubicBezTo>
                    <a:pt x="20124" y="341"/>
                    <a:pt x="18325" y="0"/>
                    <a:pt x="16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5100475" y="2931275"/>
              <a:ext cx="425325" cy="128050"/>
            </a:xfrm>
            <a:custGeom>
              <a:avLst/>
              <a:gdLst/>
              <a:ahLst/>
              <a:cxnLst/>
              <a:rect l="l" t="t" r="r" b="b"/>
              <a:pathLst>
                <a:path w="17013" h="5122" extrusionOk="0">
                  <a:moveTo>
                    <a:pt x="1" y="652"/>
                  </a:moveTo>
                  <a:cubicBezTo>
                    <a:pt x="1" y="667"/>
                    <a:pt x="2" y="673"/>
                    <a:pt x="5" y="673"/>
                  </a:cubicBezTo>
                  <a:cubicBezTo>
                    <a:pt x="8" y="673"/>
                    <a:pt x="12" y="666"/>
                    <a:pt x="16" y="653"/>
                  </a:cubicBezTo>
                  <a:lnTo>
                    <a:pt x="16" y="653"/>
                  </a:lnTo>
                  <a:cubicBezTo>
                    <a:pt x="11" y="652"/>
                    <a:pt x="6" y="652"/>
                    <a:pt x="1" y="652"/>
                  </a:cubicBezTo>
                  <a:close/>
                  <a:moveTo>
                    <a:pt x="1497" y="0"/>
                  </a:moveTo>
                  <a:cubicBezTo>
                    <a:pt x="1013" y="0"/>
                    <a:pt x="553" y="88"/>
                    <a:pt x="167" y="351"/>
                  </a:cubicBezTo>
                  <a:cubicBezTo>
                    <a:pt x="134" y="385"/>
                    <a:pt x="34" y="451"/>
                    <a:pt x="34" y="518"/>
                  </a:cubicBezTo>
                  <a:cubicBezTo>
                    <a:pt x="34" y="571"/>
                    <a:pt x="25" y="624"/>
                    <a:pt x="16" y="653"/>
                  </a:cubicBezTo>
                  <a:lnTo>
                    <a:pt x="16" y="653"/>
                  </a:lnTo>
                  <a:cubicBezTo>
                    <a:pt x="2979" y="853"/>
                    <a:pt x="5910" y="1120"/>
                    <a:pt x="8807" y="1719"/>
                  </a:cubicBezTo>
                  <a:cubicBezTo>
                    <a:pt x="11676" y="2353"/>
                    <a:pt x="14511" y="3387"/>
                    <a:pt x="16913" y="5121"/>
                  </a:cubicBezTo>
                  <a:cubicBezTo>
                    <a:pt x="16913" y="4988"/>
                    <a:pt x="17013" y="4821"/>
                    <a:pt x="17013" y="4688"/>
                  </a:cubicBezTo>
                  <a:cubicBezTo>
                    <a:pt x="16312" y="4154"/>
                    <a:pt x="15545" y="3787"/>
                    <a:pt x="14878" y="3387"/>
                  </a:cubicBezTo>
                  <a:cubicBezTo>
                    <a:pt x="14311" y="3053"/>
                    <a:pt x="13677" y="2786"/>
                    <a:pt x="13010" y="2486"/>
                  </a:cubicBezTo>
                  <a:cubicBezTo>
                    <a:pt x="11709" y="1953"/>
                    <a:pt x="10508" y="1519"/>
                    <a:pt x="9141" y="1285"/>
                  </a:cubicBezTo>
                  <a:cubicBezTo>
                    <a:pt x="7039" y="885"/>
                    <a:pt x="4904" y="518"/>
                    <a:pt x="2836" y="151"/>
                  </a:cubicBezTo>
                  <a:cubicBezTo>
                    <a:pt x="2393" y="72"/>
                    <a:pt x="1935" y="0"/>
                    <a:pt x="1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049725" y="3508775"/>
              <a:ext cx="487050" cy="682200"/>
            </a:xfrm>
            <a:custGeom>
              <a:avLst/>
              <a:gdLst/>
              <a:ahLst/>
              <a:cxnLst/>
              <a:rect l="l" t="t" r="r" b="b"/>
              <a:pathLst>
                <a:path w="19482" h="27288" extrusionOk="0">
                  <a:moveTo>
                    <a:pt x="16179" y="1"/>
                  </a:moveTo>
                  <a:cubicBezTo>
                    <a:pt x="10708" y="1"/>
                    <a:pt x="5238" y="1802"/>
                    <a:pt x="835" y="5005"/>
                  </a:cubicBezTo>
                  <a:cubicBezTo>
                    <a:pt x="768" y="5171"/>
                    <a:pt x="768" y="5271"/>
                    <a:pt x="735" y="5438"/>
                  </a:cubicBezTo>
                  <a:cubicBezTo>
                    <a:pt x="3503" y="3837"/>
                    <a:pt x="6439" y="2603"/>
                    <a:pt x="9507" y="1736"/>
                  </a:cubicBezTo>
                  <a:cubicBezTo>
                    <a:pt x="10273" y="1500"/>
                    <a:pt x="11065" y="1290"/>
                    <a:pt x="11882" y="1290"/>
                  </a:cubicBezTo>
                  <a:cubicBezTo>
                    <a:pt x="11991" y="1290"/>
                    <a:pt x="12100" y="1294"/>
                    <a:pt x="12209" y="1302"/>
                  </a:cubicBezTo>
                  <a:cubicBezTo>
                    <a:pt x="12610" y="1369"/>
                    <a:pt x="13043" y="1435"/>
                    <a:pt x="13243" y="1769"/>
                  </a:cubicBezTo>
                  <a:cubicBezTo>
                    <a:pt x="13410" y="2036"/>
                    <a:pt x="13410" y="2303"/>
                    <a:pt x="13510" y="2569"/>
                  </a:cubicBezTo>
                  <a:cubicBezTo>
                    <a:pt x="13677" y="3070"/>
                    <a:pt x="14144" y="3403"/>
                    <a:pt x="14611" y="3470"/>
                  </a:cubicBezTo>
                  <a:cubicBezTo>
                    <a:pt x="14694" y="3484"/>
                    <a:pt x="14775" y="3490"/>
                    <a:pt x="14856" y="3490"/>
                  </a:cubicBezTo>
                  <a:cubicBezTo>
                    <a:pt x="15360" y="3490"/>
                    <a:pt x="15828" y="3247"/>
                    <a:pt x="16346" y="3103"/>
                  </a:cubicBezTo>
                  <a:cubicBezTo>
                    <a:pt x="16511" y="3055"/>
                    <a:pt x="16690" y="3029"/>
                    <a:pt x="16868" y="3029"/>
                  </a:cubicBezTo>
                  <a:cubicBezTo>
                    <a:pt x="17301" y="3029"/>
                    <a:pt x="17724" y="3182"/>
                    <a:pt x="17913" y="3537"/>
                  </a:cubicBezTo>
                  <a:cubicBezTo>
                    <a:pt x="18180" y="4004"/>
                    <a:pt x="17847" y="4571"/>
                    <a:pt x="17513" y="5038"/>
                  </a:cubicBezTo>
                  <a:cubicBezTo>
                    <a:pt x="15679" y="7440"/>
                    <a:pt x="13210" y="9374"/>
                    <a:pt x="10575" y="10875"/>
                  </a:cubicBezTo>
                  <a:cubicBezTo>
                    <a:pt x="9674" y="11409"/>
                    <a:pt x="8707" y="11910"/>
                    <a:pt x="7873" y="12577"/>
                  </a:cubicBezTo>
                  <a:cubicBezTo>
                    <a:pt x="6038" y="14044"/>
                    <a:pt x="4871" y="16113"/>
                    <a:pt x="3903" y="18281"/>
                  </a:cubicBezTo>
                  <a:cubicBezTo>
                    <a:pt x="2936" y="20416"/>
                    <a:pt x="2202" y="22651"/>
                    <a:pt x="1001" y="24652"/>
                  </a:cubicBezTo>
                  <a:cubicBezTo>
                    <a:pt x="534" y="25453"/>
                    <a:pt x="1" y="26453"/>
                    <a:pt x="534" y="27287"/>
                  </a:cubicBezTo>
                  <a:cubicBezTo>
                    <a:pt x="2302" y="22717"/>
                    <a:pt x="4971" y="18448"/>
                    <a:pt x="8340" y="14878"/>
                  </a:cubicBezTo>
                  <a:cubicBezTo>
                    <a:pt x="10975" y="12110"/>
                    <a:pt x="13977" y="9741"/>
                    <a:pt x="16679" y="7073"/>
                  </a:cubicBezTo>
                  <a:cubicBezTo>
                    <a:pt x="17547" y="6205"/>
                    <a:pt x="18414" y="5271"/>
                    <a:pt x="18914" y="4137"/>
                  </a:cubicBezTo>
                  <a:cubicBezTo>
                    <a:pt x="19481" y="2903"/>
                    <a:pt x="19381" y="1235"/>
                    <a:pt x="18247" y="468"/>
                  </a:cubicBezTo>
                  <a:cubicBezTo>
                    <a:pt x="17680" y="68"/>
                    <a:pt x="16879" y="1"/>
                    <a:pt x="16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4142300" y="3360450"/>
              <a:ext cx="224350" cy="118875"/>
            </a:xfrm>
            <a:custGeom>
              <a:avLst/>
              <a:gdLst/>
              <a:ahLst/>
              <a:cxnLst/>
              <a:rect l="l" t="t" r="r" b="b"/>
              <a:pathLst>
                <a:path w="8974" h="4755" extrusionOk="0">
                  <a:moveTo>
                    <a:pt x="7247" y="1"/>
                  </a:moveTo>
                  <a:cubicBezTo>
                    <a:pt x="4578" y="1"/>
                    <a:pt x="1701" y="1486"/>
                    <a:pt x="267" y="3666"/>
                  </a:cubicBezTo>
                  <a:cubicBezTo>
                    <a:pt x="134" y="3832"/>
                    <a:pt x="0" y="4033"/>
                    <a:pt x="0" y="4233"/>
                  </a:cubicBezTo>
                  <a:cubicBezTo>
                    <a:pt x="0" y="4466"/>
                    <a:pt x="67" y="4700"/>
                    <a:pt x="334" y="4733"/>
                  </a:cubicBezTo>
                  <a:cubicBezTo>
                    <a:pt x="374" y="4748"/>
                    <a:pt x="414" y="4755"/>
                    <a:pt x="452" y="4755"/>
                  </a:cubicBezTo>
                  <a:cubicBezTo>
                    <a:pt x="670" y="4755"/>
                    <a:pt x="859" y="4541"/>
                    <a:pt x="1001" y="4400"/>
                  </a:cubicBezTo>
                  <a:cubicBezTo>
                    <a:pt x="1768" y="3566"/>
                    <a:pt x="2469" y="2698"/>
                    <a:pt x="3503" y="2231"/>
                  </a:cubicBezTo>
                  <a:cubicBezTo>
                    <a:pt x="4971" y="1564"/>
                    <a:pt x="6772" y="1998"/>
                    <a:pt x="8206" y="1331"/>
                  </a:cubicBezTo>
                  <a:cubicBezTo>
                    <a:pt x="8606" y="1164"/>
                    <a:pt x="8973" y="764"/>
                    <a:pt x="8807" y="397"/>
                  </a:cubicBezTo>
                  <a:cubicBezTo>
                    <a:pt x="8673" y="163"/>
                    <a:pt x="8440" y="130"/>
                    <a:pt x="8173" y="63"/>
                  </a:cubicBezTo>
                  <a:cubicBezTo>
                    <a:pt x="7869" y="21"/>
                    <a:pt x="7559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216400" y="4754700"/>
              <a:ext cx="376950" cy="238725"/>
            </a:xfrm>
            <a:custGeom>
              <a:avLst/>
              <a:gdLst/>
              <a:ahLst/>
              <a:cxnLst/>
              <a:rect l="l" t="t" r="r" b="b"/>
              <a:pathLst>
                <a:path w="15078" h="9549" extrusionOk="0">
                  <a:moveTo>
                    <a:pt x="13586" y="1"/>
                  </a:moveTo>
                  <a:cubicBezTo>
                    <a:pt x="11675" y="1"/>
                    <a:pt x="9761" y="671"/>
                    <a:pt x="8340" y="1901"/>
                  </a:cubicBezTo>
                  <a:cubicBezTo>
                    <a:pt x="7739" y="2401"/>
                    <a:pt x="7205" y="2968"/>
                    <a:pt x="6572" y="3402"/>
                  </a:cubicBezTo>
                  <a:cubicBezTo>
                    <a:pt x="6105" y="3697"/>
                    <a:pt x="5530" y="3937"/>
                    <a:pt x="4967" y="3937"/>
                  </a:cubicBezTo>
                  <a:cubicBezTo>
                    <a:pt x="4765" y="3937"/>
                    <a:pt x="4564" y="3906"/>
                    <a:pt x="4370" y="3836"/>
                  </a:cubicBezTo>
                  <a:cubicBezTo>
                    <a:pt x="3936" y="3736"/>
                    <a:pt x="3570" y="3435"/>
                    <a:pt x="3169" y="3269"/>
                  </a:cubicBezTo>
                  <a:cubicBezTo>
                    <a:pt x="2988" y="3208"/>
                    <a:pt x="2802" y="3180"/>
                    <a:pt x="2615" y="3180"/>
                  </a:cubicBezTo>
                  <a:cubicBezTo>
                    <a:pt x="1873" y="3180"/>
                    <a:pt x="1127" y="3623"/>
                    <a:pt x="701" y="4236"/>
                  </a:cubicBezTo>
                  <a:cubicBezTo>
                    <a:pt x="167" y="4970"/>
                    <a:pt x="0" y="5971"/>
                    <a:pt x="0" y="6905"/>
                  </a:cubicBezTo>
                  <a:cubicBezTo>
                    <a:pt x="0" y="7772"/>
                    <a:pt x="100" y="8673"/>
                    <a:pt x="367" y="9506"/>
                  </a:cubicBezTo>
                  <a:cubicBezTo>
                    <a:pt x="388" y="9537"/>
                    <a:pt x="426" y="9549"/>
                    <a:pt x="472" y="9549"/>
                  </a:cubicBezTo>
                  <a:cubicBezTo>
                    <a:pt x="578" y="9549"/>
                    <a:pt x="721" y="9486"/>
                    <a:pt x="768" y="9440"/>
                  </a:cubicBezTo>
                  <a:cubicBezTo>
                    <a:pt x="501" y="8172"/>
                    <a:pt x="234" y="6905"/>
                    <a:pt x="534" y="5670"/>
                  </a:cubicBezTo>
                  <a:cubicBezTo>
                    <a:pt x="846" y="4515"/>
                    <a:pt x="1568" y="3623"/>
                    <a:pt x="2698" y="3623"/>
                  </a:cubicBezTo>
                  <a:cubicBezTo>
                    <a:pt x="2776" y="3623"/>
                    <a:pt x="2855" y="3627"/>
                    <a:pt x="2936" y="3636"/>
                  </a:cubicBezTo>
                  <a:cubicBezTo>
                    <a:pt x="3759" y="3745"/>
                    <a:pt x="4243" y="4329"/>
                    <a:pt x="5316" y="4329"/>
                  </a:cubicBezTo>
                  <a:cubicBezTo>
                    <a:pt x="5549" y="4329"/>
                    <a:pt x="5808" y="4301"/>
                    <a:pt x="6105" y="4236"/>
                  </a:cubicBezTo>
                  <a:cubicBezTo>
                    <a:pt x="6538" y="4136"/>
                    <a:pt x="6905" y="3802"/>
                    <a:pt x="7239" y="3502"/>
                  </a:cubicBezTo>
                  <a:cubicBezTo>
                    <a:pt x="8340" y="2568"/>
                    <a:pt x="9407" y="1501"/>
                    <a:pt x="10741" y="900"/>
                  </a:cubicBezTo>
                  <a:cubicBezTo>
                    <a:pt x="11522" y="510"/>
                    <a:pt x="12394" y="268"/>
                    <a:pt x="13250" y="268"/>
                  </a:cubicBezTo>
                  <a:cubicBezTo>
                    <a:pt x="13858" y="268"/>
                    <a:pt x="14457" y="390"/>
                    <a:pt x="15011" y="667"/>
                  </a:cubicBezTo>
                  <a:cubicBezTo>
                    <a:pt x="15078" y="467"/>
                    <a:pt x="14944" y="333"/>
                    <a:pt x="14844" y="100"/>
                  </a:cubicBezTo>
                  <a:cubicBezTo>
                    <a:pt x="14429" y="33"/>
                    <a:pt x="14008" y="1"/>
                    <a:pt x="1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314075" y="4458800"/>
              <a:ext cx="119275" cy="240025"/>
            </a:xfrm>
            <a:custGeom>
              <a:avLst/>
              <a:gdLst/>
              <a:ahLst/>
              <a:cxnLst/>
              <a:rect l="l" t="t" r="r" b="b"/>
              <a:pathLst>
                <a:path w="4771" h="9601" extrusionOk="0">
                  <a:moveTo>
                    <a:pt x="1136" y="0"/>
                  </a:moveTo>
                  <a:cubicBezTo>
                    <a:pt x="359" y="0"/>
                    <a:pt x="130" y="2058"/>
                    <a:pt x="101" y="2462"/>
                  </a:cubicBezTo>
                  <a:cubicBezTo>
                    <a:pt x="1" y="3897"/>
                    <a:pt x="168" y="5264"/>
                    <a:pt x="601" y="6565"/>
                  </a:cubicBezTo>
                  <a:cubicBezTo>
                    <a:pt x="835" y="7266"/>
                    <a:pt x="1135" y="7966"/>
                    <a:pt x="1602" y="8600"/>
                  </a:cubicBezTo>
                  <a:cubicBezTo>
                    <a:pt x="1836" y="8967"/>
                    <a:pt x="2169" y="9301"/>
                    <a:pt x="2603" y="9467"/>
                  </a:cubicBezTo>
                  <a:cubicBezTo>
                    <a:pt x="2803" y="9551"/>
                    <a:pt x="3028" y="9601"/>
                    <a:pt x="3253" y="9601"/>
                  </a:cubicBezTo>
                  <a:cubicBezTo>
                    <a:pt x="3478" y="9601"/>
                    <a:pt x="3704" y="9551"/>
                    <a:pt x="3904" y="9434"/>
                  </a:cubicBezTo>
                  <a:cubicBezTo>
                    <a:pt x="4171" y="9234"/>
                    <a:pt x="4404" y="8900"/>
                    <a:pt x="4471" y="8567"/>
                  </a:cubicBezTo>
                  <a:cubicBezTo>
                    <a:pt x="4771" y="7466"/>
                    <a:pt x="4204" y="6332"/>
                    <a:pt x="3570" y="5364"/>
                  </a:cubicBezTo>
                  <a:cubicBezTo>
                    <a:pt x="2870" y="4464"/>
                    <a:pt x="2136" y="3563"/>
                    <a:pt x="1936" y="2429"/>
                  </a:cubicBezTo>
                  <a:cubicBezTo>
                    <a:pt x="1836" y="1828"/>
                    <a:pt x="1936" y="1195"/>
                    <a:pt x="1802" y="628"/>
                  </a:cubicBezTo>
                  <a:cubicBezTo>
                    <a:pt x="1769" y="461"/>
                    <a:pt x="1735" y="261"/>
                    <a:pt x="1535" y="161"/>
                  </a:cubicBezTo>
                  <a:cubicBezTo>
                    <a:pt x="1388" y="49"/>
                    <a:pt x="1256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5351225" y="3393700"/>
              <a:ext cx="8350" cy="8175"/>
            </a:xfrm>
            <a:custGeom>
              <a:avLst/>
              <a:gdLst/>
              <a:ahLst/>
              <a:cxnLst/>
              <a:rect l="l" t="t" r="r" b="b"/>
              <a:pathLst>
                <a:path w="334" h="327" extrusionOk="0">
                  <a:moveTo>
                    <a:pt x="311" y="1"/>
                  </a:moveTo>
                  <a:cubicBezTo>
                    <a:pt x="0" y="1"/>
                    <a:pt x="134" y="327"/>
                    <a:pt x="237" y="327"/>
                  </a:cubicBezTo>
                  <a:cubicBezTo>
                    <a:pt x="289" y="327"/>
                    <a:pt x="334" y="245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5366500" y="3616375"/>
              <a:ext cx="25" cy="12525"/>
            </a:xfrm>
            <a:custGeom>
              <a:avLst/>
              <a:gdLst/>
              <a:ahLst/>
              <a:cxnLst/>
              <a:rect l="l" t="t" r="r" b="b"/>
              <a:pathLst>
                <a:path w="1" h="501" extrusionOk="0">
                  <a:moveTo>
                    <a:pt x="1" y="500"/>
                  </a:moveTo>
                  <a:cubicBezTo>
                    <a:pt x="1" y="500"/>
                    <a:pt x="1" y="0"/>
                    <a:pt x="1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364825" y="3302800"/>
              <a:ext cx="2900" cy="8000"/>
            </a:xfrm>
            <a:custGeom>
              <a:avLst/>
              <a:gdLst/>
              <a:ahLst/>
              <a:cxnLst/>
              <a:rect l="l" t="t" r="r" b="b"/>
              <a:pathLst>
                <a:path w="116" h="320" extrusionOk="0">
                  <a:moveTo>
                    <a:pt x="1" y="1"/>
                  </a:moveTo>
                  <a:cubicBezTo>
                    <a:pt x="1" y="171"/>
                    <a:pt x="76" y="319"/>
                    <a:pt x="98" y="319"/>
                  </a:cubicBezTo>
                  <a:cubicBezTo>
                    <a:pt x="116" y="319"/>
                    <a:pt x="102" y="23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14"/>
          <p:cNvSpPr/>
          <p:nvPr/>
        </p:nvSpPr>
        <p:spPr>
          <a:xfrm>
            <a:off x="597433" y="477967"/>
            <a:ext cx="11007600" cy="60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662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6134600" y="2269400"/>
            <a:ext cx="3455600" cy="763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45" name="Google Shape;245;p15"/>
          <p:cNvSpPr txBox="1">
            <a:spLocks noGrp="1"/>
          </p:cNvSpPr>
          <p:nvPr>
            <p:ph type="subTitle" idx="1"/>
          </p:nvPr>
        </p:nvSpPr>
        <p:spPr>
          <a:xfrm>
            <a:off x="5654200" y="1754600"/>
            <a:ext cx="4416400" cy="3348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246" name="Google Shape;246;p15"/>
          <p:cNvGrpSpPr/>
          <p:nvPr/>
        </p:nvGrpSpPr>
        <p:grpSpPr>
          <a:xfrm flipH="1">
            <a:off x="-3375968" y="-700568"/>
            <a:ext cx="19443088" cy="9453335"/>
            <a:chOff x="-2531976" y="-525426"/>
            <a:chExt cx="14582316" cy="7090001"/>
          </a:xfrm>
        </p:grpSpPr>
        <p:sp>
          <p:nvSpPr>
            <p:cNvPr id="247" name="Google Shape;247;p15"/>
            <p:cNvSpPr/>
            <p:nvPr/>
          </p:nvSpPr>
          <p:spPr>
            <a:xfrm rot="-5400000">
              <a:off x="-1861273" y="-1086243"/>
              <a:ext cx="1698069" cy="2901958"/>
            </a:xfrm>
            <a:custGeom>
              <a:avLst/>
              <a:gdLst/>
              <a:ahLst/>
              <a:cxnLst/>
              <a:rect l="l" t="t" r="r" b="b"/>
              <a:pathLst>
                <a:path w="19282" h="29037" extrusionOk="0">
                  <a:moveTo>
                    <a:pt x="1" y="0"/>
                  </a:moveTo>
                  <a:cubicBezTo>
                    <a:pt x="735" y="968"/>
                    <a:pt x="968" y="1702"/>
                    <a:pt x="1168" y="2702"/>
                  </a:cubicBezTo>
                  <a:cubicBezTo>
                    <a:pt x="2136" y="7206"/>
                    <a:pt x="1168" y="11876"/>
                    <a:pt x="735" y="16512"/>
                  </a:cubicBezTo>
                  <a:cubicBezTo>
                    <a:pt x="501" y="18981"/>
                    <a:pt x="435" y="21482"/>
                    <a:pt x="1202" y="23817"/>
                  </a:cubicBezTo>
                  <a:cubicBezTo>
                    <a:pt x="2002" y="26152"/>
                    <a:pt x="3770" y="28254"/>
                    <a:pt x="6139" y="28854"/>
                  </a:cubicBezTo>
                  <a:cubicBezTo>
                    <a:pt x="6617" y="28978"/>
                    <a:pt x="7103" y="29036"/>
                    <a:pt x="7589" y="29036"/>
                  </a:cubicBezTo>
                  <a:cubicBezTo>
                    <a:pt x="9855" y="29036"/>
                    <a:pt x="12134" y="27776"/>
                    <a:pt x="13644" y="26019"/>
                  </a:cubicBezTo>
                  <a:cubicBezTo>
                    <a:pt x="15145" y="24251"/>
                    <a:pt x="16112" y="22083"/>
                    <a:pt x="17614" y="20348"/>
                  </a:cubicBezTo>
                  <a:cubicBezTo>
                    <a:pt x="18347" y="19514"/>
                    <a:pt x="19281" y="18347"/>
                    <a:pt x="18681" y="17313"/>
                  </a:cubicBezTo>
                  <a:lnTo>
                    <a:pt x="18681" y="17313"/>
                  </a:lnTo>
                  <a:cubicBezTo>
                    <a:pt x="17113" y="19248"/>
                    <a:pt x="15445" y="21249"/>
                    <a:pt x="13277" y="22517"/>
                  </a:cubicBezTo>
                  <a:cubicBezTo>
                    <a:pt x="12027" y="23228"/>
                    <a:pt x="10543" y="23674"/>
                    <a:pt x="9095" y="23674"/>
                  </a:cubicBezTo>
                  <a:cubicBezTo>
                    <a:pt x="8033" y="23674"/>
                    <a:pt x="6990" y="23434"/>
                    <a:pt x="6072" y="22883"/>
                  </a:cubicBezTo>
                  <a:cubicBezTo>
                    <a:pt x="4738" y="22083"/>
                    <a:pt x="3804" y="20749"/>
                    <a:pt x="3270" y="19314"/>
                  </a:cubicBezTo>
                  <a:cubicBezTo>
                    <a:pt x="2736" y="17846"/>
                    <a:pt x="2569" y="16312"/>
                    <a:pt x="2503" y="14711"/>
                  </a:cubicBezTo>
                  <a:cubicBezTo>
                    <a:pt x="2336" y="9807"/>
                    <a:pt x="3270" y="4704"/>
                    <a:pt x="1469" y="134"/>
                  </a:cubicBezTo>
                  <a:cubicBezTo>
                    <a:pt x="1420" y="137"/>
                    <a:pt x="1373" y="138"/>
                    <a:pt x="1327" y="138"/>
                  </a:cubicBezTo>
                  <a:cubicBezTo>
                    <a:pt x="867" y="138"/>
                    <a:pt x="51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 rot="-5947797">
              <a:off x="5202235" y="817581"/>
              <a:ext cx="6068317" cy="4749034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 rot="-5947821">
              <a:off x="7575410" y="4523273"/>
              <a:ext cx="882489" cy="1076887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 rot="-5400000">
              <a:off x="-835049" y="2923265"/>
              <a:ext cx="2316500" cy="2892650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 rot="-5400000">
              <a:off x="-1382831" y="-1674571"/>
              <a:ext cx="2129852" cy="4428142"/>
            </a:xfrm>
            <a:custGeom>
              <a:avLst/>
              <a:gdLst/>
              <a:ahLst/>
              <a:cxnLst/>
              <a:rect l="l" t="t" r="r" b="b"/>
              <a:pathLst>
                <a:path w="24185" h="44308" extrusionOk="0">
                  <a:moveTo>
                    <a:pt x="3006" y="0"/>
                  </a:moveTo>
                  <a:cubicBezTo>
                    <a:pt x="2947" y="0"/>
                    <a:pt x="2890" y="6"/>
                    <a:pt x="2836" y="21"/>
                  </a:cubicBezTo>
                  <a:cubicBezTo>
                    <a:pt x="4771" y="4758"/>
                    <a:pt x="3003" y="10162"/>
                    <a:pt x="1768" y="15165"/>
                  </a:cubicBezTo>
                  <a:cubicBezTo>
                    <a:pt x="1201" y="17667"/>
                    <a:pt x="734" y="20236"/>
                    <a:pt x="434" y="22771"/>
                  </a:cubicBezTo>
                  <a:cubicBezTo>
                    <a:pt x="101" y="25573"/>
                    <a:pt x="0" y="28542"/>
                    <a:pt x="934" y="31177"/>
                  </a:cubicBezTo>
                  <a:cubicBezTo>
                    <a:pt x="1335" y="32244"/>
                    <a:pt x="1935" y="33345"/>
                    <a:pt x="2903" y="33946"/>
                  </a:cubicBezTo>
                  <a:cubicBezTo>
                    <a:pt x="4370" y="34946"/>
                    <a:pt x="6438" y="34880"/>
                    <a:pt x="7673" y="36180"/>
                  </a:cubicBezTo>
                  <a:cubicBezTo>
                    <a:pt x="9174" y="37748"/>
                    <a:pt x="8507" y="40517"/>
                    <a:pt x="9774" y="42285"/>
                  </a:cubicBezTo>
                  <a:cubicBezTo>
                    <a:pt x="10608" y="43519"/>
                    <a:pt x="11909" y="44053"/>
                    <a:pt x="13377" y="44253"/>
                  </a:cubicBezTo>
                  <a:cubicBezTo>
                    <a:pt x="13660" y="44288"/>
                    <a:pt x="13970" y="44307"/>
                    <a:pt x="14290" y="44307"/>
                  </a:cubicBezTo>
                  <a:cubicBezTo>
                    <a:pt x="15175" y="44307"/>
                    <a:pt x="16144" y="44162"/>
                    <a:pt x="16879" y="43819"/>
                  </a:cubicBezTo>
                  <a:cubicBezTo>
                    <a:pt x="18414" y="43085"/>
                    <a:pt x="19248" y="41317"/>
                    <a:pt x="19581" y="39650"/>
                  </a:cubicBezTo>
                  <a:cubicBezTo>
                    <a:pt x="19948" y="37948"/>
                    <a:pt x="19948" y="36214"/>
                    <a:pt x="20515" y="34579"/>
                  </a:cubicBezTo>
                  <a:cubicBezTo>
                    <a:pt x="21049" y="32945"/>
                    <a:pt x="22316" y="31377"/>
                    <a:pt x="24051" y="31210"/>
                  </a:cubicBezTo>
                  <a:cubicBezTo>
                    <a:pt x="24063" y="31105"/>
                    <a:pt x="24074" y="31078"/>
                    <a:pt x="24087" y="31078"/>
                  </a:cubicBezTo>
                  <a:cubicBezTo>
                    <a:pt x="24102" y="31078"/>
                    <a:pt x="24118" y="31112"/>
                    <a:pt x="24138" y="31112"/>
                  </a:cubicBezTo>
                  <a:cubicBezTo>
                    <a:pt x="24152" y="31112"/>
                    <a:pt x="24167" y="31096"/>
                    <a:pt x="24184" y="31043"/>
                  </a:cubicBezTo>
                  <a:cubicBezTo>
                    <a:pt x="23854" y="30840"/>
                    <a:pt x="23498" y="30751"/>
                    <a:pt x="23137" y="30751"/>
                  </a:cubicBezTo>
                  <a:cubicBezTo>
                    <a:pt x="22076" y="30751"/>
                    <a:pt x="20971" y="31523"/>
                    <a:pt x="20348" y="32444"/>
                  </a:cubicBezTo>
                  <a:cubicBezTo>
                    <a:pt x="19448" y="33745"/>
                    <a:pt x="19047" y="35347"/>
                    <a:pt x="18447" y="36848"/>
                  </a:cubicBezTo>
                  <a:cubicBezTo>
                    <a:pt x="17847" y="38282"/>
                    <a:pt x="16879" y="39750"/>
                    <a:pt x="15378" y="40283"/>
                  </a:cubicBezTo>
                  <a:cubicBezTo>
                    <a:pt x="15030" y="40409"/>
                    <a:pt x="14659" y="40470"/>
                    <a:pt x="14286" y="40470"/>
                  </a:cubicBezTo>
                  <a:cubicBezTo>
                    <a:pt x="13371" y="40470"/>
                    <a:pt x="12439" y="40103"/>
                    <a:pt x="11776" y="39416"/>
                  </a:cubicBezTo>
                  <a:cubicBezTo>
                    <a:pt x="10508" y="38115"/>
                    <a:pt x="10441" y="36047"/>
                    <a:pt x="9340" y="34579"/>
                  </a:cubicBezTo>
                  <a:cubicBezTo>
                    <a:pt x="8206" y="33078"/>
                    <a:pt x="6172" y="32545"/>
                    <a:pt x="4704" y="31277"/>
                  </a:cubicBezTo>
                  <a:cubicBezTo>
                    <a:pt x="2402" y="29376"/>
                    <a:pt x="1835" y="26107"/>
                    <a:pt x="1935" y="23104"/>
                  </a:cubicBezTo>
                  <a:cubicBezTo>
                    <a:pt x="2102" y="19235"/>
                    <a:pt x="3236" y="15432"/>
                    <a:pt x="4037" y="11663"/>
                  </a:cubicBezTo>
                  <a:cubicBezTo>
                    <a:pt x="4804" y="7860"/>
                    <a:pt x="5238" y="3824"/>
                    <a:pt x="4070" y="88"/>
                  </a:cubicBezTo>
                  <a:lnTo>
                    <a:pt x="4070" y="88"/>
                  </a:lnTo>
                  <a:cubicBezTo>
                    <a:pt x="4001" y="113"/>
                    <a:pt x="3928" y="123"/>
                    <a:pt x="3851" y="123"/>
                  </a:cubicBezTo>
                  <a:cubicBezTo>
                    <a:pt x="3580" y="123"/>
                    <a:pt x="3273" y="0"/>
                    <a:pt x="3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 rot="-5947821">
              <a:off x="6698584" y="1065615"/>
              <a:ext cx="5090118" cy="4867348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 rot="-5400000">
              <a:off x="381420" y="4472629"/>
              <a:ext cx="1117904" cy="1440740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 rot="-5947821">
              <a:off x="7597085" y="409203"/>
              <a:ext cx="2326139" cy="1171916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 rot="-5400000">
              <a:off x="2046882" y="4263378"/>
              <a:ext cx="1403764" cy="2280528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257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6"/>
          <p:cNvGrpSpPr/>
          <p:nvPr/>
        </p:nvGrpSpPr>
        <p:grpSpPr>
          <a:xfrm>
            <a:off x="-564185" y="-899846"/>
            <a:ext cx="13663504" cy="9360387"/>
            <a:chOff x="-423139" y="-674884"/>
            <a:chExt cx="10247628" cy="7020290"/>
          </a:xfrm>
        </p:grpSpPr>
        <p:grpSp>
          <p:nvGrpSpPr>
            <p:cNvPr id="258" name="Google Shape;258;p16"/>
            <p:cNvGrpSpPr/>
            <p:nvPr/>
          </p:nvGrpSpPr>
          <p:grpSpPr>
            <a:xfrm flipH="1">
              <a:off x="-423139" y="3644284"/>
              <a:ext cx="3061950" cy="2701122"/>
              <a:chOff x="10195701" y="2319271"/>
              <a:chExt cx="3061950" cy="2701122"/>
            </a:xfrm>
          </p:grpSpPr>
          <p:sp>
            <p:nvSpPr>
              <p:cNvPr id="259" name="Google Shape;259;p16"/>
              <p:cNvSpPr/>
              <p:nvPr/>
            </p:nvSpPr>
            <p:spPr>
              <a:xfrm rot="5400000">
                <a:off x="10573490" y="2715497"/>
                <a:ext cx="1927107" cy="2682686"/>
              </a:xfrm>
              <a:custGeom>
                <a:avLst/>
                <a:gdLst/>
                <a:ahLst/>
                <a:cxnLst/>
                <a:rect l="l" t="t" r="r" b="b"/>
                <a:pathLst>
                  <a:path w="31557" h="35629" extrusionOk="0">
                    <a:moveTo>
                      <a:pt x="16424" y="700"/>
                    </a:moveTo>
                    <a:cubicBezTo>
                      <a:pt x="17562" y="700"/>
                      <a:pt x="18561" y="804"/>
                      <a:pt x="19782" y="885"/>
                    </a:cubicBezTo>
                    <a:cubicBezTo>
                      <a:pt x="23051" y="1219"/>
                      <a:pt x="26553" y="2386"/>
                      <a:pt x="28388" y="5188"/>
                    </a:cubicBezTo>
                    <a:cubicBezTo>
                      <a:pt x="29455" y="6789"/>
                      <a:pt x="29822" y="8724"/>
                      <a:pt x="29789" y="10625"/>
                    </a:cubicBezTo>
                    <a:cubicBezTo>
                      <a:pt x="29789" y="12593"/>
                      <a:pt x="29322" y="14428"/>
                      <a:pt x="28755" y="16196"/>
                    </a:cubicBezTo>
                    <a:cubicBezTo>
                      <a:pt x="27454" y="20299"/>
                      <a:pt x="25653" y="24202"/>
                      <a:pt x="22984" y="27537"/>
                    </a:cubicBezTo>
                    <a:cubicBezTo>
                      <a:pt x="20315" y="30873"/>
                      <a:pt x="16746" y="33508"/>
                      <a:pt x="12610" y="34609"/>
                    </a:cubicBezTo>
                    <a:cubicBezTo>
                      <a:pt x="11715" y="34814"/>
                      <a:pt x="10761" y="34999"/>
                      <a:pt x="9823" y="34999"/>
                    </a:cubicBezTo>
                    <a:cubicBezTo>
                      <a:pt x="9538" y="34999"/>
                      <a:pt x="9254" y="34982"/>
                      <a:pt x="8974" y="34943"/>
                    </a:cubicBezTo>
                    <a:cubicBezTo>
                      <a:pt x="7773" y="34776"/>
                      <a:pt x="6606" y="34209"/>
                      <a:pt x="5805" y="33275"/>
                    </a:cubicBezTo>
                    <a:cubicBezTo>
                      <a:pt x="4471" y="31640"/>
                      <a:pt x="4604" y="29205"/>
                      <a:pt x="5271" y="27204"/>
                    </a:cubicBezTo>
                    <a:cubicBezTo>
                      <a:pt x="5938" y="25202"/>
                      <a:pt x="6973" y="23334"/>
                      <a:pt x="7306" y="21200"/>
                    </a:cubicBezTo>
                    <a:cubicBezTo>
                      <a:pt x="7640" y="19131"/>
                      <a:pt x="6973" y="16630"/>
                      <a:pt x="5071" y="15762"/>
                    </a:cubicBezTo>
                    <a:cubicBezTo>
                      <a:pt x="4371" y="15462"/>
                      <a:pt x="3670" y="15362"/>
                      <a:pt x="3036" y="14995"/>
                    </a:cubicBezTo>
                    <a:cubicBezTo>
                      <a:pt x="2102" y="14428"/>
                      <a:pt x="1635" y="13261"/>
                      <a:pt x="1669" y="12160"/>
                    </a:cubicBezTo>
                    <a:cubicBezTo>
                      <a:pt x="1669" y="11059"/>
                      <a:pt x="2136" y="9992"/>
                      <a:pt x="2669" y="9024"/>
                    </a:cubicBezTo>
                    <a:cubicBezTo>
                      <a:pt x="3337" y="7790"/>
                      <a:pt x="4204" y="6656"/>
                      <a:pt x="5171" y="5622"/>
                    </a:cubicBezTo>
                    <a:cubicBezTo>
                      <a:pt x="6039" y="4688"/>
                      <a:pt x="7006" y="3887"/>
                      <a:pt x="8040" y="3187"/>
                    </a:cubicBezTo>
                    <a:cubicBezTo>
                      <a:pt x="8607" y="2853"/>
                      <a:pt x="9141" y="2520"/>
                      <a:pt x="9708" y="2219"/>
                    </a:cubicBezTo>
                    <a:cubicBezTo>
                      <a:pt x="10108" y="2019"/>
                      <a:pt x="10608" y="1819"/>
                      <a:pt x="11009" y="1686"/>
                    </a:cubicBezTo>
                    <a:cubicBezTo>
                      <a:pt x="12710" y="1018"/>
                      <a:pt x="14211" y="852"/>
                      <a:pt x="15612" y="718"/>
                    </a:cubicBezTo>
                    <a:cubicBezTo>
                      <a:pt x="15893" y="706"/>
                      <a:pt x="16162" y="700"/>
                      <a:pt x="16424" y="700"/>
                    </a:cubicBezTo>
                    <a:close/>
                    <a:moveTo>
                      <a:pt x="18376" y="1"/>
                    </a:moveTo>
                    <a:cubicBezTo>
                      <a:pt x="12419" y="1"/>
                      <a:pt x="6658" y="2239"/>
                      <a:pt x="2770" y="6923"/>
                    </a:cubicBezTo>
                    <a:cubicBezTo>
                      <a:pt x="1669" y="8190"/>
                      <a:pt x="801" y="9758"/>
                      <a:pt x="334" y="11426"/>
                    </a:cubicBezTo>
                    <a:cubicBezTo>
                      <a:pt x="101" y="12360"/>
                      <a:pt x="1" y="13427"/>
                      <a:pt x="334" y="14328"/>
                    </a:cubicBezTo>
                    <a:cubicBezTo>
                      <a:pt x="1068" y="16163"/>
                      <a:pt x="3303" y="16963"/>
                      <a:pt x="4404" y="18598"/>
                    </a:cubicBezTo>
                    <a:cubicBezTo>
                      <a:pt x="5738" y="20499"/>
                      <a:pt x="5171" y="23134"/>
                      <a:pt x="4471" y="25369"/>
                    </a:cubicBezTo>
                    <a:cubicBezTo>
                      <a:pt x="3770" y="27638"/>
                      <a:pt x="2970" y="30039"/>
                      <a:pt x="3904" y="32207"/>
                    </a:cubicBezTo>
                    <a:cubicBezTo>
                      <a:pt x="4671" y="34109"/>
                      <a:pt x="6639" y="35276"/>
                      <a:pt x="8640" y="35543"/>
                    </a:cubicBezTo>
                    <a:cubicBezTo>
                      <a:pt x="9028" y="35601"/>
                      <a:pt x="9416" y="35628"/>
                      <a:pt x="9805" y="35628"/>
                    </a:cubicBezTo>
                    <a:cubicBezTo>
                      <a:pt x="11424" y="35628"/>
                      <a:pt x="13044" y="35161"/>
                      <a:pt x="14578" y="34542"/>
                    </a:cubicBezTo>
                    <a:cubicBezTo>
                      <a:pt x="18014" y="33175"/>
                      <a:pt x="21149" y="30940"/>
                      <a:pt x="23818" y="28305"/>
                    </a:cubicBezTo>
                    <a:cubicBezTo>
                      <a:pt x="26753" y="25369"/>
                      <a:pt x="29155" y="21867"/>
                      <a:pt x="30356" y="17964"/>
                    </a:cubicBezTo>
                    <a:cubicBezTo>
                      <a:pt x="31557" y="14028"/>
                      <a:pt x="31490" y="9491"/>
                      <a:pt x="29755" y="5789"/>
                    </a:cubicBezTo>
                    <a:cubicBezTo>
                      <a:pt x="29255" y="4754"/>
                      <a:pt x="28621" y="3687"/>
                      <a:pt x="27787" y="2920"/>
                    </a:cubicBezTo>
                    <a:cubicBezTo>
                      <a:pt x="25953" y="1119"/>
                      <a:pt x="23284" y="351"/>
                      <a:pt x="20749" y="118"/>
                    </a:cubicBezTo>
                    <a:cubicBezTo>
                      <a:pt x="19957" y="40"/>
                      <a:pt x="19165" y="1"/>
                      <a:pt x="18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 rot="5400000">
                <a:off x="10874224" y="2865809"/>
                <a:ext cx="1397469" cy="2410569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32015" extrusionOk="0">
                    <a:moveTo>
                      <a:pt x="11209" y="484"/>
                    </a:moveTo>
                    <a:cubicBezTo>
                      <a:pt x="12713" y="484"/>
                      <a:pt x="14213" y="765"/>
                      <a:pt x="15612" y="1356"/>
                    </a:cubicBezTo>
                    <a:cubicBezTo>
                      <a:pt x="16713" y="1823"/>
                      <a:pt x="17713" y="2624"/>
                      <a:pt x="18547" y="3391"/>
                    </a:cubicBezTo>
                    <a:cubicBezTo>
                      <a:pt x="19248" y="4058"/>
                      <a:pt x="19848" y="4859"/>
                      <a:pt x="19948" y="5826"/>
                    </a:cubicBezTo>
                    <a:cubicBezTo>
                      <a:pt x="20048" y="6493"/>
                      <a:pt x="19915" y="7194"/>
                      <a:pt x="20048" y="7861"/>
                    </a:cubicBezTo>
                    <a:cubicBezTo>
                      <a:pt x="20249" y="9062"/>
                      <a:pt x="21249" y="9996"/>
                      <a:pt x="21750" y="11130"/>
                    </a:cubicBezTo>
                    <a:cubicBezTo>
                      <a:pt x="22217" y="11864"/>
                      <a:pt x="22250" y="12831"/>
                      <a:pt x="22083" y="13632"/>
                    </a:cubicBezTo>
                    <a:cubicBezTo>
                      <a:pt x="21783" y="15166"/>
                      <a:pt x="21116" y="16667"/>
                      <a:pt x="20082" y="17868"/>
                    </a:cubicBezTo>
                    <a:cubicBezTo>
                      <a:pt x="19215" y="18969"/>
                      <a:pt x="18047" y="19836"/>
                      <a:pt x="17513" y="21137"/>
                    </a:cubicBezTo>
                    <a:cubicBezTo>
                      <a:pt x="17180" y="21971"/>
                      <a:pt x="17080" y="22872"/>
                      <a:pt x="16880" y="23772"/>
                    </a:cubicBezTo>
                    <a:cubicBezTo>
                      <a:pt x="16513" y="25273"/>
                      <a:pt x="15679" y="26641"/>
                      <a:pt x="14578" y="27809"/>
                    </a:cubicBezTo>
                    <a:cubicBezTo>
                      <a:pt x="13477" y="28943"/>
                      <a:pt x="12210" y="29843"/>
                      <a:pt x="10875" y="30644"/>
                    </a:cubicBezTo>
                    <a:cubicBezTo>
                      <a:pt x="10275" y="30978"/>
                      <a:pt x="9674" y="31311"/>
                      <a:pt x="8941" y="31478"/>
                    </a:cubicBezTo>
                    <a:cubicBezTo>
                      <a:pt x="8729" y="31531"/>
                      <a:pt x="8511" y="31553"/>
                      <a:pt x="8291" y="31553"/>
                    </a:cubicBezTo>
                    <a:cubicBezTo>
                      <a:pt x="7815" y="31553"/>
                      <a:pt x="7328" y="31448"/>
                      <a:pt x="6872" y="31311"/>
                    </a:cubicBezTo>
                    <a:cubicBezTo>
                      <a:pt x="5938" y="31044"/>
                      <a:pt x="5271" y="30177"/>
                      <a:pt x="5138" y="29210"/>
                    </a:cubicBezTo>
                    <a:cubicBezTo>
                      <a:pt x="5004" y="28309"/>
                      <a:pt x="5238" y="27308"/>
                      <a:pt x="5638" y="26474"/>
                    </a:cubicBezTo>
                    <a:cubicBezTo>
                      <a:pt x="6072" y="25640"/>
                      <a:pt x="6639" y="24840"/>
                      <a:pt x="7173" y="24039"/>
                    </a:cubicBezTo>
                    <a:cubicBezTo>
                      <a:pt x="8240" y="22371"/>
                      <a:pt x="9107" y="20537"/>
                      <a:pt x="9307" y="18602"/>
                    </a:cubicBezTo>
                    <a:cubicBezTo>
                      <a:pt x="9541" y="16634"/>
                      <a:pt x="8941" y="14499"/>
                      <a:pt x="7506" y="13131"/>
                    </a:cubicBezTo>
                    <a:cubicBezTo>
                      <a:pt x="6172" y="11830"/>
                      <a:pt x="4237" y="11363"/>
                      <a:pt x="2403" y="10963"/>
                    </a:cubicBezTo>
                    <a:cubicBezTo>
                      <a:pt x="1936" y="10830"/>
                      <a:pt x="1502" y="10730"/>
                      <a:pt x="1168" y="10396"/>
                    </a:cubicBezTo>
                    <a:cubicBezTo>
                      <a:pt x="735" y="9996"/>
                      <a:pt x="668" y="9362"/>
                      <a:pt x="701" y="8828"/>
                    </a:cubicBezTo>
                    <a:cubicBezTo>
                      <a:pt x="735" y="6627"/>
                      <a:pt x="1936" y="4292"/>
                      <a:pt x="3737" y="2957"/>
                    </a:cubicBezTo>
                    <a:cubicBezTo>
                      <a:pt x="5887" y="1360"/>
                      <a:pt x="8555" y="484"/>
                      <a:pt x="11209" y="484"/>
                    </a:cubicBezTo>
                    <a:close/>
                    <a:moveTo>
                      <a:pt x="11527" y="1"/>
                    </a:moveTo>
                    <a:cubicBezTo>
                      <a:pt x="10622" y="1"/>
                      <a:pt x="9718" y="108"/>
                      <a:pt x="8840" y="322"/>
                    </a:cubicBezTo>
                    <a:cubicBezTo>
                      <a:pt x="6405" y="923"/>
                      <a:pt x="4104" y="1923"/>
                      <a:pt x="2436" y="3791"/>
                    </a:cubicBezTo>
                    <a:cubicBezTo>
                      <a:pt x="1535" y="4825"/>
                      <a:pt x="835" y="6093"/>
                      <a:pt x="401" y="7427"/>
                    </a:cubicBezTo>
                    <a:cubicBezTo>
                      <a:pt x="68" y="8495"/>
                      <a:pt x="1" y="9796"/>
                      <a:pt x="768" y="10596"/>
                    </a:cubicBezTo>
                    <a:cubicBezTo>
                      <a:pt x="1202" y="10997"/>
                      <a:pt x="1769" y="11163"/>
                      <a:pt x="2369" y="11297"/>
                    </a:cubicBezTo>
                    <a:cubicBezTo>
                      <a:pt x="4204" y="11797"/>
                      <a:pt x="6172" y="12331"/>
                      <a:pt x="7406" y="13799"/>
                    </a:cubicBezTo>
                    <a:cubicBezTo>
                      <a:pt x="8674" y="15200"/>
                      <a:pt x="8941" y="17301"/>
                      <a:pt x="8607" y="19136"/>
                    </a:cubicBezTo>
                    <a:cubicBezTo>
                      <a:pt x="8240" y="21004"/>
                      <a:pt x="7273" y="22672"/>
                      <a:pt x="6239" y="24206"/>
                    </a:cubicBezTo>
                    <a:cubicBezTo>
                      <a:pt x="5538" y="25207"/>
                      <a:pt x="4771" y="26207"/>
                      <a:pt x="4404" y="27375"/>
                    </a:cubicBezTo>
                    <a:cubicBezTo>
                      <a:pt x="4037" y="28542"/>
                      <a:pt x="4037" y="29943"/>
                      <a:pt x="4838" y="30877"/>
                    </a:cubicBezTo>
                    <a:cubicBezTo>
                      <a:pt x="5405" y="31611"/>
                      <a:pt x="6372" y="31978"/>
                      <a:pt x="7339" y="32012"/>
                    </a:cubicBezTo>
                    <a:cubicBezTo>
                      <a:pt x="7399" y="32014"/>
                      <a:pt x="7459" y="32015"/>
                      <a:pt x="7518" y="32015"/>
                    </a:cubicBezTo>
                    <a:cubicBezTo>
                      <a:pt x="8392" y="32015"/>
                      <a:pt x="9263" y="31790"/>
                      <a:pt x="10075" y="31478"/>
                    </a:cubicBezTo>
                    <a:cubicBezTo>
                      <a:pt x="13510" y="30177"/>
                      <a:pt x="16413" y="27709"/>
                      <a:pt x="18514" y="24673"/>
                    </a:cubicBezTo>
                    <a:cubicBezTo>
                      <a:pt x="20582" y="21671"/>
                      <a:pt x="21850" y="18135"/>
                      <a:pt x="22450" y="14532"/>
                    </a:cubicBezTo>
                    <a:cubicBezTo>
                      <a:pt x="22717" y="13098"/>
                      <a:pt x="22884" y="11497"/>
                      <a:pt x="22684" y="9962"/>
                    </a:cubicBezTo>
                    <a:cubicBezTo>
                      <a:pt x="22250" y="6327"/>
                      <a:pt x="19915" y="2957"/>
                      <a:pt x="16679" y="1256"/>
                    </a:cubicBezTo>
                    <a:cubicBezTo>
                      <a:pt x="15088" y="416"/>
                      <a:pt x="13306" y="1"/>
                      <a:pt x="11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 rot="5400000">
                <a:off x="11904655" y="3829078"/>
                <a:ext cx="735436" cy="820188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0893" extrusionOk="0">
                    <a:moveTo>
                      <a:pt x="4591" y="255"/>
                    </a:moveTo>
                    <a:cubicBezTo>
                      <a:pt x="4751" y="255"/>
                      <a:pt x="4912" y="265"/>
                      <a:pt x="5071" y="284"/>
                    </a:cubicBezTo>
                    <a:cubicBezTo>
                      <a:pt x="5538" y="351"/>
                      <a:pt x="5938" y="518"/>
                      <a:pt x="6372" y="685"/>
                    </a:cubicBezTo>
                    <a:cubicBezTo>
                      <a:pt x="7172" y="1018"/>
                      <a:pt x="7773" y="1519"/>
                      <a:pt x="8273" y="2253"/>
                    </a:cubicBezTo>
                    <a:cubicBezTo>
                      <a:pt x="9040" y="3387"/>
                      <a:pt x="9040" y="4888"/>
                      <a:pt x="9607" y="6089"/>
                    </a:cubicBezTo>
                    <a:cubicBezTo>
                      <a:pt x="10007" y="6722"/>
                      <a:pt x="10508" y="7356"/>
                      <a:pt x="10341" y="8057"/>
                    </a:cubicBezTo>
                    <a:cubicBezTo>
                      <a:pt x="10208" y="8490"/>
                      <a:pt x="9874" y="8857"/>
                      <a:pt x="9841" y="9258"/>
                    </a:cubicBezTo>
                    <a:cubicBezTo>
                      <a:pt x="9774" y="9524"/>
                      <a:pt x="9874" y="9825"/>
                      <a:pt x="9707" y="10025"/>
                    </a:cubicBezTo>
                    <a:cubicBezTo>
                      <a:pt x="9607" y="10091"/>
                      <a:pt x="9540" y="10158"/>
                      <a:pt x="9407" y="10192"/>
                    </a:cubicBezTo>
                    <a:cubicBezTo>
                      <a:pt x="9241" y="10237"/>
                      <a:pt x="9062" y="10255"/>
                      <a:pt x="8879" y="10255"/>
                    </a:cubicBezTo>
                    <a:cubicBezTo>
                      <a:pt x="8655" y="10255"/>
                      <a:pt x="8426" y="10228"/>
                      <a:pt x="8206" y="10192"/>
                    </a:cubicBezTo>
                    <a:cubicBezTo>
                      <a:pt x="7706" y="10091"/>
                      <a:pt x="7239" y="9925"/>
                      <a:pt x="6772" y="9758"/>
                    </a:cubicBezTo>
                    <a:cubicBezTo>
                      <a:pt x="5438" y="9291"/>
                      <a:pt x="4170" y="8791"/>
                      <a:pt x="3002" y="7957"/>
                    </a:cubicBezTo>
                    <a:cubicBezTo>
                      <a:pt x="1868" y="7189"/>
                      <a:pt x="901" y="5955"/>
                      <a:pt x="667" y="4588"/>
                    </a:cubicBezTo>
                    <a:cubicBezTo>
                      <a:pt x="567" y="4087"/>
                      <a:pt x="567" y="3587"/>
                      <a:pt x="701" y="3086"/>
                    </a:cubicBezTo>
                    <a:cubicBezTo>
                      <a:pt x="1128" y="1378"/>
                      <a:pt x="2867" y="255"/>
                      <a:pt x="4591" y="255"/>
                    </a:cubicBezTo>
                    <a:close/>
                    <a:moveTo>
                      <a:pt x="4610" y="1"/>
                    </a:moveTo>
                    <a:cubicBezTo>
                      <a:pt x="3822" y="1"/>
                      <a:pt x="3037" y="188"/>
                      <a:pt x="2335" y="585"/>
                    </a:cubicBezTo>
                    <a:cubicBezTo>
                      <a:pt x="1401" y="1085"/>
                      <a:pt x="601" y="1952"/>
                      <a:pt x="334" y="2953"/>
                    </a:cubicBezTo>
                    <a:cubicBezTo>
                      <a:pt x="0" y="4020"/>
                      <a:pt x="167" y="5188"/>
                      <a:pt x="601" y="6122"/>
                    </a:cubicBezTo>
                    <a:cubicBezTo>
                      <a:pt x="768" y="6522"/>
                      <a:pt x="1034" y="6923"/>
                      <a:pt x="1268" y="7223"/>
                    </a:cubicBezTo>
                    <a:cubicBezTo>
                      <a:pt x="1668" y="7690"/>
                      <a:pt x="2169" y="8023"/>
                      <a:pt x="2669" y="8357"/>
                    </a:cubicBezTo>
                    <a:cubicBezTo>
                      <a:pt x="4837" y="9725"/>
                      <a:pt x="7272" y="10792"/>
                      <a:pt x="9874" y="10892"/>
                    </a:cubicBezTo>
                    <a:cubicBezTo>
                      <a:pt x="10541" y="10892"/>
                      <a:pt x="11275" y="10825"/>
                      <a:pt x="11709" y="10258"/>
                    </a:cubicBezTo>
                    <a:cubicBezTo>
                      <a:pt x="12009" y="9991"/>
                      <a:pt x="12042" y="9458"/>
                      <a:pt x="11942" y="9057"/>
                    </a:cubicBezTo>
                    <a:cubicBezTo>
                      <a:pt x="11709" y="7523"/>
                      <a:pt x="10108" y="6489"/>
                      <a:pt x="9707" y="4921"/>
                    </a:cubicBezTo>
                    <a:cubicBezTo>
                      <a:pt x="9574" y="4554"/>
                      <a:pt x="9574" y="4154"/>
                      <a:pt x="9507" y="3754"/>
                    </a:cubicBezTo>
                    <a:cubicBezTo>
                      <a:pt x="9274" y="2753"/>
                      <a:pt x="8740" y="1886"/>
                      <a:pt x="7939" y="1218"/>
                    </a:cubicBezTo>
                    <a:cubicBezTo>
                      <a:pt x="7014" y="434"/>
                      <a:pt x="5808" y="1"/>
                      <a:pt x="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 rot="5400000">
                <a:off x="11374295" y="3050238"/>
                <a:ext cx="2572835" cy="1110902"/>
              </a:xfrm>
              <a:custGeom>
                <a:avLst/>
                <a:gdLst/>
                <a:ahLst/>
                <a:cxnLst/>
                <a:rect l="l" t="t" r="r" b="b"/>
                <a:pathLst>
                  <a:path w="42131" h="14754" extrusionOk="0">
                    <a:moveTo>
                      <a:pt x="1935" y="1"/>
                    </a:moveTo>
                    <a:cubicBezTo>
                      <a:pt x="300" y="3703"/>
                      <a:pt x="0" y="8306"/>
                      <a:pt x="1902" y="11676"/>
                    </a:cubicBezTo>
                    <a:cubicBezTo>
                      <a:pt x="2268" y="12409"/>
                      <a:pt x="3002" y="13143"/>
                      <a:pt x="3636" y="13610"/>
                    </a:cubicBezTo>
                    <a:cubicBezTo>
                      <a:pt x="4303" y="14077"/>
                      <a:pt x="5337" y="14578"/>
                      <a:pt x="6138" y="14678"/>
                    </a:cubicBezTo>
                    <a:cubicBezTo>
                      <a:pt x="6513" y="14727"/>
                      <a:pt x="6874" y="14753"/>
                      <a:pt x="7226" y="14753"/>
                    </a:cubicBezTo>
                    <a:cubicBezTo>
                      <a:pt x="8063" y="14753"/>
                      <a:pt x="8852" y="14606"/>
                      <a:pt x="9674" y="14277"/>
                    </a:cubicBezTo>
                    <a:cubicBezTo>
                      <a:pt x="11242" y="13677"/>
                      <a:pt x="12142" y="12143"/>
                      <a:pt x="13176" y="10808"/>
                    </a:cubicBezTo>
                    <a:cubicBezTo>
                      <a:pt x="16745" y="6272"/>
                      <a:pt x="22483" y="3837"/>
                      <a:pt x="28254" y="3003"/>
                    </a:cubicBezTo>
                    <a:cubicBezTo>
                      <a:pt x="29523" y="2816"/>
                      <a:pt x="30826" y="2710"/>
                      <a:pt x="32126" y="2710"/>
                    </a:cubicBezTo>
                    <a:cubicBezTo>
                      <a:pt x="35712" y="2710"/>
                      <a:pt x="39282" y="3517"/>
                      <a:pt x="42097" y="5671"/>
                    </a:cubicBezTo>
                    <a:cubicBezTo>
                      <a:pt x="42130" y="5471"/>
                      <a:pt x="42030" y="5271"/>
                      <a:pt x="42030" y="4971"/>
                    </a:cubicBezTo>
                    <a:cubicBezTo>
                      <a:pt x="41997" y="4971"/>
                      <a:pt x="41963" y="4971"/>
                      <a:pt x="41997" y="5004"/>
                    </a:cubicBezTo>
                    <a:cubicBezTo>
                      <a:pt x="40162" y="3403"/>
                      <a:pt x="37360" y="2669"/>
                      <a:pt x="34792" y="2402"/>
                    </a:cubicBezTo>
                    <a:cubicBezTo>
                      <a:pt x="33758" y="2297"/>
                      <a:pt x="32752" y="2233"/>
                      <a:pt x="31742" y="2233"/>
                    </a:cubicBezTo>
                    <a:cubicBezTo>
                      <a:pt x="30503" y="2233"/>
                      <a:pt x="29259" y="2330"/>
                      <a:pt x="27953" y="2569"/>
                    </a:cubicBezTo>
                    <a:cubicBezTo>
                      <a:pt x="26586" y="2803"/>
                      <a:pt x="25252" y="3203"/>
                      <a:pt x="23851" y="3270"/>
                    </a:cubicBezTo>
                    <a:cubicBezTo>
                      <a:pt x="23776" y="3272"/>
                      <a:pt x="23702" y="3273"/>
                      <a:pt x="23628" y="3273"/>
                    </a:cubicBezTo>
                    <a:cubicBezTo>
                      <a:pt x="23050" y="3273"/>
                      <a:pt x="22473" y="3202"/>
                      <a:pt x="21906" y="3202"/>
                    </a:cubicBezTo>
                    <a:cubicBezTo>
                      <a:pt x="21629" y="3202"/>
                      <a:pt x="21354" y="3219"/>
                      <a:pt x="21082" y="3270"/>
                    </a:cubicBezTo>
                    <a:cubicBezTo>
                      <a:pt x="19848" y="3470"/>
                      <a:pt x="18814" y="4237"/>
                      <a:pt x="17913" y="5071"/>
                    </a:cubicBezTo>
                    <a:cubicBezTo>
                      <a:pt x="16445" y="6405"/>
                      <a:pt x="15178" y="7906"/>
                      <a:pt x="13777" y="9274"/>
                    </a:cubicBezTo>
                    <a:cubicBezTo>
                      <a:pt x="12342" y="10641"/>
                      <a:pt x="10775" y="11842"/>
                      <a:pt x="8907" y="12476"/>
                    </a:cubicBezTo>
                    <a:cubicBezTo>
                      <a:pt x="8171" y="12721"/>
                      <a:pt x="7395" y="12852"/>
                      <a:pt x="6629" y="12852"/>
                    </a:cubicBezTo>
                    <a:cubicBezTo>
                      <a:pt x="5417" y="12852"/>
                      <a:pt x="4230" y="12525"/>
                      <a:pt x="3269" y="11809"/>
                    </a:cubicBezTo>
                    <a:cubicBezTo>
                      <a:pt x="1568" y="10575"/>
                      <a:pt x="834" y="8306"/>
                      <a:pt x="901" y="6238"/>
                    </a:cubicBezTo>
                    <a:cubicBezTo>
                      <a:pt x="934" y="4103"/>
                      <a:pt x="1635" y="2102"/>
                      <a:pt x="2335" y="134"/>
                    </a:cubicBezTo>
                    <a:cubicBezTo>
                      <a:pt x="2168" y="101"/>
                      <a:pt x="2102" y="67"/>
                      <a:pt x="1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 rot="5400000">
                <a:off x="12210576" y="2670463"/>
                <a:ext cx="1104161" cy="716131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9511" extrusionOk="0">
                    <a:moveTo>
                      <a:pt x="17781" y="0"/>
                    </a:moveTo>
                    <a:cubicBezTo>
                      <a:pt x="17759" y="0"/>
                      <a:pt x="17736" y="4"/>
                      <a:pt x="17713" y="14"/>
                    </a:cubicBezTo>
                    <a:cubicBezTo>
                      <a:pt x="17446" y="814"/>
                      <a:pt x="16879" y="1415"/>
                      <a:pt x="16179" y="1848"/>
                    </a:cubicBezTo>
                    <a:cubicBezTo>
                      <a:pt x="15278" y="2349"/>
                      <a:pt x="14211" y="2382"/>
                      <a:pt x="13343" y="2983"/>
                    </a:cubicBezTo>
                    <a:cubicBezTo>
                      <a:pt x="12843" y="3350"/>
                      <a:pt x="12409" y="3850"/>
                      <a:pt x="11909" y="4217"/>
                    </a:cubicBezTo>
                    <a:cubicBezTo>
                      <a:pt x="10741" y="5084"/>
                      <a:pt x="9107" y="5251"/>
                      <a:pt x="7939" y="6152"/>
                    </a:cubicBezTo>
                    <a:cubicBezTo>
                      <a:pt x="7372" y="6552"/>
                      <a:pt x="6905" y="7152"/>
                      <a:pt x="6338" y="7586"/>
                    </a:cubicBezTo>
                    <a:cubicBezTo>
                      <a:pt x="5645" y="8121"/>
                      <a:pt x="4833" y="8389"/>
                      <a:pt x="4014" y="8389"/>
                    </a:cubicBezTo>
                    <a:cubicBezTo>
                      <a:pt x="3966" y="8389"/>
                      <a:pt x="3918" y="8388"/>
                      <a:pt x="3870" y="8386"/>
                    </a:cubicBezTo>
                    <a:cubicBezTo>
                      <a:pt x="3003" y="8353"/>
                      <a:pt x="2102" y="7986"/>
                      <a:pt x="1535" y="7319"/>
                    </a:cubicBezTo>
                    <a:cubicBezTo>
                      <a:pt x="934" y="6685"/>
                      <a:pt x="668" y="5818"/>
                      <a:pt x="501" y="4917"/>
                    </a:cubicBezTo>
                    <a:cubicBezTo>
                      <a:pt x="201" y="3383"/>
                      <a:pt x="401" y="1748"/>
                      <a:pt x="1068" y="314"/>
                    </a:cubicBezTo>
                    <a:cubicBezTo>
                      <a:pt x="961" y="314"/>
                      <a:pt x="897" y="357"/>
                      <a:pt x="825" y="357"/>
                    </a:cubicBezTo>
                    <a:cubicBezTo>
                      <a:pt x="806" y="357"/>
                      <a:pt x="788" y="354"/>
                      <a:pt x="768" y="347"/>
                    </a:cubicBezTo>
                    <a:cubicBezTo>
                      <a:pt x="234" y="1415"/>
                      <a:pt x="34" y="2649"/>
                      <a:pt x="34" y="3850"/>
                    </a:cubicBezTo>
                    <a:cubicBezTo>
                      <a:pt x="0" y="5551"/>
                      <a:pt x="434" y="7419"/>
                      <a:pt x="1768" y="8520"/>
                    </a:cubicBezTo>
                    <a:cubicBezTo>
                      <a:pt x="2673" y="9255"/>
                      <a:pt x="3817" y="9511"/>
                      <a:pt x="4958" y="9511"/>
                    </a:cubicBezTo>
                    <a:cubicBezTo>
                      <a:pt x="5163" y="9511"/>
                      <a:pt x="5368" y="9503"/>
                      <a:pt x="5571" y="9487"/>
                    </a:cubicBezTo>
                    <a:cubicBezTo>
                      <a:pt x="6238" y="9421"/>
                      <a:pt x="6872" y="9254"/>
                      <a:pt x="7439" y="9020"/>
                    </a:cubicBezTo>
                    <a:cubicBezTo>
                      <a:pt x="9841" y="7986"/>
                      <a:pt x="11242" y="5484"/>
                      <a:pt x="13410" y="4083"/>
                    </a:cubicBezTo>
                    <a:cubicBezTo>
                      <a:pt x="14277" y="3516"/>
                      <a:pt x="15278" y="3149"/>
                      <a:pt x="16179" y="2582"/>
                    </a:cubicBezTo>
                    <a:cubicBezTo>
                      <a:pt x="17046" y="2049"/>
                      <a:pt x="17880" y="1248"/>
                      <a:pt x="18080" y="214"/>
                    </a:cubicBezTo>
                    <a:cubicBezTo>
                      <a:pt x="18023" y="157"/>
                      <a:pt x="17916" y="0"/>
                      <a:pt x="17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 rot="5400000">
                <a:off x="12545350" y="4200110"/>
                <a:ext cx="1038941" cy="385661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5122" extrusionOk="0">
                    <a:moveTo>
                      <a:pt x="1" y="652"/>
                    </a:moveTo>
                    <a:cubicBezTo>
                      <a:pt x="1" y="667"/>
                      <a:pt x="2" y="673"/>
                      <a:pt x="5" y="673"/>
                    </a:cubicBezTo>
                    <a:cubicBezTo>
                      <a:pt x="8" y="673"/>
                      <a:pt x="12" y="666"/>
                      <a:pt x="16" y="653"/>
                    </a:cubicBezTo>
                    <a:lnTo>
                      <a:pt x="16" y="653"/>
                    </a:lnTo>
                    <a:cubicBezTo>
                      <a:pt x="11" y="652"/>
                      <a:pt x="6" y="652"/>
                      <a:pt x="1" y="652"/>
                    </a:cubicBezTo>
                    <a:close/>
                    <a:moveTo>
                      <a:pt x="1497" y="0"/>
                    </a:moveTo>
                    <a:cubicBezTo>
                      <a:pt x="1013" y="0"/>
                      <a:pt x="553" y="88"/>
                      <a:pt x="167" y="351"/>
                    </a:cubicBezTo>
                    <a:cubicBezTo>
                      <a:pt x="134" y="385"/>
                      <a:pt x="34" y="451"/>
                      <a:pt x="34" y="518"/>
                    </a:cubicBezTo>
                    <a:cubicBezTo>
                      <a:pt x="34" y="571"/>
                      <a:pt x="25" y="624"/>
                      <a:pt x="16" y="653"/>
                    </a:cubicBezTo>
                    <a:lnTo>
                      <a:pt x="16" y="653"/>
                    </a:lnTo>
                    <a:cubicBezTo>
                      <a:pt x="2979" y="853"/>
                      <a:pt x="5910" y="1120"/>
                      <a:pt x="8807" y="1719"/>
                    </a:cubicBezTo>
                    <a:cubicBezTo>
                      <a:pt x="11676" y="2353"/>
                      <a:pt x="14511" y="3387"/>
                      <a:pt x="16913" y="5121"/>
                    </a:cubicBezTo>
                    <a:cubicBezTo>
                      <a:pt x="16913" y="4988"/>
                      <a:pt x="17013" y="4821"/>
                      <a:pt x="17013" y="4688"/>
                    </a:cubicBezTo>
                    <a:cubicBezTo>
                      <a:pt x="16312" y="4154"/>
                      <a:pt x="15545" y="3787"/>
                      <a:pt x="14878" y="3387"/>
                    </a:cubicBezTo>
                    <a:cubicBezTo>
                      <a:pt x="14311" y="3053"/>
                      <a:pt x="13677" y="2786"/>
                      <a:pt x="13010" y="2486"/>
                    </a:cubicBezTo>
                    <a:cubicBezTo>
                      <a:pt x="11709" y="1953"/>
                      <a:pt x="10508" y="1519"/>
                      <a:pt x="9141" y="1285"/>
                    </a:cubicBezTo>
                    <a:cubicBezTo>
                      <a:pt x="7039" y="885"/>
                      <a:pt x="4904" y="518"/>
                      <a:pt x="2836" y="151"/>
                    </a:cubicBezTo>
                    <a:cubicBezTo>
                      <a:pt x="2393" y="72"/>
                      <a:pt x="1935" y="0"/>
                      <a:pt x="14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16"/>
            <p:cNvGrpSpPr/>
            <p:nvPr/>
          </p:nvGrpSpPr>
          <p:grpSpPr>
            <a:xfrm flipH="1">
              <a:off x="-334658" y="-674884"/>
              <a:ext cx="3195761" cy="2428783"/>
              <a:chOff x="8270659" y="-109459"/>
              <a:chExt cx="3195761" cy="2428783"/>
            </a:xfrm>
          </p:grpSpPr>
          <p:sp>
            <p:nvSpPr>
              <p:cNvPr id="266" name="Google Shape;266;p16"/>
              <p:cNvSpPr/>
              <p:nvPr/>
            </p:nvSpPr>
            <p:spPr>
              <a:xfrm rot="4553252">
                <a:off x="8857313" y="-217139"/>
                <a:ext cx="1839554" cy="2644143"/>
              </a:xfrm>
              <a:custGeom>
                <a:avLst/>
                <a:gdLst/>
                <a:ahLst/>
                <a:cxnLst/>
                <a:rect l="l" t="t" r="r" b="b"/>
                <a:pathLst>
                  <a:path w="30123" h="35117" extrusionOk="0">
                    <a:moveTo>
                      <a:pt x="16498" y="0"/>
                    </a:moveTo>
                    <a:cubicBezTo>
                      <a:pt x="14882" y="0"/>
                      <a:pt x="13244" y="267"/>
                      <a:pt x="11709" y="658"/>
                    </a:cubicBezTo>
                    <a:cubicBezTo>
                      <a:pt x="7606" y="1726"/>
                      <a:pt x="3737" y="3594"/>
                      <a:pt x="368" y="6095"/>
                    </a:cubicBezTo>
                    <a:cubicBezTo>
                      <a:pt x="368" y="6429"/>
                      <a:pt x="301" y="6663"/>
                      <a:pt x="301" y="6996"/>
                    </a:cubicBezTo>
                    <a:cubicBezTo>
                      <a:pt x="5002" y="3589"/>
                      <a:pt x="10569" y="629"/>
                      <a:pt x="16323" y="629"/>
                    </a:cubicBezTo>
                    <a:cubicBezTo>
                      <a:pt x="16653" y="629"/>
                      <a:pt x="16983" y="638"/>
                      <a:pt x="17313" y="658"/>
                    </a:cubicBezTo>
                    <a:cubicBezTo>
                      <a:pt x="18481" y="758"/>
                      <a:pt x="19715" y="958"/>
                      <a:pt x="20582" y="1659"/>
                    </a:cubicBezTo>
                    <a:cubicBezTo>
                      <a:pt x="21283" y="2259"/>
                      <a:pt x="21750" y="3127"/>
                      <a:pt x="22450" y="3727"/>
                    </a:cubicBezTo>
                    <a:cubicBezTo>
                      <a:pt x="23418" y="4494"/>
                      <a:pt x="24685" y="4694"/>
                      <a:pt x="25886" y="4995"/>
                    </a:cubicBezTo>
                    <a:cubicBezTo>
                      <a:pt x="27054" y="5295"/>
                      <a:pt x="28321" y="5795"/>
                      <a:pt x="28922" y="6896"/>
                    </a:cubicBezTo>
                    <a:cubicBezTo>
                      <a:pt x="29389" y="7730"/>
                      <a:pt x="29288" y="8764"/>
                      <a:pt x="28922" y="9598"/>
                    </a:cubicBezTo>
                    <a:cubicBezTo>
                      <a:pt x="28555" y="10465"/>
                      <a:pt x="27887" y="11132"/>
                      <a:pt x="27187" y="11766"/>
                    </a:cubicBezTo>
                    <a:cubicBezTo>
                      <a:pt x="24885" y="13734"/>
                      <a:pt x="21950" y="14802"/>
                      <a:pt x="19048" y="15602"/>
                    </a:cubicBezTo>
                    <a:cubicBezTo>
                      <a:pt x="17647" y="15969"/>
                      <a:pt x="16246" y="16269"/>
                      <a:pt x="14945" y="16837"/>
                    </a:cubicBezTo>
                    <a:cubicBezTo>
                      <a:pt x="13611" y="17437"/>
                      <a:pt x="12410" y="18238"/>
                      <a:pt x="11242" y="19105"/>
                    </a:cubicBezTo>
                    <a:cubicBezTo>
                      <a:pt x="9541" y="20339"/>
                      <a:pt x="7907" y="21740"/>
                      <a:pt x="6506" y="23308"/>
                    </a:cubicBezTo>
                    <a:cubicBezTo>
                      <a:pt x="3770" y="26277"/>
                      <a:pt x="1836" y="29812"/>
                      <a:pt x="234" y="33515"/>
                    </a:cubicBezTo>
                    <a:cubicBezTo>
                      <a:pt x="1" y="34015"/>
                      <a:pt x="101" y="34583"/>
                      <a:pt x="334" y="35116"/>
                    </a:cubicBezTo>
                    <a:cubicBezTo>
                      <a:pt x="1869" y="31347"/>
                      <a:pt x="3870" y="27744"/>
                      <a:pt x="6506" y="24642"/>
                    </a:cubicBezTo>
                    <a:cubicBezTo>
                      <a:pt x="9174" y="21573"/>
                      <a:pt x="12510" y="19005"/>
                      <a:pt x="16379" y="17670"/>
                    </a:cubicBezTo>
                    <a:cubicBezTo>
                      <a:pt x="18014" y="17103"/>
                      <a:pt x="19715" y="16770"/>
                      <a:pt x="21383" y="16236"/>
                    </a:cubicBezTo>
                    <a:cubicBezTo>
                      <a:pt x="22951" y="15736"/>
                      <a:pt x="24452" y="15002"/>
                      <a:pt x="25886" y="14135"/>
                    </a:cubicBezTo>
                    <a:cubicBezTo>
                      <a:pt x="26953" y="13467"/>
                      <a:pt x="28021" y="12734"/>
                      <a:pt x="28755" y="11666"/>
                    </a:cubicBezTo>
                    <a:cubicBezTo>
                      <a:pt x="29689" y="10432"/>
                      <a:pt x="30122" y="8898"/>
                      <a:pt x="30056" y="7330"/>
                    </a:cubicBezTo>
                    <a:cubicBezTo>
                      <a:pt x="29956" y="6262"/>
                      <a:pt x="29589" y="5161"/>
                      <a:pt x="28755" y="4494"/>
                    </a:cubicBezTo>
                    <a:cubicBezTo>
                      <a:pt x="27887" y="3827"/>
                      <a:pt x="26687" y="3827"/>
                      <a:pt x="25586" y="3494"/>
                    </a:cubicBezTo>
                    <a:cubicBezTo>
                      <a:pt x="24185" y="3060"/>
                      <a:pt x="23017" y="1959"/>
                      <a:pt x="21716" y="1225"/>
                    </a:cubicBezTo>
                    <a:cubicBezTo>
                      <a:pt x="20124" y="341"/>
                      <a:pt x="18325" y="0"/>
                      <a:pt x="16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 rot="5676702">
                <a:off x="9212175" y="-91048"/>
                <a:ext cx="1189721" cy="205468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7288" extrusionOk="0">
                    <a:moveTo>
                      <a:pt x="16179" y="1"/>
                    </a:moveTo>
                    <a:cubicBezTo>
                      <a:pt x="10708" y="1"/>
                      <a:pt x="5238" y="1802"/>
                      <a:pt x="835" y="5005"/>
                    </a:cubicBezTo>
                    <a:cubicBezTo>
                      <a:pt x="768" y="5171"/>
                      <a:pt x="768" y="5271"/>
                      <a:pt x="735" y="5438"/>
                    </a:cubicBezTo>
                    <a:cubicBezTo>
                      <a:pt x="3503" y="3837"/>
                      <a:pt x="6439" y="2603"/>
                      <a:pt x="9507" y="1736"/>
                    </a:cubicBezTo>
                    <a:cubicBezTo>
                      <a:pt x="10273" y="1500"/>
                      <a:pt x="11065" y="1290"/>
                      <a:pt x="11882" y="1290"/>
                    </a:cubicBezTo>
                    <a:cubicBezTo>
                      <a:pt x="11991" y="1290"/>
                      <a:pt x="12100" y="1294"/>
                      <a:pt x="12209" y="1302"/>
                    </a:cubicBezTo>
                    <a:cubicBezTo>
                      <a:pt x="12610" y="1369"/>
                      <a:pt x="13043" y="1435"/>
                      <a:pt x="13243" y="1769"/>
                    </a:cubicBezTo>
                    <a:cubicBezTo>
                      <a:pt x="13410" y="2036"/>
                      <a:pt x="13410" y="2303"/>
                      <a:pt x="13510" y="2569"/>
                    </a:cubicBezTo>
                    <a:cubicBezTo>
                      <a:pt x="13677" y="3070"/>
                      <a:pt x="14144" y="3403"/>
                      <a:pt x="14611" y="3470"/>
                    </a:cubicBezTo>
                    <a:cubicBezTo>
                      <a:pt x="14694" y="3484"/>
                      <a:pt x="14775" y="3490"/>
                      <a:pt x="14856" y="3490"/>
                    </a:cubicBezTo>
                    <a:cubicBezTo>
                      <a:pt x="15360" y="3490"/>
                      <a:pt x="15828" y="3247"/>
                      <a:pt x="16346" y="3103"/>
                    </a:cubicBezTo>
                    <a:cubicBezTo>
                      <a:pt x="16511" y="3055"/>
                      <a:pt x="16690" y="3029"/>
                      <a:pt x="16868" y="3029"/>
                    </a:cubicBezTo>
                    <a:cubicBezTo>
                      <a:pt x="17301" y="3029"/>
                      <a:pt x="17724" y="3182"/>
                      <a:pt x="17913" y="3537"/>
                    </a:cubicBezTo>
                    <a:cubicBezTo>
                      <a:pt x="18180" y="4004"/>
                      <a:pt x="17847" y="4571"/>
                      <a:pt x="17513" y="5038"/>
                    </a:cubicBezTo>
                    <a:cubicBezTo>
                      <a:pt x="15679" y="7440"/>
                      <a:pt x="13210" y="9374"/>
                      <a:pt x="10575" y="10875"/>
                    </a:cubicBezTo>
                    <a:cubicBezTo>
                      <a:pt x="9674" y="11409"/>
                      <a:pt x="8707" y="11910"/>
                      <a:pt x="7873" y="12577"/>
                    </a:cubicBezTo>
                    <a:cubicBezTo>
                      <a:pt x="6038" y="14044"/>
                      <a:pt x="4871" y="16113"/>
                      <a:pt x="3903" y="18281"/>
                    </a:cubicBezTo>
                    <a:cubicBezTo>
                      <a:pt x="2936" y="20416"/>
                      <a:pt x="2202" y="22651"/>
                      <a:pt x="1001" y="24652"/>
                    </a:cubicBezTo>
                    <a:cubicBezTo>
                      <a:pt x="534" y="25453"/>
                      <a:pt x="1" y="26453"/>
                      <a:pt x="534" y="27287"/>
                    </a:cubicBezTo>
                    <a:cubicBezTo>
                      <a:pt x="2302" y="22717"/>
                      <a:pt x="4971" y="18448"/>
                      <a:pt x="8340" y="14878"/>
                    </a:cubicBezTo>
                    <a:cubicBezTo>
                      <a:pt x="10975" y="12110"/>
                      <a:pt x="13977" y="9741"/>
                      <a:pt x="16679" y="7073"/>
                    </a:cubicBezTo>
                    <a:cubicBezTo>
                      <a:pt x="17547" y="6205"/>
                      <a:pt x="18414" y="5271"/>
                      <a:pt x="18914" y="4137"/>
                    </a:cubicBezTo>
                    <a:cubicBezTo>
                      <a:pt x="19481" y="2903"/>
                      <a:pt x="19381" y="1235"/>
                      <a:pt x="18247" y="468"/>
                    </a:cubicBezTo>
                    <a:cubicBezTo>
                      <a:pt x="17680" y="68"/>
                      <a:pt x="16879" y="1"/>
                      <a:pt x="16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 rot="7519352">
                <a:off x="10887927" y="1046332"/>
                <a:ext cx="548013" cy="35803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4755" extrusionOk="0">
                    <a:moveTo>
                      <a:pt x="7247" y="1"/>
                    </a:moveTo>
                    <a:cubicBezTo>
                      <a:pt x="4578" y="1"/>
                      <a:pt x="1701" y="1486"/>
                      <a:pt x="267" y="3666"/>
                    </a:cubicBezTo>
                    <a:cubicBezTo>
                      <a:pt x="134" y="3832"/>
                      <a:pt x="0" y="4033"/>
                      <a:pt x="0" y="4233"/>
                    </a:cubicBezTo>
                    <a:cubicBezTo>
                      <a:pt x="0" y="4466"/>
                      <a:pt x="67" y="4700"/>
                      <a:pt x="334" y="4733"/>
                    </a:cubicBezTo>
                    <a:cubicBezTo>
                      <a:pt x="374" y="4748"/>
                      <a:pt x="414" y="4755"/>
                      <a:pt x="452" y="4755"/>
                    </a:cubicBezTo>
                    <a:cubicBezTo>
                      <a:pt x="670" y="4755"/>
                      <a:pt x="859" y="4541"/>
                      <a:pt x="1001" y="4400"/>
                    </a:cubicBezTo>
                    <a:cubicBezTo>
                      <a:pt x="1768" y="3566"/>
                      <a:pt x="2469" y="2698"/>
                      <a:pt x="3503" y="2231"/>
                    </a:cubicBezTo>
                    <a:cubicBezTo>
                      <a:pt x="4971" y="1564"/>
                      <a:pt x="6772" y="1998"/>
                      <a:pt x="8206" y="1331"/>
                    </a:cubicBezTo>
                    <a:cubicBezTo>
                      <a:pt x="8606" y="1164"/>
                      <a:pt x="8973" y="764"/>
                      <a:pt x="8807" y="397"/>
                    </a:cubicBezTo>
                    <a:cubicBezTo>
                      <a:pt x="8673" y="163"/>
                      <a:pt x="8440" y="130"/>
                      <a:pt x="8173" y="63"/>
                    </a:cubicBezTo>
                    <a:cubicBezTo>
                      <a:pt x="7869" y="21"/>
                      <a:pt x="7559" y="1"/>
                      <a:pt x="7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6"/>
            <p:cNvGrpSpPr/>
            <p:nvPr/>
          </p:nvGrpSpPr>
          <p:grpSpPr>
            <a:xfrm flipH="1">
              <a:off x="4465202" y="4153954"/>
              <a:ext cx="4795598" cy="1544051"/>
              <a:chOff x="6049698" y="3623471"/>
              <a:chExt cx="4003004" cy="1338347"/>
            </a:xfrm>
          </p:grpSpPr>
          <p:sp>
            <p:nvSpPr>
              <p:cNvPr id="270" name="Google Shape;270;p16"/>
              <p:cNvSpPr/>
              <p:nvPr/>
            </p:nvSpPr>
            <p:spPr>
              <a:xfrm rot="5400000">
                <a:off x="8475824" y="3184321"/>
                <a:ext cx="816900" cy="23368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31036" extrusionOk="0">
                    <a:moveTo>
                      <a:pt x="12910" y="1"/>
                    </a:moveTo>
                    <a:cubicBezTo>
                      <a:pt x="10141" y="5805"/>
                      <a:pt x="3369" y="9041"/>
                      <a:pt x="1034" y="15012"/>
                    </a:cubicBezTo>
                    <a:cubicBezTo>
                      <a:pt x="534" y="16312"/>
                      <a:pt x="234" y="17713"/>
                      <a:pt x="167" y="19148"/>
                    </a:cubicBezTo>
                    <a:cubicBezTo>
                      <a:pt x="0" y="21916"/>
                      <a:pt x="734" y="25019"/>
                      <a:pt x="3003" y="26720"/>
                    </a:cubicBezTo>
                    <a:cubicBezTo>
                      <a:pt x="3903" y="27387"/>
                      <a:pt x="4971" y="27821"/>
                      <a:pt x="5871" y="28421"/>
                    </a:cubicBezTo>
                    <a:cubicBezTo>
                      <a:pt x="6805" y="29088"/>
                      <a:pt x="7539" y="29989"/>
                      <a:pt x="8540" y="30489"/>
                    </a:cubicBezTo>
                    <a:cubicBezTo>
                      <a:pt x="9350" y="30894"/>
                      <a:pt x="10241" y="31035"/>
                      <a:pt x="11153" y="31035"/>
                    </a:cubicBezTo>
                    <a:cubicBezTo>
                      <a:pt x="11892" y="31035"/>
                      <a:pt x="12644" y="30942"/>
                      <a:pt x="13377" y="30823"/>
                    </a:cubicBezTo>
                    <a:cubicBezTo>
                      <a:pt x="13377" y="30389"/>
                      <a:pt x="13310" y="29755"/>
                      <a:pt x="13076" y="29322"/>
                    </a:cubicBezTo>
                    <a:cubicBezTo>
                      <a:pt x="12263" y="29480"/>
                      <a:pt x="11403" y="29651"/>
                      <a:pt x="10566" y="29651"/>
                    </a:cubicBezTo>
                    <a:cubicBezTo>
                      <a:pt x="9995" y="29651"/>
                      <a:pt x="9434" y="29572"/>
                      <a:pt x="8907" y="29355"/>
                    </a:cubicBezTo>
                    <a:cubicBezTo>
                      <a:pt x="7639" y="28821"/>
                      <a:pt x="6739" y="27487"/>
                      <a:pt x="5471" y="26853"/>
                    </a:cubicBezTo>
                    <a:cubicBezTo>
                      <a:pt x="4837" y="26520"/>
                      <a:pt x="4137" y="26386"/>
                      <a:pt x="3503" y="26053"/>
                    </a:cubicBezTo>
                    <a:cubicBezTo>
                      <a:pt x="2369" y="25486"/>
                      <a:pt x="1668" y="24318"/>
                      <a:pt x="1235" y="23151"/>
                    </a:cubicBezTo>
                    <a:cubicBezTo>
                      <a:pt x="367" y="20649"/>
                      <a:pt x="567" y="17814"/>
                      <a:pt x="1568" y="15312"/>
                    </a:cubicBezTo>
                    <a:cubicBezTo>
                      <a:pt x="2536" y="12810"/>
                      <a:pt x="4237" y="10642"/>
                      <a:pt x="6171" y="8807"/>
                    </a:cubicBezTo>
                    <a:cubicBezTo>
                      <a:pt x="7005" y="8040"/>
                      <a:pt x="7839" y="7306"/>
                      <a:pt x="8640" y="6505"/>
                    </a:cubicBezTo>
                    <a:cubicBezTo>
                      <a:pt x="10241" y="4838"/>
                      <a:pt x="11542" y="2903"/>
                      <a:pt x="12709" y="968"/>
                    </a:cubicBezTo>
                    <a:cubicBezTo>
                      <a:pt x="12910" y="635"/>
                      <a:pt x="13076" y="368"/>
                      <a:pt x="12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 rot="5400000">
                <a:off x="6078228" y="3594941"/>
                <a:ext cx="1161137" cy="1218198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6179" extrusionOk="0">
                    <a:moveTo>
                      <a:pt x="18680" y="1"/>
                    </a:moveTo>
                    <a:lnTo>
                      <a:pt x="18680" y="1"/>
                    </a:lnTo>
                    <a:cubicBezTo>
                      <a:pt x="17212" y="1068"/>
                      <a:pt x="15378" y="1602"/>
                      <a:pt x="13576" y="1835"/>
                    </a:cubicBezTo>
                    <a:cubicBezTo>
                      <a:pt x="11775" y="2036"/>
                      <a:pt x="9941" y="1935"/>
                      <a:pt x="8106" y="2002"/>
                    </a:cubicBezTo>
                    <a:cubicBezTo>
                      <a:pt x="7172" y="2002"/>
                      <a:pt x="6205" y="2036"/>
                      <a:pt x="5271" y="2269"/>
                    </a:cubicBezTo>
                    <a:cubicBezTo>
                      <a:pt x="3603" y="2736"/>
                      <a:pt x="2368" y="3904"/>
                      <a:pt x="1568" y="5438"/>
                    </a:cubicBezTo>
                    <a:cubicBezTo>
                      <a:pt x="1201" y="6205"/>
                      <a:pt x="934" y="7006"/>
                      <a:pt x="767" y="7773"/>
                    </a:cubicBezTo>
                    <a:cubicBezTo>
                      <a:pt x="167" y="10408"/>
                      <a:pt x="0" y="13010"/>
                      <a:pt x="767" y="15779"/>
                    </a:cubicBezTo>
                    <a:cubicBezTo>
                      <a:pt x="734" y="16012"/>
                      <a:pt x="1068" y="16012"/>
                      <a:pt x="1201" y="16179"/>
                    </a:cubicBezTo>
                    <a:cubicBezTo>
                      <a:pt x="1401" y="16112"/>
                      <a:pt x="1768" y="16112"/>
                      <a:pt x="2002" y="16046"/>
                    </a:cubicBezTo>
                    <a:cubicBezTo>
                      <a:pt x="1168" y="13911"/>
                      <a:pt x="667" y="11709"/>
                      <a:pt x="834" y="9407"/>
                    </a:cubicBezTo>
                    <a:cubicBezTo>
                      <a:pt x="901" y="8407"/>
                      <a:pt x="1168" y="7072"/>
                      <a:pt x="1668" y="6239"/>
                    </a:cubicBezTo>
                    <a:cubicBezTo>
                      <a:pt x="2602" y="4571"/>
                      <a:pt x="4603" y="3937"/>
                      <a:pt x="6505" y="3703"/>
                    </a:cubicBezTo>
                    <a:cubicBezTo>
                      <a:pt x="8406" y="3437"/>
                      <a:pt x="10341" y="3603"/>
                      <a:pt x="12242" y="3403"/>
                    </a:cubicBezTo>
                    <a:cubicBezTo>
                      <a:pt x="14043" y="3203"/>
                      <a:pt x="15778" y="2636"/>
                      <a:pt x="17279" y="1702"/>
                    </a:cubicBezTo>
                    <a:cubicBezTo>
                      <a:pt x="19014" y="701"/>
                      <a:pt x="18613" y="901"/>
                      <a:pt x="186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 rot="5400000">
                <a:off x="6035438" y="3732601"/>
                <a:ext cx="1075643" cy="1032520"/>
              </a:xfrm>
              <a:custGeom>
                <a:avLst/>
                <a:gdLst/>
                <a:ahLst/>
                <a:cxnLst/>
                <a:rect l="l" t="t" r="r" b="b"/>
                <a:pathLst>
                  <a:path w="17614" h="13713" extrusionOk="0">
                    <a:moveTo>
                      <a:pt x="17613" y="0"/>
                    </a:moveTo>
                    <a:lnTo>
                      <a:pt x="17613" y="0"/>
                    </a:lnTo>
                    <a:cubicBezTo>
                      <a:pt x="16779" y="1334"/>
                      <a:pt x="15512" y="2302"/>
                      <a:pt x="14111" y="2835"/>
                    </a:cubicBezTo>
                    <a:cubicBezTo>
                      <a:pt x="12963" y="3262"/>
                      <a:pt x="11773" y="3433"/>
                      <a:pt x="10574" y="3433"/>
                    </a:cubicBezTo>
                    <a:cubicBezTo>
                      <a:pt x="10274" y="3433"/>
                      <a:pt x="9974" y="3423"/>
                      <a:pt x="9674" y="3403"/>
                    </a:cubicBezTo>
                    <a:cubicBezTo>
                      <a:pt x="8807" y="3369"/>
                      <a:pt x="7939" y="3202"/>
                      <a:pt x="7005" y="3202"/>
                    </a:cubicBezTo>
                    <a:cubicBezTo>
                      <a:pt x="4604" y="3202"/>
                      <a:pt x="2002" y="4403"/>
                      <a:pt x="968" y="6738"/>
                    </a:cubicBezTo>
                    <a:cubicBezTo>
                      <a:pt x="0" y="8873"/>
                      <a:pt x="467" y="11375"/>
                      <a:pt x="968" y="13677"/>
                    </a:cubicBezTo>
                    <a:cubicBezTo>
                      <a:pt x="1095" y="13702"/>
                      <a:pt x="1237" y="13713"/>
                      <a:pt x="1383" y="13713"/>
                    </a:cubicBezTo>
                    <a:cubicBezTo>
                      <a:pt x="1618" y="13713"/>
                      <a:pt x="1862" y="13684"/>
                      <a:pt x="2069" y="13643"/>
                    </a:cubicBezTo>
                    <a:cubicBezTo>
                      <a:pt x="1401" y="11708"/>
                      <a:pt x="1101" y="9574"/>
                      <a:pt x="1668" y="7672"/>
                    </a:cubicBezTo>
                    <a:cubicBezTo>
                      <a:pt x="2269" y="5738"/>
                      <a:pt x="3803" y="4036"/>
                      <a:pt x="5738" y="3736"/>
                    </a:cubicBezTo>
                    <a:cubicBezTo>
                      <a:pt x="5957" y="3705"/>
                      <a:pt x="6177" y="3691"/>
                      <a:pt x="6397" y="3691"/>
                    </a:cubicBezTo>
                    <a:cubicBezTo>
                      <a:pt x="7587" y="3691"/>
                      <a:pt x="8798" y="4080"/>
                      <a:pt x="10008" y="4136"/>
                    </a:cubicBezTo>
                    <a:cubicBezTo>
                      <a:pt x="10116" y="4141"/>
                      <a:pt x="10225" y="4144"/>
                      <a:pt x="10333" y="4144"/>
                    </a:cubicBezTo>
                    <a:cubicBezTo>
                      <a:pt x="12349" y="4144"/>
                      <a:pt x="14267" y="3275"/>
                      <a:pt x="15945" y="2135"/>
                    </a:cubicBezTo>
                    <a:cubicBezTo>
                      <a:pt x="16779" y="1568"/>
                      <a:pt x="17513" y="967"/>
                      <a:pt x="17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 rot="5400000">
                <a:off x="8157418" y="4024621"/>
                <a:ext cx="492998" cy="72757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9663" extrusionOk="0">
                    <a:moveTo>
                      <a:pt x="5361" y="471"/>
                    </a:moveTo>
                    <a:cubicBezTo>
                      <a:pt x="6015" y="471"/>
                      <a:pt x="6639" y="762"/>
                      <a:pt x="7072" y="1515"/>
                    </a:cubicBezTo>
                    <a:cubicBezTo>
                      <a:pt x="7439" y="2249"/>
                      <a:pt x="7572" y="3083"/>
                      <a:pt x="7505" y="3983"/>
                    </a:cubicBezTo>
                    <a:cubicBezTo>
                      <a:pt x="7472" y="5784"/>
                      <a:pt x="7105" y="7119"/>
                      <a:pt x="5938" y="8420"/>
                    </a:cubicBezTo>
                    <a:cubicBezTo>
                      <a:pt x="5671" y="8653"/>
                      <a:pt x="5437" y="8920"/>
                      <a:pt x="5104" y="8987"/>
                    </a:cubicBezTo>
                    <a:cubicBezTo>
                      <a:pt x="5007" y="9006"/>
                      <a:pt x="4901" y="9017"/>
                      <a:pt x="4795" y="9017"/>
                    </a:cubicBezTo>
                    <a:cubicBezTo>
                      <a:pt x="4538" y="9017"/>
                      <a:pt x="4278" y="8952"/>
                      <a:pt x="4136" y="8787"/>
                    </a:cubicBezTo>
                    <a:cubicBezTo>
                      <a:pt x="3836" y="8486"/>
                      <a:pt x="3903" y="7986"/>
                      <a:pt x="3936" y="7586"/>
                    </a:cubicBezTo>
                    <a:cubicBezTo>
                      <a:pt x="3970" y="7152"/>
                      <a:pt x="3903" y="6652"/>
                      <a:pt x="3569" y="6452"/>
                    </a:cubicBezTo>
                    <a:cubicBezTo>
                      <a:pt x="3449" y="6381"/>
                      <a:pt x="3319" y="6355"/>
                      <a:pt x="3184" y="6355"/>
                    </a:cubicBezTo>
                    <a:cubicBezTo>
                      <a:pt x="2830" y="6355"/>
                      <a:pt x="2440" y="6532"/>
                      <a:pt x="2084" y="6532"/>
                    </a:cubicBezTo>
                    <a:cubicBezTo>
                      <a:pt x="1938" y="6532"/>
                      <a:pt x="1798" y="6502"/>
                      <a:pt x="1668" y="6418"/>
                    </a:cubicBezTo>
                    <a:cubicBezTo>
                      <a:pt x="1401" y="6251"/>
                      <a:pt x="1301" y="5818"/>
                      <a:pt x="1301" y="5484"/>
                    </a:cubicBezTo>
                    <a:cubicBezTo>
                      <a:pt x="1234" y="3850"/>
                      <a:pt x="2102" y="2282"/>
                      <a:pt x="3336" y="1281"/>
                    </a:cubicBezTo>
                    <a:cubicBezTo>
                      <a:pt x="3908" y="813"/>
                      <a:pt x="4652" y="471"/>
                      <a:pt x="5361" y="471"/>
                    </a:cubicBezTo>
                    <a:close/>
                    <a:moveTo>
                      <a:pt x="5288" y="0"/>
                    </a:moveTo>
                    <a:cubicBezTo>
                      <a:pt x="3158" y="0"/>
                      <a:pt x="756" y="3085"/>
                      <a:pt x="267" y="4917"/>
                    </a:cubicBezTo>
                    <a:cubicBezTo>
                      <a:pt x="0" y="5818"/>
                      <a:pt x="67" y="6985"/>
                      <a:pt x="834" y="7519"/>
                    </a:cubicBezTo>
                    <a:cubicBezTo>
                      <a:pt x="1401" y="7919"/>
                      <a:pt x="2102" y="7853"/>
                      <a:pt x="2602" y="8253"/>
                    </a:cubicBezTo>
                    <a:cubicBezTo>
                      <a:pt x="3102" y="8586"/>
                      <a:pt x="3336" y="9187"/>
                      <a:pt x="3836" y="9487"/>
                    </a:cubicBezTo>
                    <a:cubicBezTo>
                      <a:pt x="4051" y="9609"/>
                      <a:pt x="4282" y="9662"/>
                      <a:pt x="4516" y="9662"/>
                    </a:cubicBezTo>
                    <a:cubicBezTo>
                      <a:pt x="5117" y="9662"/>
                      <a:pt x="5739" y="9310"/>
                      <a:pt x="6171" y="8853"/>
                    </a:cubicBezTo>
                    <a:cubicBezTo>
                      <a:pt x="7138" y="7853"/>
                      <a:pt x="7572" y="6518"/>
                      <a:pt x="7806" y="5151"/>
                    </a:cubicBezTo>
                    <a:cubicBezTo>
                      <a:pt x="8006" y="3916"/>
                      <a:pt x="8072" y="2515"/>
                      <a:pt x="7405" y="1448"/>
                    </a:cubicBezTo>
                    <a:cubicBezTo>
                      <a:pt x="6807" y="412"/>
                      <a:pt x="6066" y="0"/>
                      <a:pt x="5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 rot="5400000">
                <a:off x="5963183" y="4141934"/>
                <a:ext cx="920776" cy="718992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9549" extrusionOk="0">
                    <a:moveTo>
                      <a:pt x="13586" y="1"/>
                    </a:moveTo>
                    <a:cubicBezTo>
                      <a:pt x="11675" y="1"/>
                      <a:pt x="9761" y="671"/>
                      <a:pt x="8340" y="1901"/>
                    </a:cubicBezTo>
                    <a:cubicBezTo>
                      <a:pt x="7739" y="2401"/>
                      <a:pt x="7205" y="2968"/>
                      <a:pt x="6572" y="3402"/>
                    </a:cubicBezTo>
                    <a:cubicBezTo>
                      <a:pt x="6105" y="3697"/>
                      <a:pt x="5530" y="3937"/>
                      <a:pt x="4967" y="3937"/>
                    </a:cubicBezTo>
                    <a:cubicBezTo>
                      <a:pt x="4765" y="3937"/>
                      <a:pt x="4564" y="3906"/>
                      <a:pt x="4370" y="3836"/>
                    </a:cubicBezTo>
                    <a:cubicBezTo>
                      <a:pt x="3936" y="3736"/>
                      <a:pt x="3570" y="3435"/>
                      <a:pt x="3169" y="3269"/>
                    </a:cubicBezTo>
                    <a:cubicBezTo>
                      <a:pt x="2988" y="3208"/>
                      <a:pt x="2802" y="3180"/>
                      <a:pt x="2615" y="3180"/>
                    </a:cubicBezTo>
                    <a:cubicBezTo>
                      <a:pt x="1873" y="3180"/>
                      <a:pt x="1127" y="3623"/>
                      <a:pt x="701" y="4236"/>
                    </a:cubicBezTo>
                    <a:cubicBezTo>
                      <a:pt x="167" y="4970"/>
                      <a:pt x="0" y="5971"/>
                      <a:pt x="0" y="6905"/>
                    </a:cubicBezTo>
                    <a:cubicBezTo>
                      <a:pt x="0" y="7772"/>
                      <a:pt x="100" y="8673"/>
                      <a:pt x="367" y="9506"/>
                    </a:cubicBezTo>
                    <a:cubicBezTo>
                      <a:pt x="388" y="9537"/>
                      <a:pt x="426" y="9549"/>
                      <a:pt x="472" y="9549"/>
                    </a:cubicBezTo>
                    <a:cubicBezTo>
                      <a:pt x="578" y="9549"/>
                      <a:pt x="721" y="9486"/>
                      <a:pt x="768" y="9440"/>
                    </a:cubicBezTo>
                    <a:cubicBezTo>
                      <a:pt x="501" y="8172"/>
                      <a:pt x="234" y="6905"/>
                      <a:pt x="534" y="5670"/>
                    </a:cubicBezTo>
                    <a:cubicBezTo>
                      <a:pt x="846" y="4515"/>
                      <a:pt x="1568" y="3623"/>
                      <a:pt x="2698" y="3623"/>
                    </a:cubicBezTo>
                    <a:cubicBezTo>
                      <a:pt x="2776" y="3623"/>
                      <a:pt x="2855" y="3627"/>
                      <a:pt x="2936" y="3636"/>
                    </a:cubicBezTo>
                    <a:cubicBezTo>
                      <a:pt x="3759" y="3745"/>
                      <a:pt x="4243" y="4329"/>
                      <a:pt x="5316" y="4329"/>
                    </a:cubicBezTo>
                    <a:cubicBezTo>
                      <a:pt x="5549" y="4329"/>
                      <a:pt x="5808" y="4301"/>
                      <a:pt x="6105" y="4236"/>
                    </a:cubicBezTo>
                    <a:cubicBezTo>
                      <a:pt x="6538" y="4136"/>
                      <a:pt x="6905" y="3802"/>
                      <a:pt x="7239" y="3502"/>
                    </a:cubicBezTo>
                    <a:cubicBezTo>
                      <a:pt x="8340" y="2568"/>
                      <a:pt x="9407" y="1501"/>
                      <a:pt x="10741" y="900"/>
                    </a:cubicBezTo>
                    <a:cubicBezTo>
                      <a:pt x="11522" y="510"/>
                      <a:pt x="12394" y="268"/>
                      <a:pt x="13250" y="268"/>
                    </a:cubicBezTo>
                    <a:cubicBezTo>
                      <a:pt x="13858" y="268"/>
                      <a:pt x="14457" y="390"/>
                      <a:pt x="15011" y="667"/>
                    </a:cubicBezTo>
                    <a:cubicBezTo>
                      <a:pt x="15078" y="467"/>
                      <a:pt x="14944" y="333"/>
                      <a:pt x="14844" y="100"/>
                    </a:cubicBezTo>
                    <a:cubicBezTo>
                      <a:pt x="14429" y="33"/>
                      <a:pt x="14008" y="1"/>
                      <a:pt x="13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16"/>
            <p:cNvGrpSpPr/>
            <p:nvPr/>
          </p:nvGrpSpPr>
          <p:grpSpPr>
            <a:xfrm flipH="1">
              <a:off x="7037069" y="-266070"/>
              <a:ext cx="2787420" cy="1611149"/>
              <a:chOff x="5662204" y="577628"/>
              <a:chExt cx="2558675" cy="1478933"/>
            </a:xfrm>
          </p:grpSpPr>
          <p:sp>
            <p:nvSpPr>
              <p:cNvPr id="276" name="Google Shape;276;p16"/>
              <p:cNvSpPr/>
              <p:nvPr/>
            </p:nvSpPr>
            <p:spPr>
              <a:xfrm rot="5400000">
                <a:off x="6202075" y="37757"/>
                <a:ext cx="1478933" cy="2558675"/>
              </a:xfrm>
              <a:custGeom>
                <a:avLst/>
                <a:gdLst/>
                <a:ahLst/>
                <a:cxnLst/>
                <a:rect l="l" t="t" r="r" b="b"/>
                <a:pathLst>
                  <a:path w="24218" h="33982" extrusionOk="0">
                    <a:moveTo>
                      <a:pt x="11311" y="417"/>
                    </a:moveTo>
                    <a:cubicBezTo>
                      <a:pt x="11366" y="417"/>
                      <a:pt x="11421" y="418"/>
                      <a:pt x="11475" y="419"/>
                    </a:cubicBezTo>
                    <a:cubicBezTo>
                      <a:pt x="12476" y="453"/>
                      <a:pt x="13243" y="586"/>
                      <a:pt x="14110" y="1020"/>
                    </a:cubicBezTo>
                    <a:cubicBezTo>
                      <a:pt x="15411" y="1620"/>
                      <a:pt x="16378" y="2421"/>
                      <a:pt x="17246" y="3555"/>
                    </a:cubicBezTo>
                    <a:cubicBezTo>
                      <a:pt x="18146" y="4689"/>
                      <a:pt x="18747" y="6057"/>
                      <a:pt x="18747" y="7458"/>
                    </a:cubicBezTo>
                    <a:cubicBezTo>
                      <a:pt x="18747" y="9025"/>
                      <a:pt x="18046" y="10527"/>
                      <a:pt x="18013" y="12061"/>
                    </a:cubicBezTo>
                    <a:cubicBezTo>
                      <a:pt x="17946" y="14263"/>
                      <a:pt x="19047" y="16397"/>
                      <a:pt x="20281" y="18199"/>
                    </a:cubicBezTo>
                    <a:cubicBezTo>
                      <a:pt x="21549" y="19967"/>
                      <a:pt x="22916" y="21868"/>
                      <a:pt x="23050" y="24070"/>
                    </a:cubicBezTo>
                    <a:cubicBezTo>
                      <a:pt x="23250" y="25804"/>
                      <a:pt x="22750" y="28106"/>
                      <a:pt x="21549" y="29273"/>
                    </a:cubicBezTo>
                    <a:cubicBezTo>
                      <a:pt x="21082" y="29707"/>
                      <a:pt x="20581" y="30074"/>
                      <a:pt x="19948" y="30207"/>
                    </a:cubicBezTo>
                    <a:cubicBezTo>
                      <a:pt x="19749" y="30250"/>
                      <a:pt x="19549" y="30267"/>
                      <a:pt x="19347" y="30267"/>
                    </a:cubicBezTo>
                    <a:cubicBezTo>
                      <a:pt x="18767" y="30267"/>
                      <a:pt x="18173" y="30132"/>
                      <a:pt x="17579" y="30107"/>
                    </a:cubicBezTo>
                    <a:cubicBezTo>
                      <a:pt x="17541" y="30106"/>
                      <a:pt x="17502" y="30105"/>
                      <a:pt x="17463" y="30105"/>
                    </a:cubicBezTo>
                    <a:cubicBezTo>
                      <a:pt x="15789" y="30105"/>
                      <a:pt x="13871" y="31479"/>
                      <a:pt x="12209" y="31642"/>
                    </a:cubicBezTo>
                    <a:cubicBezTo>
                      <a:pt x="12019" y="31663"/>
                      <a:pt x="11828" y="31673"/>
                      <a:pt x="11637" y="31673"/>
                    </a:cubicBezTo>
                    <a:cubicBezTo>
                      <a:pt x="9434" y="31673"/>
                      <a:pt x="7122" y="30321"/>
                      <a:pt x="5404" y="28940"/>
                    </a:cubicBezTo>
                    <a:cubicBezTo>
                      <a:pt x="3569" y="27439"/>
                      <a:pt x="2535" y="25771"/>
                      <a:pt x="1568" y="23569"/>
                    </a:cubicBezTo>
                    <a:cubicBezTo>
                      <a:pt x="1201" y="22702"/>
                      <a:pt x="734" y="21134"/>
                      <a:pt x="600" y="19967"/>
                    </a:cubicBezTo>
                    <a:cubicBezTo>
                      <a:pt x="467" y="18933"/>
                      <a:pt x="467" y="17732"/>
                      <a:pt x="534" y="16698"/>
                    </a:cubicBezTo>
                    <a:cubicBezTo>
                      <a:pt x="667" y="13629"/>
                      <a:pt x="1301" y="10593"/>
                      <a:pt x="2502" y="7758"/>
                    </a:cubicBezTo>
                    <a:cubicBezTo>
                      <a:pt x="3269" y="5890"/>
                      <a:pt x="4303" y="4055"/>
                      <a:pt x="5838" y="2688"/>
                    </a:cubicBezTo>
                    <a:cubicBezTo>
                      <a:pt x="6538" y="2020"/>
                      <a:pt x="7138" y="1520"/>
                      <a:pt x="8072" y="1120"/>
                    </a:cubicBezTo>
                    <a:cubicBezTo>
                      <a:pt x="9117" y="708"/>
                      <a:pt x="10282" y="417"/>
                      <a:pt x="11311" y="417"/>
                    </a:cubicBezTo>
                    <a:close/>
                    <a:moveTo>
                      <a:pt x="11191" y="1"/>
                    </a:moveTo>
                    <a:cubicBezTo>
                      <a:pt x="10742" y="1"/>
                      <a:pt x="10299" y="39"/>
                      <a:pt x="9874" y="119"/>
                    </a:cubicBezTo>
                    <a:cubicBezTo>
                      <a:pt x="7706" y="586"/>
                      <a:pt x="5871" y="1587"/>
                      <a:pt x="4370" y="3255"/>
                    </a:cubicBezTo>
                    <a:cubicBezTo>
                      <a:pt x="1268" y="6857"/>
                      <a:pt x="234" y="11761"/>
                      <a:pt x="67" y="16464"/>
                    </a:cubicBezTo>
                    <a:cubicBezTo>
                      <a:pt x="0" y="18766"/>
                      <a:pt x="100" y="21067"/>
                      <a:pt x="734" y="23269"/>
                    </a:cubicBezTo>
                    <a:cubicBezTo>
                      <a:pt x="1735" y="26805"/>
                      <a:pt x="4170" y="29974"/>
                      <a:pt x="7372" y="31909"/>
                    </a:cubicBezTo>
                    <a:cubicBezTo>
                      <a:pt x="9642" y="33270"/>
                      <a:pt x="12288" y="33982"/>
                      <a:pt x="14943" y="33982"/>
                    </a:cubicBezTo>
                    <a:cubicBezTo>
                      <a:pt x="15995" y="33982"/>
                      <a:pt x="17048" y="33870"/>
                      <a:pt x="18080" y="33643"/>
                    </a:cubicBezTo>
                    <a:cubicBezTo>
                      <a:pt x="19414" y="33376"/>
                      <a:pt x="20782" y="32876"/>
                      <a:pt x="21782" y="31909"/>
                    </a:cubicBezTo>
                    <a:cubicBezTo>
                      <a:pt x="23050" y="30708"/>
                      <a:pt x="23650" y="28940"/>
                      <a:pt x="23817" y="27205"/>
                    </a:cubicBezTo>
                    <a:cubicBezTo>
                      <a:pt x="24217" y="23603"/>
                      <a:pt x="22950" y="19967"/>
                      <a:pt x="21282" y="16731"/>
                    </a:cubicBezTo>
                    <a:cubicBezTo>
                      <a:pt x="20782" y="15730"/>
                      <a:pt x="20248" y="14730"/>
                      <a:pt x="19948" y="13629"/>
                    </a:cubicBezTo>
                    <a:cubicBezTo>
                      <a:pt x="19614" y="12261"/>
                      <a:pt x="19781" y="10793"/>
                      <a:pt x="19714" y="9392"/>
                    </a:cubicBezTo>
                    <a:cubicBezTo>
                      <a:pt x="19581" y="6524"/>
                      <a:pt x="18447" y="3588"/>
                      <a:pt x="16245" y="1720"/>
                    </a:cubicBezTo>
                    <a:cubicBezTo>
                      <a:pt x="14910" y="625"/>
                      <a:pt x="12997" y="1"/>
                      <a:pt x="11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 rot="5400000">
                <a:off x="6569760" y="413361"/>
                <a:ext cx="743558" cy="1525251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20257" extrusionOk="0">
                    <a:moveTo>
                      <a:pt x="5882" y="961"/>
                    </a:moveTo>
                    <a:cubicBezTo>
                      <a:pt x="6953" y="961"/>
                      <a:pt x="7291" y="1766"/>
                      <a:pt x="8173" y="2442"/>
                    </a:cubicBezTo>
                    <a:cubicBezTo>
                      <a:pt x="8840" y="2942"/>
                      <a:pt x="9807" y="2976"/>
                      <a:pt x="10474" y="3509"/>
                    </a:cubicBezTo>
                    <a:cubicBezTo>
                      <a:pt x="10841" y="3843"/>
                      <a:pt x="11208" y="4343"/>
                      <a:pt x="11341" y="4844"/>
                    </a:cubicBezTo>
                    <a:cubicBezTo>
                      <a:pt x="11708" y="6044"/>
                      <a:pt x="11508" y="7312"/>
                      <a:pt x="11141" y="8480"/>
                    </a:cubicBezTo>
                    <a:cubicBezTo>
                      <a:pt x="10741" y="9647"/>
                      <a:pt x="10074" y="10748"/>
                      <a:pt x="9740" y="11915"/>
                    </a:cubicBezTo>
                    <a:cubicBezTo>
                      <a:pt x="9407" y="13016"/>
                      <a:pt x="9407" y="14150"/>
                      <a:pt x="9373" y="15318"/>
                    </a:cubicBezTo>
                    <a:cubicBezTo>
                      <a:pt x="9340" y="16085"/>
                      <a:pt x="9207" y="16952"/>
                      <a:pt x="8840" y="17619"/>
                    </a:cubicBezTo>
                    <a:cubicBezTo>
                      <a:pt x="8306" y="18487"/>
                      <a:pt x="7205" y="19020"/>
                      <a:pt x="6171" y="19087"/>
                    </a:cubicBezTo>
                    <a:cubicBezTo>
                      <a:pt x="6109" y="19089"/>
                      <a:pt x="6045" y="19090"/>
                      <a:pt x="5981" y="19090"/>
                    </a:cubicBezTo>
                    <a:cubicBezTo>
                      <a:pt x="4867" y="19090"/>
                      <a:pt x="3420" y="18815"/>
                      <a:pt x="2569" y="18153"/>
                    </a:cubicBezTo>
                    <a:cubicBezTo>
                      <a:pt x="1935" y="17653"/>
                      <a:pt x="1501" y="16952"/>
                      <a:pt x="1168" y="16252"/>
                    </a:cubicBezTo>
                    <a:cubicBezTo>
                      <a:pt x="267" y="14250"/>
                      <a:pt x="400" y="11949"/>
                      <a:pt x="701" y="9780"/>
                    </a:cubicBezTo>
                    <a:cubicBezTo>
                      <a:pt x="901" y="8179"/>
                      <a:pt x="1568" y="6311"/>
                      <a:pt x="2168" y="4844"/>
                    </a:cubicBezTo>
                    <a:cubicBezTo>
                      <a:pt x="2435" y="4143"/>
                      <a:pt x="2869" y="3576"/>
                      <a:pt x="3269" y="2942"/>
                    </a:cubicBezTo>
                    <a:cubicBezTo>
                      <a:pt x="3769" y="2175"/>
                      <a:pt x="4437" y="1241"/>
                      <a:pt x="5404" y="1008"/>
                    </a:cubicBezTo>
                    <a:cubicBezTo>
                      <a:pt x="5579" y="976"/>
                      <a:pt x="5737" y="961"/>
                      <a:pt x="5882" y="961"/>
                    </a:cubicBezTo>
                    <a:close/>
                    <a:moveTo>
                      <a:pt x="7351" y="1"/>
                    </a:moveTo>
                    <a:cubicBezTo>
                      <a:pt x="3444" y="1"/>
                      <a:pt x="1421" y="5018"/>
                      <a:pt x="567" y="8279"/>
                    </a:cubicBezTo>
                    <a:cubicBezTo>
                      <a:pt x="234" y="9547"/>
                      <a:pt x="67" y="10881"/>
                      <a:pt x="33" y="12149"/>
                    </a:cubicBezTo>
                    <a:cubicBezTo>
                      <a:pt x="0" y="13717"/>
                      <a:pt x="133" y="15318"/>
                      <a:pt x="734" y="16752"/>
                    </a:cubicBezTo>
                    <a:cubicBezTo>
                      <a:pt x="1368" y="18153"/>
                      <a:pt x="2502" y="19421"/>
                      <a:pt x="3970" y="19954"/>
                    </a:cubicBezTo>
                    <a:cubicBezTo>
                      <a:pt x="4537" y="20155"/>
                      <a:pt x="5204" y="20255"/>
                      <a:pt x="5838" y="20255"/>
                    </a:cubicBezTo>
                    <a:cubicBezTo>
                      <a:pt x="5897" y="20256"/>
                      <a:pt x="5956" y="20257"/>
                      <a:pt x="6016" y="20257"/>
                    </a:cubicBezTo>
                    <a:cubicBezTo>
                      <a:pt x="7301" y="20257"/>
                      <a:pt x="8674" y="19907"/>
                      <a:pt x="9407" y="18887"/>
                    </a:cubicBezTo>
                    <a:cubicBezTo>
                      <a:pt x="10174" y="17820"/>
                      <a:pt x="10007" y="16419"/>
                      <a:pt x="10041" y="15084"/>
                    </a:cubicBezTo>
                    <a:cubicBezTo>
                      <a:pt x="10174" y="12082"/>
                      <a:pt x="11542" y="9313"/>
                      <a:pt x="12009" y="6378"/>
                    </a:cubicBezTo>
                    <a:cubicBezTo>
                      <a:pt x="12142" y="5477"/>
                      <a:pt x="12175" y="4610"/>
                      <a:pt x="12009" y="3776"/>
                    </a:cubicBezTo>
                    <a:cubicBezTo>
                      <a:pt x="11642" y="2075"/>
                      <a:pt x="10207" y="607"/>
                      <a:pt x="8506" y="140"/>
                    </a:cubicBezTo>
                    <a:cubicBezTo>
                      <a:pt x="8104" y="45"/>
                      <a:pt x="7719" y="1"/>
                      <a:pt x="7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 rot="5400000">
                <a:off x="6394675" y="1362512"/>
                <a:ext cx="291353" cy="722907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9601" extrusionOk="0">
                    <a:moveTo>
                      <a:pt x="1136" y="0"/>
                    </a:moveTo>
                    <a:cubicBezTo>
                      <a:pt x="359" y="0"/>
                      <a:pt x="130" y="2058"/>
                      <a:pt x="101" y="2462"/>
                    </a:cubicBezTo>
                    <a:cubicBezTo>
                      <a:pt x="1" y="3897"/>
                      <a:pt x="168" y="5264"/>
                      <a:pt x="601" y="6565"/>
                    </a:cubicBezTo>
                    <a:cubicBezTo>
                      <a:pt x="835" y="7266"/>
                      <a:pt x="1135" y="7966"/>
                      <a:pt x="1602" y="8600"/>
                    </a:cubicBezTo>
                    <a:cubicBezTo>
                      <a:pt x="1836" y="8967"/>
                      <a:pt x="2169" y="9301"/>
                      <a:pt x="2603" y="9467"/>
                    </a:cubicBezTo>
                    <a:cubicBezTo>
                      <a:pt x="2803" y="9551"/>
                      <a:pt x="3028" y="9601"/>
                      <a:pt x="3253" y="9601"/>
                    </a:cubicBezTo>
                    <a:cubicBezTo>
                      <a:pt x="3478" y="9601"/>
                      <a:pt x="3704" y="9551"/>
                      <a:pt x="3904" y="9434"/>
                    </a:cubicBezTo>
                    <a:cubicBezTo>
                      <a:pt x="4171" y="9234"/>
                      <a:pt x="4404" y="8900"/>
                      <a:pt x="4471" y="8567"/>
                    </a:cubicBezTo>
                    <a:cubicBezTo>
                      <a:pt x="4771" y="7466"/>
                      <a:pt x="4204" y="6332"/>
                      <a:pt x="3570" y="5364"/>
                    </a:cubicBezTo>
                    <a:cubicBezTo>
                      <a:pt x="2870" y="4464"/>
                      <a:pt x="2136" y="3563"/>
                      <a:pt x="1936" y="2429"/>
                    </a:cubicBezTo>
                    <a:cubicBezTo>
                      <a:pt x="1836" y="1828"/>
                      <a:pt x="1936" y="1195"/>
                      <a:pt x="1802" y="628"/>
                    </a:cubicBezTo>
                    <a:cubicBezTo>
                      <a:pt x="1769" y="461"/>
                      <a:pt x="1735" y="261"/>
                      <a:pt x="1535" y="161"/>
                    </a:cubicBezTo>
                    <a:cubicBezTo>
                      <a:pt x="1388" y="49"/>
                      <a:pt x="1256" y="0"/>
                      <a:pt x="1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9" name="Google Shape;279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1"/>
          </p:nvPr>
        </p:nvSpPr>
        <p:spPr>
          <a:xfrm>
            <a:off x="1262367" y="1957033"/>
            <a:ext cx="2990800" cy="3362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2"/>
          </p:nvPr>
        </p:nvSpPr>
        <p:spPr>
          <a:xfrm>
            <a:off x="4677767" y="1957167"/>
            <a:ext cx="2990800" cy="3362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3"/>
          </p:nvPr>
        </p:nvSpPr>
        <p:spPr>
          <a:xfrm>
            <a:off x="8030933" y="1957033"/>
            <a:ext cx="3075200" cy="3362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83" name="Google Shape;283;p16"/>
          <p:cNvSpPr txBox="1">
            <a:spLocks noGrp="1"/>
          </p:cNvSpPr>
          <p:nvPr>
            <p:ph type="subTitle" idx="4"/>
          </p:nvPr>
        </p:nvSpPr>
        <p:spPr>
          <a:xfrm>
            <a:off x="1427167" y="2408900"/>
            <a:ext cx="2622000" cy="703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5"/>
          </p:nvPr>
        </p:nvSpPr>
        <p:spPr>
          <a:xfrm>
            <a:off x="4858267" y="2408900"/>
            <a:ext cx="2622000" cy="703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85" name="Google Shape;285;p16"/>
          <p:cNvSpPr txBox="1">
            <a:spLocks noGrp="1"/>
          </p:cNvSpPr>
          <p:nvPr>
            <p:ph type="subTitle" idx="6"/>
          </p:nvPr>
        </p:nvSpPr>
        <p:spPr>
          <a:xfrm>
            <a:off x="8227233" y="2408900"/>
            <a:ext cx="2622000" cy="703600"/>
          </a:xfrm>
          <a:prstGeom prst="rect">
            <a:avLst/>
          </a:prstGeom>
          <a:solidFill>
            <a:schemeClr val="accent2"/>
          </a:solidFill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067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7"/>
          <p:cNvGrpSpPr/>
          <p:nvPr/>
        </p:nvGrpSpPr>
        <p:grpSpPr>
          <a:xfrm>
            <a:off x="-842624" y="-509393"/>
            <a:ext cx="14274679" cy="10182420"/>
            <a:chOff x="-631968" y="-382045"/>
            <a:chExt cx="10706009" cy="7636815"/>
          </a:xfrm>
        </p:grpSpPr>
        <p:sp>
          <p:nvSpPr>
            <p:cNvPr id="288" name="Google Shape;288;p17"/>
            <p:cNvSpPr/>
            <p:nvPr/>
          </p:nvSpPr>
          <p:spPr>
            <a:xfrm rot="-5400000">
              <a:off x="-539852" y="158949"/>
              <a:ext cx="1240533" cy="910688"/>
            </a:xfrm>
            <a:custGeom>
              <a:avLst/>
              <a:gdLst/>
              <a:ahLst/>
              <a:cxnLst/>
              <a:rect l="l" t="t" r="r" b="b"/>
              <a:pathLst>
                <a:path w="19982" h="14669" extrusionOk="0">
                  <a:moveTo>
                    <a:pt x="19214" y="1"/>
                  </a:moveTo>
                  <a:lnTo>
                    <a:pt x="19214" y="1"/>
                  </a:lnTo>
                  <a:cubicBezTo>
                    <a:pt x="19548" y="1335"/>
                    <a:pt x="19314" y="2803"/>
                    <a:pt x="18514" y="3937"/>
                  </a:cubicBezTo>
                  <a:cubicBezTo>
                    <a:pt x="17847" y="4871"/>
                    <a:pt x="16812" y="5638"/>
                    <a:pt x="16646" y="6806"/>
                  </a:cubicBezTo>
                  <a:cubicBezTo>
                    <a:pt x="16412" y="8040"/>
                    <a:pt x="17380" y="9307"/>
                    <a:pt x="17213" y="10608"/>
                  </a:cubicBezTo>
                  <a:cubicBezTo>
                    <a:pt x="17179" y="10775"/>
                    <a:pt x="17146" y="10975"/>
                    <a:pt x="17013" y="11109"/>
                  </a:cubicBezTo>
                  <a:cubicBezTo>
                    <a:pt x="16944" y="11189"/>
                    <a:pt x="16847" y="11226"/>
                    <a:pt x="16748" y="11226"/>
                  </a:cubicBezTo>
                  <a:cubicBezTo>
                    <a:pt x="16561" y="11226"/>
                    <a:pt x="16367" y="11094"/>
                    <a:pt x="16345" y="10875"/>
                  </a:cubicBezTo>
                  <a:cubicBezTo>
                    <a:pt x="16212" y="9708"/>
                    <a:pt x="16012" y="8473"/>
                    <a:pt x="15245" y="7539"/>
                  </a:cubicBezTo>
                  <a:cubicBezTo>
                    <a:pt x="14463" y="6568"/>
                    <a:pt x="13194" y="6119"/>
                    <a:pt x="11914" y="6119"/>
                  </a:cubicBezTo>
                  <a:cubicBezTo>
                    <a:pt x="11392" y="6119"/>
                    <a:pt x="10868" y="6194"/>
                    <a:pt x="10375" y="6339"/>
                  </a:cubicBezTo>
                  <a:cubicBezTo>
                    <a:pt x="9207" y="6672"/>
                    <a:pt x="8173" y="7306"/>
                    <a:pt x="7072" y="7773"/>
                  </a:cubicBezTo>
                  <a:cubicBezTo>
                    <a:pt x="6318" y="8070"/>
                    <a:pt x="5485" y="8305"/>
                    <a:pt x="4670" y="8305"/>
                  </a:cubicBezTo>
                  <a:cubicBezTo>
                    <a:pt x="4296" y="8305"/>
                    <a:pt x="3926" y="8255"/>
                    <a:pt x="3570" y="8140"/>
                  </a:cubicBezTo>
                  <a:cubicBezTo>
                    <a:pt x="1902" y="7539"/>
                    <a:pt x="1035" y="5671"/>
                    <a:pt x="868" y="3937"/>
                  </a:cubicBezTo>
                  <a:cubicBezTo>
                    <a:pt x="801" y="2970"/>
                    <a:pt x="868" y="2002"/>
                    <a:pt x="1135" y="1035"/>
                  </a:cubicBezTo>
                  <a:cubicBezTo>
                    <a:pt x="1201" y="801"/>
                    <a:pt x="1301" y="534"/>
                    <a:pt x="1201" y="301"/>
                  </a:cubicBezTo>
                  <a:cubicBezTo>
                    <a:pt x="1179" y="123"/>
                    <a:pt x="1083" y="49"/>
                    <a:pt x="942" y="49"/>
                  </a:cubicBezTo>
                  <a:cubicBezTo>
                    <a:pt x="871" y="49"/>
                    <a:pt x="790" y="67"/>
                    <a:pt x="701" y="101"/>
                  </a:cubicBezTo>
                  <a:cubicBezTo>
                    <a:pt x="367" y="2136"/>
                    <a:pt x="0" y="4270"/>
                    <a:pt x="868" y="6305"/>
                  </a:cubicBezTo>
                  <a:cubicBezTo>
                    <a:pt x="1068" y="6772"/>
                    <a:pt x="1335" y="7173"/>
                    <a:pt x="1668" y="7539"/>
                  </a:cubicBezTo>
                  <a:cubicBezTo>
                    <a:pt x="2583" y="8544"/>
                    <a:pt x="3652" y="8908"/>
                    <a:pt x="4761" y="8908"/>
                  </a:cubicBezTo>
                  <a:cubicBezTo>
                    <a:pt x="6120" y="8908"/>
                    <a:pt x="7539" y="8361"/>
                    <a:pt x="8807" y="7773"/>
                  </a:cubicBezTo>
                  <a:cubicBezTo>
                    <a:pt x="9729" y="7312"/>
                    <a:pt x="10680" y="6794"/>
                    <a:pt x="11711" y="6794"/>
                  </a:cubicBezTo>
                  <a:cubicBezTo>
                    <a:pt x="11799" y="6794"/>
                    <a:pt x="11887" y="6798"/>
                    <a:pt x="11976" y="6806"/>
                  </a:cubicBezTo>
                  <a:cubicBezTo>
                    <a:pt x="13143" y="6939"/>
                    <a:pt x="14177" y="7706"/>
                    <a:pt x="14711" y="8807"/>
                  </a:cubicBezTo>
                  <a:cubicBezTo>
                    <a:pt x="15211" y="9874"/>
                    <a:pt x="15278" y="11142"/>
                    <a:pt x="14978" y="12310"/>
                  </a:cubicBezTo>
                  <a:cubicBezTo>
                    <a:pt x="14778" y="13010"/>
                    <a:pt x="14477" y="13844"/>
                    <a:pt x="15045" y="14378"/>
                  </a:cubicBezTo>
                  <a:cubicBezTo>
                    <a:pt x="15248" y="14582"/>
                    <a:pt x="15511" y="14669"/>
                    <a:pt x="15787" y="14669"/>
                  </a:cubicBezTo>
                  <a:cubicBezTo>
                    <a:pt x="15872" y="14669"/>
                    <a:pt x="15959" y="14660"/>
                    <a:pt x="16045" y="14645"/>
                  </a:cubicBezTo>
                  <a:cubicBezTo>
                    <a:pt x="16779" y="14478"/>
                    <a:pt x="17213" y="13844"/>
                    <a:pt x="17513" y="13210"/>
                  </a:cubicBezTo>
                  <a:cubicBezTo>
                    <a:pt x="18013" y="12109"/>
                    <a:pt x="18147" y="10808"/>
                    <a:pt x="17847" y="9608"/>
                  </a:cubicBezTo>
                  <a:cubicBezTo>
                    <a:pt x="17646" y="8840"/>
                    <a:pt x="17313" y="8107"/>
                    <a:pt x="17346" y="7306"/>
                  </a:cubicBezTo>
                  <a:cubicBezTo>
                    <a:pt x="17380" y="6105"/>
                    <a:pt x="18380" y="5171"/>
                    <a:pt x="19014" y="4137"/>
                  </a:cubicBezTo>
                  <a:cubicBezTo>
                    <a:pt x="19715" y="2970"/>
                    <a:pt x="19981" y="1502"/>
                    <a:pt x="19715" y="168"/>
                  </a:cubicBezTo>
                  <a:cubicBezTo>
                    <a:pt x="19548" y="168"/>
                    <a:pt x="19348" y="34"/>
                    <a:pt x="19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 rot="-2980469">
              <a:off x="5855136" y="3323202"/>
              <a:ext cx="3634459" cy="2631775"/>
            </a:xfrm>
            <a:custGeom>
              <a:avLst/>
              <a:gdLst/>
              <a:ahLst/>
              <a:cxnLst/>
              <a:rect l="l" t="t" r="r" b="b"/>
              <a:pathLst>
                <a:path w="58543" h="42392" extrusionOk="0">
                  <a:moveTo>
                    <a:pt x="982" y="0"/>
                  </a:moveTo>
                  <a:cubicBezTo>
                    <a:pt x="811" y="0"/>
                    <a:pt x="639" y="9"/>
                    <a:pt x="468" y="28"/>
                  </a:cubicBezTo>
                  <a:cubicBezTo>
                    <a:pt x="501" y="2130"/>
                    <a:pt x="301" y="4031"/>
                    <a:pt x="1" y="6066"/>
                  </a:cubicBezTo>
                  <a:cubicBezTo>
                    <a:pt x="5571" y="6533"/>
                    <a:pt x="10675" y="9935"/>
                    <a:pt x="14544" y="13972"/>
                  </a:cubicBezTo>
                  <a:cubicBezTo>
                    <a:pt x="17413" y="16974"/>
                    <a:pt x="19881" y="20376"/>
                    <a:pt x="21816" y="24112"/>
                  </a:cubicBezTo>
                  <a:cubicBezTo>
                    <a:pt x="23651" y="27615"/>
                    <a:pt x="25018" y="31451"/>
                    <a:pt x="27487" y="34520"/>
                  </a:cubicBezTo>
                  <a:cubicBezTo>
                    <a:pt x="30222" y="37989"/>
                    <a:pt x="34325" y="40357"/>
                    <a:pt x="38695" y="41024"/>
                  </a:cubicBezTo>
                  <a:cubicBezTo>
                    <a:pt x="39940" y="41221"/>
                    <a:pt x="41207" y="41289"/>
                    <a:pt x="42484" y="41289"/>
                  </a:cubicBezTo>
                  <a:cubicBezTo>
                    <a:pt x="45263" y="41289"/>
                    <a:pt x="48087" y="40969"/>
                    <a:pt x="50831" y="40969"/>
                  </a:cubicBezTo>
                  <a:cubicBezTo>
                    <a:pt x="53444" y="40969"/>
                    <a:pt x="55984" y="41259"/>
                    <a:pt x="58342" y="42392"/>
                  </a:cubicBezTo>
                  <a:cubicBezTo>
                    <a:pt x="58376" y="42359"/>
                    <a:pt x="58542" y="42125"/>
                    <a:pt x="58509" y="42125"/>
                  </a:cubicBezTo>
                  <a:cubicBezTo>
                    <a:pt x="58409" y="42125"/>
                    <a:pt x="58409" y="42025"/>
                    <a:pt x="58409" y="41925"/>
                  </a:cubicBezTo>
                  <a:cubicBezTo>
                    <a:pt x="58376" y="39790"/>
                    <a:pt x="58376" y="37855"/>
                    <a:pt x="58376" y="35687"/>
                  </a:cubicBezTo>
                  <a:cubicBezTo>
                    <a:pt x="57435" y="35426"/>
                    <a:pt x="56474" y="35315"/>
                    <a:pt x="55508" y="35315"/>
                  </a:cubicBezTo>
                  <a:cubicBezTo>
                    <a:pt x="53389" y="35315"/>
                    <a:pt x="51241" y="35846"/>
                    <a:pt x="49202" y="36488"/>
                  </a:cubicBezTo>
                  <a:cubicBezTo>
                    <a:pt x="46200" y="37388"/>
                    <a:pt x="43231" y="38556"/>
                    <a:pt x="40096" y="38556"/>
                  </a:cubicBezTo>
                  <a:cubicBezTo>
                    <a:pt x="34192" y="38556"/>
                    <a:pt x="28988" y="34386"/>
                    <a:pt x="25586" y="29549"/>
                  </a:cubicBezTo>
                  <a:cubicBezTo>
                    <a:pt x="22216" y="24679"/>
                    <a:pt x="20182" y="19042"/>
                    <a:pt x="17213" y="13905"/>
                  </a:cubicBezTo>
                  <a:cubicBezTo>
                    <a:pt x="14211" y="8701"/>
                    <a:pt x="10141" y="3964"/>
                    <a:pt x="4804" y="1162"/>
                  </a:cubicBezTo>
                  <a:cubicBezTo>
                    <a:pt x="3622" y="542"/>
                    <a:pt x="2310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809223" y="4729893"/>
              <a:ext cx="563337" cy="605739"/>
            </a:xfrm>
            <a:custGeom>
              <a:avLst/>
              <a:gdLst/>
              <a:ahLst/>
              <a:cxnLst/>
              <a:rect l="l" t="t" r="r" b="b"/>
              <a:pathLst>
                <a:path w="9074" h="9757" extrusionOk="0">
                  <a:moveTo>
                    <a:pt x="1011" y="0"/>
                  </a:moveTo>
                  <a:cubicBezTo>
                    <a:pt x="666" y="0"/>
                    <a:pt x="303" y="95"/>
                    <a:pt x="167" y="388"/>
                  </a:cubicBezTo>
                  <a:cubicBezTo>
                    <a:pt x="1" y="722"/>
                    <a:pt x="334" y="1056"/>
                    <a:pt x="468" y="1356"/>
                  </a:cubicBezTo>
                  <a:cubicBezTo>
                    <a:pt x="1468" y="3391"/>
                    <a:pt x="301" y="5792"/>
                    <a:pt x="1402" y="7627"/>
                  </a:cubicBezTo>
                  <a:cubicBezTo>
                    <a:pt x="1969" y="8528"/>
                    <a:pt x="3070" y="9028"/>
                    <a:pt x="4137" y="9028"/>
                  </a:cubicBezTo>
                  <a:cubicBezTo>
                    <a:pt x="4795" y="9028"/>
                    <a:pt x="5491" y="8817"/>
                    <a:pt x="6168" y="8817"/>
                  </a:cubicBezTo>
                  <a:cubicBezTo>
                    <a:pt x="6383" y="8817"/>
                    <a:pt x="6596" y="8838"/>
                    <a:pt x="6806" y="8894"/>
                  </a:cubicBezTo>
                  <a:cubicBezTo>
                    <a:pt x="7373" y="9061"/>
                    <a:pt x="7840" y="9495"/>
                    <a:pt x="8373" y="9695"/>
                  </a:cubicBezTo>
                  <a:cubicBezTo>
                    <a:pt x="8465" y="9718"/>
                    <a:pt x="8557" y="9757"/>
                    <a:pt x="8639" y="9757"/>
                  </a:cubicBezTo>
                  <a:cubicBezTo>
                    <a:pt x="8675" y="9757"/>
                    <a:pt x="8709" y="9749"/>
                    <a:pt x="8740" y="9728"/>
                  </a:cubicBezTo>
                  <a:cubicBezTo>
                    <a:pt x="9074" y="9628"/>
                    <a:pt x="8974" y="9161"/>
                    <a:pt x="8740" y="8861"/>
                  </a:cubicBezTo>
                  <a:cubicBezTo>
                    <a:pt x="8006" y="7860"/>
                    <a:pt x="6972" y="7060"/>
                    <a:pt x="5805" y="6660"/>
                  </a:cubicBezTo>
                  <a:cubicBezTo>
                    <a:pt x="5171" y="6459"/>
                    <a:pt x="4504" y="6293"/>
                    <a:pt x="4070" y="5826"/>
                  </a:cubicBezTo>
                  <a:cubicBezTo>
                    <a:pt x="3837" y="5525"/>
                    <a:pt x="3670" y="5158"/>
                    <a:pt x="3570" y="4725"/>
                  </a:cubicBezTo>
                  <a:cubicBezTo>
                    <a:pt x="3370" y="3891"/>
                    <a:pt x="3336" y="3024"/>
                    <a:pt x="3136" y="2190"/>
                  </a:cubicBezTo>
                  <a:cubicBezTo>
                    <a:pt x="2869" y="1322"/>
                    <a:pt x="2369" y="355"/>
                    <a:pt x="1468" y="55"/>
                  </a:cubicBezTo>
                  <a:cubicBezTo>
                    <a:pt x="1339" y="22"/>
                    <a:pt x="1177" y="0"/>
                    <a:pt x="1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rot="-5400000">
              <a:off x="-289934" y="-361122"/>
              <a:ext cx="1841057" cy="2025752"/>
            </a:xfrm>
            <a:custGeom>
              <a:avLst/>
              <a:gdLst/>
              <a:ahLst/>
              <a:cxnLst/>
              <a:rect l="l" t="t" r="r" b="b"/>
              <a:pathLst>
                <a:path w="29655" h="32630" extrusionOk="0">
                  <a:moveTo>
                    <a:pt x="2669" y="0"/>
                  </a:moveTo>
                  <a:cubicBezTo>
                    <a:pt x="2472" y="0"/>
                    <a:pt x="2280" y="8"/>
                    <a:pt x="2102" y="19"/>
                  </a:cubicBezTo>
                  <a:cubicBezTo>
                    <a:pt x="1335" y="1953"/>
                    <a:pt x="767" y="3955"/>
                    <a:pt x="434" y="5990"/>
                  </a:cubicBezTo>
                  <a:cubicBezTo>
                    <a:pt x="134" y="7657"/>
                    <a:pt x="0" y="9392"/>
                    <a:pt x="467" y="10993"/>
                  </a:cubicBezTo>
                  <a:cubicBezTo>
                    <a:pt x="934" y="12628"/>
                    <a:pt x="2135" y="14095"/>
                    <a:pt x="3770" y="14529"/>
                  </a:cubicBezTo>
                  <a:cubicBezTo>
                    <a:pt x="4290" y="14663"/>
                    <a:pt x="4817" y="14697"/>
                    <a:pt x="5350" y="14697"/>
                  </a:cubicBezTo>
                  <a:cubicBezTo>
                    <a:pt x="5916" y="14697"/>
                    <a:pt x="6489" y="14659"/>
                    <a:pt x="7069" y="14659"/>
                  </a:cubicBezTo>
                  <a:cubicBezTo>
                    <a:pt x="7170" y="14659"/>
                    <a:pt x="7271" y="14660"/>
                    <a:pt x="7372" y="14662"/>
                  </a:cubicBezTo>
                  <a:cubicBezTo>
                    <a:pt x="9974" y="14796"/>
                    <a:pt x="12442" y="16397"/>
                    <a:pt x="13610" y="18699"/>
                  </a:cubicBezTo>
                  <a:cubicBezTo>
                    <a:pt x="15278" y="22001"/>
                    <a:pt x="14277" y="25971"/>
                    <a:pt x="14477" y="29673"/>
                  </a:cubicBezTo>
                  <a:cubicBezTo>
                    <a:pt x="14577" y="30941"/>
                    <a:pt x="15078" y="32442"/>
                    <a:pt x="16279" y="32609"/>
                  </a:cubicBezTo>
                  <a:cubicBezTo>
                    <a:pt x="16371" y="32623"/>
                    <a:pt x="16462" y="32630"/>
                    <a:pt x="16553" y="32630"/>
                  </a:cubicBezTo>
                  <a:cubicBezTo>
                    <a:pt x="16885" y="32630"/>
                    <a:pt x="17205" y="32540"/>
                    <a:pt x="17546" y="32409"/>
                  </a:cubicBezTo>
                  <a:cubicBezTo>
                    <a:pt x="21582" y="30841"/>
                    <a:pt x="24151" y="26871"/>
                    <a:pt x="25819" y="22935"/>
                  </a:cubicBezTo>
                  <a:cubicBezTo>
                    <a:pt x="28787" y="15763"/>
                    <a:pt x="29655" y="7724"/>
                    <a:pt x="28287" y="85"/>
                  </a:cubicBezTo>
                  <a:cubicBezTo>
                    <a:pt x="28173" y="65"/>
                    <a:pt x="28018" y="57"/>
                    <a:pt x="27846" y="57"/>
                  </a:cubicBezTo>
                  <a:cubicBezTo>
                    <a:pt x="27462" y="57"/>
                    <a:pt x="26995" y="96"/>
                    <a:pt x="26719" y="119"/>
                  </a:cubicBezTo>
                  <a:cubicBezTo>
                    <a:pt x="28421" y="7958"/>
                    <a:pt x="27153" y="16297"/>
                    <a:pt x="23984" y="23669"/>
                  </a:cubicBezTo>
                  <a:cubicBezTo>
                    <a:pt x="22783" y="26571"/>
                    <a:pt x="21115" y="29440"/>
                    <a:pt x="18413" y="30941"/>
                  </a:cubicBezTo>
                  <a:cubicBezTo>
                    <a:pt x="18011" y="31174"/>
                    <a:pt x="17515" y="31380"/>
                    <a:pt x="17044" y="31380"/>
                  </a:cubicBezTo>
                  <a:cubicBezTo>
                    <a:pt x="16773" y="31380"/>
                    <a:pt x="16510" y="31312"/>
                    <a:pt x="16279" y="31141"/>
                  </a:cubicBezTo>
                  <a:cubicBezTo>
                    <a:pt x="15611" y="30641"/>
                    <a:pt x="15611" y="29673"/>
                    <a:pt x="15711" y="28906"/>
                  </a:cubicBezTo>
                  <a:cubicBezTo>
                    <a:pt x="16112" y="24903"/>
                    <a:pt x="16579" y="20800"/>
                    <a:pt x="16078" y="16797"/>
                  </a:cubicBezTo>
                  <a:cubicBezTo>
                    <a:pt x="15912" y="15730"/>
                    <a:pt x="15678" y="14596"/>
                    <a:pt x="15178" y="13628"/>
                  </a:cubicBezTo>
                  <a:cubicBezTo>
                    <a:pt x="14644" y="12628"/>
                    <a:pt x="13810" y="11794"/>
                    <a:pt x="12743" y="11560"/>
                  </a:cubicBezTo>
                  <a:cubicBezTo>
                    <a:pt x="12464" y="11490"/>
                    <a:pt x="12186" y="11459"/>
                    <a:pt x="11908" y="11459"/>
                  </a:cubicBezTo>
                  <a:cubicBezTo>
                    <a:pt x="9872" y="11459"/>
                    <a:pt x="7856" y="13126"/>
                    <a:pt x="5860" y="13126"/>
                  </a:cubicBezTo>
                  <a:cubicBezTo>
                    <a:pt x="5552" y="13126"/>
                    <a:pt x="5244" y="13086"/>
                    <a:pt x="4937" y="12995"/>
                  </a:cubicBezTo>
                  <a:cubicBezTo>
                    <a:pt x="3936" y="12728"/>
                    <a:pt x="3136" y="11927"/>
                    <a:pt x="2702" y="10960"/>
                  </a:cubicBezTo>
                  <a:cubicBezTo>
                    <a:pt x="2235" y="9992"/>
                    <a:pt x="2102" y="8925"/>
                    <a:pt x="2068" y="7891"/>
                  </a:cubicBezTo>
                  <a:cubicBezTo>
                    <a:pt x="1968" y="5156"/>
                    <a:pt x="2469" y="2487"/>
                    <a:pt x="3803" y="119"/>
                  </a:cubicBezTo>
                  <a:cubicBezTo>
                    <a:pt x="3469" y="30"/>
                    <a:pt x="3062" y="0"/>
                    <a:pt x="2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 rot="-2980469">
              <a:off x="6354454" y="3761427"/>
              <a:ext cx="3249241" cy="2737811"/>
            </a:xfrm>
            <a:custGeom>
              <a:avLst/>
              <a:gdLst/>
              <a:ahLst/>
              <a:cxnLst/>
              <a:rect l="l" t="t" r="r" b="b"/>
              <a:pathLst>
                <a:path w="52338" h="44100" extrusionOk="0">
                  <a:moveTo>
                    <a:pt x="206" y="0"/>
                  </a:moveTo>
                  <a:cubicBezTo>
                    <a:pt x="182" y="0"/>
                    <a:pt x="158" y="1"/>
                    <a:pt x="134" y="1"/>
                  </a:cubicBezTo>
                  <a:cubicBezTo>
                    <a:pt x="0" y="1"/>
                    <a:pt x="234" y="234"/>
                    <a:pt x="134" y="234"/>
                  </a:cubicBezTo>
                  <a:cubicBezTo>
                    <a:pt x="234" y="668"/>
                    <a:pt x="234" y="1002"/>
                    <a:pt x="167" y="1435"/>
                  </a:cubicBezTo>
                  <a:cubicBezTo>
                    <a:pt x="277" y="1426"/>
                    <a:pt x="386" y="1421"/>
                    <a:pt x="495" y="1421"/>
                  </a:cubicBezTo>
                  <a:cubicBezTo>
                    <a:pt x="2296" y="1421"/>
                    <a:pt x="3890" y="2699"/>
                    <a:pt x="4771" y="4304"/>
                  </a:cubicBezTo>
                  <a:cubicBezTo>
                    <a:pt x="5671" y="6005"/>
                    <a:pt x="5805" y="8007"/>
                    <a:pt x="5771" y="9941"/>
                  </a:cubicBezTo>
                  <a:cubicBezTo>
                    <a:pt x="5738" y="11843"/>
                    <a:pt x="5504" y="13777"/>
                    <a:pt x="5805" y="15679"/>
                  </a:cubicBezTo>
                  <a:cubicBezTo>
                    <a:pt x="5971" y="16846"/>
                    <a:pt x="6338" y="18081"/>
                    <a:pt x="7172" y="18915"/>
                  </a:cubicBezTo>
                  <a:cubicBezTo>
                    <a:pt x="7978" y="19684"/>
                    <a:pt x="9076" y="20011"/>
                    <a:pt x="10218" y="20011"/>
                  </a:cubicBezTo>
                  <a:cubicBezTo>
                    <a:pt x="11154" y="20011"/>
                    <a:pt x="12119" y="19791"/>
                    <a:pt x="12976" y="19415"/>
                  </a:cubicBezTo>
                  <a:cubicBezTo>
                    <a:pt x="13728" y="19075"/>
                    <a:pt x="14603" y="18630"/>
                    <a:pt x="15410" y="18630"/>
                  </a:cubicBezTo>
                  <a:cubicBezTo>
                    <a:pt x="15712" y="18630"/>
                    <a:pt x="16006" y="18693"/>
                    <a:pt x="16279" y="18848"/>
                  </a:cubicBezTo>
                  <a:cubicBezTo>
                    <a:pt x="17513" y="19582"/>
                    <a:pt x="17246" y="21483"/>
                    <a:pt x="17680" y="22851"/>
                  </a:cubicBezTo>
                  <a:cubicBezTo>
                    <a:pt x="18113" y="24185"/>
                    <a:pt x="19481" y="25152"/>
                    <a:pt x="20915" y="25152"/>
                  </a:cubicBezTo>
                  <a:cubicBezTo>
                    <a:pt x="20941" y="25152"/>
                    <a:pt x="20966" y="25152"/>
                    <a:pt x="20991" y="25152"/>
                  </a:cubicBezTo>
                  <a:cubicBezTo>
                    <a:pt x="24809" y="25152"/>
                    <a:pt x="26672" y="30173"/>
                    <a:pt x="29522" y="32758"/>
                  </a:cubicBezTo>
                  <a:cubicBezTo>
                    <a:pt x="31957" y="34926"/>
                    <a:pt x="34925" y="36460"/>
                    <a:pt x="38094" y="37261"/>
                  </a:cubicBezTo>
                  <a:cubicBezTo>
                    <a:pt x="40629" y="37861"/>
                    <a:pt x="43298" y="37995"/>
                    <a:pt x="45800" y="38829"/>
                  </a:cubicBezTo>
                  <a:cubicBezTo>
                    <a:pt x="48302" y="39663"/>
                    <a:pt x="50670" y="41497"/>
                    <a:pt x="51170" y="44099"/>
                  </a:cubicBezTo>
                  <a:cubicBezTo>
                    <a:pt x="51504" y="43999"/>
                    <a:pt x="51938" y="44032"/>
                    <a:pt x="52338" y="43932"/>
                  </a:cubicBezTo>
                  <a:cubicBezTo>
                    <a:pt x="51671" y="41164"/>
                    <a:pt x="49669" y="38762"/>
                    <a:pt x="47067" y="37595"/>
                  </a:cubicBezTo>
                  <a:cubicBezTo>
                    <a:pt x="44065" y="36260"/>
                    <a:pt x="40596" y="36627"/>
                    <a:pt x="37394" y="35993"/>
                  </a:cubicBezTo>
                  <a:cubicBezTo>
                    <a:pt x="34425" y="35426"/>
                    <a:pt x="31623" y="33992"/>
                    <a:pt x="29421" y="31957"/>
                  </a:cubicBezTo>
                  <a:cubicBezTo>
                    <a:pt x="26586" y="29322"/>
                    <a:pt x="24551" y="25519"/>
                    <a:pt x="20915" y="24252"/>
                  </a:cubicBezTo>
                  <a:cubicBezTo>
                    <a:pt x="20448" y="24085"/>
                    <a:pt x="19981" y="23951"/>
                    <a:pt x="19614" y="23685"/>
                  </a:cubicBezTo>
                  <a:cubicBezTo>
                    <a:pt x="17813" y="22417"/>
                    <a:pt x="19481" y="19281"/>
                    <a:pt x="18247" y="17447"/>
                  </a:cubicBezTo>
                  <a:cubicBezTo>
                    <a:pt x="17638" y="16568"/>
                    <a:pt x="16589" y="16283"/>
                    <a:pt x="15509" y="16283"/>
                  </a:cubicBezTo>
                  <a:cubicBezTo>
                    <a:pt x="14990" y="16283"/>
                    <a:pt x="14464" y="16349"/>
                    <a:pt x="13977" y="16446"/>
                  </a:cubicBezTo>
                  <a:cubicBezTo>
                    <a:pt x="13063" y="16629"/>
                    <a:pt x="12088" y="16886"/>
                    <a:pt x="11156" y="16886"/>
                  </a:cubicBezTo>
                  <a:cubicBezTo>
                    <a:pt x="10557" y="16886"/>
                    <a:pt x="9976" y="16780"/>
                    <a:pt x="9441" y="16479"/>
                  </a:cubicBezTo>
                  <a:cubicBezTo>
                    <a:pt x="8440" y="15946"/>
                    <a:pt x="7806" y="14845"/>
                    <a:pt x="7506" y="13777"/>
                  </a:cubicBezTo>
                  <a:cubicBezTo>
                    <a:pt x="7272" y="12643"/>
                    <a:pt x="7306" y="11509"/>
                    <a:pt x="7272" y="10342"/>
                  </a:cubicBezTo>
                  <a:cubicBezTo>
                    <a:pt x="7239" y="8007"/>
                    <a:pt x="6939" y="5605"/>
                    <a:pt x="5771" y="3604"/>
                  </a:cubicBezTo>
                  <a:cubicBezTo>
                    <a:pt x="4616" y="1590"/>
                    <a:pt x="2513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-258126" y="5009313"/>
              <a:ext cx="525901" cy="242060"/>
            </a:xfrm>
            <a:custGeom>
              <a:avLst/>
              <a:gdLst/>
              <a:ahLst/>
              <a:cxnLst/>
              <a:rect l="l" t="t" r="r" b="b"/>
              <a:pathLst>
                <a:path w="8471" h="3899" extrusionOk="0">
                  <a:moveTo>
                    <a:pt x="1540" y="0"/>
                  </a:moveTo>
                  <a:cubicBezTo>
                    <a:pt x="1339" y="0"/>
                    <a:pt x="1137" y="10"/>
                    <a:pt x="935" y="29"/>
                  </a:cubicBezTo>
                  <a:cubicBezTo>
                    <a:pt x="601" y="95"/>
                    <a:pt x="201" y="196"/>
                    <a:pt x="101" y="496"/>
                  </a:cubicBezTo>
                  <a:cubicBezTo>
                    <a:pt x="1" y="929"/>
                    <a:pt x="434" y="1263"/>
                    <a:pt x="835" y="1396"/>
                  </a:cubicBezTo>
                  <a:cubicBezTo>
                    <a:pt x="1335" y="1663"/>
                    <a:pt x="1835" y="1963"/>
                    <a:pt x="2236" y="2364"/>
                  </a:cubicBezTo>
                  <a:cubicBezTo>
                    <a:pt x="2602" y="2797"/>
                    <a:pt x="2869" y="3364"/>
                    <a:pt x="2736" y="3898"/>
                  </a:cubicBezTo>
                  <a:cubicBezTo>
                    <a:pt x="3722" y="3826"/>
                    <a:pt x="4690" y="3771"/>
                    <a:pt x="5679" y="3771"/>
                  </a:cubicBezTo>
                  <a:cubicBezTo>
                    <a:pt x="6062" y="3771"/>
                    <a:pt x="6448" y="3780"/>
                    <a:pt x="6839" y="3798"/>
                  </a:cubicBezTo>
                  <a:cubicBezTo>
                    <a:pt x="6865" y="3799"/>
                    <a:pt x="6891" y="3799"/>
                    <a:pt x="6916" y="3799"/>
                  </a:cubicBezTo>
                  <a:cubicBezTo>
                    <a:pt x="8471" y="3799"/>
                    <a:pt x="7360" y="2786"/>
                    <a:pt x="6605" y="2064"/>
                  </a:cubicBezTo>
                  <a:cubicBezTo>
                    <a:pt x="5249" y="827"/>
                    <a:pt x="3429" y="0"/>
                    <a:pt x="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 rot="-1797399">
              <a:off x="-439409" y="1442385"/>
              <a:ext cx="888446" cy="1008946"/>
            </a:xfrm>
            <a:custGeom>
              <a:avLst/>
              <a:gdLst/>
              <a:ahLst/>
              <a:cxnLst/>
              <a:rect l="l" t="t" r="r" b="b"/>
              <a:pathLst>
                <a:path w="14311" h="16252" extrusionOk="0">
                  <a:moveTo>
                    <a:pt x="837" y="1"/>
                  </a:moveTo>
                  <a:cubicBezTo>
                    <a:pt x="647" y="1"/>
                    <a:pt x="458" y="4"/>
                    <a:pt x="267" y="12"/>
                  </a:cubicBezTo>
                  <a:lnTo>
                    <a:pt x="267" y="646"/>
                  </a:lnTo>
                  <a:cubicBezTo>
                    <a:pt x="469" y="634"/>
                    <a:pt x="671" y="628"/>
                    <a:pt x="873" y="628"/>
                  </a:cubicBezTo>
                  <a:cubicBezTo>
                    <a:pt x="4076" y="628"/>
                    <a:pt x="7260" y="2109"/>
                    <a:pt x="9174" y="4682"/>
                  </a:cubicBezTo>
                  <a:cubicBezTo>
                    <a:pt x="9507" y="5149"/>
                    <a:pt x="9808" y="5616"/>
                    <a:pt x="10008" y="6150"/>
                  </a:cubicBezTo>
                  <a:cubicBezTo>
                    <a:pt x="10641" y="7751"/>
                    <a:pt x="10375" y="9652"/>
                    <a:pt x="11442" y="10986"/>
                  </a:cubicBezTo>
                  <a:cubicBezTo>
                    <a:pt x="11976" y="11720"/>
                    <a:pt x="12843" y="12187"/>
                    <a:pt x="13277" y="12988"/>
                  </a:cubicBezTo>
                  <a:cubicBezTo>
                    <a:pt x="13377" y="13221"/>
                    <a:pt x="13477" y="13488"/>
                    <a:pt x="13510" y="13722"/>
                  </a:cubicBezTo>
                  <a:cubicBezTo>
                    <a:pt x="13610" y="14222"/>
                    <a:pt x="13210" y="14756"/>
                    <a:pt x="12710" y="14822"/>
                  </a:cubicBezTo>
                  <a:cubicBezTo>
                    <a:pt x="12451" y="14871"/>
                    <a:pt x="12187" y="14894"/>
                    <a:pt x="11921" y="14894"/>
                  </a:cubicBezTo>
                  <a:cubicBezTo>
                    <a:pt x="11087" y="14894"/>
                    <a:pt x="10232" y="14668"/>
                    <a:pt x="9474" y="14289"/>
                  </a:cubicBezTo>
                  <a:cubicBezTo>
                    <a:pt x="8206" y="13688"/>
                    <a:pt x="7139" y="12821"/>
                    <a:pt x="5938" y="12154"/>
                  </a:cubicBezTo>
                  <a:cubicBezTo>
                    <a:pt x="4137" y="11153"/>
                    <a:pt x="2102" y="10586"/>
                    <a:pt x="1" y="10519"/>
                  </a:cubicBezTo>
                  <a:lnTo>
                    <a:pt x="1" y="10519"/>
                  </a:lnTo>
                  <a:cubicBezTo>
                    <a:pt x="267" y="11287"/>
                    <a:pt x="367" y="12020"/>
                    <a:pt x="334" y="12788"/>
                  </a:cubicBezTo>
                  <a:cubicBezTo>
                    <a:pt x="538" y="12774"/>
                    <a:pt x="742" y="12767"/>
                    <a:pt x="946" y="12767"/>
                  </a:cubicBezTo>
                  <a:cubicBezTo>
                    <a:pt x="2702" y="12767"/>
                    <a:pt x="4420" y="13264"/>
                    <a:pt x="6005" y="13922"/>
                  </a:cubicBezTo>
                  <a:cubicBezTo>
                    <a:pt x="7839" y="14622"/>
                    <a:pt x="9607" y="15490"/>
                    <a:pt x="11442" y="16023"/>
                  </a:cubicBezTo>
                  <a:cubicBezTo>
                    <a:pt x="11836" y="16144"/>
                    <a:pt x="12257" y="16252"/>
                    <a:pt x="12659" y="16252"/>
                  </a:cubicBezTo>
                  <a:cubicBezTo>
                    <a:pt x="13142" y="16252"/>
                    <a:pt x="13598" y="16097"/>
                    <a:pt x="13944" y="15623"/>
                  </a:cubicBezTo>
                  <a:cubicBezTo>
                    <a:pt x="14111" y="15356"/>
                    <a:pt x="14244" y="15089"/>
                    <a:pt x="14244" y="14789"/>
                  </a:cubicBezTo>
                  <a:cubicBezTo>
                    <a:pt x="14311" y="13788"/>
                    <a:pt x="13777" y="12921"/>
                    <a:pt x="13177" y="12187"/>
                  </a:cubicBezTo>
                  <a:cubicBezTo>
                    <a:pt x="12743" y="11620"/>
                    <a:pt x="12176" y="11086"/>
                    <a:pt x="11909" y="10419"/>
                  </a:cubicBezTo>
                  <a:cubicBezTo>
                    <a:pt x="11509" y="9652"/>
                    <a:pt x="11409" y="8785"/>
                    <a:pt x="11209" y="7951"/>
                  </a:cubicBezTo>
                  <a:cubicBezTo>
                    <a:pt x="10641" y="5282"/>
                    <a:pt x="9207" y="2614"/>
                    <a:pt x="6772" y="1313"/>
                  </a:cubicBezTo>
                  <a:cubicBezTo>
                    <a:pt x="6272" y="1046"/>
                    <a:pt x="5771" y="846"/>
                    <a:pt x="5271" y="679"/>
                  </a:cubicBezTo>
                  <a:cubicBezTo>
                    <a:pt x="3819" y="235"/>
                    <a:pt x="2341" y="1"/>
                    <a:pt x="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 rot="-2980469">
              <a:off x="8113644" y="3833855"/>
              <a:ext cx="1484874" cy="659185"/>
            </a:xfrm>
            <a:custGeom>
              <a:avLst/>
              <a:gdLst/>
              <a:ahLst/>
              <a:cxnLst/>
              <a:rect l="l" t="t" r="r" b="b"/>
              <a:pathLst>
                <a:path w="23918" h="10618" extrusionOk="0">
                  <a:moveTo>
                    <a:pt x="20802" y="1"/>
                  </a:moveTo>
                  <a:cubicBezTo>
                    <a:pt x="19714" y="1"/>
                    <a:pt x="18602" y="214"/>
                    <a:pt x="17546" y="549"/>
                  </a:cubicBezTo>
                  <a:cubicBezTo>
                    <a:pt x="15545" y="1182"/>
                    <a:pt x="13677" y="2116"/>
                    <a:pt x="11676" y="2717"/>
                  </a:cubicBezTo>
                  <a:cubicBezTo>
                    <a:pt x="10238" y="3145"/>
                    <a:pt x="8738" y="3356"/>
                    <a:pt x="7239" y="3356"/>
                  </a:cubicBezTo>
                  <a:cubicBezTo>
                    <a:pt x="5467" y="3356"/>
                    <a:pt x="3698" y="3061"/>
                    <a:pt x="2035" y="2483"/>
                  </a:cubicBezTo>
                  <a:cubicBezTo>
                    <a:pt x="1698" y="2359"/>
                    <a:pt x="1305" y="2244"/>
                    <a:pt x="955" y="2244"/>
                  </a:cubicBezTo>
                  <a:cubicBezTo>
                    <a:pt x="647" y="2244"/>
                    <a:pt x="373" y="2333"/>
                    <a:pt x="201" y="2583"/>
                  </a:cubicBezTo>
                  <a:cubicBezTo>
                    <a:pt x="1" y="2884"/>
                    <a:pt x="34" y="3250"/>
                    <a:pt x="101" y="3651"/>
                  </a:cubicBezTo>
                  <a:cubicBezTo>
                    <a:pt x="734" y="6653"/>
                    <a:pt x="3036" y="9221"/>
                    <a:pt x="5938" y="10155"/>
                  </a:cubicBezTo>
                  <a:cubicBezTo>
                    <a:pt x="6954" y="10482"/>
                    <a:pt x="7994" y="10617"/>
                    <a:pt x="9043" y="10617"/>
                  </a:cubicBezTo>
                  <a:cubicBezTo>
                    <a:pt x="10991" y="10617"/>
                    <a:pt x="12970" y="10152"/>
                    <a:pt x="14878" y="9588"/>
                  </a:cubicBezTo>
                  <a:cubicBezTo>
                    <a:pt x="16346" y="9188"/>
                    <a:pt x="17747" y="8688"/>
                    <a:pt x="19248" y="8488"/>
                  </a:cubicBezTo>
                  <a:cubicBezTo>
                    <a:pt x="19695" y="8418"/>
                    <a:pt x="20151" y="8381"/>
                    <a:pt x="20607" y="8381"/>
                  </a:cubicBezTo>
                  <a:cubicBezTo>
                    <a:pt x="21679" y="8381"/>
                    <a:pt x="22748" y="8586"/>
                    <a:pt x="23684" y="9055"/>
                  </a:cubicBezTo>
                  <a:cubicBezTo>
                    <a:pt x="23918" y="8921"/>
                    <a:pt x="23851" y="8254"/>
                    <a:pt x="23617" y="8087"/>
                  </a:cubicBezTo>
                  <a:cubicBezTo>
                    <a:pt x="23417" y="7887"/>
                    <a:pt x="23584" y="7754"/>
                    <a:pt x="23284" y="7687"/>
                  </a:cubicBezTo>
                  <a:cubicBezTo>
                    <a:pt x="22553" y="7457"/>
                    <a:pt x="21779" y="7350"/>
                    <a:pt x="20963" y="7350"/>
                  </a:cubicBezTo>
                  <a:cubicBezTo>
                    <a:pt x="19061" y="7350"/>
                    <a:pt x="16925" y="7931"/>
                    <a:pt x="14544" y="8888"/>
                  </a:cubicBezTo>
                  <a:cubicBezTo>
                    <a:pt x="13744" y="9221"/>
                    <a:pt x="12610" y="9522"/>
                    <a:pt x="11776" y="9688"/>
                  </a:cubicBezTo>
                  <a:cubicBezTo>
                    <a:pt x="11089" y="9847"/>
                    <a:pt x="10278" y="9942"/>
                    <a:pt x="9523" y="9942"/>
                  </a:cubicBezTo>
                  <a:cubicBezTo>
                    <a:pt x="9324" y="9942"/>
                    <a:pt x="9128" y="9936"/>
                    <a:pt x="8940" y="9922"/>
                  </a:cubicBezTo>
                  <a:cubicBezTo>
                    <a:pt x="8006" y="9889"/>
                    <a:pt x="7172" y="9688"/>
                    <a:pt x="6272" y="9355"/>
                  </a:cubicBezTo>
                  <a:cubicBezTo>
                    <a:pt x="4704" y="8721"/>
                    <a:pt x="3403" y="7287"/>
                    <a:pt x="2936" y="5686"/>
                  </a:cubicBezTo>
                  <a:cubicBezTo>
                    <a:pt x="2869" y="5285"/>
                    <a:pt x="2769" y="4885"/>
                    <a:pt x="3003" y="4585"/>
                  </a:cubicBezTo>
                  <a:cubicBezTo>
                    <a:pt x="3170" y="4318"/>
                    <a:pt x="3570" y="4184"/>
                    <a:pt x="3903" y="4084"/>
                  </a:cubicBezTo>
                  <a:cubicBezTo>
                    <a:pt x="5171" y="3851"/>
                    <a:pt x="6405" y="3918"/>
                    <a:pt x="7673" y="3884"/>
                  </a:cubicBezTo>
                  <a:cubicBezTo>
                    <a:pt x="9741" y="3851"/>
                    <a:pt x="11842" y="3417"/>
                    <a:pt x="13777" y="2683"/>
                  </a:cubicBezTo>
                  <a:cubicBezTo>
                    <a:pt x="15412" y="2050"/>
                    <a:pt x="16946" y="1182"/>
                    <a:pt x="18614" y="749"/>
                  </a:cubicBezTo>
                  <a:cubicBezTo>
                    <a:pt x="19269" y="578"/>
                    <a:pt x="19977" y="475"/>
                    <a:pt x="20678" y="475"/>
                  </a:cubicBezTo>
                  <a:cubicBezTo>
                    <a:pt x="21762" y="475"/>
                    <a:pt x="22834" y="721"/>
                    <a:pt x="23684" y="1349"/>
                  </a:cubicBezTo>
                  <a:cubicBezTo>
                    <a:pt x="23718" y="1082"/>
                    <a:pt x="23684" y="849"/>
                    <a:pt x="23617" y="582"/>
                  </a:cubicBezTo>
                  <a:cubicBezTo>
                    <a:pt x="22735" y="172"/>
                    <a:pt x="21778" y="1"/>
                    <a:pt x="20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6" name="Google Shape;296;p17"/>
            <p:cNvGrpSpPr/>
            <p:nvPr/>
          </p:nvGrpSpPr>
          <p:grpSpPr>
            <a:xfrm rot="5400000" flipH="1">
              <a:off x="7680033" y="-1006681"/>
              <a:ext cx="1501479" cy="2750751"/>
              <a:chOff x="-691510" y="-193926"/>
              <a:chExt cx="1501479" cy="2750751"/>
            </a:xfrm>
          </p:grpSpPr>
          <p:sp>
            <p:nvSpPr>
              <p:cNvPr id="297" name="Google Shape;297;p17"/>
              <p:cNvSpPr/>
              <p:nvPr/>
            </p:nvSpPr>
            <p:spPr>
              <a:xfrm>
                <a:off x="-416112" y="-151213"/>
                <a:ext cx="1197075" cy="1802690"/>
              </a:xfrm>
              <a:custGeom>
                <a:avLst/>
                <a:gdLst/>
                <a:ahLst/>
                <a:cxnLst/>
                <a:rect l="l" t="t" r="r" b="b"/>
                <a:pathLst>
                  <a:path w="19282" h="29037" extrusionOk="0">
                    <a:moveTo>
                      <a:pt x="1" y="0"/>
                    </a:moveTo>
                    <a:cubicBezTo>
                      <a:pt x="735" y="968"/>
                      <a:pt x="968" y="1702"/>
                      <a:pt x="1168" y="2702"/>
                    </a:cubicBezTo>
                    <a:cubicBezTo>
                      <a:pt x="2136" y="7206"/>
                      <a:pt x="1168" y="11876"/>
                      <a:pt x="735" y="16512"/>
                    </a:cubicBezTo>
                    <a:cubicBezTo>
                      <a:pt x="501" y="18981"/>
                      <a:pt x="435" y="21482"/>
                      <a:pt x="1202" y="23817"/>
                    </a:cubicBezTo>
                    <a:cubicBezTo>
                      <a:pt x="2002" y="26152"/>
                      <a:pt x="3770" y="28254"/>
                      <a:pt x="6139" y="28854"/>
                    </a:cubicBezTo>
                    <a:cubicBezTo>
                      <a:pt x="6617" y="28978"/>
                      <a:pt x="7103" y="29036"/>
                      <a:pt x="7589" y="29036"/>
                    </a:cubicBezTo>
                    <a:cubicBezTo>
                      <a:pt x="9855" y="29036"/>
                      <a:pt x="12134" y="27776"/>
                      <a:pt x="13644" y="26019"/>
                    </a:cubicBezTo>
                    <a:cubicBezTo>
                      <a:pt x="15145" y="24251"/>
                      <a:pt x="16112" y="22083"/>
                      <a:pt x="17614" y="20348"/>
                    </a:cubicBezTo>
                    <a:cubicBezTo>
                      <a:pt x="18347" y="19514"/>
                      <a:pt x="19281" y="18347"/>
                      <a:pt x="18681" y="17313"/>
                    </a:cubicBezTo>
                    <a:lnTo>
                      <a:pt x="18681" y="17313"/>
                    </a:lnTo>
                    <a:cubicBezTo>
                      <a:pt x="17113" y="19248"/>
                      <a:pt x="15445" y="21249"/>
                      <a:pt x="13277" y="22517"/>
                    </a:cubicBezTo>
                    <a:cubicBezTo>
                      <a:pt x="12027" y="23228"/>
                      <a:pt x="10543" y="23674"/>
                      <a:pt x="9095" y="23674"/>
                    </a:cubicBezTo>
                    <a:cubicBezTo>
                      <a:pt x="8033" y="23674"/>
                      <a:pt x="6990" y="23434"/>
                      <a:pt x="6072" y="22883"/>
                    </a:cubicBezTo>
                    <a:cubicBezTo>
                      <a:pt x="4738" y="22083"/>
                      <a:pt x="3804" y="20749"/>
                      <a:pt x="3270" y="19314"/>
                    </a:cubicBezTo>
                    <a:cubicBezTo>
                      <a:pt x="2736" y="17846"/>
                      <a:pt x="2569" y="16312"/>
                      <a:pt x="2503" y="14711"/>
                    </a:cubicBezTo>
                    <a:cubicBezTo>
                      <a:pt x="2336" y="9807"/>
                      <a:pt x="3270" y="4704"/>
                      <a:pt x="1469" y="134"/>
                    </a:cubicBezTo>
                    <a:cubicBezTo>
                      <a:pt x="1420" y="137"/>
                      <a:pt x="1373" y="138"/>
                      <a:pt x="1327" y="138"/>
                    </a:cubicBezTo>
                    <a:cubicBezTo>
                      <a:pt x="867" y="138"/>
                      <a:pt x="517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-691510" y="-193926"/>
                <a:ext cx="1501465" cy="2750751"/>
              </a:xfrm>
              <a:custGeom>
                <a:avLst/>
                <a:gdLst/>
                <a:ahLst/>
                <a:cxnLst/>
                <a:rect l="l" t="t" r="r" b="b"/>
                <a:pathLst>
                  <a:path w="24185" h="44308" extrusionOk="0">
                    <a:moveTo>
                      <a:pt x="3006" y="0"/>
                    </a:moveTo>
                    <a:cubicBezTo>
                      <a:pt x="2947" y="0"/>
                      <a:pt x="2890" y="6"/>
                      <a:pt x="2836" y="21"/>
                    </a:cubicBezTo>
                    <a:cubicBezTo>
                      <a:pt x="4771" y="4758"/>
                      <a:pt x="3003" y="10162"/>
                      <a:pt x="1768" y="15165"/>
                    </a:cubicBezTo>
                    <a:cubicBezTo>
                      <a:pt x="1201" y="17667"/>
                      <a:pt x="734" y="20236"/>
                      <a:pt x="434" y="22771"/>
                    </a:cubicBezTo>
                    <a:cubicBezTo>
                      <a:pt x="101" y="25573"/>
                      <a:pt x="0" y="28542"/>
                      <a:pt x="934" y="31177"/>
                    </a:cubicBezTo>
                    <a:cubicBezTo>
                      <a:pt x="1335" y="32244"/>
                      <a:pt x="1935" y="33345"/>
                      <a:pt x="2903" y="33946"/>
                    </a:cubicBezTo>
                    <a:cubicBezTo>
                      <a:pt x="4370" y="34946"/>
                      <a:pt x="6438" y="34880"/>
                      <a:pt x="7673" y="36180"/>
                    </a:cubicBezTo>
                    <a:cubicBezTo>
                      <a:pt x="9174" y="37748"/>
                      <a:pt x="8507" y="40517"/>
                      <a:pt x="9774" y="42285"/>
                    </a:cubicBezTo>
                    <a:cubicBezTo>
                      <a:pt x="10608" y="43519"/>
                      <a:pt x="11909" y="44053"/>
                      <a:pt x="13377" y="44253"/>
                    </a:cubicBezTo>
                    <a:cubicBezTo>
                      <a:pt x="13660" y="44288"/>
                      <a:pt x="13970" y="44307"/>
                      <a:pt x="14290" y="44307"/>
                    </a:cubicBezTo>
                    <a:cubicBezTo>
                      <a:pt x="15175" y="44307"/>
                      <a:pt x="16144" y="44162"/>
                      <a:pt x="16879" y="43819"/>
                    </a:cubicBezTo>
                    <a:cubicBezTo>
                      <a:pt x="18414" y="43085"/>
                      <a:pt x="19248" y="41317"/>
                      <a:pt x="19581" y="39650"/>
                    </a:cubicBezTo>
                    <a:cubicBezTo>
                      <a:pt x="19948" y="37948"/>
                      <a:pt x="19948" y="36214"/>
                      <a:pt x="20515" y="34579"/>
                    </a:cubicBezTo>
                    <a:cubicBezTo>
                      <a:pt x="21049" y="32945"/>
                      <a:pt x="22316" y="31377"/>
                      <a:pt x="24051" y="31210"/>
                    </a:cubicBezTo>
                    <a:cubicBezTo>
                      <a:pt x="24063" y="31105"/>
                      <a:pt x="24074" y="31078"/>
                      <a:pt x="24087" y="31078"/>
                    </a:cubicBezTo>
                    <a:cubicBezTo>
                      <a:pt x="24102" y="31078"/>
                      <a:pt x="24118" y="31112"/>
                      <a:pt x="24138" y="31112"/>
                    </a:cubicBezTo>
                    <a:cubicBezTo>
                      <a:pt x="24152" y="31112"/>
                      <a:pt x="24167" y="31096"/>
                      <a:pt x="24184" y="31043"/>
                    </a:cubicBezTo>
                    <a:cubicBezTo>
                      <a:pt x="23854" y="30840"/>
                      <a:pt x="23498" y="30751"/>
                      <a:pt x="23137" y="30751"/>
                    </a:cubicBezTo>
                    <a:cubicBezTo>
                      <a:pt x="22076" y="30751"/>
                      <a:pt x="20971" y="31523"/>
                      <a:pt x="20348" y="32444"/>
                    </a:cubicBezTo>
                    <a:cubicBezTo>
                      <a:pt x="19448" y="33745"/>
                      <a:pt x="19047" y="35347"/>
                      <a:pt x="18447" y="36848"/>
                    </a:cubicBezTo>
                    <a:cubicBezTo>
                      <a:pt x="17847" y="38282"/>
                      <a:pt x="16879" y="39750"/>
                      <a:pt x="15378" y="40283"/>
                    </a:cubicBezTo>
                    <a:cubicBezTo>
                      <a:pt x="15030" y="40409"/>
                      <a:pt x="14659" y="40470"/>
                      <a:pt x="14286" y="40470"/>
                    </a:cubicBezTo>
                    <a:cubicBezTo>
                      <a:pt x="13371" y="40470"/>
                      <a:pt x="12439" y="40103"/>
                      <a:pt x="11776" y="39416"/>
                    </a:cubicBezTo>
                    <a:cubicBezTo>
                      <a:pt x="10508" y="38115"/>
                      <a:pt x="10441" y="36047"/>
                      <a:pt x="9340" y="34579"/>
                    </a:cubicBezTo>
                    <a:cubicBezTo>
                      <a:pt x="8206" y="33078"/>
                      <a:pt x="6172" y="32545"/>
                      <a:pt x="4704" y="31277"/>
                    </a:cubicBezTo>
                    <a:cubicBezTo>
                      <a:pt x="2402" y="29376"/>
                      <a:pt x="1835" y="26107"/>
                      <a:pt x="1935" y="23104"/>
                    </a:cubicBezTo>
                    <a:cubicBezTo>
                      <a:pt x="2102" y="19235"/>
                      <a:pt x="3236" y="15432"/>
                      <a:pt x="4037" y="11663"/>
                    </a:cubicBezTo>
                    <a:cubicBezTo>
                      <a:pt x="4804" y="7860"/>
                      <a:pt x="5238" y="3824"/>
                      <a:pt x="4070" y="88"/>
                    </a:cubicBezTo>
                    <a:lnTo>
                      <a:pt x="4070" y="88"/>
                    </a:lnTo>
                    <a:cubicBezTo>
                      <a:pt x="4001" y="113"/>
                      <a:pt x="3928" y="123"/>
                      <a:pt x="3851" y="123"/>
                    </a:cubicBezTo>
                    <a:cubicBezTo>
                      <a:pt x="3580" y="123"/>
                      <a:pt x="3273" y="0"/>
                      <a:pt x="30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362602" y="409792"/>
                <a:ext cx="447366" cy="513609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273" extrusionOk="0">
                    <a:moveTo>
                      <a:pt x="6777" y="0"/>
                    </a:moveTo>
                    <a:cubicBezTo>
                      <a:pt x="6562" y="0"/>
                      <a:pt x="6310" y="229"/>
                      <a:pt x="6172" y="367"/>
                    </a:cubicBezTo>
                    <a:cubicBezTo>
                      <a:pt x="5672" y="801"/>
                      <a:pt x="5371" y="1368"/>
                      <a:pt x="5138" y="1935"/>
                    </a:cubicBezTo>
                    <a:cubicBezTo>
                      <a:pt x="4738" y="2769"/>
                      <a:pt x="4471" y="3636"/>
                      <a:pt x="4037" y="4437"/>
                    </a:cubicBezTo>
                    <a:cubicBezTo>
                      <a:pt x="3637" y="5237"/>
                      <a:pt x="3036" y="6038"/>
                      <a:pt x="2302" y="6472"/>
                    </a:cubicBezTo>
                    <a:cubicBezTo>
                      <a:pt x="1802" y="6772"/>
                      <a:pt x="1235" y="6939"/>
                      <a:pt x="668" y="7105"/>
                    </a:cubicBezTo>
                    <a:cubicBezTo>
                      <a:pt x="401" y="7205"/>
                      <a:pt x="134" y="7305"/>
                      <a:pt x="34" y="7572"/>
                    </a:cubicBezTo>
                    <a:cubicBezTo>
                      <a:pt x="1" y="7772"/>
                      <a:pt x="134" y="8039"/>
                      <a:pt x="334" y="8139"/>
                    </a:cubicBezTo>
                    <a:cubicBezTo>
                      <a:pt x="535" y="8273"/>
                      <a:pt x="801" y="8273"/>
                      <a:pt x="1035" y="8273"/>
                    </a:cubicBezTo>
                    <a:cubicBezTo>
                      <a:pt x="2870" y="8239"/>
                      <a:pt x="4671" y="7105"/>
                      <a:pt x="5505" y="5437"/>
                    </a:cubicBezTo>
                    <a:cubicBezTo>
                      <a:pt x="5638" y="5204"/>
                      <a:pt x="5738" y="4937"/>
                      <a:pt x="5905" y="4737"/>
                    </a:cubicBezTo>
                    <a:cubicBezTo>
                      <a:pt x="6172" y="4437"/>
                      <a:pt x="6539" y="4303"/>
                      <a:pt x="6872" y="4137"/>
                    </a:cubicBezTo>
                    <a:cubicBezTo>
                      <a:pt x="6972" y="3102"/>
                      <a:pt x="7006" y="2068"/>
                      <a:pt x="7073" y="968"/>
                    </a:cubicBezTo>
                    <a:cubicBezTo>
                      <a:pt x="7073" y="734"/>
                      <a:pt x="7206" y="134"/>
                      <a:pt x="6906" y="34"/>
                    </a:cubicBezTo>
                    <a:cubicBezTo>
                      <a:pt x="6865" y="10"/>
                      <a:pt x="6822" y="0"/>
                      <a:pt x="6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" name="Google Shape;300;p17"/>
            <p:cNvSpPr/>
            <p:nvPr/>
          </p:nvSpPr>
          <p:spPr>
            <a:xfrm>
              <a:off x="-382274" y="3747803"/>
              <a:ext cx="1052050" cy="1506059"/>
            </a:xfrm>
            <a:custGeom>
              <a:avLst/>
              <a:gdLst/>
              <a:ahLst/>
              <a:cxnLst/>
              <a:rect l="l" t="t" r="r" b="b"/>
              <a:pathLst>
                <a:path w="16946" h="24259" extrusionOk="0">
                  <a:moveTo>
                    <a:pt x="8495" y="682"/>
                  </a:moveTo>
                  <a:cubicBezTo>
                    <a:pt x="9380" y="682"/>
                    <a:pt x="9985" y="1649"/>
                    <a:pt x="10308" y="2554"/>
                  </a:cubicBezTo>
                  <a:cubicBezTo>
                    <a:pt x="10641" y="3454"/>
                    <a:pt x="10775" y="4422"/>
                    <a:pt x="11175" y="5289"/>
                  </a:cubicBezTo>
                  <a:cubicBezTo>
                    <a:pt x="11575" y="6056"/>
                    <a:pt x="12142" y="6723"/>
                    <a:pt x="12643" y="7390"/>
                  </a:cubicBezTo>
                  <a:cubicBezTo>
                    <a:pt x="14344" y="9759"/>
                    <a:pt x="14577" y="13094"/>
                    <a:pt x="15011" y="16030"/>
                  </a:cubicBezTo>
                  <a:cubicBezTo>
                    <a:pt x="15178" y="16964"/>
                    <a:pt x="15245" y="17931"/>
                    <a:pt x="15178" y="18865"/>
                  </a:cubicBezTo>
                  <a:cubicBezTo>
                    <a:pt x="15178" y="19399"/>
                    <a:pt x="15111" y="19966"/>
                    <a:pt x="14844" y="20466"/>
                  </a:cubicBezTo>
                  <a:cubicBezTo>
                    <a:pt x="14619" y="20949"/>
                    <a:pt x="14146" y="21369"/>
                    <a:pt x="13575" y="21369"/>
                  </a:cubicBezTo>
                  <a:cubicBezTo>
                    <a:pt x="13553" y="21369"/>
                    <a:pt x="13532" y="21368"/>
                    <a:pt x="13510" y="21367"/>
                  </a:cubicBezTo>
                  <a:cubicBezTo>
                    <a:pt x="12676" y="21300"/>
                    <a:pt x="12176" y="20533"/>
                    <a:pt x="11742" y="19799"/>
                  </a:cubicBezTo>
                  <a:cubicBezTo>
                    <a:pt x="10341" y="17764"/>
                    <a:pt x="8240" y="16230"/>
                    <a:pt x="5805" y="15596"/>
                  </a:cubicBezTo>
                  <a:cubicBezTo>
                    <a:pt x="5237" y="15429"/>
                    <a:pt x="4637" y="15363"/>
                    <a:pt x="4103" y="15096"/>
                  </a:cubicBezTo>
                  <a:cubicBezTo>
                    <a:pt x="2335" y="14395"/>
                    <a:pt x="1135" y="12427"/>
                    <a:pt x="1401" y="10526"/>
                  </a:cubicBezTo>
                  <a:cubicBezTo>
                    <a:pt x="1568" y="9192"/>
                    <a:pt x="2302" y="7957"/>
                    <a:pt x="3136" y="6923"/>
                  </a:cubicBezTo>
                  <a:cubicBezTo>
                    <a:pt x="3970" y="5856"/>
                    <a:pt x="4904" y="4855"/>
                    <a:pt x="5471" y="3621"/>
                  </a:cubicBezTo>
                  <a:cubicBezTo>
                    <a:pt x="5805" y="2920"/>
                    <a:pt x="6005" y="2120"/>
                    <a:pt x="6505" y="1553"/>
                  </a:cubicBezTo>
                  <a:cubicBezTo>
                    <a:pt x="6972" y="1019"/>
                    <a:pt x="7673" y="719"/>
                    <a:pt x="8406" y="686"/>
                  </a:cubicBezTo>
                  <a:cubicBezTo>
                    <a:pt x="8436" y="683"/>
                    <a:pt x="8465" y="682"/>
                    <a:pt x="8495" y="682"/>
                  </a:cubicBezTo>
                  <a:close/>
                  <a:moveTo>
                    <a:pt x="8151" y="1"/>
                  </a:moveTo>
                  <a:cubicBezTo>
                    <a:pt x="6377" y="1"/>
                    <a:pt x="5531" y="2319"/>
                    <a:pt x="4904" y="3688"/>
                  </a:cubicBezTo>
                  <a:cubicBezTo>
                    <a:pt x="3703" y="6089"/>
                    <a:pt x="1301" y="7557"/>
                    <a:pt x="501" y="10259"/>
                  </a:cubicBezTo>
                  <a:cubicBezTo>
                    <a:pt x="0" y="12060"/>
                    <a:pt x="334" y="14229"/>
                    <a:pt x="1835" y="15396"/>
                  </a:cubicBezTo>
                  <a:cubicBezTo>
                    <a:pt x="2502" y="15930"/>
                    <a:pt x="3369" y="16197"/>
                    <a:pt x="4203" y="16430"/>
                  </a:cubicBezTo>
                  <a:cubicBezTo>
                    <a:pt x="5471" y="16797"/>
                    <a:pt x="6705" y="17231"/>
                    <a:pt x="7839" y="17898"/>
                  </a:cubicBezTo>
                  <a:cubicBezTo>
                    <a:pt x="8973" y="18565"/>
                    <a:pt x="9974" y="19432"/>
                    <a:pt x="10541" y="20600"/>
                  </a:cubicBezTo>
                  <a:cubicBezTo>
                    <a:pt x="11142" y="21767"/>
                    <a:pt x="11342" y="23268"/>
                    <a:pt x="12476" y="23935"/>
                  </a:cubicBezTo>
                  <a:cubicBezTo>
                    <a:pt x="12817" y="24160"/>
                    <a:pt x="13202" y="24259"/>
                    <a:pt x="13595" y="24259"/>
                  </a:cubicBezTo>
                  <a:cubicBezTo>
                    <a:pt x="14545" y="24259"/>
                    <a:pt x="15545" y="23680"/>
                    <a:pt x="16112" y="22901"/>
                  </a:cubicBezTo>
                  <a:cubicBezTo>
                    <a:pt x="16812" y="21801"/>
                    <a:pt x="16946" y="20366"/>
                    <a:pt x="16912" y="18965"/>
                  </a:cubicBezTo>
                  <a:cubicBezTo>
                    <a:pt x="16812" y="14429"/>
                    <a:pt x="15311" y="9925"/>
                    <a:pt x="12743" y="6223"/>
                  </a:cubicBezTo>
                  <a:cubicBezTo>
                    <a:pt x="12242" y="5522"/>
                    <a:pt x="11675" y="4855"/>
                    <a:pt x="11342" y="4055"/>
                  </a:cubicBezTo>
                  <a:cubicBezTo>
                    <a:pt x="11075" y="3354"/>
                    <a:pt x="10875" y="2587"/>
                    <a:pt x="10608" y="1886"/>
                  </a:cubicBezTo>
                  <a:cubicBezTo>
                    <a:pt x="10308" y="1186"/>
                    <a:pt x="9841" y="519"/>
                    <a:pt x="9140" y="219"/>
                  </a:cubicBezTo>
                  <a:cubicBezTo>
                    <a:pt x="8781" y="68"/>
                    <a:pt x="8453" y="1"/>
                    <a:pt x="8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-140652" y="1599576"/>
              <a:ext cx="37684" cy="13410"/>
            </a:xfrm>
            <a:custGeom>
              <a:avLst/>
              <a:gdLst/>
              <a:ahLst/>
              <a:cxnLst/>
              <a:rect l="l" t="t" r="r" b="b"/>
              <a:pathLst>
                <a:path w="607" h="216" extrusionOk="0">
                  <a:moveTo>
                    <a:pt x="234" y="1"/>
                  </a:moveTo>
                  <a:cubicBezTo>
                    <a:pt x="173" y="1"/>
                    <a:pt x="96" y="6"/>
                    <a:pt x="0" y="20"/>
                  </a:cubicBezTo>
                  <a:cubicBezTo>
                    <a:pt x="0" y="166"/>
                    <a:pt x="83" y="215"/>
                    <a:pt x="176" y="215"/>
                  </a:cubicBezTo>
                  <a:cubicBezTo>
                    <a:pt x="369" y="215"/>
                    <a:pt x="60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960000" y="71954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1"/>
          </p:nvPr>
        </p:nvSpPr>
        <p:spPr>
          <a:xfrm>
            <a:off x="1670967" y="24334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4" name="Google Shape;304;p17"/>
          <p:cNvSpPr txBox="1">
            <a:spLocks noGrp="1"/>
          </p:cNvSpPr>
          <p:nvPr>
            <p:ph type="subTitle" idx="2"/>
          </p:nvPr>
        </p:nvSpPr>
        <p:spPr>
          <a:xfrm>
            <a:off x="6714723" y="24334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3"/>
          </p:nvPr>
        </p:nvSpPr>
        <p:spPr>
          <a:xfrm>
            <a:off x="1670967" y="46475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6" name="Google Shape;306;p17"/>
          <p:cNvSpPr txBox="1">
            <a:spLocks noGrp="1"/>
          </p:cNvSpPr>
          <p:nvPr>
            <p:ph type="subTitle" idx="4"/>
          </p:nvPr>
        </p:nvSpPr>
        <p:spPr>
          <a:xfrm>
            <a:off x="6714723" y="4647567"/>
            <a:ext cx="37052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07" name="Google Shape;307;p17"/>
          <p:cNvSpPr txBox="1">
            <a:spLocks noGrp="1"/>
          </p:cNvSpPr>
          <p:nvPr>
            <p:ph type="subTitle" idx="5"/>
          </p:nvPr>
        </p:nvSpPr>
        <p:spPr>
          <a:xfrm>
            <a:off x="1670967" y="19407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08" name="Google Shape;308;p17"/>
          <p:cNvSpPr txBox="1">
            <a:spLocks noGrp="1"/>
          </p:cNvSpPr>
          <p:nvPr>
            <p:ph type="subTitle" idx="6"/>
          </p:nvPr>
        </p:nvSpPr>
        <p:spPr>
          <a:xfrm>
            <a:off x="1670967" y="41549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7"/>
          </p:nvPr>
        </p:nvSpPr>
        <p:spPr>
          <a:xfrm>
            <a:off x="6714688" y="19407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8"/>
          </p:nvPr>
        </p:nvSpPr>
        <p:spPr>
          <a:xfrm>
            <a:off x="6714688" y="4154933"/>
            <a:ext cx="37052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11" name="Google Shape;311;p17"/>
          <p:cNvSpPr/>
          <p:nvPr/>
        </p:nvSpPr>
        <p:spPr>
          <a:xfrm>
            <a:off x="162335" y="5662057"/>
            <a:ext cx="300976" cy="381932"/>
          </a:xfrm>
          <a:custGeom>
            <a:avLst/>
            <a:gdLst/>
            <a:ahLst/>
            <a:cxnLst/>
            <a:rect l="l" t="t" r="r" b="b"/>
            <a:pathLst>
              <a:path w="3636" h="4614" extrusionOk="0">
                <a:moveTo>
                  <a:pt x="1152" y="1"/>
                </a:moveTo>
                <a:cubicBezTo>
                  <a:pt x="1135" y="1"/>
                  <a:pt x="1118" y="1"/>
                  <a:pt x="1101" y="2"/>
                </a:cubicBezTo>
                <a:cubicBezTo>
                  <a:pt x="534" y="2"/>
                  <a:pt x="0" y="402"/>
                  <a:pt x="0" y="969"/>
                </a:cubicBezTo>
                <a:cubicBezTo>
                  <a:pt x="0" y="1336"/>
                  <a:pt x="267" y="1669"/>
                  <a:pt x="500" y="1870"/>
                </a:cubicBezTo>
                <a:cubicBezTo>
                  <a:pt x="734" y="2070"/>
                  <a:pt x="1034" y="2303"/>
                  <a:pt x="1301" y="2537"/>
                </a:cubicBezTo>
                <a:cubicBezTo>
                  <a:pt x="1534" y="2837"/>
                  <a:pt x="1701" y="3170"/>
                  <a:pt x="1801" y="3537"/>
                </a:cubicBezTo>
                <a:cubicBezTo>
                  <a:pt x="1868" y="3838"/>
                  <a:pt x="1868" y="4171"/>
                  <a:pt x="2035" y="4371"/>
                </a:cubicBezTo>
                <a:cubicBezTo>
                  <a:pt x="2152" y="4541"/>
                  <a:pt x="2330" y="4613"/>
                  <a:pt x="2522" y="4613"/>
                </a:cubicBezTo>
                <a:cubicBezTo>
                  <a:pt x="2821" y="4613"/>
                  <a:pt x="3153" y="4436"/>
                  <a:pt x="3336" y="4171"/>
                </a:cubicBezTo>
                <a:cubicBezTo>
                  <a:pt x="3636" y="3738"/>
                  <a:pt x="3536" y="3170"/>
                  <a:pt x="3469" y="2670"/>
                </a:cubicBezTo>
                <a:cubicBezTo>
                  <a:pt x="3205" y="1417"/>
                  <a:pt x="2616" y="1"/>
                  <a:pt x="11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873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8"/>
          <p:cNvGrpSpPr/>
          <p:nvPr/>
        </p:nvGrpSpPr>
        <p:grpSpPr>
          <a:xfrm>
            <a:off x="-261575" y="-252150"/>
            <a:ext cx="13725499" cy="7202863"/>
            <a:chOff x="-196181" y="-189113"/>
            <a:chExt cx="10294124" cy="5402147"/>
          </a:xfrm>
        </p:grpSpPr>
        <p:sp>
          <p:nvSpPr>
            <p:cNvPr id="314" name="Google Shape;314;p18"/>
            <p:cNvSpPr/>
            <p:nvPr/>
          </p:nvSpPr>
          <p:spPr>
            <a:xfrm rot="5400000">
              <a:off x="46304" y="721007"/>
              <a:ext cx="5209792" cy="3750587"/>
            </a:xfrm>
            <a:custGeom>
              <a:avLst/>
              <a:gdLst/>
              <a:ahLst/>
              <a:cxnLst/>
              <a:rect l="l" t="t" r="r" b="b"/>
              <a:pathLst>
                <a:path w="58976" h="33459" extrusionOk="0">
                  <a:moveTo>
                    <a:pt x="58876" y="1"/>
                  </a:moveTo>
                  <a:lnTo>
                    <a:pt x="58876" y="1"/>
                  </a:lnTo>
                  <a:cubicBezTo>
                    <a:pt x="53539" y="701"/>
                    <a:pt x="48201" y="1635"/>
                    <a:pt x="43198" y="3503"/>
                  </a:cubicBezTo>
                  <a:cubicBezTo>
                    <a:pt x="38128" y="5438"/>
                    <a:pt x="33424" y="8340"/>
                    <a:pt x="30122" y="12610"/>
                  </a:cubicBezTo>
                  <a:cubicBezTo>
                    <a:pt x="29088" y="13944"/>
                    <a:pt x="28187" y="15445"/>
                    <a:pt x="26953" y="16613"/>
                  </a:cubicBezTo>
                  <a:cubicBezTo>
                    <a:pt x="25385" y="18147"/>
                    <a:pt x="23350" y="19114"/>
                    <a:pt x="21282" y="19982"/>
                  </a:cubicBezTo>
                  <a:cubicBezTo>
                    <a:pt x="13877" y="23184"/>
                    <a:pt x="5738" y="25819"/>
                    <a:pt x="434" y="31957"/>
                  </a:cubicBezTo>
                  <a:cubicBezTo>
                    <a:pt x="334" y="32124"/>
                    <a:pt x="234" y="32291"/>
                    <a:pt x="67" y="32357"/>
                  </a:cubicBezTo>
                  <a:cubicBezTo>
                    <a:pt x="0" y="32724"/>
                    <a:pt x="200" y="33058"/>
                    <a:pt x="234" y="33458"/>
                  </a:cubicBezTo>
                  <a:cubicBezTo>
                    <a:pt x="3069" y="29989"/>
                    <a:pt x="6872" y="27487"/>
                    <a:pt x="10875" y="25486"/>
                  </a:cubicBezTo>
                  <a:cubicBezTo>
                    <a:pt x="14844" y="23484"/>
                    <a:pt x="19047" y="21950"/>
                    <a:pt x="23083" y="20048"/>
                  </a:cubicBezTo>
                  <a:cubicBezTo>
                    <a:pt x="24384" y="19448"/>
                    <a:pt x="25685" y="18814"/>
                    <a:pt x="26719" y="17847"/>
                  </a:cubicBezTo>
                  <a:cubicBezTo>
                    <a:pt x="28287" y="16446"/>
                    <a:pt x="29221" y="14378"/>
                    <a:pt x="30522" y="12710"/>
                  </a:cubicBezTo>
                  <a:cubicBezTo>
                    <a:pt x="32957" y="9508"/>
                    <a:pt x="36727" y="7540"/>
                    <a:pt x="40463" y="6139"/>
                  </a:cubicBezTo>
                  <a:cubicBezTo>
                    <a:pt x="46367" y="3870"/>
                    <a:pt x="52605" y="2669"/>
                    <a:pt x="58876" y="2503"/>
                  </a:cubicBezTo>
                  <a:cubicBezTo>
                    <a:pt x="58809" y="1702"/>
                    <a:pt x="58976" y="701"/>
                    <a:pt x="58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 rot="5400000">
              <a:off x="5244861" y="160846"/>
              <a:ext cx="5156790" cy="4492207"/>
            </a:xfrm>
            <a:custGeom>
              <a:avLst/>
              <a:gdLst/>
              <a:ahLst/>
              <a:cxnLst/>
              <a:rect l="l" t="t" r="r" b="b"/>
              <a:pathLst>
                <a:path w="58376" h="40075" extrusionOk="0">
                  <a:moveTo>
                    <a:pt x="57559" y="0"/>
                  </a:moveTo>
                  <a:cubicBezTo>
                    <a:pt x="57229" y="0"/>
                    <a:pt x="56867" y="38"/>
                    <a:pt x="56541" y="113"/>
                  </a:cubicBezTo>
                  <a:cubicBezTo>
                    <a:pt x="56608" y="5650"/>
                    <a:pt x="53706" y="10920"/>
                    <a:pt x="49703" y="14690"/>
                  </a:cubicBezTo>
                  <a:cubicBezTo>
                    <a:pt x="45700" y="18493"/>
                    <a:pt x="40597" y="20961"/>
                    <a:pt x="35360" y="22762"/>
                  </a:cubicBezTo>
                  <a:cubicBezTo>
                    <a:pt x="32470" y="23725"/>
                    <a:pt x="29436" y="24544"/>
                    <a:pt x="26365" y="24544"/>
                  </a:cubicBezTo>
                  <a:cubicBezTo>
                    <a:pt x="26139" y="24544"/>
                    <a:pt x="25913" y="24539"/>
                    <a:pt x="25686" y="24530"/>
                  </a:cubicBezTo>
                  <a:cubicBezTo>
                    <a:pt x="24919" y="24497"/>
                    <a:pt x="24085" y="24363"/>
                    <a:pt x="23618" y="23763"/>
                  </a:cubicBezTo>
                  <a:cubicBezTo>
                    <a:pt x="23418" y="23429"/>
                    <a:pt x="23318" y="23029"/>
                    <a:pt x="23117" y="22696"/>
                  </a:cubicBezTo>
                  <a:cubicBezTo>
                    <a:pt x="22764" y="22212"/>
                    <a:pt x="22182" y="22039"/>
                    <a:pt x="21557" y="22039"/>
                  </a:cubicBezTo>
                  <a:cubicBezTo>
                    <a:pt x="21062" y="22039"/>
                    <a:pt x="20539" y="22148"/>
                    <a:pt x="20082" y="22295"/>
                  </a:cubicBezTo>
                  <a:cubicBezTo>
                    <a:pt x="11509" y="24864"/>
                    <a:pt x="4804" y="31735"/>
                    <a:pt x="134" y="39307"/>
                  </a:cubicBezTo>
                  <a:cubicBezTo>
                    <a:pt x="1" y="39508"/>
                    <a:pt x="134" y="39808"/>
                    <a:pt x="168" y="40075"/>
                  </a:cubicBezTo>
                  <a:cubicBezTo>
                    <a:pt x="2569" y="36572"/>
                    <a:pt x="5171" y="33303"/>
                    <a:pt x="8307" y="30468"/>
                  </a:cubicBezTo>
                  <a:cubicBezTo>
                    <a:pt x="10742" y="28266"/>
                    <a:pt x="13444" y="26231"/>
                    <a:pt x="16513" y="25131"/>
                  </a:cubicBezTo>
                  <a:cubicBezTo>
                    <a:pt x="16937" y="24965"/>
                    <a:pt x="17401" y="24840"/>
                    <a:pt x="17845" y="24840"/>
                  </a:cubicBezTo>
                  <a:cubicBezTo>
                    <a:pt x="18204" y="24840"/>
                    <a:pt x="18549" y="24922"/>
                    <a:pt x="18848" y="25131"/>
                  </a:cubicBezTo>
                  <a:cubicBezTo>
                    <a:pt x="19115" y="25331"/>
                    <a:pt x="19315" y="25631"/>
                    <a:pt x="19582" y="25831"/>
                  </a:cubicBezTo>
                  <a:cubicBezTo>
                    <a:pt x="20164" y="26358"/>
                    <a:pt x="20977" y="26516"/>
                    <a:pt x="21790" y="26516"/>
                  </a:cubicBezTo>
                  <a:cubicBezTo>
                    <a:pt x="21955" y="26516"/>
                    <a:pt x="22120" y="26510"/>
                    <a:pt x="22284" y="26498"/>
                  </a:cubicBezTo>
                  <a:cubicBezTo>
                    <a:pt x="25152" y="26432"/>
                    <a:pt x="27954" y="25664"/>
                    <a:pt x="30690" y="24830"/>
                  </a:cubicBezTo>
                  <a:cubicBezTo>
                    <a:pt x="36327" y="23129"/>
                    <a:pt x="41898" y="21128"/>
                    <a:pt x="46834" y="17925"/>
                  </a:cubicBezTo>
                  <a:cubicBezTo>
                    <a:pt x="51771" y="14690"/>
                    <a:pt x="55974" y="10153"/>
                    <a:pt x="57876" y="4616"/>
                  </a:cubicBezTo>
                  <a:cubicBezTo>
                    <a:pt x="58376" y="3215"/>
                    <a:pt x="57976" y="1647"/>
                    <a:pt x="58042" y="179"/>
                  </a:cubicBezTo>
                  <a:cubicBezTo>
                    <a:pt x="58042" y="146"/>
                    <a:pt x="58042" y="113"/>
                    <a:pt x="58009" y="79"/>
                  </a:cubicBezTo>
                  <a:cubicBezTo>
                    <a:pt x="57976" y="13"/>
                    <a:pt x="57942" y="13"/>
                    <a:pt x="57876" y="13"/>
                  </a:cubicBezTo>
                  <a:cubicBezTo>
                    <a:pt x="57776" y="4"/>
                    <a:pt x="57669" y="0"/>
                    <a:pt x="57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 rot="5400000">
              <a:off x="-310896" y="754613"/>
              <a:ext cx="5153875" cy="3698126"/>
            </a:xfrm>
            <a:custGeom>
              <a:avLst/>
              <a:gdLst/>
              <a:ahLst/>
              <a:cxnLst/>
              <a:rect l="l" t="t" r="r" b="b"/>
              <a:pathLst>
                <a:path w="58343" h="32991" extrusionOk="0">
                  <a:moveTo>
                    <a:pt x="58342" y="0"/>
                  </a:moveTo>
                  <a:lnTo>
                    <a:pt x="58342" y="0"/>
                  </a:lnTo>
                  <a:cubicBezTo>
                    <a:pt x="52571" y="200"/>
                    <a:pt x="46867" y="1668"/>
                    <a:pt x="41730" y="4203"/>
                  </a:cubicBezTo>
                  <a:cubicBezTo>
                    <a:pt x="41697" y="4236"/>
                    <a:pt x="41664" y="4303"/>
                    <a:pt x="41597" y="4303"/>
                  </a:cubicBezTo>
                  <a:cubicBezTo>
                    <a:pt x="41397" y="4403"/>
                    <a:pt x="41197" y="4537"/>
                    <a:pt x="40930" y="4637"/>
                  </a:cubicBezTo>
                  <a:cubicBezTo>
                    <a:pt x="39729" y="5104"/>
                    <a:pt x="38428" y="5170"/>
                    <a:pt x="37194" y="5504"/>
                  </a:cubicBezTo>
                  <a:cubicBezTo>
                    <a:pt x="35659" y="5871"/>
                    <a:pt x="34192" y="6672"/>
                    <a:pt x="32991" y="7706"/>
                  </a:cubicBezTo>
                  <a:cubicBezTo>
                    <a:pt x="31757" y="8773"/>
                    <a:pt x="30756" y="10641"/>
                    <a:pt x="31723" y="11942"/>
                  </a:cubicBezTo>
                  <a:cubicBezTo>
                    <a:pt x="32591" y="13176"/>
                    <a:pt x="34892" y="13343"/>
                    <a:pt x="34859" y="15011"/>
                  </a:cubicBezTo>
                  <a:cubicBezTo>
                    <a:pt x="34859" y="15645"/>
                    <a:pt x="34492" y="16212"/>
                    <a:pt x="33925" y="16545"/>
                  </a:cubicBezTo>
                  <a:cubicBezTo>
                    <a:pt x="31690" y="17980"/>
                    <a:pt x="29155" y="18747"/>
                    <a:pt x="26586" y="19414"/>
                  </a:cubicBezTo>
                  <a:cubicBezTo>
                    <a:pt x="21850" y="20715"/>
                    <a:pt x="16979" y="21716"/>
                    <a:pt x="12343" y="23450"/>
                  </a:cubicBezTo>
                  <a:cubicBezTo>
                    <a:pt x="7706" y="25151"/>
                    <a:pt x="3236" y="27687"/>
                    <a:pt x="1" y="31389"/>
                  </a:cubicBezTo>
                  <a:cubicBezTo>
                    <a:pt x="1" y="31956"/>
                    <a:pt x="134" y="32390"/>
                    <a:pt x="134" y="32990"/>
                  </a:cubicBezTo>
                  <a:cubicBezTo>
                    <a:pt x="3303" y="27720"/>
                    <a:pt x="9407" y="24985"/>
                    <a:pt x="15378" y="23450"/>
                  </a:cubicBezTo>
                  <a:cubicBezTo>
                    <a:pt x="21349" y="21882"/>
                    <a:pt x="27587" y="21282"/>
                    <a:pt x="33224" y="18780"/>
                  </a:cubicBezTo>
                  <a:cubicBezTo>
                    <a:pt x="35192" y="17880"/>
                    <a:pt x="37294" y="16479"/>
                    <a:pt x="37527" y="14344"/>
                  </a:cubicBezTo>
                  <a:cubicBezTo>
                    <a:pt x="37661" y="13543"/>
                    <a:pt x="37227" y="12642"/>
                    <a:pt x="37227" y="11809"/>
                  </a:cubicBezTo>
                  <a:cubicBezTo>
                    <a:pt x="37327" y="8039"/>
                    <a:pt x="40063" y="6505"/>
                    <a:pt x="42698" y="4970"/>
                  </a:cubicBezTo>
                  <a:cubicBezTo>
                    <a:pt x="47334" y="2202"/>
                    <a:pt x="52571" y="634"/>
                    <a:pt x="57909" y="334"/>
                  </a:cubicBezTo>
                  <a:cubicBezTo>
                    <a:pt x="58009" y="200"/>
                    <a:pt x="58209" y="100"/>
                    <a:pt x="58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 rot="5400000">
              <a:off x="-444927" y="715932"/>
              <a:ext cx="4764836" cy="4205692"/>
            </a:xfrm>
            <a:custGeom>
              <a:avLst/>
              <a:gdLst/>
              <a:ahLst/>
              <a:cxnLst/>
              <a:rect l="l" t="t" r="r" b="b"/>
              <a:pathLst>
                <a:path w="53939" h="37519" extrusionOk="0">
                  <a:moveTo>
                    <a:pt x="53905" y="0"/>
                  </a:moveTo>
                  <a:cubicBezTo>
                    <a:pt x="51370" y="467"/>
                    <a:pt x="48935" y="1701"/>
                    <a:pt x="47067" y="3503"/>
                  </a:cubicBezTo>
                  <a:cubicBezTo>
                    <a:pt x="44165" y="6305"/>
                    <a:pt x="42664" y="10208"/>
                    <a:pt x="40062" y="13310"/>
                  </a:cubicBezTo>
                  <a:cubicBezTo>
                    <a:pt x="36593" y="17446"/>
                    <a:pt x="31523" y="19781"/>
                    <a:pt x="26419" y="21449"/>
                  </a:cubicBezTo>
                  <a:cubicBezTo>
                    <a:pt x="21349" y="23117"/>
                    <a:pt x="16045" y="24218"/>
                    <a:pt x="11175" y="26453"/>
                  </a:cubicBezTo>
                  <a:cubicBezTo>
                    <a:pt x="6305" y="28654"/>
                    <a:pt x="1835" y="32457"/>
                    <a:pt x="0" y="37494"/>
                  </a:cubicBezTo>
                  <a:cubicBezTo>
                    <a:pt x="117" y="37510"/>
                    <a:pt x="275" y="37519"/>
                    <a:pt x="434" y="37519"/>
                  </a:cubicBezTo>
                  <a:cubicBezTo>
                    <a:pt x="592" y="37519"/>
                    <a:pt x="751" y="37510"/>
                    <a:pt x="868" y="37494"/>
                  </a:cubicBezTo>
                  <a:cubicBezTo>
                    <a:pt x="2802" y="32724"/>
                    <a:pt x="7172" y="29388"/>
                    <a:pt x="11842" y="27320"/>
                  </a:cubicBezTo>
                  <a:cubicBezTo>
                    <a:pt x="16512" y="25218"/>
                    <a:pt x="21549" y="24184"/>
                    <a:pt x="26419" y="22650"/>
                  </a:cubicBezTo>
                  <a:cubicBezTo>
                    <a:pt x="31323" y="21115"/>
                    <a:pt x="36193" y="18947"/>
                    <a:pt x="39562" y="15111"/>
                  </a:cubicBezTo>
                  <a:cubicBezTo>
                    <a:pt x="41863" y="12509"/>
                    <a:pt x="43365" y="9340"/>
                    <a:pt x="45366" y="6505"/>
                  </a:cubicBezTo>
                  <a:cubicBezTo>
                    <a:pt x="47367" y="3670"/>
                    <a:pt x="50169" y="1101"/>
                    <a:pt x="53572" y="634"/>
                  </a:cubicBezTo>
                  <a:cubicBezTo>
                    <a:pt x="53872" y="601"/>
                    <a:pt x="53939" y="300"/>
                    <a:pt x="5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 rot="5400000">
              <a:off x="-608756" y="2912965"/>
              <a:ext cx="2963811" cy="1540746"/>
            </a:xfrm>
            <a:custGeom>
              <a:avLst/>
              <a:gdLst/>
              <a:ahLst/>
              <a:cxnLst/>
              <a:rect l="l" t="t" r="r" b="b"/>
              <a:pathLst>
                <a:path w="33551" h="13745" extrusionOk="0">
                  <a:moveTo>
                    <a:pt x="33224" y="0"/>
                  </a:moveTo>
                  <a:cubicBezTo>
                    <a:pt x="31589" y="1668"/>
                    <a:pt x="29421" y="2769"/>
                    <a:pt x="27220" y="3436"/>
                  </a:cubicBezTo>
                  <a:cubicBezTo>
                    <a:pt x="25018" y="4103"/>
                    <a:pt x="22683" y="4403"/>
                    <a:pt x="20381" y="4670"/>
                  </a:cubicBezTo>
                  <a:cubicBezTo>
                    <a:pt x="17613" y="5071"/>
                    <a:pt x="14844" y="5404"/>
                    <a:pt x="12075" y="5771"/>
                  </a:cubicBezTo>
                  <a:cubicBezTo>
                    <a:pt x="10074" y="6071"/>
                    <a:pt x="8039" y="6305"/>
                    <a:pt x="6105" y="6939"/>
                  </a:cubicBezTo>
                  <a:cubicBezTo>
                    <a:pt x="3903" y="7639"/>
                    <a:pt x="1835" y="8907"/>
                    <a:pt x="534" y="10841"/>
                  </a:cubicBezTo>
                  <a:cubicBezTo>
                    <a:pt x="167" y="11342"/>
                    <a:pt x="0" y="11975"/>
                    <a:pt x="0" y="12609"/>
                  </a:cubicBezTo>
                  <a:cubicBezTo>
                    <a:pt x="0" y="12843"/>
                    <a:pt x="0" y="13110"/>
                    <a:pt x="167" y="13310"/>
                  </a:cubicBezTo>
                  <a:cubicBezTo>
                    <a:pt x="400" y="13643"/>
                    <a:pt x="867" y="13743"/>
                    <a:pt x="1234" y="13743"/>
                  </a:cubicBezTo>
                  <a:cubicBezTo>
                    <a:pt x="1273" y="13744"/>
                    <a:pt x="1311" y="13745"/>
                    <a:pt x="1350" y="13745"/>
                  </a:cubicBezTo>
                  <a:cubicBezTo>
                    <a:pt x="2976" y="13745"/>
                    <a:pt x="4539" y="13062"/>
                    <a:pt x="6038" y="12476"/>
                  </a:cubicBezTo>
                  <a:cubicBezTo>
                    <a:pt x="11208" y="10441"/>
                    <a:pt x="16745" y="9407"/>
                    <a:pt x="22283" y="9407"/>
                  </a:cubicBezTo>
                  <a:cubicBezTo>
                    <a:pt x="24306" y="9407"/>
                    <a:pt x="26330" y="9534"/>
                    <a:pt x="28338" y="9534"/>
                  </a:cubicBezTo>
                  <a:cubicBezTo>
                    <a:pt x="30037" y="9534"/>
                    <a:pt x="31724" y="9443"/>
                    <a:pt x="33391" y="9107"/>
                  </a:cubicBezTo>
                  <a:cubicBezTo>
                    <a:pt x="33391" y="8840"/>
                    <a:pt x="33391" y="8640"/>
                    <a:pt x="33424" y="8473"/>
                  </a:cubicBezTo>
                  <a:lnTo>
                    <a:pt x="33424" y="8473"/>
                  </a:lnTo>
                  <a:cubicBezTo>
                    <a:pt x="31712" y="8839"/>
                    <a:pt x="29968" y="8941"/>
                    <a:pt x="28212" y="8941"/>
                  </a:cubicBezTo>
                  <a:cubicBezTo>
                    <a:pt x="25964" y="8941"/>
                    <a:pt x="23696" y="8773"/>
                    <a:pt x="21449" y="8773"/>
                  </a:cubicBezTo>
                  <a:cubicBezTo>
                    <a:pt x="16679" y="8773"/>
                    <a:pt x="11909" y="9640"/>
                    <a:pt x="7439" y="11275"/>
                  </a:cubicBezTo>
                  <a:cubicBezTo>
                    <a:pt x="6071" y="11775"/>
                    <a:pt x="4704" y="12342"/>
                    <a:pt x="3236" y="12476"/>
                  </a:cubicBezTo>
                  <a:cubicBezTo>
                    <a:pt x="3221" y="12477"/>
                    <a:pt x="3207" y="12478"/>
                    <a:pt x="3193" y="12478"/>
                  </a:cubicBezTo>
                  <a:cubicBezTo>
                    <a:pt x="2849" y="12478"/>
                    <a:pt x="2609" y="12096"/>
                    <a:pt x="2769" y="11775"/>
                  </a:cubicBezTo>
                  <a:cubicBezTo>
                    <a:pt x="3169" y="11041"/>
                    <a:pt x="3736" y="10441"/>
                    <a:pt x="4403" y="9941"/>
                  </a:cubicBezTo>
                  <a:cubicBezTo>
                    <a:pt x="6838" y="8073"/>
                    <a:pt x="10007" y="7472"/>
                    <a:pt x="13043" y="6939"/>
                  </a:cubicBezTo>
                  <a:lnTo>
                    <a:pt x="24284" y="4970"/>
                  </a:lnTo>
                  <a:cubicBezTo>
                    <a:pt x="25618" y="4737"/>
                    <a:pt x="26919" y="4403"/>
                    <a:pt x="28220" y="3970"/>
                  </a:cubicBezTo>
                  <a:cubicBezTo>
                    <a:pt x="30055" y="3336"/>
                    <a:pt x="32924" y="2168"/>
                    <a:pt x="33524" y="300"/>
                  </a:cubicBezTo>
                  <a:cubicBezTo>
                    <a:pt x="33550" y="170"/>
                    <a:pt x="33510" y="147"/>
                    <a:pt x="33451" y="147"/>
                  </a:cubicBezTo>
                  <a:cubicBezTo>
                    <a:pt x="33419" y="147"/>
                    <a:pt x="33380" y="154"/>
                    <a:pt x="33344" y="154"/>
                  </a:cubicBezTo>
                  <a:cubicBezTo>
                    <a:pt x="33280" y="154"/>
                    <a:pt x="33224" y="131"/>
                    <a:pt x="3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 rot="5400000">
              <a:off x="-492616" y="956731"/>
              <a:ext cx="4552738" cy="3959868"/>
            </a:xfrm>
            <a:custGeom>
              <a:avLst/>
              <a:gdLst/>
              <a:ahLst/>
              <a:cxnLst/>
              <a:rect l="l" t="t" r="r" b="b"/>
              <a:pathLst>
                <a:path w="51538" h="35326" extrusionOk="0">
                  <a:moveTo>
                    <a:pt x="50870" y="1"/>
                  </a:moveTo>
                  <a:lnTo>
                    <a:pt x="50870" y="1"/>
                  </a:lnTo>
                  <a:cubicBezTo>
                    <a:pt x="49469" y="468"/>
                    <a:pt x="48068" y="1302"/>
                    <a:pt x="47234" y="2536"/>
                  </a:cubicBezTo>
                  <a:cubicBezTo>
                    <a:pt x="46367" y="3737"/>
                    <a:pt x="45800" y="5071"/>
                    <a:pt x="45166" y="6405"/>
                  </a:cubicBezTo>
                  <a:cubicBezTo>
                    <a:pt x="43698" y="9574"/>
                    <a:pt x="41964" y="12676"/>
                    <a:pt x="39362" y="14978"/>
                  </a:cubicBezTo>
                  <a:cubicBezTo>
                    <a:pt x="37994" y="16212"/>
                    <a:pt x="36393" y="17213"/>
                    <a:pt x="34692" y="17980"/>
                  </a:cubicBezTo>
                  <a:cubicBezTo>
                    <a:pt x="32891" y="18814"/>
                    <a:pt x="30989" y="19348"/>
                    <a:pt x="29121" y="19915"/>
                  </a:cubicBezTo>
                  <a:cubicBezTo>
                    <a:pt x="24485" y="21316"/>
                    <a:pt x="19714" y="22550"/>
                    <a:pt x="15145" y="24151"/>
                  </a:cubicBezTo>
                  <a:cubicBezTo>
                    <a:pt x="9040" y="26219"/>
                    <a:pt x="2869" y="29555"/>
                    <a:pt x="0" y="35326"/>
                  </a:cubicBezTo>
                  <a:cubicBezTo>
                    <a:pt x="1335" y="35226"/>
                    <a:pt x="2636" y="35259"/>
                    <a:pt x="3970" y="35226"/>
                  </a:cubicBezTo>
                  <a:cubicBezTo>
                    <a:pt x="6705" y="29722"/>
                    <a:pt x="12276" y="26086"/>
                    <a:pt x="18047" y="23918"/>
                  </a:cubicBezTo>
                  <a:cubicBezTo>
                    <a:pt x="23851" y="21750"/>
                    <a:pt x="30022" y="20816"/>
                    <a:pt x="35893" y="19014"/>
                  </a:cubicBezTo>
                  <a:cubicBezTo>
                    <a:pt x="38895" y="18080"/>
                    <a:pt x="41997" y="16846"/>
                    <a:pt x="44199" y="14578"/>
                  </a:cubicBezTo>
                  <a:cubicBezTo>
                    <a:pt x="46000" y="12710"/>
                    <a:pt x="47134" y="10308"/>
                    <a:pt x="47835" y="7806"/>
                  </a:cubicBezTo>
                  <a:cubicBezTo>
                    <a:pt x="48101" y="6672"/>
                    <a:pt x="48368" y="5505"/>
                    <a:pt x="49069" y="4571"/>
                  </a:cubicBezTo>
                  <a:cubicBezTo>
                    <a:pt x="49569" y="3903"/>
                    <a:pt x="50303" y="3370"/>
                    <a:pt x="50737" y="2669"/>
                  </a:cubicBezTo>
                  <a:cubicBezTo>
                    <a:pt x="51204" y="1902"/>
                    <a:pt x="51537" y="501"/>
                    <a:pt x="50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 rot="5400000">
              <a:off x="5878421" y="94015"/>
              <a:ext cx="4479065" cy="3959980"/>
            </a:xfrm>
            <a:custGeom>
              <a:avLst/>
              <a:gdLst/>
              <a:ahLst/>
              <a:cxnLst/>
              <a:rect l="l" t="t" r="r" b="b"/>
              <a:pathLst>
                <a:path w="50704" h="35327" extrusionOk="0">
                  <a:moveTo>
                    <a:pt x="50570" y="1"/>
                  </a:moveTo>
                  <a:cubicBezTo>
                    <a:pt x="49436" y="1"/>
                    <a:pt x="48235" y="134"/>
                    <a:pt x="47101" y="301"/>
                  </a:cubicBezTo>
                  <a:cubicBezTo>
                    <a:pt x="47034" y="2169"/>
                    <a:pt x="46067" y="3870"/>
                    <a:pt x="44933" y="5371"/>
                  </a:cubicBezTo>
                  <a:cubicBezTo>
                    <a:pt x="42431" y="8807"/>
                    <a:pt x="39095" y="11542"/>
                    <a:pt x="35259" y="13344"/>
                  </a:cubicBezTo>
                  <a:cubicBezTo>
                    <a:pt x="30623" y="15512"/>
                    <a:pt x="25519" y="16212"/>
                    <a:pt x="20615" y="17713"/>
                  </a:cubicBezTo>
                  <a:cubicBezTo>
                    <a:pt x="12209" y="20315"/>
                    <a:pt x="4337" y="25586"/>
                    <a:pt x="1" y="33258"/>
                  </a:cubicBezTo>
                  <a:cubicBezTo>
                    <a:pt x="67" y="33925"/>
                    <a:pt x="67" y="34659"/>
                    <a:pt x="167" y="35326"/>
                  </a:cubicBezTo>
                  <a:cubicBezTo>
                    <a:pt x="4070" y="29689"/>
                    <a:pt x="8340" y="24051"/>
                    <a:pt x="14344" y="20749"/>
                  </a:cubicBezTo>
                  <a:cubicBezTo>
                    <a:pt x="18614" y="18381"/>
                    <a:pt x="23517" y="17347"/>
                    <a:pt x="28288" y="16246"/>
                  </a:cubicBezTo>
                  <a:cubicBezTo>
                    <a:pt x="33091" y="15178"/>
                    <a:pt x="37961" y="14044"/>
                    <a:pt x="42197" y="11542"/>
                  </a:cubicBezTo>
                  <a:cubicBezTo>
                    <a:pt x="46400" y="9041"/>
                    <a:pt x="49970" y="4938"/>
                    <a:pt x="50603" y="68"/>
                  </a:cubicBezTo>
                  <a:cubicBezTo>
                    <a:pt x="50704" y="68"/>
                    <a:pt x="50470" y="1"/>
                    <a:pt x="50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 rot="5400000">
              <a:off x="8068564" y="107760"/>
              <a:ext cx="2139446" cy="1592870"/>
            </a:xfrm>
            <a:custGeom>
              <a:avLst/>
              <a:gdLst/>
              <a:ahLst/>
              <a:cxnLst/>
              <a:rect l="l" t="t" r="r" b="b"/>
              <a:pathLst>
                <a:path w="24219" h="14210" extrusionOk="0">
                  <a:moveTo>
                    <a:pt x="19716" y="1"/>
                  </a:moveTo>
                  <a:cubicBezTo>
                    <a:pt x="19621" y="1"/>
                    <a:pt x="19534" y="56"/>
                    <a:pt x="19515" y="133"/>
                  </a:cubicBezTo>
                  <a:cubicBezTo>
                    <a:pt x="19381" y="300"/>
                    <a:pt x="19381" y="500"/>
                    <a:pt x="19381" y="667"/>
                  </a:cubicBezTo>
                  <a:cubicBezTo>
                    <a:pt x="19381" y="1267"/>
                    <a:pt x="19381" y="1801"/>
                    <a:pt x="19582" y="2335"/>
                  </a:cubicBezTo>
                  <a:cubicBezTo>
                    <a:pt x="19782" y="2868"/>
                    <a:pt x="20149" y="3335"/>
                    <a:pt x="20482" y="3836"/>
                  </a:cubicBezTo>
                  <a:cubicBezTo>
                    <a:pt x="20782" y="4336"/>
                    <a:pt x="21083" y="4937"/>
                    <a:pt x="20949" y="5504"/>
                  </a:cubicBezTo>
                  <a:cubicBezTo>
                    <a:pt x="20816" y="6204"/>
                    <a:pt x="20149" y="6838"/>
                    <a:pt x="20382" y="7538"/>
                  </a:cubicBezTo>
                  <a:cubicBezTo>
                    <a:pt x="20482" y="7872"/>
                    <a:pt x="20849" y="8139"/>
                    <a:pt x="20916" y="8506"/>
                  </a:cubicBezTo>
                  <a:cubicBezTo>
                    <a:pt x="20949" y="8773"/>
                    <a:pt x="20916" y="9006"/>
                    <a:pt x="20849" y="9206"/>
                  </a:cubicBezTo>
                  <a:cubicBezTo>
                    <a:pt x="20382" y="10440"/>
                    <a:pt x="19081" y="11041"/>
                    <a:pt x="17914" y="11475"/>
                  </a:cubicBezTo>
                  <a:cubicBezTo>
                    <a:pt x="14441" y="12742"/>
                    <a:pt x="10737" y="13412"/>
                    <a:pt x="7037" y="13412"/>
                  </a:cubicBezTo>
                  <a:cubicBezTo>
                    <a:pt x="5867" y="13412"/>
                    <a:pt x="4698" y="13345"/>
                    <a:pt x="3537" y="13209"/>
                  </a:cubicBezTo>
                  <a:cubicBezTo>
                    <a:pt x="2403" y="13109"/>
                    <a:pt x="1235" y="12942"/>
                    <a:pt x="268" y="12342"/>
                  </a:cubicBezTo>
                  <a:cubicBezTo>
                    <a:pt x="101" y="12509"/>
                    <a:pt x="1" y="12876"/>
                    <a:pt x="34" y="13142"/>
                  </a:cubicBezTo>
                  <a:cubicBezTo>
                    <a:pt x="1569" y="13776"/>
                    <a:pt x="3237" y="13976"/>
                    <a:pt x="4904" y="14110"/>
                  </a:cubicBezTo>
                  <a:cubicBezTo>
                    <a:pt x="5906" y="14176"/>
                    <a:pt x="6909" y="14209"/>
                    <a:pt x="7912" y="14209"/>
                  </a:cubicBezTo>
                  <a:cubicBezTo>
                    <a:pt x="10952" y="14209"/>
                    <a:pt x="13987" y="13903"/>
                    <a:pt x="16946" y="13276"/>
                  </a:cubicBezTo>
                  <a:cubicBezTo>
                    <a:pt x="19348" y="12742"/>
                    <a:pt x="21883" y="11875"/>
                    <a:pt x="23251" y="9873"/>
                  </a:cubicBezTo>
                  <a:cubicBezTo>
                    <a:pt x="23918" y="8939"/>
                    <a:pt x="24218" y="7705"/>
                    <a:pt x="23751" y="6671"/>
                  </a:cubicBezTo>
                  <a:cubicBezTo>
                    <a:pt x="23284" y="5770"/>
                    <a:pt x="22350" y="5203"/>
                    <a:pt x="21583" y="4503"/>
                  </a:cubicBezTo>
                  <a:cubicBezTo>
                    <a:pt x="20416" y="3369"/>
                    <a:pt x="19782" y="1701"/>
                    <a:pt x="19915" y="100"/>
                  </a:cubicBezTo>
                  <a:cubicBezTo>
                    <a:pt x="19859" y="30"/>
                    <a:pt x="19785" y="1"/>
                    <a:pt x="19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 rot="5400000">
              <a:off x="8750263" y="203199"/>
              <a:ext cx="1296618" cy="736016"/>
            </a:xfrm>
            <a:custGeom>
              <a:avLst/>
              <a:gdLst/>
              <a:ahLst/>
              <a:cxnLst/>
              <a:rect l="l" t="t" r="r" b="b"/>
              <a:pathLst>
                <a:path w="14678" h="6566" extrusionOk="0">
                  <a:moveTo>
                    <a:pt x="4537" y="1"/>
                  </a:moveTo>
                  <a:cubicBezTo>
                    <a:pt x="4771" y="968"/>
                    <a:pt x="5371" y="1835"/>
                    <a:pt x="6172" y="2436"/>
                  </a:cubicBezTo>
                  <a:cubicBezTo>
                    <a:pt x="7373" y="3270"/>
                    <a:pt x="8907" y="3470"/>
                    <a:pt x="10341" y="3837"/>
                  </a:cubicBezTo>
                  <a:cubicBezTo>
                    <a:pt x="10575" y="3937"/>
                    <a:pt x="10875" y="4004"/>
                    <a:pt x="11075" y="4170"/>
                  </a:cubicBezTo>
                  <a:cubicBezTo>
                    <a:pt x="11342" y="4337"/>
                    <a:pt x="11442" y="4671"/>
                    <a:pt x="11375" y="4938"/>
                  </a:cubicBezTo>
                  <a:cubicBezTo>
                    <a:pt x="11275" y="5204"/>
                    <a:pt x="10908" y="5371"/>
                    <a:pt x="10608" y="5471"/>
                  </a:cubicBezTo>
                  <a:cubicBezTo>
                    <a:pt x="9835" y="5674"/>
                    <a:pt x="9041" y="5744"/>
                    <a:pt x="8238" y="5744"/>
                  </a:cubicBezTo>
                  <a:cubicBezTo>
                    <a:pt x="7587" y="5744"/>
                    <a:pt x="6929" y="5698"/>
                    <a:pt x="6272" y="5638"/>
                  </a:cubicBezTo>
                  <a:cubicBezTo>
                    <a:pt x="4571" y="5505"/>
                    <a:pt x="2869" y="5338"/>
                    <a:pt x="1368" y="4604"/>
                  </a:cubicBezTo>
                  <a:cubicBezTo>
                    <a:pt x="868" y="4337"/>
                    <a:pt x="368" y="3970"/>
                    <a:pt x="1" y="3503"/>
                  </a:cubicBezTo>
                  <a:lnTo>
                    <a:pt x="1" y="4437"/>
                  </a:lnTo>
                  <a:cubicBezTo>
                    <a:pt x="1368" y="5338"/>
                    <a:pt x="2936" y="5838"/>
                    <a:pt x="4571" y="6138"/>
                  </a:cubicBezTo>
                  <a:cubicBezTo>
                    <a:pt x="6040" y="6421"/>
                    <a:pt x="7541" y="6565"/>
                    <a:pt x="9044" y="6565"/>
                  </a:cubicBezTo>
                  <a:cubicBezTo>
                    <a:pt x="10203" y="6565"/>
                    <a:pt x="11362" y="6479"/>
                    <a:pt x="12510" y="6305"/>
                  </a:cubicBezTo>
                  <a:cubicBezTo>
                    <a:pt x="12910" y="6272"/>
                    <a:pt x="13344" y="6172"/>
                    <a:pt x="13744" y="6005"/>
                  </a:cubicBezTo>
                  <a:cubicBezTo>
                    <a:pt x="14211" y="5805"/>
                    <a:pt x="14678" y="5405"/>
                    <a:pt x="14678" y="4938"/>
                  </a:cubicBezTo>
                  <a:cubicBezTo>
                    <a:pt x="14678" y="4637"/>
                    <a:pt x="14511" y="4337"/>
                    <a:pt x="14278" y="4137"/>
                  </a:cubicBezTo>
                  <a:cubicBezTo>
                    <a:pt x="13844" y="3703"/>
                    <a:pt x="13243" y="3503"/>
                    <a:pt x="12676" y="3370"/>
                  </a:cubicBezTo>
                  <a:cubicBezTo>
                    <a:pt x="11909" y="3270"/>
                    <a:pt x="11109" y="3203"/>
                    <a:pt x="10375" y="3103"/>
                  </a:cubicBezTo>
                  <a:cubicBezTo>
                    <a:pt x="9040" y="2836"/>
                    <a:pt x="7706" y="2302"/>
                    <a:pt x="6705" y="1335"/>
                  </a:cubicBezTo>
                  <a:cubicBezTo>
                    <a:pt x="6339" y="968"/>
                    <a:pt x="6005" y="534"/>
                    <a:pt x="5771" y="34"/>
                  </a:cubicBezTo>
                  <a:cubicBezTo>
                    <a:pt x="5338" y="34"/>
                    <a:pt x="4938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 rot="5400000">
              <a:off x="698768" y="4487523"/>
              <a:ext cx="539212" cy="369241"/>
            </a:xfrm>
            <a:custGeom>
              <a:avLst/>
              <a:gdLst/>
              <a:ahLst/>
              <a:cxnLst/>
              <a:rect l="l" t="t" r="r" b="b"/>
              <a:pathLst>
                <a:path w="6104" h="3294" extrusionOk="0">
                  <a:moveTo>
                    <a:pt x="4983" y="1"/>
                  </a:moveTo>
                  <a:cubicBezTo>
                    <a:pt x="4824" y="1"/>
                    <a:pt x="4652" y="40"/>
                    <a:pt x="4471" y="127"/>
                  </a:cubicBezTo>
                  <a:cubicBezTo>
                    <a:pt x="3370" y="628"/>
                    <a:pt x="2503" y="1228"/>
                    <a:pt x="1302" y="1395"/>
                  </a:cubicBezTo>
                  <a:cubicBezTo>
                    <a:pt x="1035" y="1428"/>
                    <a:pt x="802" y="1428"/>
                    <a:pt x="601" y="1528"/>
                  </a:cubicBezTo>
                  <a:cubicBezTo>
                    <a:pt x="335" y="1595"/>
                    <a:pt x="134" y="1762"/>
                    <a:pt x="101" y="2029"/>
                  </a:cubicBezTo>
                  <a:cubicBezTo>
                    <a:pt x="1" y="2262"/>
                    <a:pt x="134" y="2563"/>
                    <a:pt x="301" y="2729"/>
                  </a:cubicBezTo>
                  <a:cubicBezTo>
                    <a:pt x="501" y="2896"/>
                    <a:pt x="768" y="3030"/>
                    <a:pt x="1002" y="3096"/>
                  </a:cubicBezTo>
                  <a:cubicBezTo>
                    <a:pt x="1302" y="3196"/>
                    <a:pt x="1635" y="3230"/>
                    <a:pt x="1936" y="3263"/>
                  </a:cubicBezTo>
                  <a:cubicBezTo>
                    <a:pt x="2149" y="3282"/>
                    <a:pt x="2368" y="3293"/>
                    <a:pt x="2589" y="3293"/>
                  </a:cubicBezTo>
                  <a:cubicBezTo>
                    <a:pt x="3127" y="3293"/>
                    <a:pt x="3674" y="3228"/>
                    <a:pt x="4171" y="3063"/>
                  </a:cubicBezTo>
                  <a:cubicBezTo>
                    <a:pt x="4871" y="2796"/>
                    <a:pt x="5538" y="2262"/>
                    <a:pt x="5805" y="1562"/>
                  </a:cubicBezTo>
                  <a:cubicBezTo>
                    <a:pt x="6103" y="748"/>
                    <a:pt x="5674" y="1"/>
                    <a:pt x="4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 rot="5400000">
              <a:off x="7856343" y="-42868"/>
              <a:ext cx="477464" cy="308822"/>
            </a:xfrm>
            <a:custGeom>
              <a:avLst/>
              <a:gdLst/>
              <a:ahLst/>
              <a:cxnLst/>
              <a:rect l="l" t="t" r="r" b="b"/>
              <a:pathLst>
                <a:path w="5405" h="2755" extrusionOk="0">
                  <a:moveTo>
                    <a:pt x="897" y="0"/>
                  </a:moveTo>
                  <a:cubicBezTo>
                    <a:pt x="851" y="0"/>
                    <a:pt x="808" y="3"/>
                    <a:pt x="768" y="10"/>
                  </a:cubicBezTo>
                  <a:cubicBezTo>
                    <a:pt x="401" y="110"/>
                    <a:pt x="301" y="477"/>
                    <a:pt x="267" y="810"/>
                  </a:cubicBezTo>
                  <a:cubicBezTo>
                    <a:pt x="201" y="1111"/>
                    <a:pt x="1" y="2278"/>
                    <a:pt x="167" y="2478"/>
                  </a:cubicBezTo>
                  <a:cubicBezTo>
                    <a:pt x="234" y="2512"/>
                    <a:pt x="301" y="2578"/>
                    <a:pt x="334" y="2578"/>
                  </a:cubicBezTo>
                  <a:cubicBezTo>
                    <a:pt x="684" y="2707"/>
                    <a:pt x="1043" y="2755"/>
                    <a:pt x="1408" y="2755"/>
                  </a:cubicBezTo>
                  <a:cubicBezTo>
                    <a:pt x="1704" y="2755"/>
                    <a:pt x="2003" y="2723"/>
                    <a:pt x="2302" y="2678"/>
                  </a:cubicBezTo>
                  <a:cubicBezTo>
                    <a:pt x="3136" y="2612"/>
                    <a:pt x="4003" y="2445"/>
                    <a:pt x="4737" y="2011"/>
                  </a:cubicBezTo>
                  <a:cubicBezTo>
                    <a:pt x="4904" y="1911"/>
                    <a:pt x="5104" y="1778"/>
                    <a:pt x="5238" y="1578"/>
                  </a:cubicBezTo>
                  <a:cubicBezTo>
                    <a:pt x="5338" y="1344"/>
                    <a:pt x="5404" y="1111"/>
                    <a:pt x="5304" y="910"/>
                  </a:cubicBezTo>
                  <a:cubicBezTo>
                    <a:pt x="5138" y="510"/>
                    <a:pt x="4671" y="443"/>
                    <a:pt x="4304" y="410"/>
                  </a:cubicBezTo>
                  <a:cubicBezTo>
                    <a:pt x="3637" y="343"/>
                    <a:pt x="3003" y="343"/>
                    <a:pt x="2336" y="277"/>
                  </a:cubicBezTo>
                  <a:cubicBezTo>
                    <a:pt x="1975" y="247"/>
                    <a:pt x="1317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 rot="5400000">
              <a:off x="4787870" y="386964"/>
              <a:ext cx="5183203" cy="4031048"/>
            </a:xfrm>
            <a:custGeom>
              <a:avLst/>
              <a:gdLst/>
              <a:ahLst/>
              <a:cxnLst/>
              <a:rect l="l" t="t" r="r" b="b"/>
              <a:pathLst>
                <a:path w="58675" h="35961" extrusionOk="0">
                  <a:moveTo>
                    <a:pt x="58276" y="1"/>
                  </a:moveTo>
                  <a:cubicBezTo>
                    <a:pt x="58276" y="3"/>
                    <a:pt x="58277" y="5"/>
                    <a:pt x="58278" y="7"/>
                  </a:cubicBezTo>
                  <a:lnTo>
                    <a:pt x="58278" y="7"/>
                  </a:lnTo>
                  <a:cubicBezTo>
                    <a:pt x="58277" y="5"/>
                    <a:pt x="58277" y="3"/>
                    <a:pt x="58276" y="1"/>
                  </a:cubicBezTo>
                  <a:close/>
                  <a:moveTo>
                    <a:pt x="58278" y="7"/>
                  </a:moveTo>
                  <a:lnTo>
                    <a:pt x="58278" y="7"/>
                  </a:lnTo>
                  <a:cubicBezTo>
                    <a:pt x="58294" y="75"/>
                    <a:pt x="58042" y="202"/>
                    <a:pt x="58042" y="234"/>
                  </a:cubicBezTo>
                  <a:cubicBezTo>
                    <a:pt x="56641" y="4304"/>
                    <a:pt x="53739" y="7807"/>
                    <a:pt x="50337" y="10542"/>
                  </a:cubicBezTo>
                  <a:cubicBezTo>
                    <a:pt x="46968" y="13244"/>
                    <a:pt x="43032" y="15245"/>
                    <a:pt x="39062" y="17080"/>
                  </a:cubicBezTo>
                  <a:cubicBezTo>
                    <a:pt x="33409" y="19624"/>
                    <a:pt x="27430" y="21843"/>
                    <a:pt x="21265" y="21843"/>
                  </a:cubicBezTo>
                  <a:cubicBezTo>
                    <a:pt x="20882" y="21843"/>
                    <a:pt x="20499" y="21834"/>
                    <a:pt x="20115" y="21817"/>
                  </a:cubicBezTo>
                  <a:cubicBezTo>
                    <a:pt x="18938" y="21777"/>
                    <a:pt x="17739" y="21646"/>
                    <a:pt x="16550" y="21646"/>
                  </a:cubicBezTo>
                  <a:cubicBezTo>
                    <a:pt x="15716" y="21646"/>
                    <a:pt x="14889" y="21710"/>
                    <a:pt x="14078" y="21917"/>
                  </a:cubicBezTo>
                  <a:cubicBezTo>
                    <a:pt x="12109" y="22417"/>
                    <a:pt x="10442" y="23718"/>
                    <a:pt x="8874" y="25086"/>
                  </a:cubicBezTo>
                  <a:cubicBezTo>
                    <a:pt x="5538" y="28054"/>
                    <a:pt x="2636" y="31423"/>
                    <a:pt x="168" y="35093"/>
                  </a:cubicBezTo>
                  <a:cubicBezTo>
                    <a:pt x="1" y="35326"/>
                    <a:pt x="168" y="35660"/>
                    <a:pt x="201" y="35960"/>
                  </a:cubicBezTo>
                  <a:cubicBezTo>
                    <a:pt x="2469" y="32791"/>
                    <a:pt x="4971" y="29822"/>
                    <a:pt x="7806" y="27154"/>
                  </a:cubicBezTo>
                  <a:cubicBezTo>
                    <a:pt x="9374" y="25719"/>
                    <a:pt x="11042" y="24318"/>
                    <a:pt x="13043" y="23551"/>
                  </a:cubicBezTo>
                  <a:cubicBezTo>
                    <a:pt x="15378" y="22617"/>
                    <a:pt x="17980" y="22584"/>
                    <a:pt x="20482" y="22417"/>
                  </a:cubicBezTo>
                  <a:cubicBezTo>
                    <a:pt x="34892" y="21383"/>
                    <a:pt x="48769" y="14378"/>
                    <a:pt x="58209" y="3403"/>
                  </a:cubicBezTo>
                  <a:cubicBezTo>
                    <a:pt x="58176" y="2238"/>
                    <a:pt x="58674" y="1106"/>
                    <a:pt x="58278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 rot="5400000">
              <a:off x="-1122305" y="3790841"/>
              <a:ext cx="2316209" cy="404327"/>
            </a:xfrm>
            <a:custGeom>
              <a:avLst/>
              <a:gdLst/>
              <a:ahLst/>
              <a:cxnLst/>
              <a:rect l="l" t="t" r="r" b="b"/>
              <a:pathLst>
                <a:path w="26220" h="3607" extrusionOk="0">
                  <a:moveTo>
                    <a:pt x="8679" y="0"/>
                  </a:moveTo>
                  <a:cubicBezTo>
                    <a:pt x="5513" y="0"/>
                    <a:pt x="2439" y="1525"/>
                    <a:pt x="1" y="3606"/>
                  </a:cubicBezTo>
                  <a:cubicBezTo>
                    <a:pt x="155" y="3587"/>
                    <a:pt x="320" y="3568"/>
                    <a:pt x="497" y="3568"/>
                  </a:cubicBezTo>
                  <a:cubicBezTo>
                    <a:pt x="626" y="3568"/>
                    <a:pt x="761" y="3578"/>
                    <a:pt x="902" y="3606"/>
                  </a:cubicBezTo>
                  <a:cubicBezTo>
                    <a:pt x="3070" y="1972"/>
                    <a:pt x="5605" y="304"/>
                    <a:pt x="8340" y="304"/>
                  </a:cubicBezTo>
                  <a:cubicBezTo>
                    <a:pt x="9841" y="304"/>
                    <a:pt x="11509" y="871"/>
                    <a:pt x="12944" y="1204"/>
                  </a:cubicBezTo>
                  <a:cubicBezTo>
                    <a:pt x="16115" y="1956"/>
                    <a:pt x="19204" y="2245"/>
                    <a:pt x="22268" y="2245"/>
                  </a:cubicBezTo>
                  <a:cubicBezTo>
                    <a:pt x="23555" y="2245"/>
                    <a:pt x="24837" y="2194"/>
                    <a:pt x="26120" y="2105"/>
                  </a:cubicBezTo>
                  <a:cubicBezTo>
                    <a:pt x="26120" y="1972"/>
                    <a:pt x="26220" y="1938"/>
                    <a:pt x="26220" y="1805"/>
                  </a:cubicBezTo>
                  <a:lnTo>
                    <a:pt x="26220" y="1805"/>
                  </a:lnTo>
                  <a:cubicBezTo>
                    <a:pt x="25226" y="1869"/>
                    <a:pt x="24233" y="1901"/>
                    <a:pt x="23240" y="1901"/>
                  </a:cubicBezTo>
                  <a:cubicBezTo>
                    <a:pt x="19602" y="1901"/>
                    <a:pt x="15981" y="1469"/>
                    <a:pt x="12443" y="604"/>
                  </a:cubicBezTo>
                  <a:cubicBezTo>
                    <a:pt x="11576" y="404"/>
                    <a:pt x="10709" y="137"/>
                    <a:pt x="9841" y="70"/>
                  </a:cubicBezTo>
                  <a:cubicBezTo>
                    <a:pt x="9453" y="23"/>
                    <a:pt x="9065" y="0"/>
                    <a:pt x="8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960000" y="7138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1"/>
          </p:nvPr>
        </p:nvSpPr>
        <p:spPr>
          <a:xfrm>
            <a:off x="13553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p18"/>
          <p:cNvSpPr txBox="1">
            <a:spLocks noGrp="1"/>
          </p:cNvSpPr>
          <p:nvPr>
            <p:ph type="subTitle" idx="2"/>
          </p:nvPr>
        </p:nvSpPr>
        <p:spPr>
          <a:xfrm>
            <a:off x="4772767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3"/>
          </p:nvPr>
        </p:nvSpPr>
        <p:spPr>
          <a:xfrm>
            <a:off x="13553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18"/>
          <p:cNvSpPr txBox="1">
            <a:spLocks noGrp="1"/>
          </p:cNvSpPr>
          <p:nvPr>
            <p:ph type="subTitle" idx="4"/>
          </p:nvPr>
        </p:nvSpPr>
        <p:spPr>
          <a:xfrm>
            <a:off x="4772767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18"/>
          <p:cNvSpPr txBox="1">
            <a:spLocks noGrp="1"/>
          </p:cNvSpPr>
          <p:nvPr>
            <p:ph type="subTitle" idx="5"/>
          </p:nvPr>
        </p:nvSpPr>
        <p:spPr>
          <a:xfrm>
            <a:off x="8190163" y="24233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6"/>
          </p:nvPr>
        </p:nvSpPr>
        <p:spPr>
          <a:xfrm>
            <a:off x="8190163" y="4558700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34" name="Google Shape;334;p18"/>
          <p:cNvSpPr txBox="1">
            <a:spLocks noGrp="1"/>
          </p:cNvSpPr>
          <p:nvPr>
            <p:ph type="subTitle" idx="7"/>
          </p:nvPr>
        </p:nvSpPr>
        <p:spPr>
          <a:xfrm>
            <a:off x="1406967" y="19248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5" name="Google Shape;335;p18"/>
          <p:cNvSpPr txBox="1">
            <a:spLocks noGrp="1"/>
          </p:cNvSpPr>
          <p:nvPr>
            <p:ph type="subTitle" idx="8"/>
          </p:nvPr>
        </p:nvSpPr>
        <p:spPr>
          <a:xfrm>
            <a:off x="4815441" y="19248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6" name="Google Shape;336;p18"/>
          <p:cNvSpPr txBox="1">
            <a:spLocks noGrp="1"/>
          </p:cNvSpPr>
          <p:nvPr>
            <p:ph type="subTitle" idx="9"/>
          </p:nvPr>
        </p:nvSpPr>
        <p:spPr>
          <a:xfrm>
            <a:off x="8223913" y="19248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7" name="Google Shape;337;p18"/>
          <p:cNvSpPr txBox="1">
            <a:spLocks noGrp="1"/>
          </p:cNvSpPr>
          <p:nvPr>
            <p:ph type="subTitle" idx="13"/>
          </p:nvPr>
        </p:nvSpPr>
        <p:spPr>
          <a:xfrm>
            <a:off x="1406967" y="3989000"/>
            <a:ext cx="2544800" cy="477600"/>
          </a:xfrm>
          <a:prstGeom prst="rect">
            <a:avLst/>
          </a:prstGeom>
          <a:solidFill>
            <a:schemeClr val="accen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8" name="Google Shape;338;p18"/>
          <p:cNvSpPr txBox="1">
            <a:spLocks noGrp="1"/>
          </p:cNvSpPr>
          <p:nvPr>
            <p:ph type="subTitle" idx="14"/>
          </p:nvPr>
        </p:nvSpPr>
        <p:spPr>
          <a:xfrm>
            <a:off x="4815441" y="3989000"/>
            <a:ext cx="2544800" cy="477600"/>
          </a:xfrm>
          <a:prstGeom prst="rect">
            <a:avLst/>
          </a:prstGeom>
          <a:solidFill>
            <a:schemeClr val="dk2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9" name="Google Shape;339;p18"/>
          <p:cNvSpPr txBox="1">
            <a:spLocks noGrp="1"/>
          </p:cNvSpPr>
          <p:nvPr>
            <p:ph type="subTitle" idx="15"/>
          </p:nvPr>
        </p:nvSpPr>
        <p:spPr>
          <a:xfrm>
            <a:off x="8223913" y="3989000"/>
            <a:ext cx="2544800" cy="477600"/>
          </a:xfrm>
          <a:prstGeom prst="rect">
            <a:avLst/>
          </a:prstGeom>
          <a:solidFill>
            <a:schemeClr val="lt2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nbounded Black" panose="020B0905040102020103" pitchFamily="34" charset="-52"/>
                <a:ea typeface="Unbounded Black" panose="020B0905040102020103" pitchFamily="34" charset="-52"/>
                <a:cs typeface="Unbounded Black" panose="020B0905040102020103" pitchFamily="34" charset="-52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7556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9"/>
          <p:cNvGrpSpPr/>
          <p:nvPr/>
        </p:nvGrpSpPr>
        <p:grpSpPr>
          <a:xfrm>
            <a:off x="-18" y="-194770"/>
            <a:ext cx="12191983" cy="8722083"/>
            <a:chOff x="-14" y="-146077"/>
            <a:chExt cx="9143987" cy="6541562"/>
          </a:xfrm>
        </p:grpSpPr>
        <p:grpSp>
          <p:nvGrpSpPr>
            <p:cNvPr id="342" name="Google Shape;342;p19"/>
            <p:cNvGrpSpPr/>
            <p:nvPr/>
          </p:nvGrpSpPr>
          <p:grpSpPr>
            <a:xfrm>
              <a:off x="-14" y="-146077"/>
              <a:ext cx="9143987" cy="6541562"/>
              <a:chOff x="11" y="-135652"/>
              <a:chExt cx="9143987" cy="6541562"/>
            </a:xfrm>
          </p:grpSpPr>
          <p:sp>
            <p:nvSpPr>
              <p:cNvPr id="343" name="Google Shape;343;p19"/>
              <p:cNvSpPr/>
              <p:nvPr/>
            </p:nvSpPr>
            <p:spPr>
              <a:xfrm rot="5400000">
                <a:off x="-448431" y="1319413"/>
                <a:ext cx="6471879" cy="3671707"/>
              </a:xfrm>
              <a:custGeom>
                <a:avLst/>
                <a:gdLst/>
                <a:ahLst/>
                <a:cxnLst/>
                <a:rect l="l" t="t" r="r" b="b"/>
                <a:pathLst>
                  <a:path w="58976" h="33459" extrusionOk="0">
                    <a:moveTo>
                      <a:pt x="58876" y="1"/>
                    </a:moveTo>
                    <a:lnTo>
                      <a:pt x="58876" y="1"/>
                    </a:lnTo>
                    <a:cubicBezTo>
                      <a:pt x="53539" y="701"/>
                      <a:pt x="48201" y="1635"/>
                      <a:pt x="43198" y="3503"/>
                    </a:cubicBezTo>
                    <a:cubicBezTo>
                      <a:pt x="38128" y="5438"/>
                      <a:pt x="33424" y="8340"/>
                      <a:pt x="30122" y="12610"/>
                    </a:cubicBezTo>
                    <a:cubicBezTo>
                      <a:pt x="29088" y="13944"/>
                      <a:pt x="28187" y="15445"/>
                      <a:pt x="26953" y="16613"/>
                    </a:cubicBezTo>
                    <a:cubicBezTo>
                      <a:pt x="25385" y="18147"/>
                      <a:pt x="23350" y="19114"/>
                      <a:pt x="21282" y="19982"/>
                    </a:cubicBezTo>
                    <a:cubicBezTo>
                      <a:pt x="13877" y="23184"/>
                      <a:pt x="5738" y="25819"/>
                      <a:pt x="434" y="31957"/>
                    </a:cubicBezTo>
                    <a:cubicBezTo>
                      <a:pt x="334" y="32124"/>
                      <a:pt x="234" y="32291"/>
                      <a:pt x="67" y="32357"/>
                    </a:cubicBezTo>
                    <a:cubicBezTo>
                      <a:pt x="0" y="32724"/>
                      <a:pt x="200" y="33058"/>
                      <a:pt x="234" y="33458"/>
                    </a:cubicBezTo>
                    <a:cubicBezTo>
                      <a:pt x="3069" y="29989"/>
                      <a:pt x="6872" y="27487"/>
                      <a:pt x="10875" y="25486"/>
                    </a:cubicBezTo>
                    <a:cubicBezTo>
                      <a:pt x="14844" y="23484"/>
                      <a:pt x="19047" y="21950"/>
                      <a:pt x="23083" y="20048"/>
                    </a:cubicBezTo>
                    <a:cubicBezTo>
                      <a:pt x="24384" y="19448"/>
                      <a:pt x="25685" y="18814"/>
                      <a:pt x="26719" y="17847"/>
                    </a:cubicBezTo>
                    <a:cubicBezTo>
                      <a:pt x="28287" y="16446"/>
                      <a:pt x="29221" y="14378"/>
                      <a:pt x="30522" y="12710"/>
                    </a:cubicBezTo>
                    <a:cubicBezTo>
                      <a:pt x="32957" y="9508"/>
                      <a:pt x="36727" y="7540"/>
                      <a:pt x="40463" y="6139"/>
                    </a:cubicBezTo>
                    <a:cubicBezTo>
                      <a:pt x="46367" y="3870"/>
                      <a:pt x="52605" y="2669"/>
                      <a:pt x="58876" y="2503"/>
                    </a:cubicBezTo>
                    <a:cubicBezTo>
                      <a:pt x="58809" y="1702"/>
                      <a:pt x="58976" y="701"/>
                      <a:pt x="58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 rot="5400000">
                <a:off x="3589799" y="970996"/>
                <a:ext cx="6406036" cy="4397730"/>
              </a:xfrm>
              <a:custGeom>
                <a:avLst/>
                <a:gdLst/>
                <a:ahLst/>
                <a:cxnLst/>
                <a:rect l="l" t="t" r="r" b="b"/>
                <a:pathLst>
                  <a:path w="58376" h="40075" extrusionOk="0">
                    <a:moveTo>
                      <a:pt x="57559" y="0"/>
                    </a:moveTo>
                    <a:cubicBezTo>
                      <a:pt x="57229" y="0"/>
                      <a:pt x="56867" y="38"/>
                      <a:pt x="56541" y="113"/>
                    </a:cubicBezTo>
                    <a:cubicBezTo>
                      <a:pt x="56608" y="5650"/>
                      <a:pt x="53706" y="10920"/>
                      <a:pt x="49703" y="14690"/>
                    </a:cubicBezTo>
                    <a:cubicBezTo>
                      <a:pt x="45700" y="18493"/>
                      <a:pt x="40597" y="20961"/>
                      <a:pt x="35360" y="22762"/>
                    </a:cubicBezTo>
                    <a:cubicBezTo>
                      <a:pt x="32470" y="23725"/>
                      <a:pt x="29436" y="24544"/>
                      <a:pt x="26365" y="24544"/>
                    </a:cubicBezTo>
                    <a:cubicBezTo>
                      <a:pt x="26139" y="24544"/>
                      <a:pt x="25913" y="24539"/>
                      <a:pt x="25686" y="24530"/>
                    </a:cubicBezTo>
                    <a:cubicBezTo>
                      <a:pt x="24919" y="24497"/>
                      <a:pt x="24085" y="24363"/>
                      <a:pt x="23618" y="23763"/>
                    </a:cubicBezTo>
                    <a:cubicBezTo>
                      <a:pt x="23418" y="23429"/>
                      <a:pt x="23318" y="23029"/>
                      <a:pt x="23117" y="22696"/>
                    </a:cubicBezTo>
                    <a:cubicBezTo>
                      <a:pt x="22764" y="22212"/>
                      <a:pt x="22182" y="22039"/>
                      <a:pt x="21557" y="22039"/>
                    </a:cubicBezTo>
                    <a:cubicBezTo>
                      <a:pt x="21062" y="22039"/>
                      <a:pt x="20539" y="22148"/>
                      <a:pt x="20082" y="22295"/>
                    </a:cubicBezTo>
                    <a:cubicBezTo>
                      <a:pt x="11509" y="24864"/>
                      <a:pt x="4804" y="31735"/>
                      <a:pt x="134" y="39307"/>
                    </a:cubicBezTo>
                    <a:cubicBezTo>
                      <a:pt x="1" y="39508"/>
                      <a:pt x="134" y="39808"/>
                      <a:pt x="168" y="40075"/>
                    </a:cubicBezTo>
                    <a:cubicBezTo>
                      <a:pt x="2569" y="36572"/>
                      <a:pt x="5171" y="33303"/>
                      <a:pt x="8307" y="30468"/>
                    </a:cubicBezTo>
                    <a:cubicBezTo>
                      <a:pt x="10742" y="28266"/>
                      <a:pt x="13444" y="26231"/>
                      <a:pt x="16513" y="25131"/>
                    </a:cubicBezTo>
                    <a:cubicBezTo>
                      <a:pt x="16937" y="24965"/>
                      <a:pt x="17401" y="24840"/>
                      <a:pt x="17845" y="24840"/>
                    </a:cubicBezTo>
                    <a:cubicBezTo>
                      <a:pt x="18204" y="24840"/>
                      <a:pt x="18549" y="24922"/>
                      <a:pt x="18848" y="25131"/>
                    </a:cubicBezTo>
                    <a:cubicBezTo>
                      <a:pt x="19115" y="25331"/>
                      <a:pt x="19315" y="25631"/>
                      <a:pt x="19582" y="25831"/>
                    </a:cubicBezTo>
                    <a:cubicBezTo>
                      <a:pt x="20164" y="26358"/>
                      <a:pt x="20977" y="26516"/>
                      <a:pt x="21790" y="26516"/>
                    </a:cubicBezTo>
                    <a:cubicBezTo>
                      <a:pt x="21955" y="26516"/>
                      <a:pt x="22120" y="26510"/>
                      <a:pt x="22284" y="26498"/>
                    </a:cubicBezTo>
                    <a:cubicBezTo>
                      <a:pt x="25152" y="26432"/>
                      <a:pt x="27954" y="25664"/>
                      <a:pt x="30690" y="24830"/>
                    </a:cubicBezTo>
                    <a:cubicBezTo>
                      <a:pt x="36327" y="23129"/>
                      <a:pt x="41898" y="21128"/>
                      <a:pt x="46834" y="17925"/>
                    </a:cubicBezTo>
                    <a:cubicBezTo>
                      <a:pt x="51771" y="14690"/>
                      <a:pt x="55974" y="10153"/>
                      <a:pt x="57876" y="4616"/>
                    </a:cubicBezTo>
                    <a:cubicBezTo>
                      <a:pt x="58376" y="3215"/>
                      <a:pt x="57976" y="1647"/>
                      <a:pt x="58042" y="179"/>
                    </a:cubicBezTo>
                    <a:cubicBezTo>
                      <a:pt x="58042" y="146"/>
                      <a:pt x="58042" y="113"/>
                      <a:pt x="58009" y="79"/>
                    </a:cubicBezTo>
                    <a:cubicBezTo>
                      <a:pt x="57976" y="13"/>
                      <a:pt x="57942" y="13"/>
                      <a:pt x="57876" y="13"/>
                    </a:cubicBezTo>
                    <a:cubicBezTo>
                      <a:pt x="57776" y="4"/>
                      <a:pt x="57669" y="0"/>
                      <a:pt x="57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 rot="5400000">
                <a:off x="-790757" y="1354254"/>
                <a:ext cx="6402415" cy="3620350"/>
              </a:xfrm>
              <a:custGeom>
                <a:avLst/>
                <a:gdLst/>
                <a:ahLst/>
                <a:cxnLst/>
                <a:rect l="l" t="t" r="r" b="b"/>
                <a:pathLst>
                  <a:path w="58343" h="32991" extrusionOk="0">
                    <a:moveTo>
                      <a:pt x="58342" y="0"/>
                    </a:moveTo>
                    <a:lnTo>
                      <a:pt x="58342" y="0"/>
                    </a:lnTo>
                    <a:cubicBezTo>
                      <a:pt x="52571" y="200"/>
                      <a:pt x="46867" y="1668"/>
                      <a:pt x="41730" y="4203"/>
                    </a:cubicBezTo>
                    <a:cubicBezTo>
                      <a:pt x="41697" y="4236"/>
                      <a:pt x="41664" y="4303"/>
                      <a:pt x="41597" y="4303"/>
                    </a:cubicBezTo>
                    <a:cubicBezTo>
                      <a:pt x="41397" y="4403"/>
                      <a:pt x="41197" y="4537"/>
                      <a:pt x="40930" y="4637"/>
                    </a:cubicBezTo>
                    <a:cubicBezTo>
                      <a:pt x="39729" y="5104"/>
                      <a:pt x="38428" y="5170"/>
                      <a:pt x="37194" y="5504"/>
                    </a:cubicBezTo>
                    <a:cubicBezTo>
                      <a:pt x="35659" y="5871"/>
                      <a:pt x="34192" y="6672"/>
                      <a:pt x="32991" y="7706"/>
                    </a:cubicBezTo>
                    <a:cubicBezTo>
                      <a:pt x="31757" y="8773"/>
                      <a:pt x="30756" y="10641"/>
                      <a:pt x="31723" y="11942"/>
                    </a:cubicBezTo>
                    <a:cubicBezTo>
                      <a:pt x="32591" y="13176"/>
                      <a:pt x="34892" y="13343"/>
                      <a:pt x="34859" y="15011"/>
                    </a:cubicBezTo>
                    <a:cubicBezTo>
                      <a:pt x="34859" y="15645"/>
                      <a:pt x="34492" y="16212"/>
                      <a:pt x="33925" y="16545"/>
                    </a:cubicBezTo>
                    <a:cubicBezTo>
                      <a:pt x="31690" y="17980"/>
                      <a:pt x="29155" y="18747"/>
                      <a:pt x="26586" y="19414"/>
                    </a:cubicBezTo>
                    <a:cubicBezTo>
                      <a:pt x="21850" y="20715"/>
                      <a:pt x="16979" y="21716"/>
                      <a:pt x="12343" y="23450"/>
                    </a:cubicBezTo>
                    <a:cubicBezTo>
                      <a:pt x="7706" y="25151"/>
                      <a:pt x="3236" y="27687"/>
                      <a:pt x="1" y="31389"/>
                    </a:cubicBezTo>
                    <a:cubicBezTo>
                      <a:pt x="1" y="31956"/>
                      <a:pt x="134" y="32390"/>
                      <a:pt x="134" y="32990"/>
                    </a:cubicBezTo>
                    <a:cubicBezTo>
                      <a:pt x="3303" y="27720"/>
                      <a:pt x="9407" y="24985"/>
                      <a:pt x="15378" y="23450"/>
                    </a:cubicBezTo>
                    <a:cubicBezTo>
                      <a:pt x="21349" y="21882"/>
                      <a:pt x="27587" y="21282"/>
                      <a:pt x="33224" y="18780"/>
                    </a:cubicBezTo>
                    <a:cubicBezTo>
                      <a:pt x="35192" y="17880"/>
                      <a:pt x="37294" y="16479"/>
                      <a:pt x="37527" y="14344"/>
                    </a:cubicBezTo>
                    <a:cubicBezTo>
                      <a:pt x="37661" y="13543"/>
                      <a:pt x="37227" y="12642"/>
                      <a:pt x="37227" y="11809"/>
                    </a:cubicBezTo>
                    <a:cubicBezTo>
                      <a:pt x="37327" y="8039"/>
                      <a:pt x="40063" y="6505"/>
                      <a:pt x="42698" y="4970"/>
                    </a:cubicBezTo>
                    <a:cubicBezTo>
                      <a:pt x="47334" y="2202"/>
                      <a:pt x="52571" y="634"/>
                      <a:pt x="57909" y="334"/>
                    </a:cubicBezTo>
                    <a:cubicBezTo>
                      <a:pt x="58009" y="200"/>
                      <a:pt x="58209" y="100"/>
                      <a:pt x="58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 rot="5400000">
                <a:off x="4299252" y="817912"/>
                <a:ext cx="5564130" cy="3876697"/>
              </a:xfrm>
              <a:custGeom>
                <a:avLst/>
                <a:gdLst/>
                <a:ahLst/>
                <a:cxnLst/>
                <a:rect l="l" t="t" r="r" b="b"/>
                <a:pathLst>
                  <a:path w="50704" h="35327" extrusionOk="0">
                    <a:moveTo>
                      <a:pt x="50570" y="1"/>
                    </a:moveTo>
                    <a:cubicBezTo>
                      <a:pt x="49436" y="1"/>
                      <a:pt x="48235" y="134"/>
                      <a:pt x="47101" y="301"/>
                    </a:cubicBezTo>
                    <a:cubicBezTo>
                      <a:pt x="47034" y="2169"/>
                      <a:pt x="46067" y="3870"/>
                      <a:pt x="44933" y="5371"/>
                    </a:cubicBezTo>
                    <a:cubicBezTo>
                      <a:pt x="42431" y="8807"/>
                      <a:pt x="39095" y="11542"/>
                      <a:pt x="35259" y="13344"/>
                    </a:cubicBezTo>
                    <a:cubicBezTo>
                      <a:pt x="30623" y="15512"/>
                      <a:pt x="25519" y="16212"/>
                      <a:pt x="20615" y="17713"/>
                    </a:cubicBezTo>
                    <a:cubicBezTo>
                      <a:pt x="12209" y="20315"/>
                      <a:pt x="4337" y="25586"/>
                      <a:pt x="1" y="33258"/>
                    </a:cubicBezTo>
                    <a:cubicBezTo>
                      <a:pt x="67" y="33925"/>
                      <a:pt x="67" y="34659"/>
                      <a:pt x="167" y="35326"/>
                    </a:cubicBezTo>
                    <a:cubicBezTo>
                      <a:pt x="4070" y="29689"/>
                      <a:pt x="8340" y="24051"/>
                      <a:pt x="14344" y="20749"/>
                    </a:cubicBezTo>
                    <a:cubicBezTo>
                      <a:pt x="18614" y="18381"/>
                      <a:pt x="23517" y="17347"/>
                      <a:pt x="28288" y="16246"/>
                    </a:cubicBezTo>
                    <a:cubicBezTo>
                      <a:pt x="33091" y="15178"/>
                      <a:pt x="37961" y="14044"/>
                      <a:pt x="42197" y="11542"/>
                    </a:cubicBezTo>
                    <a:cubicBezTo>
                      <a:pt x="46400" y="9041"/>
                      <a:pt x="49970" y="4938"/>
                      <a:pt x="50603" y="68"/>
                    </a:cubicBezTo>
                    <a:cubicBezTo>
                      <a:pt x="50704" y="68"/>
                      <a:pt x="50470" y="1"/>
                      <a:pt x="50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 rot="5400000">
                <a:off x="7046476" y="57377"/>
                <a:ext cx="593131" cy="302327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755" extrusionOk="0">
                    <a:moveTo>
                      <a:pt x="897" y="0"/>
                    </a:moveTo>
                    <a:cubicBezTo>
                      <a:pt x="851" y="0"/>
                      <a:pt x="808" y="3"/>
                      <a:pt x="768" y="10"/>
                    </a:cubicBezTo>
                    <a:cubicBezTo>
                      <a:pt x="401" y="110"/>
                      <a:pt x="301" y="477"/>
                      <a:pt x="267" y="810"/>
                    </a:cubicBezTo>
                    <a:cubicBezTo>
                      <a:pt x="201" y="1111"/>
                      <a:pt x="1" y="2278"/>
                      <a:pt x="167" y="2478"/>
                    </a:cubicBezTo>
                    <a:cubicBezTo>
                      <a:pt x="234" y="2512"/>
                      <a:pt x="301" y="2578"/>
                      <a:pt x="334" y="2578"/>
                    </a:cubicBezTo>
                    <a:cubicBezTo>
                      <a:pt x="684" y="2707"/>
                      <a:pt x="1043" y="2755"/>
                      <a:pt x="1408" y="2755"/>
                    </a:cubicBezTo>
                    <a:cubicBezTo>
                      <a:pt x="1704" y="2755"/>
                      <a:pt x="2003" y="2723"/>
                      <a:pt x="2302" y="2678"/>
                    </a:cubicBezTo>
                    <a:cubicBezTo>
                      <a:pt x="3136" y="2612"/>
                      <a:pt x="4003" y="2445"/>
                      <a:pt x="4737" y="2011"/>
                    </a:cubicBezTo>
                    <a:cubicBezTo>
                      <a:pt x="4904" y="1911"/>
                      <a:pt x="5104" y="1778"/>
                      <a:pt x="5238" y="1578"/>
                    </a:cubicBezTo>
                    <a:cubicBezTo>
                      <a:pt x="5338" y="1344"/>
                      <a:pt x="5404" y="1111"/>
                      <a:pt x="5304" y="910"/>
                    </a:cubicBezTo>
                    <a:cubicBezTo>
                      <a:pt x="5138" y="510"/>
                      <a:pt x="4671" y="443"/>
                      <a:pt x="4304" y="410"/>
                    </a:cubicBezTo>
                    <a:cubicBezTo>
                      <a:pt x="3637" y="343"/>
                      <a:pt x="3003" y="343"/>
                      <a:pt x="2336" y="277"/>
                    </a:cubicBezTo>
                    <a:cubicBezTo>
                      <a:pt x="1975" y="247"/>
                      <a:pt x="1317" y="0"/>
                      <a:pt x="8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 rot="5400000">
                <a:off x="3138943" y="1191184"/>
                <a:ext cx="6438848" cy="3946270"/>
              </a:xfrm>
              <a:custGeom>
                <a:avLst/>
                <a:gdLst/>
                <a:ahLst/>
                <a:cxnLst/>
                <a:rect l="l" t="t" r="r" b="b"/>
                <a:pathLst>
                  <a:path w="58675" h="35961" extrusionOk="0">
                    <a:moveTo>
                      <a:pt x="58276" y="1"/>
                    </a:moveTo>
                    <a:cubicBezTo>
                      <a:pt x="58276" y="3"/>
                      <a:pt x="58277" y="5"/>
                      <a:pt x="58278" y="7"/>
                    </a:cubicBezTo>
                    <a:lnTo>
                      <a:pt x="58278" y="7"/>
                    </a:lnTo>
                    <a:cubicBezTo>
                      <a:pt x="58277" y="5"/>
                      <a:pt x="58277" y="3"/>
                      <a:pt x="58276" y="1"/>
                    </a:cubicBezTo>
                    <a:close/>
                    <a:moveTo>
                      <a:pt x="58278" y="7"/>
                    </a:moveTo>
                    <a:lnTo>
                      <a:pt x="58278" y="7"/>
                    </a:lnTo>
                    <a:cubicBezTo>
                      <a:pt x="58294" y="75"/>
                      <a:pt x="58042" y="202"/>
                      <a:pt x="58042" y="234"/>
                    </a:cubicBezTo>
                    <a:cubicBezTo>
                      <a:pt x="56641" y="4304"/>
                      <a:pt x="53739" y="7807"/>
                      <a:pt x="50337" y="10542"/>
                    </a:cubicBezTo>
                    <a:cubicBezTo>
                      <a:pt x="46968" y="13244"/>
                      <a:pt x="43032" y="15245"/>
                      <a:pt x="39062" y="17080"/>
                    </a:cubicBezTo>
                    <a:cubicBezTo>
                      <a:pt x="33409" y="19624"/>
                      <a:pt x="27430" y="21843"/>
                      <a:pt x="21265" y="21843"/>
                    </a:cubicBezTo>
                    <a:cubicBezTo>
                      <a:pt x="20882" y="21843"/>
                      <a:pt x="20499" y="21834"/>
                      <a:pt x="20115" y="21817"/>
                    </a:cubicBezTo>
                    <a:cubicBezTo>
                      <a:pt x="18938" y="21777"/>
                      <a:pt x="17739" y="21646"/>
                      <a:pt x="16550" y="21646"/>
                    </a:cubicBezTo>
                    <a:cubicBezTo>
                      <a:pt x="15716" y="21646"/>
                      <a:pt x="14889" y="21710"/>
                      <a:pt x="14078" y="21917"/>
                    </a:cubicBezTo>
                    <a:cubicBezTo>
                      <a:pt x="12109" y="22417"/>
                      <a:pt x="10442" y="23718"/>
                      <a:pt x="8874" y="25086"/>
                    </a:cubicBezTo>
                    <a:cubicBezTo>
                      <a:pt x="5538" y="28054"/>
                      <a:pt x="2636" y="31423"/>
                      <a:pt x="168" y="35093"/>
                    </a:cubicBezTo>
                    <a:cubicBezTo>
                      <a:pt x="1" y="35326"/>
                      <a:pt x="168" y="35660"/>
                      <a:pt x="201" y="35960"/>
                    </a:cubicBezTo>
                    <a:cubicBezTo>
                      <a:pt x="2469" y="32791"/>
                      <a:pt x="4971" y="29822"/>
                      <a:pt x="7806" y="27154"/>
                    </a:cubicBezTo>
                    <a:cubicBezTo>
                      <a:pt x="9374" y="25719"/>
                      <a:pt x="11042" y="24318"/>
                      <a:pt x="13043" y="23551"/>
                    </a:cubicBezTo>
                    <a:cubicBezTo>
                      <a:pt x="15378" y="22617"/>
                      <a:pt x="17980" y="22584"/>
                      <a:pt x="20482" y="22417"/>
                    </a:cubicBezTo>
                    <a:cubicBezTo>
                      <a:pt x="34892" y="21383"/>
                      <a:pt x="48769" y="14378"/>
                      <a:pt x="58209" y="3403"/>
                    </a:cubicBezTo>
                    <a:cubicBezTo>
                      <a:pt x="58176" y="2238"/>
                      <a:pt x="58674" y="1106"/>
                      <a:pt x="58278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9"/>
              <p:cNvSpPr/>
              <p:nvPr/>
            </p:nvSpPr>
            <p:spPr>
              <a:xfrm rot="5400000">
                <a:off x="-1211546" y="4692414"/>
                <a:ext cx="2877317" cy="395823"/>
              </a:xfrm>
              <a:custGeom>
                <a:avLst/>
                <a:gdLst/>
                <a:ahLst/>
                <a:cxnLst/>
                <a:rect l="l" t="t" r="r" b="b"/>
                <a:pathLst>
                  <a:path w="26220" h="3607" extrusionOk="0">
                    <a:moveTo>
                      <a:pt x="8679" y="0"/>
                    </a:moveTo>
                    <a:cubicBezTo>
                      <a:pt x="5513" y="0"/>
                      <a:pt x="2439" y="1525"/>
                      <a:pt x="1" y="3606"/>
                    </a:cubicBezTo>
                    <a:cubicBezTo>
                      <a:pt x="155" y="3587"/>
                      <a:pt x="320" y="3568"/>
                      <a:pt x="497" y="3568"/>
                    </a:cubicBezTo>
                    <a:cubicBezTo>
                      <a:pt x="626" y="3568"/>
                      <a:pt x="761" y="3578"/>
                      <a:pt x="902" y="3606"/>
                    </a:cubicBezTo>
                    <a:cubicBezTo>
                      <a:pt x="3070" y="1972"/>
                      <a:pt x="5605" y="304"/>
                      <a:pt x="8340" y="304"/>
                    </a:cubicBezTo>
                    <a:cubicBezTo>
                      <a:pt x="9841" y="304"/>
                      <a:pt x="11509" y="871"/>
                      <a:pt x="12944" y="1204"/>
                    </a:cubicBezTo>
                    <a:cubicBezTo>
                      <a:pt x="16115" y="1956"/>
                      <a:pt x="19204" y="2245"/>
                      <a:pt x="22268" y="2245"/>
                    </a:cubicBezTo>
                    <a:cubicBezTo>
                      <a:pt x="23555" y="2245"/>
                      <a:pt x="24837" y="2194"/>
                      <a:pt x="26120" y="2105"/>
                    </a:cubicBezTo>
                    <a:cubicBezTo>
                      <a:pt x="26120" y="1972"/>
                      <a:pt x="26220" y="1938"/>
                      <a:pt x="26220" y="1805"/>
                    </a:cubicBezTo>
                    <a:lnTo>
                      <a:pt x="26220" y="1805"/>
                    </a:lnTo>
                    <a:cubicBezTo>
                      <a:pt x="25226" y="1869"/>
                      <a:pt x="24233" y="1901"/>
                      <a:pt x="23240" y="1901"/>
                    </a:cubicBezTo>
                    <a:cubicBezTo>
                      <a:pt x="19602" y="1901"/>
                      <a:pt x="15981" y="1469"/>
                      <a:pt x="12443" y="604"/>
                    </a:cubicBezTo>
                    <a:cubicBezTo>
                      <a:pt x="11576" y="404"/>
                      <a:pt x="10709" y="137"/>
                      <a:pt x="9841" y="70"/>
                    </a:cubicBezTo>
                    <a:cubicBezTo>
                      <a:pt x="9453" y="23"/>
                      <a:pt x="9065" y="0"/>
                      <a:pt x="8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 rot="5400000">
                <a:off x="-794049" y="3751470"/>
                <a:ext cx="3681803" cy="1508342"/>
              </a:xfrm>
              <a:custGeom>
                <a:avLst/>
                <a:gdLst/>
                <a:ahLst/>
                <a:cxnLst/>
                <a:rect l="l" t="t" r="r" b="b"/>
                <a:pathLst>
                  <a:path w="33551" h="13745" extrusionOk="0">
                    <a:moveTo>
                      <a:pt x="33224" y="0"/>
                    </a:moveTo>
                    <a:cubicBezTo>
                      <a:pt x="31589" y="1668"/>
                      <a:pt x="29421" y="2769"/>
                      <a:pt x="27220" y="3436"/>
                    </a:cubicBezTo>
                    <a:cubicBezTo>
                      <a:pt x="25018" y="4103"/>
                      <a:pt x="22683" y="4403"/>
                      <a:pt x="20381" y="4670"/>
                    </a:cubicBezTo>
                    <a:cubicBezTo>
                      <a:pt x="17613" y="5071"/>
                      <a:pt x="14844" y="5404"/>
                      <a:pt x="12075" y="5771"/>
                    </a:cubicBezTo>
                    <a:cubicBezTo>
                      <a:pt x="10074" y="6071"/>
                      <a:pt x="8039" y="6305"/>
                      <a:pt x="6105" y="6939"/>
                    </a:cubicBezTo>
                    <a:cubicBezTo>
                      <a:pt x="3903" y="7639"/>
                      <a:pt x="1835" y="8907"/>
                      <a:pt x="534" y="10841"/>
                    </a:cubicBezTo>
                    <a:cubicBezTo>
                      <a:pt x="167" y="11342"/>
                      <a:pt x="0" y="11975"/>
                      <a:pt x="0" y="12609"/>
                    </a:cubicBezTo>
                    <a:cubicBezTo>
                      <a:pt x="0" y="12843"/>
                      <a:pt x="0" y="13110"/>
                      <a:pt x="167" y="13310"/>
                    </a:cubicBezTo>
                    <a:cubicBezTo>
                      <a:pt x="400" y="13643"/>
                      <a:pt x="867" y="13743"/>
                      <a:pt x="1234" y="13743"/>
                    </a:cubicBezTo>
                    <a:cubicBezTo>
                      <a:pt x="1273" y="13744"/>
                      <a:pt x="1311" y="13745"/>
                      <a:pt x="1350" y="13745"/>
                    </a:cubicBezTo>
                    <a:cubicBezTo>
                      <a:pt x="2976" y="13745"/>
                      <a:pt x="4539" y="13062"/>
                      <a:pt x="6038" y="12476"/>
                    </a:cubicBezTo>
                    <a:cubicBezTo>
                      <a:pt x="11208" y="10441"/>
                      <a:pt x="16745" y="9407"/>
                      <a:pt x="22283" y="9407"/>
                    </a:cubicBezTo>
                    <a:cubicBezTo>
                      <a:pt x="24306" y="9407"/>
                      <a:pt x="26330" y="9534"/>
                      <a:pt x="28338" y="9534"/>
                    </a:cubicBezTo>
                    <a:cubicBezTo>
                      <a:pt x="30037" y="9534"/>
                      <a:pt x="31724" y="9443"/>
                      <a:pt x="33391" y="9107"/>
                    </a:cubicBezTo>
                    <a:cubicBezTo>
                      <a:pt x="33391" y="8840"/>
                      <a:pt x="33391" y="8640"/>
                      <a:pt x="33424" y="8473"/>
                    </a:cubicBezTo>
                    <a:lnTo>
                      <a:pt x="33424" y="8473"/>
                    </a:lnTo>
                    <a:cubicBezTo>
                      <a:pt x="31712" y="8839"/>
                      <a:pt x="29968" y="8941"/>
                      <a:pt x="28212" y="8941"/>
                    </a:cubicBezTo>
                    <a:cubicBezTo>
                      <a:pt x="25964" y="8941"/>
                      <a:pt x="23696" y="8773"/>
                      <a:pt x="21449" y="8773"/>
                    </a:cubicBezTo>
                    <a:cubicBezTo>
                      <a:pt x="16679" y="8773"/>
                      <a:pt x="11909" y="9640"/>
                      <a:pt x="7439" y="11275"/>
                    </a:cubicBezTo>
                    <a:cubicBezTo>
                      <a:pt x="6071" y="11775"/>
                      <a:pt x="4704" y="12342"/>
                      <a:pt x="3236" y="12476"/>
                    </a:cubicBezTo>
                    <a:cubicBezTo>
                      <a:pt x="3221" y="12477"/>
                      <a:pt x="3207" y="12478"/>
                      <a:pt x="3193" y="12478"/>
                    </a:cubicBezTo>
                    <a:cubicBezTo>
                      <a:pt x="2849" y="12478"/>
                      <a:pt x="2609" y="12096"/>
                      <a:pt x="2769" y="11775"/>
                    </a:cubicBezTo>
                    <a:cubicBezTo>
                      <a:pt x="3169" y="11041"/>
                      <a:pt x="3736" y="10441"/>
                      <a:pt x="4403" y="9941"/>
                    </a:cubicBezTo>
                    <a:cubicBezTo>
                      <a:pt x="6838" y="8073"/>
                      <a:pt x="10007" y="7472"/>
                      <a:pt x="13043" y="6939"/>
                    </a:cubicBezTo>
                    <a:lnTo>
                      <a:pt x="24284" y="4970"/>
                    </a:lnTo>
                    <a:cubicBezTo>
                      <a:pt x="25618" y="4737"/>
                      <a:pt x="26919" y="4403"/>
                      <a:pt x="28220" y="3970"/>
                    </a:cubicBezTo>
                    <a:cubicBezTo>
                      <a:pt x="30055" y="3336"/>
                      <a:pt x="32924" y="2168"/>
                      <a:pt x="33524" y="300"/>
                    </a:cubicBezTo>
                    <a:cubicBezTo>
                      <a:pt x="33550" y="170"/>
                      <a:pt x="33510" y="147"/>
                      <a:pt x="33451" y="147"/>
                    </a:cubicBezTo>
                    <a:cubicBezTo>
                      <a:pt x="33419" y="147"/>
                      <a:pt x="33380" y="154"/>
                      <a:pt x="33344" y="154"/>
                    </a:cubicBezTo>
                    <a:cubicBezTo>
                      <a:pt x="33280" y="154"/>
                      <a:pt x="33224" y="131"/>
                      <a:pt x="33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 rot="5400000">
                <a:off x="-889521" y="1639791"/>
                <a:ext cx="5655651" cy="3876587"/>
              </a:xfrm>
              <a:custGeom>
                <a:avLst/>
                <a:gdLst/>
                <a:ahLst/>
                <a:cxnLst/>
                <a:rect l="l" t="t" r="r" b="b"/>
                <a:pathLst>
                  <a:path w="51538" h="35326" extrusionOk="0">
                    <a:moveTo>
                      <a:pt x="50870" y="1"/>
                    </a:moveTo>
                    <a:lnTo>
                      <a:pt x="50870" y="1"/>
                    </a:lnTo>
                    <a:cubicBezTo>
                      <a:pt x="49469" y="468"/>
                      <a:pt x="48068" y="1302"/>
                      <a:pt x="47234" y="2536"/>
                    </a:cubicBezTo>
                    <a:cubicBezTo>
                      <a:pt x="46367" y="3737"/>
                      <a:pt x="45800" y="5071"/>
                      <a:pt x="45166" y="6405"/>
                    </a:cubicBezTo>
                    <a:cubicBezTo>
                      <a:pt x="43698" y="9574"/>
                      <a:pt x="41964" y="12676"/>
                      <a:pt x="39362" y="14978"/>
                    </a:cubicBezTo>
                    <a:cubicBezTo>
                      <a:pt x="37994" y="16212"/>
                      <a:pt x="36393" y="17213"/>
                      <a:pt x="34692" y="17980"/>
                    </a:cubicBezTo>
                    <a:cubicBezTo>
                      <a:pt x="32891" y="18814"/>
                      <a:pt x="30989" y="19348"/>
                      <a:pt x="29121" y="19915"/>
                    </a:cubicBezTo>
                    <a:cubicBezTo>
                      <a:pt x="24485" y="21316"/>
                      <a:pt x="19714" y="22550"/>
                      <a:pt x="15145" y="24151"/>
                    </a:cubicBezTo>
                    <a:cubicBezTo>
                      <a:pt x="9040" y="26219"/>
                      <a:pt x="2869" y="29555"/>
                      <a:pt x="0" y="35326"/>
                    </a:cubicBezTo>
                    <a:cubicBezTo>
                      <a:pt x="1335" y="35226"/>
                      <a:pt x="2636" y="35259"/>
                      <a:pt x="3970" y="35226"/>
                    </a:cubicBezTo>
                    <a:cubicBezTo>
                      <a:pt x="6705" y="29722"/>
                      <a:pt x="12276" y="26086"/>
                      <a:pt x="18047" y="23918"/>
                    </a:cubicBezTo>
                    <a:cubicBezTo>
                      <a:pt x="23851" y="21750"/>
                      <a:pt x="30022" y="20816"/>
                      <a:pt x="35893" y="19014"/>
                    </a:cubicBezTo>
                    <a:cubicBezTo>
                      <a:pt x="38895" y="18080"/>
                      <a:pt x="41997" y="16846"/>
                      <a:pt x="44199" y="14578"/>
                    </a:cubicBezTo>
                    <a:cubicBezTo>
                      <a:pt x="46000" y="12710"/>
                      <a:pt x="47134" y="10308"/>
                      <a:pt x="47835" y="7806"/>
                    </a:cubicBezTo>
                    <a:cubicBezTo>
                      <a:pt x="48101" y="6672"/>
                      <a:pt x="48368" y="5505"/>
                      <a:pt x="49069" y="4571"/>
                    </a:cubicBezTo>
                    <a:cubicBezTo>
                      <a:pt x="49569" y="3903"/>
                      <a:pt x="50303" y="3370"/>
                      <a:pt x="50737" y="2669"/>
                    </a:cubicBezTo>
                    <a:cubicBezTo>
                      <a:pt x="51204" y="1902"/>
                      <a:pt x="51537" y="501"/>
                      <a:pt x="50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 rot="5400000">
                <a:off x="-870756" y="1373020"/>
                <a:ext cx="5919131" cy="4117241"/>
              </a:xfrm>
              <a:custGeom>
                <a:avLst/>
                <a:gdLst/>
                <a:ahLst/>
                <a:cxnLst/>
                <a:rect l="l" t="t" r="r" b="b"/>
                <a:pathLst>
                  <a:path w="53939" h="37519" extrusionOk="0">
                    <a:moveTo>
                      <a:pt x="53905" y="0"/>
                    </a:moveTo>
                    <a:cubicBezTo>
                      <a:pt x="51370" y="467"/>
                      <a:pt x="48935" y="1701"/>
                      <a:pt x="47067" y="3503"/>
                    </a:cubicBezTo>
                    <a:cubicBezTo>
                      <a:pt x="44165" y="6305"/>
                      <a:pt x="42664" y="10208"/>
                      <a:pt x="40062" y="13310"/>
                    </a:cubicBezTo>
                    <a:cubicBezTo>
                      <a:pt x="36593" y="17446"/>
                      <a:pt x="31523" y="19781"/>
                      <a:pt x="26419" y="21449"/>
                    </a:cubicBezTo>
                    <a:cubicBezTo>
                      <a:pt x="21349" y="23117"/>
                      <a:pt x="16045" y="24218"/>
                      <a:pt x="11175" y="26453"/>
                    </a:cubicBezTo>
                    <a:cubicBezTo>
                      <a:pt x="6305" y="28654"/>
                      <a:pt x="1835" y="32457"/>
                      <a:pt x="0" y="37494"/>
                    </a:cubicBezTo>
                    <a:cubicBezTo>
                      <a:pt x="117" y="37510"/>
                      <a:pt x="275" y="37519"/>
                      <a:pt x="434" y="37519"/>
                    </a:cubicBezTo>
                    <a:cubicBezTo>
                      <a:pt x="592" y="37519"/>
                      <a:pt x="751" y="37510"/>
                      <a:pt x="868" y="37494"/>
                    </a:cubicBezTo>
                    <a:cubicBezTo>
                      <a:pt x="2802" y="32724"/>
                      <a:pt x="7172" y="29388"/>
                      <a:pt x="11842" y="27320"/>
                    </a:cubicBezTo>
                    <a:cubicBezTo>
                      <a:pt x="16512" y="25218"/>
                      <a:pt x="21549" y="24184"/>
                      <a:pt x="26419" y="22650"/>
                    </a:cubicBezTo>
                    <a:cubicBezTo>
                      <a:pt x="31323" y="21115"/>
                      <a:pt x="36193" y="18947"/>
                      <a:pt x="39562" y="15111"/>
                    </a:cubicBezTo>
                    <a:cubicBezTo>
                      <a:pt x="41863" y="12509"/>
                      <a:pt x="43365" y="9340"/>
                      <a:pt x="45366" y="6505"/>
                    </a:cubicBezTo>
                    <a:cubicBezTo>
                      <a:pt x="47367" y="3670"/>
                      <a:pt x="50169" y="1101"/>
                      <a:pt x="53572" y="634"/>
                    </a:cubicBezTo>
                    <a:cubicBezTo>
                      <a:pt x="53872" y="601"/>
                      <a:pt x="53939" y="300"/>
                      <a:pt x="53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 rot="5400000">
                <a:off x="7035447" y="413530"/>
                <a:ext cx="2657733" cy="1559370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14210" extrusionOk="0">
                    <a:moveTo>
                      <a:pt x="19716" y="1"/>
                    </a:moveTo>
                    <a:cubicBezTo>
                      <a:pt x="19621" y="1"/>
                      <a:pt x="19534" y="56"/>
                      <a:pt x="19515" y="133"/>
                    </a:cubicBezTo>
                    <a:cubicBezTo>
                      <a:pt x="19381" y="300"/>
                      <a:pt x="19381" y="500"/>
                      <a:pt x="19381" y="667"/>
                    </a:cubicBezTo>
                    <a:cubicBezTo>
                      <a:pt x="19381" y="1267"/>
                      <a:pt x="19381" y="1801"/>
                      <a:pt x="19582" y="2335"/>
                    </a:cubicBezTo>
                    <a:cubicBezTo>
                      <a:pt x="19782" y="2868"/>
                      <a:pt x="20149" y="3335"/>
                      <a:pt x="20482" y="3836"/>
                    </a:cubicBezTo>
                    <a:cubicBezTo>
                      <a:pt x="20782" y="4336"/>
                      <a:pt x="21083" y="4937"/>
                      <a:pt x="20949" y="5504"/>
                    </a:cubicBezTo>
                    <a:cubicBezTo>
                      <a:pt x="20816" y="6204"/>
                      <a:pt x="20149" y="6838"/>
                      <a:pt x="20382" y="7538"/>
                    </a:cubicBezTo>
                    <a:cubicBezTo>
                      <a:pt x="20482" y="7872"/>
                      <a:pt x="20849" y="8139"/>
                      <a:pt x="20916" y="8506"/>
                    </a:cubicBezTo>
                    <a:cubicBezTo>
                      <a:pt x="20949" y="8773"/>
                      <a:pt x="20916" y="9006"/>
                      <a:pt x="20849" y="9206"/>
                    </a:cubicBezTo>
                    <a:cubicBezTo>
                      <a:pt x="20382" y="10440"/>
                      <a:pt x="19081" y="11041"/>
                      <a:pt x="17914" y="11475"/>
                    </a:cubicBezTo>
                    <a:cubicBezTo>
                      <a:pt x="14441" y="12742"/>
                      <a:pt x="10737" y="13412"/>
                      <a:pt x="7037" y="13412"/>
                    </a:cubicBezTo>
                    <a:cubicBezTo>
                      <a:pt x="5867" y="13412"/>
                      <a:pt x="4698" y="13345"/>
                      <a:pt x="3537" y="13209"/>
                    </a:cubicBezTo>
                    <a:cubicBezTo>
                      <a:pt x="2403" y="13109"/>
                      <a:pt x="1235" y="12942"/>
                      <a:pt x="268" y="12342"/>
                    </a:cubicBezTo>
                    <a:cubicBezTo>
                      <a:pt x="101" y="12509"/>
                      <a:pt x="1" y="12876"/>
                      <a:pt x="34" y="13142"/>
                    </a:cubicBezTo>
                    <a:cubicBezTo>
                      <a:pt x="1569" y="13776"/>
                      <a:pt x="3237" y="13976"/>
                      <a:pt x="4904" y="14110"/>
                    </a:cubicBezTo>
                    <a:cubicBezTo>
                      <a:pt x="5906" y="14176"/>
                      <a:pt x="6909" y="14209"/>
                      <a:pt x="7912" y="14209"/>
                    </a:cubicBezTo>
                    <a:cubicBezTo>
                      <a:pt x="10952" y="14209"/>
                      <a:pt x="13987" y="13903"/>
                      <a:pt x="16946" y="13276"/>
                    </a:cubicBezTo>
                    <a:cubicBezTo>
                      <a:pt x="19348" y="12742"/>
                      <a:pt x="21883" y="11875"/>
                      <a:pt x="23251" y="9873"/>
                    </a:cubicBezTo>
                    <a:cubicBezTo>
                      <a:pt x="23918" y="8939"/>
                      <a:pt x="24218" y="7705"/>
                      <a:pt x="23751" y="6671"/>
                    </a:cubicBezTo>
                    <a:cubicBezTo>
                      <a:pt x="23284" y="5770"/>
                      <a:pt x="22350" y="5203"/>
                      <a:pt x="21583" y="4503"/>
                    </a:cubicBezTo>
                    <a:cubicBezTo>
                      <a:pt x="20416" y="3369"/>
                      <a:pt x="19782" y="1701"/>
                      <a:pt x="19915" y="100"/>
                    </a:cubicBezTo>
                    <a:cubicBezTo>
                      <a:pt x="19859" y="30"/>
                      <a:pt x="19785" y="1"/>
                      <a:pt x="197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 rot="5400000">
                <a:off x="7813760" y="419291"/>
                <a:ext cx="1610727" cy="720536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6566" extrusionOk="0">
                    <a:moveTo>
                      <a:pt x="4537" y="1"/>
                    </a:moveTo>
                    <a:cubicBezTo>
                      <a:pt x="4771" y="968"/>
                      <a:pt x="5371" y="1835"/>
                      <a:pt x="6172" y="2436"/>
                    </a:cubicBezTo>
                    <a:cubicBezTo>
                      <a:pt x="7373" y="3270"/>
                      <a:pt x="8907" y="3470"/>
                      <a:pt x="10341" y="3837"/>
                    </a:cubicBezTo>
                    <a:cubicBezTo>
                      <a:pt x="10575" y="3937"/>
                      <a:pt x="10875" y="4004"/>
                      <a:pt x="11075" y="4170"/>
                    </a:cubicBezTo>
                    <a:cubicBezTo>
                      <a:pt x="11342" y="4337"/>
                      <a:pt x="11442" y="4671"/>
                      <a:pt x="11375" y="4938"/>
                    </a:cubicBezTo>
                    <a:cubicBezTo>
                      <a:pt x="11275" y="5204"/>
                      <a:pt x="10908" y="5371"/>
                      <a:pt x="10608" y="5471"/>
                    </a:cubicBezTo>
                    <a:cubicBezTo>
                      <a:pt x="9835" y="5674"/>
                      <a:pt x="9041" y="5744"/>
                      <a:pt x="8238" y="5744"/>
                    </a:cubicBezTo>
                    <a:cubicBezTo>
                      <a:pt x="7587" y="5744"/>
                      <a:pt x="6929" y="5698"/>
                      <a:pt x="6272" y="5638"/>
                    </a:cubicBezTo>
                    <a:cubicBezTo>
                      <a:pt x="4571" y="5505"/>
                      <a:pt x="2869" y="5338"/>
                      <a:pt x="1368" y="4604"/>
                    </a:cubicBezTo>
                    <a:cubicBezTo>
                      <a:pt x="868" y="4337"/>
                      <a:pt x="368" y="3970"/>
                      <a:pt x="1" y="3503"/>
                    </a:cubicBezTo>
                    <a:lnTo>
                      <a:pt x="1" y="4437"/>
                    </a:lnTo>
                    <a:cubicBezTo>
                      <a:pt x="1368" y="5338"/>
                      <a:pt x="2936" y="5838"/>
                      <a:pt x="4571" y="6138"/>
                    </a:cubicBezTo>
                    <a:cubicBezTo>
                      <a:pt x="6040" y="6421"/>
                      <a:pt x="7541" y="6565"/>
                      <a:pt x="9044" y="6565"/>
                    </a:cubicBezTo>
                    <a:cubicBezTo>
                      <a:pt x="10203" y="6565"/>
                      <a:pt x="11362" y="6479"/>
                      <a:pt x="12510" y="6305"/>
                    </a:cubicBezTo>
                    <a:cubicBezTo>
                      <a:pt x="12910" y="6272"/>
                      <a:pt x="13344" y="6172"/>
                      <a:pt x="13744" y="6005"/>
                    </a:cubicBezTo>
                    <a:cubicBezTo>
                      <a:pt x="14211" y="5805"/>
                      <a:pt x="14678" y="5405"/>
                      <a:pt x="14678" y="4938"/>
                    </a:cubicBezTo>
                    <a:cubicBezTo>
                      <a:pt x="14678" y="4637"/>
                      <a:pt x="14511" y="4337"/>
                      <a:pt x="14278" y="4137"/>
                    </a:cubicBezTo>
                    <a:cubicBezTo>
                      <a:pt x="13844" y="3703"/>
                      <a:pt x="13243" y="3503"/>
                      <a:pt x="12676" y="3370"/>
                    </a:cubicBezTo>
                    <a:cubicBezTo>
                      <a:pt x="11909" y="3270"/>
                      <a:pt x="11109" y="3203"/>
                      <a:pt x="10375" y="3103"/>
                    </a:cubicBezTo>
                    <a:cubicBezTo>
                      <a:pt x="9040" y="2836"/>
                      <a:pt x="7706" y="2302"/>
                      <a:pt x="6705" y="1335"/>
                    </a:cubicBezTo>
                    <a:cubicBezTo>
                      <a:pt x="6339" y="968"/>
                      <a:pt x="6005" y="534"/>
                      <a:pt x="5771" y="34"/>
                    </a:cubicBezTo>
                    <a:cubicBezTo>
                      <a:pt x="5338" y="34"/>
                      <a:pt x="4938" y="1"/>
                      <a:pt x="4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p19"/>
            <p:cNvSpPr/>
            <p:nvPr/>
          </p:nvSpPr>
          <p:spPr>
            <a:xfrm rot="5400000">
              <a:off x="7658152" y="3697684"/>
              <a:ext cx="732169" cy="668740"/>
            </a:xfrm>
            <a:custGeom>
              <a:avLst/>
              <a:gdLst/>
              <a:ahLst/>
              <a:cxnLst/>
              <a:rect l="l" t="t" r="r" b="b"/>
              <a:pathLst>
                <a:path w="6672" h="6094" extrusionOk="0">
                  <a:moveTo>
                    <a:pt x="5212" y="0"/>
                  </a:moveTo>
                  <a:cubicBezTo>
                    <a:pt x="4396" y="0"/>
                    <a:pt x="3712" y="768"/>
                    <a:pt x="3403" y="1449"/>
                  </a:cubicBezTo>
                  <a:cubicBezTo>
                    <a:pt x="3002" y="2316"/>
                    <a:pt x="2736" y="2983"/>
                    <a:pt x="2035" y="3684"/>
                  </a:cubicBezTo>
                  <a:cubicBezTo>
                    <a:pt x="1401" y="4217"/>
                    <a:pt x="67" y="4751"/>
                    <a:pt x="0" y="5685"/>
                  </a:cubicBezTo>
                  <a:cubicBezTo>
                    <a:pt x="0" y="5785"/>
                    <a:pt x="0" y="5852"/>
                    <a:pt x="34" y="5952"/>
                  </a:cubicBezTo>
                  <a:cubicBezTo>
                    <a:pt x="74" y="6054"/>
                    <a:pt x="190" y="6094"/>
                    <a:pt x="313" y="6094"/>
                  </a:cubicBezTo>
                  <a:cubicBezTo>
                    <a:pt x="390" y="6094"/>
                    <a:pt x="469" y="6078"/>
                    <a:pt x="534" y="6052"/>
                  </a:cubicBezTo>
                  <a:cubicBezTo>
                    <a:pt x="2836" y="5785"/>
                    <a:pt x="4937" y="4351"/>
                    <a:pt x="6038" y="2349"/>
                  </a:cubicBezTo>
                  <a:cubicBezTo>
                    <a:pt x="6505" y="1516"/>
                    <a:pt x="6672" y="148"/>
                    <a:pt x="5404" y="14"/>
                  </a:cubicBezTo>
                  <a:cubicBezTo>
                    <a:pt x="5339" y="5"/>
                    <a:pt x="5275" y="0"/>
                    <a:pt x="5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9"/>
          <p:cNvSpPr txBox="1">
            <a:spLocks noGrp="1"/>
          </p:cNvSpPr>
          <p:nvPr>
            <p:ph type="title"/>
          </p:nvPr>
        </p:nvSpPr>
        <p:spPr>
          <a:xfrm>
            <a:off x="3130584" y="906767"/>
            <a:ext cx="5930800" cy="14116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133">
                <a:latin typeface="Unbounded Black" panose="020B0905040102020103" pitchFamily="34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57" name="Google Shape;357;p19"/>
          <p:cNvSpPr txBox="1">
            <a:spLocks noGrp="1"/>
          </p:cNvSpPr>
          <p:nvPr>
            <p:ph type="subTitle" idx="1"/>
          </p:nvPr>
        </p:nvSpPr>
        <p:spPr>
          <a:xfrm>
            <a:off x="3130533" y="24552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Unbounded Blond" panose="020B0305040102020103" pitchFamily="34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0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59E0C4-09C7-9023-AFC8-DB93671F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64CA85D-0DEF-9E1D-6887-CC0669F7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28347B-A1E3-9A14-ACE4-14FDF252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E21790A-A67D-34FB-D28D-5B51B004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2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74D77B-379B-2C11-20EE-0A4826B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C58EDB0-3C9A-A5B2-E7EF-B0D007FB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3803D84-357C-7CFA-21F8-860252D2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0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D70887-D6F4-F5AB-D1B5-4645CF63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7239E2-263D-A9E8-2CD6-62442840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51DA8D-4C19-0B20-633E-1E079AB94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7C621E-6A3E-EBFF-B251-A461B8D9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65F7C0-5AC6-BE0F-BA89-F8E34C9F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484380-B540-7ED7-EBFC-8CB167D7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89EFB4-E1F1-0B66-0BB0-74905293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444FE2A-9197-8CBA-8655-701AAB043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883E5C-178E-826E-D0E6-73D5913D1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5BEEDF-2749-B97E-D5E6-CD8FED7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642335-126F-61A2-4E95-2014C1A8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DEFD28-9A9B-1C35-1768-881A651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8CD9F-37D6-94F3-8873-7E1DF026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975767-B61A-0FF3-F977-67F65EF7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1E66C3-D52A-F386-C846-676EBCDAD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2E3D-959A-8642-9C41-799E9C17BD5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DF300B-CAAA-44CA-AEF8-E21AEC16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19C3D6-E76D-9042-5DAF-55DF950DD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6504-0B1E-8C4E-B55B-537EA741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2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839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ack" panose="020B0905040102020103" pitchFamily="34" charset="-52"/>
          <a:ea typeface="Unbounded Black" panose="020B09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ond" panose="020B0305040102020103" pitchFamily="34" charset="-52"/>
          <a:ea typeface="Unbounded Blond" panose="020B03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2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881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ack" panose="020B0905040102020103" pitchFamily="34" charset="-52"/>
          <a:ea typeface="Unbounded Black" panose="020B09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ond" panose="020B0305040102020103" pitchFamily="34" charset="-52"/>
          <a:ea typeface="Unbounded Blond" panose="020B03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2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015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ack" panose="020B0905040102020103" pitchFamily="34" charset="-52"/>
          <a:ea typeface="Unbounded Black" panose="020B09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ond" panose="020B0305040102020103" pitchFamily="34" charset="-52"/>
          <a:ea typeface="Unbounded Blond" panose="020B03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2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225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ack" panose="020B0905040102020103" pitchFamily="34" charset="-52"/>
          <a:ea typeface="Unbounded Black" panose="020B09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nbounded Blond" panose="020B0305040102020103" pitchFamily="34" charset="-52"/>
          <a:ea typeface="Unbounded Blond" panose="020B0305040102020103" pitchFamily="34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4" name="Google Shape;8804;p58"/>
          <p:cNvSpPr/>
          <p:nvPr/>
        </p:nvSpPr>
        <p:spPr>
          <a:xfrm>
            <a:off x="3976036" y="2633271"/>
            <a:ext cx="0" cy="3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53" y="2144804"/>
            <a:ext cx="9095015" cy="221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53" y="587711"/>
            <a:ext cx="1043615" cy="5490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9553" y="5313478"/>
            <a:ext cx="3224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b="1" kern="0" dirty="0">
                <a:solidFill>
                  <a:srgbClr val="FFFFFF"/>
                </a:solidFill>
                <a:cs typeface="Arial"/>
                <a:sym typeface="Arial"/>
              </a:rPr>
              <a:t>01.03.2024 – 28.02.2025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069" y="357755"/>
            <a:ext cx="3722947" cy="8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BB12DD-1DBF-2205-6104-3F378D60A128}"/>
              </a:ext>
            </a:extLst>
          </p:cNvPr>
          <p:cNvSpPr/>
          <p:nvPr/>
        </p:nvSpPr>
        <p:spPr>
          <a:xfrm>
            <a:off x="0" y="5034843"/>
            <a:ext cx="12192000" cy="1823155"/>
          </a:xfrm>
          <a:prstGeom prst="rect">
            <a:avLst/>
          </a:prstGeom>
          <a:solidFill>
            <a:srgbClr val="F7A8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BCE309-256D-8570-0D6D-1F3A5C09320C}"/>
              </a:ext>
            </a:extLst>
          </p:cNvPr>
          <p:cNvSpPr txBox="1"/>
          <p:nvPr/>
        </p:nvSpPr>
        <p:spPr>
          <a:xfrm>
            <a:off x="5656295" y="5384619"/>
            <a:ext cx="529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bg1"/>
                </a:solidFill>
                <a:latin typeface="Unbounded Black" pitchFamily="2" charset="0"/>
              </a:rPr>
              <a:t>участников</a:t>
            </a:r>
            <a:endParaRPr lang="ru-RU" sz="4800" b="1" dirty="0">
              <a:solidFill>
                <a:schemeClr val="bg1"/>
              </a:solidFill>
              <a:latin typeface="Unbounded Black" pitchFamily="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485170" y="5533489"/>
            <a:ext cx="3494468" cy="10503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Unbounded Black" pitchFamily="2" charset="-52"/>
              </a:rPr>
              <a:t>20 000+</a:t>
            </a:r>
            <a:endParaRPr lang="ru-RU" sz="5400" dirty="0">
              <a:solidFill>
                <a:schemeClr val="bg1"/>
              </a:solidFill>
              <a:latin typeface="Unbounded Black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3145" y="832104"/>
            <a:ext cx="753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Unbounded Black" pitchFamily="2" charset="-52"/>
              </a:rPr>
              <a:t>Проект начат в 2020 году силами волонтеров-психологов Волгограда</a:t>
            </a:r>
            <a:endParaRPr lang="ru-RU" dirty="0">
              <a:latin typeface="Unbounded Black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" y="416065"/>
            <a:ext cx="2861154" cy="10623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" y="3088701"/>
            <a:ext cx="1271333" cy="119399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62272" y="3482078"/>
            <a:ext cx="63257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Unbounded Black" pitchFamily="2" charset="-52"/>
              </a:rPr>
              <a:t>Выиграл 4 гранта</a:t>
            </a:r>
          </a:p>
          <a:p>
            <a:r>
              <a:rPr lang="ru-RU" dirty="0" smtClean="0">
                <a:latin typeface="Unbounded Black" pitchFamily="2" charset="-52"/>
              </a:rPr>
              <a:t>Вошел в ТОП-100 проектов, </a:t>
            </a:r>
          </a:p>
          <a:p>
            <a:r>
              <a:rPr lang="ru-RU" dirty="0" smtClean="0">
                <a:latin typeface="Unbounded Black" pitchFamily="2" charset="-52"/>
              </a:rPr>
              <a:t>реализованных при поддержке фонда</a:t>
            </a:r>
            <a:endParaRPr lang="ru-RU" dirty="0">
              <a:latin typeface="Unbounded Black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83145" y="2193781"/>
            <a:ext cx="5766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Unbounded Black" pitchFamily="2" charset="-52"/>
              </a:rPr>
              <a:t>Финалист конкурса </a:t>
            </a:r>
          </a:p>
          <a:p>
            <a:r>
              <a:rPr lang="ru-RU" dirty="0" smtClean="0">
                <a:latin typeface="Unbounded Black" pitchFamily="2" charset="-52"/>
              </a:rPr>
              <a:t>«Женщины за здоровое общество»</a:t>
            </a:r>
            <a:endParaRPr lang="ru-RU" dirty="0">
              <a:latin typeface="Unbounded Black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6" y="1617679"/>
            <a:ext cx="1263504" cy="12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3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A0817E-3634-18A3-C537-574A02F6A634}"/>
              </a:ext>
            </a:extLst>
          </p:cNvPr>
          <p:cNvSpPr/>
          <p:nvPr/>
        </p:nvSpPr>
        <p:spPr>
          <a:xfrm>
            <a:off x="0" y="162871"/>
            <a:ext cx="12192000" cy="1163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7A832"/>
                </a:solidFill>
                <a:latin typeface="Unbounded Black" pitchFamily="2" charset="0"/>
              </a:rPr>
              <a:t>ПАРТНЕРЫ</a:t>
            </a:r>
            <a:endParaRPr lang="ru-RU" sz="6000" b="1" dirty="0">
              <a:solidFill>
                <a:srgbClr val="F7A832"/>
              </a:solidFill>
              <a:latin typeface="Unbounded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4672" y="1463040"/>
            <a:ext cx="14264640" cy="5056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208" y="2377598"/>
            <a:ext cx="6987597" cy="3328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72" y="2499322"/>
            <a:ext cx="1284689" cy="1103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120" y="2596834"/>
            <a:ext cx="2120204" cy="6950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16" y="4041726"/>
            <a:ext cx="1286847" cy="12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2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4A3373-736F-9810-4456-DEAF98F1FE86}"/>
              </a:ext>
            </a:extLst>
          </p:cNvPr>
          <p:cNvSpPr txBox="1"/>
          <p:nvPr/>
        </p:nvSpPr>
        <p:spPr>
          <a:xfrm>
            <a:off x="3758184" y="298183"/>
            <a:ext cx="7864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F7A832"/>
                </a:solidFill>
                <a:latin typeface="Unbounded Black" pitchFamily="2" charset="0"/>
              </a:rPr>
              <a:t>Цели проекта</a:t>
            </a:r>
            <a:endParaRPr lang="ru-RU" sz="6000" b="1" dirty="0">
              <a:solidFill>
                <a:srgbClr val="F7A832"/>
              </a:solidFill>
              <a:latin typeface="Unbounded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83D204-A63B-1422-0E06-289DFDBE27D3}"/>
              </a:ext>
            </a:extLst>
          </p:cNvPr>
          <p:cNvSpPr txBox="1"/>
          <p:nvPr/>
        </p:nvSpPr>
        <p:spPr>
          <a:xfrm>
            <a:off x="6693408" y="1313846"/>
            <a:ext cx="515721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Unbounded" pitchFamily="2" charset="0"/>
              </a:rPr>
              <a:t>Создание </a:t>
            </a:r>
            <a:r>
              <a:rPr lang="ru-RU" sz="1400" dirty="0">
                <a:latin typeface="Unbounded" pitchFamily="2" charset="0"/>
              </a:rPr>
              <a:t>условий для сохранения и улучшения психологического </a:t>
            </a:r>
            <a:r>
              <a:rPr lang="ru-RU" sz="1400" dirty="0" smtClean="0">
                <a:latin typeface="Unbounded" pitchFamily="2" charset="0"/>
              </a:rPr>
              <a:t>здоровья посредством </a:t>
            </a:r>
            <a:r>
              <a:rPr lang="ru-RU" sz="1400" dirty="0">
                <a:latin typeface="Unbounded" pitchFamily="2" charset="0"/>
              </a:rPr>
              <a:t>психологической поддержки и </a:t>
            </a:r>
            <a:r>
              <a:rPr lang="ru-RU" sz="1400" dirty="0" smtClean="0">
                <a:latin typeface="Unbounded" pitchFamily="2" charset="0"/>
              </a:rPr>
              <a:t>реабилитации: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Unbounded" pitchFamily="2" charset="0"/>
              </a:rPr>
              <a:t>специалистов </a:t>
            </a:r>
            <a:r>
              <a:rPr lang="ru-RU" sz="1400" dirty="0">
                <a:latin typeface="Unbounded" pitchFamily="2" charset="0"/>
              </a:rPr>
              <a:t>помогающих </a:t>
            </a:r>
            <a:r>
              <a:rPr lang="ru-RU" sz="1400" dirty="0" smtClean="0">
                <a:latin typeface="Unbounded" pitchFamily="2" charset="0"/>
              </a:rPr>
              <a:t>профессий</a:t>
            </a:r>
            <a:endParaRPr lang="ru-RU" sz="1400" dirty="0">
              <a:latin typeface="Unbounded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Unbounded" pitchFamily="2" charset="0"/>
              </a:rPr>
              <a:t>жителей </a:t>
            </a:r>
            <a:r>
              <a:rPr lang="ru-RU" sz="1400" dirty="0">
                <a:latin typeface="Unbounded" pitchFamily="2" charset="0"/>
              </a:rPr>
              <a:t>вновь присоединенных </a:t>
            </a:r>
            <a:r>
              <a:rPr lang="ru-RU" sz="1400" dirty="0" smtClean="0">
                <a:latin typeface="Unbounded" pitchFamily="2" charset="0"/>
              </a:rPr>
              <a:t>территорий.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>
              <a:latin typeface="Unbounded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Unbounded" pitchFamily="2" charset="0"/>
              </a:rPr>
              <a:t>Содействие профессиональному развитию волонтеров-психологов и психологов, осуществляющих свою профессиональную деятельность на вновь присоединенных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675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BB12DD-1DBF-2205-6104-3F378D60A128}"/>
              </a:ext>
            </a:extLst>
          </p:cNvPr>
          <p:cNvSpPr/>
          <p:nvPr/>
        </p:nvSpPr>
        <p:spPr>
          <a:xfrm>
            <a:off x="0" y="5153715"/>
            <a:ext cx="12192000" cy="1823155"/>
          </a:xfrm>
          <a:prstGeom prst="rect">
            <a:avLst/>
          </a:prstGeom>
          <a:solidFill>
            <a:srgbClr val="F7A8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BCE309-256D-8570-0D6D-1F3A5C09320C}"/>
              </a:ext>
            </a:extLst>
          </p:cNvPr>
          <p:cNvSpPr txBox="1"/>
          <p:nvPr/>
        </p:nvSpPr>
        <p:spPr>
          <a:xfrm>
            <a:off x="5960533" y="5530923"/>
            <a:ext cx="58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bg1"/>
                </a:solidFill>
                <a:latin typeface="Unbounded Black" pitchFamily="2" charset="0"/>
              </a:rPr>
              <a:t>3 трека</a:t>
            </a:r>
            <a:endParaRPr lang="ru-RU" sz="4800" b="1" dirty="0">
              <a:solidFill>
                <a:schemeClr val="bg1"/>
              </a:solidFill>
              <a:latin typeface="Unbounded Black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89" y="562475"/>
            <a:ext cx="3494468" cy="823912"/>
          </a:xfrm>
          <a:solidFill>
            <a:srgbClr val="F7A832">
              <a:alpha val="59000"/>
            </a:srgbClr>
          </a:solidFill>
        </p:spPr>
        <p:txBody>
          <a:bodyPr anchor="ctr" anchorCtr="0">
            <a:normAutofit/>
          </a:bodyPr>
          <a:lstStyle/>
          <a:p>
            <a:r>
              <a:rPr lang="ru-RU" sz="1900" dirty="0" smtClean="0">
                <a:latin typeface="Unbounded Black" pitchFamily="2" charset="-52"/>
              </a:rPr>
              <a:t>ПСИХОЛОГИ-МЕДИКАМ</a:t>
            </a:r>
            <a:endParaRPr lang="ru-RU" sz="1900" dirty="0">
              <a:latin typeface="Unbounded Black" pitchFamily="2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76488" y="1877588"/>
            <a:ext cx="3901735" cy="19293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Unbounded" pitchFamily="2" charset="-52"/>
              </a:rPr>
              <a:t>мастер-классы</a:t>
            </a:r>
          </a:p>
          <a:p>
            <a:r>
              <a:rPr lang="ru-RU" sz="1800" dirty="0" smtClean="0">
                <a:latin typeface="Unbounded" pitchFamily="2" charset="-52"/>
              </a:rPr>
              <a:t>психотерапевтические сессии</a:t>
            </a:r>
          </a:p>
          <a:p>
            <a:r>
              <a:rPr lang="ru-RU" sz="1800" dirty="0" smtClean="0">
                <a:latin typeface="Unbounded" pitchFamily="2" charset="-52"/>
              </a:rPr>
              <a:t>деловая игра</a:t>
            </a:r>
          </a:p>
          <a:p>
            <a:pPr marL="0" indent="0">
              <a:buNone/>
            </a:pPr>
            <a:endParaRPr lang="ru-RU" sz="2000" dirty="0">
              <a:latin typeface="Unbounded" pitchFamily="2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917410" y="562475"/>
            <a:ext cx="3862542" cy="848429"/>
          </a:xfrm>
          <a:solidFill>
            <a:srgbClr val="F7A832">
              <a:alpha val="64000"/>
            </a:srgbClr>
          </a:solidFill>
        </p:spPr>
        <p:txBody>
          <a:bodyPr anchor="ctr" anchorCtr="0">
            <a:normAutofit/>
          </a:bodyPr>
          <a:lstStyle/>
          <a:p>
            <a:r>
              <a:rPr lang="ru-RU" sz="1900" dirty="0" smtClean="0">
                <a:latin typeface="Unbounded Black" pitchFamily="2" charset="-52"/>
              </a:rPr>
              <a:t>ПСИХОЛОГИ-ПСИХОЛОГАМ</a:t>
            </a:r>
            <a:endParaRPr lang="ru-RU" sz="1900" dirty="0">
              <a:latin typeface="Unbounded Black" pitchFamily="2" charset="-52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917410" y="1877588"/>
            <a:ext cx="4037870" cy="30510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Unbounded" pitchFamily="2" charset="-52"/>
              </a:rPr>
              <a:t>обучающие психотерапевтические сессии</a:t>
            </a:r>
          </a:p>
          <a:p>
            <a:r>
              <a:rPr lang="ru-RU" sz="1800" dirty="0" err="1" smtClean="0">
                <a:latin typeface="Unbounded" pitchFamily="2" charset="-52"/>
              </a:rPr>
              <a:t>супервизии</a:t>
            </a:r>
            <a:r>
              <a:rPr lang="ru-RU" sz="1800" dirty="0" smtClean="0">
                <a:latin typeface="Unbounded" pitchFamily="2" charset="-52"/>
              </a:rPr>
              <a:t>/</a:t>
            </a:r>
            <a:r>
              <a:rPr lang="ru-RU" sz="1800" dirty="0" err="1" smtClean="0">
                <a:latin typeface="Unbounded" pitchFamily="2" charset="-52"/>
              </a:rPr>
              <a:t>интервизии</a:t>
            </a:r>
            <a:endParaRPr lang="ru-RU" sz="1800" dirty="0" smtClean="0">
              <a:latin typeface="Unbounded" pitchFamily="2" charset="-52"/>
            </a:endParaRPr>
          </a:p>
          <a:p>
            <a:r>
              <a:rPr lang="ru-RU" sz="1800" dirty="0" smtClean="0">
                <a:latin typeface="Unbounded" pitchFamily="2" charset="-52"/>
              </a:rPr>
              <a:t>повышение квалификации</a:t>
            </a:r>
          </a:p>
          <a:p>
            <a:r>
              <a:rPr lang="ru-RU" sz="1800" dirty="0" smtClean="0">
                <a:latin typeface="Unbounded" pitchFamily="2" charset="-52"/>
              </a:rPr>
              <a:t>практика студентов-психологов МГППУ</a:t>
            </a: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8026405" y="562475"/>
            <a:ext cx="3928146" cy="848429"/>
          </a:xfrm>
          <a:prstGeom prst="rect">
            <a:avLst/>
          </a:prstGeom>
          <a:solidFill>
            <a:srgbClr val="F7A832">
              <a:alpha val="73000"/>
            </a:srgbClr>
          </a:solidFill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Unbounded Black" pitchFamily="2" charset="-52"/>
              </a:rPr>
              <a:t>ПСИХОЛОГИ- </a:t>
            </a:r>
          </a:p>
          <a:p>
            <a:r>
              <a:rPr lang="ru-RU" dirty="0" smtClean="0">
                <a:latin typeface="Unbounded Black" pitchFamily="2" charset="-52"/>
              </a:rPr>
              <a:t>ЖИТЕЛЯМ ДОНБАССА</a:t>
            </a:r>
            <a:endParaRPr lang="ru-RU" dirty="0">
              <a:latin typeface="Unbounded Black" pitchFamily="2" charset="-52"/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8026405" y="1869978"/>
            <a:ext cx="3928146" cy="244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Unbounded" pitchFamily="2" charset="-52"/>
              </a:rPr>
              <a:t>мастер-классы</a:t>
            </a:r>
          </a:p>
          <a:p>
            <a:r>
              <a:rPr lang="ru-RU" sz="1800" dirty="0" smtClean="0">
                <a:latin typeface="Unbounded" pitchFamily="2" charset="-52"/>
              </a:rPr>
              <a:t>психотерапевтические сессии</a:t>
            </a:r>
          </a:p>
          <a:p>
            <a:r>
              <a:rPr lang="ru-RU" sz="1800" dirty="0" smtClean="0">
                <a:latin typeface="Unbounded" pitchFamily="2" charset="-52"/>
              </a:rPr>
              <a:t>психологические игры/сессии для детей</a:t>
            </a:r>
          </a:p>
          <a:p>
            <a:r>
              <a:rPr lang="ru-RU" sz="1800" dirty="0" smtClean="0">
                <a:latin typeface="Unbounded" pitchFamily="2" charset="-52"/>
              </a:rPr>
              <a:t>фотосессии с ростовыми куклами</a:t>
            </a:r>
            <a:endParaRPr lang="ru-RU" sz="1800" dirty="0">
              <a:latin typeface="Unbounde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948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528" y="1"/>
            <a:ext cx="9110471" cy="470839"/>
          </a:xfrm>
        </p:spPr>
        <p:txBody>
          <a:bodyPr/>
          <a:lstStyle/>
          <a:p>
            <a:r>
              <a:rPr lang="ru-RU" sz="2133" dirty="0"/>
              <a:t>Итоговый опрос </a:t>
            </a:r>
            <a:r>
              <a:rPr lang="ru-RU" sz="2133" dirty="0" smtClean="0"/>
              <a:t>сезон 2023-2024</a:t>
            </a:r>
            <a:r>
              <a:rPr lang="ru-RU" sz="2133" dirty="0" smtClean="0">
                <a:latin typeface="+mn-lt"/>
              </a:rPr>
              <a:t>(медработники</a:t>
            </a:r>
            <a:r>
              <a:rPr lang="ru-RU" sz="2133" dirty="0">
                <a:latin typeface="+mn-lt"/>
              </a:rPr>
              <a:t>)</a:t>
            </a:r>
            <a:endParaRPr lang="ru-RU" sz="2133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444" y="1086210"/>
            <a:ext cx="722665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93,5%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применяют знания и навыки, полученные в проекте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76,1%  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повысили психологическую грамотность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60,9%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повысили эмоциональную устойчивость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45,7% 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конструктивно стали вести себя в конфликтах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38%    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отметили снижение тревожности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34,8%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отмечают повышение мотивации к работе</a:t>
            </a:r>
          </a:p>
        </p:txBody>
      </p:sp>
    </p:spTree>
    <p:extLst>
      <p:ext uri="{BB962C8B-B14F-4D97-AF65-F5344CB8AC3E}">
        <p14:creationId xmlns:p14="http://schemas.microsoft.com/office/powerpoint/2010/main" val="178972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984" y="27433"/>
            <a:ext cx="11559967" cy="763600"/>
          </a:xfrm>
        </p:spPr>
        <p:txBody>
          <a:bodyPr/>
          <a:lstStyle/>
          <a:p>
            <a:r>
              <a:rPr lang="ru-RU" sz="2133" dirty="0">
                <a:solidFill>
                  <a:schemeClr val="accent2">
                    <a:lumMod val="10000"/>
                  </a:schemeClr>
                </a:solidFill>
              </a:rPr>
              <a:t>Итоговый </a:t>
            </a:r>
            <a:r>
              <a:rPr lang="ru-RU" sz="2133" dirty="0" smtClean="0">
                <a:solidFill>
                  <a:schemeClr val="accent2">
                    <a:lumMod val="10000"/>
                  </a:schemeClr>
                </a:solidFill>
              </a:rPr>
              <a:t>опрос сезон 2023-2024 </a:t>
            </a:r>
            <a:r>
              <a:rPr lang="ru-RU" sz="2133" dirty="0">
                <a:solidFill>
                  <a:schemeClr val="accent2">
                    <a:lumMod val="10000"/>
                  </a:schemeClr>
                </a:solidFill>
                <a:latin typeface="+mn-lt"/>
              </a:rPr>
              <a:t>(психологи)</a:t>
            </a:r>
            <a:endParaRPr lang="ru-RU" sz="2133" dirty="0">
              <a:solidFill>
                <a:schemeClr val="accent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6894" y="763601"/>
            <a:ext cx="7497565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93,7%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применяют знания и навыки, полученные в проекте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95,8%   </a:t>
            </a:r>
            <a:r>
              <a:rPr lang="ru-RU" sz="2400" kern="0" dirty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повысили уровень профессионализма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92,6%    </a:t>
            </a:r>
            <a:r>
              <a:rPr lang="ru-RU" sz="2400" kern="0" dirty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расширили репертуар методов оказания помощи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75,8%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получили поддержку профессионального сообщества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68,4%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отметили важность проф. самоидентификации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67,4%   </a:t>
            </a: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- отмечают восполнение внутренних ресурсов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C063">
                    <a:lumMod val="50000"/>
                  </a:srgbClr>
                </a:solidFill>
                <a:cs typeface="Arial"/>
                <a:sym typeface="Arial"/>
              </a:rPr>
              <a:t>53,7%   </a:t>
            </a:r>
            <a:r>
              <a:rPr lang="ru-RU" sz="2400" b="1" kern="0" dirty="0">
                <a:solidFill>
                  <a:srgbClr val="191919"/>
                </a:solidFill>
                <a:cs typeface="Arial"/>
                <a:sym typeface="Arial"/>
              </a:rPr>
              <a:t>- </a:t>
            </a:r>
            <a:r>
              <a:rPr lang="ru-RU" sz="1867" kern="0" dirty="0">
                <a:solidFill>
                  <a:srgbClr val="191919"/>
                </a:solidFill>
                <a:cs typeface="Arial"/>
                <a:sym typeface="Arial"/>
              </a:rPr>
              <a:t>повышение мотивации к волонтерской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7120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BCE309-256D-8570-0D6D-1F3A5C09320C}"/>
              </a:ext>
            </a:extLst>
          </p:cNvPr>
          <p:cNvSpPr txBox="1"/>
          <p:nvPr/>
        </p:nvSpPr>
        <p:spPr>
          <a:xfrm>
            <a:off x="5960533" y="5530923"/>
            <a:ext cx="58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prstClr val="white"/>
                </a:solidFill>
                <a:latin typeface="Unbounded Black" pitchFamily="2" charset="0"/>
              </a:rPr>
              <a:t>ЗАГОЛОВОК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017D2A-2045-D44C-CB8B-C98BA27AF798}"/>
              </a:ext>
            </a:extLst>
          </p:cNvPr>
          <p:cNvSpPr txBox="1"/>
          <p:nvPr/>
        </p:nvSpPr>
        <p:spPr>
          <a:xfrm>
            <a:off x="220133" y="2080449"/>
            <a:ext cx="1148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F7A832"/>
                </a:solidFill>
                <a:latin typeface="Unbounded Black" pitchFamily="2" charset="-52"/>
              </a:rPr>
              <a:t>Реализованы 2 гуманитарные миссии МЫВМЕСТЕ с Донбассом</a:t>
            </a:r>
          </a:p>
          <a:p>
            <a:pPr algn="r"/>
            <a:endParaRPr lang="ru-RU" sz="3200" dirty="0" smtClean="0">
              <a:solidFill>
                <a:srgbClr val="F7A832"/>
              </a:solidFill>
              <a:latin typeface="Unbounded Black" pitchFamily="2" charset="-52"/>
            </a:endParaRPr>
          </a:p>
          <a:p>
            <a:pPr algn="r"/>
            <a:r>
              <a:rPr lang="ru-RU" sz="3200" dirty="0" smtClean="0">
                <a:solidFill>
                  <a:srgbClr val="F7A832"/>
                </a:solidFill>
                <a:latin typeface="Unbounded Black" pitchFamily="2" charset="-52"/>
              </a:rPr>
              <a:t>2023г. –ЛНР и ДНР </a:t>
            </a:r>
          </a:p>
          <a:p>
            <a:pPr algn="r"/>
            <a:r>
              <a:rPr lang="ru-RU" sz="2000" dirty="0" smtClean="0">
                <a:solidFill>
                  <a:srgbClr val="F7A832"/>
                </a:solidFill>
                <a:latin typeface="Unbounded" pitchFamily="2" charset="-52"/>
              </a:rPr>
              <a:t>(Луганск, </a:t>
            </a:r>
            <a:r>
              <a:rPr lang="ru-RU" sz="2000" dirty="0" err="1" smtClean="0">
                <a:solidFill>
                  <a:srgbClr val="F7A832"/>
                </a:solidFill>
                <a:latin typeface="Unbounded" pitchFamily="2" charset="-52"/>
              </a:rPr>
              <a:t>Харцызк</a:t>
            </a:r>
            <a:r>
              <a:rPr lang="ru-RU" sz="2000" dirty="0" smtClean="0">
                <a:solidFill>
                  <a:srgbClr val="F7A832"/>
                </a:solidFill>
                <a:latin typeface="Unbounded" pitchFamily="2" charset="-52"/>
              </a:rPr>
              <a:t>, </a:t>
            </a:r>
            <a:r>
              <a:rPr lang="ru-RU" sz="2000" dirty="0" err="1" smtClean="0">
                <a:solidFill>
                  <a:srgbClr val="F7A832"/>
                </a:solidFill>
                <a:latin typeface="Unbounded" pitchFamily="2" charset="-52"/>
              </a:rPr>
              <a:t>Зугрэс</a:t>
            </a:r>
            <a:r>
              <a:rPr lang="ru-RU" sz="2000" dirty="0" smtClean="0">
                <a:solidFill>
                  <a:srgbClr val="F7A832"/>
                </a:solidFill>
                <a:latin typeface="Unbounded" pitchFamily="2" charset="-52"/>
              </a:rPr>
              <a:t>, Макеевка) 45 мероприятий, приняли участие 401 чел. (117 детей)</a:t>
            </a:r>
          </a:p>
          <a:p>
            <a:pPr algn="r"/>
            <a:r>
              <a:rPr lang="ru-RU" sz="3200" dirty="0" smtClean="0">
                <a:solidFill>
                  <a:srgbClr val="F7A832"/>
                </a:solidFill>
                <a:latin typeface="Unbounded Black" pitchFamily="2" charset="-52"/>
              </a:rPr>
              <a:t>2024г. – </a:t>
            </a:r>
            <a:r>
              <a:rPr lang="ru-RU" sz="3200" dirty="0">
                <a:solidFill>
                  <a:srgbClr val="F7A832"/>
                </a:solidFill>
                <a:latin typeface="Unbounded Black" pitchFamily="2" charset="-52"/>
              </a:rPr>
              <a:t>ДНР </a:t>
            </a:r>
            <a:endParaRPr lang="ru-RU" sz="3200" dirty="0" smtClean="0">
              <a:solidFill>
                <a:srgbClr val="F7A832"/>
              </a:solidFill>
              <a:latin typeface="Unbounded Black" pitchFamily="2" charset="-52"/>
            </a:endParaRPr>
          </a:p>
          <a:p>
            <a:pPr algn="r"/>
            <a:r>
              <a:rPr lang="ru-RU" sz="2000" dirty="0" smtClean="0">
                <a:solidFill>
                  <a:srgbClr val="F7A832"/>
                </a:solidFill>
                <a:latin typeface="Unbounded" pitchFamily="2" charset="-52"/>
              </a:rPr>
              <a:t>(</a:t>
            </a:r>
            <a:r>
              <a:rPr lang="ru-RU" sz="2000" dirty="0">
                <a:solidFill>
                  <a:srgbClr val="F7A832"/>
                </a:solidFill>
                <a:latin typeface="Unbounded" pitchFamily="2" charset="-52"/>
              </a:rPr>
              <a:t>Донецк, Макеевка, </a:t>
            </a:r>
            <a:r>
              <a:rPr lang="ru-RU" sz="2000" dirty="0" err="1">
                <a:solidFill>
                  <a:srgbClr val="F7A832"/>
                </a:solidFill>
                <a:latin typeface="Unbounded" pitchFamily="2" charset="-52"/>
              </a:rPr>
              <a:t>Харцызск</a:t>
            </a:r>
            <a:r>
              <a:rPr lang="ru-RU" sz="2000" dirty="0">
                <a:solidFill>
                  <a:srgbClr val="F7A832"/>
                </a:solidFill>
                <a:latin typeface="Unbounded" pitchFamily="2" charset="-52"/>
              </a:rPr>
              <a:t>, Мариуполь, </a:t>
            </a:r>
            <a:r>
              <a:rPr lang="ru-RU" sz="2000" dirty="0" err="1">
                <a:solidFill>
                  <a:srgbClr val="F7A832"/>
                </a:solidFill>
                <a:latin typeface="Unbounded" pitchFamily="2" charset="-52"/>
              </a:rPr>
              <a:t>пгт</a:t>
            </a:r>
            <a:r>
              <a:rPr lang="ru-RU" sz="2000" dirty="0">
                <a:solidFill>
                  <a:srgbClr val="F7A832"/>
                </a:solidFill>
                <a:latin typeface="Unbounded" pitchFamily="2" charset="-52"/>
              </a:rPr>
              <a:t> </a:t>
            </a:r>
            <a:r>
              <a:rPr lang="ru-RU" sz="2000" dirty="0" err="1">
                <a:solidFill>
                  <a:srgbClr val="F7A832"/>
                </a:solidFill>
                <a:latin typeface="Unbounded" pitchFamily="2" charset="-52"/>
              </a:rPr>
              <a:t>Мангуш</a:t>
            </a:r>
            <a:r>
              <a:rPr lang="ru-RU" sz="2000" dirty="0">
                <a:solidFill>
                  <a:srgbClr val="F7A832"/>
                </a:solidFill>
                <a:latin typeface="Unbounded" pitchFamily="2" charset="-52"/>
              </a:rPr>
              <a:t>, Енакиево, Шахтерск, Торез, Снежное, </a:t>
            </a:r>
            <a:r>
              <a:rPr lang="ru-RU" sz="2000" dirty="0" err="1">
                <a:solidFill>
                  <a:srgbClr val="F7A832"/>
                </a:solidFill>
                <a:latin typeface="Unbounded" pitchFamily="2" charset="-52"/>
              </a:rPr>
              <a:t>Старобешевский</a:t>
            </a:r>
            <a:r>
              <a:rPr lang="ru-RU" sz="2000" dirty="0">
                <a:solidFill>
                  <a:srgbClr val="F7A832"/>
                </a:solidFill>
                <a:latin typeface="Unbounded" pitchFamily="2" charset="-52"/>
              </a:rPr>
              <a:t> </a:t>
            </a:r>
            <a:r>
              <a:rPr lang="ru-RU" sz="2000" dirty="0" smtClean="0">
                <a:solidFill>
                  <a:srgbClr val="F7A832"/>
                </a:solidFill>
                <a:latin typeface="Unbounded" pitchFamily="2" charset="-52"/>
              </a:rPr>
              <a:t>район, </a:t>
            </a:r>
            <a:r>
              <a:rPr lang="ru-RU" sz="2000" dirty="0" err="1">
                <a:solidFill>
                  <a:srgbClr val="F7A832"/>
                </a:solidFill>
                <a:latin typeface="Unbounded" pitchFamily="2" charset="-52"/>
              </a:rPr>
              <a:t>Тельмановский</a:t>
            </a:r>
            <a:r>
              <a:rPr lang="ru-RU" sz="2000" dirty="0">
                <a:solidFill>
                  <a:srgbClr val="F7A832"/>
                </a:solidFill>
                <a:latin typeface="Unbounded" pitchFamily="2" charset="-52"/>
              </a:rPr>
              <a:t> район. </a:t>
            </a:r>
            <a:r>
              <a:rPr lang="ru-RU" sz="2000" dirty="0" smtClean="0">
                <a:solidFill>
                  <a:srgbClr val="F7A832"/>
                </a:solidFill>
                <a:latin typeface="Unbounded" pitchFamily="2" charset="-52"/>
              </a:rPr>
              <a:t>) – 73 мероприятия, приняли участие 1061 чел., (более 500 детей). </a:t>
            </a:r>
          </a:p>
          <a:p>
            <a:pPr algn="r"/>
            <a:endParaRPr lang="ru-RU" sz="3200" dirty="0">
              <a:solidFill>
                <a:srgbClr val="F7A832"/>
              </a:solidFill>
              <a:latin typeface="Unbounded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357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4" name="Google Shape;8804;p58"/>
          <p:cNvSpPr/>
          <p:nvPr/>
        </p:nvSpPr>
        <p:spPr>
          <a:xfrm>
            <a:off x="3976036" y="2633271"/>
            <a:ext cx="0" cy="3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7" y="576523"/>
            <a:ext cx="1117259" cy="587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88" y="451596"/>
            <a:ext cx="3722712" cy="83760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44021A3-AD66-40F3-8DB0-B4CF475B16C4}"/>
              </a:ext>
            </a:extLst>
          </p:cNvPr>
          <p:cNvGrpSpPr/>
          <p:nvPr/>
        </p:nvGrpSpPr>
        <p:grpSpPr>
          <a:xfrm>
            <a:off x="1095487" y="1990592"/>
            <a:ext cx="9927718" cy="2846104"/>
            <a:chOff x="569125" y="1594124"/>
            <a:chExt cx="7445789" cy="21345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69125" y="1594124"/>
              <a:ext cx="7445789" cy="500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3733" b="1" kern="0" dirty="0">
                  <a:solidFill>
                    <a:srgbClr val="FFFFFF"/>
                  </a:solidFill>
                  <a:latin typeface="Unbounded Black"/>
                  <a:cs typeface="Arial"/>
                  <a:sym typeface="Arial"/>
                </a:rPr>
                <a:t>БЛАГОДАРИМ ЗА ВНИМАНИЕ!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69125" y="2340207"/>
              <a:ext cx="4572000" cy="10390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867" kern="0" dirty="0">
                  <a:solidFill>
                    <a:srgbClr val="FFFFFF"/>
                  </a:solidFill>
                  <a:latin typeface="Unbounded Medium" pitchFamily="2" charset="-52"/>
                  <a:cs typeface="Arial"/>
                  <a:sym typeface="Arial"/>
                </a:rPr>
                <a:t>Орешкина Наталья Геннадиевна</a:t>
              </a:r>
            </a:p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867" kern="0" dirty="0">
                  <a:solidFill>
                    <a:srgbClr val="FFFFFF"/>
                  </a:solidFill>
                  <a:cs typeface="Arial"/>
                  <a:sym typeface="Arial"/>
                </a:rPr>
                <a:t>+79272535768</a:t>
              </a:r>
            </a:p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867" kern="0" dirty="0">
                  <a:solidFill>
                    <a:srgbClr val="FFFFFF"/>
                  </a:solidFill>
                  <a:cs typeface="Arial"/>
                  <a:sym typeface="Arial"/>
                </a:rPr>
                <a:t>lideri.peremen@gmail.com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9125" y="3443960"/>
              <a:ext cx="2429993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867" kern="0" dirty="0">
                  <a:solidFill>
                    <a:srgbClr val="FFFFFF"/>
                  </a:solidFill>
                  <a:cs typeface="Arial"/>
                  <a:sym typeface="Arial"/>
                </a:rPr>
                <a:t>https://vk.com/lideryperemen</a:t>
              </a:r>
              <a:endParaRPr lang="ru-RU" sz="1867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7" y="2874904"/>
            <a:ext cx="5114619" cy="3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7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6_Презентация ФЕНИКС">
  <a:themeElements>
    <a:clrScheme name="Simple Light">
      <a:dk1>
        <a:srgbClr val="191919"/>
      </a:dk1>
      <a:lt1>
        <a:srgbClr val="FFFFFF"/>
      </a:lt1>
      <a:dk2>
        <a:srgbClr val="FFAA2C"/>
      </a:dk2>
      <a:lt2>
        <a:srgbClr val="FFC063"/>
      </a:lt2>
      <a:accent1>
        <a:srgbClr val="FFD89E"/>
      </a:accent1>
      <a:accent2>
        <a:srgbClr val="FFED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Другая 1">
      <a:majorFont>
        <a:latin typeface="Unbounded Black"/>
        <a:ea typeface=""/>
        <a:cs typeface=""/>
      </a:majorFont>
      <a:minorFont>
        <a:latin typeface="Unbounded Bl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7_Презентация ФЕНИКС">
  <a:themeElements>
    <a:clrScheme name="Simple Light">
      <a:dk1>
        <a:srgbClr val="191919"/>
      </a:dk1>
      <a:lt1>
        <a:srgbClr val="FFFFFF"/>
      </a:lt1>
      <a:dk2>
        <a:srgbClr val="FFAA2C"/>
      </a:dk2>
      <a:lt2>
        <a:srgbClr val="FFC063"/>
      </a:lt2>
      <a:accent1>
        <a:srgbClr val="FFD89E"/>
      </a:accent1>
      <a:accent2>
        <a:srgbClr val="FFED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Другая 1">
      <a:majorFont>
        <a:latin typeface="Unbounded Black"/>
        <a:ea typeface=""/>
        <a:cs typeface=""/>
      </a:majorFont>
      <a:minorFont>
        <a:latin typeface="Unbounded Bl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резентация ФЕНИКС">
  <a:themeElements>
    <a:clrScheme name="Simple Light">
      <a:dk1>
        <a:srgbClr val="191919"/>
      </a:dk1>
      <a:lt1>
        <a:srgbClr val="FFFFFF"/>
      </a:lt1>
      <a:dk2>
        <a:srgbClr val="FFAA2C"/>
      </a:dk2>
      <a:lt2>
        <a:srgbClr val="FFC063"/>
      </a:lt2>
      <a:accent1>
        <a:srgbClr val="FFD89E"/>
      </a:accent1>
      <a:accent2>
        <a:srgbClr val="FFED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Другая 1">
      <a:majorFont>
        <a:latin typeface="Unbounded Black"/>
        <a:ea typeface=""/>
        <a:cs typeface=""/>
      </a:majorFont>
      <a:minorFont>
        <a:latin typeface="Unbounded Bl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Презентация ФЕНИКС">
  <a:themeElements>
    <a:clrScheme name="Simple Light">
      <a:dk1>
        <a:srgbClr val="191919"/>
      </a:dk1>
      <a:lt1>
        <a:srgbClr val="FFFFFF"/>
      </a:lt1>
      <a:dk2>
        <a:srgbClr val="FFAA2C"/>
      </a:dk2>
      <a:lt2>
        <a:srgbClr val="FFC063"/>
      </a:lt2>
      <a:accent1>
        <a:srgbClr val="FFD89E"/>
      </a:accent1>
      <a:accent2>
        <a:srgbClr val="FFED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Другая 1">
      <a:majorFont>
        <a:latin typeface="Unbounded Black"/>
        <a:ea typeface=""/>
        <a:cs typeface=""/>
      </a:majorFont>
      <a:minorFont>
        <a:latin typeface="Unbounded Bl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314</Words>
  <Application>Microsoft Office PowerPoint</Application>
  <PresentationFormat>Широкоэкранный</PresentationFormat>
  <Paragraphs>59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Bebas Neue</vt:lpstr>
      <vt:lpstr>Calibri</vt:lpstr>
      <vt:lpstr>Calibri Light</vt:lpstr>
      <vt:lpstr>Josefin Sans</vt:lpstr>
      <vt:lpstr>Josefin Sans Medium</vt:lpstr>
      <vt:lpstr>Lexend</vt:lpstr>
      <vt:lpstr>Nunito Light</vt:lpstr>
      <vt:lpstr>Unbounded</vt:lpstr>
      <vt:lpstr>Unbounded Black</vt:lpstr>
      <vt:lpstr>Unbounded Blond</vt:lpstr>
      <vt:lpstr>Unbounded Medium</vt:lpstr>
      <vt:lpstr>Тема Office</vt:lpstr>
      <vt:lpstr>26_Презентация ФЕНИКС</vt:lpstr>
      <vt:lpstr>27_Презентация ФЕНИКС</vt:lpstr>
      <vt:lpstr>1_Презентация ФЕНИКС</vt:lpstr>
      <vt:lpstr>2_Презентация ФЕНИКС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Итоговый опрос сезон 2023-2024(медработники)</vt:lpstr>
      <vt:lpstr>Итоговый опрос сезон 2023-2024 (психологи)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Учетная запись Майкрософт</cp:lastModifiedBy>
  <cp:revision>24</cp:revision>
  <dcterms:created xsi:type="dcterms:W3CDTF">2024-03-11T19:36:46Z</dcterms:created>
  <dcterms:modified xsi:type="dcterms:W3CDTF">2024-07-17T22:01:10Z</dcterms:modified>
</cp:coreProperties>
</file>