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  <p:sldId id="257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1C39"/>
    <a:srgbClr val="863458"/>
    <a:srgbClr val="A23694"/>
    <a:srgbClr val="A72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>
        <p:scale>
          <a:sx n="100" d="100"/>
          <a:sy n="100" d="100"/>
        </p:scale>
        <p:origin x="-95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pPr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pPr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pPr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pPr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pPr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pPr/>
              <a:t>11.04.2025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pPr/>
              <a:t>11.04.2025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pPr/>
              <a:t>11.04.2025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pPr/>
              <a:t>11.04.2025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pPr/>
              <a:t>11.04.2025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pPr/>
              <a:t>11.04.2025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pPr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70162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532625"/>
            <a:ext cx="1069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Медицинский туризм Волгоградской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области: бренд «Лечение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Волгограде»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48148" y="3702089"/>
            <a:ext cx="84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Номинация: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Международные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проекты укрепления здоровья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64" y="0"/>
            <a:ext cx="12273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70162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532625"/>
            <a:ext cx="1069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Медицинский туризм Волгоградской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области: бренд «Лечение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Волгограде»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4579064"/>
            <a:ext cx="10857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Руководитель команды: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Тронева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Виктория </a:t>
            </a:r>
            <a:r>
              <a:rPr lang="ru-RU" sz="2000" dirty="0" smtClean="0">
                <a:solidFill>
                  <a:schemeClr val="bg1"/>
                </a:solidFill>
              </a:rPr>
              <a:t>Евгеньевна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Куратор проекта «Лечение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Волгограде»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Заместитель </a:t>
            </a:r>
            <a:r>
              <a:rPr lang="ru-RU" sz="2000" dirty="0">
                <a:solidFill>
                  <a:schemeClr val="bg1"/>
                </a:solidFill>
              </a:rPr>
              <a:t>председателя комитета здравоохранения Волгоградской </a:t>
            </a:r>
            <a:r>
              <a:rPr lang="ru-RU" sz="2000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Российская Федерация, </a:t>
            </a:r>
            <a:r>
              <a:rPr lang="ru-RU" sz="2000" dirty="0">
                <a:solidFill>
                  <a:schemeClr val="bg1"/>
                </a:solidFill>
              </a:rPr>
              <a:t>Волгоградская область, </a:t>
            </a:r>
            <a:r>
              <a:rPr lang="ru-RU" sz="2000" dirty="0" smtClean="0">
                <a:solidFill>
                  <a:schemeClr val="bg1"/>
                </a:solidFill>
              </a:rPr>
              <a:t>Волгоград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48148" y="3702089"/>
            <a:ext cx="84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Номинация: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Международные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проекты укрепления здоровья</a:t>
            </a:r>
          </a:p>
        </p:txBody>
      </p:sp>
      <p:pic>
        <p:nvPicPr>
          <p:cNvPr id="3074" name="Picture 2" descr="C:\Users\T_Sergienko\AppData\Local\Microsoft\Windows\Temporary Internet Files\Content.Outlook\5F0CT1AR\1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61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70162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532625"/>
            <a:ext cx="1069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Медицинский туризм Волгоградской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области: бренд «Лечение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Волгограде»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4579064"/>
            <a:ext cx="10857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Руководитель команды: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Тронева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Виктория </a:t>
            </a:r>
            <a:r>
              <a:rPr lang="ru-RU" sz="2000" dirty="0" smtClean="0">
                <a:solidFill>
                  <a:schemeClr val="bg1"/>
                </a:solidFill>
              </a:rPr>
              <a:t>Евгеньевна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Куратор проекта «Лечение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Волгограде»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Заместитель </a:t>
            </a:r>
            <a:r>
              <a:rPr lang="ru-RU" sz="2000" dirty="0">
                <a:solidFill>
                  <a:schemeClr val="bg1"/>
                </a:solidFill>
              </a:rPr>
              <a:t>председателя комитета здравоохранения Волгоградской </a:t>
            </a:r>
            <a:r>
              <a:rPr lang="ru-RU" sz="2000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Российская Федерация, </a:t>
            </a:r>
            <a:r>
              <a:rPr lang="ru-RU" sz="2000" dirty="0">
                <a:solidFill>
                  <a:schemeClr val="bg1"/>
                </a:solidFill>
              </a:rPr>
              <a:t>Волгоградская область, </a:t>
            </a:r>
            <a:r>
              <a:rPr lang="ru-RU" sz="2000" dirty="0" smtClean="0">
                <a:solidFill>
                  <a:schemeClr val="bg1"/>
                </a:solidFill>
              </a:rPr>
              <a:t>Волгоград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48148" y="3702089"/>
            <a:ext cx="84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Номинация: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Международные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проекты укрепления здоровья</a:t>
            </a:r>
          </a:p>
        </p:txBody>
      </p:sp>
      <p:pic>
        <p:nvPicPr>
          <p:cNvPr id="4098" name="Picture 2" descr="C:\Users\T_Sergienko\AppData\Local\Microsoft\Windows\Temporary Internet Files\Content.Outlook\5F0CT1AR\1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61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70162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532625"/>
            <a:ext cx="1069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Медицинский туризм Волгоградской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области: бренд «Лечение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Волгограде»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4579064"/>
            <a:ext cx="10857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Руководитель команды: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Тронева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Виктория </a:t>
            </a:r>
            <a:r>
              <a:rPr lang="ru-RU" sz="2000" dirty="0" smtClean="0">
                <a:solidFill>
                  <a:schemeClr val="bg1"/>
                </a:solidFill>
              </a:rPr>
              <a:t>Евгеньевна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Куратор проекта «Лечение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Волгограде»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Заместитель </a:t>
            </a:r>
            <a:r>
              <a:rPr lang="ru-RU" sz="2000" dirty="0">
                <a:solidFill>
                  <a:schemeClr val="bg1"/>
                </a:solidFill>
              </a:rPr>
              <a:t>председателя комитета здравоохранения Волгоградской </a:t>
            </a:r>
            <a:r>
              <a:rPr lang="ru-RU" sz="2000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Российская Федерация, </a:t>
            </a:r>
            <a:r>
              <a:rPr lang="ru-RU" sz="2000" dirty="0">
                <a:solidFill>
                  <a:schemeClr val="bg1"/>
                </a:solidFill>
              </a:rPr>
              <a:t>Волгоградская область, </a:t>
            </a:r>
            <a:r>
              <a:rPr lang="ru-RU" sz="2000" dirty="0" smtClean="0">
                <a:solidFill>
                  <a:schemeClr val="bg1"/>
                </a:solidFill>
              </a:rPr>
              <a:t>Волгоград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48148" y="3702089"/>
            <a:ext cx="84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Номинация: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Международные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проекты укрепления здоровья</a:t>
            </a:r>
          </a:p>
        </p:txBody>
      </p:sp>
      <p:pic>
        <p:nvPicPr>
          <p:cNvPr id="1026" name="Picture 2" descr="C:\Users\T_Sergienko\AppData\Local\Microsoft\Windows\Temporary Internet Files\Content.Outlook\5F0CT1AR\12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61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70162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532625"/>
            <a:ext cx="1069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Медицинский туризм Волгоградской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области: бренд «Лечение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Волгограде»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4579064"/>
            <a:ext cx="10857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Руководитель команды: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Тронева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Виктория </a:t>
            </a:r>
            <a:r>
              <a:rPr lang="ru-RU" sz="2000" dirty="0" smtClean="0">
                <a:solidFill>
                  <a:schemeClr val="bg1"/>
                </a:solidFill>
              </a:rPr>
              <a:t>Евгеньевна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Куратор проекта «Лечение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Волгограде»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Заместитель </a:t>
            </a:r>
            <a:r>
              <a:rPr lang="ru-RU" sz="2000" dirty="0">
                <a:solidFill>
                  <a:schemeClr val="bg1"/>
                </a:solidFill>
              </a:rPr>
              <a:t>председателя комитета здравоохранения Волгоградской </a:t>
            </a:r>
            <a:r>
              <a:rPr lang="ru-RU" sz="2000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Российская Федерация, </a:t>
            </a:r>
            <a:r>
              <a:rPr lang="ru-RU" sz="2000" dirty="0">
                <a:solidFill>
                  <a:schemeClr val="bg1"/>
                </a:solidFill>
              </a:rPr>
              <a:t>Волгоградская область, </a:t>
            </a:r>
            <a:r>
              <a:rPr lang="ru-RU" sz="2000" dirty="0" smtClean="0">
                <a:solidFill>
                  <a:schemeClr val="bg1"/>
                </a:solidFill>
              </a:rPr>
              <a:t>Волгоград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48148" y="3702089"/>
            <a:ext cx="84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Номинация: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Международные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проекты укрепления здоровья</a:t>
            </a:r>
          </a:p>
        </p:txBody>
      </p:sp>
      <p:pic>
        <p:nvPicPr>
          <p:cNvPr id="12290" name="Picture 2" descr="C:\Users\T_Sergienko\AppData\Local\Microsoft\Windows\Temporary Internet Files\Content.Outlook\5F0CT1AR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76" y="0"/>
            <a:ext cx="1227306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70162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532625"/>
            <a:ext cx="1069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Медицинский туризм Волгоградской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области: бренд «Лечение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Волгограде»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4579064"/>
            <a:ext cx="10857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Руководитель команды: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Тронева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Виктория </a:t>
            </a:r>
            <a:r>
              <a:rPr lang="ru-RU" sz="2000" dirty="0" smtClean="0">
                <a:solidFill>
                  <a:schemeClr val="bg1"/>
                </a:solidFill>
              </a:rPr>
              <a:t>Евгеньевна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Куратор проекта «Лечение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Волгограде»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Заместитель </a:t>
            </a:r>
            <a:r>
              <a:rPr lang="ru-RU" sz="2000" dirty="0">
                <a:solidFill>
                  <a:schemeClr val="bg1"/>
                </a:solidFill>
              </a:rPr>
              <a:t>председателя комитета здравоохранения Волгоградской </a:t>
            </a:r>
            <a:r>
              <a:rPr lang="ru-RU" sz="2000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Российская Федерация, </a:t>
            </a:r>
            <a:r>
              <a:rPr lang="ru-RU" sz="2000" dirty="0">
                <a:solidFill>
                  <a:schemeClr val="bg1"/>
                </a:solidFill>
              </a:rPr>
              <a:t>Волгоградская область, </a:t>
            </a:r>
            <a:r>
              <a:rPr lang="ru-RU" sz="2000" dirty="0" smtClean="0">
                <a:solidFill>
                  <a:schemeClr val="bg1"/>
                </a:solidFill>
              </a:rPr>
              <a:t>Волгоград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48148" y="3702089"/>
            <a:ext cx="84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Номинация: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Международные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проекты укрепления здоровья</a:t>
            </a:r>
          </a:p>
        </p:txBody>
      </p:sp>
      <p:pic>
        <p:nvPicPr>
          <p:cNvPr id="2" name="Picture 2" descr="C:\Users\T_Sergienko\AppData\Local\Microsoft\Windows\Temporary Internet Files\Content.Outlook\5F0CT1AR\02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7306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70162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532625"/>
            <a:ext cx="1069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Медицинский туризм Волгоградской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области: бренд «Лечение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Волгограде»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4579064"/>
            <a:ext cx="10857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Руководитель команды: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Тронева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Виктория </a:t>
            </a:r>
            <a:r>
              <a:rPr lang="ru-RU" sz="2000" dirty="0" smtClean="0">
                <a:solidFill>
                  <a:schemeClr val="bg1"/>
                </a:solidFill>
              </a:rPr>
              <a:t>Евгеньевна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Куратор проекта «Лечение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Волгограде»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Заместитель </a:t>
            </a:r>
            <a:r>
              <a:rPr lang="ru-RU" sz="2000" dirty="0">
                <a:solidFill>
                  <a:schemeClr val="bg1"/>
                </a:solidFill>
              </a:rPr>
              <a:t>председателя комитета здравоохранения Волгоградской </a:t>
            </a:r>
            <a:r>
              <a:rPr lang="ru-RU" sz="2000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Российская Федерация, </a:t>
            </a:r>
            <a:r>
              <a:rPr lang="ru-RU" sz="2000" dirty="0">
                <a:solidFill>
                  <a:schemeClr val="bg1"/>
                </a:solidFill>
              </a:rPr>
              <a:t>Волгоградская область, </a:t>
            </a:r>
            <a:r>
              <a:rPr lang="ru-RU" sz="2000" dirty="0" smtClean="0">
                <a:solidFill>
                  <a:schemeClr val="bg1"/>
                </a:solidFill>
              </a:rPr>
              <a:t>Волгоград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48148" y="3702089"/>
            <a:ext cx="84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Номинация: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Международные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проекты укрепления здоровья</a:t>
            </a:r>
          </a:p>
        </p:txBody>
      </p:sp>
      <p:pic>
        <p:nvPicPr>
          <p:cNvPr id="2050" name="Picture 2" descr="C:\Users\T_Sergienko\AppData\Local\Microsoft\Windows\Temporary Internet Files\Content.Outlook\5F0CT1AR\03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4" y="0"/>
            <a:ext cx="1217173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70162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532625"/>
            <a:ext cx="1069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Медицинский туризм Волгоградской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области: бренд «Лечение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Волгограде»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4579064"/>
            <a:ext cx="10857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Руководитель команды: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Тронева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Виктория </a:t>
            </a:r>
            <a:r>
              <a:rPr lang="ru-RU" sz="2000" dirty="0" smtClean="0">
                <a:solidFill>
                  <a:schemeClr val="bg1"/>
                </a:solidFill>
              </a:rPr>
              <a:t>Евгеньевна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Куратор проекта «Лечение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Волгограде»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Заместитель </a:t>
            </a:r>
            <a:r>
              <a:rPr lang="ru-RU" sz="2000" dirty="0">
                <a:solidFill>
                  <a:schemeClr val="bg1"/>
                </a:solidFill>
              </a:rPr>
              <a:t>председателя комитета здравоохранения Волгоградской </a:t>
            </a:r>
            <a:r>
              <a:rPr lang="ru-RU" sz="2000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Российская Федерация, </a:t>
            </a:r>
            <a:r>
              <a:rPr lang="ru-RU" sz="2000" dirty="0">
                <a:solidFill>
                  <a:schemeClr val="bg1"/>
                </a:solidFill>
              </a:rPr>
              <a:t>Волгоградская область, </a:t>
            </a:r>
            <a:r>
              <a:rPr lang="ru-RU" sz="2000" dirty="0" smtClean="0">
                <a:solidFill>
                  <a:schemeClr val="bg1"/>
                </a:solidFill>
              </a:rPr>
              <a:t>Волгоград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48148" y="3702089"/>
            <a:ext cx="84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Номинация: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Международные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проекты укрепления здоровья</a:t>
            </a:r>
          </a:p>
        </p:txBody>
      </p:sp>
      <p:pic>
        <p:nvPicPr>
          <p:cNvPr id="2050" name="Picture 2" descr="C:\Users\T_Sergienko\AppData\Local\Microsoft\Windows\Temporary Internet Files\Content.Outlook\5F0CT1AR\04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8523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70162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532625"/>
            <a:ext cx="1069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Медицинский туризм Волгоградской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области: бренд «Лечение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Волгограде»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4579064"/>
            <a:ext cx="10857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Руководитель команды: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Тронева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Виктория </a:t>
            </a:r>
            <a:r>
              <a:rPr lang="ru-RU" sz="2000" dirty="0" smtClean="0">
                <a:solidFill>
                  <a:schemeClr val="bg1"/>
                </a:solidFill>
              </a:rPr>
              <a:t>Евгеньевна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Куратор проекта «Лечение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Волгограде»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Заместитель </a:t>
            </a:r>
            <a:r>
              <a:rPr lang="ru-RU" sz="2000" dirty="0">
                <a:solidFill>
                  <a:schemeClr val="bg1"/>
                </a:solidFill>
              </a:rPr>
              <a:t>председателя комитета здравоохранения Волгоградской </a:t>
            </a:r>
            <a:r>
              <a:rPr lang="ru-RU" sz="2000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Российская Федерация, </a:t>
            </a:r>
            <a:r>
              <a:rPr lang="ru-RU" sz="2000" dirty="0">
                <a:solidFill>
                  <a:schemeClr val="bg1"/>
                </a:solidFill>
              </a:rPr>
              <a:t>Волгоградская область, </a:t>
            </a:r>
            <a:r>
              <a:rPr lang="ru-RU" sz="2000" dirty="0" smtClean="0">
                <a:solidFill>
                  <a:schemeClr val="bg1"/>
                </a:solidFill>
              </a:rPr>
              <a:t>Волгоград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48148" y="3702089"/>
            <a:ext cx="84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Номинация: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Международные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проекты укрепления здоровья</a:t>
            </a:r>
          </a:p>
        </p:txBody>
      </p:sp>
      <p:pic>
        <p:nvPicPr>
          <p:cNvPr id="4098" name="Picture 2" descr="C:\Users\T_Sergienko\AppData\Local\Microsoft\Windows\Temporary Internet Files\Content.Outlook\5F0CT1AR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6" y="-3511"/>
            <a:ext cx="12185523" cy="686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70162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532625"/>
            <a:ext cx="1069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Медицинский туризм Волгоградской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области: бренд «Лечение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Волгограде»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4579064"/>
            <a:ext cx="10857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Руководитель команды: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Тронева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Виктория </a:t>
            </a:r>
            <a:r>
              <a:rPr lang="ru-RU" sz="2000" dirty="0" smtClean="0">
                <a:solidFill>
                  <a:schemeClr val="bg1"/>
                </a:solidFill>
              </a:rPr>
              <a:t>Евгеньевна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Куратор проекта «Лечение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Волгограде»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Заместитель </a:t>
            </a:r>
            <a:r>
              <a:rPr lang="ru-RU" sz="2000" dirty="0">
                <a:solidFill>
                  <a:schemeClr val="bg1"/>
                </a:solidFill>
              </a:rPr>
              <a:t>председателя комитета здравоохранения Волгоградской </a:t>
            </a:r>
            <a:r>
              <a:rPr lang="ru-RU" sz="2000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Российская Федерация, </a:t>
            </a:r>
            <a:r>
              <a:rPr lang="ru-RU" sz="2000" dirty="0">
                <a:solidFill>
                  <a:schemeClr val="bg1"/>
                </a:solidFill>
              </a:rPr>
              <a:t>Волгоградская область, </a:t>
            </a:r>
            <a:r>
              <a:rPr lang="ru-RU" sz="2000" dirty="0" smtClean="0">
                <a:solidFill>
                  <a:schemeClr val="bg1"/>
                </a:solidFill>
              </a:rPr>
              <a:t>Волгоград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48148" y="3702089"/>
            <a:ext cx="84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Номинация: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Международные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проекты укрепления здоровья</a:t>
            </a:r>
          </a:p>
        </p:txBody>
      </p:sp>
      <p:pic>
        <p:nvPicPr>
          <p:cNvPr id="5122" name="Picture 2" descr="C:\Users\T_Sergienko\AppData\Local\Microsoft\Windows\Temporary Internet Files\Content.Outlook\5F0CT1AR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9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70162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532625"/>
            <a:ext cx="1069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Медицинский туризм Волгоградской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области: бренд «Лечение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Волгограде»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4579064"/>
            <a:ext cx="10857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Руководитель команды: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Тронева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Виктория </a:t>
            </a:r>
            <a:r>
              <a:rPr lang="ru-RU" sz="2000" dirty="0" smtClean="0">
                <a:solidFill>
                  <a:schemeClr val="bg1"/>
                </a:solidFill>
              </a:rPr>
              <a:t>Евгеньевна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Куратор проекта «Лечение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Волгограде»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Заместитель </a:t>
            </a:r>
            <a:r>
              <a:rPr lang="ru-RU" sz="2000" dirty="0">
                <a:solidFill>
                  <a:schemeClr val="bg1"/>
                </a:solidFill>
              </a:rPr>
              <a:t>председателя комитета здравоохранения Волгоградской </a:t>
            </a:r>
            <a:r>
              <a:rPr lang="ru-RU" sz="2000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Российская Федерация, </a:t>
            </a:r>
            <a:r>
              <a:rPr lang="ru-RU" sz="2000" dirty="0">
                <a:solidFill>
                  <a:schemeClr val="bg1"/>
                </a:solidFill>
              </a:rPr>
              <a:t>Волгоградская область, </a:t>
            </a:r>
            <a:r>
              <a:rPr lang="ru-RU" sz="2000" dirty="0" smtClean="0">
                <a:solidFill>
                  <a:schemeClr val="bg1"/>
                </a:solidFill>
              </a:rPr>
              <a:t>Волгоград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48148" y="3702089"/>
            <a:ext cx="84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Номинация: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Международные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проекты укрепления здоровья</a:t>
            </a:r>
          </a:p>
        </p:txBody>
      </p:sp>
      <p:pic>
        <p:nvPicPr>
          <p:cNvPr id="6146" name="Picture 2" descr="C:\Users\T_Sergienko\AppData\Local\Microsoft\Windows\Temporary Internet Files\Content.Outlook\5F0CT1AR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4" y="0"/>
            <a:ext cx="1221530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70162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532625"/>
            <a:ext cx="1069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Медицинский туризм Волгоградской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области: бренд «Лечение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Волгограде»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4579064"/>
            <a:ext cx="10857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Руководитель команды: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Тронева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Виктория </a:t>
            </a:r>
            <a:r>
              <a:rPr lang="ru-RU" sz="2000" dirty="0" smtClean="0">
                <a:solidFill>
                  <a:schemeClr val="bg1"/>
                </a:solidFill>
              </a:rPr>
              <a:t>Евгеньевна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Куратор проекта «Лечение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Волгограде»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Заместитель </a:t>
            </a:r>
            <a:r>
              <a:rPr lang="ru-RU" sz="2000" dirty="0">
                <a:solidFill>
                  <a:schemeClr val="bg1"/>
                </a:solidFill>
              </a:rPr>
              <a:t>председателя комитета здравоохранения Волгоградской </a:t>
            </a:r>
            <a:r>
              <a:rPr lang="ru-RU" sz="2000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Российская Федерация, </a:t>
            </a:r>
            <a:r>
              <a:rPr lang="ru-RU" sz="2000" dirty="0">
                <a:solidFill>
                  <a:schemeClr val="bg1"/>
                </a:solidFill>
              </a:rPr>
              <a:t>Волгоградская область, </a:t>
            </a:r>
            <a:r>
              <a:rPr lang="ru-RU" sz="2000" dirty="0" smtClean="0">
                <a:solidFill>
                  <a:schemeClr val="bg1"/>
                </a:solidFill>
              </a:rPr>
              <a:t>Волгоград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48148" y="3702089"/>
            <a:ext cx="84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Номинация: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Международные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проекты укрепления здоровья</a:t>
            </a:r>
          </a:p>
        </p:txBody>
      </p:sp>
      <p:pic>
        <p:nvPicPr>
          <p:cNvPr id="7170" name="Picture 2" descr="C:\Users\T_Sergienko\AppData\Local\Microsoft\Windows\Temporary Internet Files\Content.Outlook\5F0CT1AR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71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701628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532625"/>
            <a:ext cx="10695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Медицинский туризм Волгоградской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области: бренд «Лечение </a:t>
            </a:r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в </a:t>
            </a:r>
            <a:r>
              <a:rPr lang="ru-RU" sz="3200" dirty="0" smtClean="0">
                <a:solidFill>
                  <a:schemeClr val="bg1"/>
                </a:solidFill>
                <a:latin typeface="Playfair Display" pitchFamily="2" charset="-52"/>
              </a:rPr>
              <a:t>Волгограде»</a:t>
            </a:r>
            <a:endParaRPr lang="ru-RU" sz="2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4579064"/>
            <a:ext cx="10857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Руководитель команды: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Тронева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Виктория </a:t>
            </a:r>
            <a:r>
              <a:rPr lang="ru-RU" sz="2000" dirty="0" smtClean="0">
                <a:solidFill>
                  <a:schemeClr val="bg1"/>
                </a:solidFill>
              </a:rPr>
              <a:t>Евгеньевна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Куратор проекта «Лечение </a:t>
            </a:r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smtClean="0">
                <a:solidFill>
                  <a:schemeClr val="bg1"/>
                </a:solidFill>
              </a:rPr>
              <a:t>Волгограде»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Заместитель </a:t>
            </a:r>
            <a:r>
              <a:rPr lang="ru-RU" sz="2000" dirty="0">
                <a:solidFill>
                  <a:schemeClr val="bg1"/>
                </a:solidFill>
              </a:rPr>
              <a:t>председателя комитета здравоохранения Волгоградской </a:t>
            </a:r>
            <a:r>
              <a:rPr lang="ru-RU" sz="2000" dirty="0" smtClean="0">
                <a:solidFill>
                  <a:schemeClr val="bg1"/>
                </a:solidFill>
              </a:rPr>
              <a:t>области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Российская Федерация, </a:t>
            </a:r>
            <a:r>
              <a:rPr lang="ru-RU" sz="2000" dirty="0">
                <a:solidFill>
                  <a:schemeClr val="bg1"/>
                </a:solidFill>
              </a:rPr>
              <a:t>Волгоградская область, </a:t>
            </a:r>
            <a:r>
              <a:rPr lang="ru-RU" sz="2000" dirty="0" smtClean="0">
                <a:solidFill>
                  <a:schemeClr val="bg1"/>
                </a:solidFill>
              </a:rPr>
              <a:t>Волгоград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48148" y="3702089"/>
            <a:ext cx="843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Номинация: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Playfair Display" pitchFamily="2" charset="-52"/>
              </a:rPr>
              <a:t>Международные </a:t>
            </a:r>
            <a:r>
              <a:rPr lang="ru-RU" sz="2400" dirty="0">
                <a:solidFill>
                  <a:schemeClr val="bg1"/>
                </a:solidFill>
                <a:latin typeface="Playfair Display" pitchFamily="2" charset="-52"/>
              </a:rPr>
              <a:t>проекты укрепления здоровья</a:t>
            </a:r>
          </a:p>
        </p:txBody>
      </p:sp>
      <p:pic>
        <p:nvPicPr>
          <p:cNvPr id="3074" name="Picture 2" descr="C:\Users\T_Sergienko\AppData\Local\Microsoft\Windows\Temporary Internet Files\Content.Outlook\5F0CT1AR\09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" y="-2286"/>
            <a:ext cx="12190356" cy="6860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585</Words>
  <Application>Microsoft Office PowerPoint</Application>
  <PresentationFormat>Произвольный</PresentationFormat>
  <Paragraphs>124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Терещенко Анастасия Владимировна</cp:lastModifiedBy>
  <cp:revision>103</cp:revision>
  <dcterms:created xsi:type="dcterms:W3CDTF">2025-03-26T12:04:55Z</dcterms:created>
  <dcterms:modified xsi:type="dcterms:W3CDTF">2025-04-11T14:00:59Z</dcterms:modified>
</cp:coreProperties>
</file>