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8" r:id="rId5"/>
    <p:sldId id="267" r:id="rId6"/>
    <p:sldId id="269" r:id="rId7"/>
    <p:sldId id="271" r:id="rId8"/>
    <p:sldId id="270" r:id="rId9"/>
    <p:sldId id="263" r:id="rId10"/>
    <p:sldId id="266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Соляная пещера в Архангельске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err="1" smtClean="0"/>
              <a:t>ArcticSalt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Для детей создана зона созидания: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* столы с раскрасками и бумагой</a:t>
            </a:r>
          </a:p>
          <a:p>
            <a:pPr>
              <a:buNone/>
            </a:pPr>
            <a:r>
              <a:rPr lang="ru-RU" sz="2400" dirty="0" smtClean="0"/>
              <a:t>      для рисования;</a:t>
            </a:r>
          </a:p>
          <a:p>
            <a:pPr>
              <a:buNone/>
            </a:pPr>
            <a:r>
              <a:rPr lang="ru-RU" sz="2400" dirty="0" smtClean="0"/>
              <a:t>    * световой планшет с солью;</a:t>
            </a:r>
            <a:br>
              <a:rPr lang="ru-RU" sz="2400" dirty="0" smtClean="0"/>
            </a:br>
            <a:r>
              <a:rPr lang="ru-RU" sz="2400" dirty="0" smtClean="0"/>
              <a:t>* песочница (</a:t>
            </a:r>
            <a:r>
              <a:rPr lang="ru-RU" sz="2400" dirty="0" err="1" smtClean="0"/>
              <a:t>сольница</a:t>
            </a:r>
            <a:r>
              <a:rPr lang="ru-RU" sz="2400" dirty="0" smtClean="0"/>
              <a:t>) с солью;</a:t>
            </a:r>
            <a:br>
              <a:rPr lang="ru-RU" sz="2400" dirty="0" smtClean="0"/>
            </a:br>
            <a:r>
              <a:rPr lang="ru-RU" sz="2400" dirty="0" smtClean="0"/>
              <a:t>* электронные викторины;</a:t>
            </a:r>
            <a:br>
              <a:rPr lang="ru-RU" sz="2400" dirty="0" smtClean="0"/>
            </a:br>
            <a:r>
              <a:rPr lang="ru-RU" sz="2400" dirty="0" smtClean="0"/>
              <a:t>* книжки для чтения;</a:t>
            </a:r>
            <a:br>
              <a:rPr lang="ru-RU" sz="2400" dirty="0" smtClean="0"/>
            </a:br>
            <a:r>
              <a:rPr lang="ru-RU" sz="2400" dirty="0" smtClean="0"/>
              <a:t>* игрушки: машинки, животные, динозавры;</a:t>
            </a:r>
            <a:br>
              <a:rPr lang="ru-RU" sz="2400" dirty="0" smtClean="0"/>
            </a:br>
            <a:r>
              <a:rPr lang="ru-RU" sz="2400" dirty="0" smtClean="0"/>
              <a:t>* пирамидки;</a:t>
            </a:r>
            <a:br>
              <a:rPr lang="ru-RU" sz="2400" dirty="0" smtClean="0"/>
            </a:br>
            <a:r>
              <a:rPr lang="ru-RU" sz="2400" dirty="0" smtClean="0"/>
              <a:t>* настольные игры: эрудит,  игры с заданиями, шашки;</a:t>
            </a:r>
            <a:br>
              <a:rPr lang="ru-RU" sz="2400" dirty="0" smtClean="0"/>
            </a:br>
            <a:r>
              <a:rPr lang="ru-RU" sz="2400" dirty="0" smtClean="0"/>
              <a:t>* игры/игрушки на развитие логики.</a:t>
            </a:r>
            <a:endParaRPr lang="ru-RU" dirty="0"/>
          </a:p>
        </p:txBody>
      </p:sp>
      <p:pic>
        <p:nvPicPr>
          <p:cNvPr id="4" name="Содержимое 5" descr="IMG_4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2996572" cy="19978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базе Соляной пещеры проходят мероприятия:</a:t>
            </a:r>
            <a:endParaRPr lang="ru-RU" dirty="0"/>
          </a:p>
        </p:txBody>
      </p:sp>
      <p:pic>
        <p:nvPicPr>
          <p:cNvPr id="4" name="Содержимое 3" descr="М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2420888"/>
            <a:ext cx="1751528" cy="3483703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780928"/>
            <a:ext cx="59766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* </a:t>
            </a:r>
            <a:r>
              <a:rPr lang="ru-RU" sz="2800" dirty="0" err="1" smtClean="0"/>
              <a:t>йога-нидра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кукольный театр;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* концерт живой музыки (</a:t>
            </a:r>
            <a:r>
              <a:rPr lang="ru-RU" sz="2800" dirty="0" smtClean="0"/>
              <a:t>скрипка,            саксофон);</a:t>
            </a:r>
            <a:endParaRPr lang="ru-RU" sz="2800" dirty="0" smtClean="0"/>
          </a:p>
          <a:p>
            <a:r>
              <a:rPr lang="ru-RU" sz="2800" dirty="0" smtClean="0"/>
              <a:t>* </a:t>
            </a:r>
            <a:r>
              <a:rPr lang="ru-RU" sz="2800" dirty="0" smtClean="0"/>
              <a:t>встречи с психологом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Поющие Тибетские чащи.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* Информирование населения о воздействии Соляной пещеры на организм;</a:t>
            </a:r>
          </a:p>
          <a:p>
            <a:pPr>
              <a:buNone/>
            </a:pPr>
            <a:r>
              <a:rPr lang="ru-RU" dirty="0" smtClean="0"/>
              <a:t>   * Информировании населения о ЗОЖ;</a:t>
            </a:r>
          </a:p>
          <a:p>
            <a:pPr>
              <a:buNone/>
            </a:pPr>
            <a:r>
              <a:rPr lang="ru-RU" dirty="0" smtClean="0"/>
              <a:t>   * Проведение стимулирующих конкурсов;</a:t>
            </a:r>
          </a:p>
          <a:p>
            <a:pPr>
              <a:buNone/>
            </a:pPr>
            <a:r>
              <a:rPr lang="ru-RU" dirty="0" smtClean="0"/>
              <a:t>   * Проведение мастер-классов;</a:t>
            </a:r>
          </a:p>
          <a:p>
            <a:pPr>
              <a:buNone/>
            </a:pPr>
            <a:r>
              <a:rPr lang="ru-RU" dirty="0" smtClean="0"/>
              <a:t>   * Сеансы с представлениями Кукольного театра;</a:t>
            </a:r>
          </a:p>
          <a:p>
            <a:pPr>
              <a:buNone/>
            </a:pPr>
            <a:r>
              <a:rPr lang="ru-RU" dirty="0" smtClean="0"/>
              <a:t>   * Организация концертов;</a:t>
            </a:r>
          </a:p>
          <a:p>
            <a:pPr>
              <a:buNone/>
            </a:pPr>
            <a:r>
              <a:rPr lang="ru-RU" dirty="0" smtClean="0"/>
              <a:t>   * Организация встреч с врачами;</a:t>
            </a:r>
          </a:p>
          <a:p>
            <a:pPr>
              <a:buNone/>
            </a:pPr>
            <a:r>
              <a:rPr lang="ru-RU" dirty="0" smtClean="0"/>
              <a:t>   * Взаимодействие с государственными учреждениями (Центр общественного здоровья АО); </a:t>
            </a:r>
            <a:br>
              <a:rPr lang="ru-RU" dirty="0" smtClean="0"/>
            </a:br>
            <a:r>
              <a:rPr lang="ru-RU" dirty="0" smtClean="0"/>
              <a:t>Взаимодействие с НКО (Красный крест);             *</a:t>
            </a:r>
            <a:r>
              <a:rPr lang="ru-RU" smtClean="0"/>
              <a:t>Социальные абонементы;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Продажа сопутствующих товаров (соляные растворы для гигиены полости носа и рта, кислородные коктейли).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4" name="Содержимое 3" descr="20.09.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844824"/>
            <a:ext cx="1682692" cy="2376264"/>
          </a:xfrm>
        </p:spPr>
      </p:pic>
      <p:pic>
        <p:nvPicPr>
          <p:cNvPr id="1026" name="Picture 2" descr="C:\Users\79523\Desktop\ПЕЩЕРА\ОТЗЫВЫ\05.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1565364" cy="2376264"/>
          </a:xfrm>
          <a:prstGeom prst="rect">
            <a:avLst/>
          </a:prstGeom>
          <a:noFill/>
        </p:spPr>
      </p:pic>
      <p:pic>
        <p:nvPicPr>
          <p:cNvPr id="1027" name="Picture 3" descr="C:\Users\79523\Desktop\ПЕЩЕРА\ОТЗЫВЫ\13.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1834765" cy="2376264"/>
          </a:xfrm>
          <a:prstGeom prst="rect">
            <a:avLst/>
          </a:prstGeom>
          <a:noFill/>
        </p:spPr>
      </p:pic>
      <p:pic>
        <p:nvPicPr>
          <p:cNvPr id="1028" name="Picture 4" descr="C:\Users\79523\Desktop\ПЕЩЕРА\ОТЗЫВЫ\Марина Плакуе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44824"/>
            <a:ext cx="1584176" cy="2340426"/>
          </a:xfrm>
          <a:prstGeom prst="rect">
            <a:avLst/>
          </a:prstGeom>
          <a:noFill/>
        </p:spPr>
      </p:pic>
      <p:pic>
        <p:nvPicPr>
          <p:cNvPr id="1029" name="Picture 5" descr="C:\Users\79523\Desktop\ПЕЩЕРА\ОТЗЫВЫ\TKLHsp4MQk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509120"/>
            <a:ext cx="1336975" cy="2132856"/>
          </a:xfrm>
          <a:prstGeom prst="rect">
            <a:avLst/>
          </a:prstGeom>
          <a:noFill/>
        </p:spPr>
      </p:pic>
      <p:pic>
        <p:nvPicPr>
          <p:cNvPr id="1030" name="Picture 6" descr="C:\Users\79523\Desktop\ПЕЩЕРА\ОТЗЫВЫ\15.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1440160" cy="2213502"/>
          </a:xfrm>
          <a:prstGeom prst="rect">
            <a:avLst/>
          </a:prstGeom>
          <a:noFill/>
        </p:spPr>
      </p:pic>
      <p:pic>
        <p:nvPicPr>
          <p:cNvPr id="1031" name="Picture 7" descr="C:\Users\79523\Desktop\ПЕЩЕРА\ОТЗЫВЫ\18.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437112"/>
            <a:ext cx="1584176" cy="224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Соляная пещера </a:t>
            </a:r>
            <a:r>
              <a:rPr lang="en-US" sz="2800" dirty="0" err="1" smtClean="0"/>
              <a:t>ArcticSalt</a:t>
            </a:r>
            <a:r>
              <a:rPr lang="ru-RU" sz="2800" dirty="0" smtClean="0"/>
              <a:t> открыла свои двери в ноябре 2021 года и на 01 </a:t>
            </a:r>
            <a:r>
              <a:rPr lang="ru-RU" sz="2800" dirty="0" smtClean="0"/>
              <a:t>февраля 2023 г.нашими </a:t>
            </a:r>
            <a:r>
              <a:rPr lang="ru-RU" sz="2800" dirty="0" smtClean="0"/>
              <a:t>клиентами стали уже более </a:t>
            </a:r>
            <a:r>
              <a:rPr lang="ru-RU" sz="2800" dirty="0" smtClean="0"/>
              <a:t>1200 </a:t>
            </a:r>
            <a:r>
              <a:rPr lang="ru-RU" sz="2800" dirty="0" smtClean="0"/>
              <a:t>человек</a:t>
            </a:r>
            <a:endParaRPr lang="ru-RU" sz="2800" dirty="0"/>
          </a:p>
        </p:txBody>
      </p:sp>
      <p:pic>
        <p:nvPicPr>
          <p:cNvPr id="4" name="Содержимое 3" descr="IMG_4666-120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2353684"/>
            <a:ext cx="5956374" cy="39709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Цель создания пр</a:t>
            </a:r>
            <a:r>
              <a:rPr lang="ru-RU" dirty="0" smtClean="0"/>
              <a:t>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Сохранение здоровья детей и взрослых жителей Крайнего севера и приравненных к ним местностей;</a:t>
            </a:r>
          </a:p>
          <a:p>
            <a:pPr lvl="0"/>
            <a:r>
              <a:rPr lang="ru-RU" dirty="0" smtClean="0"/>
              <a:t>Поддержка детского иммунитета; </a:t>
            </a:r>
          </a:p>
          <a:p>
            <a:pPr lvl="0"/>
            <a:r>
              <a:rPr lang="ru-RU" dirty="0" err="1" smtClean="0"/>
              <a:t>Безмедикаментозное</a:t>
            </a:r>
            <a:r>
              <a:rPr lang="ru-RU" dirty="0" smtClean="0"/>
              <a:t> оздоровление;</a:t>
            </a:r>
          </a:p>
          <a:p>
            <a:pPr lvl="0"/>
            <a:r>
              <a:rPr lang="ru-RU" dirty="0" smtClean="0"/>
              <a:t>Реабилитация после перенесенных заболеваний верхних дыхательных путей, </a:t>
            </a:r>
            <a:r>
              <a:rPr lang="ru-RU" dirty="0" err="1" smtClean="0"/>
              <a:t>лор-заболеваний</a:t>
            </a:r>
            <a:r>
              <a:rPr lang="ru-RU" dirty="0" smtClean="0"/>
              <a:t>, </a:t>
            </a:r>
            <a:r>
              <a:rPr lang="ru-RU" dirty="0" err="1" smtClean="0"/>
              <a:t>ковид</a:t>
            </a:r>
            <a:r>
              <a:rPr lang="ru-RU" dirty="0" smtClean="0"/>
              <a:t>,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кожной систем;</a:t>
            </a:r>
          </a:p>
          <a:p>
            <a:pPr lvl="0"/>
            <a:r>
              <a:rPr lang="ru-RU" dirty="0" smtClean="0"/>
              <a:t>Нормализация </a:t>
            </a:r>
            <a:r>
              <a:rPr lang="ru-RU" dirty="0" err="1" smtClean="0"/>
              <a:t>психо-эмоциоанального</a:t>
            </a:r>
            <a:r>
              <a:rPr lang="ru-RU" dirty="0" smtClean="0"/>
              <a:t> состояния;</a:t>
            </a:r>
          </a:p>
          <a:p>
            <a:pPr lvl="0"/>
            <a:r>
              <a:rPr lang="ru-RU" dirty="0" smtClean="0"/>
              <a:t>Налаживание детско-родительских отношений.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Актуальность проблемы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Специалисты говорят о том, что в районах Крайнего Севера и приравненных к ним местностям очень низкая ионизация </a:t>
            </a:r>
            <a:r>
              <a:rPr lang="ru-RU" dirty="0" err="1" smtClean="0"/>
              <a:t>воздуха,резкие</a:t>
            </a:r>
            <a:r>
              <a:rPr lang="ru-RU" dirty="0" smtClean="0"/>
              <a:t> колебания напряжения геомагнитного и статического электрического поля, постоянные перепады атмосферного давления, длинные ночи и недостаток солнца. Все это сказывается на человеческом организме: снижается иммунитет, человек становится более восприимчив к инфекциям, появляется апатия, снижается эмоциональный фон. И если организм взрослого человека еще как-то своими силами способен приспособиться к проживанию в таких условиях, то для детей и подростков такие нагрузки порой оказываются очень серьезными.</a:t>
            </a:r>
          </a:p>
          <a:p>
            <a:r>
              <a:rPr lang="ru-RU" dirty="0" smtClean="0"/>
              <a:t>Молодым северянам как никому другому важно поддерживать свое здоровье.</a:t>
            </a:r>
          </a:p>
          <a:p>
            <a:r>
              <a:rPr lang="ru-RU" dirty="0" smtClean="0"/>
              <a:t>Холод – не единственный фактор, способный ослабить или даже навредить человеческому организму. В советское время ученые впервые заговорили о так называемом синдроме «северного» напряжения, который известен также как «полярный». Этот синдром у каждого может проявляться по-своему: снижением работоспособности, повышенной сонливостью или вовсе </a:t>
            </a:r>
            <a:r>
              <a:rPr lang="ru-RU" dirty="0" err="1" smtClean="0"/>
              <a:t>предболезненным</a:t>
            </a:r>
            <a:r>
              <a:rPr lang="ru-RU" dirty="0" smtClean="0"/>
              <a:t> состоянием. </a:t>
            </a:r>
          </a:p>
          <a:p>
            <a:r>
              <a:rPr lang="ru-RU" dirty="0" smtClean="0"/>
              <a:t>Чтобы оставаться здоровым в таких непростых климатических условиях, специалисты рекомендуют не забывать о физической активности. Ведь подавленное состояние вкупе с малоподвижным образом жизни может привести к </a:t>
            </a:r>
            <a:r>
              <a:rPr lang="ru-RU" dirty="0" err="1" smtClean="0"/>
              <a:t>сердечно-сосудистым</a:t>
            </a:r>
            <a:r>
              <a:rPr lang="ru-RU" dirty="0" smtClean="0"/>
              <a:t> заболеваниям. </a:t>
            </a:r>
          </a:p>
          <a:p>
            <a:r>
              <a:rPr lang="ru-RU" dirty="0" smtClean="0"/>
              <a:t>Если не заниматься своим здоровьем, не уделять времени спорту, то рано или поздно организм попросту истощит внутренние резервы. В результате человек станет хуже восстанавливаться после болезни, а в организме будут накапливаться вредные вещества. Все это приведет к его быстрому износу.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Актуальность проблемы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Ежегодно в Архангельской области регистрируется более 2,3 млн. случаев заболеваний острыми и хроническими болезнями. Показатель общей заболеваемости населения Архангельской области почти на 50 процентов  сформирован из впервые выявленных заболеваний, в том числе у детей (0-14 лет) – на 75,7 процента, у детей подросткового возраста (15-17 лет) –</a:t>
            </a:r>
          </a:p>
          <a:p>
            <a:pPr>
              <a:buNone/>
            </a:pPr>
            <a:r>
              <a:rPr lang="ru-RU" dirty="0" smtClean="0"/>
              <a:t>     на 61,1 процента, взрослых – на 34,2 процента. В последние годы наблюдается увеличение разрыва между общей и первичной заболеваемостью, что в определенной мере свидетельствует о накоплении в популяции хронической патологии. Так, в 2008 году в Архангельской области на долю впервые выявленных заболеваний из общего их числа приходилось 55,6 процента, в 2015 году – 50,7 процента, в 2019 году удельный вес первичной заболеваемости в структуре общей заболеваемости населения составил 47,5 процента. В 2019 году прирост общей заболеваемости в сравнении с 2015 годом составил 3,0 процента Болезни органов дыхания в структуре смертности занимают пятое место и показатель смертности в 2019 году составил 50,7 на 100 тыс. населения, что выше уровня 2015 года на 8,6 процента.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Актуальность проблемы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Курс процедур в </a:t>
            </a:r>
            <a:r>
              <a:rPr lang="ru-RU" dirty="0" err="1" smtClean="0"/>
              <a:t>галокамере</a:t>
            </a:r>
            <a:r>
              <a:rPr lang="ru-RU" dirty="0" smtClean="0"/>
              <a:t> оказывает ярко выраженный </a:t>
            </a:r>
            <a:r>
              <a:rPr lang="ru-RU" dirty="0" err="1" smtClean="0"/>
              <a:t>оздоравливающий</a:t>
            </a:r>
            <a:r>
              <a:rPr lang="ru-RU" dirty="0" smtClean="0"/>
              <a:t> эффект на все системы органов. По данным исследований у клиентов наблюдается улучшение общего защитного фона организма, адаптивных и функциональных возможностей, фиксируется повышение иммунитета, </a:t>
            </a:r>
            <a:r>
              <a:rPr lang="ru-RU" dirty="0" err="1" smtClean="0"/>
              <a:t>стрессоустойчивости</a:t>
            </a:r>
            <a:r>
              <a:rPr lang="ru-RU" dirty="0" smtClean="0"/>
              <a:t>. </a:t>
            </a:r>
            <a:r>
              <a:rPr lang="ru-RU" dirty="0" err="1" smtClean="0"/>
              <a:t>Галооздоровление</a:t>
            </a:r>
            <a:r>
              <a:rPr lang="ru-RU" dirty="0" smtClean="0"/>
              <a:t> применяется как надежное средство для того, чтобы избежать возникновения хронических заболеваний, средство первичной профилактики. Курс процедур в соляной пещере способствует также предупреждению осложнений различных хронических патологий, продлевает период ремиссии, способствует лечению заболеваний внутренних органов средней и легкой тяжести.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Целевая группа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* дети в возрасте от 1 года до 18 лет в сопровождении законных представителей;</a:t>
            </a:r>
          </a:p>
          <a:p>
            <a:pPr>
              <a:buNone/>
            </a:pPr>
            <a:r>
              <a:rPr lang="ru-RU" dirty="0" smtClean="0"/>
              <a:t>* люди </a:t>
            </a:r>
            <a:r>
              <a:rPr lang="ru-RU" dirty="0" err="1" smtClean="0"/>
              <a:t>предпенсионного</a:t>
            </a:r>
            <a:r>
              <a:rPr lang="ru-RU" dirty="0" smtClean="0"/>
              <a:t> и пенсионного возраста;</a:t>
            </a:r>
          </a:p>
          <a:p>
            <a:pPr>
              <a:buNone/>
            </a:pPr>
            <a:r>
              <a:rPr lang="ru-RU" dirty="0" smtClean="0"/>
              <a:t>* люди с ОВЗ;</a:t>
            </a:r>
          </a:p>
          <a:p>
            <a:pPr>
              <a:buNone/>
            </a:pPr>
            <a:r>
              <a:rPr lang="ru-RU" dirty="0" smtClean="0"/>
              <a:t>* а также все нуждающиеся в реабилитации после перенесенных заболеваний: </a:t>
            </a:r>
            <a:r>
              <a:rPr lang="ru-RU" dirty="0" err="1" smtClean="0"/>
              <a:t>ковид</a:t>
            </a:r>
            <a:r>
              <a:rPr lang="ru-RU" dirty="0" smtClean="0"/>
              <a:t>,  </a:t>
            </a:r>
            <a:r>
              <a:rPr lang="ru-RU" dirty="0" err="1" smtClean="0"/>
              <a:t>лор-органов</a:t>
            </a:r>
            <a:r>
              <a:rPr lang="ru-RU" dirty="0" smtClean="0"/>
              <a:t>, дыхательной системы, нервной системы, кожных заболеваний,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в повышении иммунитета и предотвращении рецидивов заболеваний; заинтересованные в физическом развитии, нормализации </a:t>
            </a:r>
            <a:r>
              <a:rPr lang="ru-RU" dirty="0" err="1" smtClean="0"/>
              <a:t>психо-эмоционального</a:t>
            </a:r>
            <a:r>
              <a:rPr lang="ru-RU" dirty="0" smtClean="0"/>
              <a:t> состояния.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Почему мы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Мы входим в сообщество Соляных пещер объединённых знаком качества </a:t>
            </a:r>
            <a:r>
              <a:rPr lang="en-US" dirty="0" err="1" smtClean="0"/>
              <a:t>Lipina.prosp</a:t>
            </a:r>
            <a:r>
              <a:rPr lang="ru-RU" dirty="0" smtClean="0"/>
              <a:t>, а это значит, что мы соблюдаем параметры качества.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нас есть социальные абонементы для многодетных семей, одиноких родителей, пенсионеров, людей с ОВЗ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Мы очень любим, то что делаем!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Параметры качества: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прокаливание соли;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 соблюдение температурного режима и </a:t>
            </a:r>
            <a:br>
              <a:rPr lang="ru-RU" sz="2400" dirty="0" smtClean="0"/>
            </a:br>
            <a:r>
              <a:rPr lang="ru-RU" sz="2400" dirty="0" smtClean="0"/>
              <a:t>влажности;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 обязательное проветривание помещения</a:t>
            </a:r>
            <a:br>
              <a:rPr lang="ru-RU" sz="2400" dirty="0" smtClean="0"/>
            </a:br>
            <a:r>
              <a:rPr lang="ru-RU" sz="2400" dirty="0" smtClean="0"/>
              <a:t> СП после сеансов;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 влажная/сухая уборка после сеансов;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сменные принадлежности на сеанс:</a:t>
            </a:r>
            <a:br>
              <a:rPr lang="ru-RU" sz="2400" dirty="0" smtClean="0"/>
            </a:br>
            <a:r>
              <a:rPr lang="ru-RU" sz="2400" dirty="0" smtClean="0"/>
              <a:t> одноразовые бахилы, шапочки, накидки;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 у нас нет ТВ, запрет на телефоны и посторонние вещи в СП;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сухое распыление соляного аэрозоля;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не открываем дверь во время сеанса;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соблюдаем правило 30 минут (не кушать, не пить после сеанса).</a:t>
            </a:r>
            <a:endParaRPr lang="ru-RU" dirty="0"/>
          </a:p>
        </p:txBody>
      </p:sp>
      <p:pic>
        <p:nvPicPr>
          <p:cNvPr id="4" name="Содержимое 3" descr="Сме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916832"/>
            <a:ext cx="2016224" cy="25562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3201</TotalTime>
  <Words>705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Соляная пещера в Архангельске</vt:lpstr>
      <vt:lpstr>Соляная пещера ArcticSalt открыла свои двери в ноябре 2021 года и на 01 февраля 2023 г.нашими клиентами стали уже более 1200 человек</vt:lpstr>
      <vt:lpstr>Цель создания проекта</vt:lpstr>
      <vt:lpstr>Актуальность проблемы</vt:lpstr>
      <vt:lpstr>Актуальность проблемы</vt:lpstr>
      <vt:lpstr>Актуальность проблемы</vt:lpstr>
      <vt:lpstr>Целевая группа</vt:lpstr>
      <vt:lpstr>Почему мы</vt:lpstr>
      <vt:lpstr>Параметры качества:</vt:lpstr>
      <vt:lpstr>Для детей создана зона созидания:</vt:lpstr>
      <vt:lpstr>На базе Соляной пещеры проходят мероприятия:</vt:lpstr>
      <vt:lpstr>Пути решения</vt:lpstr>
      <vt:lpstr>ОТЗЫВЫ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Соляная пещера в Архангельске</dc:title>
  <dc:creator>Надежда Пономарёвaа</dc:creator>
  <cp:lastModifiedBy>Надежда Пономарёвaа</cp:lastModifiedBy>
  <cp:revision>30</cp:revision>
  <dcterms:created xsi:type="dcterms:W3CDTF">2022-07-01T12:34:09Z</dcterms:created>
  <dcterms:modified xsi:type="dcterms:W3CDTF">2023-02-26T14:02:35Z</dcterms:modified>
</cp:coreProperties>
</file>