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4CE0-0003-4309-BAD5-38EDA2D1177E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432F961-C71D-42E1-9D70-4D699DB6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3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4CE0-0003-4309-BAD5-38EDA2D1177E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2F961-C71D-42E1-9D70-4D699DB6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2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4CE0-0003-4309-BAD5-38EDA2D1177E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2F961-C71D-42E1-9D70-4D699DB689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62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4CE0-0003-4309-BAD5-38EDA2D1177E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2F961-C71D-42E1-9D70-4D699DB6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569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4CE0-0003-4309-BAD5-38EDA2D1177E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2F961-C71D-42E1-9D70-4D699DB689D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3261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4CE0-0003-4309-BAD5-38EDA2D1177E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2F961-C71D-42E1-9D70-4D699DB6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715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4CE0-0003-4309-BAD5-38EDA2D1177E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F961-C71D-42E1-9D70-4D699DB6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4CE0-0003-4309-BAD5-38EDA2D1177E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F961-C71D-42E1-9D70-4D699DB6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3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4CE0-0003-4309-BAD5-38EDA2D1177E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F961-C71D-42E1-9D70-4D699DB6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4CE0-0003-4309-BAD5-38EDA2D1177E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2F961-C71D-42E1-9D70-4D699DB6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8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4CE0-0003-4309-BAD5-38EDA2D1177E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32F961-C71D-42E1-9D70-4D699DB6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585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4CE0-0003-4309-BAD5-38EDA2D1177E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32F961-C71D-42E1-9D70-4D699DB6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66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4CE0-0003-4309-BAD5-38EDA2D1177E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F961-C71D-42E1-9D70-4D699DB6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4CE0-0003-4309-BAD5-38EDA2D1177E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F961-C71D-42E1-9D70-4D699DB6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6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4CE0-0003-4309-BAD5-38EDA2D1177E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F961-C71D-42E1-9D70-4D699DB6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83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4CE0-0003-4309-BAD5-38EDA2D1177E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2F961-C71D-42E1-9D70-4D699DB6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3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54CE0-0003-4309-BAD5-38EDA2D1177E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32F961-C71D-42E1-9D70-4D699DB68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7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535C4-0CF3-633A-B879-52DFA2032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3263" y="1511300"/>
            <a:ext cx="8915399" cy="226278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ЗОЖ через Театр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78B680-7E56-1829-14BE-D740D3161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3263" y="3710579"/>
            <a:ext cx="8915399" cy="112628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Просветительский проект для детей</a:t>
            </a:r>
          </a:p>
        </p:txBody>
      </p:sp>
      <p:pic>
        <p:nvPicPr>
          <p:cNvPr id="7" name="Рисунок 6" descr="Драма со сплошной заливкой">
            <a:extLst>
              <a:ext uri="{FF2B5EF4-FFF2-40B4-BE49-F238E27FC236}">
                <a16:creationId xmlns:a16="http://schemas.microsoft.com/office/drawing/2014/main" id="{76F46E83-E862-B30C-7A40-BE7F04DE0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3450" y="806450"/>
            <a:ext cx="13906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1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295CC-C6BC-9FDE-04F7-032B07E36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E52DC-4563-46BD-78D7-A497B9E3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Команда проекта: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80D8CA-1557-CA7F-734F-9DED82E4A492}"/>
              </a:ext>
            </a:extLst>
          </p:cNvPr>
          <p:cNvSpPr txBox="1"/>
          <p:nvPr/>
        </p:nvSpPr>
        <p:spPr>
          <a:xfrm>
            <a:off x="2752948" y="4228396"/>
            <a:ext cx="227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Елена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Собчук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Режиссер Проекта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Педагог по актерскому мастерству и сценической речи, педагог по вокалу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7DE4A-FF44-5211-8AAF-D77785000867}"/>
              </a:ext>
            </a:extLst>
          </p:cNvPr>
          <p:cNvSpPr txBox="1"/>
          <p:nvPr/>
        </p:nvSpPr>
        <p:spPr>
          <a:xfrm>
            <a:off x="5133690" y="1358942"/>
            <a:ext cx="62590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Образование: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государственный университет культуры и искусств, режиссура театрализованных представлений и праздников.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Создала свыше 20 масштабных мюзиклов, объединяющих детей и взрослых.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Является автором более 100 песен и экспертом Федерации вокальных педагогов.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B4A14C-CE76-DDE8-EEF7-EFFBAB228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60" y="1567256"/>
            <a:ext cx="2125895" cy="26611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1CF088-2AEC-556A-8B6E-DE5CDC711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507" y="4932447"/>
            <a:ext cx="139610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0DA7E-9CA0-47AA-C830-0047A530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79A748-B6F0-DABC-5EE2-DFB3190B3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541" y="1839861"/>
            <a:ext cx="9924071" cy="3777622"/>
          </a:xfrm>
        </p:spPr>
        <p:txBody>
          <a:bodyPr anchor="t" anchorCtr="0"/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Одним из главных направлений в профилактике заболеваний является формирование здорового образа жизни населения. Формирование здорового образа жизни у детей – задача, которая требует креативного подхода. Традиционные методы обучения (беседы, лекции) основам здоровья часто оказываются малоэффективны для детей дошкольного возраста. Детям дошкольного возраста сложно воспринимать абстрактные наставления и сухие факты – им нужен яркий образ, живая эмоция и личное участие. 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Использование театрализации повышает уровень вовлеченности детей, способствует лучшему восприятию материала, делает процесс обучения незабываемым.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48A8CC-DF6A-FEB5-0C88-F86587F7C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507" y="5114030"/>
            <a:ext cx="139610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9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3D1B8-EA81-E4CE-E958-4D3AB8CC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Цели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C1F093-7801-07A2-5FB6-EFAD0688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091" y="1905000"/>
            <a:ext cx="8915400" cy="3777622"/>
          </a:xfrm>
        </p:spPr>
        <p:txBody>
          <a:bodyPr/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информированности и мотивации детей в вопросах ЗОЖ посредством театрального искусства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 детей дошкольного возраста осознанного отношения к своему здоровью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962037-BF1F-E0BA-E16F-35920AC3E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751" y="4595221"/>
            <a:ext cx="139610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5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6D634-31AB-62BC-7D1F-10713D870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CC25B-6653-30B4-11E0-6EB12E9D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Задачи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3F0AD-0471-4A38-2723-6A86B8912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505" y="1808480"/>
            <a:ext cx="8915400" cy="3777622"/>
          </a:xfrm>
        </p:spPr>
        <p:txBody>
          <a:bodyPr/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у детей позитивного образа ЗОЖ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интереса детей к теме ЗОЖ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 детей четких поведенческих моделей в типовых ситуациях, связанных с заботой о здоровье.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8AC868-6D0D-C30B-C034-8D7219EAE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534" y="4705468"/>
            <a:ext cx="139610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4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4C881-4D6C-8704-7967-CBF2D4840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0F4C6-B07D-54CA-AACC-A6D886CE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Опыт театральной деятельности: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4B3CFD-AFFF-FEA4-5FD4-EBFE0B43A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9" y="1384005"/>
            <a:ext cx="4020080" cy="30150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67DF3F-35C5-161D-6BD2-6466C225B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12" y="2108206"/>
            <a:ext cx="4147538" cy="31106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A9463A-74E4-5857-0187-2D07FF59999D}"/>
              </a:ext>
            </a:extLst>
          </p:cNvPr>
          <p:cNvSpPr txBox="1"/>
          <p:nvPr/>
        </p:nvSpPr>
        <p:spPr>
          <a:xfrm>
            <a:off x="4980632" y="6157598"/>
            <a:ext cx="700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Дети 5-7 лет, воспитанники ДОУ города Санкт-Петербурга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B57BA-382F-6EC2-9CC7-27586EAA0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5760" y="4843882"/>
            <a:ext cx="139610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9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3E3F4-606A-2A49-FA3E-CE980FAD0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9742C-DCAB-FE74-4D80-4B9FF3D2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Опыт театральной деятельности: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55B6CC-2FD8-071F-FE75-8B842FD3370D}"/>
              </a:ext>
            </a:extLst>
          </p:cNvPr>
          <p:cNvSpPr txBox="1"/>
          <p:nvPr/>
        </p:nvSpPr>
        <p:spPr>
          <a:xfrm>
            <a:off x="4980632" y="6157598"/>
            <a:ext cx="700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Дети 5-7 лет, воспитанники ДОУ города Санкт-Петербурга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A20F65-704E-5F59-A939-0F5455601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57" y="1370185"/>
            <a:ext cx="4229842" cy="31723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3DA6F6-48E7-14C0-0EB5-14930C517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91" y="2127338"/>
            <a:ext cx="4229841" cy="31723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991DB-FD30-E607-41D4-D4B71608A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268" y="4827053"/>
            <a:ext cx="139610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8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A9307-270F-BBC2-9641-A6B48CE64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F31A2-79E9-9B19-7DAC-9CA60377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Опыт театральной деятельности: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0E07EE-D0EE-2CE5-64D2-03123561CBC8}"/>
              </a:ext>
            </a:extLst>
          </p:cNvPr>
          <p:cNvSpPr txBox="1"/>
          <p:nvPr/>
        </p:nvSpPr>
        <p:spPr>
          <a:xfrm>
            <a:off x="4980632" y="6157598"/>
            <a:ext cx="700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Дети 5-7 лет, воспитанники ДОУ города Санкт-Петербурга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29ADD3-3EC2-5253-5D10-415D053D6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14" y="1998653"/>
            <a:ext cx="4120203" cy="30933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884F4A-1AAF-4BE7-C989-A693B2925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17" y="1371816"/>
            <a:ext cx="4124493" cy="30933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68907E-C4C7-D076-33F4-5CA4CED64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6926" y="4666558"/>
            <a:ext cx="139610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0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8F07E-B42B-4A88-2EF6-EBB53BF99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77CAA-F85E-F676-2B64-5BBE9942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Команда проекта: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69C9C9-2CA2-6F42-BC86-FDF89CE73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00" y="1537853"/>
            <a:ext cx="2608539" cy="32536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619436-5D71-D041-7DC0-0150F37F7877}"/>
              </a:ext>
            </a:extLst>
          </p:cNvPr>
          <p:cNvSpPr txBox="1"/>
          <p:nvPr/>
        </p:nvSpPr>
        <p:spPr>
          <a:xfrm>
            <a:off x="2739399" y="4753919"/>
            <a:ext cx="260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Ольга Илюхина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Автор идеи, куратор проекта, 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врач по гигиене детей и подростков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107D4-1B5E-B2F2-5155-639E18F3EFD5}"/>
              </a:ext>
            </a:extLst>
          </p:cNvPr>
          <p:cNvSpPr txBox="1"/>
          <p:nvPr/>
        </p:nvSpPr>
        <p:spPr>
          <a:xfrm>
            <a:off x="5616334" y="1213042"/>
            <a:ext cx="57164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Образование: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Омская государственная медицинская академия, медико-профилактическое дело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Омская государственная медицинская академия, интернатура по специальности «Общая гигиена»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Северо-Западный государственный медицинский университет имени И.И. Мечников, ординатура по специальности «Гигиена детей и подростков».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Врач по гигиене детей и подростков СПБ ГБУЗ ДГП № 68, методист-организатор ООО «РКО», член Ассоциации  «Союз гигиенистов».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Являюсь руководителем театрально-просветительского проекта «ЗОЖ через ТЕАТР». За время существования проекта поставлен и реализован спектакль о ЗОЖ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Брумси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ее секрет здоровья», витамин-шоу о правильном питании для детей дошкольного возраста и музыкальный кукольный спектакль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Бифи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Микролэнде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 о роли микроорганизмов, которые живут внутри нас.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25769F-3123-4783-CF62-3753E2149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9845" y="5217792"/>
            <a:ext cx="139610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9CAA2-9351-A430-D4C2-95A1BC114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64B71-D4A5-D6A1-FD17-E2339504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Команда проекта: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48EFAF-C581-3871-9467-0B406B21B82B}"/>
              </a:ext>
            </a:extLst>
          </p:cNvPr>
          <p:cNvSpPr txBox="1"/>
          <p:nvPr/>
        </p:nvSpPr>
        <p:spPr>
          <a:xfrm>
            <a:off x="2800360" y="4645545"/>
            <a:ext cx="26085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Екатерина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Кузина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Сценарист Проекта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Член Союза детских 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юношеских писателей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10FAE-D49D-60F4-9B00-4631B0C35918}"/>
              </a:ext>
            </a:extLst>
          </p:cNvPr>
          <p:cNvSpPr txBox="1"/>
          <p:nvPr/>
        </p:nvSpPr>
        <p:spPr>
          <a:xfrm>
            <a:off x="5347938" y="1258348"/>
            <a:ext cx="57164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Образование: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Тверской государственный университет, филологический факультет.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Копирайтер в Союза детских и юношеских писателей, редактор в издательстве «АСТ», сценарист мультфильмов и рекламщик для онлайн-курсов по писательскому мастерству.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Победитель литературного конкурса «Таврида 5.0» и конкурса Союза детских и юношеских писателей и Всероссийского общества охраны природы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ПрофДетЛит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50EE0C-D1FD-550D-6E04-918F1F6F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28" y="1542251"/>
            <a:ext cx="2487910" cy="31032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C1130C-B143-CC46-B11F-38093F6A1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507" y="4662575"/>
            <a:ext cx="139610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7569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444</Words>
  <Application>Microsoft Office PowerPoint</Application>
  <PresentationFormat>Широкоэкранный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Century Gothic</vt:lpstr>
      <vt:lpstr>Wingdings 3</vt:lpstr>
      <vt:lpstr>Легкий дым</vt:lpstr>
      <vt:lpstr>ЗОЖ через Театр</vt:lpstr>
      <vt:lpstr>Актуальность проекта</vt:lpstr>
      <vt:lpstr>Цели проекта:</vt:lpstr>
      <vt:lpstr>Задачи проекта:</vt:lpstr>
      <vt:lpstr>Опыт театральной деятельности:</vt:lpstr>
      <vt:lpstr>Опыт театральной деятельности:</vt:lpstr>
      <vt:lpstr>Опыт театральной деятельности:</vt:lpstr>
      <vt:lpstr>Команда проекта:</vt:lpstr>
      <vt:lpstr>Команда проекта:</vt:lpstr>
      <vt:lpstr>Команда проекта: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KEIII MAH</dc:creator>
  <cp:lastModifiedBy>KEIII MAH</cp:lastModifiedBy>
  <cp:revision>3</cp:revision>
  <dcterms:created xsi:type="dcterms:W3CDTF">2026-03-07T05:37:12Z</dcterms:created>
  <dcterms:modified xsi:type="dcterms:W3CDTF">2026-03-17T04:04:48Z</dcterms:modified>
</cp:coreProperties>
</file>