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</p:sldMasterIdLst>
  <p:sldIdLst>
    <p:sldId id="256" r:id="rId2"/>
    <p:sldId id="305" r:id="rId3"/>
    <p:sldId id="282" r:id="rId4"/>
    <p:sldId id="297" r:id="rId5"/>
    <p:sldId id="291" r:id="rId6"/>
    <p:sldId id="298" r:id="rId7"/>
    <p:sldId id="299" r:id="rId8"/>
    <p:sldId id="306" r:id="rId9"/>
    <p:sldId id="310" r:id="rId10"/>
    <p:sldId id="311" r:id="rId11"/>
    <p:sldId id="31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5C12"/>
    <a:srgbClr val="A24A0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5AC11-2AF8-4832-A937-20B332D50034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7EFAC2C-5CDE-4137-AF47-59A83C8B4C8F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Подготовительный </a:t>
          </a:r>
          <a:r>
            <a:rPr lang="ru-RU" dirty="0" err="1" smtClean="0"/>
            <a:t>этаи</a:t>
          </a:r>
          <a:endParaRPr lang="ru-RU" dirty="0"/>
        </a:p>
      </dgm:t>
    </dgm:pt>
    <dgm:pt modelId="{A50CB392-DBFB-4CD2-9A99-6760A206632D}" type="parTrans" cxnId="{22D913B4-1CF7-4CBE-B9EE-468970C6965A}">
      <dgm:prSet/>
      <dgm:spPr/>
      <dgm:t>
        <a:bodyPr/>
        <a:lstStyle/>
        <a:p>
          <a:endParaRPr lang="ru-RU"/>
        </a:p>
      </dgm:t>
    </dgm:pt>
    <dgm:pt modelId="{BBD9C2E2-5BBA-40DA-A949-41E06E017963}" type="sibTrans" cxnId="{22D913B4-1CF7-4CBE-B9EE-468970C6965A}">
      <dgm:prSet/>
      <dgm:spPr/>
      <dgm:t>
        <a:bodyPr/>
        <a:lstStyle/>
        <a:p>
          <a:endParaRPr lang="ru-RU"/>
        </a:p>
      </dgm:t>
    </dgm:pt>
    <dgm:pt modelId="{05FE8DC6-BAC9-45D7-957A-19DEA67CF389}">
      <dgm:prSet phldrT="[Текст]" custT="1"/>
      <dgm:spPr/>
      <dgm:t>
        <a:bodyPr/>
        <a:lstStyle/>
        <a:p>
          <a:r>
            <a:rPr lang="ru-RU" sz="1600" dirty="0" smtClean="0"/>
            <a:t>создание рабочей группы по управлению проектом; </a:t>
          </a:r>
          <a:endParaRPr lang="ru-RU" sz="1600" dirty="0"/>
        </a:p>
      </dgm:t>
    </dgm:pt>
    <dgm:pt modelId="{BD10BF40-8ADC-47CA-9754-8280A626E087}" type="parTrans" cxnId="{B62B6E73-CE97-41BB-8043-9A3CDFDEF0C0}">
      <dgm:prSet/>
      <dgm:spPr/>
      <dgm:t>
        <a:bodyPr/>
        <a:lstStyle/>
        <a:p>
          <a:endParaRPr lang="ru-RU"/>
        </a:p>
      </dgm:t>
    </dgm:pt>
    <dgm:pt modelId="{40AC1106-C6E7-4CD5-AF85-CEFFF2980A23}" type="sibTrans" cxnId="{B62B6E73-CE97-41BB-8043-9A3CDFDEF0C0}">
      <dgm:prSet/>
      <dgm:spPr/>
      <dgm:t>
        <a:bodyPr/>
        <a:lstStyle/>
        <a:p>
          <a:endParaRPr lang="ru-RU"/>
        </a:p>
      </dgm:t>
    </dgm:pt>
    <dgm:pt modelId="{09E920F6-C23F-4CEB-8075-A92EEF2901E1}">
      <dgm:prSet phldrT="[Текст]"/>
      <dgm:spPr/>
      <dgm:t>
        <a:bodyPr/>
        <a:lstStyle/>
        <a:p>
          <a:r>
            <a:rPr lang="ru-RU" dirty="0" smtClean="0"/>
            <a:t>Практический этап</a:t>
          </a:r>
          <a:endParaRPr lang="ru-RU" dirty="0"/>
        </a:p>
      </dgm:t>
    </dgm:pt>
    <dgm:pt modelId="{932426BA-907C-4417-A5CD-9A64F2DC9BEA}" type="parTrans" cxnId="{E8343A8D-B8CD-4242-91BE-2DDF7DE21C65}">
      <dgm:prSet/>
      <dgm:spPr/>
      <dgm:t>
        <a:bodyPr/>
        <a:lstStyle/>
        <a:p>
          <a:endParaRPr lang="ru-RU"/>
        </a:p>
      </dgm:t>
    </dgm:pt>
    <dgm:pt modelId="{F4B2F71D-9A47-4BA6-A786-1171D46C5079}" type="sibTrans" cxnId="{E8343A8D-B8CD-4242-91BE-2DDF7DE21C65}">
      <dgm:prSet/>
      <dgm:spPr/>
      <dgm:t>
        <a:bodyPr/>
        <a:lstStyle/>
        <a:p>
          <a:endParaRPr lang="ru-RU"/>
        </a:p>
      </dgm:t>
    </dgm:pt>
    <dgm:pt modelId="{A2B8CCBC-6331-4918-9019-79F355E59980}">
      <dgm:prSet phldrT="[Текст]" custT="1"/>
      <dgm:spPr/>
      <dgm:t>
        <a:bodyPr/>
        <a:lstStyle/>
        <a:p>
          <a:r>
            <a:rPr lang="ru-RU" sz="1600" dirty="0" smtClean="0"/>
            <a:t>организация и проведение запланированных мероприятий. </a:t>
          </a:r>
          <a:endParaRPr lang="ru-RU" sz="1600" dirty="0"/>
        </a:p>
      </dgm:t>
    </dgm:pt>
    <dgm:pt modelId="{C127F45E-FE66-4E6F-9144-8229FB965E97}" type="parTrans" cxnId="{09CFB65D-79E3-4380-BA77-BCBC7410BE23}">
      <dgm:prSet/>
      <dgm:spPr/>
      <dgm:t>
        <a:bodyPr/>
        <a:lstStyle/>
        <a:p>
          <a:endParaRPr lang="ru-RU"/>
        </a:p>
      </dgm:t>
    </dgm:pt>
    <dgm:pt modelId="{6E2AFE28-1797-46B5-B698-97378EC64A7A}" type="sibTrans" cxnId="{09CFB65D-79E3-4380-BA77-BCBC7410BE23}">
      <dgm:prSet/>
      <dgm:spPr/>
      <dgm:t>
        <a:bodyPr/>
        <a:lstStyle/>
        <a:p>
          <a:endParaRPr lang="ru-RU"/>
        </a:p>
      </dgm:t>
    </dgm:pt>
    <dgm:pt modelId="{6B4C5D9D-97CC-4EEE-B182-F999C27B3A2C}">
      <dgm:prSet phldrT="[Текст]"/>
      <dgm:spPr/>
      <dgm:t>
        <a:bodyPr/>
        <a:lstStyle/>
        <a:p>
          <a:r>
            <a:rPr lang="ru-RU" dirty="0" smtClean="0"/>
            <a:t>Аналитический этап</a:t>
          </a:r>
          <a:endParaRPr lang="ru-RU" dirty="0"/>
        </a:p>
      </dgm:t>
    </dgm:pt>
    <dgm:pt modelId="{12595B46-E627-4C39-9CC7-825D0EF49236}" type="parTrans" cxnId="{050200B6-3F92-41AA-A347-CB02ADCFC432}">
      <dgm:prSet/>
      <dgm:spPr/>
      <dgm:t>
        <a:bodyPr/>
        <a:lstStyle/>
        <a:p>
          <a:endParaRPr lang="ru-RU"/>
        </a:p>
      </dgm:t>
    </dgm:pt>
    <dgm:pt modelId="{CC08E45B-61FC-4978-A59E-1E6CC1E80433}" type="sibTrans" cxnId="{050200B6-3F92-41AA-A347-CB02ADCFC432}">
      <dgm:prSet/>
      <dgm:spPr/>
      <dgm:t>
        <a:bodyPr/>
        <a:lstStyle/>
        <a:p>
          <a:endParaRPr lang="ru-RU"/>
        </a:p>
      </dgm:t>
    </dgm:pt>
    <dgm:pt modelId="{44A35200-C116-4AD9-B1D7-EC5422398CC0}">
      <dgm:prSet phldrT="[Текст]"/>
      <dgm:spPr/>
      <dgm:t>
        <a:bodyPr/>
        <a:lstStyle/>
        <a:p>
          <a:endParaRPr lang="ru-RU" sz="900" dirty="0"/>
        </a:p>
      </dgm:t>
    </dgm:pt>
    <dgm:pt modelId="{EF736BFC-8F18-4275-8D74-C9A57F48FEB0}" type="parTrans" cxnId="{99391989-498D-4B1C-BEA8-DC74585DAF9E}">
      <dgm:prSet/>
      <dgm:spPr/>
      <dgm:t>
        <a:bodyPr/>
        <a:lstStyle/>
        <a:p>
          <a:endParaRPr lang="ru-RU"/>
        </a:p>
      </dgm:t>
    </dgm:pt>
    <dgm:pt modelId="{FC795616-8F55-442F-BA22-9A43AD8C9482}" type="sibTrans" cxnId="{99391989-498D-4B1C-BEA8-DC74585DAF9E}">
      <dgm:prSet/>
      <dgm:spPr/>
      <dgm:t>
        <a:bodyPr/>
        <a:lstStyle/>
        <a:p>
          <a:endParaRPr lang="ru-RU"/>
        </a:p>
      </dgm:t>
    </dgm:pt>
    <dgm:pt modelId="{F260E98B-7DFF-4B3D-8F55-6F182358EC58}">
      <dgm:prSet phldrT="[Текст]" custT="1"/>
      <dgm:spPr/>
      <dgm:t>
        <a:bodyPr/>
        <a:lstStyle/>
        <a:p>
          <a:endParaRPr lang="ru-RU" sz="1600" dirty="0"/>
        </a:p>
      </dgm:t>
    </dgm:pt>
    <dgm:pt modelId="{45F174B3-2376-4C5D-AAFA-6CDF3E95D1A3}" type="parTrans" cxnId="{08FBCE7D-8E03-483E-8C27-D5DEE6A3BD4F}">
      <dgm:prSet/>
      <dgm:spPr/>
      <dgm:t>
        <a:bodyPr/>
        <a:lstStyle/>
        <a:p>
          <a:endParaRPr lang="ru-RU"/>
        </a:p>
      </dgm:t>
    </dgm:pt>
    <dgm:pt modelId="{106AAE62-1503-4396-BB44-EAE1A49FBD1B}" type="sibTrans" cxnId="{08FBCE7D-8E03-483E-8C27-D5DEE6A3BD4F}">
      <dgm:prSet/>
      <dgm:spPr/>
      <dgm:t>
        <a:bodyPr/>
        <a:lstStyle/>
        <a:p>
          <a:endParaRPr lang="ru-RU"/>
        </a:p>
      </dgm:t>
    </dgm:pt>
    <dgm:pt modelId="{75F465AE-EDAC-4BAB-AC74-419305E5719F}">
      <dgm:prSet phldrT="[Текст]" custT="1"/>
      <dgm:spPr/>
      <dgm:t>
        <a:bodyPr/>
        <a:lstStyle/>
        <a:p>
          <a:r>
            <a:rPr lang="ru-RU" sz="1600" dirty="0" smtClean="0"/>
            <a:t>на старте будет проведено установочное мероприятие для специалистов—соисполнителей мероприятий проекта. </a:t>
          </a:r>
        </a:p>
      </dgm:t>
    </dgm:pt>
    <dgm:pt modelId="{1A9D1959-178C-4206-8747-2267DBADAE65}" type="parTrans" cxnId="{BE2C87F2-2785-4568-BD5E-70CF168C5AE7}">
      <dgm:prSet/>
      <dgm:spPr/>
      <dgm:t>
        <a:bodyPr/>
        <a:lstStyle/>
        <a:p>
          <a:endParaRPr lang="ru-RU"/>
        </a:p>
      </dgm:t>
    </dgm:pt>
    <dgm:pt modelId="{8CEEBD74-A777-44E0-878F-04977728FF04}" type="sibTrans" cxnId="{BE2C87F2-2785-4568-BD5E-70CF168C5AE7}">
      <dgm:prSet/>
      <dgm:spPr/>
      <dgm:t>
        <a:bodyPr/>
        <a:lstStyle/>
        <a:p>
          <a:endParaRPr lang="ru-RU"/>
        </a:p>
      </dgm:t>
    </dgm:pt>
    <dgm:pt modelId="{18028905-034F-4753-8974-DF239A3C49E4}">
      <dgm:prSet phldrT="[Текст]" custT="1"/>
      <dgm:spPr/>
      <dgm:t>
        <a:bodyPr/>
        <a:lstStyle/>
        <a:p>
          <a:r>
            <a:rPr lang="ru-RU" sz="1600" dirty="0" smtClean="0"/>
            <a:t>вовлечение выпускников к проекту "На всех парусах к здоровому образу жизни"; </a:t>
          </a:r>
        </a:p>
      </dgm:t>
    </dgm:pt>
    <dgm:pt modelId="{7C375F32-C426-4FFD-BD6F-1629FF716C65}" type="parTrans" cxnId="{7832CF54-4FE4-46C0-A504-5013660824E4}">
      <dgm:prSet/>
      <dgm:spPr/>
      <dgm:t>
        <a:bodyPr/>
        <a:lstStyle/>
        <a:p>
          <a:endParaRPr lang="ru-RU"/>
        </a:p>
      </dgm:t>
    </dgm:pt>
    <dgm:pt modelId="{7CFD35CD-B4F3-45B8-8E9B-CC03DB2005B9}" type="sibTrans" cxnId="{7832CF54-4FE4-46C0-A504-5013660824E4}">
      <dgm:prSet/>
      <dgm:spPr/>
      <dgm:t>
        <a:bodyPr/>
        <a:lstStyle/>
        <a:p>
          <a:endParaRPr lang="ru-RU"/>
        </a:p>
      </dgm:t>
    </dgm:pt>
    <dgm:pt modelId="{69E9B879-8BFF-4E4E-8440-1B709FE1294F}">
      <dgm:prSet phldrT="[Текст]" custT="1"/>
      <dgm:spPr/>
      <dgm:t>
        <a:bodyPr/>
        <a:lstStyle/>
        <a:p>
          <a:r>
            <a:rPr lang="ru-RU" sz="1600" dirty="0" smtClean="0"/>
            <a:t>заключение договоров о сотрудничестве с партнерами проекта; </a:t>
          </a:r>
        </a:p>
      </dgm:t>
    </dgm:pt>
    <dgm:pt modelId="{6AA9DC3C-2CFE-43F7-8669-94483CB43F32}" type="parTrans" cxnId="{CF911794-1165-48DE-AE08-E9B94DEC12BA}">
      <dgm:prSet/>
      <dgm:spPr/>
      <dgm:t>
        <a:bodyPr/>
        <a:lstStyle/>
        <a:p>
          <a:endParaRPr lang="ru-RU"/>
        </a:p>
      </dgm:t>
    </dgm:pt>
    <dgm:pt modelId="{90BBF38F-F3E3-461E-A98E-A55FCE4D133D}" type="sibTrans" cxnId="{CF911794-1165-48DE-AE08-E9B94DEC12BA}">
      <dgm:prSet/>
      <dgm:spPr/>
      <dgm:t>
        <a:bodyPr/>
        <a:lstStyle/>
        <a:p>
          <a:endParaRPr lang="ru-RU"/>
        </a:p>
      </dgm:t>
    </dgm:pt>
    <dgm:pt modelId="{25A58773-E4F3-40AB-A76A-4B8C07DCCA92}">
      <dgm:prSet phldrT="[Текст]" custT="1"/>
      <dgm:spPr/>
      <dgm:t>
        <a:bodyPr/>
        <a:lstStyle/>
        <a:p>
          <a:r>
            <a:rPr lang="ru-RU" sz="1600" dirty="0" smtClean="0"/>
            <a:t>разработка форм работы и плана проведения мероприятий. </a:t>
          </a:r>
        </a:p>
      </dgm:t>
    </dgm:pt>
    <dgm:pt modelId="{C3C82D28-B8FD-4BDE-BAF5-B4456239D296}" type="parTrans" cxnId="{48673578-CFE8-4AB6-AE81-D05AF37D810A}">
      <dgm:prSet/>
      <dgm:spPr/>
      <dgm:t>
        <a:bodyPr/>
        <a:lstStyle/>
        <a:p>
          <a:endParaRPr lang="ru-RU"/>
        </a:p>
      </dgm:t>
    </dgm:pt>
    <dgm:pt modelId="{45C016C7-36A7-427A-9BD9-BBB8232D7F4E}" type="sibTrans" cxnId="{48673578-CFE8-4AB6-AE81-D05AF37D810A}">
      <dgm:prSet/>
      <dgm:spPr/>
      <dgm:t>
        <a:bodyPr/>
        <a:lstStyle/>
        <a:p>
          <a:endParaRPr lang="ru-RU"/>
        </a:p>
      </dgm:t>
    </dgm:pt>
    <dgm:pt modelId="{9D55F9B0-C72C-40E9-8ADD-D8D620BE9815}">
      <dgm:prSet custT="1"/>
      <dgm:spPr/>
      <dgm:t>
        <a:bodyPr/>
        <a:lstStyle/>
        <a:p>
          <a:r>
            <a:rPr lang="ru-RU" sz="1600" dirty="0" smtClean="0"/>
            <a:t>оценка </a:t>
          </a:r>
          <a:r>
            <a:rPr lang="ru-RU" sz="1600" dirty="0"/>
            <a:t>эффективности проведенных мероприятий с участием выпускников за счет получения обратной связи, путём анкетирования; </a:t>
          </a:r>
        </a:p>
      </dgm:t>
    </dgm:pt>
    <dgm:pt modelId="{D2458C6C-DC78-44DD-94A7-684EC20DDCCD}" type="parTrans" cxnId="{D2B76DA7-68C5-4042-BB0C-2DF997BFF975}">
      <dgm:prSet/>
      <dgm:spPr/>
      <dgm:t>
        <a:bodyPr/>
        <a:lstStyle/>
        <a:p>
          <a:endParaRPr lang="ru-RU"/>
        </a:p>
      </dgm:t>
    </dgm:pt>
    <dgm:pt modelId="{B829C1DB-F63E-4E16-BFDB-6839AAE9B5AF}" type="sibTrans" cxnId="{D2B76DA7-68C5-4042-BB0C-2DF997BFF975}">
      <dgm:prSet/>
      <dgm:spPr/>
      <dgm:t>
        <a:bodyPr/>
        <a:lstStyle/>
        <a:p>
          <a:endParaRPr lang="ru-RU"/>
        </a:p>
      </dgm:t>
    </dgm:pt>
    <dgm:pt modelId="{61F9467F-EB3C-412A-87E1-BD9801208308}">
      <dgm:prSet custT="1"/>
      <dgm:spPr/>
      <dgm:t>
        <a:bodyPr/>
        <a:lstStyle/>
        <a:p>
          <a:r>
            <a:rPr lang="ru-RU" sz="1600" dirty="0" smtClean="0"/>
            <a:t>выявление </a:t>
          </a:r>
          <a:r>
            <a:rPr lang="ru-RU" sz="1600" dirty="0"/>
            <a:t>количества выпускников, получивших установку на здоровый образ жизни; </a:t>
          </a:r>
        </a:p>
      </dgm:t>
    </dgm:pt>
    <dgm:pt modelId="{E1246550-EB01-4F1D-AACE-4519C3E344A4}" type="parTrans" cxnId="{10D3A926-D28F-4B9F-826E-4C2DC495201D}">
      <dgm:prSet/>
      <dgm:spPr/>
      <dgm:t>
        <a:bodyPr/>
        <a:lstStyle/>
        <a:p>
          <a:endParaRPr lang="ru-RU"/>
        </a:p>
      </dgm:t>
    </dgm:pt>
    <dgm:pt modelId="{D438D690-0FD1-4D4C-AC35-1270FE60212F}" type="sibTrans" cxnId="{10D3A926-D28F-4B9F-826E-4C2DC495201D}">
      <dgm:prSet/>
      <dgm:spPr/>
      <dgm:t>
        <a:bodyPr/>
        <a:lstStyle/>
        <a:p>
          <a:endParaRPr lang="ru-RU"/>
        </a:p>
      </dgm:t>
    </dgm:pt>
    <dgm:pt modelId="{D2DCB579-FB84-422C-8098-0B57343E6FF2}">
      <dgm:prSet custT="1"/>
      <dgm:spPr/>
      <dgm:t>
        <a:bodyPr/>
        <a:lstStyle/>
        <a:p>
          <a:r>
            <a:rPr lang="ru-RU" sz="1600" dirty="0" smtClean="0"/>
            <a:t>ход </a:t>
          </a:r>
          <a:r>
            <a:rPr lang="ru-RU" sz="1600" dirty="0"/>
            <a:t>проекта будет освещаться на сайте odd-angarsk.ucoz.ru, в группах Vaiber отделения по постинтернатному сопровождению, на странице https://vk.com/public211430924</a:t>
          </a:r>
        </a:p>
      </dgm:t>
    </dgm:pt>
    <dgm:pt modelId="{50BDF721-2AC3-400A-A141-EBC6058C64D7}" type="parTrans" cxnId="{188B4F3C-1DA2-4D3A-9D3E-DC2AD7FEA5FE}">
      <dgm:prSet/>
      <dgm:spPr/>
      <dgm:t>
        <a:bodyPr/>
        <a:lstStyle/>
        <a:p>
          <a:endParaRPr lang="ru-RU"/>
        </a:p>
      </dgm:t>
    </dgm:pt>
    <dgm:pt modelId="{0853425E-764D-470D-9843-6A962D129054}" type="sibTrans" cxnId="{188B4F3C-1DA2-4D3A-9D3E-DC2AD7FEA5FE}">
      <dgm:prSet/>
      <dgm:spPr/>
      <dgm:t>
        <a:bodyPr/>
        <a:lstStyle/>
        <a:p>
          <a:endParaRPr lang="ru-RU"/>
        </a:p>
      </dgm:t>
    </dgm:pt>
    <dgm:pt modelId="{898FB473-EBA3-4AC5-B00D-F772AACA0CA2}">
      <dgm:prSet custT="1"/>
      <dgm:spPr/>
      <dgm:t>
        <a:bodyPr/>
        <a:lstStyle/>
        <a:p>
          <a:endParaRPr lang="ru-RU" sz="1600" dirty="0"/>
        </a:p>
      </dgm:t>
    </dgm:pt>
    <dgm:pt modelId="{D9E2AD15-3859-4AB3-B19C-D0C177375625}" type="parTrans" cxnId="{1FB5739B-50AB-4DF4-AC3D-1070DECF1E18}">
      <dgm:prSet/>
      <dgm:spPr/>
      <dgm:t>
        <a:bodyPr/>
        <a:lstStyle/>
        <a:p>
          <a:endParaRPr lang="ru-RU"/>
        </a:p>
      </dgm:t>
    </dgm:pt>
    <dgm:pt modelId="{6E72716E-A2DD-4BA5-AA9A-7FB3B9E5DA18}" type="sibTrans" cxnId="{1FB5739B-50AB-4DF4-AC3D-1070DECF1E18}">
      <dgm:prSet/>
      <dgm:spPr/>
      <dgm:t>
        <a:bodyPr/>
        <a:lstStyle/>
        <a:p>
          <a:endParaRPr lang="ru-RU"/>
        </a:p>
      </dgm:t>
    </dgm:pt>
    <dgm:pt modelId="{E69B9701-1AEA-4D3C-8A8E-1E041FFE5F68}" type="pres">
      <dgm:prSet presAssocID="{4215AC11-2AF8-4832-A937-20B332D500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888B96-0AE2-4294-BE6D-C822F4E4CD92}" type="pres">
      <dgm:prSet presAssocID="{17EFAC2C-5CDE-4137-AF47-59A83C8B4C8F}" presName="composite" presStyleCnt="0"/>
      <dgm:spPr/>
    </dgm:pt>
    <dgm:pt modelId="{F32DC736-8BFF-41C8-8B9F-E8B7A7E0F2DE}" type="pres">
      <dgm:prSet presAssocID="{17EFAC2C-5CDE-4137-AF47-59A83C8B4C8F}" presName="parentText" presStyleLbl="alignNode1" presStyleIdx="0" presStyleCnt="3" custScaleY="131420" custLinFactNeighborY="-52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5746C-2ED1-4F15-9EC9-59CA452C4F23}" type="pres">
      <dgm:prSet presAssocID="{17EFAC2C-5CDE-4137-AF47-59A83C8B4C8F}" presName="descendantText" presStyleLbl="alignAcc1" presStyleIdx="0" presStyleCnt="3" custScaleY="151788" custLinFactNeighborX="-160" custLinFactNeighborY="-3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4E25F-4665-475B-A0D5-785758E57B3D}" type="pres">
      <dgm:prSet presAssocID="{BBD9C2E2-5BBA-40DA-A949-41E06E017963}" presName="sp" presStyleCnt="0"/>
      <dgm:spPr/>
    </dgm:pt>
    <dgm:pt modelId="{051982DE-E70F-4FD9-B1A0-FBED2C5477B5}" type="pres">
      <dgm:prSet presAssocID="{09E920F6-C23F-4CEB-8075-A92EEF2901E1}" presName="composite" presStyleCnt="0"/>
      <dgm:spPr/>
    </dgm:pt>
    <dgm:pt modelId="{55263F8C-8FEF-4223-8D51-FEC684C24287}" type="pres">
      <dgm:prSet presAssocID="{09E920F6-C23F-4CEB-8075-A92EEF2901E1}" presName="parentText" presStyleLbl="alignNode1" presStyleIdx="1" presStyleCnt="3" custLinFactNeighborY="-100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7F058-AF66-4A60-9330-8ECD44B42929}" type="pres">
      <dgm:prSet presAssocID="{09E920F6-C23F-4CEB-8075-A92EEF2901E1}" presName="descendantText" presStyleLbl="alignAcc1" presStyleIdx="1" presStyleCnt="3" custScaleY="90191" custLinFactNeighborY="-9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78721-EA47-49DD-992C-3FD90ED90262}" type="pres">
      <dgm:prSet presAssocID="{F4B2F71D-9A47-4BA6-A786-1171D46C5079}" presName="sp" presStyleCnt="0"/>
      <dgm:spPr/>
    </dgm:pt>
    <dgm:pt modelId="{E52D2DD0-B4A2-40B3-8C6D-062F81E3D40C}" type="pres">
      <dgm:prSet presAssocID="{6B4C5D9D-97CC-4EEE-B182-F999C27B3A2C}" presName="composite" presStyleCnt="0"/>
      <dgm:spPr/>
    </dgm:pt>
    <dgm:pt modelId="{D5F9B85B-9849-4EEE-985E-96BC1BD32406}" type="pres">
      <dgm:prSet presAssocID="{6B4C5D9D-97CC-4EEE-B182-F999C27B3A2C}" presName="parentText" presStyleLbl="alignNode1" presStyleIdx="2" presStyleCnt="3" custScaleY="119949" custLinFactNeighborY="-99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05C30-3BE5-4E01-930E-B654E3DB6105}" type="pres">
      <dgm:prSet presAssocID="{6B4C5D9D-97CC-4EEE-B182-F999C27B3A2C}" presName="descendantText" presStyleLbl="alignAcc1" presStyleIdx="2" presStyleCnt="3" custScaleX="99818" custScaleY="139444" custLinFactNeighborX="-154" custLinFactNeighborY="-12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D25FD8-2716-4159-9A61-0C30D3201D36}" type="presOf" srcId="{61F9467F-EB3C-412A-87E1-BD9801208308}" destId="{38205C30-3BE5-4E01-930E-B654E3DB6105}" srcOrd="0" destOrd="2" presId="urn:microsoft.com/office/officeart/2005/8/layout/chevron2"/>
    <dgm:cxn modelId="{20C54775-C63D-458A-9E10-429B968D2C5A}" type="presOf" srcId="{F260E98B-7DFF-4B3D-8F55-6F182358EC58}" destId="{38205C30-3BE5-4E01-930E-B654E3DB6105}" srcOrd="0" destOrd="0" presId="urn:microsoft.com/office/officeart/2005/8/layout/chevron2"/>
    <dgm:cxn modelId="{3B31BA9C-78CD-4E8B-A49D-DDEB2C0550EF}" type="presOf" srcId="{69E9B879-8BFF-4E4E-8440-1B709FE1294F}" destId="{3105746C-2ED1-4F15-9EC9-59CA452C4F23}" srcOrd="0" destOrd="3" presId="urn:microsoft.com/office/officeart/2005/8/layout/chevron2"/>
    <dgm:cxn modelId="{E4392477-7F4A-4946-B807-15B7347242B9}" type="presOf" srcId="{44A35200-C116-4AD9-B1D7-EC5422398CC0}" destId="{38205C30-3BE5-4E01-930E-B654E3DB6105}" srcOrd="0" destOrd="5" presId="urn:microsoft.com/office/officeart/2005/8/layout/chevron2"/>
    <dgm:cxn modelId="{188B4F3C-1DA2-4D3A-9D3E-DC2AD7FEA5FE}" srcId="{6B4C5D9D-97CC-4EEE-B182-F999C27B3A2C}" destId="{D2DCB579-FB84-422C-8098-0B57343E6FF2}" srcOrd="3" destOrd="0" parTransId="{50BDF721-2AC3-400A-A141-EBC6058C64D7}" sibTransId="{0853425E-764D-470D-9843-6A962D129054}"/>
    <dgm:cxn modelId="{BE2C87F2-2785-4568-BD5E-70CF168C5AE7}" srcId="{17EFAC2C-5CDE-4137-AF47-59A83C8B4C8F}" destId="{75F465AE-EDAC-4BAB-AC74-419305E5719F}" srcOrd="1" destOrd="0" parTransId="{1A9D1959-178C-4206-8747-2267DBADAE65}" sibTransId="{8CEEBD74-A777-44E0-878F-04977728FF04}"/>
    <dgm:cxn modelId="{CF911794-1165-48DE-AE08-E9B94DEC12BA}" srcId="{17EFAC2C-5CDE-4137-AF47-59A83C8B4C8F}" destId="{69E9B879-8BFF-4E4E-8440-1B709FE1294F}" srcOrd="3" destOrd="0" parTransId="{6AA9DC3C-2CFE-43F7-8669-94483CB43F32}" sibTransId="{90BBF38F-F3E3-461E-A98E-A55FCE4D133D}"/>
    <dgm:cxn modelId="{FA745841-8D7F-4E9A-ABE1-6563F0B3BAC0}" type="presOf" srcId="{05FE8DC6-BAC9-45D7-957A-19DEA67CF389}" destId="{3105746C-2ED1-4F15-9EC9-59CA452C4F23}" srcOrd="0" destOrd="0" presId="urn:microsoft.com/office/officeart/2005/8/layout/chevron2"/>
    <dgm:cxn modelId="{20104535-1F97-489B-A821-124A390DCF9F}" type="presOf" srcId="{6B4C5D9D-97CC-4EEE-B182-F999C27B3A2C}" destId="{D5F9B85B-9849-4EEE-985E-96BC1BD32406}" srcOrd="0" destOrd="0" presId="urn:microsoft.com/office/officeart/2005/8/layout/chevron2"/>
    <dgm:cxn modelId="{059C82D2-D7AA-4A82-B203-865ABB7AA405}" type="presOf" srcId="{A2B8CCBC-6331-4918-9019-79F355E59980}" destId="{0A97F058-AF66-4A60-9330-8ECD44B42929}" srcOrd="0" destOrd="0" presId="urn:microsoft.com/office/officeart/2005/8/layout/chevron2"/>
    <dgm:cxn modelId="{83EFF1ED-7288-4B93-939E-BE80D9FA9FA6}" type="presOf" srcId="{25A58773-E4F3-40AB-A76A-4B8C07DCCA92}" destId="{3105746C-2ED1-4F15-9EC9-59CA452C4F23}" srcOrd="0" destOrd="4" presId="urn:microsoft.com/office/officeart/2005/8/layout/chevron2"/>
    <dgm:cxn modelId="{99391989-498D-4B1C-BEA8-DC74585DAF9E}" srcId="{6B4C5D9D-97CC-4EEE-B182-F999C27B3A2C}" destId="{44A35200-C116-4AD9-B1D7-EC5422398CC0}" srcOrd="5" destOrd="0" parTransId="{EF736BFC-8F18-4275-8D74-C9A57F48FEB0}" sibTransId="{FC795616-8F55-442F-BA22-9A43AD8C9482}"/>
    <dgm:cxn modelId="{A0BDB818-1BF8-4A56-A27D-B7634C4619D5}" type="presOf" srcId="{75F465AE-EDAC-4BAB-AC74-419305E5719F}" destId="{3105746C-2ED1-4F15-9EC9-59CA452C4F23}" srcOrd="0" destOrd="1" presId="urn:microsoft.com/office/officeart/2005/8/layout/chevron2"/>
    <dgm:cxn modelId="{C0CB8D34-CC5E-45F9-B113-3559E51B758F}" type="presOf" srcId="{17EFAC2C-5CDE-4137-AF47-59A83C8B4C8F}" destId="{F32DC736-8BFF-41C8-8B9F-E8B7A7E0F2DE}" srcOrd="0" destOrd="0" presId="urn:microsoft.com/office/officeart/2005/8/layout/chevron2"/>
    <dgm:cxn modelId="{09CFB65D-79E3-4380-BA77-BCBC7410BE23}" srcId="{09E920F6-C23F-4CEB-8075-A92EEF2901E1}" destId="{A2B8CCBC-6331-4918-9019-79F355E59980}" srcOrd="0" destOrd="0" parTransId="{C127F45E-FE66-4E6F-9144-8229FB965E97}" sibTransId="{6E2AFE28-1797-46B5-B698-97378EC64A7A}"/>
    <dgm:cxn modelId="{D2B76DA7-68C5-4042-BB0C-2DF997BFF975}" srcId="{6B4C5D9D-97CC-4EEE-B182-F999C27B3A2C}" destId="{9D55F9B0-C72C-40E9-8ADD-D8D620BE9815}" srcOrd="1" destOrd="0" parTransId="{D2458C6C-DC78-44DD-94A7-684EC20DDCCD}" sibTransId="{B829C1DB-F63E-4E16-BFDB-6839AAE9B5AF}"/>
    <dgm:cxn modelId="{33C2041A-7564-43DC-A40B-C00AFEA708D8}" type="presOf" srcId="{D2DCB579-FB84-422C-8098-0B57343E6FF2}" destId="{38205C30-3BE5-4E01-930E-B654E3DB6105}" srcOrd="0" destOrd="3" presId="urn:microsoft.com/office/officeart/2005/8/layout/chevron2"/>
    <dgm:cxn modelId="{08FBCE7D-8E03-483E-8C27-D5DEE6A3BD4F}" srcId="{6B4C5D9D-97CC-4EEE-B182-F999C27B3A2C}" destId="{F260E98B-7DFF-4B3D-8F55-6F182358EC58}" srcOrd="0" destOrd="0" parTransId="{45F174B3-2376-4C5D-AAFA-6CDF3E95D1A3}" sibTransId="{106AAE62-1503-4396-BB44-EAE1A49FBD1B}"/>
    <dgm:cxn modelId="{7832CF54-4FE4-46C0-A504-5013660824E4}" srcId="{17EFAC2C-5CDE-4137-AF47-59A83C8B4C8F}" destId="{18028905-034F-4753-8974-DF239A3C49E4}" srcOrd="2" destOrd="0" parTransId="{7C375F32-C426-4FFD-BD6F-1629FF716C65}" sibTransId="{7CFD35CD-B4F3-45B8-8E9B-CC03DB2005B9}"/>
    <dgm:cxn modelId="{5B573953-040D-43A8-9F25-F8F1D314894E}" type="presOf" srcId="{9D55F9B0-C72C-40E9-8ADD-D8D620BE9815}" destId="{38205C30-3BE5-4E01-930E-B654E3DB6105}" srcOrd="0" destOrd="1" presId="urn:microsoft.com/office/officeart/2005/8/layout/chevron2"/>
    <dgm:cxn modelId="{050200B6-3F92-41AA-A347-CB02ADCFC432}" srcId="{4215AC11-2AF8-4832-A937-20B332D50034}" destId="{6B4C5D9D-97CC-4EEE-B182-F999C27B3A2C}" srcOrd="2" destOrd="0" parTransId="{12595B46-E627-4C39-9CC7-825D0EF49236}" sibTransId="{CC08E45B-61FC-4978-A59E-1E6CC1E80433}"/>
    <dgm:cxn modelId="{B62B6E73-CE97-41BB-8043-9A3CDFDEF0C0}" srcId="{17EFAC2C-5CDE-4137-AF47-59A83C8B4C8F}" destId="{05FE8DC6-BAC9-45D7-957A-19DEA67CF389}" srcOrd="0" destOrd="0" parTransId="{BD10BF40-8ADC-47CA-9754-8280A626E087}" sibTransId="{40AC1106-C6E7-4CD5-AF85-CEFFF2980A23}"/>
    <dgm:cxn modelId="{EAAFE4E0-8C88-48D2-B7D6-837B50649695}" type="presOf" srcId="{898FB473-EBA3-4AC5-B00D-F772AACA0CA2}" destId="{38205C30-3BE5-4E01-930E-B654E3DB6105}" srcOrd="0" destOrd="4" presId="urn:microsoft.com/office/officeart/2005/8/layout/chevron2"/>
    <dgm:cxn modelId="{1FB5739B-50AB-4DF4-AC3D-1070DECF1E18}" srcId="{6B4C5D9D-97CC-4EEE-B182-F999C27B3A2C}" destId="{898FB473-EBA3-4AC5-B00D-F772AACA0CA2}" srcOrd="4" destOrd="0" parTransId="{D9E2AD15-3859-4AB3-B19C-D0C177375625}" sibTransId="{6E72716E-A2DD-4BA5-AA9A-7FB3B9E5DA18}"/>
    <dgm:cxn modelId="{A50F2899-31FB-4E47-8E68-92FEBF1A131B}" type="presOf" srcId="{09E920F6-C23F-4CEB-8075-A92EEF2901E1}" destId="{55263F8C-8FEF-4223-8D51-FEC684C24287}" srcOrd="0" destOrd="0" presId="urn:microsoft.com/office/officeart/2005/8/layout/chevron2"/>
    <dgm:cxn modelId="{0B5920C0-5EAD-4DC0-A6AE-0CDC4196CD9B}" type="presOf" srcId="{4215AC11-2AF8-4832-A937-20B332D50034}" destId="{E69B9701-1AEA-4D3C-8A8E-1E041FFE5F68}" srcOrd="0" destOrd="0" presId="urn:microsoft.com/office/officeart/2005/8/layout/chevron2"/>
    <dgm:cxn modelId="{E8343A8D-B8CD-4242-91BE-2DDF7DE21C65}" srcId="{4215AC11-2AF8-4832-A937-20B332D50034}" destId="{09E920F6-C23F-4CEB-8075-A92EEF2901E1}" srcOrd="1" destOrd="0" parTransId="{932426BA-907C-4417-A5CD-9A64F2DC9BEA}" sibTransId="{F4B2F71D-9A47-4BA6-A786-1171D46C5079}"/>
    <dgm:cxn modelId="{10D3A926-D28F-4B9F-826E-4C2DC495201D}" srcId="{6B4C5D9D-97CC-4EEE-B182-F999C27B3A2C}" destId="{61F9467F-EB3C-412A-87E1-BD9801208308}" srcOrd="2" destOrd="0" parTransId="{E1246550-EB01-4F1D-AACE-4519C3E344A4}" sibTransId="{D438D690-0FD1-4D4C-AC35-1270FE60212F}"/>
    <dgm:cxn modelId="{48673578-CFE8-4AB6-AE81-D05AF37D810A}" srcId="{17EFAC2C-5CDE-4137-AF47-59A83C8B4C8F}" destId="{25A58773-E4F3-40AB-A76A-4B8C07DCCA92}" srcOrd="4" destOrd="0" parTransId="{C3C82D28-B8FD-4BDE-BAF5-B4456239D296}" sibTransId="{45C016C7-36A7-427A-9BD9-BBB8232D7F4E}"/>
    <dgm:cxn modelId="{FE8CF1B8-ADD2-43A0-A562-1BAAF22DBE9B}" type="presOf" srcId="{18028905-034F-4753-8974-DF239A3C49E4}" destId="{3105746C-2ED1-4F15-9EC9-59CA452C4F23}" srcOrd="0" destOrd="2" presId="urn:microsoft.com/office/officeart/2005/8/layout/chevron2"/>
    <dgm:cxn modelId="{22D913B4-1CF7-4CBE-B9EE-468970C6965A}" srcId="{4215AC11-2AF8-4832-A937-20B332D50034}" destId="{17EFAC2C-5CDE-4137-AF47-59A83C8B4C8F}" srcOrd="0" destOrd="0" parTransId="{A50CB392-DBFB-4CD2-9A99-6760A206632D}" sibTransId="{BBD9C2E2-5BBA-40DA-A949-41E06E017963}"/>
    <dgm:cxn modelId="{6DA6376A-1906-4746-A34F-E5A3CBA0E9C3}" type="presParOf" srcId="{E69B9701-1AEA-4D3C-8A8E-1E041FFE5F68}" destId="{FA888B96-0AE2-4294-BE6D-C822F4E4CD92}" srcOrd="0" destOrd="0" presId="urn:microsoft.com/office/officeart/2005/8/layout/chevron2"/>
    <dgm:cxn modelId="{CFD0A030-CDD5-47BD-ADA0-50FA3682F4AB}" type="presParOf" srcId="{FA888B96-0AE2-4294-BE6D-C822F4E4CD92}" destId="{F32DC736-8BFF-41C8-8B9F-E8B7A7E0F2DE}" srcOrd="0" destOrd="0" presId="urn:microsoft.com/office/officeart/2005/8/layout/chevron2"/>
    <dgm:cxn modelId="{00529AAD-D3FD-4514-A2E6-4ADF391C4D67}" type="presParOf" srcId="{FA888B96-0AE2-4294-BE6D-C822F4E4CD92}" destId="{3105746C-2ED1-4F15-9EC9-59CA452C4F23}" srcOrd="1" destOrd="0" presId="urn:microsoft.com/office/officeart/2005/8/layout/chevron2"/>
    <dgm:cxn modelId="{A295C454-190B-4AA7-946E-F95CE4770D44}" type="presParOf" srcId="{E69B9701-1AEA-4D3C-8A8E-1E041FFE5F68}" destId="{2914E25F-4665-475B-A0D5-785758E57B3D}" srcOrd="1" destOrd="0" presId="urn:microsoft.com/office/officeart/2005/8/layout/chevron2"/>
    <dgm:cxn modelId="{9A09E8AA-97B7-49A6-AACD-58985B4F5871}" type="presParOf" srcId="{E69B9701-1AEA-4D3C-8A8E-1E041FFE5F68}" destId="{051982DE-E70F-4FD9-B1A0-FBED2C5477B5}" srcOrd="2" destOrd="0" presId="urn:microsoft.com/office/officeart/2005/8/layout/chevron2"/>
    <dgm:cxn modelId="{87C32404-53E3-4560-BAFE-EE85758AEB72}" type="presParOf" srcId="{051982DE-E70F-4FD9-B1A0-FBED2C5477B5}" destId="{55263F8C-8FEF-4223-8D51-FEC684C24287}" srcOrd="0" destOrd="0" presId="urn:microsoft.com/office/officeart/2005/8/layout/chevron2"/>
    <dgm:cxn modelId="{92594D8C-7E69-45F4-A586-29E182FD3BFB}" type="presParOf" srcId="{051982DE-E70F-4FD9-B1A0-FBED2C5477B5}" destId="{0A97F058-AF66-4A60-9330-8ECD44B42929}" srcOrd="1" destOrd="0" presId="urn:microsoft.com/office/officeart/2005/8/layout/chevron2"/>
    <dgm:cxn modelId="{CCAAF996-0A80-464D-9311-2D9F07A41072}" type="presParOf" srcId="{E69B9701-1AEA-4D3C-8A8E-1E041FFE5F68}" destId="{93778721-EA47-49DD-992C-3FD90ED90262}" srcOrd="3" destOrd="0" presId="urn:microsoft.com/office/officeart/2005/8/layout/chevron2"/>
    <dgm:cxn modelId="{DE986BC8-B1F7-40CF-B5E9-D833FB002B76}" type="presParOf" srcId="{E69B9701-1AEA-4D3C-8A8E-1E041FFE5F68}" destId="{E52D2DD0-B4A2-40B3-8C6D-062F81E3D40C}" srcOrd="4" destOrd="0" presId="urn:microsoft.com/office/officeart/2005/8/layout/chevron2"/>
    <dgm:cxn modelId="{655AF0ED-49D5-4F5C-8553-47DEA40D48BF}" type="presParOf" srcId="{E52D2DD0-B4A2-40B3-8C6D-062F81E3D40C}" destId="{D5F9B85B-9849-4EEE-985E-96BC1BD32406}" srcOrd="0" destOrd="0" presId="urn:microsoft.com/office/officeart/2005/8/layout/chevron2"/>
    <dgm:cxn modelId="{1C83BDA8-846A-4172-A316-9FDE87E54BC7}" type="presParOf" srcId="{E52D2DD0-B4A2-40B3-8C6D-062F81E3D40C}" destId="{38205C30-3BE5-4E01-930E-B654E3DB61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6D8CA-5E45-4006-9746-B243C78A03F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DA67C6-3D72-4BF4-8ED7-6938F4815DB3}">
      <dgm:prSet phldrT="[Текст]" custT="1"/>
      <dgm:spPr/>
      <dgm:t>
        <a:bodyPr/>
        <a:lstStyle/>
        <a:p>
          <a:r>
            <a:rPr lang="ru-RU" sz="2000" dirty="0" smtClean="0"/>
            <a:t>Новогодние подарки  предоставляют  благотворители</a:t>
          </a:r>
          <a:endParaRPr lang="ru-RU" sz="2000" dirty="0"/>
        </a:p>
      </dgm:t>
    </dgm:pt>
    <dgm:pt modelId="{8FB2163C-E608-4263-ACA9-422707FB809E}" type="parTrans" cxnId="{ED66C3B8-5556-43AE-AF61-7FDC43ADB8D1}">
      <dgm:prSet/>
      <dgm:spPr/>
      <dgm:t>
        <a:bodyPr/>
        <a:lstStyle/>
        <a:p>
          <a:endParaRPr lang="ru-RU"/>
        </a:p>
      </dgm:t>
    </dgm:pt>
    <dgm:pt modelId="{CEBF0924-213E-4F3B-9D74-C1FAC89655E5}" type="sibTrans" cxnId="{ED66C3B8-5556-43AE-AF61-7FDC43ADB8D1}">
      <dgm:prSet/>
      <dgm:spPr/>
      <dgm:t>
        <a:bodyPr/>
        <a:lstStyle/>
        <a:p>
          <a:endParaRPr lang="ru-RU"/>
        </a:p>
      </dgm:t>
    </dgm:pt>
    <dgm:pt modelId="{D96BA280-DEEC-4068-A017-CE3F059629D0}">
      <dgm:prSet phldrT="[Текст]" custT="1"/>
      <dgm:spPr/>
      <dgm:t>
        <a:bodyPr/>
        <a:lstStyle/>
        <a:p>
          <a:r>
            <a:rPr lang="ru-RU" sz="2000" dirty="0" smtClean="0"/>
            <a:t>Дети выпускников посещают игровые комнаты</a:t>
          </a:r>
          <a:endParaRPr lang="ru-RU" sz="2000" dirty="0"/>
        </a:p>
      </dgm:t>
    </dgm:pt>
    <dgm:pt modelId="{87EF4B17-377B-4872-8AB9-4EEC4659B3FA}" type="parTrans" cxnId="{B3AB441B-B3D0-4659-88D5-5202BD6AE426}">
      <dgm:prSet/>
      <dgm:spPr/>
      <dgm:t>
        <a:bodyPr/>
        <a:lstStyle/>
        <a:p>
          <a:endParaRPr lang="ru-RU"/>
        </a:p>
      </dgm:t>
    </dgm:pt>
    <dgm:pt modelId="{D597EDD4-BF20-4252-8F29-047C55B16D97}" type="sibTrans" cxnId="{B3AB441B-B3D0-4659-88D5-5202BD6AE426}">
      <dgm:prSet/>
      <dgm:spPr/>
      <dgm:t>
        <a:bodyPr/>
        <a:lstStyle/>
        <a:p>
          <a:endParaRPr lang="ru-RU"/>
        </a:p>
      </dgm:t>
    </dgm:pt>
    <dgm:pt modelId="{46EDCF59-77BC-4545-93D4-C61FCC55379B}">
      <dgm:prSet phldrT="[Текст]" custT="1"/>
      <dgm:spPr/>
      <dgm:t>
        <a:bodyPr/>
        <a:lstStyle/>
        <a:p>
          <a:r>
            <a:rPr lang="ru-RU" sz="2000" dirty="0" smtClean="0"/>
            <a:t>Устанавливаются ограничители на окна с целью сохранения здоровья детей</a:t>
          </a:r>
          <a:endParaRPr lang="ru-RU" sz="2000" dirty="0"/>
        </a:p>
      </dgm:t>
    </dgm:pt>
    <dgm:pt modelId="{21F06536-9400-4685-84CB-551FC54A9236}" type="parTrans" cxnId="{D3684D23-69F7-4ED4-80A8-87F4A2A3373B}">
      <dgm:prSet/>
      <dgm:spPr/>
      <dgm:t>
        <a:bodyPr/>
        <a:lstStyle/>
        <a:p>
          <a:endParaRPr lang="ru-RU"/>
        </a:p>
      </dgm:t>
    </dgm:pt>
    <dgm:pt modelId="{CD2DE926-B5FC-436D-B835-C8A733F87B8E}" type="sibTrans" cxnId="{D3684D23-69F7-4ED4-80A8-87F4A2A3373B}">
      <dgm:prSet/>
      <dgm:spPr/>
      <dgm:t>
        <a:bodyPr/>
        <a:lstStyle/>
        <a:p>
          <a:endParaRPr lang="ru-RU"/>
        </a:p>
      </dgm:t>
    </dgm:pt>
    <dgm:pt modelId="{E51F2BF4-709C-44FF-96EA-2438E9B0E628}" type="pres">
      <dgm:prSet presAssocID="{3996D8CA-5E45-4006-9746-B243C78A03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4E8F05-8857-4238-9066-DE84008F7975}" type="pres">
      <dgm:prSet presAssocID="{D0DA67C6-3D72-4BF4-8ED7-6938F4815DB3}" presName="composite" presStyleCnt="0"/>
      <dgm:spPr/>
    </dgm:pt>
    <dgm:pt modelId="{ACC5510C-9BF0-4C5D-BB7F-1BFCAEBD8DEB}" type="pres">
      <dgm:prSet presAssocID="{D0DA67C6-3D72-4BF4-8ED7-6938F4815DB3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F8D3E3B-6BFD-435D-ABE5-43D69CDFF797}" type="pres">
      <dgm:prSet presAssocID="{D0DA67C6-3D72-4BF4-8ED7-6938F4815DB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E9CB6-5C29-476B-94B0-9D15A5E0C99E}" type="pres">
      <dgm:prSet presAssocID="{CEBF0924-213E-4F3B-9D74-C1FAC89655E5}" presName="spacing" presStyleCnt="0"/>
      <dgm:spPr/>
    </dgm:pt>
    <dgm:pt modelId="{994035F0-A331-482B-90B4-68DC49B0B8B5}" type="pres">
      <dgm:prSet presAssocID="{D96BA280-DEEC-4068-A017-CE3F059629D0}" presName="composite" presStyleCnt="0"/>
      <dgm:spPr/>
    </dgm:pt>
    <dgm:pt modelId="{6D629B22-F7FF-47E0-BE5B-F18D13F0BCFC}" type="pres">
      <dgm:prSet presAssocID="{D96BA280-DEEC-4068-A017-CE3F059629D0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93AC05D5-5E3C-478F-A437-5FE183D352E4}" type="pres">
      <dgm:prSet presAssocID="{D96BA280-DEEC-4068-A017-CE3F059629D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43BED-CFE6-449A-9145-28E522177461}" type="pres">
      <dgm:prSet presAssocID="{D597EDD4-BF20-4252-8F29-047C55B16D97}" presName="spacing" presStyleCnt="0"/>
      <dgm:spPr/>
    </dgm:pt>
    <dgm:pt modelId="{52456563-F761-4DA1-8CE7-E1FA3526B3E5}" type="pres">
      <dgm:prSet presAssocID="{46EDCF59-77BC-4545-93D4-C61FCC55379B}" presName="composite" presStyleCnt="0"/>
      <dgm:spPr/>
    </dgm:pt>
    <dgm:pt modelId="{59BBB932-9331-4828-8B73-0621C566FD0F}" type="pres">
      <dgm:prSet presAssocID="{46EDCF59-77BC-4545-93D4-C61FCC55379B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8452C81D-990C-4E89-98E9-107542EDB45B}" type="pres">
      <dgm:prSet presAssocID="{46EDCF59-77BC-4545-93D4-C61FCC55379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AB441B-B3D0-4659-88D5-5202BD6AE426}" srcId="{3996D8CA-5E45-4006-9746-B243C78A03FB}" destId="{D96BA280-DEEC-4068-A017-CE3F059629D0}" srcOrd="1" destOrd="0" parTransId="{87EF4B17-377B-4872-8AB9-4EEC4659B3FA}" sibTransId="{D597EDD4-BF20-4252-8F29-047C55B16D97}"/>
    <dgm:cxn modelId="{97BD54CA-62FB-497A-A0E2-CDBF849CB039}" type="presOf" srcId="{D96BA280-DEEC-4068-A017-CE3F059629D0}" destId="{93AC05D5-5E3C-478F-A437-5FE183D352E4}" srcOrd="0" destOrd="0" presId="urn:microsoft.com/office/officeart/2005/8/layout/vList3"/>
    <dgm:cxn modelId="{890C2B22-04C3-440F-A20A-282D9BD1DF6C}" type="presOf" srcId="{46EDCF59-77BC-4545-93D4-C61FCC55379B}" destId="{8452C81D-990C-4E89-98E9-107542EDB45B}" srcOrd="0" destOrd="0" presId="urn:microsoft.com/office/officeart/2005/8/layout/vList3"/>
    <dgm:cxn modelId="{531F0AC0-FCBF-4BBB-9243-931EDE621D0F}" type="presOf" srcId="{3996D8CA-5E45-4006-9746-B243C78A03FB}" destId="{E51F2BF4-709C-44FF-96EA-2438E9B0E628}" srcOrd="0" destOrd="0" presId="urn:microsoft.com/office/officeart/2005/8/layout/vList3"/>
    <dgm:cxn modelId="{ED66C3B8-5556-43AE-AF61-7FDC43ADB8D1}" srcId="{3996D8CA-5E45-4006-9746-B243C78A03FB}" destId="{D0DA67C6-3D72-4BF4-8ED7-6938F4815DB3}" srcOrd="0" destOrd="0" parTransId="{8FB2163C-E608-4263-ACA9-422707FB809E}" sibTransId="{CEBF0924-213E-4F3B-9D74-C1FAC89655E5}"/>
    <dgm:cxn modelId="{D3684D23-69F7-4ED4-80A8-87F4A2A3373B}" srcId="{3996D8CA-5E45-4006-9746-B243C78A03FB}" destId="{46EDCF59-77BC-4545-93D4-C61FCC55379B}" srcOrd="2" destOrd="0" parTransId="{21F06536-9400-4685-84CB-551FC54A9236}" sibTransId="{CD2DE926-B5FC-436D-B835-C8A733F87B8E}"/>
    <dgm:cxn modelId="{1FBABF5B-AA0C-4BAC-AE13-C54AD8BA76A1}" type="presOf" srcId="{D0DA67C6-3D72-4BF4-8ED7-6938F4815DB3}" destId="{3F8D3E3B-6BFD-435D-ABE5-43D69CDFF797}" srcOrd="0" destOrd="0" presId="urn:microsoft.com/office/officeart/2005/8/layout/vList3"/>
    <dgm:cxn modelId="{A3F09F9C-2FCB-462A-9562-961FE8650373}" type="presParOf" srcId="{E51F2BF4-709C-44FF-96EA-2438E9B0E628}" destId="{534E8F05-8857-4238-9066-DE84008F7975}" srcOrd="0" destOrd="0" presId="urn:microsoft.com/office/officeart/2005/8/layout/vList3"/>
    <dgm:cxn modelId="{5EE8ED67-6C4B-4034-BA32-5C246457BCA5}" type="presParOf" srcId="{534E8F05-8857-4238-9066-DE84008F7975}" destId="{ACC5510C-9BF0-4C5D-BB7F-1BFCAEBD8DEB}" srcOrd="0" destOrd="0" presId="urn:microsoft.com/office/officeart/2005/8/layout/vList3"/>
    <dgm:cxn modelId="{B1806C3F-1289-40AB-9289-C91BA2C3A824}" type="presParOf" srcId="{534E8F05-8857-4238-9066-DE84008F7975}" destId="{3F8D3E3B-6BFD-435D-ABE5-43D69CDFF797}" srcOrd="1" destOrd="0" presId="urn:microsoft.com/office/officeart/2005/8/layout/vList3"/>
    <dgm:cxn modelId="{12EE9F5C-3432-497C-BCD9-24DBA55B69BF}" type="presParOf" srcId="{E51F2BF4-709C-44FF-96EA-2438E9B0E628}" destId="{642E9CB6-5C29-476B-94B0-9D15A5E0C99E}" srcOrd="1" destOrd="0" presId="urn:microsoft.com/office/officeart/2005/8/layout/vList3"/>
    <dgm:cxn modelId="{4F9CE024-68A8-42D7-8AB9-403B73D3D71C}" type="presParOf" srcId="{E51F2BF4-709C-44FF-96EA-2438E9B0E628}" destId="{994035F0-A331-482B-90B4-68DC49B0B8B5}" srcOrd="2" destOrd="0" presId="urn:microsoft.com/office/officeart/2005/8/layout/vList3"/>
    <dgm:cxn modelId="{F7BFC016-44AF-4B35-BDBB-B007841310A5}" type="presParOf" srcId="{994035F0-A331-482B-90B4-68DC49B0B8B5}" destId="{6D629B22-F7FF-47E0-BE5B-F18D13F0BCFC}" srcOrd="0" destOrd="0" presId="urn:microsoft.com/office/officeart/2005/8/layout/vList3"/>
    <dgm:cxn modelId="{D01D4312-108C-4E74-8C79-94B14E496F26}" type="presParOf" srcId="{994035F0-A331-482B-90B4-68DC49B0B8B5}" destId="{93AC05D5-5E3C-478F-A437-5FE183D352E4}" srcOrd="1" destOrd="0" presId="urn:microsoft.com/office/officeart/2005/8/layout/vList3"/>
    <dgm:cxn modelId="{F3966CA1-E4E1-4289-BFF0-2C5418644A70}" type="presParOf" srcId="{E51F2BF4-709C-44FF-96EA-2438E9B0E628}" destId="{B0543BED-CFE6-449A-9145-28E522177461}" srcOrd="3" destOrd="0" presId="urn:microsoft.com/office/officeart/2005/8/layout/vList3"/>
    <dgm:cxn modelId="{EAE0BBCA-40C8-4E08-823F-AE13D4AF5D34}" type="presParOf" srcId="{E51F2BF4-709C-44FF-96EA-2438E9B0E628}" destId="{52456563-F761-4DA1-8CE7-E1FA3526B3E5}" srcOrd="4" destOrd="0" presId="urn:microsoft.com/office/officeart/2005/8/layout/vList3"/>
    <dgm:cxn modelId="{27026D3B-A49D-48ED-8009-A85EE464DAED}" type="presParOf" srcId="{52456563-F761-4DA1-8CE7-E1FA3526B3E5}" destId="{59BBB932-9331-4828-8B73-0621C566FD0F}" srcOrd="0" destOrd="0" presId="urn:microsoft.com/office/officeart/2005/8/layout/vList3"/>
    <dgm:cxn modelId="{72B2399A-14B1-4EE3-B992-04E687AF6C97}" type="presParOf" srcId="{52456563-F761-4DA1-8CE7-E1FA3526B3E5}" destId="{8452C81D-990C-4E89-98E9-107542EDB4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96D8CA-5E45-4006-9746-B243C78A03F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DA67C6-3D72-4BF4-8ED7-6938F4815DB3}">
      <dgm:prSet phldrT="[Текст]" custT="1"/>
      <dgm:spPr/>
      <dgm:t>
        <a:bodyPr/>
        <a:lstStyle/>
        <a:p>
          <a:r>
            <a:rPr lang="ru-RU" sz="2000" dirty="0" smtClean="0"/>
            <a:t>Представители  попечительского совета оказывают помощь в организации походов</a:t>
          </a:r>
          <a:endParaRPr lang="ru-RU" sz="2000" dirty="0"/>
        </a:p>
      </dgm:t>
    </dgm:pt>
    <dgm:pt modelId="{8FB2163C-E608-4263-ACA9-422707FB809E}" type="parTrans" cxnId="{ED66C3B8-5556-43AE-AF61-7FDC43ADB8D1}">
      <dgm:prSet/>
      <dgm:spPr/>
      <dgm:t>
        <a:bodyPr/>
        <a:lstStyle/>
        <a:p>
          <a:endParaRPr lang="ru-RU"/>
        </a:p>
      </dgm:t>
    </dgm:pt>
    <dgm:pt modelId="{CEBF0924-213E-4F3B-9D74-C1FAC89655E5}" type="sibTrans" cxnId="{ED66C3B8-5556-43AE-AF61-7FDC43ADB8D1}">
      <dgm:prSet/>
      <dgm:spPr/>
      <dgm:t>
        <a:bodyPr/>
        <a:lstStyle/>
        <a:p>
          <a:endParaRPr lang="ru-RU"/>
        </a:p>
      </dgm:t>
    </dgm:pt>
    <dgm:pt modelId="{D96BA280-DEEC-4068-A017-CE3F059629D0}">
      <dgm:prSet phldrT="[Текст]" custT="1"/>
      <dgm:spPr/>
      <dgm:t>
        <a:bodyPr/>
        <a:lstStyle/>
        <a:p>
          <a:r>
            <a:rPr lang="ru-RU" sz="2000" dirty="0" smtClean="0"/>
            <a:t>Представителями Бизнес-клуба 38 организовываются футбольные матчи</a:t>
          </a:r>
          <a:endParaRPr lang="ru-RU" sz="2000" dirty="0"/>
        </a:p>
      </dgm:t>
    </dgm:pt>
    <dgm:pt modelId="{87EF4B17-377B-4872-8AB9-4EEC4659B3FA}" type="parTrans" cxnId="{B3AB441B-B3D0-4659-88D5-5202BD6AE426}">
      <dgm:prSet/>
      <dgm:spPr/>
      <dgm:t>
        <a:bodyPr/>
        <a:lstStyle/>
        <a:p>
          <a:endParaRPr lang="ru-RU"/>
        </a:p>
      </dgm:t>
    </dgm:pt>
    <dgm:pt modelId="{D597EDD4-BF20-4252-8F29-047C55B16D97}" type="sibTrans" cxnId="{B3AB441B-B3D0-4659-88D5-5202BD6AE426}">
      <dgm:prSet/>
      <dgm:spPr/>
      <dgm:t>
        <a:bodyPr/>
        <a:lstStyle/>
        <a:p>
          <a:endParaRPr lang="ru-RU"/>
        </a:p>
      </dgm:t>
    </dgm:pt>
    <dgm:pt modelId="{46EDCF59-77BC-4545-93D4-C61FCC55379B}">
      <dgm:prSet phldrT="[Текст]" custT="1"/>
      <dgm:spPr/>
      <dgm:t>
        <a:bodyPr/>
        <a:lstStyle/>
        <a:p>
          <a:r>
            <a:rPr lang="ru-RU" sz="2000" dirty="0" smtClean="0"/>
            <a:t>Организовываются семейные праздники в парках города</a:t>
          </a:r>
          <a:endParaRPr lang="ru-RU" sz="2000" dirty="0"/>
        </a:p>
      </dgm:t>
    </dgm:pt>
    <dgm:pt modelId="{21F06536-9400-4685-84CB-551FC54A9236}" type="parTrans" cxnId="{D3684D23-69F7-4ED4-80A8-87F4A2A3373B}">
      <dgm:prSet/>
      <dgm:spPr/>
      <dgm:t>
        <a:bodyPr/>
        <a:lstStyle/>
        <a:p>
          <a:endParaRPr lang="ru-RU"/>
        </a:p>
      </dgm:t>
    </dgm:pt>
    <dgm:pt modelId="{CD2DE926-B5FC-436D-B835-C8A733F87B8E}" type="sibTrans" cxnId="{D3684D23-69F7-4ED4-80A8-87F4A2A3373B}">
      <dgm:prSet/>
      <dgm:spPr/>
      <dgm:t>
        <a:bodyPr/>
        <a:lstStyle/>
        <a:p>
          <a:endParaRPr lang="ru-RU"/>
        </a:p>
      </dgm:t>
    </dgm:pt>
    <dgm:pt modelId="{E51F2BF4-709C-44FF-96EA-2438E9B0E628}" type="pres">
      <dgm:prSet presAssocID="{3996D8CA-5E45-4006-9746-B243C78A03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4E8F05-8857-4238-9066-DE84008F7975}" type="pres">
      <dgm:prSet presAssocID="{D0DA67C6-3D72-4BF4-8ED7-6938F4815DB3}" presName="composite" presStyleCnt="0"/>
      <dgm:spPr/>
    </dgm:pt>
    <dgm:pt modelId="{ACC5510C-9BF0-4C5D-BB7F-1BFCAEBD8DEB}" type="pres">
      <dgm:prSet presAssocID="{D0DA67C6-3D72-4BF4-8ED7-6938F4815DB3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F8D3E3B-6BFD-435D-ABE5-43D69CDFF797}" type="pres">
      <dgm:prSet presAssocID="{D0DA67C6-3D72-4BF4-8ED7-6938F4815DB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E9CB6-5C29-476B-94B0-9D15A5E0C99E}" type="pres">
      <dgm:prSet presAssocID="{CEBF0924-213E-4F3B-9D74-C1FAC89655E5}" presName="spacing" presStyleCnt="0"/>
      <dgm:spPr/>
    </dgm:pt>
    <dgm:pt modelId="{994035F0-A331-482B-90B4-68DC49B0B8B5}" type="pres">
      <dgm:prSet presAssocID="{D96BA280-DEEC-4068-A017-CE3F059629D0}" presName="composite" presStyleCnt="0"/>
      <dgm:spPr/>
    </dgm:pt>
    <dgm:pt modelId="{6D629B22-F7FF-47E0-BE5B-F18D13F0BCFC}" type="pres">
      <dgm:prSet presAssocID="{D96BA280-DEEC-4068-A017-CE3F059629D0}" presName="imgShp" presStyleLbl="fgImgPlace1" presStyleIdx="1" presStyleCnt="3" custLinFactNeighborX="-1500" custLinFactNeighborY="3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3AC05D5-5E3C-478F-A437-5FE183D352E4}" type="pres">
      <dgm:prSet presAssocID="{D96BA280-DEEC-4068-A017-CE3F059629D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43BED-CFE6-449A-9145-28E522177461}" type="pres">
      <dgm:prSet presAssocID="{D597EDD4-BF20-4252-8F29-047C55B16D97}" presName="spacing" presStyleCnt="0"/>
      <dgm:spPr/>
    </dgm:pt>
    <dgm:pt modelId="{52456563-F761-4DA1-8CE7-E1FA3526B3E5}" type="pres">
      <dgm:prSet presAssocID="{46EDCF59-77BC-4545-93D4-C61FCC55379B}" presName="composite" presStyleCnt="0"/>
      <dgm:spPr/>
    </dgm:pt>
    <dgm:pt modelId="{59BBB932-9331-4828-8B73-0621C566FD0F}" type="pres">
      <dgm:prSet presAssocID="{46EDCF59-77BC-4545-93D4-C61FCC55379B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8452C81D-990C-4E89-98E9-107542EDB45B}" type="pres">
      <dgm:prSet presAssocID="{46EDCF59-77BC-4545-93D4-C61FCC55379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AB441B-B3D0-4659-88D5-5202BD6AE426}" srcId="{3996D8CA-5E45-4006-9746-B243C78A03FB}" destId="{D96BA280-DEEC-4068-A017-CE3F059629D0}" srcOrd="1" destOrd="0" parTransId="{87EF4B17-377B-4872-8AB9-4EEC4659B3FA}" sibTransId="{D597EDD4-BF20-4252-8F29-047C55B16D97}"/>
    <dgm:cxn modelId="{2392EAB3-C4D0-4420-AEAF-AC39C7EA8C69}" type="presOf" srcId="{D0DA67C6-3D72-4BF4-8ED7-6938F4815DB3}" destId="{3F8D3E3B-6BFD-435D-ABE5-43D69CDFF797}" srcOrd="0" destOrd="0" presId="urn:microsoft.com/office/officeart/2005/8/layout/vList3"/>
    <dgm:cxn modelId="{ED66C3B8-5556-43AE-AF61-7FDC43ADB8D1}" srcId="{3996D8CA-5E45-4006-9746-B243C78A03FB}" destId="{D0DA67C6-3D72-4BF4-8ED7-6938F4815DB3}" srcOrd="0" destOrd="0" parTransId="{8FB2163C-E608-4263-ACA9-422707FB809E}" sibTransId="{CEBF0924-213E-4F3B-9D74-C1FAC89655E5}"/>
    <dgm:cxn modelId="{D3684D23-69F7-4ED4-80A8-87F4A2A3373B}" srcId="{3996D8CA-5E45-4006-9746-B243C78A03FB}" destId="{46EDCF59-77BC-4545-93D4-C61FCC55379B}" srcOrd="2" destOrd="0" parTransId="{21F06536-9400-4685-84CB-551FC54A9236}" sibTransId="{CD2DE926-B5FC-436D-B835-C8A733F87B8E}"/>
    <dgm:cxn modelId="{5101E565-BA28-4AA8-998D-2AB1184303B0}" type="presOf" srcId="{D96BA280-DEEC-4068-A017-CE3F059629D0}" destId="{93AC05D5-5E3C-478F-A437-5FE183D352E4}" srcOrd="0" destOrd="0" presId="urn:microsoft.com/office/officeart/2005/8/layout/vList3"/>
    <dgm:cxn modelId="{1868291A-EEFC-4B6A-8ACC-E05E847F3EE5}" type="presOf" srcId="{3996D8CA-5E45-4006-9746-B243C78A03FB}" destId="{E51F2BF4-709C-44FF-96EA-2438E9B0E628}" srcOrd="0" destOrd="0" presId="urn:microsoft.com/office/officeart/2005/8/layout/vList3"/>
    <dgm:cxn modelId="{0D57D5E0-AFE3-4DC9-86B6-440A2391EE8F}" type="presOf" srcId="{46EDCF59-77BC-4545-93D4-C61FCC55379B}" destId="{8452C81D-990C-4E89-98E9-107542EDB45B}" srcOrd="0" destOrd="0" presId="urn:microsoft.com/office/officeart/2005/8/layout/vList3"/>
    <dgm:cxn modelId="{8DC1E10E-121B-47E7-A0C1-A4E1A39ED229}" type="presParOf" srcId="{E51F2BF4-709C-44FF-96EA-2438E9B0E628}" destId="{534E8F05-8857-4238-9066-DE84008F7975}" srcOrd="0" destOrd="0" presId="urn:microsoft.com/office/officeart/2005/8/layout/vList3"/>
    <dgm:cxn modelId="{4144BBA2-3783-44C9-8D96-76098C1AC798}" type="presParOf" srcId="{534E8F05-8857-4238-9066-DE84008F7975}" destId="{ACC5510C-9BF0-4C5D-BB7F-1BFCAEBD8DEB}" srcOrd="0" destOrd="0" presId="urn:microsoft.com/office/officeart/2005/8/layout/vList3"/>
    <dgm:cxn modelId="{94CA7656-EEEC-46B5-AEB7-EBDCADEC0A76}" type="presParOf" srcId="{534E8F05-8857-4238-9066-DE84008F7975}" destId="{3F8D3E3B-6BFD-435D-ABE5-43D69CDFF797}" srcOrd="1" destOrd="0" presId="urn:microsoft.com/office/officeart/2005/8/layout/vList3"/>
    <dgm:cxn modelId="{1368C3C0-66D6-4808-A3BF-2FD95975CA57}" type="presParOf" srcId="{E51F2BF4-709C-44FF-96EA-2438E9B0E628}" destId="{642E9CB6-5C29-476B-94B0-9D15A5E0C99E}" srcOrd="1" destOrd="0" presId="urn:microsoft.com/office/officeart/2005/8/layout/vList3"/>
    <dgm:cxn modelId="{593D2602-453E-48A6-AA64-819CAEA8FA74}" type="presParOf" srcId="{E51F2BF4-709C-44FF-96EA-2438E9B0E628}" destId="{994035F0-A331-482B-90B4-68DC49B0B8B5}" srcOrd="2" destOrd="0" presId="urn:microsoft.com/office/officeart/2005/8/layout/vList3"/>
    <dgm:cxn modelId="{AFDEA71A-5F69-4BD6-B011-D68681A37A74}" type="presParOf" srcId="{994035F0-A331-482B-90B4-68DC49B0B8B5}" destId="{6D629B22-F7FF-47E0-BE5B-F18D13F0BCFC}" srcOrd="0" destOrd="0" presId="urn:microsoft.com/office/officeart/2005/8/layout/vList3"/>
    <dgm:cxn modelId="{5FEC6DF8-1822-4411-BC0B-C5A86DB1D191}" type="presParOf" srcId="{994035F0-A331-482B-90B4-68DC49B0B8B5}" destId="{93AC05D5-5E3C-478F-A437-5FE183D352E4}" srcOrd="1" destOrd="0" presId="urn:microsoft.com/office/officeart/2005/8/layout/vList3"/>
    <dgm:cxn modelId="{4D12E00F-029F-4DC6-BA9B-7E666D5BCBA4}" type="presParOf" srcId="{E51F2BF4-709C-44FF-96EA-2438E9B0E628}" destId="{B0543BED-CFE6-449A-9145-28E522177461}" srcOrd="3" destOrd="0" presId="urn:microsoft.com/office/officeart/2005/8/layout/vList3"/>
    <dgm:cxn modelId="{9662F415-CE0E-4469-8947-AC3297A869ED}" type="presParOf" srcId="{E51F2BF4-709C-44FF-96EA-2438E9B0E628}" destId="{52456563-F761-4DA1-8CE7-E1FA3526B3E5}" srcOrd="4" destOrd="0" presId="urn:microsoft.com/office/officeart/2005/8/layout/vList3"/>
    <dgm:cxn modelId="{54EC4DE7-2152-47C4-A0DB-FA4C8F6A8D8D}" type="presParOf" srcId="{52456563-F761-4DA1-8CE7-E1FA3526B3E5}" destId="{59BBB932-9331-4828-8B73-0621C566FD0F}" srcOrd="0" destOrd="0" presId="urn:microsoft.com/office/officeart/2005/8/layout/vList3"/>
    <dgm:cxn modelId="{151E2F2A-B0C9-430B-A8B8-7CD300594E54}" type="presParOf" srcId="{52456563-F761-4DA1-8CE7-E1FA3526B3E5}" destId="{8452C81D-990C-4E89-98E9-107542EDB4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DC736-8BFF-41C8-8B9F-E8B7A7E0F2DE}">
      <dsp:nvSpPr>
        <dsp:cNvPr id="0" name=""/>
        <dsp:cNvSpPr/>
      </dsp:nvSpPr>
      <dsp:spPr>
        <a:xfrm rot="5400000">
          <a:off x="-451264" y="451264"/>
          <a:ext cx="1931135" cy="1028606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Подготовительный </a:t>
          </a:r>
          <a:r>
            <a:rPr lang="ru-RU" sz="1000" kern="1200" dirty="0" err="1" smtClean="0"/>
            <a:t>этаи</a:t>
          </a:r>
          <a:endParaRPr lang="ru-RU" sz="1000" kern="1200" dirty="0"/>
        </a:p>
      </dsp:txBody>
      <dsp:txXfrm rot="-5400000">
        <a:off x="1" y="514302"/>
        <a:ext cx="1028606" cy="902529"/>
      </dsp:txXfrm>
    </dsp:sp>
    <dsp:sp modelId="{3105746C-2ED1-4F15-9EC9-59CA452C4F23}">
      <dsp:nvSpPr>
        <dsp:cNvPr id="0" name=""/>
        <dsp:cNvSpPr/>
      </dsp:nvSpPr>
      <dsp:spPr>
        <a:xfrm rot="5400000">
          <a:off x="5075855" y="-4062568"/>
          <a:ext cx="1449779" cy="95749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рабочей группы по управлению проектом;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 старте будет проведено установочное мероприятие для специалистов—соисполнителей мероприятий проекта.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вовлечение выпускников к проекту "На всех парусах к здоровому образу жизни";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заключение договоров о сотрудничестве с партнерами проекта;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разработка форм работы и плана проведения мероприятий. </a:t>
          </a:r>
        </a:p>
      </dsp:txBody>
      <dsp:txXfrm rot="-5400000">
        <a:off x="1013287" y="70772"/>
        <a:ext cx="9504144" cy="1308235"/>
      </dsp:txXfrm>
    </dsp:sp>
    <dsp:sp modelId="{55263F8C-8FEF-4223-8D51-FEC684C24287}">
      <dsp:nvSpPr>
        <dsp:cNvPr id="0" name=""/>
        <dsp:cNvSpPr/>
      </dsp:nvSpPr>
      <dsp:spPr>
        <a:xfrm rot="5400000">
          <a:off x="-220415" y="1862540"/>
          <a:ext cx="1469437" cy="1028606"/>
        </a:xfrm>
        <a:prstGeom prst="chevron">
          <a:avLst/>
        </a:prstGeom>
        <a:solidFill>
          <a:schemeClr val="accent3">
            <a:hueOff val="-130760"/>
            <a:satOff val="-20015"/>
            <a:lumOff val="-6177"/>
            <a:alphaOff val="0"/>
          </a:schemeClr>
        </a:solidFill>
        <a:ln w="15875" cap="flat" cmpd="sng" algn="ctr">
          <a:solidFill>
            <a:schemeClr val="accent3">
              <a:hueOff val="-130760"/>
              <a:satOff val="-20015"/>
              <a:lumOff val="-6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Практический этап</a:t>
          </a:r>
          <a:endParaRPr lang="ru-RU" sz="1000" kern="1200" dirty="0"/>
        </a:p>
      </dsp:txBody>
      <dsp:txXfrm rot="-5400000">
        <a:off x="1" y="2156427"/>
        <a:ext cx="1028606" cy="440831"/>
      </dsp:txXfrm>
    </dsp:sp>
    <dsp:sp modelId="{0A97F058-AF66-4A60-9330-8ECD44B42929}">
      <dsp:nvSpPr>
        <dsp:cNvPr id="0" name=""/>
        <dsp:cNvSpPr/>
      </dsp:nvSpPr>
      <dsp:spPr>
        <a:xfrm rot="5400000">
          <a:off x="5385342" y="-2608634"/>
          <a:ext cx="861445" cy="95749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30760"/>
              <a:satOff val="-20015"/>
              <a:lumOff val="-6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организация и проведение запланированных мероприятий. </a:t>
          </a:r>
          <a:endParaRPr lang="ru-RU" sz="1600" kern="1200" dirty="0"/>
        </a:p>
      </dsp:txBody>
      <dsp:txXfrm rot="-5400000">
        <a:off x="1028607" y="1790153"/>
        <a:ext cx="9532864" cy="777341"/>
      </dsp:txXfrm>
    </dsp:sp>
    <dsp:sp modelId="{D5F9B85B-9849-4EEE-985E-96BC1BD32406}">
      <dsp:nvSpPr>
        <dsp:cNvPr id="0" name=""/>
        <dsp:cNvSpPr/>
      </dsp:nvSpPr>
      <dsp:spPr>
        <a:xfrm rot="5400000">
          <a:off x="-366984" y="3361406"/>
          <a:ext cx="1762575" cy="1028606"/>
        </a:xfrm>
        <a:prstGeom prst="chevron">
          <a:avLst/>
        </a:prstGeom>
        <a:solidFill>
          <a:schemeClr val="accent3">
            <a:hueOff val="-261521"/>
            <a:satOff val="-40030"/>
            <a:lumOff val="-12354"/>
            <a:alphaOff val="0"/>
          </a:schemeClr>
        </a:solidFill>
        <a:ln w="15875" cap="flat" cmpd="sng" algn="ctr">
          <a:solidFill>
            <a:schemeClr val="accent3">
              <a:hueOff val="-261521"/>
              <a:satOff val="-40030"/>
              <a:lumOff val="-1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Аналитический этап</a:t>
          </a:r>
          <a:endParaRPr lang="ru-RU" sz="1000" kern="1200" dirty="0"/>
        </a:p>
      </dsp:txBody>
      <dsp:txXfrm rot="-5400000">
        <a:off x="1" y="3508724"/>
        <a:ext cx="1028606" cy="733969"/>
      </dsp:txXfrm>
    </dsp:sp>
    <dsp:sp modelId="{38205C30-3BE5-4E01-930E-B654E3DB6105}">
      <dsp:nvSpPr>
        <dsp:cNvPr id="0" name=""/>
        <dsp:cNvSpPr/>
      </dsp:nvSpPr>
      <dsp:spPr>
        <a:xfrm rot="5400000">
          <a:off x="5135380" y="-1137722"/>
          <a:ext cx="1331877" cy="9557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261521"/>
              <a:satOff val="-40030"/>
              <a:lumOff val="-1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оценка </a:t>
          </a:r>
          <a:r>
            <a:rPr lang="ru-RU" sz="1600" kern="1200" dirty="0"/>
            <a:t>эффективности проведенных мероприятий с участием выпускников за счет получения обратной связи, путём анкетирования;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выявление </a:t>
          </a:r>
          <a:r>
            <a:rPr lang="ru-RU" sz="1600" kern="1200" dirty="0"/>
            <a:t>количества выпускников, получивших установку на здоровый образ жизни;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ход </a:t>
          </a:r>
          <a:r>
            <a:rPr lang="ru-RU" sz="1600" kern="1200" dirty="0"/>
            <a:t>проекта будет освещаться на сайте odd-angarsk.ucoz.ru, в группах Vaiber отделения по постинтернатному сопровождению, на странице https://vk.com/public211430924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-5400000">
        <a:off x="1022574" y="3040101"/>
        <a:ext cx="9492473" cy="1201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D3E3B-6BFD-435D-ABE5-43D69CDFF797}">
      <dsp:nvSpPr>
        <dsp:cNvPr id="0" name=""/>
        <dsp:cNvSpPr/>
      </dsp:nvSpPr>
      <dsp:spPr>
        <a:xfrm rot="10800000">
          <a:off x="1127969" y="889"/>
          <a:ext cx="3491194" cy="9944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51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Новогодние подарки  предоставляют  благотворители</a:t>
          </a:r>
          <a:endParaRPr lang="ru-RU" sz="2000" kern="1200" dirty="0"/>
        </a:p>
      </dsp:txBody>
      <dsp:txXfrm rot="10800000">
        <a:off x="1376577" y="889"/>
        <a:ext cx="3242586" cy="994433"/>
      </dsp:txXfrm>
    </dsp:sp>
    <dsp:sp modelId="{ACC5510C-9BF0-4C5D-BB7F-1BFCAEBD8DEB}">
      <dsp:nvSpPr>
        <dsp:cNvPr id="0" name=""/>
        <dsp:cNvSpPr/>
      </dsp:nvSpPr>
      <dsp:spPr>
        <a:xfrm>
          <a:off x="630752" y="889"/>
          <a:ext cx="994433" cy="9944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C05D5-5E3C-478F-A437-5FE183D352E4}">
      <dsp:nvSpPr>
        <dsp:cNvPr id="0" name=""/>
        <dsp:cNvSpPr/>
      </dsp:nvSpPr>
      <dsp:spPr>
        <a:xfrm rot="10800000">
          <a:off x="1127969" y="1292169"/>
          <a:ext cx="3491194" cy="9944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51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Дети выпускников посещают игровые комнаты</a:t>
          </a:r>
          <a:endParaRPr lang="ru-RU" sz="2000" kern="1200" dirty="0"/>
        </a:p>
      </dsp:txBody>
      <dsp:txXfrm rot="10800000">
        <a:off x="1376577" y="1292169"/>
        <a:ext cx="3242586" cy="994433"/>
      </dsp:txXfrm>
    </dsp:sp>
    <dsp:sp modelId="{6D629B22-F7FF-47E0-BE5B-F18D13F0BCFC}">
      <dsp:nvSpPr>
        <dsp:cNvPr id="0" name=""/>
        <dsp:cNvSpPr/>
      </dsp:nvSpPr>
      <dsp:spPr>
        <a:xfrm>
          <a:off x="630752" y="1292169"/>
          <a:ext cx="994433" cy="99443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2C81D-990C-4E89-98E9-107542EDB45B}">
      <dsp:nvSpPr>
        <dsp:cNvPr id="0" name=""/>
        <dsp:cNvSpPr/>
      </dsp:nvSpPr>
      <dsp:spPr>
        <a:xfrm rot="10800000">
          <a:off x="1127969" y="2583449"/>
          <a:ext cx="3491194" cy="9944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51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Устанавливаются ограничители на окна с целью сохранения здоровья детей</a:t>
          </a:r>
          <a:endParaRPr lang="ru-RU" sz="2000" kern="1200" dirty="0"/>
        </a:p>
      </dsp:txBody>
      <dsp:txXfrm rot="10800000">
        <a:off x="1376577" y="2583449"/>
        <a:ext cx="3242586" cy="994433"/>
      </dsp:txXfrm>
    </dsp:sp>
    <dsp:sp modelId="{59BBB932-9331-4828-8B73-0621C566FD0F}">
      <dsp:nvSpPr>
        <dsp:cNvPr id="0" name=""/>
        <dsp:cNvSpPr/>
      </dsp:nvSpPr>
      <dsp:spPr>
        <a:xfrm>
          <a:off x="630752" y="2583449"/>
          <a:ext cx="994433" cy="99443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D3E3B-6BFD-435D-ABE5-43D69CDFF797}">
      <dsp:nvSpPr>
        <dsp:cNvPr id="0" name=""/>
        <dsp:cNvSpPr/>
      </dsp:nvSpPr>
      <dsp:spPr>
        <a:xfrm rot="10800000">
          <a:off x="1138631" y="1594"/>
          <a:ext cx="3512162" cy="10159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0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Представители  попечительского совета оказывают помощь в организации походов</a:t>
          </a:r>
          <a:endParaRPr lang="ru-RU" sz="2000" kern="1200" dirty="0"/>
        </a:p>
      </dsp:txBody>
      <dsp:txXfrm rot="10800000">
        <a:off x="1392620" y="1594"/>
        <a:ext cx="3258173" cy="1015956"/>
      </dsp:txXfrm>
    </dsp:sp>
    <dsp:sp modelId="{ACC5510C-9BF0-4C5D-BB7F-1BFCAEBD8DEB}">
      <dsp:nvSpPr>
        <dsp:cNvPr id="0" name=""/>
        <dsp:cNvSpPr/>
      </dsp:nvSpPr>
      <dsp:spPr>
        <a:xfrm>
          <a:off x="630653" y="1594"/>
          <a:ext cx="1015956" cy="101595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C05D5-5E3C-478F-A437-5FE183D352E4}">
      <dsp:nvSpPr>
        <dsp:cNvPr id="0" name=""/>
        <dsp:cNvSpPr/>
      </dsp:nvSpPr>
      <dsp:spPr>
        <a:xfrm rot="10800000">
          <a:off x="1138631" y="1320821"/>
          <a:ext cx="3512162" cy="10159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0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Представителями Бизнес-клуба 38 организовываются футбольные матчи</a:t>
          </a:r>
          <a:endParaRPr lang="ru-RU" sz="2000" kern="1200" dirty="0"/>
        </a:p>
      </dsp:txBody>
      <dsp:txXfrm rot="10800000">
        <a:off x="1392620" y="1320821"/>
        <a:ext cx="3258173" cy="1015956"/>
      </dsp:txXfrm>
    </dsp:sp>
    <dsp:sp modelId="{6D629B22-F7FF-47E0-BE5B-F18D13F0BCFC}">
      <dsp:nvSpPr>
        <dsp:cNvPr id="0" name=""/>
        <dsp:cNvSpPr/>
      </dsp:nvSpPr>
      <dsp:spPr>
        <a:xfrm>
          <a:off x="615413" y="1351300"/>
          <a:ext cx="1015956" cy="10159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2C81D-990C-4E89-98E9-107542EDB45B}">
      <dsp:nvSpPr>
        <dsp:cNvPr id="0" name=""/>
        <dsp:cNvSpPr/>
      </dsp:nvSpPr>
      <dsp:spPr>
        <a:xfrm rot="10800000">
          <a:off x="1138631" y="2640048"/>
          <a:ext cx="3512162" cy="10159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0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Организовываются семейные праздники в парках города</a:t>
          </a:r>
          <a:endParaRPr lang="ru-RU" sz="2000" kern="1200" dirty="0"/>
        </a:p>
      </dsp:txBody>
      <dsp:txXfrm rot="10800000">
        <a:off x="1392620" y="2640048"/>
        <a:ext cx="3258173" cy="1015956"/>
      </dsp:txXfrm>
    </dsp:sp>
    <dsp:sp modelId="{59BBB932-9331-4828-8B73-0621C566FD0F}">
      <dsp:nvSpPr>
        <dsp:cNvPr id="0" name=""/>
        <dsp:cNvSpPr/>
      </dsp:nvSpPr>
      <dsp:spPr>
        <a:xfrm>
          <a:off x="630653" y="2640048"/>
          <a:ext cx="1015956" cy="101595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DD7655C-142F-4B2D-8A91-0CC9AC26E00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BE6797-6E11-4286-B37D-E0BA943B5CF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452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55C-142F-4B2D-8A91-0CC9AC26E00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797-6E11-4286-B37D-E0BA943B5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8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55C-142F-4B2D-8A91-0CC9AC26E00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797-6E11-4286-B37D-E0BA943B5CF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064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55C-142F-4B2D-8A91-0CC9AC26E00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797-6E11-4286-B37D-E0BA943B5CF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706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55C-142F-4B2D-8A91-0CC9AC26E00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797-6E11-4286-B37D-E0BA943B5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5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55C-142F-4B2D-8A91-0CC9AC26E00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797-6E11-4286-B37D-E0BA943B5CF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15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55C-142F-4B2D-8A91-0CC9AC26E00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797-6E11-4286-B37D-E0BA943B5CF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9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55C-142F-4B2D-8A91-0CC9AC26E00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797-6E11-4286-B37D-E0BA943B5CF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127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55C-142F-4B2D-8A91-0CC9AC26E00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797-6E11-4286-B37D-E0BA943B5CF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975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55C-142F-4B2D-8A91-0CC9AC26E00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797-6E11-4286-B37D-E0BA943B5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864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55C-142F-4B2D-8A91-0CC9AC26E00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797-6E11-4286-B37D-E0BA943B5CF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093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55C-142F-4B2D-8A91-0CC9AC26E00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797-6E11-4286-B37D-E0BA943B5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50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55C-142F-4B2D-8A91-0CC9AC26E00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797-6E11-4286-B37D-E0BA943B5CF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966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55C-142F-4B2D-8A91-0CC9AC26E00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797-6E11-4286-B37D-E0BA943B5CF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10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55C-142F-4B2D-8A91-0CC9AC26E00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797-6E11-4286-B37D-E0BA943B5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24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55C-142F-4B2D-8A91-0CC9AC26E00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797-6E11-4286-B37D-E0BA943B5CF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080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55C-142F-4B2D-8A91-0CC9AC26E00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797-6E11-4286-B37D-E0BA943B5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24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D7655C-142F-4B2D-8A91-0CC9AC26E00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BE6797-6E11-4286-B37D-E0BA943B5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2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255" y="972825"/>
            <a:ext cx="8581292" cy="68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A24A0E"/>
                </a:solidFill>
                <a:latin typeface="+mn-lt"/>
                <a:cs typeface="Times New Roman" panose="02020603050405020304" pitchFamily="18" charset="0"/>
              </a:rPr>
              <a:t>Областное </a:t>
            </a:r>
            <a:r>
              <a:rPr lang="ru-RU" sz="2200" b="1" dirty="0">
                <a:solidFill>
                  <a:srgbClr val="A24A0E"/>
                </a:solidFill>
                <a:latin typeface="+mn-lt"/>
                <a:cs typeface="Times New Roman" panose="02020603050405020304" pitchFamily="18" charset="0"/>
              </a:rPr>
              <a:t>государственное учреждение социального обслуживания "Центр помощи детям, оставшимся без попечения </a:t>
            </a:r>
            <a:r>
              <a:rPr lang="ru-RU" sz="2200" b="1" dirty="0" smtClean="0">
                <a:solidFill>
                  <a:srgbClr val="A24A0E"/>
                </a:solidFill>
                <a:latin typeface="+mn-lt"/>
                <a:cs typeface="Times New Roman" panose="02020603050405020304" pitchFamily="18" charset="0"/>
              </a:rPr>
              <a:t>родителей,                                 </a:t>
            </a:r>
            <a:r>
              <a:rPr lang="ru-RU" sz="2200" b="1" dirty="0">
                <a:solidFill>
                  <a:srgbClr val="A24A0E"/>
                </a:solidFill>
                <a:latin typeface="+mn-lt"/>
                <a:cs typeface="Times New Roman" panose="02020603050405020304" pitchFamily="18" charset="0"/>
              </a:rPr>
              <a:t>г. </a:t>
            </a:r>
            <a:r>
              <a:rPr lang="ru-RU" sz="2200" b="1" dirty="0" smtClean="0">
                <a:solidFill>
                  <a:srgbClr val="A24A0E"/>
                </a:solidFill>
                <a:latin typeface="+mn-lt"/>
                <a:cs typeface="Times New Roman" panose="02020603050405020304" pitchFamily="18" charset="0"/>
              </a:rPr>
              <a:t>Ангарска»</a:t>
            </a:r>
            <a:endParaRPr lang="ru-RU" sz="2200" b="1" dirty="0">
              <a:solidFill>
                <a:srgbClr val="A24A0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080391" y="2011680"/>
            <a:ext cx="10515600" cy="2624315"/>
          </a:xfrm>
        </p:spPr>
        <p:txBody>
          <a:bodyPr>
            <a:normAutofit/>
          </a:bodyPr>
          <a:lstStyle/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A24A0E"/>
                </a:solidFill>
                <a:cs typeface="Times New Roman" pitchFamily="18" charset="0"/>
              </a:rPr>
              <a:t>Проект:</a:t>
            </a:r>
          </a:p>
          <a:p>
            <a:pPr algn="ctr"/>
            <a:r>
              <a:rPr lang="ru-RU" sz="2800" b="1" dirty="0" smtClean="0">
                <a:solidFill>
                  <a:srgbClr val="A24A0E"/>
                </a:solidFill>
                <a:cs typeface="Times New Roman" pitchFamily="18" charset="0"/>
              </a:rPr>
              <a:t>«На всех парусах к здоровому образу жизни»</a:t>
            </a:r>
          </a:p>
          <a:p>
            <a:pPr algn="ctr"/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ZAVOTD\Desktop\НОВЫЙ ПРОЕКТ\эмблемв ЦПД Ангарск для работ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04" y="607247"/>
            <a:ext cx="2102757" cy="210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72399" y="3998422"/>
            <a:ext cx="3767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Слисаренко Татьяна Валентиновна</a:t>
            </a:r>
          </a:p>
          <a:p>
            <a:r>
              <a:rPr lang="ru-RU" dirty="0" smtClean="0"/>
              <a:t>Зав. отделением по постинтернатному сопровождению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22865" y="5444836"/>
            <a:ext cx="354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2024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4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5" y="560231"/>
            <a:ext cx="10878423" cy="68944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85C12"/>
                </a:solidFill>
                <a:cs typeface="Times New Roman" pitchFamily="18" charset="0"/>
              </a:rPr>
              <a:t>Путешествия </a:t>
            </a:r>
            <a:r>
              <a:rPr lang="ru-RU" sz="3600" b="1" dirty="0" smtClean="0">
                <a:solidFill>
                  <a:srgbClr val="C85C12"/>
                </a:solidFill>
                <a:cs typeface="Times New Roman" pitchFamily="18" charset="0"/>
              </a:rPr>
              <a:t>с выпускниками</a:t>
            </a:r>
            <a:endParaRPr lang="ru-RU" sz="3600" dirty="0">
              <a:solidFill>
                <a:srgbClr val="C85C1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0101" y="1111301"/>
            <a:ext cx="105400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Формирование здорового </a:t>
            </a:r>
            <a:r>
              <a:rPr lang="ru-RU" sz="2000" dirty="0"/>
              <a:t>образа жизни у </a:t>
            </a:r>
            <a:r>
              <a:rPr lang="ru-RU" sz="2000" dirty="0" smtClean="0"/>
              <a:t>выпускников средствами </a:t>
            </a:r>
            <a:r>
              <a:rPr lang="ru-RU" sz="2000" dirty="0"/>
              <a:t>туризма. </a:t>
            </a:r>
            <a:endParaRPr lang="ru-RU" sz="2000" dirty="0" smtClean="0"/>
          </a:p>
          <a:p>
            <a:pPr algn="ctr"/>
            <a:r>
              <a:rPr lang="ru-RU" sz="2000" dirty="0" smtClean="0"/>
              <a:t>Экскурсии </a:t>
            </a:r>
            <a:r>
              <a:rPr lang="ru-RU" sz="2000" dirty="0"/>
              <a:t>– походы по Большой Байкальской тропе с выпускниками становятся все более популярными в практике работы, они позволяют в комплексе решать задачи укрепления здоровья молодых людей, физического и экологического воспитания. </a:t>
            </a:r>
          </a:p>
        </p:txBody>
      </p:sp>
      <p:pic>
        <p:nvPicPr>
          <p:cNvPr id="5" name="Picture 2" descr="C:\Users\ZAVOTD\AppData\Local\Temp\Rar$DRa4716.33656\IMG_2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66" y="2556660"/>
            <a:ext cx="1871396" cy="3323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ZAVOTD\AppData\Local\Temp\Rar$DRa4716.34162\IMG_2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19" y="2556660"/>
            <a:ext cx="1871396" cy="3323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4" descr="C:\Users\ZAVOTD\AppData\Local\Temp\Rar$DRa4716.34792\IMG_26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207" y="2556660"/>
            <a:ext cx="1871395" cy="3323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ZAVOTD\AppData\Local\Temp\Rar$DRa4716.35377\IMG_26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09" y="2556660"/>
            <a:ext cx="1874914" cy="3323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17125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5" y="560231"/>
            <a:ext cx="10878423" cy="68944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85C12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85C12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85C12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85C12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85C12"/>
                </a:solidFill>
                <a:cs typeface="Times New Roman" pitchFamily="18" charset="0"/>
              </a:rPr>
              <a:t>Выбо</a:t>
            </a:r>
            <a:r>
              <a:rPr lang="ru-RU" sz="3600" b="1" dirty="0" smtClean="0">
                <a:solidFill>
                  <a:srgbClr val="C85C12"/>
                </a:solidFill>
                <a:cs typeface="Times New Roman" pitchFamily="18" charset="0"/>
              </a:rPr>
              <a:t>р есть всегда!</a:t>
            </a:r>
            <a:br>
              <a:rPr lang="ru-RU" sz="3600" b="1" dirty="0" smtClean="0">
                <a:solidFill>
                  <a:srgbClr val="C85C12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85C12"/>
                </a:solidFill>
                <a:cs typeface="Times New Roman" pitchFamily="18" charset="0"/>
              </a:rPr>
              <a:t>Самый верный – здоровый образ жизни!</a:t>
            </a:r>
            <a:endParaRPr lang="ru-RU" sz="3600" dirty="0">
              <a:solidFill>
                <a:srgbClr val="C85C1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7936" y="2561761"/>
            <a:ext cx="58537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Здоровый образ жизни для молодежи играет важную роль в их физическом, психологическом и социальном развитии, целевая аудитория нашего проекта наиболее подвержена негативному воздействию вредных привычек. Пропаганда здорового образа жизни среди выпускников очень актуальна и должна носить профилактический характер. Мы предлагаем выбрать своё место в жизни, и стараемся заинтересовать разнообразными полезными увлечениями. Важно, формировать активную жизненную позицию к сохранению и укреплению здоровья, развивать потребность в здоровом образе жизни на раннем этапе, </a:t>
            </a:r>
            <a:endParaRPr lang="ru-RU" dirty="0" smtClean="0"/>
          </a:p>
          <a:p>
            <a:pPr algn="ctr"/>
            <a:r>
              <a:rPr lang="ru-RU" dirty="0" smtClean="0"/>
              <a:t>на </a:t>
            </a:r>
            <a:r>
              <a:rPr lang="ru-RU" dirty="0"/>
              <a:t>это и направлен наш проект.</a:t>
            </a:r>
          </a:p>
        </p:txBody>
      </p:sp>
    </p:spTree>
    <p:extLst>
      <p:ext uri="{BB962C8B-B14F-4D97-AF65-F5344CB8AC3E}">
        <p14:creationId xmlns:p14="http://schemas.microsoft.com/office/powerpoint/2010/main" val="1748626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91936" y="422031"/>
            <a:ext cx="10597243" cy="65063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85C12"/>
                </a:solidFill>
                <a:cs typeface="Times New Roman" pitchFamily="18" charset="0"/>
              </a:rPr>
              <a:t>Реализация проекта</a:t>
            </a:r>
            <a:endParaRPr lang="ru-RU" sz="3600" b="1" dirty="0">
              <a:solidFill>
                <a:srgbClr val="C85C12"/>
              </a:solidFill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59516584"/>
              </p:ext>
            </p:extLst>
          </p:nvPr>
        </p:nvGraphicFramePr>
        <p:xfrm>
          <a:off x="703385" y="1230923"/>
          <a:ext cx="10603523" cy="490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6351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057" y="2587418"/>
            <a:ext cx="3388743" cy="2541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511311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ru-RU" sz="3600" b="1" dirty="0">
                <a:solidFill>
                  <a:srgbClr val="C85C12"/>
                </a:solidFill>
                <a:ea typeface="+mn-ea"/>
                <a:cs typeface="Times New Roman" pitchFamily="18" charset="0"/>
              </a:rPr>
              <a:t>Тренировочная комната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04" y="3860687"/>
            <a:ext cx="3138937" cy="2345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22" y="2592396"/>
            <a:ext cx="3382108" cy="2536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8199" y="1082811"/>
            <a:ext cx="10837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Предназначена для тестирования уровня подготовки к самостоятельной жизни воспитанников (выпускников) и приобретения практических навыков для самостоятельного </a:t>
            </a:r>
            <a:r>
              <a:rPr lang="ru-RU" sz="2400" dirty="0" smtClean="0"/>
              <a:t>проживания, приготовление здоровой, полезной пищи.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2418" y="3860688"/>
            <a:ext cx="3132302" cy="2345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099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677" y="547007"/>
            <a:ext cx="9599738" cy="8327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85C12"/>
                </a:solidFill>
                <a:cs typeface="Times New Roman" pitchFamily="18" charset="0"/>
              </a:rPr>
              <a:t>Игра-</a:t>
            </a:r>
            <a:r>
              <a:rPr lang="ru-RU" sz="3600" b="1" dirty="0" err="1" smtClean="0">
                <a:solidFill>
                  <a:srgbClr val="C85C12"/>
                </a:solidFill>
                <a:cs typeface="Times New Roman" pitchFamily="18" charset="0"/>
              </a:rPr>
              <a:t>квест</a:t>
            </a:r>
            <a:r>
              <a:rPr lang="ru-RU" sz="3600" b="1" dirty="0" smtClean="0">
                <a:solidFill>
                  <a:srgbClr val="C85C12"/>
                </a:solidFill>
                <a:cs typeface="Times New Roman" pitchFamily="18" charset="0"/>
              </a:rPr>
              <a:t> «Жить правильно»</a:t>
            </a:r>
            <a:endParaRPr lang="ru-RU" sz="3600" dirty="0">
              <a:solidFill>
                <a:srgbClr val="C85C1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94360" y="1441939"/>
            <a:ext cx="10988040" cy="7181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/>
              <a:t>Обучающая </a:t>
            </a:r>
            <a:r>
              <a:rPr lang="ru-RU" dirty="0" smtClean="0"/>
              <a:t>игра </a:t>
            </a:r>
            <a:r>
              <a:rPr lang="ru-RU" dirty="0"/>
              <a:t>охватывает </a:t>
            </a:r>
            <a:r>
              <a:rPr lang="ru-RU" dirty="0" smtClean="0"/>
              <a:t>сферы: здоровья, </a:t>
            </a:r>
            <a:r>
              <a:rPr lang="ru-RU" dirty="0"/>
              <a:t>финансов, транспортной системы, выбора </a:t>
            </a:r>
            <a:r>
              <a:rPr lang="ru-RU" dirty="0" smtClean="0"/>
              <a:t>профессии в СПО, личных документов.</a:t>
            </a:r>
            <a:endParaRPr lang="ru-RU" dirty="0"/>
          </a:p>
        </p:txBody>
      </p:sp>
      <p:pic>
        <p:nvPicPr>
          <p:cNvPr id="3075" name="Picture 3" descr="C:\Users\ZAVOTD\Desktop\НОВЫЙ ПРОЕКТ\16813121596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59" y="2960246"/>
            <a:ext cx="2241530" cy="2988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ZAVOTD\Desktop\НОВЫЙ ПРОЕКТ\1681312159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872" y="2960246"/>
            <a:ext cx="2297401" cy="2988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 descr="C:\Users\ZAVOTD\Desktop\НОВЫЙ ПРОЕКТ\16813121596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91" y="2940823"/>
            <a:ext cx="2256494" cy="2988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C:\Users\ZAVOTD\Desktop\НОВЫЙ ПРОЕКТ\16830927880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17" y="2960246"/>
            <a:ext cx="2259389" cy="3008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52753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70902" y="1"/>
            <a:ext cx="7921098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endParaRPr lang="ru-RU" sz="3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734785" y="579979"/>
            <a:ext cx="10670721" cy="9222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Муниципальные 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Форумы молодёжи из числа детей-сирот и детей, оставшихся без попечения родителей, проживающих на территории 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Ангарского 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городского округа 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На всех 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парусах к успеху». </a:t>
            </a:r>
            <a:endParaRPr lang="ru-RU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78" y="4516832"/>
            <a:ext cx="2678224" cy="1725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598" y="4516832"/>
            <a:ext cx="2678224" cy="1706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64650" y="1624694"/>
            <a:ext cx="10358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 2019 года </a:t>
            </a:r>
            <a:r>
              <a:rPr lang="ru-RU" dirty="0" smtClean="0"/>
              <a:t>организуются форумы и </a:t>
            </a:r>
            <a:r>
              <a:rPr lang="ru-RU" dirty="0"/>
              <a:t>стали </a:t>
            </a:r>
            <a:r>
              <a:rPr lang="ru-RU" dirty="0" smtClean="0"/>
              <a:t>традиционными. Цель </a:t>
            </a:r>
            <a:r>
              <a:rPr lang="ru-RU" dirty="0"/>
              <a:t>мероприятия – снижение социальных проблем в период адаптации после выпуска из государственных учреждений.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7" name="Picture 3" descr="C:\Users\ZAVOTD\Desktop\НОВЫЙ ПРОЕКТ\DSC003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93" y="2567786"/>
            <a:ext cx="2620035" cy="1706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ZAVOTD\Desktop\Трофимец\мероприятия 2021\Форум 23.09\фото форума\13310923\DSC003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98" y="2548024"/>
            <a:ext cx="2678224" cy="1725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3889902" y="2640314"/>
            <a:ext cx="4568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На форумах особое внимание уделяется здоровью молодёжи, проводятся беседы направленные на пропаганду ЗОЖ, были организованы тематические площадки: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2000" dirty="0" smtClean="0"/>
              <a:t>«Время быть здоровым»;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2000" dirty="0"/>
              <a:t>«Здоровый образ жизни выбор молодёжи</a:t>
            </a:r>
            <a:r>
              <a:rPr lang="ru-RU" sz="2000" dirty="0" smtClean="0"/>
              <a:t>»;  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2000" dirty="0" smtClean="0"/>
              <a:t>Профилактика суицидального поведения «Я выбираю жизнь!»;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2000" dirty="0" smtClean="0"/>
              <a:t>«МЫ – </a:t>
            </a:r>
            <a:r>
              <a:rPr lang="ru-RU" sz="2000" dirty="0" err="1" smtClean="0"/>
              <a:t>независиМЫ</a:t>
            </a:r>
            <a:r>
              <a:rPr lang="ru-RU" sz="2000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014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123" y="545123"/>
            <a:ext cx="11135727" cy="40444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85C12"/>
                </a:solidFill>
                <a:cs typeface="Times New Roman" pitchFamily="18" charset="0"/>
              </a:rPr>
              <a:t>Взаимодействие с СПО</a:t>
            </a:r>
            <a:endParaRPr lang="ru-RU" sz="3600" b="1" dirty="0">
              <a:solidFill>
                <a:srgbClr val="C85C12"/>
              </a:solidFill>
              <a:cs typeface="Times New Roman" pitchFamily="18" charset="0"/>
            </a:endParaRPr>
          </a:p>
        </p:txBody>
      </p:sp>
      <p:pic>
        <p:nvPicPr>
          <p:cNvPr id="4098" name="Picture 2" descr="C:\Users\ZAVOTD\Desktop\НОВЫЙ ПРОЕКТ\1682086363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0288" y="2850568"/>
            <a:ext cx="3404748" cy="331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4" name="Picture 8" descr="C:\Users\ZAVOTD\Desktop\НОВЫЙ ПРОЕКТ\1682086363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69" y="2569779"/>
            <a:ext cx="2233246" cy="3598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788276" y="949570"/>
            <a:ext cx="10625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Врач-</a:t>
            </a:r>
            <a:r>
              <a:rPr lang="ru-RU" sz="2000" dirty="0" err="1" smtClean="0"/>
              <a:t>превентолог</a:t>
            </a:r>
            <a:r>
              <a:rPr lang="ru-RU" sz="2000" dirty="0" smtClean="0"/>
              <a:t> проводит беседы по </a:t>
            </a:r>
            <a:r>
              <a:rPr lang="ru-RU" sz="2000" dirty="0"/>
              <a:t>охране репродуктивного здоровья </a:t>
            </a:r>
            <a:r>
              <a:rPr lang="ru-RU" sz="2000" dirty="0" smtClean="0"/>
              <a:t>с воспитанниками центра и студентами СПО по </a:t>
            </a:r>
            <a:r>
              <a:rPr lang="ru-RU" sz="2000" dirty="0"/>
              <a:t>формированию необходимых знаний о негативном влиянии вредных привычек на </a:t>
            </a:r>
            <a:r>
              <a:rPr lang="ru-RU" sz="2000" dirty="0" smtClean="0"/>
              <a:t>здоровье</a:t>
            </a:r>
            <a:r>
              <a:rPr lang="ru-RU" sz="2000" dirty="0"/>
              <a:t>, о личной ответственности за свое поведение и мерах профилактики нежелательных последствий. </a:t>
            </a:r>
          </a:p>
        </p:txBody>
      </p:sp>
      <p:pic>
        <p:nvPicPr>
          <p:cNvPr id="2052" name="Picture 4" descr="C:\Users\ZAVOTD\Desktop\IMG_1574-25-05-22-12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698" y="2569779"/>
            <a:ext cx="2371012" cy="3598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20359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370" y="576257"/>
            <a:ext cx="10878423" cy="81983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85C12"/>
                </a:solidFill>
                <a:cs typeface="Times New Roman" pitchFamily="18" charset="0"/>
              </a:rPr>
              <a:t>Взаимодействие с органами системы профилактики </a:t>
            </a:r>
            <a:endParaRPr lang="ru-RU" sz="3600" dirty="0">
              <a:solidFill>
                <a:srgbClr val="C85C12"/>
              </a:solidFill>
            </a:endParaRPr>
          </a:p>
        </p:txBody>
      </p:sp>
      <p:pic>
        <p:nvPicPr>
          <p:cNvPr id="6" name="Объект 5" descr="C:\Users\ZAVOTD\AppData\Local\Temp\Rar$DRa3712.34379\IMG_407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95" y="2787323"/>
            <a:ext cx="2277687" cy="3050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ZAVOTD\AppData\Local\Temp\Rar$DRa3712.32980\IMG_40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09" y="2787323"/>
            <a:ext cx="2140585" cy="3049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ZAVOTD\Desktop\НОВЫЙ ПРОЕКТ\IMG_39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8957" y="3200619"/>
            <a:ext cx="3049905" cy="2223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5" name="Picture 5" descr="C:\Users\ZAVOTD\Desktop\НОВЫЙ ПРОЕКТ\IMG_39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36582" y="3168562"/>
            <a:ext cx="3049904" cy="2287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800101" y="1469571"/>
            <a:ext cx="10540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Совместные патронажи  с сотрудниками отдела надзорной деятельности </a:t>
            </a:r>
            <a:endParaRPr lang="ru-RU" sz="2000" dirty="0" smtClean="0"/>
          </a:p>
          <a:p>
            <a:pPr algn="ctr"/>
            <a:r>
              <a:rPr lang="ru-RU" sz="2000" dirty="0" smtClean="0"/>
              <a:t>профилактической </a:t>
            </a:r>
            <a:r>
              <a:rPr lang="ru-RU" sz="2000" dirty="0"/>
              <a:t>работы </a:t>
            </a:r>
            <a:r>
              <a:rPr lang="ru-RU" sz="2000" dirty="0" smtClean="0"/>
              <a:t>по АГО, по </a:t>
            </a:r>
            <a:r>
              <a:rPr lang="ru-RU" sz="2000" dirty="0" err="1" smtClean="0"/>
              <a:t>здоровьесберегающему</a:t>
            </a:r>
            <a:r>
              <a:rPr lang="ru-RU" sz="2000" dirty="0" smtClean="0"/>
              <a:t> поведению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13578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0621" y="599091"/>
            <a:ext cx="10846675" cy="1024758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b="1" dirty="0" smtClean="0">
                <a:solidFill>
                  <a:srgbClr val="C85C12"/>
                </a:solidFill>
              </a:rPr>
              <a:t/>
            </a:r>
            <a:br>
              <a:rPr lang="ru-RU" b="1" dirty="0" smtClean="0">
                <a:solidFill>
                  <a:srgbClr val="C85C12"/>
                </a:solidFill>
              </a:rPr>
            </a:br>
            <a:r>
              <a:rPr lang="ru-RU" sz="4000" b="1" dirty="0" smtClean="0">
                <a:solidFill>
                  <a:srgbClr val="C85C12"/>
                </a:solidFill>
              </a:rPr>
              <a:t>Взаимодействие </a:t>
            </a:r>
            <a:br>
              <a:rPr lang="ru-RU" sz="4000" b="1" dirty="0" smtClean="0">
                <a:solidFill>
                  <a:srgbClr val="C85C12"/>
                </a:solidFill>
              </a:rPr>
            </a:br>
            <a:r>
              <a:rPr lang="ru-RU" sz="4000" b="1" dirty="0" smtClean="0">
                <a:solidFill>
                  <a:srgbClr val="C85C12"/>
                </a:solidFill>
              </a:rPr>
              <a:t>с </a:t>
            </a:r>
            <a:r>
              <a:rPr lang="ru-RU" sz="4000" b="1" dirty="0">
                <a:solidFill>
                  <a:srgbClr val="C85C12"/>
                </a:solidFill>
              </a:rPr>
              <a:t>НКО и </a:t>
            </a:r>
            <a:r>
              <a:rPr lang="ru-RU" sz="4000" b="1" dirty="0" smtClean="0">
                <a:solidFill>
                  <a:srgbClr val="C85C12"/>
                </a:solidFill>
              </a:rPr>
              <a:t>предпринимателями</a:t>
            </a:r>
            <a:r>
              <a:rPr lang="ru-RU" b="1" dirty="0">
                <a:solidFill>
                  <a:srgbClr val="C85C12"/>
                </a:solidFill>
              </a:rPr>
              <a:t/>
            </a:r>
            <a:br>
              <a:rPr lang="ru-RU" b="1" dirty="0">
                <a:solidFill>
                  <a:srgbClr val="C85C12"/>
                </a:solidFill>
              </a:rPr>
            </a:br>
            <a:r>
              <a:rPr lang="ru-RU" sz="270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Организовываются мероприятия </a:t>
            </a:r>
            <a:r>
              <a:rPr lang="ru-RU" sz="270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с </a:t>
            </a:r>
            <a:r>
              <a:rPr lang="ru-RU" sz="270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привлечением благотворительной </a:t>
            </a:r>
            <a:r>
              <a:rPr lang="ru-RU" sz="270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помощи</a:t>
            </a:r>
            <a:endParaRPr lang="ru-RU" sz="27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8444459"/>
              </p:ext>
            </p:extLst>
          </p:nvPr>
        </p:nvGraphicFramePr>
        <p:xfrm>
          <a:off x="756745" y="2554014"/>
          <a:ext cx="5249917" cy="3578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69765676"/>
              </p:ext>
            </p:extLst>
          </p:nvPr>
        </p:nvGraphicFramePr>
        <p:xfrm>
          <a:off x="6132786" y="2506717"/>
          <a:ext cx="5281447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76995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370" y="576257"/>
            <a:ext cx="10878423" cy="81983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85C12"/>
                </a:solidFill>
                <a:cs typeface="Times New Roman" pitchFamily="18" charset="0"/>
              </a:rPr>
              <a:t>Клуб выпускников «Феникс»</a:t>
            </a:r>
            <a:endParaRPr lang="ru-RU" sz="3600" dirty="0">
              <a:solidFill>
                <a:srgbClr val="C85C1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0101" y="1469571"/>
            <a:ext cx="10540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Специалисты отделения организуют досуговые мероприятия, которые включают в себя беседы по сохранению здоровья, по безопасному поведению  и  преимуществах </a:t>
            </a:r>
            <a:r>
              <a:rPr lang="ru-RU" sz="2000" dirty="0"/>
              <a:t>ведения </a:t>
            </a:r>
            <a:endParaRPr lang="ru-RU" sz="2000" dirty="0" smtClean="0"/>
          </a:p>
          <a:p>
            <a:pPr algn="ctr"/>
            <a:r>
              <a:rPr lang="ru-RU" sz="2000" dirty="0" smtClean="0"/>
              <a:t>здорового </a:t>
            </a:r>
            <a:r>
              <a:rPr lang="ru-RU" sz="2000" dirty="0"/>
              <a:t>образа жизни . </a:t>
            </a:r>
          </a:p>
        </p:txBody>
      </p:sp>
      <p:pic>
        <p:nvPicPr>
          <p:cNvPr id="1026" name="Picture 2" descr="C:\Users\ZAVOTD\Desktop\НОВЫЙ ПРОЕКТ\IMG_2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66" y="3155590"/>
            <a:ext cx="1713311" cy="2281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E:\ОТДЕЛЕНИЕ\ФОТО и Презентации\День семьи любви\1706512244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47" y="2792183"/>
            <a:ext cx="4292546" cy="306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C:\Users\ZAVOTD\Desktop\НОВЫЙ ПРОЕКТ\IMG_18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1" y="2792183"/>
            <a:ext cx="4133339" cy="300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84551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2893</TotalTime>
  <Words>533</Words>
  <Application>Microsoft Office PowerPoint</Application>
  <PresentationFormat>Произвольный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                    Областное государственное учреждение социального обслуживания "Центр помощи детям, оставшимся без попечения родителей,                                 г. Ангарска»</vt:lpstr>
      <vt:lpstr>Реализация проекта</vt:lpstr>
      <vt:lpstr>Тренировочная комната</vt:lpstr>
      <vt:lpstr>Игра-квест «Жить правильно»</vt:lpstr>
      <vt:lpstr>Муниципальные Форумы молодёжи из числа детей-сирот и детей, оставшихся без попечения родителей, проживающих на территории  Ангарского городского округа «На всех парусах к успеху». </vt:lpstr>
      <vt:lpstr>Взаимодействие с СПО</vt:lpstr>
      <vt:lpstr>Взаимодействие с органами системы профилактики </vt:lpstr>
      <vt:lpstr> Взаимодействие  с НКО и предпринимателями Организовываются мероприятия с привлечением благотворительной помощи</vt:lpstr>
      <vt:lpstr>Клуб выпускников «Феникс»</vt:lpstr>
      <vt:lpstr>Путешествия с выпускниками</vt:lpstr>
      <vt:lpstr>  Выбор есть всегда! Самый верный – здоровый образ жизни!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Воздухоплавание</dc:title>
  <dc:creator>Oleg</dc:creator>
  <cp:lastModifiedBy>ZAVOTD</cp:lastModifiedBy>
  <cp:revision>204</cp:revision>
  <dcterms:created xsi:type="dcterms:W3CDTF">2021-05-05T15:18:48Z</dcterms:created>
  <dcterms:modified xsi:type="dcterms:W3CDTF">2024-07-12T02:53:44Z</dcterms:modified>
</cp:coreProperties>
</file>