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Велопробег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«Новое поколение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здоровое Движение»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584776" cy="1728192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Исламгулова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Эльмира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Мавлетбаевна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муниципального бюджетного учреждения «Центр поддержки семьи, детей, молодёжи»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0673"/>
            <a:ext cx="1296144" cy="122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0673"/>
            <a:ext cx="1152128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велопробега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560" y="1261095"/>
            <a:ext cx="404279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*ПОПУЛЯРИЗАЦИЯ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ВЕЛОДВИЖЕНИЯ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ТУРИСТИЧЕСКОЙ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ПРИВЛЕКАТЕЛЬНОСТИ ДАВЛЕКАНОВСКОГО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АКТИВНОГО ОТДЫХА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*ПОПУЛЯРИЗАЦИЯ ЗДОРОВОГО ОБРАЗА ЖИЗНИ И ЗАНЯТИЙ ФИЗИЧЕСКОЙ КУЛЬТУРОЙ И СПОРТОМ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1095"/>
            <a:ext cx="4860032" cy="382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6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02" y="1340768"/>
            <a:ext cx="6408712" cy="47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0193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8785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МАРШРУТ ВЕЛОПРОБЕГА И ВРЕМЯ В ПУТИ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999"/>
            <a:ext cx="4427984" cy="242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068428"/>
            <a:ext cx="4546848" cy="21445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Благополучателями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 выступят представители молодёжи в возрасте от 14 до 35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572001" cy="303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464495" cy="29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7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Велопробег «Новое поколение  за здоровое Движение»</vt:lpstr>
      <vt:lpstr>Цели и задачи велопробега</vt:lpstr>
      <vt:lpstr>Презентация PowerPoint</vt:lpstr>
      <vt:lpstr>Участники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Велопробег «Новое поколение  за здоровый образ жизни»</dc:title>
  <dc:creator>HP 14</dc:creator>
  <cp:lastModifiedBy>HP 14</cp:lastModifiedBy>
  <cp:revision>5</cp:revision>
  <dcterms:created xsi:type="dcterms:W3CDTF">2024-08-07T10:26:00Z</dcterms:created>
  <dcterms:modified xsi:type="dcterms:W3CDTF">2024-08-07T11:33:03Z</dcterms:modified>
</cp:coreProperties>
</file>