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4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96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23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6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42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5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6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7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7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8B19783-F3CA-469B-9B2E-0DFA4B70C7B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33EAB40-8B4F-40A6-B2B5-04DD89632E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4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CalmMind</a:t>
            </a:r>
            <a:r>
              <a:rPr lang="ru-RU" dirty="0" smtClean="0"/>
              <a:t>: </a:t>
            </a:r>
            <a:r>
              <a:rPr lang="ru-RU" dirty="0"/>
              <a:t>Путь к гармонии и </a:t>
            </a:r>
            <a:r>
              <a:rPr lang="ru-RU" dirty="0" smtClean="0"/>
              <a:t>успокоению»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Авторы: Егорова Анна Павловна, Варфоломеева Вера Владимировна, </a:t>
            </a:r>
            <a:r>
              <a:rPr lang="ru-RU" dirty="0" err="1" smtClean="0"/>
              <a:t>Янкова</a:t>
            </a:r>
            <a:r>
              <a:rPr lang="ru-RU" dirty="0" smtClean="0"/>
              <a:t> Мария Павловна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70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знакомиться!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– студенты, будущие психологи.</a:t>
            </a:r>
          </a:p>
          <a:p>
            <a:r>
              <a:rPr lang="ru-RU" dirty="0" smtClean="0"/>
              <a:t>Горим желанием помогать людям.</a:t>
            </a:r>
          </a:p>
          <a:p>
            <a:r>
              <a:rPr lang="ru-RU" dirty="0" smtClean="0"/>
              <a:t>На постоянной основе сотрудничаем с несколькими школами – проводим профилактические работы, помогаем с профориентацией школьников, а так же проводим тренинги.</a:t>
            </a:r>
          </a:p>
          <a:p>
            <a:r>
              <a:rPr lang="ru-RU" dirty="0" smtClean="0"/>
              <a:t>В настоящее время хотим расшириться и выйти на новый уровень, так и пришла идея нашего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18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351721"/>
            <a:ext cx="9872871" cy="4038600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Проект </a:t>
            </a:r>
            <a:r>
              <a:rPr lang="ru-RU" dirty="0"/>
              <a:t>рассматривает </a:t>
            </a:r>
            <a:r>
              <a:rPr lang="ru-RU" dirty="0" err="1"/>
              <a:t>жизненноважную</a:t>
            </a:r>
            <a:r>
              <a:rPr lang="ru-RU" dirty="0"/>
              <a:t> проблему – разрушительное влияние стресса на психологическое здоровье населения. Цикл мероприятий позволит населению узнать о стрессорах, причинах возникновения стресса и его последствиях, а также способах профилактики и борьбы с </a:t>
            </a:r>
            <a:r>
              <a:rPr lang="ru-RU" dirty="0" smtClean="0"/>
              <a:t>ним.</a:t>
            </a:r>
          </a:p>
          <a:p>
            <a:pPr marL="45720" indent="0">
              <a:buNone/>
            </a:pPr>
            <a:r>
              <a:rPr lang="ru-RU" b="1" u="sng" dirty="0"/>
              <a:t>Целевая </a:t>
            </a:r>
            <a:r>
              <a:rPr lang="ru-RU" b="1" u="sng" dirty="0" smtClean="0"/>
              <a:t>аудитория: </a:t>
            </a:r>
            <a:r>
              <a:rPr lang="ru-RU" dirty="0" smtClean="0"/>
              <a:t>В </a:t>
            </a:r>
            <a:r>
              <a:rPr lang="ru-RU" dirty="0"/>
              <a:t>приоритете наиболее уязвимые слои общества: - Безработные и низкооплачиваемые работники - Люди с ограниченными возможностями (инвалиды, пожилые люди) - Люди, живущие в бедности или социально неблагополучных районах - Люди, страдающие от психических расстройств или хронических заболеваний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71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4217" y="1302026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u="sng" dirty="0"/>
              <a:t>Цель проекта: </a:t>
            </a:r>
            <a:r>
              <a:rPr lang="ru-RU" dirty="0"/>
              <a:t>формирование представления о стрессе и методах борьбы </a:t>
            </a:r>
          </a:p>
          <a:p>
            <a:pPr marL="45720" indent="0">
              <a:buNone/>
            </a:pPr>
            <a:r>
              <a:rPr lang="ru-RU" dirty="0"/>
              <a:t>с его отрицательным влиянием на здоровье человека.</a:t>
            </a:r>
          </a:p>
          <a:p>
            <a:pPr marL="45720" indent="0">
              <a:buNone/>
            </a:pPr>
            <a:r>
              <a:rPr lang="ru-RU" b="1" u="sng" dirty="0"/>
              <a:t>Задачи:</a:t>
            </a:r>
          </a:p>
          <a:p>
            <a:pPr marL="45720" indent="0">
              <a:buNone/>
            </a:pPr>
            <a:r>
              <a:rPr lang="ru-RU" dirty="0"/>
              <a:t>1. Проведение </a:t>
            </a:r>
            <a:r>
              <a:rPr lang="ru-RU" dirty="0" smtClean="0"/>
              <a:t>психологических </a:t>
            </a:r>
            <a:r>
              <a:rPr lang="ru-RU" dirty="0"/>
              <a:t>опросов населения </a:t>
            </a:r>
            <a:r>
              <a:rPr lang="ru-RU" dirty="0" smtClean="0"/>
              <a:t>по </a:t>
            </a:r>
            <a:r>
              <a:rPr lang="ru-RU" dirty="0"/>
              <a:t>вопросам профилактики стресса, удовлетворенности и потребности в </a:t>
            </a:r>
            <a:r>
              <a:rPr lang="ru-RU" dirty="0" smtClean="0"/>
              <a:t>профилактической </a:t>
            </a:r>
            <a:r>
              <a:rPr lang="ru-RU" dirty="0"/>
              <a:t>помощи.</a:t>
            </a:r>
          </a:p>
          <a:p>
            <a:pPr marL="45720" indent="0">
              <a:buNone/>
            </a:pPr>
            <a:r>
              <a:rPr lang="ru-RU" dirty="0"/>
              <a:t>2. Психологическое просвещение населения о видах стресса и их </a:t>
            </a:r>
            <a:r>
              <a:rPr lang="ru-RU" dirty="0" smtClean="0"/>
              <a:t>влиянии </a:t>
            </a:r>
            <a:r>
              <a:rPr lang="ru-RU" dirty="0"/>
              <a:t>на здоровье человека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3. Организация и проведение </a:t>
            </a:r>
            <a:r>
              <a:rPr lang="ru-RU" dirty="0" smtClean="0"/>
              <a:t>профилактических </a:t>
            </a:r>
            <a:r>
              <a:rPr lang="ru-RU" dirty="0"/>
              <a:t>услуг населению в рамках темы «Стресс»</a:t>
            </a:r>
          </a:p>
        </p:txBody>
      </p:sp>
    </p:spTree>
    <p:extLst>
      <p:ext uri="{BB962C8B-B14F-4D97-AF65-F5344CB8AC3E}">
        <p14:creationId xmlns:p14="http://schemas.microsoft.com/office/powerpoint/2010/main" val="87609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Реализация проекта ведется по следующим непосредственным этапам:</a:t>
            </a:r>
          </a:p>
          <a:p>
            <a:pPr marL="45720" indent="0">
              <a:buNone/>
            </a:pPr>
            <a:r>
              <a:rPr lang="ru-RU" dirty="0"/>
              <a:t>1. Организационно-методическое сопровождение проекта (подготовка, </a:t>
            </a:r>
          </a:p>
          <a:p>
            <a:pPr marL="45720" indent="0">
              <a:buNone/>
            </a:pPr>
            <a:r>
              <a:rPr lang="ru-RU" dirty="0"/>
              <a:t>оформление, публикация раздаточного информационного материала) </a:t>
            </a:r>
          </a:p>
          <a:p>
            <a:pPr marL="4572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Агит</a:t>
            </a:r>
            <a:r>
              <a:rPr lang="ru-RU" dirty="0" smtClean="0"/>
              <a:t>-бригада; 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3. Информационно-техническое </a:t>
            </a:r>
            <a:r>
              <a:rPr lang="ru-RU" dirty="0"/>
              <a:t>сопровождение страницы проекта на </a:t>
            </a:r>
          </a:p>
          <a:p>
            <a:pPr marL="45720" indent="0">
              <a:buNone/>
            </a:pPr>
            <a:r>
              <a:rPr lang="ru-RU" dirty="0" smtClean="0"/>
              <a:t>сайте </a:t>
            </a:r>
            <a:r>
              <a:rPr lang="ru-RU" dirty="0"/>
              <a:t>(наполнение страницы сайта, ведение сетевого проекта</a:t>
            </a:r>
            <a:r>
              <a:rPr lang="ru-RU" dirty="0" smtClean="0"/>
              <a:t>)</a:t>
            </a:r>
          </a:p>
          <a:p>
            <a:pPr marL="45720" indent="0">
              <a:buNone/>
            </a:pPr>
            <a:r>
              <a:rPr lang="ru-RU" dirty="0" smtClean="0"/>
              <a:t>4. Реализация </a:t>
            </a:r>
            <a:r>
              <a:rPr lang="ru-RU" dirty="0" err="1" smtClean="0"/>
              <a:t>проета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4480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55374"/>
            <a:ext cx="9872871" cy="534062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u="sng" dirty="0"/>
              <a:t>Критерии эффективности реализации проекта:</a:t>
            </a:r>
          </a:p>
          <a:p>
            <a:pPr marL="45720" indent="0">
              <a:buNone/>
            </a:pPr>
            <a:r>
              <a:rPr lang="ru-RU" dirty="0"/>
              <a:t>1. Увеличение информированности населения о мерах профилактики </a:t>
            </a:r>
          </a:p>
          <a:p>
            <a:pPr marL="45720" indent="0">
              <a:buNone/>
            </a:pPr>
            <a:r>
              <a:rPr lang="ru-RU" dirty="0"/>
              <a:t>стресса в повседневной жизни;</a:t>
            </a:r>
          </a:p>
          <a:p>
            <a:pPr marL="45720" indent="0">
              <a:buNone/>
            </a:pPr>
            <a:r>
              <a:rPr lang="ru-RU" dirty="0"/>
              <a:t>2. Повышение мотивации населения к формированию здорового образа </a:t>
            </a:r>
          </a:p>
          <a:p>
            <a:pPr marL="45720" indent="0">
              <a:buNone/>
            </a:pPr>
            <a:r>
              <a:rPr lang="ru-RU" dirty="0"/>
              <a:t>жизни.</a:t>
            </a:r>
          </a:p>
          <a:p>
            <a:pPr marL="45720" indent="0">
              <a:buNone/>
            </a:pPr>
            <a:endParaRPr lang="ru-RU" smtClean="0"/>
          </a:p>
          <a:p>
            <a:pPr marL="45720" indent="0">
              <a:buNone/>
            </a:pPr>
            <a:r>
              <a:rPr lang="ru-RU" smtClean="0"/>
              <a:t>Реализация </a:t>
            </a:r>
            <a:r>
              <a:rPr lang="ru-RU" dirty="0"/>
              <a:t>проекта по профилактике стресса </a:t>
            </a:r>
            <a:r>
              <a:rPr lang="ru-RU" dirty="0" smtClean="0"/>
              <a:t>позволит организовать </a:t>
            </a:r>
            <a:r>
              <a:rPr lang="ru-RU" dirty="0"/>
              <a:t>плодотворное сотрудничество с Центром </a:t>
            </a:r>
            <a:r>
              <a:rPr lang="ru-RU" dirty="0" smtClean="0"/>
              <a:t>помощи неблагополучным семьям в </a:t>
            </a:r>
            <a:r>
              <a:rPr lang="ru-RU" dirty="0"/>
              <a:t>рамках проведения профилактической деятельности с </a:t>
            </a:r>
            <a:r>
              <a:rPr lang="ru-RU" dirty="0" smtClean="0"/>
              <a:t>населением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783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Предполагаемые конечные результаты проекта заключаются в том, что </a:t>
            </a:r>
            <a:r>
              <a:rPr lang="ru-RU" dirty="0" smtClean="0"/>
              <a:t> участники </a:t>
            </a:r>
            <a:r>
              <a:rPr lang="ru-RU" dirty="0"/>
              <a:t>проекта используют приобретенные знания о стрессорах, причинах </a:t>
            </a:r>
            <a:r>
              <a:rPr lang="ru-RU" dirty="0" smtClean="0"/>
              <a:t>возникновения </a:t>
            </a:r>
            <a:r>
              <a:rPr lang="ru-RU" dirty="0"/>
              <a:t>и способах борьбы со стрессом в повседневной жизни, в </a:t>
            </a:r>
            <a:r>
              <a:rPr lang="ru-RU" dirty="0" smtClean="0"/>
              <a:t>процессе </a:t>
            </a:r>
            <a:r>
              <a:rPr lang="ru-RU" dirty="0"/>
              <a:t>профессиональной и учебной деятельности для профилактики стресса, </a:t>
            </a:r>
            <a:r>
              <a:rPr lang="ru-RU" dirty="0" smtClean="0"/>
              <a:t>заботы </a:t>
            </a:r>
            <a:r>
              <a:rPr lang="ru-RU" dirty="0"/>
              <a:t>о собственном здоровье и здоровье окружающих.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83047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60</TotalTime>
  <Words>374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Corbel</vt:lpstr>
      <vt:lpstr>Базис</vt:lpstr>
      <vt:lpstr>«CalmMind: Путь к гармонии и успокоению»</vt:lpstr>
      <vt:lpstr>Давайте знакомиться!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«CalmMind: Путь к гармонии и успокоению»</dc:title>
  <dc:creator>Анна Егорова</dc:creator>
  <cp:lastModifiedBy>Анна Егорова</cp:lastModifiedBy>
  <cp:revision>5</cp:revision>
  <dcterms:created xsi:type="dcterms:W3CDTF">2023-04-19T06:40:46Z</dcterms:created>
  <dcterms:modified xsi:type="dcterms:W3CDTF">2023-04-19T07:41:31Z</dcterms:modified>
</cp:coreProperties>
</file>