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E9E"/>
    <a:srgbClr val="B46874"/>
    <a:srgbClr val="F38196"/>
    <a:srgbClr val="9B90CC"/>
    <a:srgbClr val="4DCBF7"/>
    <a:srgbClr val="F86DAC"/>
    <a:srgbClr val="84C64F"/>
    <a:srgbClr val="6B9DCE"/>
    <a:srgbClr val="F86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92390-7B0A-4CB7-8BAF-EF42BEC5E22D}" v="116" dt="2024-02-20T08:34:45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ronova, Elizaveta" userId="3aedc984-99cd-4c52-9ff8-b485269e4421" providerId="ADAL" clId="{03D92390-7B0A-4CB7-8BAF-EF42BEC5E22D}"/>
    <pc:docChg chg="undo custSel addSld delSld modSld sldOrd">
      <pc:chgData name="Sofronova, Elizaveta" userId="3aedc984-99cd-4c52-9ff8-b485269e4421" providerId="ADAL" clId="{03D92390-7B0A-4CB7-8BAF-EF42BEC5E22D}" dt="2024-02-28T11:59:56.794" v="931" actId="47"/>
      <pc:docMkLst>
        <pc:docMk/>
      </pc:docMkLst>
      <pc:sldChg chg="del">
        <pc:chgData name="Sofronova, Elizaveta" userId="3aedc984-99cd-4c52-9ff8-b485269e4421" providerId="ADAL" clId="{03D92390-7B0A-4CB7-8BAF-EF42BEC5E22D}" dt="2024-02-28T11:59:56.794" v="931" actId="47"/>
        <pc:sldMkLst>
          <pc:docMk/>
          <pc:sldMk cId="348161732" sldId="257"/>
        </pc:sldMkLst>
      </pc:sldChg>
      <pc:sldChg chg="addSp modSp mod ord">
        <pc:chgData name="Sofronova, Elizaveta" userId="3aedc984-99cd-4c52-9ff8-b485269e4421" providerId="ADAL" clId="{03D92390-7B0A-4CB7-8BAF-EF42BEC5E22D}" dt="2024-02-20T08:33:40.844" v="822" actId="1076"/>
        <pc:sldMkLst>
          <pc:docMk/>
          <pc:sldMk cId="876001160" sldId="258"/>
        </pc:sldMkLst>
        <pc:spChg chg="mod">
          <ac:chgData name="Sofronova, Elizaveta" userId="3aedc984-99cd-4c52-9ff8-b485269e4421" providerId="ADAL" clId="{03D92390-7B0A-4CB7-8BAF-EF42BEC5E22D}" dt="2024-02-20T07:40:54.673" v="79" actId="20577"/>
          <ac:spMkLst>
            <pc:docMk/>
            <pc:sldMk cId="876001160" sldId="258"/>
            <ac:spMk id="2" creationId="{E7CE2AE1-FE14-2BD6-2401-DA419CC36470}"/>
          </ac:spMkLst>
        </pc:spChg>
        <pc:spChg chg="add mod">
          <ac:chgData name="Sofronova, Elizaveta" userId="3aedc984-99cd-4c52-9ff8-b485269e4421" providerId="ADAL" clId="{03D92390-7B0A-4CB7-8BAF-EF42BEC5E22D}" dt="2024-02-20T08:33:40.844" v="822" actId="1076"/>
          <ac:spMkLst>
            <pc:docMk/>
            <pc:sldMk cId="876001160" sldId="258"/>
            <ac:spMk id="3" creationId="{0E5AECC9-FCF9-C610-8B13-5181D3E33B1F}"/>
          </ac:spMkLst>
        </pc:spChg>
        <pc:spChg chg="add mod">
          <ac:chgData name="Sofronova, Elizaveta" userId="3aedc984-99cd-4c52-9ff8-b485269e4421" providerId="ADAL" clId="{03D92390-7B0A-4CB7-8BAF-EF42BEC5E22D}" dt="2024-02-20T08:33:34.100" v="821" actId="1076"/>
          <ac:spMkLst>
            <pc:docMk/>
            <pc:sldMk cId="876001160" sldId="258"/>
            <ac:spMk id="6" creationId="{64900F03-05F5-EE7C-D594-0096A88BD938}"/>
          </ac:spMkLst>
        </pc:spChg>
        <pc:spChg chg="add mod">
          <ac:chgData name="Sofronova, Elizaveta" userId="3aedc984-99cd-4c52-9ff8-b485269e4421" providerId="ADAL" clId="{03D92390-7B0A-4CB7-8BAF-EF42BEC5E22D}" dt="2024-02-20T07:47:55.133" v="243" actId="1076"/>
          <ac:spMkLst>
            <pc:docMk/>
            <pc:sldMk cId="876001160" sldId="258"/>
            <ac:spMk id="7" creationId="{DDAC858C-3E17-FE90-8401-41CCB5F5B6B8}"/>
          </ac:spMkLst>
        </pc:spChg>
        <pc:spChg chg="add mod">
          <ac:chgData name="Sofronova, Elizaveta" userId="3aedc984-99cd-4c52-9ff8-b485269e4421" providerId="ADAL" clId="{03D92390-7B0A-4CB7-8BAF-EF42BEC5E22D}" dt="2024-02-20T08:31:09.547" v="810" actId="1076"/>
          <ac:spMkLst>
            <pc:docMk/>
            <pc:sldMk cId="876001160" sldId="258"/>
            <ac:spMk id="8" creationId="{C0B1A597-1993-13E3-CD9F-9CB919C6D1AD}"/>
          </ac:spMkLst>
        </pc:spChg>
        <pc:picChg chg="mod">
          <ac:chgData name="Sofronova, Elizaveta" userId="3aedc984-99cd-4c52-9ff8-b485269e4421" providerId="ADAL" clId="{03D92390-7B0A-4CB7-8BAF-EF42BEC5E22D}" dt="2024-02-20T07:41:13.864" v="82" actId="1076"/>
          <ac:picMkLst>
            <pc:docMk/>
            <pc:sldMk cId="876001160" sldId="258"/>
            <ac:picMk id="4" creationId="{38586E6E-378D-6DA2-77FA-3E05CE0CB27B}"/>
          </ac:picMkLst>
        </pc:picChg>
        <pc:picChg chg="add mod">
          <ac:chgData name="Sofronova, Elizaveta" userId="3aedc984-99cd-4c52-9ff8-b485269e4421" providerId="ADAL" clId="{03D92390-7B0A-4CB7-8BAF-EF42BEC5E22D}" dt="2024-02-20T08:33:34.100" v="821" actId="1076"/>
          <ac:picMkLst>
            <pc:docMk/>
            <pc:sldMk cId="876001160" sldId="258"/>
            <ac:picMk id="10" creationId="{FE8BC25D-A16B-3AF0-88FF-383C3928573D}"/>
          </ac:picMkLst>
        </pc:picChg>
        <pc:picChg chg="add mod">
          <ac:chgData name="Sofronova, Elizaveta" userId="3aedc984-99cd-4c52-9ff8-b485269e4421" providerId="ADAL" clId="{03D92390-7B0A-4CB7-8BAF-EF42BEC5E22D}" dt="2024-02-20T08:33:40.844" v="822" actId="1076"/>
          <ac:picMkLst>
            <pc:docMk/>
            <pc:sldMk cId="876001160" sldId="258"/>
            <ac:picMk id="12" creationId="{3AB9D422-CA59-ED15-BDA2-EB89223514ED}"/>
          </ac:picMkLst>
        </pc:picChg>
        <pc:picChg chg="add mod">
          <ac:chgData name="Sofronova, Elizaveta" userId="3aedc984-99cd-4c52-9ff8-b485269e4421" providerId="ADAL" clId="{03D92390-7B0A-4CB7-8BAF-EF42BEC5E22D}" dt="2024-02-20T08:33:27.667" v="820" actId="1076"/>
          <ac:picMkLst>
            <pc:docMk/>
            <pc:sldMk cId="876001160" sldId="258"/>
            <ac:picMk id="14" creationId="{D934DF78-BE00-214A-FF5C-08FF359F628C}"/>
          </ac:picMkLst>
        </pc:picChg>
        <pc:picChg chg="add mod">
          <ac:chgData name="Sofronova, Elizaveta" userId="3aedc984-99cd-4c52-9ff8-b485269e4421" providerId="ADAL" clId="{03D92390-7B0A-4CB7-8BAF-EF42BEC5E22D}" dt="2024-02-20T08:33:19.575" v="818" actId="1076"/>
          <ac:picMkLst>
            <pc:docMk/>
            <pc:sldMk cId="876001160" sldId="258"/>
            <ac:picMk id="16" creationId="{88788F5E-6F4B-FA28-4692-B4558CC0D6DA}"/>
          </ac:picMkLst>
        </pc:picChg>
        <pc:picChg chg="mod">
          <ac:chgData name="Sofronova, Elizaveta" userId="3aedc984-99cd-4c52-9ff8-b485269e4421" providerId="ADAL" clId="{03D92390-7B0A-4CB7-8BAF-EF42BEC5E22D}" dt="2024-02-20T08:30:19.101" v="806" actId="1076"/>
          <ac:picMkLst>
            <pc:docMk/>
            <pc:sldMk cId="876001160" sldId="258"/>
            <ac:picMk id="2050" creationId="{D9789717-BF31-620D-EAC0-33CAB0975A05}"/>
          </ac:picMkLst>
        </pc:picChg>
      </pc:sldChg>
      <pc:sldChg chg="addSp delSp modSp add mod">
        <pc:chgData name="Sofronova, Elizaveta" userId="3aedc984-99cd-4c52-9ff8-b485269e4421" providerId="ADAL" clId="{03D92390-7B0A-4CB7-8BAF-EF42BEC5E22D}" dt="2024-02-20T08:36:17.779" v="930" actId="207"/>
        <pc:sldMkLst>
          <pc:docMk/>
          <pc:sldMk cId="2771009953" sldId="259"/>
        </pc:sldMkLst>
        <pc:spChg chg="del">
          <ac:chgData name="Sofronova, Elizaveta" userId="3aedc984-99cd-4c52-9ff8-b485269e4421" providerId="ADAL" clId="{03D92390-7B0A-4CB7-8BAF-EF42BEC5E22D}" dt="2024-02-20T06:42:10.913" v="4" actId="478"/>
          <ac:spMkLst>
            <pc:docMk/>
            <pc:sldMk cId="2771009953" sldId="259"/>
            <ac:spMk id="2" creationId="{7E8D1995-E9E7-5317-AB9E-28A27E515C94}"/>
          </ac:spMkLst>
        </pc:spChg>
        <pc:spChg chg="add mod">
          <ac:chgData name="Sofronova, Elizaveta" userId="3aedc984-99cd-4c52-9ff8-b485269e4421" providerId="ADAL" clId="{03D92390-7B0A-4CB7-8BAF-EF42BEC5E22D}" dt="2024-02-20T08:35:18.266" v="923" actId="1076"/>
          <ac:spMkLst>
            <pc:docMk/>
            <pc:sldMk cId="2771009953" sldId="259"/>
            <ac:spMk id="3" creationId="{292D8E9F-22BA-64B3-F63A-BF1B2122C190}"/>
          </ac:spMkLst>
        </pc:spChg>
        <pc:spChg chg="add del mod">
          <ac:chgData name="Sofronova, Elizaveta" userId="3aedc984-99cd-4c52-9ff8-b485269e4421" providerId="ADAL" clId="{03D92390-7B0A-4CB7-8BAF-EF42BEC5E22D}" dt="2024-02-20T08:16:40.019" v="375" actId="478"/>
          <ac:spMkLst>
            <pc:docMk/>
            <pc:sldMk cId="2771009953" sldId="259"/>
            <ac:spMk id="5" creationId="{455E8116-B949-92A2-0E22-F179EA1544EE}"/>
          </ac:spMkLst>
        </pc:spChg>
        <pc:spChg chg="add del mod">
          <ac:chgData name="Sofronova, Elizaveta" userId="3aedc984-99cd-4c52-9ff8-b485269e4421" providerId="ADAL" clId="{03D92390-7B0A-4CB7-8BAF-EF42BEC5E22D}" dt="2024-02-20T08:15:31.363" v="374" actId="478"/>
          <ac:spMkLst>
            <pc:docMk/>
            <pc:sldMk cId="2771009953" sldId="259"/>
            <ac:spMk id="6" creationId="{61AD0E76-61D7-AAC0-9E62-D750EA3EAF2A}"/>
          </ac:spMkLst>
        </pc:spChg>
        <pc:spChg chg="add del mod">
          <ac:chgData name="Sofronova, Elizaveta" userId="3aedc984-99cd-4c52-9ff8-b485269e4421" providerId="ADAL" clId="{03D92390-7B0A-4CB7-8BAF-EF42BEC5E22D}" dt="2024-02-20T08:16:47.615" v="378" actId="478"/>
          <ac:spMkLst>
            <pc:docMk/>
            <pc:sldMk cId="2771009953" sldId="259"/>
            <ac:spMk id="8" creationId="{D4988ED5-9E67-D389-C15C-77868230C4DF}"/>
          </ac:spMkLst>
        </pc:spChg>
        <pc:spChg chg="add del mod">
          <ac:chgData name="Sofronova, Elizaveta" userId="3aedc984-99cd-4c52-9ff8-b485269e4421" providerId="ADAL" clId="{03D92390-7B0A-4CB7-8BAF-EF42BEC5E22D}" dt="2024-02-20T08:17:00.542" v="380" actId="478"/>
          <ac:spMkLst>
            <pc:docMk/>
            <pc:sldMk cId="2771009953" sldId="259"/>
            <ac:spMk id="10" creationId="{C7E37C0C-3AC2-0633-E4D6-6443AECE4205}"/>
          </ac:spMkLst>
        </pc:spChg>
        <pc:spChg chg="add mod">
          <ac:chgData name="Sofronova, Elizaveta" userId="3aedc984-99cd-4c52-9ff8-b485269e4421" providerId="ADAL" clId="{03D92390-7B0A-4CB7-8BAF-EF42BEC5E22D}" dt="2024-02-20T08:35:26.895" v="925" actId="207"/>
          <ac:spMkLst>
            <pc:docMk/>
            <pc:sldMk cId="2771009953" sldId="259"/>
            <ac:spMk id="12" creationId="{4312E90C-AF2B-9AD7-7D13-02E8FFBB4F7A}"/>
          </ac:spMkLst>
        </pc:spChg>
        <pc:spChg chg="add del mod">
          <ac:chgData name="Sofronova, Elizaveta" userId="3aedc984-99cd-4c52-9ff8-b485269e4421" providerId="ADAL" clId="{03D92390-7B0A-4CB7-8BAF-EF42BEC5E22D}" dt="2024-02-20T08:24:42.526" v="591" actId="22"/>
          <ac:spMkLst>
            <pc:docMk/>
            <pc:sldMk cId="2771009953" sldId="259"/>
            <ac:spMk id="14" creationId="{29461321-0C30-82A0-7C38-595E6B20661B}"/>
          </ac:spMkLst>
        </pc:spChg>
        <pc:spChg chg="add del mod">
          <ac:chgData name="Sofronova, Elizaveta" userId="3aedc984-99cd-4c52-9ff8-b485269e4421" providerId="ADAL" clId="{03D92390-7B0A-4CB7-8BAF-EF42BEC5E22D}" dt="2024-02-20T08:26:42.231" v="778" actId="478"/>
          <ac:spMkLst>
            <pc:docMk/>
            <pc:sldMk cId="2771009953" sldId="259"/>
            <ac:spMk id="15" creationId="{AF4F527B-D29B-807E-83AF-BDC397315A66}"/>
          </ac:spMkLst>
        </pc:spChg>
        <pc:spChg chg="add mod">
          <ac:chgData name="Sofronova, Elizaveta" userId="3aedc984-99cd-4c52-9ff8-b485269e4421" providerId="ADAL" clId="{03D92390-7B0A-4CB7-8BAF-EF42BEC5E22D}" dt="2024-02-20T08:35:36.686" v="926" actId="207"/>
          <ac:spMkLst>
            <pc:docMk/>
            <pc:sldMk cId="2771009953" sldId="259"/>
            <ac:spMk id="16" creationId="{95E3C6D1-EEB1-1875-9925-73CBF80B0B7A}"/>
          </ac:spMkLst>
        </pc:spChg>
        <pc:spChg chg="add mod">
          <ac:chgData name="Sofronova, Elizaveta" userId="3aedc984-99cd-4c52-9ff8-b485269e4421" providerId="ADAL" clId="{03D92390-7B0A-4CB7-8BAF-EF42BEC5E22D}" dt="2024-02-20T08:35:47.060" v="927" actId="207"/>
          <ac:spMkLst>
            <pc:docMk/>
            <pc:sldMk cId="2771009953" sldId="259"/>
            <ac:spMk id="17" creationId="{D24C5B76-A693-F7A4-418F-BD621C574008}"/>
          </ac:spMkLst>
        </pc:spChg>
        <pc:spChg chg="add mod">
          <ac:chgData name="Sofronova, Elizaveta" userId="3aedc984-99cd-4c52-9ff8-b485269e4421" providerId="ADAL" clId="{03D92390-7B0A-4CB7-8BAF-EF42BEC5E22D}" dt="2024-02-20T08:36:17.779" v="930" actId="207"/>
          <ac:spMkLst>
            <pc:docMk/>
            <pc:sldMk cId="2771009953" sldId="259"/>
            <ac:spMk id="18" creationId="{F4A98D4F-E340-FF00-4B84-A40C096F3BA1}"/>
          </ac:spMkLst>
        </pc:spChg>
        <pc:picChg chg="add del mod">
          <ac:chgData name="Sofronova, Elizaveta" userId="3aedc984-99cd-4c52-9ff8-b485269e4421" providerId="ADAL" clId="{03D92390-7B0A-4CB7-8BAF-EF42BEC5E22D}" dt="2024-02-20T08:15:31.363" v="374" actId="478"/>
          <ac:picMkLst>
            <pc:docMk/>
            <pc:sldMk cId="2771009953" sldId="259"/>
            <ac:picMk id="7" creationId="{6163E51B-288F-80B8-C02F-7ED1F40A1FC1}"/>
          </ac:picMkLst>
        </pc:picChg>
        <pc:picChg chg="add del mod">
          <ac:chgData name="Sofronova, Elizaveta" userId="3aedc984-99cd-4c52-9ff8-b485269e4421" providerId="ADAL" clId="{03D92390-7B0A-4CB7-8BAF-EF42BEC5E22D}" dt="2024-02-20T08:16:47.615" v="378" actId="478"/>
          <ac:picMkLst>
            <pc:docMk/>
            <pc:sldMk cId="2771009953" sldId="259"/>
            <ac:picMk id="9" creationId="{6D8DB3FF-821D-3081-7D83-3FAF610D2585}"/>
          </ac:picMkLst>
        </pc:picChg>
        <pc:picChg chg="add mod">
          <ac:chgData name="Sofronova, Elizaveta" userId="3aedc984-99cd-4c52-9ff8-b485269e4421" providerId="ADAL" clId="{03D92390-7B0A-4CB7-8BAF-EF42BEC5E22D}" dt="2024-02-20T08:20:49.053" v="455" actId="14100"/>
          <ac:picMkLst>
            <pc:docMk/>
            <pc:sldMk cId="2771009953" sldId="259"/>
            <ac:picMk id="11" creationId="{F6CF064B-1EDE-168C-C2AD-35695DA79B12}"/>
          </ac:picMkLst>
        </pc:picChg>
        <pc:picChg chg="add del">
          <ac:chgData name="Sofronova, Elizaveta" userId="3aedc984-99cd-4c52-9ff8-b485269e4421" providerId="ADAL" clId="{03D92390-7B0A-4CB7-8BAF-EF42BEC5E22D}" dt="2024-02-20T08:15:28.638" v="372" actId="478"/>
          <ac:picMkLst>
            <pc:docMk/>
            <pc:sldMk cId="2771009953" sldId="259"/>
            <ac:picMk id="1026" creationId="{9E334B7B-AB93-C481-EB07-DFC8BCC200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C84B8-618A-BE0F-CE73-79624B88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C74E20-235C-B24D-A2E2-8184A49C5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65FEDA-023E-8831-8640-65A1050C6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B9A6A-A746-E386-7D61-C7CE2FC3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5FCF3-BB23-1121-A932-F163F3AA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1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AF247-F8E5-71E5-22D3-142046BF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863F65-E173-9B6D-1BD1-DCC77C531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71F95-3E4A-91FE-42C1-19A3CA5F0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393D3-2022-70CD-0ED0-5FD7AA7E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DA296-85EB-65C2-D7F1-FB488A79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0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A5B227-FE2E-A1AD-2C5F-C83A3DB79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28328-722E-B433-6083-8F7AC7413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CF553-2249-6A05-5734-BC19A620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7527C-B997-CA22-8EDD-DE980559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CC101-4FFA-C60B-FEC1-5D57F687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0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0DD64-EFE3-D7AB-D377-EEC104AE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BF063-EFFA-3D90-23A3-0C239C88B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6C4998-1E88-BE2E-E2DB-1DF66011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3C269-BF0F-4A60-8141-78F3FD12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B2B6C1-60C4-CA39-86D1-25455579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4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47D2A-DE2D-8E20-FB90-2D7880A1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EAFB13-FC23-0FE0-08E6-E39D1E879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9EC116-0F02-88A5-2E05-A5742722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3027F-7E2F-5F3A-4F1F-9D60C2D5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BB17D-72A5-017D-1E1C-0136DD41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3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7D20D-2188-E16C-E23F-B551903F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7787A-BFA9-E097-50A6-D12EBE058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B3135C-1B0C-2192-4508-BC75427F1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E3D55C-4A85-1048-E3E0-A583CB09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A97DA1-A194-800F-7987-78EC122C0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C3E311-9C78-BC90-AC0B-2276F24D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88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A302F-8B05-C173-F2BB-BB518857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872D44-9814-7B6E-9624-62101EDC4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C7E526-B48D-DB38-9128-C2C8F475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42A89-B26F-EA77-676A-638735DA1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73880C-2E6A-4DE5-B944-DBD0CE2BF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4229C1-7BFC-D425-593F-91A80321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BD3C0F-8B21-AA77-FEB3-A528AF97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B091EC-9079-20AF-0A03-EB307D27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8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8CAB3-2606-3007-CB5F-55509501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2F83B4-D09D-B07C-25B1-215A7174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CB7EF8-70E2-411E-BF9A-0C698F37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D19C1-73A7-08F6-7DB2-1501EF83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0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70EEE9-1969-B537-41BD-3B94E179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807216-4D34-CB8F-1AE5-3BA048C1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9EA646-448E-D430-79D7-F793C59D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F816B-6FBE-BBCD-5D53-0AABAA98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E0712F-D331-6850-F70A-B35E69A60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209055-7B79-8329-07D2-36528246A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6AE73-A562-21E0-9B16-4324EFEC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7C459D-E727-ECD2-0058-86BB94C8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BB2C51-83E8-D315-CF14-4EC455D6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1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CD990-4F5B-C1D2-8CC4-BB2FE30A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56039B-12DF-3BEB-0C46-01AD3A4FD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C6249F-EF65-29DC-D691-397FF5C9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1DE6DD-D091-4F9D-DDBE-F2C9E7D9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71609-4AF4-6C94-E4E2-444B0899F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113F04-3F84-7F9D-CDB1-579C315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6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867D4-4CCB-4AAD-BC62-E4F301AD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D44B59-489F-9DA0-99C2-C153EAE3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FB2CC-161C-542C-01EF-86A6CB619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40227-C0B8-4A27-8272-A4F88A2DBB6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E66DE-5DF8-4061-4640-917641A87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5545D6-E608-2A9F-C43B-88B720972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8724-5C28-4E4A-B664-3811A9237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2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10CAFE-53B7-489B-AE7F-7015FFC4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25" y="2030818"/>
            <a:ext cx="5387163" cy="30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D7BC86-4A3C-837E-28CE-30C1DA78AF1F}"/>
              </a:ext>
            </a:extLst>
          </p:cNvPr>
          <p:cNvSpPr txBox="1"/>
          <p:nvPr/>
        </p:nvSpPr>
        <p:spPr>
          <a:xfrm>
            <a:off x="8229600" y="1350335"/>
            <a:ext cx="64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6DAC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0908AF-6FDB-EE58-786A-2F9A5D4D6586}"/>
              </a:ext>
            </a:extLst>
          </p:cNvPr>
          <p:cNvSpPr txBox="1"/>
          <p:nvPr/>
        </p:nvSpPr>
        <p:spPr>
          <a:xfrm>
            <a:off x="8562754" y="2810539"/>
            <a:ext cx="154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4DCBF7"/>
                </a:solidFill>
              </a:rPr>
              <a:t>100</a:t>
            </a:r>
            <a:endParaRPr lang="ru-RU" sz="5400" b="1" dirty="0">
              <a:solidFill>
                <a:srgbClr val="4DCBF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EC729-F92C-8FA4-00FB-C5B591E6F8C2}"/>
              </a:ext>
            </a:extLst>
          </p:cNvPr>
          <p:cNvSpPr txBox="1"/>
          <p:nvPr/>
        </p:nvSpPr>
        <p:spPr>
          <a:xfrm>
            <a:off x="8279226" y="4642881"/>
            <a:ext cx="154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84C64F"/>
                </a:solidFill>
              </a:rPr>
              <a:t>4</a:t>
            </a:r>
            <a:r>
              <a:rPr lang="ru-RU" sz="5400" b="1" dirty="0">
                <a:solidFill>
                  <a:srgbClr val="84C64F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8C3F7B-E6C7-E46B-0195-E8FB7B9F0794}"/>
              </a:ext>
            </a:extLst>
          </p:cNvPr>
          <p:cNvSpPr txBox="1"/>
          <p:nvPr/>
        </p:nvSpPr>
        <p:spPr>
          <a:xfrm>
            <a:off x="53165" y="3147235"/>
            <a:ext cx="3423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err="1">
                <a:solidFill>
                  <a:srgbClr val="4DCBF7"/>
                </a:solidFill>
                <a:cs typeface="Arial" panose="020B0604020202020204" pitchFamily="34" charset="0"/>
              </a:rPr>
              <a:t>Орфанные</a:t>
            </a:r>
            <a:r>
              <a:rPr lang="ru-RU" sz="3000" b="1" dirty="0">
                <a:solidFill>
                  <a:srgbClr val="4DCBF7"/>
                </a:solidFill>
                <a:cs typeface="Arial" panose="020B0604020202020204" pitchFamily="34" charset="0"/>
              </a:rPr>
              <a:t> центры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1A627-1A46-84CE-EA9F-436442FEFBEF}"/>
              </a:ext>
            </a:extLst>
          </p:cNvPr>
          <p:cNvSpPr txBox="1"/>
          <p:nvPr/>
        </p:nvSpPr>
        <p:spPr>
          <a:xfrm>
            <a:off x="326066" y="4685413"/>
            <a:ext cx="3193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4C64F"/>
                </a:solidFill>
              </a:rPr>
              <a:t>Новые форматы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1BE6C-0CCC-0670-7E75-08B3AA6309B4}"/>
              </a:ext>
            </a:extLst>
          </p:cNvPr>
          <p:cNvSpPr txBox="1"/>
          <p:nvPr/>
        </p:nvSpPr>
        <p:spPr>
          <a:xfrm>
            <a:off x="212653" y="1403495"/>
            <a:ext cx="3466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86EAC"/>
                </a:solidFill>
              </a:rPr>
              <a:t>Дорожные карты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4B0FB6-4702-D5CA-613C-486840FDF124}"/>
              </a:ext>
            </a:extLst>
          </p:cNvPr>
          <p:cNvSpPr txBox="1"/>
          <p:nvPr/>
        </p:nvSpPr>
        <p:spPr>
          <a:xfrm>
            <a:off x="8633637" y="1701210"/>
            <a:ext cx="221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регионов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93E4A-BF71-51BD-39F2-F80BA7AD3DF0}"/>
              </a:ext>
            </a:extLst>
          </p:cNvPr>
          <p:cNvSpPr txBox="1"/>
          <p:nvPr/>
        </p:nvSpPr>
        <p:spPr>
          <a:xfrm>
            <a:off x="8654902" y="3501654"/>
            <a:ext cx="4026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пациентов получили консультации федеральных экспертов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73088-BD63-680F-B4C1-A597A0BE0A56}"/>
              </a:ext>
            </a:extLst>
          </p:cNvPr>
          <p:cNvSpPr txBox="1"/>
          <p:nvPr/>
        </p:nvSpPr>
        <p:spPr>
          <a:xfrm>
            <a:off x="8328842" y="5397793"/>
            <a:ext cx="3409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региональных экспертов приняли участие в образовательных сессиях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2026A-8F94-DF8C-9085-8C2D45E7D5C4}"/>
              </a:ext>
            </a:extLst>
          </p:cNvPr>
          <p:cNvSpPr txBox="1"/>
          <p:nvPr/>
        </p:nvSpPr>
        <p:spPr>
          <a:xfrm>
            <a:off x="74424" y="3593799"/>
            <a:ext cx="323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обсуждаются в 3-х регионах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7ABC74-AF59-0455-EC70-F4B2DA9B28AE}"/>
              </a:ext>
            </a:extLst>
          </p:cNvPr>
          <p:cNvSpPr txBox="1"/>
          <p:nvPr/>
        </p:nvSpPr>
        <p:spPr>
          <a:xfrm>
            <a:off x="226830" y="1867782"/>
            <a:ext cx="3239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улучшению доступа редких  пациентов к терапии в регионах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3D8685-C385-55EE-D574-0A40F59564D1}"/>
              </a:ext>
            </a:extLst>
          </p:cNvPr>
          <p:cNvSpPr txBox="1"/>
          <p:nvPr/>
        </p:nvSpPr>
        <p:spPr>
          <a:xfrm>
            <a:off x="389861" y="5188685"/>
            <a:ext cx="35654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«стационар 1 дня» и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открытый разговор с юристом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F50B42-3DDB-D002-FB7D-F1F87C05D19C}"/>
              </a:ext>
            </a:extLst>
          </p:cNvPr>
          <p:cNvSpPr txBox="1"/>
          <p:nvPr/>
        </p:nvSpPr>
        <p:spPr>
          <a:xfrm>
            <a:off x="223284" y="202019"/>
            <a:ext cx="11968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Десант Добра - эффективная площадка для диалога в регионах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41C91F-02B0-DA92-8C86-DBBECDAE2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315" y="2113751"/>
            <a:ext cx="1846885" cy="508001"/>
          </a:xfrm>
          <a:prstGeom prst="rect">
            <a:avLst/>
          </a:prstGeom>
        </p:spPr>
      </p:pic>
      <p:sp>
        <p:nvSpPr>
          <p:cNvPr id="23" name="Дуга 22">
            <a:extLst>
              <a:ext uri="{FF2B5EF4-FFF2-40B4-BE49-F238E27FC236}">
                <a16:creationId xmlns:a16="http://schemas.microsoft.com/office/drawing/2014/main" id="{EAC249D4-091D-8898-2F9C-52D898DFB5E3}"/>
              </a:ext>
            </a:extLst>
          </p:cNvPr>
          <p:cNvSpPr/>
          <p:nvPr/>
        </p:nvSpPr>
        <p:spPr>
          <a:xfrm rot="13875331">
            <a:off x="3131511" y="1504872"/>
            <a:ext cx="5215328" cy="4443521"/>
          </a:xfrm>
          <a:prstGeom prst="arc">
            <a:avLst>
              <a:gd name="adj1" fmla="val 16196903"/>
              <a:gd name="adj2" fmla="val 1328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40CB15CD-5CB8-57CD-6FF3-D62EFE51A037}"/>
              </a:ext>
            </a:extLst>
          </p:cNvPr>
          <p:cNvSpPr/>
          <p:nvPr/>
        </p:nvSpPr>
        <p:spPr>
          <a:xfrm rot="2841484">
            <a:off x="3309236" y="736297"/>
            <a:ext cx="5268722" cy="4811250"/>
          </a:xfrm>
          <a:prstGeom prst="arc">
            <a:avLst>
              <a:gd name="adj1" fmla="val 16462053"/>
              <a:gd name="adj2" fmla="val 2458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8D67364-6BC8-A34D-20BF-82DDDB5019F3}"/>
              </a:ext>
            </a:extLst>
          </p:cNvPr>
          <p:cNvSpPr/>
          <p:nvPr/>
        </p:nvSpPr>
        <p:spPr>
          <a:xfrm>
            <a:off x="3693041" y="1981200"/>
            <a:ext cx="145312" cy="145312"/>
          </a:xfrm>
          <a:prstGeom prst="ellipse">
            <a:avLst/>
          </a:prstGeom>
          <a:solidFill>
            <a:srgbClr val="F86EAC"/>
          </a:solidFill>
          <a:ln>
            <a:solidFill>
              <a:srgbClr val="F86D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DE50CF9-5177-AAF1-15AD-BD21E94504FA}"/>
              </a:ext>
            </a:extLst>
          </p:cNvPr>
          <p:cNvSpPr/>
          <p:nvPr/>
        </p:nvSpPr>
        <p:spPr>
          <a:xfrm>
            <a:off x="7970873" y="1889052"/>
            <a:ext cx="145312" cy="145312"/>
          </a:xfrm>
          <a:prstGeom prst="ellipse">
            <a:avLst/>
          </a:prstGeom>
          <a:solidFill>
            <a:srgbClr val="F86EAC"/>
          </a:solidFill>
          <a:ln>
            <a:solidFill>
              <a:srgbClr val="F86D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5028BCA2-3A5E-5C24-0269-2D4E90F04B01}"/>
              </a:ext>
            </a:extLst>
          </p:cNvPr>
          <p:cNvSpPr/>
          <p:nvPr/>
        </p:nvSpPr>
        <p:spPr>
          <a:xfrm>
            <a:off x="3654056" y="4632251"/>
            <a:ext cx="145312" cy="145312"/>
          </a:xfrm>
          <a:prstGeom prst="ellipse">
            <a:avLst/>
          </a:prstGeom>
          <a:solidFill>
            <a:srgbClr val="84C64F"/>
          </a:solidFill>
          <a:ln>
            <a:solidFill>
              <a:srgbClr val="84C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440D5BC3-6963-AB18-4D6B-8BCC20567295}"/>
              </a:ext>
            </a:extLst>
          </p:cNvPr>
          <p:cNvSpPr/>
          <p:nvPr/>
        </p:nvSpPr>
        <p:spPr>
          <a:xfrm>
            <a:off x="7963785" y="4646428"/>
            <a:ext cx="145312" cy="145312"/>
          </a:xfrm>
          <a:prstGeom prst="ellipse">
            <a:avLst/>
          </a:prstGeom>
          <a:solidFill>
            <a:srgbClr val="84C64F"/>
          </a:solidFill>
          <a:ln>
            <a:solidFill>
              <a:srgbClr val="84C64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F46D92A-4D6F-8349-AE81-6C4E498CCE71}"/>
              </a:ext>
            </a:extLst>
          </p:cNvPr>
          <p:cNvSpPr/>
          <p:nvPr/>
        </p:nvSpPr>
        <p:spPr>
          <a:xfrm>
            <a:off x="8371367" y="3310272"/>
            <a:ext cx="145312" cy="145312"/>
          </a:xfrm>
          <a:prstGeom prst="ellipse">
            <a:avLst/>
          </a:prstGeom>
          <a:solidFill>
            <a:srgbClr val="4DCBF7"/>
          </a:solidFill>
          <a:ln>
            <a:solidFill>
              <a:srgbClr val="4DCB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B0A0295-8125-C0CD-8D2A-A464FA686C93}"/>
              </a:ext>
            </a:extLst>
          </p:cNvPr>
          <p:cNvSpPr/>
          <p:nvPr/>
        </p:nvSpPr>
        <p:spPr>
          <a:xfrm>
            <a:off x="3281916" y="3335076"/>
            <a:ext cx="145312" cy="145312"/>
          </a:xfrm>
          <a:prstGeom prst="ellipse">
            <a:avLst/>
          </a:prstGeom>
          <a:solidFill>
            <a:srgbClr val="4DCBF7"/>
          </a:solidFill>
          <a:ln>
            <a:solidFill>
              <a:srgbClr val="4DCB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8D988-76CA-42AC-6157-939CAB6C7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есплатное векторное изображение Коллекция медицинских иконки">
            <a:extLst>
              <a:ext uri="{FF2B5EF4-FFF2-40B4-BE49-F238E27FC236}">
                <a16:creationId xmlns:a16="http://schemas.microsoft.com/office/drawing/2014/main" id="{D9789717-BF31-620D-EAC0-33CAB097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96" y="723014"/>
            <a:ext cx="5709685" cy="570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586E6E-378D-6DA2-77FA-3E05CE0CB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827" y="6270470"/>
            <a:ext cx="1846885" cy="50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CE2AE1-FE14-2BD6-2401-DA419CC36470}"/>
              </a:ext>
            </a:extLst>
          </p:cNvPr>
          <p:cNvSpPr txBox="1"/>
          <p:nvPr/>
        </p:nvSpPr>
        <p:spPr>
          <a:xfrm>
            <a:off x="223284" y="202019"/>
            <a:ext cx="1196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Орфанный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центр экспертизы – эффективный инструмент пациент-ориентированного здравоохранения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AECC9-FCF9-C610-8B13-5181D3E33B1F}"/>
              </a:ext>
            </a:extLst>
          </p:cNvPr>
          <p:cNvSpPr txBox="1"/>
          <p:nvPr/>
        </p:nvSpPr>
        <p:spPr>
          <a:xfrm>
            <a:off x="8038214" y="1467292"/>
            <a:ext cx="4667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динамическое наблюдение за эффективностью лечения редких пациентов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900F03-05F5-EE7C-D594-0096A88BD938}"/>
              </a:ext>
            </a:extLst>
          </p:cNvPr>
          <p:cNvSpPr txBox="1"/>
          <p:nvPr/>
        </p:nvSpPr>
        <p:spPr>
          <a:xfrm>
            <a:off x="8524653" y="3610882"/>
            <a:ext cx="3926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коммуникационных каналов в междисциплинарном звене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C858C-3E17-FE90-8401-41CCB5F5B6B8}"/>
              </a:ext>
            </a:extLst>
          </p:cNvPr>
          <p:cNvSpPr txBox="1"/>
          <p:nvPr/>
        </p:nvSpPr>
        <p:spPr>
          <a:xfrm>
            <a:off x="-243663" y="1934482"/>
            <a:ext cx="3926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приверженности пациента терапии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1A597-1993-13E3-CD9F-9CB919C6D1AD}"/>
              </a:ext>
            </a:extLst>
          </p:cNvPr>
          <p:cNvSpPr txBox="1"/>
          <p:nvPr/>
        </p:nvSpPr>
        <p:spPr>
          <a:xfrm>
            <a:off x="-112527" y="4468575"/>
            <a:ext cx="39260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образовательных программ для врачей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орфанному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профилю </a:t>
            </a:r>
          </a:p>
        </p:txBody>
      </p:sp>
      <p:pic>
        <p:nvPicPr>
          <p:cNvPr id="10" name="Рисунок 9" descr="Радиомикрофон со сплошной заливкой">
            <a:extLst>
              <a:ext uri="{FF2B5EF4-FFF2-40B4-BE49-F238E27FC236}">
                <a16:creationId xmlns:a16="http://schemas.microsoft.com/office/drawing/2014/main" id="{FE8BC25D-A16B-3AF0-88FF-383C39285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0372" y="3620386"/>
            <a:ext cx="914400" cy="914400"/>
          </a:xfrm>
          <a:prstGeom prst="rect">
            <a:avLst/>
          </a:prstGeom>
        </p:spPr>
      </p:pic>
      <p:pic>
        <p:nvPicPr>
          <p:cNvPr id="12" name="Рисунок 11" descr="Уход со сплошной заливкой">
            <a:extLst>
              <a:ext uri="{FF2B5EF4-FFF2-40B4-BE49-F238E27FC236}">
                <a16:creationId xmlns:a16="http://schemas.microsoft.com/office/drawing/2014/main" id="{3AB9D422-CA59-ED15-BDA2-EB89223514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5460" y="1387549"/>
            <a:ext cx="914400" cy="914400"/>
          </a:xfrm>
          <a:prstGeom prst="rect">
            <a:avLst/>
          </a:prstGeom>
        </p:spPr>
      </p:pic>
      <p:pic>
        <p:nvPicPr>
          <p:cNvPr id="14" name="Рисунок 13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D934DF78-BE00-214A-FF5C-08FF359F62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753" y="4754525"/>
            <a:ext cx="1052623" cy="1052623"/>
          </a:xfrm>
          <a:prstGeom prst="rect">
            <a:avLst/>
          </a:prstGeom>
        </p:spPr>
      </p:pic>
      <p:pic>
        <p:nvPicPr>
          <p:cNvPr id="16" name="Рисунок 15" descr="Глаз со сплошной заливкой">
            <a:extLst>
              <a:ext uri="{FF2B5EF4-FFF2-40B4-BE49-F238E27FC236}">
                <a16:creationId xmlns:a16="http://schemas.microsoft.com/office/drawing/2014/main" id="{88788F5E-6F4B-FA28-4692-B4558CC0D6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7823" y="20892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0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43D2B-A645-7744-0A2C-BBD2F7A32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325633-A78F-998F-6292-D2F7E017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27" y="6217919"/>
            <a:ext cx="1846885" cy="50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D8E9F-22BA-64B3-F63A-BF1B2122C190}"/>
              </a:ext>
            </a:extLst>
          </p:cNvPr>
          <p:cNvSpPr txBox="1"/>
          <p:nvPr/>
        </p:nvSpPr>
        <p:spPr>
          <a:xfrm>
            <a:off x="244549" y="180754"/>
            <a:ext cx="11589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Стационар одного дня: повышаем качество жизни пациента уже сегодня!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6CF064B-1EDE-168C-C2AD-35695DA79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r="18779"/>
          <a:stretch/>
        </p:blipFill>
        <p:spPr bwMode="auto">
          <a:xfrm>
            <a:off x="-2307266" y="839972"/>
            <a:ext cx="7708605" cy="7315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12E90C-AF2B-9AD7-7D13-02E8FFBB4F7A}"/>
              </a:ext>
            </a:extLst>
          </p:cNvPr>
          <p:cNvSpPr txBox="1"/>
          <p:nvPr/>
        </p:nvSpPr>
        <p:spPr>
          <a:xfrm>
            <a:off x="4433777" y="1207135"/>
            <a:ext cx="7091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9B9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узкопрофильных специалистов на базе 1 ЛПУ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3C6D1-EEB1-1875-9925-73CBF80B0B7A}"/>
              </a:ext>
            </a:extLst>
          </p:cNvPr>
          <p:cNvSpPr txBox="1"/>
          <p:nvPr/>
        </p:nvSpPr>
        <p:spPr>
          <a:xfrm>
            <a:off x="5302103" y="2394436"/>
            <a:ext cx="6149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F381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 пациентов по группам заболеваний 3-4 раза в год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C5B76-A693-F7A4-418F-BD621C574008}"/>
              </a:ext>
            </a:extLst>
          </p:cNvPr>
          <p:cNvSpPr txBox="1"/>
          <p:nvPr/>
        </p:nvSpPr>
        <p:spPr>
          <a:xfrm>
            <a:off x="5656522" y="3907803"/>
            <a:ext cx="6149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B468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ведение пациента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98D4F-E340-FF00-4B84-A40C096F3BA1}"/>
              </a:ext>
            </a:extLst>
          </p:cNvPr>
          <p:cNvSpPr txBox="1"/>
          <p:nvPr/>
        </p:nvSpPr>
        <p:spPr>
          <a:xfrm>
            <a:off x="5521843" y="5123459"/>
            <a:ext cx="61491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Высокое качество жизни </a:t>
            </a:r>
          </a:p>
        </p:txBody>
      </p:sp>
    </p:spTree>
    <p:extLst>
      <p:ext uri="{BB962C8B-B14F-4D97-AF65-F5344CB8AC3E}">
        <p14:creationId xmlns:p14="http://schemas.microsoft.com/office/powerpoint/2010/main" val="27710099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121</Words>
  <Application>Microsoft Macintosh PowerPoint</Application>
  <PresentationFormat>Широкоэкранный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Sofronova, Elizaveta</dc:creator>
  <cp:lastModifiedBy>Михаил Волков</cp:lastModifiedBy>
  <cp:revision>2</cp:revision>
  <dcterms:created xsi:type="dcterms:W3CDTF">2024-02-19T14:02:33Z</dcterms:created>
  <dcterms:modified xsi:type="dcterms:W3CDTF">2024-07-09T07:23:37Z</dcterms:modified>
</cp:coreProperties>
</file>