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58" r:id="rId4"/>
  </p:sldMasterIdLst>
  <p:notesMasterIdLst>
    <p:notesMasterId r:id="rId12"/>
  </p:notesMasterIdLst>
  <p:handoutMasterIdLst>
    <p:handoutMasterId r:id="rId13"/>
  </p:handoutMasterIdLst>
  <p:sldIdLst>
    <p:sldId id="325" r:id="rId5"/>
    <p:sldId id="307" r:id="rId6"/>
    <p:sldId id="324" r:id="rId7"/>
    <p:sldId id="338" r:id="rId8"/>
    <p:sldId id="312" r:id="rId9"/>
    <p:sldId id="262" r:id="rId10"/>
    <p:sldId id="33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431F7F-47D0-45E4-9B38-76D38D3AE838}" v="78" dt="2024-04-14T09:26:02.945"/>
    <p1510:client id="{6690A6D6-0B6D-4B43-BF91-FB2F1368F8BF}" v="1120" dt="2024-04-14T10:05:36.980"/>
  </p1510:revLst>
</p1510:revInfo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Киреева Екатерина" userId="cfa313f7a8c07459" providerId="Windows Live" clId="Web-{6690A6D6-0B6D-4B43-BF91-FB2F1368F8BF}"/>
    <pc:docChg chg="addSld delSld modSld sldOrd">
      <pc:chgData name="Киреева Екатерина" userId="cfa313f7a8c07459" providerId="Windows Live" clId="Web-{6690A6D6-0B6D-4B43-BF91-FB2F1368F8BF}" dt="2024-04-14T10:05:36.980" v="1104" actId="20577"/>
      <pc:docMkLst>
        <pc:docMk/>
      </pc:docMkLst>
      <pc:sldChg chg="modSp add">
        <pc:chgData name="Киреева Екатерина" userId="cfa313f7a8c07459" providerId="Windows Live" clId="Web-{6690A6D6-0B6D-4B43-BF91-FB2F1368F8BF}" dt="2024-04-14T09:52:10.451" v="948" actId="1076"/>
        <pc:sldMkLst>
          <pc:docMk/>
          <pc:sldMk cId="2436000978" sldId="262"/>
        </pc:sldMkLst>
        <pc:spChg chg="mod">
          <ac:chgData name="Киреева Екатерина" userId="cfa313f7a8c07459" providerId="Windows Live" clId="Web-{6690A6D6-0B6D-4B43-BF91-FB2F1368F8BF}" dt="2024-04-14T09:51:55.872" v="946" actId="1076"/>
          <ac:spMkLst>
            <pc:docMk/>
            <pc:sldMk cId="2436000978" sldId="262"/>
            <ac:spMk id="2" creationId="{1547B124-3E4B-3AE6-5DCF-14A043089967}"/>
          </ac:spMkLst>
        </pc:spChg>
        <pc:graphicFrameChg chg="mod modGraphic">
          <ac:chgData name="Киреева Екатерина" userId="cfa313f7a8c07459" providerId="Windows Live" clId="Web-{6690A6D6-0B6D-4B43-BF91-FB2F1368F8BF}" dt="2024-04-14T09:52:10.451" v="948" actId="1076"/>
          <ac:graphicFrameMkLst>
            <pc:docMk/>
            <pc:sldMk cId="2436000978" sldId="262"/>
            <ac:graphicFrameMk id="5" creationId="{F888042B-AB30-8EE2-DDE2-A684FBFB1525}"/>
          </ac:graphicFrameMkLst>
        </pc:graphicFrameChg>
      </pc:sldChg>
      <pc:sldChg chg="modSp">
        <pc:chgData name="Киреева Екатерина" userId="cfa313f7a8c07459" providerId="Windows Live" clId="Web-{6690A6D6-0B6D-4B43-BF91-FB2F1368F8BF}" dt="2024-04-14T09:34:46.835" v="289" actId="20577"/>
        <pc:sldMkLst>
          <pc:docMk/>
          <pc:sldMk cId="1476309329" sldId="307"/>
        </pc:sldMkLst>
        <pc:spChg chg="mod">
          <ac:chgData name="Киреева Екатерина" userId="cfa313f7a8c07459" providerId="Windows Live" clId="Web-{6690A6D6-0B6D-4B43-BF91-FB2F1368F8BF}" dt="2024-04-14T09:34:46.835" v="289" actId="20577"/>
          <ac:spMkLst>
            <pc:docMk/>
            <pc:sldMk cId="1476309329" sldId="307"/>
            <ac:spMk id="3" creationId="{3110502F-36D4-4E60-B6E9-08628B2C5D5E}"/>
          </ac:spMkLst>
        </pc:spChg>
      </pc:sldChg>
      <pc:sldChg chg="addSp delSp modSp">
        <pc:chgData name="Киреева Екатерина" userId="cfa313f7a8c07459" providerId="Windows Live" clId="Web-{6690A6D6-0B6D-4B43-BF91-FB2F1368F8BF}" dt="2024-04-14T09:59:31.561" v="995" actId="14100"/>
        <pc:sldMkLst>
          <pc:docMk/>
          <pc:sldMk cId="1195628240" sldId="312"/>
        </pc:sldMkLst>
        <pc:spChg chg="mod">
          <ac:chgData name="Киреева Екатерина" userId="cfa313f7a8c07459" providerId="Windows Live" clId="Web-{6690A6D6-0B6D-4B43-BF91-FB2F1368F8BF}" dt="2024-04-14T09:59:25.905" v="994" actId="1076"/>
          <ac:spMkLst>
            <pc:docMk/>
            <pc:sldMk cId="1195628240" sldId="312"/>
            <ac:spMk id="2" creationId="{CA391794-986C-4679-93EA-5F3C3EE6C82F}"/>
          </ac:spMkLst>
        </pc:spChg>
        <pc:spChg chg="add del mod">
          <ac:chgData name="Киреева Екатерина" userId="cfa313f7a8c07459" providerId="Windows Live" clId="Web-{6690A6D6-0B6D-4B43-BF91-FB2F1368F8BF}" dt="2024-04-14T09:59:31.561" v="995" actId="14100"/>
          <ac:spMkLst>
            <pc:docMk/>
            <pc:sldMk cId="1195628240" sldId="312"/>
            <ac:spMk id="3" creationId="{2875403B-F6A5-4855-B204-4A9D1F5B268F}"/>
          </ac:spMkLst>
        </pc:spChg>
        <pc:spChg chg="add del mod">
          <ac:chgData name="Киреева Екатерина" userId="cfa313f7a8c07459" providerId="Windows Live" clId="Web-{6690A6D6-0B6D-4B43-BF91-FB2F1368F8BF}" dt="2024-04-14T09:40:51.879" v="417"/>
          <ac:spMkLst>
            <pc:docMk/>
            <pc:sldMk cId="1195628240" sldId="312"/>
            <ac:spMk id="6" creationId="{E93EBD8A-0995-B29A-B10D-09B3EC0D8EC2}"/>
          </ac:spMkLst>
        </pc:spChg>
      </pc:sldChg>
      <pc:sldChg chg="del">
        <pc:chgData name="Киреева Екатерина" userId="cfa313f7a8c07459" providerId="Windows Live" clId="Web-{6690A6D6-0B6D-4B43-BF91-FB2F1368F8BF}" dt="2024-04-14T09:48:07.395" v="678"/>
        <pc:sldMkLst>
          <pc:docMk/>
          <pc:sldMk cId="4265392195" sldId="315"/>
        </pc:sldMkLst>
      </pc:sldChg>
      <pc:sldChg chg="modSp del">
        <pc:chgData name="Киреева Екатерина" userId="cfa313f7a8c07459" providerId="Windows Live" clId="Web-{6690A6D6-0B6D-4B43-BF91-FB2F1368F8BF}" dt="2024-04-14T09:45:03.670" v="583"/>
        <pc:sldMkLst>
          <pc:docMk/>
          <pc:sldMk cId="2897687745" sldId="317"/>
        </pc:sldMkLst>
        <pc:spChg chg="mod">
          <ac:chgData name="Киреева Екатерина" userId="cfa313f7a8c07459" providerId="Windows Live" clId="Web-{6690A6D6-0B6D-4B43-BF91-FB2F1368F8BF}" dt="2024-04-14T09:39:17.767" v="406" actId="20577"/>
          <ac:spMkLst>
            <pc:docMk/>
            <pc:sldMk cId="2897687745" sldId="317"/>
            <ac:spMk id="4" creationId="{BB6FF9F1-02F2-4FD4-A3BF-42428815EF2E}"/>
          </ac:spMkLst>
        </pc:spChg>
      </pc:sldChg>
      <pc:sldChg chg="del ord">
        <pc:chgData name="Киреева Екатерина" userId="cfa313f7a8c07459" providerId="Windows Live" clId="Web-{6690A6D6-0B6D-4B43-BF91-FB2F1368F8BF}" dt="2024-04-14T09:43:41.589" v="572"/>
        <pc:sldMkLst>
          <pc:docMk/>
          <pc:sldMk cId="1315345950" sldId="321"/>
        </pc:sldMkLst>
      </pc:sldChg>
      <pc:sldChg chg="modSp">
        <pc:chgData name="Киреева Екатерина" userId="cfa313f7a8c07459" providerId="Windows Live" clId="Web-{6690A6D6-0B6D-4B43-BF91-FB2F1368F8BF}" dt="2024-04-14T09:35:42.181" v="301" actId="20577"/>
        <pc:sldMkLst>
          <pc:docMk/>
          <pc:sldMk cId="936898866" sldId="324"/>
        </pc:sldMkLst>
        <pc:spChg chg="mod">
          <ac:chgData name="Киреева Екатерина" userId="cfa313f7a8c07459" providerId="Windows Live" clId="Web-{6690A6D6-0B6D-4B43-BF91-FB2F1368F8BF}" dt="2024-04-14T09:35:42.181" v="301" actId="20577"/>
          <ac:spMkLst>
            <pc:docMk/>
            <pc:sldMk cId="936898866" sldId="324"/>
            <ac:spMk id="5" creationId="{C2BAD7B4-5997-4A95-A2A9-773DF1F4CE53}"/>
          </ac:spMkLst>
        </pc:spChg>
      </pc:sldChg>
      <pc:sldChg chg="addSp delSp modSp ord">
        <pc:chgData name="Киреева Екатерина" userId="cfa313f7a8c07459" providerId="Windows Live" clId="Web-{6690A6D6-0B6D-4B43-BF91-FB2F1368F8BF}" dt="2024-04-14T10:05:36.980" v="1104" actId="20577"/>
        <pc:sldMkLst>
          <pc:docMk/>
          <pc:sldMk cId="3536044337" sldId="334"/>
        </pc:sldMkLst>
        <pc:spChg chg="add del mod">
          <ac:chgData name="Киреева Екатерина" userId="cfa313f7a8c07459" providerId="Windows Live" clId="Web-{6690A6D6-0B6D-4B43-BF91-FB2F1368F8BF}" dt="2024-04-14T09:53:16.235" v="981"/>
          <ac:spMkLst>
            <pc:docMk/>
            <pc:sldMk cId="3536044337" sldId="334"/>
            <ac:spMk id="3" creationId="{0C73F7D3-D21F-D068-F531-5EDA29A7EF60}"/>
          </ac:spMkLst>
        </pc:spChg>
        <pc:spChg chg="mod">
          <ac:chgData name="Киреева Екатерина" userId="cfa313f7a8c07459" providerId="Windows Live" clId="Web-{6690A6D6-0B6D-4B43-BF91-FB2F1368F8BF}" dt="2024-04-14T10:05:36.980" v="1104" actId="20577"/>
          <ac:spMkLst>
            <pc:docMk/>
            <pc:sldMk cId="3536044337" sldId="334"/>
            <ac:spMk id="5" creationId="{B2F950D5-0AE0-05E7-665E-387B809FD290}"/>
          </ac:spMkLst>
        </pc:spChg>
        <pc:spChg chg="mod">
          <ac:chgData name="Киреева Екатерина" userId="cfa313f7a8c07459" providerId="Windows Live" clId="Web-{6690A6D6-0B6D-4B43-BF91-FB2F1368F8BF}" dt="2024-04-14T09:53:12.016" v="979" actId="20577"/>
          <ac:spMkLst>
            <pc:docMk/>
            <pc:sldMk cId="3536044337" sldId="334"/>
            <ac:spMk id="7" creationId="{2BDD3376-2BB5-D208-489F-2CF4AEDE5388}"/>
          </ac:spMkLst>
        </pc:spChg>
        <pc:picChg chg="del">
          <ac:chgData name="Киреева Екатерина" userId="cfa313f7a8c07459" providerId="Windows Live" clId="Web-{6690A6D6-0B6D-4B43-BF91-FB2F1368F8BF}" dt="2024-04-14T09:53:12.969" v="980"/>
          <ac:picMkLst>
            <pc:docMk/>
            <pc:sldMk cId="3536044337" sldId="334"/>
            <ac:picMk id="12" creationId="{0F70050D-37DB-3515-51AB-11DE7B246069}"/>
          </ac:picMkLst>
        </pc:picChg>
      </pc:sldChg>
      <pc:sldChg chg="addSp delSp modSp del ord">
        <pc:chgData name="Киреева Екатерина" userId="cfa313f7a8c07459" providerId="Windows Live" clId="Web-{6690A6D6-0B6D-4B43-BF91-FB2F1368F8BF}" dt="2024-04-14T09:59:44.421" v="996"/>
        <pc:sldMkLst>
          <pc:docMk/>
          <pc:sldMk cId="1147369639" sldId="336"/>
        </pc:sldMkLst>
        <pc:spChg chg="mod">
          <ac:chgData name="Киреева Екатерина" userId="cfa313f7a8c07459" providerId="Windows Live" clId="Web-{6690A6D6-0B6D-4B43-BF91-FB2F1368F8BF}" dt="2024-04-14T09:45:42.421" v="613" actId="20577"/>
          <ac:spMkLst>
            <pc:docMk/>
            <pc:sldMk cId="1147369639" sldId="336"/>
            <ac:spMk id="2" creationId="{51585544-C200-BEF3-61CE-CCB5EE891064}"/>
          </ac:spMkLst>
        </pc:spChg>
        <pc:spChg chg="del mod">
          <ac:chgData name="Киреева Екатерина" userId="cfa313f7a8c07459" providerId="Windows Live" clId="Web-{6690A6D6-0B6D-4B43-BF91-FB2F1368F8BF}" dt="2024-04-14T09:46:39.470" v="674"/>
          <ac:spMkLst>
            <pc:docMk/>
            <pc:sldMk cId="1147369639" sldId="336"/>
            <ac:spMk id="4" creationId="{E765806B-4BE0-6B7B-FE18-DF2D75670717}"/>
          </ac:spMkLst>
        </pc:spChg>
        <pc:spChg chg="mod">
          <ac:chgData name="Киреева Екатерина" userId="cfa313f7a8c07459" providerId="Windows Live" clId="Web-{6690A6D6-0B6D-4B43-BF91-FB2F1368F8BF}" dt="2024-04-14T09:45:38.515" v="611" actId="20577"/>
          <ac:spMkLst>
            <pc:docMk/>
            <pc:sldMk cId="1147369639" sldId="336"/>
            <ac:spMk id="6" creationId="{6335A923-029A-6A16-47FE-49ED6E141D18}"/>
          </ac:spMkLst>
        </pc:spChg>
        <pc:spChg chg="add mod">
          <ac:chgData name="Киреева Екатерина" userId="cfa313f7a8c07459" providerId="Windows Live" clId="Web-{6690A6D6-0B6D-4B43-BF91-FB2F1368F8BF}" dt="2024-04-14T09:47:26.441" v="676"/>
          <ac:spMkLst>
            <pc:docMk/>
            <pc:sldMk cId="1147369639" sldId="336"/>
            <ac:spMk id="12" creationId="{12822E34-372B-3050-2437-3B96E92CD8B1}"/>
          </ac:spMkLst>
        </pc:spChg>
        <pc:graphicFrameChg chg="add mod ord modGraphic">
          <ac:chgData name="Киреева Екатерина" userId="cfa313f7a8c07459" providerId="Windows Live" clId="Web-{6690A6D6-0B6D-4B43-BF91-FB2F1368F8BF}" dt="2024-04-14T09:46:39.470" v="674"/>
          <ac:graphicFrameMkLst>
            <pc:docMk/>
            <pc:sldMk cId="1147369639" sldId="336"/>
            <ac:graphicFrameMk id="3" creationId="{16646227-DCB2-AEF5-7770-722A5616B369}"/>
          </ac:graphicFrameMkLst>
        </pc:graphicFrameChg>
      </pc:sldChg>
      <pc:sldChg chg="del ord">
        <pc:chgData name="Киреева Екатерина" userId="cfa313f7a8c07459" providerId="Windows Live" clId="Web-{6690A6D6-0B6D-4B43-BF91-FB2F1368F8BF}" dt="2024-04-14T10:02:56.381" v="1091"/>
        <pc:sldMkLst>
          <pc:docMk/>
          <pc:sldMk cId="160323557" sldId="337"/>
        </pc:sldMkLst>
      </pc:sldChg>
      <pc:sldChg chg="addSp delSp modSp">
        <pc:chgData name="Киреева Екатерина" userId="cfa313f7a8c07459" providerId="Windows Live" clId="Web-{6690A6D6-0B6D-4B43-BF91-FB2F1368F8BF}" dt="2024-04-14T09:58:15.980" v="987" actId="14100"/>
        <pc:sldMkLst>
          <pc:docMk/>
          <pc:sldMk cId="4045600601" sldId="338"/>
        </pc:sldMkLst>
        <pc:spChg chg="add del mod">
          <ac:chgData name="Киреева Екатерина" userId="cfa313f7a8c07459" providerId="Windows Live" clId="Web-{6690A6D6-0B6D-4B43-BF91-FB2F1368F8BF}" dt="2024-04-14T09:33:35.426" v="273"/>
          <ac:spMkLst>
            <pc:docMk/>
            <pc:sldMk cId="4045600601" sldId="338"/>
            <ac:spMk id="2" creationId="{113A4DD8-9230-6B72-E641-577A22E8C486}"/>
          </ac:spMkLst>
        </pc:spChg>
        <pc:spChg chg="add del mod">
          <ac:chgData name="Киреева Екатерина" userId="cfa313f7a8c07459" providerId="Windows Live" clId="Web-{6690A6D6-0B6D-4B43-BF91-FB2F1368F8BF}" dt="2024-04-14T09:33:18.785" v="264"/>
          <ac:spMkLst>
            <pc:docMk/>
            <pc:sldMk cId="4045600601" sldId="338"/>
            <ac:spMk id="4" creationId="{DCD362A6-3B99-0DA3-7771-260F850AACC0}"/>
          </ac:spMkLst>
        </pc:spChg>
        <pc:spChg chg="add del mod">
          <ac:chgData name="Киреева Екатерина" userId="cfa313f7a8c07459" providerId="Windows Live" clId="Web-{6690A6D6-0B6D-4B43-BF91-FB2F1368F8BF}" dt="2024-04-14T09:39:35.627" v="409" actId="14100"/>
          <ac:spMkLst>
            <pc:docMk/>
            <pc:sldMk cId="4045600601" sldId="338"/>
            <ac:spMk id="5" creationId="{C2BAD7B4-5997-4A95-A2A9-773DF1F4CE53}"/>
          </ac:spMkLst>
        </pc:spChg>
        <pc:spChg chg="add del mod">
          <ac:chgData name="Киреева Екатерина" userId="cfa313f7a8c07459" providerId="Windows Live" clId="Web-{6690A6D6-0B6D-4B43-BF91-FB2F1368F8BF}" dt="2024-04-14T09:58:15.980" v="987" actId="14100"/>
          <ac:spMkLst>
            <pc:docMk/>
            <pc:sldMk cId="4045600601" sldId="338"/>
            <ac:spMk id="6" creationId="{4552F1CF-68AA-447B-B5B0-C65BB72A5D6D}"/>
          </ac:spMkLst>
        </pc:spChg>
        <pc:spChg chg="add del mod">
          <ac:chgData name="Киреева Екатерина" userId="cfa313f7a8c07459" providerId="Windows Live" clId="Web-{6690A6D6-0B6D-4B43-BF91-FB2F1368F8BF}" dt="2024-04-14T09:33:18.785" v="263"/>
          <ac:spMkLst>
            <pc:docMk/>
            <pc:sldMk cId="4045600601" sldId="338"/>
            <ac:spMk id="8" creationId="{902CBABB-2D7C-8F55-8D6A-062CBA389FF7}"/>
          </ac:spMkLst>
        </pc:spChg>
        <pc:spChg chg="add del mod">
          <ac:chgData name="Киреева Екатерина" userId="cfa313f7a8c07459" providerId="Windows Live" clId="Web-{6690A6D6-0B6D-4B43-BF91-FB2F1368F8BF}" dt="2024-04-14T09:33:41.286" v="275"/>
          <ac:spMkLst>
            <pc:docMk/>
            <pc:sldMk cId="4045600601" sldId="338"/>
            <ac:spMk id="10" creationId="{031F074C-96F7-3E39-3A81-B18AC9CD6407}"/>
          </ac:spMkLst>
        </pc:spChg>
      </pc:sldChg>
      <pc:sldChg chg="del">
        <pc:chgData name="Киреева Екатерина" userId="cfa313f7a8c07459" providerId="Windows Live" clId="Web-{6690A6D6-0B6D-4B43-BF91-FB2F1368F8BF}" dt="2024-04-14T09:46:37.408" v="673"/>
        <pc:sldMkLst>
          <pc:docMk/>
          <pc:sldMk cId="3874960985" sldId="339"/>
        </pc:sldMkLst>
      </pc:sldChg>
      <pc:sldChg chg="ord">
        <pc:chgData name="Киреева Екатерина" userId="cfa313f7a8c07459" providerId="Windows Live" clId="Web-{6690A6D6-0B6D-4B43-BF91-FB2F1368F8BF}" dt="2024-04-14T09:48:11.567" v="679"/>
        <pc:sldMkLst>
          <pc:docMk/>
          <pc:sldMk cId="2255117986" sldId="340"/>
        </pc:sldMkLst>
      </pc:sldChg>
    </pc:docChg>
  </pc:docChgLst>
  <pc:docChgLst>
    <pc:chgData name="Киреева Екатерина" userId="cfa313f7a8c07459" providerId="Windows Live" clId="Web-{58431F7F-47D0-45E4-9B38-76D38D3AE838}"/>
    <pc:docChg chg="modSld">
      <pc:chgData name="Киреева Екатерина" userId="cfa313f7a8c07459" providerId="Windows Live" clId="Web-{58431F7F-47D0-45E4-9B38-76D38D3AE838}" dt="2024-04-14T09:26:02.945" v="79" actId="14100"/>
      <pc:docMkLst>
        <pc:docMk/>
      </pc:docMkLst>
      <pc:sldChg chg="modSp mod modClrScheme chgLayout">
        <pc:chgData name="Киреева Екатерина" userId="cfa313f7a8c07459" providerId="Windows Live" clId="Web-{58431F7F-47D0-45E4-9B38-76D38D3AE838}" dt="2024-04-14T09:26:02.945" v="79" actId="14100"/>
        <pc:sldMkLst>
          <pc:docMk/>
          <pc:sldMk cId="1476309329" sldId="307"/>
        </pc:sldMkLst>
        <pc:spChg chg="mod ord">
          <ac:chgData name="Киреева Екатерина" userId="cfa313f7a8c07459" providerId="Windows Live" clId="Web-{58431F7F-47D0-45E4-9B38-76D38D3AE838}" dt="2024-04-14T09:24:15.957" v="72" actId="20577"/>
          <ac:spMkLst>
            <pc:docMk/>
            <pc:sldMk cId="1476309329" sldId="307"/>
            <ac:spMk id="2" creationId="{F1A689D8-CDAC-4215-96CD-8548432CE4D6}"/>
          </ac:spMkLst>
        </pc:spChg>
        <pc:spChg chg="mod ord">
          <ac:chgData name="Киреева Екатерина" userId="cfa313f7a8c07459" providerId="Windows Live" clId="Web-{58431F7F-47D0-45E4-9B38-76D38D3AE838}" dt="2024-04-14T09:26:02.945" v="79" actId="14100"/>
          <ac:spMkLst>
            <pc:docMk/>
            <pc:sldMk cId="1476309329" sldId="307"/>
            <ac:spMk id="3" creationId="{3110502F-36D4-4E60-B6E9-08628B2C5D5E}"/>
          </ac:spMkLst>
        </pc:spChg>
        <pc:spChg chg="mod ord">
          <ac:chgData name="Киреева Екатерина" userId="cfa313f7a8c07459" providerId="Windows Live" clId="Web-{58431F7F-47D0-45E4-9B38-76D38D3AE838}" dt="2024-04-14T09:23:39.502" v="19"/>
          <ac:spMkLst>
            <pc:docMk/>
            <pc:sldMk cId="1476309329" sldId="307"/>
            <ac:spMk id="39" creationId="{86A23B90-D6E2-D980-7780-B6FC54FD8DE3}"/>
          </ac:spMkLst>
        </pc:spChg>
      </pc:sldChg>
      <pc:sldChg chg="modSp">
        <pc:chgData name="Киреева Екатерина" userId="cfa313f7a8c07459" providerId="Windows Live" clId="Web-{58431F7F-47D0-45E4-9B38-76D38D3AE838}" dt="2024-04-14T09:21:02.013" v="9" actId="20577"/>
        <pc:sldMkLst>
          <pc:docMk/>
          <pc:sldMk cId="3885810866" sldId="325"/>
        </pc:sldMkLst>
        <pc:spChg chg="mod">
          <ac:chgData name="Киреева Екатерина" userId="cfa313f7a8c07459" providerId="Windows Live" clId="Web-{58431F7F-47D0-45E4-9B38-76D38D3AE838}" dt="2024-04-14T09:21:02.013" v="9" actId="20577"/>
          <ac:spMkLst>
            <pc:docMk/>
            <pc:sldMk cId="3885810866" sldId="325"/>
            <ac:spMk id="4" creationId="{702107B0-826E-4E2E-390A-A0CBF1F860F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4B9809-3C73-CA2B-1791-620EA168CC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7B1C58-A1FD-D1E1-33AB-1303C48435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6AA30A-158D-435B-B1F3-6FF82BD60FDF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17A0D9-659F-DDC6-CBD8-29B61E0FF7E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9E0617-6128-05F5-8F48-6A0A1D1479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0A24AC-02A6-46A1-A072-EAC8AC25D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19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6A0313-F537-4ED0-973B-4729E10A826A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C92804-03A6-47F6-A893-4DDB8903A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717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182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2195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8397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977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2804-03A6-47F6-A893-4DDB8903A80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623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0472" y="1463557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0472" y="3943232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46538D75-00C2-DE73-4C65-FE94AC658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6B601B81-68C1-B63A-105C-EC637DF56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9F3E495-0415-392A-9A07-34555BBC7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67137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4" y="1825625"/>
            <a:ext cx="10515600" cy="42063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25CBB87-BE9B-82CE-8A24-F21EEA036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131628-C033-9728-C4CF-90CDBCB89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67216CA-9A26-BBE7-68A3-9237D22CD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14248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156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B034DD9-4A61-318F-88CF-79721B55A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496DA99-E916-9F7C-9E88-AA06046AE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1CC86B5-B6B3-4633-0D90-AACB44D0D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66235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78F7F10-35F6-E392-D41B-3CD300D5CCF8}"/>
              </a:ext>
            </a:extLst>
          </p:cNvPr>
          <p:cNvSpPr/>
          <p:nvPr/>
        </p:nvSpPr>
        <p:spPr>
          <a:xfrm>
            <a:off x="0" y="685800"/>
            <a:ext cx="11494008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181600" cy="420638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>
              <a:buChar char="¬"/>
            </a:pPr>
            <a:r>
              <a:rPr lang="en-US"/>
              <a:t>Click to edit Master text styles</a:t>
            </a:r>
          </a:p>
          <a:p>
            <a:pPr lvl="1">
              <a:buChar char="¬"/>
            </a:pPr>
            <a:r>
              <a:rPr lang="en-US"/>
              <a:t>Second level</a:t>
            </a:r>
          </a:p>
          <a:p>
            <a:pPr lvl="2">
              <a:buChar char="¬"/>
            </a:pPr>
            <a:r>
              <a:rPr lang="en-US"/>
              <a:t>Third level</a:t>
            </a:r>
          </a:p>
          <a:p>
            <a:pPr lvl="3">
              <a:buChar char="¬"/>
            </a:pPr>
            <a:r>
              <a:rPr lang="en-US"/>
              <a:t>Fourth level</a:t>
            </a:r>
          </a:p>
          <a:p>
            <a:pPr lvl="4">
              <a:buChar char="¬"/>
            </a:pPr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56178" y="1825625"/>
            <a:ext cx="518004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35274CEC-210E-BC97-9B79-A7D801E4B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486B3D53-F805-C08E-2359-498218FC6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1C4695B-D7BD-45F7-EB23-6FDAF2410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12737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A1F52B7-5271-53AA-8260-0CF50FF8DA3C}"/>
              </a:ext>
            </a:extLst>
          </p:cNvPr>
          <p:cNvSpPr/>
          <p:nvPr/>
        </p:nvSpPr>
        <p:spPr>
          <a:xfrm>
            <a:off x="0" y="685800"/>
            <a:ext cx="11494008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78" y="365125"/>
            <a:ext cx="10515600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17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2178" y="2505075"/>
            <a:ext cx="515778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5459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54590" y="2505075"/>
            <a:ext cx="5183188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198C3F1-4E77-7888-CDB8-CF9406E4A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93561D3-90F6-AD82-BCFE-90F9427D8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32F9B33-3FA7-526F-7B45-342EB64A1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935032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15600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A9328E63-E075-39E2-BAA7-30CCAE2E7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A5894A5-0E01-F43E-C68A-2EFAB2EB8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250128C-CE40-2B40-1B89-7E9AAAAC4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18707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281B99-C6A0-F92A-BDD3-BB362196501C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B8367C-67E1-A50A-1584-F859A6FED9C9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B8861-51D7-741E-6B2C-25412D40E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9A2F-0657-B33B-8334-C458A953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B4FC84-48ED-0480-2497-FCD84C12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8231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12425" cy="1600200"/>
          </a:xfrm>
        </p:spPr>
        <p:txBody>
          <a:bodyPr anchor="b">
            <a:normAutofit/>
          </a:bodyPr>
          <a:lstStyle>
            <a:lvl1pPr>
              <a:defRPr sz="5200">
                <a:latin typeface="Dante (Headings)2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2830" y="2199340"/>
            <a:ext cx="6172200" cy="366171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3932237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3F37370-7C05-0AAE-A0C3-9EE620A84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900B8E3-39E6-A88A-BBFB-717596EB3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48E340D-1840-D987-3EEA-963BDDE31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4303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3932237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81276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3932237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0F28E44-58BB-553B-BBD0-F292C66CC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F22D156-E5FE-F118-0553-B401F1965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8AEE0A6-6120-9BA2-5751-E0E2D8CF0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85404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930A-6467-4C46-BA13-A0F5EC12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1977A-7872-4BE8-8C5C-D2099BEDB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268C47-2910-B99C-EC67-F6649ADC2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019515-4A04-FBE0-E89C-86ECBB7E9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D9C272-2490-C827-9BE5-9CEE41850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18445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6A9FC-D582-4FC8-B641-9F77B4DD1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32613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A1683-12F6-4BA6-AD1A-F98C60951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3943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FF68BE-C313-C839-B719-0339AC344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4F4E5F-FFF4-F934-3DD9-134F8D242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FE0F82-88EB-FAE2-FC02-99D5EE301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04382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F7D84AA-0BCE-9C85-4510-34EBAE0617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524" y="708955"/>
            <a:ext cx="12193526" cy="5463893"/>
            <a:chOff x="-1524" y="708955"/>
            <a:chExt cx="12193526" cy="546389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41002A6-9DB7-26A1-2425-8C496B953CA4}"/>
                </a:ext>
              </a:extLst>
            </p:cNvPr>
            <p:cNvSpPr/>
            <p:nvPr userDrawn="1"/>
          </p:nvSpPr>
          <p:spPr>
            <a:xfrm>
              <a:off x="-1524" y="709613"/>
              <a:ext cx="12192000" cy="5463235"/>
            </a:xfrm>
            <a:prstGeom prst="rect">
              <a:avLst/>
            </a:prstGeom>
            <a:solidFill>
              <a:schemeClr val="accent3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9F029623-B14D-1CDC-9D8F-47D563937B5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l="43670" t="-7182" r="-9886" b="52046"/>
            <a:stretch/>
          </p:blipFill>
          <p:spPr>
            <a:xfrm>
              <a:off x="-1" y="1162050"/>
              <a:ext cx="5568949" cy="5009032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B4D8031F-ED2A-8D7E-D369-6BF3256FE3F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l="256" t="-7183" r="44925" b="48899"/>
            <a:stretch/>
          </p:blipFill>
          <p:spPr>
            <a:xfrm rot="16200000">
              <a:off x="7239292" y="366674"/>
              <a:ext cx="4610430" cy="5294991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A28D3FB-54EA-410D-A062-8F118E5D0CD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593477A-1279-4BCC-8257-14CC2361F89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7F04C86-E215-DFBB-8302-70BCCDFC2DB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708956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F29577F-647F-5850-5636-6ED05B99595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94828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7CBFB4F-DC16-FC59-E9E7-B92910449EB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16429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3690604-E7DB-AFA3-7E13-CAFF46FF50F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79680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2874C2-BA39-4778-DC11-487CC4FCADC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605041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6D6334D-FB4A-4843-F2FB-1CAC50021C4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86958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FC043C06-5053-E291-E708-44B684DC52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8932" y="1115167"/>
            <a:ext cx="8534136" cy="4655385"/>
          </a:xfrm>
        </p:spPr>
        <p:txBody>
          <a:bodyPr>
            <a:noAutofit/>
          </a:bodyPr>
          <a:lstStyle>
            <a:lvl1pPr algn="ctr">
              <a:defRPr sz="7200"/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408054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F9E0CFE-F27B-4D50-AA2F-7146CA90E1F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2138289"/>
            <a:ext cx="12188952" cy="4033912"/>
          </a:xfrm>
          <a:prstGeom prst="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C488A36-B0CB-7B46-C2A6-BA57D39EC47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t="27860" r="37853" b="27738"/>
          <a:stretch/>
        </p:blipFill>
        <p:spPr>
          <a:xfrm>
            <a:off x="6962087" y="2143124"/>
            <a:ext cx="5226865" cy="4033839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A8614BA2-9387-F1B5-B7DB-B34DAE90FE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177" y="365125"/>
            <a:ext cx="10778937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994EC89-4FAE-445C-A6E8-D55E4A34DE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2899" y="2350108"/>
            <a:ext cx="10778221" cy="3609461"/>
          </a:xfrm>
        </p:spPr>
        <p:txBody>
          <a:bodyPr anchor="ctr" anchorCtr="0">
            <a:normAutofit/>
          </a:bodyPr>
          <a:lstStyle>
            <a:lvl1pPr>
              <a:buNone/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sz="1800">
              <a:solidFill>
                <a:schemeClr val="tx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9ECF93F-3E86-4C44-BAF1-ADE160CADF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A80DA6A-71F3-6286-F60A-EEEC91887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F98B46-5DFC-3487-EB05-148905CA650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2138288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D768F8E-3DFF-8D92-E3CF-5AE5F6DA542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2045761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E83A1EA-5EE3-D81A-D135-860F481F674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264727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EA58FF-2FB1-3B78-FDCF-E5DC2EFE5D5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970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0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2897" y="576262"/>
            <a:ext cx="5646541" cy="5295371"/>
          </a:xfrm>
        </p:spPr>
        <p:txBody>
          <a:bodyPr anchor="ctr" anchorCtr="0">
            <a:normAutofit/>
          </a:bodyPr>
          <a:lstStyle>
            <a:lvl1pPr>
              <a:defRPr sz="4400"/>
            </a:lvl1pPr>
          </a:lstStyle>
          <a:p>
            <a:pPr algn="l">
              <a:lnSpc>
                <a:spcPts val="5800"/>
              </a:lnSpc>
            </a:pPr>
            <a:r>
              <a:rPr lang="en-US" sz="4800"/>
              <a:t>Click to add title </a:t>
            </a:r>
          </a:p>
        </p:txBody>
      </p:sp>
      <p:sp>
        <p:nvSpPr>
          <p:cNvPr id="2" name="Picture Placeholder 13">
            <a:extLst>
              <a:ext uri="{FF2B5EF4-FFF2-40B4-BE49-F238E27FC236}">
                <a16:creationId xmlns:a16="http://schemas.microsoft.com/office/drawing/2014/main" id="{6379D45C-F78A-E101-CD9D-C98EA6E6C5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95" y="-1"/>
            <a:ext cx="5013087" cy="6857998"/>
          </a:xfrm>
          <a:solidFill>
            <a:schemeClr val="accent3"/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03442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2897" y="576263"/>
            <a:ext cx="5646541" cy="3304494"/>
          </a:xfrm>
        </p:spPr>
        <p:txBody>
          <a:bodyPr anchor="b" anchorCtr="0">
            <a:normAutofit/>
          </a:bodyPr>
          <a:lstStyle>
            <a:lvl1pPr>
              <a:defRPr sz="4400"/>
            </a:lvl1pPr>
          </a:lstStyle>
          <a:p>
            <a:pPr algn="l">
              <a:lnSpc>
                <a:spcPts val="5800"/>
              </a:lnSpc>
            </a:pPr>
            <a:r>
              <a:rPr lang="en-US" sz="4800"/>
              <a:t>Click to add title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415B1A-CA14-E219-0C7F-0B38B168475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83096" y="1"/>
            <a:ext cx="5013088" cy="6857999"/>
          </a:xfrm>
          <a:prstGeom prst="rect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2BA35BB-6689-91C0-7D75-944092B3CDB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605041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71949B5-8206-3159-8E9E-E95F2A9AA4E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483096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997BFBC-DA17-6BEB-A937-333E9504DD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363569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F9A5C70-EFC4-1BAB-285F-B317FAF474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2275" y="4148138"/>
            <a:ext cx="5673726" cy="15287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add subtitle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073F905-5A3E-F9EB-B095-7A3A17C1ED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12249" t="13424" r="28018" b="11087"/>
          <a:stretch/>
        </p:blipFill>
        <p:spPr>
          <a:xfrm>
            <a:off x="6472427" y="0"/>
            <a:ext cx="50237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648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77B93E-437F-D9D6-D3D1-6DE5F025A4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44200" y="1"/>
            <a:ext cx="751984" cy="6857999"/>
          </a:xfrm>
          <a:prstGeom prst="rect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B74AAE1C-171A-32A3-E6FD-75252CAB875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41796" t="12194" r="49125" b="12256"/>
          <a:stretch/>
        </p:blipFill>
        <p:spPr>
          <a:xfrm>
            <a:off x="10732660" y="-5609"/>
            <a:ext cx="763524" cy="686360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581E4B7-6D97-63BF-7E87-5E71F8BD8C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178" y="365125"/>
            <a:ext cx="9733538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B630934-DBD2-4535-961F-B198ABA2D05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9106" y="2198915"/>
            <a:ext cx="9741183" cy="334531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sz="1800">
              <a:solidFill>
                <a:schemeClr val="tx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020D2A6-7700-487F-AC7E-A5A2C30DC1B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C30D6A-6415-42E1-89E9-EF806C3FE33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05DBF26-BAB3-D5FD-5EA7-310263D4CA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940584B-2A03-52F7-B667-9CD1A2BD785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605041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3C0872-DC48-53B1-8569-7A913D92D8D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0744200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635D700-0F05-E0E7-FB42-2FC890C26C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0630770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5C00B3F-62BE-8535-5239-46279DF1B7E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6052457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97530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B7AE2FB-B934-16AA-2537-04016B7F1A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2897" y="576263"/>
            <a:ext cx="5646541" cy="3304494"/>
          </a:xfrm>
        </p:spPr>
        <p:txBody>
          <a:bodyPr anchor="b" anchorCtr="0">
            <a:normAutofit/>
          </a:bodyPr>
          <a:lstStyle>
            <a:lvl1pPr>
              <a:defRPr sz="4400"/>
            </a:lvl1pPr>
          </a:lstStyle>
          <a:p>
            <a:pPr algn="l">
              <a:lnSpc>
                <a:spcPts val="5800"/>
              </a:lnSpc>
            </a:pPr>
            <a:r>
              <a:rPr lang="en-US" sz="4800"/>
              <a:t>Click to add title 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B5241927-0828-2C0E-290E-E82A357BC8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2275" y="4148138"/>
            <a:ext cx="5673726" cy="15287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" name="Picture Placeholder 13">
            <a:extLst>
              <a:ext uri="{FF2B5EF4-FFF2-40B4-BE49-F238E27FC236}">
                <a16:creationId xmlns:a16="http://schemas.microsoft.com/office/drawing/2014/main" id="{6379D45C-F78A-E101-CD9D-C98EA6E6C5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95" y="-1"/>
            <a:ext cx="5013087" cy="6857998"/>
          </a:xfrm>
          <a:solidFill>
            <a:schemeClr val="accent3"/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4F6DF6-2D97-1E21-15A5-D0E9397E2F2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504656" y="2020824"/>
            <a:ext cx="687343" cy="1896697"/>
          </a:xfrm>
          <a:prstGeom prst="rect">
            <a:avLst/>
          </a:prstGeom>
          <a:solidFill>
            <a:schemeClr val="accent3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8365012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8B6FBD3-8FFB-2E51-CAC4-CFB7B5AFBB3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491640" y="0"/>
            <a:ext cx="708823" cy="713232"/>
          </a:xfrm>
          <a:prstGeom prst="rect">
            <a:avLst/>
          </a:prstGeom>
          <a:solidFill>
            <a:schemeClr val="accent3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178" y="365125"/>
            <a:ext cx="10660350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22178" y="2198914"/>
            <a:ext cx="5157787" cy="3455925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28600">
              <a:spcBef>
                <a:spcPts val="1000"/>
              </a:spcBef>
              <a:defRPr sz="1800"/>
            </a:lvl2pPr>
            <a:lvl3pPr marL="685800">
              <a:spcBef>
                <a:spcPts val="1000"/>
              </a:spcBef>
              <a:defRPr sz="1800"/>
            </a:lvl3pPr>
            <a:lvl4pPr marL="1143000">
              <a:spcBef>
                <a:spcPts val="1000"/>
              </a:spcBef>
              <a:defRPr sz="1800"/>
            </a:lvl4pPr>
            <a:lvl5pPr marL="1600200"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198C3F1-4E77-7888-CDB8-CF9406E4A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93561D3-90F6-AD82-BCFE-90F9427D8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32F9B33-3FA7-526F-7B45-342EB64A1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620B83B-1673-865A-1958-873C4765EFA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924741" y="2198913"/>
            <a:ext cx="5157787" cy="3455925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28600">
              <a:spcBef>
                <a:spcPts val="1000"/>
              </a:spcBef>
              <a:defRPr sz="1800"/>
            </a:lvl2pPr>
            <a:lvl3pPr marL="685800">
              <a:spcBef>
                <a:spcPts val="1000"/>
              </a:spcBef>
              <a:defRPr sz="1800"/>
            </a:lvl3pPr>
            <a:lvl4pPr marL="1143000">
              <a:spcBef>
                <a:spcPts val="1000"/>
              </a:spcBef>
              <a:defRPr sz="1800"/>
            </a:lvl4pPr>
            <a:lvl5pPr marL="1600200"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44298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wo Content 2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624" y="365125"/>
            <a:ext cx="10654936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sz="4400"/>
              <a:t>Click to add title </a:t>
            </a: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105342" y="2198914"/>
            <a:ext cx="3970218" cy="34459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845EA08-ECD8-E8B5-40BF-E899F315098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0C4E27-95CA-78A5-BD7A-6109D75C8A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504656" y="2020824"/>
            <a:ext cx="687343" cy="1896697"/>
          </a:xfrm>
          <a:prstGeom prst="rect">
            <a:avLst/>
          </a:prstGeom>
          <a:solidFill>
            <a:schemeClr val="accent3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8AE4F7BC-B724-2456-4104-1C5E254EEF3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22178" y="2198914"/>
            <a:ext cx="6487908" cy="3455925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28600">
              <a:spcBef>
                <a:spcPts val="1000"/>
              </a:spcBef>
              <a:defRPr sz="1800"/>
            </a:lvl2pPr>
            <a:lvl3pPr marL="685800">
              <a:spcBef>
                <a:spcPts val="1000"/>
              </a:spcBef>
              <a:defRPr sz="1800"/>
            </a:lvl3pPr>
            <a:lvl4pPr marL="1143000">
              <a:spcBef>
                <a:spcPts val="1000"/>
              </a:spcBef>
              <a:defRPr sz="1800"/>
            </a:lvl4pPr>
            <a:lvl5pPr marL="1600200"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62189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4408E76-0AE4-495F-87FB-5DD280A91D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491640" y="5610"/>
            <a:ext cx="708823" cy="713232"/>
          </a:xfrm>
          <a:prstGeom prst="rect">
            <a:avLst/>
          </a:prstGeom>
          <a:solidFill>
            <a:schemeClr val="accent3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9F130D9-40F7-D817-3F42-72C9D58579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843" y="667582"/>
            <a:ext cx="5102717" cy="2482018"/>
          </a:xfrm>
        </p:spPr>
        <p:txBody>
          <a:bodyPr anchor="t" anchorCtr="0">
            <a:noAutofit/>
          </a:bodyPr>
          <a:lstStyle>
            <a:lvl1pPr>
              <a:defRPr sz="4400"/>
            </a:lvl1pPr>
          </a:lstStyle>
          <a:p>
            <a:r>
              <a:rPr lang="en-US" sz="4400"/>
              <a:t>Click to add title 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88A7439-0E5E-18D2-A4C7-D377032ED25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668964" y="667582"/>
            <a:ext cx="5827220" cy="2482018"/>
          </a:xfrm>
        </p:spPr>
        <p:txBody>
          <a:bodyPr tIns="9144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800">
                <a:solidFill>
                  <a:schemeClr val="tx2"/>
                </a:solidFill>
              </a:defRPr>
            </a:lvl3pPr>
            <a:lvl4pPr marL="1371600" indent="0">
              <a:buNone/>
              <a:defRPr sz="1800">
                <a:solidFill>
                  <a:schemeClr val="tx2"/>
                </a:solidFill>
              </a:defRPr>
            </a:lvl4pPr>
            <a:lvl5pPr marL="1828800" indent="0">
              <a:buNone/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3471630-9EC8-4C68-B4D8-D98C242DBE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3843" y="3362959"/>
            <a:ext cx="11102339" cy="2827459"/>
          </a:xfrm>
          <a:solidFill>
            <a:schemeClr val="accent3"/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FB3B490-399A-EF1F-9626-CCCE0F5FF3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3116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wo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624" y="365125"/>
            <a:ext cx="10654936" cy="132556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sz="4400"/>
              <a:t>Click to add title </a:t>
            </a: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13657" y="2198914"/>
            <a:ext cx="3970218" cy="34459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921213" y="2198914"/>
            <a:ext cx="6154347" cy="34459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3A46AB-E26C-4F66-A0B8-4CDBD5F4011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494040" y="4282928"/>
            <a:ext cx="699477" cy="1898809"/>
          </a:xfrm>
          <a:prstGeom prst="rect">
            <a:avLst/>
          </a:prstGeom>
          <a:solidFill>
            <a:schemeClr val="accent3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845EA08-ECD8-E8B5-40BF-E899F315098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8341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624" y="365125"/>
            <a:ext cx="10661904" cy="132556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44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25CBB87-BE9B-82CE-8A24-F21EEA036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131628-C033-9728-C4CF-90CDBCB89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67216CA-9A26-BBE7-68A3-9237D22CD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402F1FD3-6A03-65D9-EE3B-3A0AE0FD8D8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20688" y="2189377"/>
            <a:ext cx="10661840" cy="34909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4816478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9BDEB7A-D103-487A-8C1B-9145FB24B6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897" y="539496"/>
            <a:ext cx="5228393" cy="269719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sz="4800"/>
              <a:t>Click to add title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3017A3E-25F7-41D5-AABB-24D0E2673A6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2897" y="3354749"/>
            <a:ext cx="5228392" cy="2582470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05C0C26-4C66-47DC-B079-5B94C22F15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07E30B1-7066-9D31-7A11-7B81B65DD8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72E672D-C862-C853-0730-15E3C4953D67}"/>
              </a:ext>
            </a:extLst>
          </p:cNvPr>
          <p:cNvSpPr/>
          <p:nvPr userDrawn="1"/>
        </p:nvSpPr>
        <p:spPr>
          <a:xfrm>
            <a:off x="9884230" y="1"/>
            <a:ext cx="1611954" cy="6857999"/>
          </a:xfrm>
          <a:prstGeom prst="rect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10336ED-3DCB-4524-8A3F-9FBBD0B18E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605041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815F86B-1A6A-ECD5-F63A-4280BADEF7C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884230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B5534F0-444E-1FA5-FC8F-F04505FC0F2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768622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119972F-DA18-8749-FF59-A83CA1E1F4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372495" y="561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067D80A1-B7E7-2F80-975E-2E87C591BB67}"/>
              </a:ext>
            </a:extLst>
          </p:cNvPr>
          <p:cNvSpPr/>
          <p:nvPr userDrawn="1"/>
        </p:nvSpPr>
        <p:spPr>
          <a:xfrm>
            <a:off x="7760541" y="1"/>
            <a:ext cx="1611954" cy="6857999"/>
          </a:xfrm>
          <a:prstGeom prst="rect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E88F6AB-6890-F7DE-7C01-CE237F77860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481352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F6575E3-45E3-206E-9037-D8FD562B722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7760541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BE4BC31-600E-ECD3-1E7F-FE4F6F720A6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7644933" y="0"/>
            <a:ext cx="0" cy="6858000"/>
          </a:xfrm>
          <a:prstGeom prst="line">
            <a:avLst/>
          </a:prstGeom>
          <a:ln w="9525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Graphic 33">
            <a:extLst>
              <a:ext uri="{FF2B5EF4-FFF2-40B4-BE49-F238E27FC236}">
                <a16:creationId xmlns:a16="http://schemas.microsoft.com/office/drawing/2014/main" id="{3F8CA839-B327-1ECD-C35D-02164F5BBD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31706" t="12194" r="49126" b="12256"/>
          <a:stretch/>
        </p:blipFill>
        <p:spPr>
          <a:xfrm>
            <a:off x="9884229" y="-5609"/>
            <a:ext cx="1611955" cy="6863608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E1A97957-D274-4D24-1862-D53BF72826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10790" t="12194" r="70042" b="12256"/>
          <a:stretch/>
        </p:blipFill>
        <p:spPr>
          <a:xfrm>
            <a:off x="7753789" y="5610"/>
            <a:ext cx="1611955" cy="686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222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4B53B4F-080C-8523-03AD-871CC3B8D168}"/>
              </a:ext>
            </a:extLst>
          </p:cNvPr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3B790B-70BD-FD52-2540-F1DA4882170E}"/>
              </a:ext>
            </a:extLst>
          </p:cNvPr>
          <p:cNvSpPr/>
          <p:nvPr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 descr="Tag=AccentColor&#10;Flavor=Light&#10;Target=Line">
            <a:extLst>
              <a:ext uri="{FF2B5EF4-FFF2-40B4-BE49-F238E27FC236}">
                <a16:creationId xmlns:a16="http://schemas.microsoft.com/office/drawing/2014/main" id="{7D4FC5F0-CBD6-AEEB-4902-28D624068890}"/>
              </a:ext>
            </a:extLst>
          </p:cNvPr>
          <p:cNvCxnSpPr>
            <a:cxnSpLocks/>
          </p:cNvCxnSpPr>
          <p:nvPr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 descr="Tag=AccentColor&#10;Flavor=Light&#10;Target=Line">
            <a:extLst>
              <a:ext uri="{FF2B5EF4-FFF2-40B4-BE49-F238E27FC236}">
                <a16:creationId xmlns:a16="http://schemas.microsoft.com/office/drawing/2014/main" id="{FA9EB4DB-DDA5-1A45-7D87-B2BF67D2D1C3}"/>
              </a:ext>
            </a:extLst>
          </p:cNvPr>
          <p:cNvCxnSpPr>
            <a:cxnSpLocks/>
          </p:cNvCxnSpPr>
          <p:nvPr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-18288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55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  <p:sldLayoutId id="2147483872" r:id="rId14"/>
    <p:sldLayoutId id="2147483873" r:id="rId15"/>
    <p:sldLayoutId id="2147483874" r:id="rId16"/>
    <p:sldLayoutId id="2147483875" r:id="rId17"/>
    <p:sldLayoutId id="2147483876" r:id="rId18"/>
    <p:sldLayoutId id="2147483877" r:id="rId19"/>
    <p:sldLayoutId id="2147483878" r:id="rId20"/>
    <p:sldLayoutId id="2147483880" r:id="rId21"/>
    <p:sldLayoutId id="2147483881" r:id="rId22"/>
    <p:sldLayoutId id="2147483882" r:id="rId2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02107B0-826E-4E2E-390A-A0CBF1F86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600" dirty="0" smtClean="0">
                <a:solidFill>
                  <a:srgbClr val="002060"/>
                </a:solidFill>
                <a:latin typeface="Century Gothic"/>
              </a:rPr>
              <a:t>Мамина</a:t>
            </a:r>
            <a:br>
              <a:rPr lang="ru-RU" sz="5600" dirty="0" smtClean="0">
                <a:solidFill>
                  <a:srgbClr val="002060"/>
                </a:solidFill>
                <a:latin typeface="Century Gothic"/>
              </a:rPr>
            </a:br>
            <a:r>
              <a:rPr lang="ru-RU" sz="5600" dirty="0" smtClean="0">
                <a:solidFill>
                  <a:srgbClr val="002060"/>
                </a:solidFill>
                <a:latin typeface="Century Gothic"/>
              </a:rPr>
              <a:t> профессия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810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689D8-CDAC-4215-96CD-8548432CE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0502F-36D4-4E60-B6E9-08628B2C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674" y="524185"/>
            <a:ext cx="10634446" cy="543538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</a:pPr>
            <a:endParaRPr lang="ru-RU" sz="2200" dirty="0">
              <a:solidFill>
                <a:srgbClr val="404040"/>
              </a:solidFill>
              <a:latin typeface="Century Gothic"/>
            </a:endParaRPr>
          </a:p>
          <a:p>
            <a:pPr marL="0" indent="0">
              <a:lnSpc>
                <a:spcPct val="100000"/>
              </a:lnSpc>
            </a:pPr>
            <a:r>
              <a:rPr lang="ru-RU" sz="2200" b="1" dirty="0">
                <a:solidFill>
                  <a:srgbClr val="404040"/>
                </a:solidFill>
                <a:latin typeface="Century Gothic"/>
              </a:rPr>
              <a:t>Цель проекта .</a:t>
            </a:r>
            <a:r>
              <a:rPr lang="ru-RU" sz="2200" dirty="0">
                <a:solidFill>
                  <a:srgbClr val="404040"/>
                </a:solidFill>
                <a:latin typeface="Century Gothic"/>
              </a:rPr>
              <a:t> </a:t>
            </a:r>
            <a:endParaRPr lang="ru-RU" sz="2200" dirty="0">
              <a:solidFill>
                <a:srgbClr val="000000"/>
              </a:solidFill>
              <a:latin typeface="Century Gothic"/>
            </a:endParaRPr>
          </a:p>
          <a:p>
            <a:pPr marL="0" indent="0">
              <a:lnSpc>
                <a:spcPct val="100000"/>
              </a:lnSpc>
            </a:pPr>
            <a:r>
              <a:rPr lang="ru-RU" sz="2200" b="1" dirty="0">
                <a:solidFill>
                  <a:srgbClr val="404040"/>
                </a:solidFill>
                <a:latin typeface="Century Gothic"/>
              </a:rPr>
              <a:t> </a:t>
            </a:r>
            <a:r>
              <a:rPr lang="ru-RU" sz="2200" dirty="0">
                <a:solidFill>
                  <a:srgbClr val="404040"/>
                </a:solidFill>
                <a:latin typeface="Century Gothic"/>
              </a:rPr>
              <a:t>Поддержка женщин во время выхода на работу после рождения ребенка,  для мам с детьми </a:t>
            </a:r>
            <a:endParaRPr lang="ru-RU" sz="2200" dirty="0">
              <a:solidFill>
                <a:srgbClr val="000000"/>
              </a:solidFill>
              <a:latin typeface="Century Gothic"/>
            </a:endParaRPr>
          </a:p>
          <a:p>
            <a:pPr marL="0" indent="0">
              <a:lnSpc>
                <a:spcPct val="100000"/>
              </a:lnSpc>
            </a:pPr>
            <a:r>
              <a:rPr lang="ru-RU" sz="2200" b="1" dirty="0">
                <a:solidFill>
                  <a:srgbClr val="404040"/>
                </a:solidFill>
                <a:latin typeface="Century Gothic"/>
              </a:rPr>
              <a:t>Задачи:</a:t>
            </a:r>
            <a:r>
              <a:rPr lang="ru-RU" sz="2200" dirty="0">
                <a:solidFill>
                  <a:srgbClr val="404040"/>
                </a:solidFill>
                <a:latin typeface="Century Gothic"/>
              </a:rPr>
              <a:t> </a:t>
            </a:r>
            <a:endParaRPr lang="ru-RU" sz="2200" dirty="0">
              <a:solidFill>
                <a:srgbClr val="000000"/>
              </a:solidFill>
              <a:latin typeface="Century Gothic"/>
            </a:endParaRPr>
          </a:p>
          <a:p>
            <a:pPr marL="285750" indent="-285750">
              <a:lnSpc>
                <a:spcPct val="100000"/>
              </a:lnSpc>
              <a:buFont typeface="Arial" panose="05020102010507070707" pitchFamily="18" charset="2"/>
              <a:buChar char="•"/>
            </a:pPr>
            <a:r>
              <a:rPr lang="ru-RU" sz="2200" dirty="0">
                <a:solidFill>
                  <a:srgbClr val="404040"/>
                </a:solidFill>
                <a:latin typeface="Century Gothic"/>
              </a:rPr>
              <a:t>   Создание мероприятий, направленных на поддержку молодых мам во время выхода на работу.</a:t>
            </a:r>
            <a:endParaRPr lang="ru-RU" sz="2200" dirty="0">
              <a:solidFill>
                <a:srgbClr val="000000"/>
              </a:solidFill>
              <a:latin typeface="Century Gothic"/>
            </a:endParaRPr>
          </a:p>
          <a:p>
            <a:pPr marL="285750" indent="-285750">
              <a:lnSpc>
                <a:spcPct val="100000"/>
              </a:lnSpc>
              <a:buFont typeface="Arial" panose="05020102010507070707" pitchFamily="18" charset="2"/>
              <a:buChar char="•"/>
            </a:pPr>
            <a:r>
              <a:rPr lang="ru-RU" sz="2200" dirty="0">
                <a:solidFill>
                  <a:srgbClr val="404040"/>
                </a:solidFill>
                <a:latin typeface="Century Gothic"/>
              </a:rPr>
              <a:t>Мотивация женщин, имеющих детей,  работать  и развиваться</a:t>
            </a:r>
            <a:endParaRPr lang="ru-RU" sz="2200" dirty="0">
              <a:solidFill>
                <a:srgbClr val="000000"/>
              </a:solidFill>
              <a:latin typeface="Century Gothic"/>
            </a:endParaRPr>
          </a:p>
          <a:p>
            <a:pPr marL="285750" indent="-285750">
              <a:lnSpc>
                <a:spcPct val="100000"/>
              </a:lnSpc>
              <a:buFont typeface="Arial" panose="05020102010507070707" pitchFamily="18" charset="2"/>
              <a:buChar char="•"/>
            </a:pPr>
            <a:r>
              <a:rPr lang="ru-RU" sz="2200" dirty="0">
                <a:solidFill>
                  <a:srgbClr val="404040"/>
                </a:solidFill>
                <a:latin typeface="Century Gothic"/>
              </a:rPr>
              <a:t>Выявление навыков, способностей, </a:t>
            </a:r>
            <a:r>
              <a:rPr lang="ru-RU" sz="2200" dirty="0" err="1">
                <a:solidFill>
                  <a:srgbClr val="404040"/>
                </a:solidFill>
                <a:latin typeface="Century Gothic"/>
              </a:rPr>
              <a:t>профоориентация</a:t>
            </a:r>
            <a:r>
              <a:rPr lang="ru-RU" sz="2200" dirty="0">
                <a:solidFill>
                  <a:srgbClr val="404040"/>
                </a:solidFill>
                <a:latin typeface="Century Gothic"/>
              </a:rPr>
              <a:t> женщин</a:t>
            </a:r>
            <a:endParaRPr lang="ru-RU" sz="2200" dirty="0">
              <a:solidFill>
                <a:srgbClr val="000000"/>
              </a:solidFill>
              <a:latin typeface="Century Gothic"/>
            </a:endParaRPr>
          </a:p>
          <a:p>
            <a:pPr marL="285750" indent="-285750">
              <a:lnSpc>
                <a:spcPct val="100000"/>
              </a:lnSpc>
              <a:buFont typeface="Arial" panose="05020102010507070707" pitchFamily="18" charset="2"/>
              <a:buChar char="•"/>
            </a:pPr>
            <a:r>
              <a:rPr lang="ru-RU" sz="2200" dirty="0">
                <a:solidFill>
                  <a:srgbClr val="404040"/>
                </a:solidFill>
                <a:latin typeface="Century Gothic"/>
              </a:rPr>
              <a:t>Развитие личного бренда, имиджа и навыков </a:t>
            </a:r>
            <a:r>
              <a:rPr lang="ru-RU" sz="2200" dirty="0" err="1">
                <a:solidFill>
                  <a:srgbClr val="404040"/>
                </a:solidFill>
                <a:latin typeface="Century Gothic"/>
              </a:rPr>
              <a:t>самопрезентации</a:t>
            </a:r>
            <a:endParaRPr lang="ru-RU" sz="2200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86A23B90-D6E2-D980-7780-B6FC54FD8D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E0FD4B5-4088-0CC7-E6CC-DEA779045EB0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309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2BAD7B4-5997-4A95-A2A9-773DF1F4CE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rgbClr val="404040"/>
                </a:solidFill>
                <a:latin typeface="Century Gothic"/>
              </a:rPr>
              <a:t>Социальная значимость</a:t>
            </a:r>
            <a:br>
              <a:rPr lang="ru-RU" sz="1800" b="1" dirty="0">
                <a:solidFill>
                  <a:srgbClr val="404040"/>
                </a:solidFill>
                <a:latin typeface="Century Gothic"/>
              </a:rPr>
            </a:br>
            <a:r>
              <a:rPr lang="ru-RU" sz="1800" b="1" dirty="0">
                <a:latin typeface="Century Gothic"/>
              </a:rPr>
              <a:t/>
            </a:r>
            <a:br>
              <a:rPr lang="ru-RU" sz="1800" b="1" dirty="0">
                <a:latin typeface="Century Gothic"/>
              </a:rPr>
            </a:br>
            <a:r>
              <a:rPr lang="ru-RU" sz="1800" b="1" dirty="0">
                <a:latin typeface="Century Gothic"/>
              </a:rPr>
              <a:t/>
            </a:r>
            <a:br>
              <a:rPr lang="ru-RU" sz="1800" b="1" dirty="0">
                <a:latin typeface="Century Gothic"/>
              </a:rPr>
            </a:br>
            <a:r>
              <a:rPr lang="ru-RU" sz="1800" dirty="0">
                <a:solidFill>
                  <a:srgbClr val="404040"/>
                </a:solidFill>
                <a:latin typeface="Century Gothic"/>
              </a:rPr>
              <a:t>Поддержка женщин с детьми, помощь  в поиске работы</a:t>
            </a:r>
            <a:r>
              <a:rPr lang="en-US" sz="1800" dirty="0">
                <a:solidFill>
                  <a:srgbClr val="000000"/>
                </a:solidFill>
                <a:latin typeface="Century Gothic"/>
              </a:rPr>
              <a:t> </a:t>
            </a:r>
            <a:r>
              <a:rPr lang="en-US" sz="1800" dirty="0" err="1">
                <a:solidFill>
                  <a:srgbClr val="000000"/>
                </a:solidFill>
                <a:latin typeface="Century Gothic"/>
              </a:rPr>
              <a:t>для</a:t>
            </a:r>
            <a:r>
              <a:rPr lang="en-US" sz="1800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entury Gothic"/>
              </a:rPr>
              <a:t>молодых</a:t>
            </a:r>
            <a:r>
              <a:rPr lang="en-US" sz="1800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entury Gothic"/>
              </a:rPr>
              <a:t>мам</a:t>
            </a:r>
            <a:r>
              <a:rPr lang="en-US" sz="1800" dirty="0">
                <a:solidFill>
                  <a:srgbClr val="000000"/>
                </a:solidFill>
                <a:latin typeface="Century Gothic"/>
              </a:rPr>
              <a:t/>
            </a:r>
            <a:br>
              <a:rPr lang="en-US" sz="1800" dirty="0">
                <a:solidFill>
                  <a:srgbClr val="000000"/>
                </a:solidFill>
                <a:latin typeface="Century Gothic"/>
              </a:rPr>
            </a:br>
            <a:r>
              <a:rPr lang="en-US" sz="1800" dirty="0">
                <a:latin typeface="Century Gothic"/>
              </a:rPr>
              <a:t/>
            </a:r>
            <a:br>
              <a:rPr lang="en-US" sz="1800" dirty="0">
                <a:latin typeface="Century Gothic"/>
              </a:rPr>
            </a:br>
            <a:r>
              <a:rPr lang="en-US" sz="1800" dirty="0" err="1">
                <a:solidFill>
                  <a:srgbClr val="000000"/>
                </a:solidFill>
                <a:latin typeface="Century Gothic"/>
              </a:rPr>
              <a:t>Самоопределение</a:t>
            </a:r>
            <a:r>
              <a:rPr lang="en-US" sz="1800" dirty="0">
                <a:solidFill>
                  <a:srgbClr val="000000"/>
                </a:solidFill>
                <a:latin typeface="Century Gothic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Century Gothic"/>
              </a:rPr>
              <a:t>помощь</a:t>
            </a:r>
            <a:r>
              <a:rPr lang="en-US" sz="1800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entury Gothic"/>
              </a:rPr>
              <a:t>со</a:t>
            </a:r>
            <a:r>
              <a:rPr lang="en-US" sz="1800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entury Gothic"/>
              </a:rPr>
              <a:t>сменой</a:t>
            </a:r>
            <a:r>
              <a:rPr lang="en-US" sz="1800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entury Gothic"/>
              </a:rPr>
              <a:t>работы</a:t>
            </a:r>
            <a:r>
              <a:rPr lang="en-US" sz="1800" dirty="0">
                <a:solidFill>
                  <a:srgbClr val="000000"/>
                </a:solidFill>
                <a:latin typeface="Century Gothic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Century Gothic"/>
              </a:rPr>
              <a:t>направления</a:t>
            </a:r>
            <a:r>
              <a:rPr lang="en-US" sz="1800" dirty="0">
                <a:solidFill>
                  <a:srgbClr val="000000"/>
                </a:solidFill>
                <a:latin typeface="Century Gothic"/>
              </a:rPr>
              <a:t> в </a:t>
            </a:r>
            <a:r>
              <a:rPr lang="en-US" sz="1800" dirty="0" err="1">
                <a:solidFill>
                  <a:srgbClr val="000000"/>
                </a:solidFill>
                <a:latin typeface="Century Gothic"/>
              </a:rPr>
              <a:t>бизнесе</a:t>
            </a:r>
            <a:r>
              <a:rPr lang="en-US" sz="1800" dirty="0">
                <a:solidFill>
                  <a:srgbClr val="000000"/>
                </a:solidFill>
                <a:latin typeface="Century Gothic"/>
              </a:rPr>
              <a:t/>
            </a:r>
            <a:br>
              <a:rPr lang="en-US" sz="1800" dirty="0">
                <a:solidFill>
                  <a:srgbClr val="000000"/>
                </a:solidFill>
                <a:latin typeface="Century Gothic"/>
              </a:rPr>
            </a:br>
            <a:r>
              <a:rPr lang="en-US" sz="1800" dirty="0">
                <a:latin typeface="Century Gothic"/>
              </a:rPr>
              <a:t/>
            </a:r>
            <a:br>
              <a:rPr lang="en-US" sz="1800" dirty="0">
                <a:latin typeface="Century Gothic"/>
              </a:rPr>
            </a:br>
            <a:r>
              <a:rPr lang="en-US" sz="1800" dirty="0" err="1">
                <a:solidFill>
                  <a:srgbClr val="000000"/>
                </a:solidFill>
                <a:latin typeface="Century Gothic"/>
              </a:rPr>
              <a:t>Формирование</a:t>
            </a:r>
            <a:r>
              <a:rPr lang="en-US" sz="1800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entury Gothic"/>
              </a:rPr>
              <a:t>личного</a:t>
            </a:r>
            <a:r>
              <a:rPr lang="en-US" sz="1800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entury Gothic"/>
              </a:rPr>
              <a:t>бренда</a:t>
            </a:r>
            <a:r>
              <a:rPr lang="en-US" sz="1800" dirty="0">
                <a:solidFill>
                  <a:srgbClr val="000000"/>
                </a:solidFill>
                <a:latin typeface="Century Gothic"/>
              </a:rPr>
              <a:t> в </a:t>
            </a:r>
            <a:r>
              <a:rPr lang="en-US" sz="1800" dirty="0" err="1">
                <a:solidFill>
                  <a:srgbClr val="000000"/>
                </a:solidFill>
                <a:latin typeface="Century Gothic"/>
              </a:rPr>
              <a:t>социальных</a:t>
            </a:r>
            <a:r>
              <a:rPr lang="en-US" sz="1800" dirty="0">
                <a:solidFill>
                  <a:srgbClr val="000000"/>
                </a:solidFill>
                <a:latin typeface="Century Gothic"/>
              </a:rPr>
              <a:t>  </a:t>
            </a:r>
            <a:r>
              <a:rPr lang="en-US" sz="1800" dirty="0" err="1">
                <a:solidFill>
                  <a:srgbClr val="000000"/>
                </a:solidFill>
                <a:latin typeface="Century Gothic"/>
              </a:rPr>
              <a:t>сетях</a:t>
            </a:r>
            <a:r>
              <a:rPr lang="en-US" sz="1800" dirty="0">
                <a:solidFill>
                  <a:srgbClr val="000000"/>
                </a:solidFill>
                <a:latin typeface="Century Gothic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Century Gothic"/>
              </a:rPr>
              <a:t>личного</a:t>
            </a:r>
            <a:r>
              <a:rPr lang="en-US" sz="1800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entury Gothic"/>
              </a:rPr>
              <a:t>имиджа</a:t>
            </a:r>
            <a:r>
              <a:rPr lang="en-US" sz="1800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entury Gothic"/>
              </a:rPr>
              <a:t>для</a:t>
            </a:r>
            <a:r>
              <a:rPr lang="en-US" sz="1800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entury Gothic"/>
              </a:rPr>
              <a:t>работы</a:t>
            </a:r>
            <a:r>
              <a:rPr lang="en-US" sz="1800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entury Gothic"/>
              </a:rPr>
              <a:t>оффлайн</a:t>
            </a:r>
            <a:r>
              <a:rPr lang="en-US" sz="1800" dirty="0">
                <a:solidFill>
                  <a:srgbClr val="000000"/>
                </a:solidFill>
                <a:latin typeface="Century Gothic"/>
              </a:rPr>
              <a:t/>
            </a:r>
            <a:br>
              <a:rPr lang="en-US" sz="1800" dirty="0">
                <a:solidFill>
                  <a:srgbClr val="000000"/>
                </a:solidFill>
                <a:latin typeface="Century Gothic"/>
              </a:rPr>
            </a:br>
            <a:endParaRPr lang="ru-RU" dirty="0"/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ru-RU" sz="1800" dirty="0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11" name="Picture Placeholder 10" descr="A white couch with a vase of flowers on a table">
            <a:extLst>
              <a:ext uri="{FF2B5EF4-FFF2-40B4-BE49-F238E27FC236}">
                <a16:creationId xmlns:a16="http://schemas.microsoft.com/office/drawing/2014/main" id="{A60861AD-2CA4-6BDB-1C16-80DACA44486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29" b="29"/>
          <a:stretch/>
        </p:blipFill>
        <p:spPr/>
      </p:pic>
    </p:spTree>
    <p:extLst>
      <p:ext uri="{BB962C8B-B14F-4D97-AF65-F5344CB8AC3E}">
        <p14:creationId xmlns:p14="http://schemas.microsoft.com/office/powerpoint/2010/main" val="936898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2BAD7B4-5997-4A95-A2A9-773DF1F4C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6504" y="1011692"/>
            <a:ext cx="5660148" cy="4352244"/>
          </a:xfrm>
        </p:spPr>
        <p:txBody>
          <a:bodyPr>
            <a:normAutofit/>
          </a:bodyPr>
          <a:lstStyle/>
          <a:p>
            <a:pPr marL="228600" indent="-228600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ru-RU" sz="2400" b="1">
                <a:solidFill>
                  <a:srgbClr val="404040"/>
                </a:solidFill>
                <a:latin typeface="Century Gothic"/>
              </a:rPr>
              <a:t>Новизна проекта.</a:t>
            </a:r>
            <a:r>
              <a:rPr lang="ru-RU" sz="1800">
                <a:solidFill>
                  <a:srgbClr val="404040"/>
                </a:solidFill>
                <a:latin typeface="Century Gothic"/>
              </a:rPr>
              <a:t> </a:t>
            </a:r>
            <a:br>
              <a:rPr lang="ru-RU" sz="1800">
                <a:solidFill>
                  <a:srgbClr val="404040"/>
                </a:solidFill>
                <a:latin typeface="Century Gothic"/>
              </a:rPr>
            </a:br>
            <a:r>
              <a:rPr lang="ru-RU" sz="1800">
                <a:solidFill>
                  <a:srgbClr val="000000"/>
                </a:solidFill>
                <a:latin typeface="Century Gothic"/>
              </a:rPr>
              <a:t> </a:t>
            </a:r>
            <a:endParaRPr lang="en-US" sz="1800">
              <a:solidFill>
                <a:srgbClr val="000000"/>
              </a:solidFill>
              <a:latin typeface="Century Gothic"/>
            </a:endParaRPr>
          </a:p>
          <a:p>
            <a:pPr marL="228600" indent="-228600">
              <a:lnSpc>
                <a:spcPct val="100000"/>
              </a:lnSpc>
              <a:spcBef>
                <a:spcPts val="0"/>
              </a:spcBef>
              <a:buFont typeface="Arial"/>
              <a:buChar char="•"/>
            </a:pPr>
            <a:r>
              <a:rPr lang="ru-RU" sz="1800">
                <a:solidFill>
                  <a:srgbClr val="404040"/>
                </a:solidFill>
                <a:latin typeface="Century Gothic"/>
              </a:rPr>
              <a:t>Создание личного бренда в социальных сетях, заменяющего по сути резюме, и </a:t>
            </a:r>
            <a:r>
              <a:rPr lang="ru-RU" sz="1800" b="1">
                <a:solidFill>
                  <a:srgbClr val="404040"/>
                </a:solidFill>
                <a:latin typeface="Century Gothic"/>
              </a:rPr>
              <a:t>позволяющего</a:t>
            </a:r>
            <a:r>
              <a:rPr lang="ru-RU" sz="1800">
                <a:solidFill>
                  <a:srgbClr val="404040"/>
                </a:solidFill>
                <a:latin typeface="Century Gothic"/>
              </a:rPr>
              <a:t> привлекать больше предложений о работе,  либо заказчиков и клиентов в зависимости от формы занятости. Личный бренд позволяет женщины быть востребованной на рынке труда, позволяет успешно вести бизнес.</a:t>
            </a:r>
            <a:r>
              <a:rPr lang="ru-RU" sz="1800">
                <a:solidFill>
                  <a:srgbClr val="000000"/>
                </a:solidFill>
                <a:latin typeface="Century Gothic"/>
              </a:rPr>
              <a:t> </a:t>
            </a:r>
            <a:endParaRPr lang="en-US" sz="1800">
              <a:solidFill>
                <a:srgbClr val="000000"/>
              </a:solidFill>
              <a:latin typeface="Century Gothic"/>
            </a:endParaRPr>
          </a:p>
          <a:p>
            <a:endParaRPr lang="en-US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552F1CF-68AA-447B-B5B0-C65BB72A5D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03898" y="1816695"/>
            <a:ext cx="5256782" cy="562451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endParaRPr lang="ru-RU" sz="1600">
              <a:solidFill>
                <a:srgbClr val="000000"/>
              </a:solidFill>
              <a:latin typeface="Century Gothic"/>
            </a:endParaRPr>
          </a:p>
          <a:p>
            <a:pPr algn="r"/>
            <a:r>
              <a:rPr lang="en-US" err="1"/>
              <a:t>Личный</a:t>
            </a:r>
            <a:r>
              <a:rPr lang="en-US"/>
              <a:t> </a:t>
            </a:r>
            <a:r>
              <a:rPr lang="en-US" err="1"/>
              <a:t>бренд</a:t>
            </a:r>
            <a:r>
              <a:rPr lang="en-US"/>
              <a:t> </a:t>
            </a:r>
            <a:r>
              <a:rPr lang="en-US" err="1"/>
              <a:t>позволяет</a:t>
            </a:r>
            <a:r>
              <a:rPr lang="en-US"/>
              <a:t> </a:t>
            </a:r>
            <a:r>
              <a:rPr lang="en-US" err="1"/>
              <a:t>женщине</a:t>
            </a:r>
            <a:r>
              <a:rPr lang="en-US"/>
              <a:t> </a:t>
            </a:r>
            <a:r>
              <a:rPr lang="en-US" err="1"/>
              <a:t>быть</a:t>
            </a:r>
            <a:r>
              <a:rPr lang="en-US"/>
              <a:t> </a:t>
            </a:r>
            <a:r>
              <a:rPr lang="en-US" err="1"/>
              <a:t>востребованной</a:t>
            </a:r>
            <a:r>
              <a:rPr lang="en-US"/>
              <a:t>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рынке</a:t>
            </a:r>
            <a:r>
              <a:rPr lang="en-US"/>
              <a:t> </a:t>
            </a:r>
            <a:r>
              <a:rPr lang="en-US" err="1"/>
              <a:t>труда</a:t>
            </a:r>
            <a:r>
              <a:rPr lang="en-US"/>
              <a:t>, </a:t>
            </a:r>
            <a:r>
              <a:rPr lang="en-US" err="1"/>
              <a:t>позволяет</a:t>
            </a:r>
            <a:r>
              <a:rPr lang="en-US"/>
              <a:t> </a:t>
            </a:r>
            <a:r>
              <a:rPr lang="en-US" err="1"/>
              <a:t>успешно</a:t>
            </a:r>
            <a:r>
              <a:rPr lang="en-US"/>
              <a:t> </a:t>
            </a:r>
            <a:r>
              <a:rPr lang="en-US" err="1"/>
              <a:t>вести</a:t>
            </a:r>
            <a:r>
              <a:rPr lang="en-US"/>
              <a:t> </a:t>
            </a:r>
            <a:r>
              <a:rPr lang="en-US" err="1"/>
              <a:t>бисзнес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600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91794-986C-4679-93EA-5F3C3EE6C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197" y="810823"/>
            <a:ext cx="9733538" cy="1325563"/>
          </a:xfrm>
        </p:spPr>
        <p:txBody>
          <a:bodyPr>
            <a:normAutofit/>
          </a:bodyPr>
          <a:lstStyle/>
          <a:p>
            <a:r>
              <a:rPr lang="en-US" err="1"/>
              <a:t>План</a:t>
            </a:r>
            <a:r>
              <a:rPr lang="en-US"/>
              <a:t> </a:t>
            </a:r>
            <a:r>
              <a:rPr lang="en-US" err="1"/>
              <a:t>проекта</a:t>
            </a:r>
            <a:r>
              <a:rPr lang="en-US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5403B-F6A5-4855-B204-4A9D1F5B2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558" y="2141405"/>
            <a:ext cx="10531938" cy="5257504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ru-RU" dirty="0">
                <a:solidFill>
                  <a:srgbClr val="404040"/>
                </a:solidFill>
                <a:latin typeface="Century Gothic"/>
              </a:rPr>
              <a:t> </a:t>
            </a:r>
            <a:r>
              <a:rPr lang="ru-RU" dirty="0" smtClean="0">
                <a:solidFill>
                  <a:srgbClr val="404040"/>
                </a:solidFill>
                <a:latin typeface="Century Gothic"/>
              </a:rPr>
              <a:t>Помощь с выбором</a:t>
            </a:r>
            <a:r>
              <a:rPr lang="ru-RU" sz="2000" dirty="0" smtClean="0">
                <a:solidFill>
                  <a:srgbClr val="404040"/>
                </a:solidFill>
                <a:latin typeface="Century Gothic"/>
              </a:rPr>
              <a:t> направления бизнеса</a:t>
            </a:r>
            <a:r>
              <a:rPr lang="ru-RU" sz="2000" dirty="0">
                <a:solidFill>
                  <a:srgbClr val="404040"/>
                </a:solidFill>
                <a:latin typeface="Century Gothic"/>
              </a:rPr>
              <a:t>, сферы деятельности</a:t>
            </a:r>
            <a:endParaRPr lang="ru-RU" sz="2000" dirty="0">
              <a:solidFill>
                <a:srgbClr val="000000"/>
              </a:solidFill>
              <a:latin typeface="Century Gothic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ru-RU" sz="2000" dirty="0">
                <a:solidFill>
                  <a:srgbClr val="404040"/>
                </a:solidFill>
                <a:latin typeface="Century Gothic"/>
              </a:rPr>
              <a:t>Резюме, </a:t>
            </a:r>
            <a:r>
              <a:rPr lang="ru-RU" sz="2000" dirty="0" smtClean="0">
                <a:solidFill>
                  <a:srgbClr val="404040"/>
                </a:solidFill>
                <a:latin typeface="Century Gothic"/>
              </a:rPr>
              <a:t>портфолио</a:t>
            </a: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ru-RU" sz="2000" dirty="0" smtClean="0">
                <a:solidFill>
                  <a:srgbClr val="404040"/>
                </a:solidFill>
                <a:latin typeface="Century Gothic"/>
              </a:rPr>
              <a:t>Собеседование, общение с заказчиком</a:t>
            </a:r>
            <a:endParaRPr lang="ru-RU" sz="2000" dirty="0">
              <a:solidFill>
                <a:srgbClr val="404040"/>
              </a:solidFill>
              <a:latin typeface="Century Gothic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ru-RU" sz="2000" dirty="0" smtClean="0">
                <a:solidFill>
                  <a:srgbClr val="404040"/>
                </a:solidFill>
                <a:latin typeface="Century Gothic"/>
              </a:rPr>
              <a:t> </a:t>
            </a:r>
            <a:r>
              <a:rPr lang="ru-RU" sz="2000" dirty="0">
                <a:solidFill>
                  <a:srgbClr val="404040"/>
                </a:solidFill>
                <a:latin typeface="Century Gothic"/>
              </a:rPr>
              <a:t>Деловой -</a:t>
            </a:r>
            <a:r>
              <a:rPr lang="ru-RU" sz="2000" dirty="0" err="1">
                <a:solidFill>
                  <a:srgbClr val="404040"/>
                </a:solidFill>
                <a:latin typeface="Century Gothic"/>
              </a:rPr>
              <a:t>дресс</a:t>
            </a:r>
            <a:r>
              <a:rPr lang="ru-RU" sz="2000" dirty="0">
                <a:solidFill>
                  <a:srgbClr val="404040"/>
                </a:solidFill>
                <a:latin typeface="Century Gothic"/>
              </a:rPr>
              <a:t> </a:t>
            </a:r>
            <a:r>
              <a:rPr lang="ru-RU" sz="2000" dirty="0" err="1" smtClean="0">
                <a:solidFill>
                  <a:srgbClr val="404040"/>
                </a:solidFill>
                <a:latin typeface="Century Gothic"/>
              </a:rPr>
              <a:t>код,</a:t>
            </a:r>
            <a:r>
              <a:rPr lang="ru-RU" sz="2000" dirty="0" err="1">
                <a:solidFill>
                  <a:srgbClr val="000000"/>
                </a:solidFill>
                <a:latin typeface="Century Gothic"/>
              </a:rPr>
              <a:t>с</a:t>
            </a:r>
            <a:r>
              <a:rPr lang="ru-RU" sz="2000" dirty="0" err="1" smtClean="0">
                <a:solidFill>
                  <a:srgbClr val="000000"/>
                </a:solidFill>
                <a:latin typeface="Century Gothic"/>
              </a:rPr>
              <a:t>тиль</a:t>
            </a:r>
            <a:r>
              <a:rPr lang="ru-RU" sz="2000" dirty="0" smtClean="0">
                <a:solidFill>
                  <a:srgbClr val="000000"/>
                </a:solidFill>
                <a:latin typeface="Century Gothic"/>
              </a:rPr>
              <a:t>  </a:t>
            </a:r>
            <a:r>
              <a:rPr lang="ru-RU" sz="2000" dirty="0">
                <a:solidFill>
                  <a:srgbClr val="000000"/>
                </a:solidFill>
                <a:latin typeface="Century Gothic"/>
              </a:rPr>
              <a:t>для различных профессий </a:t>
            </a:r>
            <a:endParaRPr lang="ru-RU" sz="2000" dirty="0" smtClean="0">
              <a:solidFill>
                <a:srgbClr val="000000"/>
              </a:solidFill>
              <a:latin typeface="Century Gothic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Century Gothic"/>
              </a:rPr>
              <a:t>Фотосессия, контент-план</a:t>
            </a:r>
            <a:endParaRPr lang="ru-RU" sz="2000" dirty="0" smtClean="0">
              <a:solidFill>
                <a:srgbClr val="000000"/>
              </a:solidFill>
              <a:latin typeface="Century Gothic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lang="ru-RU" sz="2000" dirty="0">
              <a:solidFill>
                <a:srgbClr val="000000"/>
              </a:solidFill>
              <a:latin typeface="Century Gothic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lang="ru-RU" sz="2000" dirty="0">
              <a:solidFill>
                <a:srgbClr val="000000"/>
              </a:solidFill>
              <a:latin typeface="Century Gothic"/>
            </a:endParaRPr>
          </a:p>
          <a:p>
            <a:pPr>
              <a:lnSpc>
                <a:spcPct val="100000"/>
              </a:lnSpc>
            </a:pPr>
            <a:endParaRPr lang="ru-RU" sz="2000" dirty="0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53F77DE-9A00-003D-3E35-AA011DA6A2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AD73156-2390-BB42-48B5-818ECA165475}"/>
              </a:ext>
            </a:extLst>
          </p:cNvPr>
          <p:cNvSpPr txBox="1">
            <a:spLocks/>
          </p:cNvSpPr>
          <p:nvPr/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4F6043-7A67-491B-98BC-F933DED7226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628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47B124-3E4B-3AE6-5DCF-14A043089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49021"/>
            <a:ext cx="10509504" cy="1076914"/>
          </a:xfrm>
        </p:spPr>
        <p:txBody>
          <a:bodyPr anchor="ctr">
            <a:normAutofit/>
          </a:bodyPr>
          <a:lstStyle/>
          <a:p>
            <a:r>
              <a:rPr lang="ru-RU" sz="4000">
                <a:cs typeface="Calibri Light"/>
              </a:rPr>
              <a:t>Реализация проекта</a:t>
            </a:r>
            <a:endParaRPr lang="ru-RU" sz="400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F888042B-AB30-8EE2-DDE2-A684FBFB15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3927026"/>
              </p:ext>
            </p:extLst>
          </p:nvPr>
        </p:nvGraphicFramePr>
        <p:xfrm>
          <a:off x="587827" y="658741"/>
          <a:ext cx="10123714" cy="49110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51340">
                  <a:extLst>
                    <a:ext uri="{9D8B030D-6E8A-4147-A177-3AD203B41FA5}">
                      <a16:colId xmlns:a16="http://schemas.microsoft.com/office/drawing/2014/main" val="452306878"/>
                    </a:ext>
                  </a:extLst>
                </a:gridCol>
                <a:gridCol w="3289250">
                  <a:extLst>
                    <a:ext uri="{9D8B030D-6E8A-4147-A177-3AD203B41FA5}">
                      <a16:colId xmlns:a16="http://schemas.microsoft.com/office/drawing/2014/main" val="3386064656"/>
                    </a:ext>
                  </a:extLst>
                </a:gridCol>
                <a:gridCol w="2583124">
                  <a:extLst>
                    <a:ext uri="{9D8B030D-6E8A-4147-A177-3AD203B41FA5}">
                      <a16:colId xmlns:a16="http://schemas.microsoft.com/office/drawing/2014/main" val="2824115360"/>
                    </a:ext>
                  </a:extLst>
                </a:gridCol>
              </a:tblGrid>
              <a:tr h="10491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</a:rPr>
                        <a:t>Мероприятия </a:t>
                      </a:r>
                      <a:endParaRPr lang="ru-RU" sz="2400" dirty="0">
                        <a:effectLst/>
                      </a:endParaRPr>
                    </a:p>
                  </a:txBody>
                  <a:tcPr marL="92939" marR="9293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Сроки </a:t>
                      </a:r>
                    </a:p>
                  </a:txBody>
                  <a:tcPr marL="92939" marR="9293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Количественные показатели (офлайн)</a:t>
                      </a:r>
                    </a:p>
                  </a:txBody>
                  <a:tcPr marL="92939" marR="92939" marT="0" marB="0"/>
                </a:tc>
                <a:extLst>
                  <a:ext uri="{0D108BD9-81ED-4DB2-BD59-A6C34878D82A}">
                    <a16:rowId xmlns:a16="http://schemas.microsoft.com/office/drawing/2014/main" val="1356657885"/>
                  </a:ext>
                </a:extLst>
              </a:tr>
              <a:tr h="20763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900" b="0" dirty="0">
                          <a:effectLst/>
                        </a:rPr>
                        <a:t>Разработка методических материалов для реализации проекта,  презентаций </a:t>
                      </a:r>
                    </a:p>
                    <a:p>
                      <a:pPr lvl="0">
                        <a:spcAft>
                          <a:spcPts val="0"/>
                        </a:spcAft>
                        <a:buNone/>
                      </a:pPr>
                      <a:r>
                        <a:rPr lang="ru-RU" sz="1900" b="0" dirty="0">
                          <a:effectLst/>
                        </a:rPr>
                        <a:t>Поиск партнеров, оформление </a:t>
                      </a:r>
                      <a:r>
                        <a:rPr lang="ru-RU" sz="1900" b="0" dirty="0" smtClean="0">
                          <a:effectLst/>
                        </a:rPr>
                        <a:t>документации, согласования</a:t>
                      </a:r>
                      <a:r>
                        <a:rPr lang="ru-RU" sz="1900" b="0" baseline="0" dirty="0" smtClean="0">
                          <a:effectLst/>
                        </a:rPr>
                        <a:t> внутри команды, распределение задач</a:t>
                      </a:r>
                      <a:endParaRPr lang="ru-RU" sz="1900" b="0" dirty="0">
                        <a:effectLst/>
                      </a:endParaRPr>
                    </a:p>
                  </a:txBody>
                  <a:tcPr marL="92939" marR="9293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15.04. 2025 -30.04.2025</a:t>
                      </a:r>
                      <a:endParaRPr lang="ru-RU" sz="2400" dirty="0">
                        <a:effectLst/>
                      </a:endParaRPr>
                    </a:p>
                  </a:txBody>
                  <a:tcPr marL="92939" marR="92939" marT="0" marB="0"/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effectLst/>
                        </a:rPr>
                        <a:t>15 человек</a:t>
                      </a:r>
                      <a:endParaRPr lang="ru-RU" sz="2400" dirty="0"/>
                    </a:p>
                  </a:txBody>
                  <a:tcPr marL="92939" marR="92939" marT="0" marB="0"/>
                </a:tc>
                <a:extLst>
                  <a:ext uri="{0D108BD9-81ED-4DB2-BD59-A6C34878D82A}">
                    <a16:rowId xmlns:a16="http://schemas.microsoft.com/office/drawing/2014/main" val="36392659"/>
                  </a:ext>
                </a:extLst>
              </a:tr>
              <a:tr h="8305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900" b="0" dirty="0">
                          <a:effectLst/>
                        </a:rPr>
                        <a:t>Реклама проекта в социальных сетях, размещение в тематических группах</a:t>
                      </a:r>
                      <a:endParaRPr lang="ru-RU" sz="2400" b="0" dirty="0">
                        <a:effectLst/>
                      </a:endParaRPr>
                    </a:p>
                  </a:txBody>
                  <a:tcPr marL="92939" marR="9293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01.05.2025-15.05.2025</a:t>
                      </a:r>
                      <a:endParaRPr lang="ru-RU" sz="2400" dirty="0">
                        <a:effectLst/>
                      </a:endParaRPr>
                    </a:p>
                  </a:txBody>
                  <a:tcPr marL="92939" marR="9293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</a:rPr>
                        <a:t>15 </a:t>
                      </a:r>
                      <a:r>
                        <a:rPr lang="en-US" sz="2400" b="0" dirty="0" err="1">
                          <a:effectLst/>
                        </a:rPr>
                        <a:t>человек</a:t>
                      </a:r>
                      <a:endParaRPr lang="en-US" sz="2400" b="0" dirty="0">
                        <a:effectLst/>
                      </a:endParaRPr>
                    </a:p>
                  </a:txBody>
                  <a:tcPr marL="92939" marR="92939" marT="0" marB="0"/>
                </a:tc>
                <a:extLst>
                  <a:ext uri="{0D108BD9-81ED-4DB2-BD59-A6C34878D82A}">
                    <a16:rowId xmlns:a16="http://schemas.microsoft.com/office/drawing/2014/main" val="3445539447"/>
                  </a:ext>
                </a:extLst>
              </a:tr>
              <a:tr h="8305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900" b="0" dirty="0">
                          <a:effectLst/>
                        </a:rPr>
                        <a:t>Проведение курса для женщин желающих выйти на работу после рождения ребенка</a:t>
                      </a:r>
                      <a:endParaRPr lang="ru-RU" sz="2400" b="0" dirty="0">
                        <a:effectLst/>
                      </a:endParaRPr>
                    </a:p>
                  </a:txBody>
                  <a:tcPr marL="92939" marR="9293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16.05.2025-31.05.2025</a:t>
                      </a:r>
                      <a:endParaRPr lang="ru-RU" sz="2400" dirty="0">
                        <a:effectLst/>
                      </a:endParaRPr>
                    </a:p>
                  </a:txBody>
                  <a:tcPr marL="92939" marR="9293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15 человек</a:t>
                      </a:r>
                    </a:p>
                  </a:txBody>
                  <a:tcPr marL="92939" marR="92939" marT="0" marB="0"/>
                </a:tc>
                <a:extLst>
                  <a:ext uri="{0D108BD9-81ED-4DB2-BD59-A6C34878D82A}">
                    <a16:rowId xmlns:a16="http://schemas.microsoft.com/office/drawing/2014/main" val="4090859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6000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BDD3376-2BB5-D208-489F-2CF4AEDE5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Качественные</a:t>
            </a:r>
            <a:r>
              <a:rPr lang="en-US"/>
              <a:t> </a:t>
            </a:r>
            <a:r>
              <a:rPr lang="en-US" err="1"/>
              <a:t>показатели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2F950D5-0AE0-05E7-665E-387B809FD29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09419" y="2579768"/>
            <a:ext cx="10456726" cy="4279188"/>
          </a:xfrm>
        </p:spPr>
        <p:txBody>
          <a:bodyPr vert="horz" lIns="91440" tIns="91440" rIns="91440" bIns="45720" rtlCol="0" anchor="t">
            <a:normAutofit/>
          </a:bodyPr>
          <a:lstStyle/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ru-RU" dirty="0">
                <a:solidFill>
                  <a:srgbClr val="404040"/>
                </a:solidFill>
                <a:latin typeface="Century Gothic"/>
              </a:rPr>
              <a:t>Приобретение навыка самостоятельного планирования и организации времени</a:t>
            </a:r>
            <a:endParaRPr lang="ru-RU" dirty="0">
              <a:solidFill>
                <a:srgbClr val="000000"/>
              </a:solidFill>
              <a:latin typeface="Century Gothic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ru-RU" dirty="0">
                <a:solidFill>
                  <a:srgbClr val="404040"/>
                </a:solidFill>
                <a:latin typeface="Century Gothic"/>
              </a:rPr>
              <a:t>Самоопределение и выбор нового направления развития при смене профессии после выхода из декрета</a:t>
            </a:r>
            <a:endParaRPr lang="ru-RU" dirty="0">
              <a:solidFill>
                <a:srgbClr val="000000"/>
              </a:solidFill>
              <a:latin typeface="Century Gothic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ru-RU" dirty="0">
                <a:solidFill>
                  <a:srgbClr val="404040"/>
                </a:solidFill>
                <a:latin typeface="Century Gothic"/>
              </a:rPr>
              <a:t>Приобретение навыка </a:t>
            </a:r>
            <a:r>
              <a:rPr lang="ru-RU" dirty="0" err="1">
                <a:solidFill>
                  <a:srgbClr val="404040"/>
                </a:solidFill>
                <a:latin typeface="Century Gothic"/>
              </a:rPr>
              <a:t>самопрезентации</a:t>
            </a:r>
            <a:r>
              <a:rPr lang="ru-RU" dirty="0">
                <a:solidFill>
                  <a:srgbClr val="404040"/>
                </a:solidFill>
                <a:latin typeface="Century Gothic"/>
              </a:rPr>
              <a:t> и составления резюме, </a:t>
            </a: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ru-RU" dirty="0">
                <a:solidFill>
                  <a:srgbClr val="404040"/>
                </a:solidFill>
                <a:latin typeface="Century Gothic"/>
              </a:rPr>
              <a:t>Ведение социальных сетей, создание своего портфолио</a:t>
            </a:r>
            <a:endParaRPr lang="en-US" dirty="0">
              <a:solidFill>
                <a:srgbClr val="000000"/>
              </a:solidFill>
              <a:latin typeface="Century Gothic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ru-RU" dirty="0">
                <a:solidFill>
                  <a:srgbClr val="404040"/>
                </a:solidFill>
                <a:latin typeface="Century Gothic"/>
              </a:rPr>
              <a:t>Создание грамотного гардероба для  работы с клиентами и заказчиками</a:t>
            </a:r>
          </a:p>
        </p:txBody>
      </p:sp>
      <p:sp>
        <p:nvSpPr>
          <p:cNvPr id="40" name="Slide Number Placeholder 39">
            <a:extLst>
              <a:ext uri="{FF2B5EF4-FFF2-40B4-BE49-F238E27FC236}">
                <a16:creationId xmlns:a16="http://schemas.microsoft.com/office/drawing/2014/main" id="{99A3C9AE-6440-E266-03D1-504E4CB48C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044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Custom 20">
      <a:dk1>
        <a:srgbClr val="000000"/>
      </a:dk1>
      <a:lt1>
        <a:sysClr val="window" lastClr="FFFFFF"/>
      </a:lt1>
      <a:dk2>
        <a:srgbClr val="2C3948"/>
      </a:dk2>
      <a:lt2>
        <a:srgbClr val="F4F4F4"/>
      </a:lt2>
      <a:accent1>
        <a:srgbClr val="F49D90"/>
      </a:accent1>
      <a:accent2>
        <a:srgbClr val="D6947C"/>
      </a:accent2>
      <a:accent3>
        <a:srgbClr val="BF8484"/>
      </a:accent3>
      <a:accent4>
        <a:srgbClr val="96A9AA"/>
      </a:accent4>
      <a:accent5>
        <a:srgbClr val="DD796C"/>
      </a:accent5>
      <a:accent6>
        <a:srgbClr val="D09145"/>
      </a:accent6>
      <a:hlink>
        <a:srgbClr val="DF686A"/>
      </a:hlink>
      <a:folHlink>
        <a:srgbClr val="F93F1C"/>
      </a:folHlink>
    </a:clrScheme>
    <a:fontScheme name="Dante">
      <a:majorFont>
        <a:latin typeface="Dante"/>
        <a:ea typeface=""/>
        <a:cs typeface=""/>
      </a:majorFont>
      <a:minorFont>
        <a:latin typeface="Dan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setVTI" id="{17A3166B-76FF-4669-8F6D-D4251AE158D8}" vid="{4532814A-B5F8-4CFD-BC69-A007D492DA4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CCFBFAD-0D5C-4560-A0B6-6D94F8C67324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666BB56-E71F-413C-A17E-3C61B4BD4737}">
  <ds:schemaRefs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230e9df3-be65-4c73-a93b-d1236ebd677e"/>
    <ds:schemaRef ds:uri="16c05727-aa75-4e4a-9b5f-8a80a1165891"/>
    <ds:schemaRef ds:uri="71af3243-3dd4-4a8d-8c0d-dd76da1f02a5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CD6D0E89-8FE5-4564-B75D-6D6A80E9265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OffsetVTI</Template>
  <TotalTime>316</TotalTime>
  <Words>83</Words>
  <Application>Microsoft Office PowerPoint</Application>
  <PresentationFormat>Широкоэкранный</PresentationFormat>
  <Paragraphs>52</Paragraphs>
  <Slides>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Dante</vt:lpstr>
      <vt:lpstr>Dante (Headings)2</vt:lpstr>
      <vt:lpstr>Helvetica Neue Medium</vt:lpstr>
      <vt:lpstr>Wingdings 2</vt:lpstr>
      <vt:lpstr>OffsetVTI</vt:lpstr>
      <vt:lpstr>Мамина  профессия</vt:lpstr>
      <vt:lpstr>Презентация PowerPoint</vt:lpstr>
      <vt:lpstr>Социальная значимость   Поддержка женщин с детьми, помощь  в поиске работы для молодых мам  Самоопределение, помощь со сменой работы, направления в бизнесе  Формирование личного бренда в социальных  сетях, личного имиджа для работы оффлайн  </vt:lpstr>
      <vt:lpstr>Новизна проекта.    Создание личного бренда в социальных сетях, заменяющего по сути резюме, и позволяющего привлекать больше предложений о работе,  либо заказчиков и клиентов в зависимости от формы занятости. Личный бренд позволяет женщины быть востребованной на рынке труда, позволяет успешно вести бизнес.  </vt:lpstr>
      <vt:lpstr>План проекта </vt:lpstr>
      <vt:lpstr>Реализация проекта</vt:lpstr>
      <vt:lpstr>Качественные показатели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presentation</dc:title>
  <dc:creator>ЗС</dc:creator>
  <cp:lastModifiedBy>ЗС</cp:lastModifiedBy>
  <cp:revision>6</cp:revision>
  <dcterms:created xsi:type="dcterms:W3CDTF">2024-04-14T09:14:18Z</dcterms:created>
  <dcterms:modified xsi:type="dcterms:W3CDTF">2025-03-24T13:38:36Z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