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2" r:id="rId6"/>
    <p:sldId id="261" r:id="rId7"/>
    <p:sldId id="262" r:id="rId8"/>
    <p:sldId id="273" r:id="rId9"/>
    <p:sldId id="263" r:id="rId10"/>
    <p:sldId id="264" r:id="rId11"/>
    <p:sldId id="278" r:id="rId12"/>
    <p:sldId id="274" r:id="rId13"/>
    <p:sldId id="265" r:id="rId14"/>
    <p:sldId id="266" r:id="rId15"/>
    <p:sldId id="275" r:id="rId16"/>
    <p:sldId id="267" r:id="rId17"/>
    <p:sldId id="268" r:id="rId18"/>
    <p:sldId id="269" r:id="rId19"/>
    <p:sldId id="276" r:id="rId20"/>
    <p:sldId id="277" r:id="rId21"/>
    <p:sldId id="271" r:id="rId22"/>
    <p:sldId id="270" r:id="rId23"/>
  </p:sldIdLst>
  <p:sldSz cx="9144000" cy="5143500" type="screen16x9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9" d="100"/>
          <a:sy n="79" d="100"/>
        </p:scale>
        <p:origin x="1570" y="6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tags" Target="tags/tag1.xml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heme" Target="theme/theme1.xml" /><Relationship Id="rId28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F72C-02F2-4686-939E-0E5B07604808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C176-213A-4D0B-8986-3A321692D2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2F72C-02F2-4686-939E-0E5B07604808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BC176-213A-4D0B-8986-3A321692D2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Relationship Id="rId3" Type="http://schemas.openxmlformats.org/officeDocument/2006/relationships/image" Target="../media/image12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680"/>
            <a:ext cx="9144000" cy="51521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96" y="294239"/>
            <a:ext cx="7596844" cy="454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9853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18971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36589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6386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66754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15 СЛАЙД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5049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6269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0</Paragraphs>
  <Slides>22</Slides>
  <Notes>0</Notes>
  <TotalTime>41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25">
      <vt:lpstr>Arial</vt:lpstr>
      <vt:lpstr>Calibri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User</dc:creator>
  <cp:lastModifiedBy>user</cp:lastModifiedBy>
  <cp:revision>7</cp:revision>
  <dcterms:created xsi:type="dcterms:W3CDTF">2021-12-04T10:26:30Z</dcterms:created>
  <dcterms:modified xsi:type="dcterms:W3CDTF">2025-03-27T18:33:16Z</dcterms:modified>
</cp:coreProperties>
</file>