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6" r:id="rId9"/>
    <p:sldId id="261" r:id="rId10"/>
    <p:sldId id="262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9" r:id="rId32"/>
    <p:sldId id="290" r:id="rId33"/>
    <p:sldId id="28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214686"/>
            <a:ext cx="7429552" cy="285752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ГБУ РБ Юго-Восточный 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межрайонный центр «Семья»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Служба семьи 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Хайбуллинском районе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7" name="Picture 3" descr="C:\Users\1\Downloads\MHtWJRU50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50099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презентация Терапия радостью\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576" y="-149850"/>
            <a:ext cx="9337961" cy="700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G:\презентация Терапия радостью\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62090" y="0"/>
            <a:ext cx="9306090" cy="6983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G:\презентация Терапия радостью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-84585"/>
            <a:ext cx="7000925" cy="6942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презентация Терапия радостью\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98066"/>
            <a:ext cx="9144000" cy="3754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презентация Терапия радостью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3" y="0"/>
            <a:ext cx="463343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презентация Терапия радостью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5886699" cy="6860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презентация Терапия радостью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7072361" cy="6888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G:\презентация Терапия радостью\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презентация Терапия радостью\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G:\презентация Терапия радостью\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545" y="-7700"/>
            <a:ext cx="9148545" cy="6865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ulip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 </a:t>
            </a:r>
            <a:b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«Терапия радостью»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G:\презентация Терапия радостью\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3564"/>
            <a:ext cx="9143034" cy="6861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G:\презентация Терапия радостью\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76637"/>
            <a:ext cx="9333994" cy="70004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G:\презентация Терапия радостью\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7722"/>
            <a:ext cx="9148575" cy="6865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G:\презентация Терапия радостью\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576" y="-42626"/>
            <a:ext cx="9195085" cy="6900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G:\презентация Терапия радостью\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39654"/>
            <a:ext cx="5176475" cy="6897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G:\презентация Терапия радостью\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G:\презентация Терапия радостью\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0"/>
            <a:ext cx="5111964" cy="6815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G:\презентация Терапия радостью\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-61259"/>
            <a:ext cx="5214974" cy="6948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G:\презентация Терапия радостью\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576" y="10986"/>
            <a:ext cx="9148576" cy="6865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G:\презентация Терапия радостью\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-39193"/>
            <a:ext cx="9190509" cy="6897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5Baa43Z-j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585927"/>
            <a:ext cx="3929090" cy="32720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 проекта: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3"/>
            <a:ext cx="8229600" cy="328614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одействие родителям детей с ограниченными возможностями в актуализации самопознания, самовоспитания, повышение уровня жизненной компетентности, выработке активной социальной позиции.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G:\презентация Терапия радостью\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514671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fd52a0e-0196-5de0-8bdb-3d532eb54f3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48" y="-62816"/>
            <a:ext cx="8910651" cy="70897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5e09dae-9610-53b7-b116-42ff8cc003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5118"/>
            <a:ext cx="7786742" cy="6878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hrysanthem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500306"/>
            <a:ext cx="7615262" cy="29829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Спасибо за внимание!!!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onsul-tatsiia-dlia-roditieliei-vospitaniie-riebienka-s-osobymi-potriebnostiami_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9" y="4307174"/>
            <a:ext cx="4071966" cy="2550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 проекта: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9"/>
            <a:ext cx="8229600" cy="385765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Помочь родителям ребенка с ограниченными возможностями адаптироваться в новых для них жизненных условиях;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Обучить родителей конструктивным формам общения и воспитания своего ребенка;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17f1fc2_19a3_54ea_bbba_f5d5c22497c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500042"/>
            <a:ext cx="3750199" cy="21426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Задачи проекта: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Формировать оптимальные поведенческие стратегии;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Формировать положительные установки в сознании родителей по воспитанию своего ребенка;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Способствовать накоплению самостоятельного опыта решения жизненных проблем, принятию ответственности за их реализацию.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english-subject-clipart-2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2714620"/>
            <a:ext cx="1928826" cy="1928826"/>
          </a:xfrm>
          <a:prstGeom prst="rect">
            <a:avLst/>
          </a:prstGeom>
        </p:spPr>
      </p:pic>
      <p:pic>
        <p:nvPicPr>
          <p:cNvPr id="6" name="Рисунок 5" descr="57308dadffb44ff24176d1d3a3b59e6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5000637"/>
            <a:ext cx="1857364" cy="1857364"/>
          </a:xfrm>
          <a:prstGeom prst="rect">
            <a:avLst/>
          </a:prstGeom>
        </p:spPr>
      </p:pic>
      <p:pic>
        <p:nvPicPr>
          <p:cNvPr id="5" name="Рисунок 4" descr="66110248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4714884"/>
            <a:ext cx="2143116" cy="2143116"/>
          </a:xfrm>
          <a:prstGeom prst="rect">
            <a:avLst/>
          </a:prstGeom>
        </p:spPr>
      </p:pic>
      <p:pic>
        <p:nvPicPr>
          <p:cNvPr id="4" name="Рисунок 3" descr="18077228-1d16-5c1b-a95a-0ba5057a3f5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6" y="2000240"/>
            <a:ext cx="3562938" cy="27146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Методы и приемы работы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психологическое консультирование;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сихологические тренинги;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экскурсии;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астер-класс;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руглый стол;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рактические занятия.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Рисунок 6" descr="board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4357694"/>
            <a:ext cx="2516694" cy="3143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Ожидаемые результаты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Повышение уровня жизненной компетентности родителей: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рименение эффективных поведенческих стратегий родителями на практике;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владение родителями конструктивными формами общения и воспитания своего ребенка;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крепление положительных установок в сознании родителей по воспитанию своего ребенка.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JDJOghYfzT7wAhzpbWPZA654-4-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9" y="4446966"/>
            <a:ext cx="3214710" cy="24110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Выработка родителями активной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социальной позиции:</a:t>
            </a:r>
          </a:p>
          <a:p>
            <a:pPr algn="ctr">
              <a:buNone/>
            </a:pPr>
            <a:endParaRPr lang="ru-RU" sz="1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акопление самостоятельного опыта решения жизненных проблем, принятие ответственности за их реализацию.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Целевая аудитория: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57430"/>
            <a:ext cx="8229600" cy="297180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Женщины с детьми Хайбуллинского района из разных населенных пунктов разного возраста</a:t>
            </a:r>
            <a:endParaRPr lang="ru-RU" dirty="0"/>
          </a:p>
        </p:txBody>
      </p:sp>
      <p:pic>
        <p:nvPicPr>
          <p:cNvPr id="4" name="Рисунок 3" descr="a5f3f54b3dade2532eebfb171f8bf6c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4071942"/>
            <a:ext cx="3076132" cy="2379196"/>
          </a:xfrm>
          <a:prstGeom prst="rect">
            <a:avLst/>
          </a:prstGeom>
        </p:spPr>
      </p:pic>
      <p:pic>
        <p:nvPicPr>
          <p:cNvPr id="5" name="Рисунок 4" descr="20202df689cde37d59abcb0d82c3ac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3929066"/>
            <a:ext cx="2295520" cy="2295520"/>
          </a:xfrm>
          <a:prstGeom prst="rect">
            <a:avLst/>
          </a:prstGeom>
        </p:spPr>
      </p:pic>
      <p:pic>
        <p:nvPicPr>
          <p:cNvPr id="6" name="Рисунок 5" descr="original_5c14ddd7b0d9487d311cbea5_5c14de31cd3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61" y="3929066"/>
            <a:ext cx="2952739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149</Words>
  <PresentationFormat>Экран (4:3)</PresentationFormat>
  <Paragraphs>34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Слайд 1</vt:lpstr>
      <vt:lpstr>Проект  «Терапия радостью»</vt:lpstr>
      <vt:lpstr>Цель проекта:</vt:lpstr>
      <vt:lpstr>Задачи проекта:</vt:lpstr>
      <vt:lpstr>Задачи проекта:</vt:lpstr>
      <vt:lpstr>Методы и приемы работы</vt:lpstr>
      <vt:lpstr>Ожидаемые результаты</vt:lpstr>
      <vt:lpstr>Ожидаемые результаты</vt:lpstr>
      <vt:lpstr>Целевая аудитория: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23</cp:revision>
  <dcterms:created xsi:type="dcterms:W3CDTF">2025-03-10T13:31:16Z</dcterms:created>
  <dcterms:modified xsi:type="dcterms:W3CDTF">2025-03-10T17:05:22Z</dcterms:modified>
</cp:coreProperties>
</file>