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04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01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19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35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79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36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43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29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82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58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72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05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4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42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79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05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27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C8E2B8-8E69-4375-A6A9-606DA6FDCCEE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23364D-A278-4802-A68F-C852DEC6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73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6119F-7CB0-BC4E-054B-B4AD2D0F9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701" y="368455"/>
            <a:ext cx="8433997" cy="2514599"/>
          </a:xfrm>
        </p:spPr>
        <p:txBody>
          <a:bodyPr>
            <a:normAutofit/>
          </a:bodyPr>
          <a:lstStyle/>
          <a:p>
            <a:r>
              <a:rPr lang="ru-RU" sz="1800" b="1" strike="noStrike" spc="-1" dirty="0">
                <a:latin typeface="Cambria" panose="02040503050406030204" pitchFamily="18" charset="0"/>
                <a:ea typeface="DejaVu Sans"/>
              </a:rPr>
              <a:t>Всероссийский</a:t>
            </a:r>
            <a:r>
              <a:rPr lang="ru-RU" sz="1800" b="1" spc="-1" dirty="0">
                <a:solidFill>
                  <a:srgbClr val="FFFFFF"/>
                </a:solidFill>
                <a:latin typeface="Cambria" panose="02040503050406030204" pitchFamily="18" charset="0"/>
                <a:ea typeface="DejaVu Sans"/>
              </a:rPr>
              <a:t> </a:t>
            </a:r>
            <a:r>
              <a:rPr lang="ru-RU" sz="1800" b="1" spc="-1" dirty="0">
                <a:latin typeface="Cambria" panose="02040503050406030204" pitchFamily="18" charset="0"/>
                <a:ea typeface="DejaVu Sans"/>
              </a:rPr>
              <a:t>КОНКУРСНЫЙ ОТБОР ПРОЕКТОВ                      </a:t>
            </a:r>
            <a:br>
              <a:rPr lang="ru-RU" sz="1800" b="1" spc="-1" dirty="0">
                <a:latin typeface="Cambria" panose="02040503050406030204" pitchFamily="18" charset="0"/>
                <a:ea typeface="DejaVu Sans"/>
              </a:rPr>
            </a:br>
            <a:r>
              <a:rPr lang="ru-RU" sz="1800" b="1" spc="-1" dirty="0">
                <a:latin typeface="Cambria" panose="02040503050406030204" pitchFamily="18" charset="0"/>
                <a:ea typeface="DejaVu Sans"/>
              </a:rPr>
              <a:t>«ЖЕНЩИНЫ ЗА ЗДОРОВОЕ ОБЩЕСТВО»</a:t>
            </a:r>
            <a:br>
              <a:rPr lang="ru-RU" sz="1100" dirty="0"/>
            </a:br>
            <a:r>
              <a:rPr lang="ru-RU" sz="11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«Женщины за здоровое общество»</a:t>
            </a:r>
            <a:br>
              <a:rPr lang="ru-RU" sz="1100" b="0" strike="noStrike" spc="-1" dirty="0">
                <a:latin typeface="Arial"/>
              </a:rPr>
            </a:br>
            <a:r>
              <a:rPr lang="ru-RU" sz="11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Всероссийский конкурсный отбор проектов </a:t>
            </a:r>
            <a:br>
              <a:rPr lang="ru-RU" sz="1100" dirty="0"/>
            </a:br>
            <a:r>
              <a:rPr lang="ru-RU" sz="11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«Женщины за здоровое обще</a:t>
            </a:r>
            <a:br>
              <a:rPr lang="ru-RU" sz="11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</a:br>
            <a:br>
              <a:rPr lang="ru-RU" sz="11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</a:br>
            <a:br>
              <a:rPr lang="ru-RU" sz="11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</a:br>
            <a:br>
              <a:rPr lang="ru-RU" sz="11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</a:br>
            <a:br>
              <a:rPr lang="ru-RU" sz="11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</a:br>
            <a:br>
              <a:rPr lang="ru-RU" sz="11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</a:br>
            <a:r>
              <a:rPr lang="ru-RU" sz="11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о»</a:t>
            </a:r>
            <a:br>
              <a:rPr lang="ru-RU" sz="1100" b="0" strike="noStrike" spc="-1" dirty="0">
                <a:latin typeface="Arial"/>
              </a:rPr>
            </a:br>
            <a:endParaRPr lang="ru-RU" sz="1100" cap="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D66721-1886-B9C8-58B1-05E88EE9B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487" y="5441461"/>
            <a:ext cx="8564880" cy="711591"/>
          </a:xfrm>
        </p:spPr>
        <p:txBody>
          <a:bodyPr>
            <a:normAutofit fontScale="25000" lnSpcReduction="20000"/>
          </a:bodyPr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Специалист по реабилитационной работе </a:t>
            </a:r>
          </a:p>
          <a:p>
            <a:r>
              <a:rPr lang="ru-RU" sz="72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социальной сфере</a:t>
            </a:r>
          </a:p>
          <a:p>
            <a:r>
              <a:rPr lang="ru-RU" sz="72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Федина Елена Сергеевна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1EBA809-5422-D34E-F9B2-1156716A2DE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709782" y="211874"/>
            <a:ext cx="1660680" cy="863640"/>
          </a:xfrm>
          <a:prstGeom prst="rect">
            <a:avLst/>
          </a:prstGeom>
          <a:ln>
            <a:noFill/>
          </a:ln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B957A52A-DBA1-2A59-945A-947DD22F3726}"/>
              </a:ext>
            </a:extLst>
          </p:cNvPr>
          <p:cNvSpPr/>
          <p:nvPr/>
        </p:nvSpPr>
        <p:spPr>
          <a:xfrm>
            <a:off x="1157338" y="1948528"/>
            <a:ext cx="9107179" cy="15539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trike="noStrike" spc="-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ЭНЕРГОБЛАГО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parajita" panose="020B0604020202020204" pitchFamily="34" charset="0"/>
              </a:rPr>
              <a:t>Номинация: Здоровьесберегающие технологии</a:t>
            </a:r>
          </a:p>
          <a:p>
            <a:pPr algn="ctr"/>
            <a:endParaRPr lang="ru-RU" sz="12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E68EE4-AC1C-7276-E856-34F7BB9F2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53" y="3502475"/>
            <a:ext cx="2470989" cy="2294782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568AF6-CC9C-69D3-7802-8D9D23045BB6}"/>
              </a:ext>
            </a:extLst>
          </p:cNvPr>
          <p:cNvSpPr txBox="1"/>
          <p:nvPr/>
        </p:nvSpPr>
        <p:spPr>
          <a:xfrm>
            <a:off x="2065020" y="1352179"/>
            <a:ext cx="7726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СТАЛ ПРИЗЕРОМ ОТ БИЗНЕС-СООБЩЕСТВА </a:t>
            </a:r>
          </a:p>
          <a:p>
            <a:pPr algn="ctr"/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НЕЖНЫЙ БИЗНЕС ВОСКРЕСЕНСК» </a:t>
            </a:r>
          </a:p>
          <a:p>
            <a:pPr algn="ctr"/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НОМИНАЦИИ : «ЛЕТНИЕ ЗВЕЗДЫ БИЗНЕС-СООБЩЕСТВА»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7374CA1-96D2-1A32-C7D6-0237ADA5A89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484699" y="366619"/>
            <a:ext cx="1660680" cy="86364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7CD15-6DA5-D49D-F68C-27A815E7C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2397429"/>
            <a:ext cx="2986444" cy="420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F385DC-F68C-AFBA-3090-03C47EF5D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70" y="2322698"/>
            <a:ext cx="2288930" cy="4069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везда: 4 точки 1">
            <a:extLst>
              <a:ext uri="{FF2B5EF4-FFF2-40B4-BE49-F238E27FC236}">
                <a16:creationId xmlns:a16="http://schemas.microsoft.com/office/drawing/2014/main" id="{419C9BF9-F7CB-A8E3-21BE-E894FD1DD61E}"/>
              </a:ext>
            </a:extLst>
          </p:cNvPr>
          <p:cNvSpPr/>
          <p:nvPr/>
        </p:nvSpPr>
        <p:spPr>
          <a:xfrm rot="20513045">
            <a:off x="5507603" y="2944305"/>
            <a:ext cx="410665" cy="36413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везда: 4 точки 4">
            <a:extLst>
              <a:ext uri="{FF2B5EF4-FFF2-40B4-BE49-F238E27FC236}">
                <a16:creationId xmlns:a16="http://schemas.microsoft.com/office/drawing/2014/main" id="{EA2B1F9C-1421-A501-798D-88DBFA808F31}"/>
              </a:ext>
            </a:extLst>
          </p:cNvPr>
          <p:cNvSpPr/>
          <p:nvPr/>
        </p:nvSpPr>
        <p:spPr>
          <a:xfrm rot="2548582">
            <a:off x="6230035" y="5121828"/>
            <a:ext cx="424758" cy="398888"/>
          </a:xfrm>
          <a:prstGeom prst="star4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везда: 4 точки 5">
            <a:extLst>
              <a:ext uri="{FF2B5EF4-FFF2-40B4-BE49-F238E27FC236}">
                <a16:creationId xmlns:a16="http://schemas.microsoft.com/office/drawing/2014/main" id="{BA3DD961-33FD-42C5-D434-E2D79DF1704F}"/>
              </a:ext>
            </a:extLst>
          </p:cNvPr>
          <p:cNvSpPr/>
          <p:nvPr/>
        </p:nvSpPr>
        <p:spPr>
          <a:xfrm rot="19510927">
            <a:off x="4589352" y="4278118"/>
            <a:ext cx="436099" cy="439333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18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ED7E266C-DACC-11B1-2000-33B84F039ED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484699" y="366619"/>
            <a:ext cx="1660680" cy="86364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45048A-726E-8ACA-830A-697983289DCE}"/>
              </a:ext>
            </a:extLst>
          </p:cNvPr>
          <p:cNvSpPr txBox="1"/>
          <p:nvPr/>
        </p:nvSpPr>
        <p:spPr>
          <a:xfrm>
            <a:off x="3048000" y="17342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ВСЕХ 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884A94-45BB-1DF8-05FF-F167A0405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20" y="2376432"/>
            <a:ext cx="3337560" cy="333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22FF7A-600C-6ED8-279C-C35C7D470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41" y="2376432"/>
            <a:ext cx="3355298" cy="333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71B005-D08D-0DAC-5655-35C2AE1D0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35" y="2376432"/>
            <a:ext cx="2832529" cy="376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229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AB41219-64EA-1E96-E38C-779E8C30A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1640" y="929641"/>
            <a:ext cx="8793480" cy="522222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Суть проекта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b="1" dirty="0">
                <a:latin typeface="Cambria" panose="02040503050406030204" pitchFamily="18" charset="0"/>
              </a:rPr>
              <a:t>Проект « </a:t>
            </a:r>
            <a:r>
              <a:rPr lang="ru-RU" sz="1800" b="1" dirty="0" err="1">
                <a:latin typeface="Cambria" panose="02040503050406030204" pitchFamily="18" charset="0"/>
              </a:rPr>
              <a:t>энергоблаго</a:t>
            </a:r>
            <a:r>
              <a:rPr lang="ru-RU" sz="1800" b="1" dirty="0">
                <a:latin typeface="Cambria" panose="02040503050406030204" pitchFamily="18" charset="0"/>
              </a:rPr>
              <a:t>» направлен </a:t>
            </a: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гармонизацию энергетического состояния, на достижение внутреннего спокойствия и ясности ума, на развитие сознания и тела человека, на улучшение концентрации внимания и восстановления внутренней целостности, осознание своего предназначения и обретения уверенности в собственных силах,  т. е представляет собой комплексный метод, объединяющий физические, психологические и духовные аспекты.</a:t>
            </a:r>
            <a:endParaRPr lang="ru-RU" sz="1800" b="1" dirty="0">
              <a:latin typeface="Cambria" panose="020405030504060302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3A82549-A8B3-002C-21C9-72A63078E12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484699" y="366619"/>
            <a:ext cx="1660680" cy="86364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EA0AD0-F3D2-E4AC-3D47-C62D07623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5" y="4285606"/>
            <a:ext cx="3124199" cy="2242453"/>
          </a:xfrm>
          <a:prstGeom prst="rect">
            <a:avLst/>
          </a:prstGeom>
          <a:effectLst>
            <a:outerShdw dist="50800" algn="ctr" rotWithShape="0">
              <a:srgbClr val="000000">
                <a:alpha val="0"/>
              </a:srgbClr>
            </a:outerShdw>
            <a:softEdge rad="4572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86AC5A-ED52-1DDB-F1D4-7888D0870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071" y="4505682"/>
            <a:ext cx="1911924" cy="18023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668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131109-7B76-2EAA-1220-4519FA6D4D14}"/>
              </a:ext>
            </a:extLst>
          </p:cNvPr>
          <p:cNvSpPr txBox="1"/>
          <p:nvPr/>
        </p:nvSpPr>
        <p:spPr>
          <a:xfrm>
            <a:off x="3489960" y="999426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ЦЕЛЕВАЯ АУДИТОРИЯ ПРОЕКТА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4305668-EEE2-761E-B507-A0657E79E84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484699" y="366619"/>
            <a:ext cx="1660680" cy="86364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E5D150-C518-F784-5812-EFF393D36D09}"/>
              </a:ext>
            </a:extLst>
          </p:cNvPr>
          <p:cNvSpPr txBox="1"/>
          <p:nvPr/>
        </p:nvSpPr>
        <p:spPr>
          <a:xfrm>
            <a:off x="2042160" y="2501564"/>
            <a:ext cx="838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С  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ВЫСОКОЙ СТРЕССОВОЙ</a:t>
            </a: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НАГРУЗКОЙ, НАРУШЕННОЙ ПСИХИКОЙ И 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НЕХВАТКОЙ ЭНЕРГИИ</a:t>
            </a: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 ЖЕ 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НАХОДЯЩИЕСЯ</a:t>
            </a: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ДУХОВНОМ ПУТИ</a:t>
            </a: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РАЗВИТИЯ,ОСОЗНАННО ПРОЖИВАЮЩИЕ СВОЮ ЖИЗНЬ.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083812-149C-0509-85C4-CEE331B12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748015"/>
            <a:ext cx="2834639" cy="2698504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F7717B-B87A-B126-9C51-412C9353C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53" y="3748015"/>
            <a:ext cx="2868265" cy="2500385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5B0B97C0-3D1E-4C1B-F470-3662FAECBB60}"/>
              </a:ext>
            </a:extLst>
          </p:cNvPr>
          <p:cNvSpPr/>
          <p:nvPr/>
        </p:nvSpPr>
        <p:spPr>
          <a:xfrm rot="10800000">
            <a:off x="4579747" y="4696199"/>
            <a:ext cx="2868265" cy="674029"/>
          </a:xfrm>
          <a:custGeom>
            <a:avLst/>
            <a:gdLst>
              <a:gd name="connsiteX0" fmla="*/ 1767840 w 1816424"/>
              <a:gd name="connsiteY0" fmla="*/ 503000 h 674029"/>
              <a:gd name="connsiteX1" fmla="*/ 1798320 w 1816424"/>
              <a:gd name="connsiteY1" fmla="*/ 594440 h 674029"/>
              <a:gd name="connsiteX2" fmla="*/ 1524000 w 1816424"/>
              <a:gd name="connsiteY2" fmla="*/ 624920 h 674029"/>
              <a:gd name="connsiteX3" fmla="*/ 1463040 w 1816424"/>
              <a:gd name="connsiteY3" fmla="*/ 80 h 674029"/>
              <a:gd name="connsiteX4" fmla="*/ 563880 w 1816424"/>
              <a:gd name="connsiteY4" fmla="*/ 670640 h 674029"/>
              <a:gd name="connsiteX5" fmla="*/ 487680 w 1816424"/>
              <a:gd name="connsiteY5" fmla="*/ 274400 h 674029"/>
              <a:gd name="connsiteX6" fmla="*/ 167640 w 1816424"/>
              <a:gd name="connsiteY6" fmla="*/ 609680 h 674029"/>
              <a:gd name="connsiteX7" fmla="*/ 0 w 1816424"/>
              <a:gd name="connsiteY7" fmla="*/ 426800 h 67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424" h="674029">
                <a:moveTo>
                  <a:pt x="1767840" y="503000"/>
                </a:moveTo>
                <a:cubicBezTo>
                  <a:pt x="1803400" y="538560"/>
                  <a:pt x="1838960" y="574120"/>
                  <a:pt x="1798320" y="594440"/>
                </a:cubicBezTo>
                <a:cubicBezTo>
                  <a:pt x="1757680" y="614760"/>
                  <a:pt x="1579880" y="723980"/>
                  <a:pt x="1524000" y="624920"/>
                </a:cubicBezTo>
                <a:cubicBezTo>
                  <a:pt x="1468120" y="525860"/>
                  <a:pt x="1623060" y="-7540"/>
                  <a:pt x="1463040" y="80"/>
                </a:cubicBezTo>
                <a:cubicBezTo>
                  <a:pt x="1303020" y="7700"/>
                  <a:pt x="726440" y="624920"/>
                  <a:pt x="563880" y="670640"/>
                </a:cubicBezTo>
                <a:cubicBezTo>
                  <a:pt x="401320" y="716360"/>
                  <a:pt x="553720" y="284560"/>
                  <a:pt x="487680" y="274400"/>
                </a:cubicBezTo>
                <a:cubicBezTo>
                  <a:pt x="421640" y="264240"/>
                  <a:pt x="248920" y="584280"/>
                  <a:pt x="167640" y="609680"/>
                </a:cubicBezTo>
                <a:cubicBezTo>
                  <a:pt x="86360" y="635080"/>
                  <a:pt x="43180" y="530940"/>
                  <a:pt x="0" y="426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4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762BA4-C825-77D5-A736-7DFD8D90F57E}"/>
              </a:ext>
            </a:extLst>
          </p:cNvPr>
          <p:cNvSpPr txBox="1"/>
          <p:nvPr/>
        </p:nvSpPr>
        <p:spPr>
          <a:xfrm>
            <a:off x="4192172" y="768594"/>
            <a:ext cx="413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РЕЗУЛЬТАТЫ ПРОЕКТА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938F6A5-4EEE-05D7-418A-4AC1270926D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484699" y="366619"/>
            <a:ext cx="1660680" cy="863640"/>
          </a:xfrm>
          <a:prstGeom prst="rect">
            <a:avLst/>
          </a:prstGeom>
          <a:ln>
            <a:noFill/>
          </a:ln>
        </p:spPr>
      </p:pic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1C30B78-A1EC-8274-EB19-46F2A29EEB69}"/>
              </a:ext>
            </a:extLst>
          </p:cNvPr>
          <p:cNvSpPr/>
          <p:nvPr/>
        </p:nvSpPr>
        <p:spPr>
          <a:xfrm>
            <a:off x="4192171" y="1393854"/>
            <a:ext cx="3249637" cy="1547266"/>
          </a:xfrm>
          <a:prstGeom prst="triangle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ОСОЗНАННОСТИ НАСЕЛЕНИЯ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FE189-E0D3-946C-EEDA-BD604083DF11}"/>
              </a:ext>
            </a:extLst>
          </p:cNvPr>
          <p:cNvSpPr txBox="1"/>
          <p:nvPr/>
        </p:nvSpPr>
        <p:spPr>
          <a:xfrm>
            <a:off x="3378050" y="3096384"/>
            <a:ext cx="612648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БОЛЕЕ 2000 ЧЕЛОВЕК ПОДПИСАНЫ НА СОЦ.СЕТИ ЭНЕРГОБЛАГО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6C9D40-0A78-E63D-D9C0-4DE4E7BF46C8}"/>
              </a:ext>
            </a:extLst>
          </p:cNvPr>
          <p:cNvSpPr txBox="1"/>
          <p:nvPr/>
        </p:nvSpPr>
        <p:spPr>
          <a:xfrm>
            <a:off x="71218" y="3971709"/>
            <a:ext cx="618978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БОЛЕЕ 1000 ЧЕЛОВЕК УЛУЧШИЛИ САМОЧУВСТВИЕ И КАЧЕСТВО ЖИЗНИ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19BA90-6015-C39B-072C-091DF4BCE072}"/>
              </a:ext>
            </a:extLst>
          </p:cNvPr>
          <p:cNvSpPr txBox="1"/>
          <p:nvPr/>
        </p:nvSpPr>
        <p:spPr>
          <a:xfrm>
            <a:off x="4787262" y="4619085"/>
            <a:ext cx="68650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</a:t>
            </a:r>
            <a:r>
              <a:rPr lang="ru-RU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БОЛЕЕ 150 ЧЕЛОВЕК ЗАРЯДИЛИСЬ МОЩНЫМ ПОТОКОМ ЭНЕРГИИ ПРОХОДЯ ДОРОЖКУ ИЗ ГВОЗДЕЙ (ДОСОК САДХУ)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072AC8-B81C-487C-CD1E-B7C2E2970A54}"/>
              </a:ext>
            </a:extLst>
          </p:cNvPr>
          <p:cNvSpPr txBox="1"/>
          <p:nvPr/>
        </p:nvSpPr>
        <p:spPr>
          <a:xfrm>
            <a:off x="2333771" y="5574568"/>
            <a:ext cx="68650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4.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БОЛЕЕ 50 ЧЕЛОВЕК НАУЧИЛИСЬ МЕДИТИРОВАТЬ И РАССЛАБЛЯТЬСЯ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6242EF0-3755-A17A-B220-3AA887EF6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9" y="1104827"/>
            <a:ext cx="3120411" cy="24295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4064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EFE053-651B-53E0-1714-FD7EFF9D6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70" y="3010125"/>
            <a:ext cx="2030706" cy="16089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457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7C606A-DC75-4F6A-7AC4-71552D89862B}"/>
              </a:ext>
            </a:extLst>
          </p:cNvPr>
          <p:cNvSpPr txBox="1"/>
          <p:nvPr/>
        </p:nvSpPr>
        <p:spPr>
          <a:xfrm>
            <a:off x="4282440" y="7906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РЕАЛИЗАЦИЯ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C8CB8-3C26-894D-A48F-3644ED97B11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484699" y="366619"/>
            <a:ext cx="1660680" cy="863640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4A99A-A41E-B0B5-12A6-0D0B8101B361}"/>
              </a:ext>
            </a:extLst>
          </p:cNvPr>
          <p:cNvSpPr txBox="1"/>
          <p:nvPr/>
        </p:nvSpPr>
        <p:spPr>
          <a:xfrm>
            <a:off x="380999" y="1748376"/>
            <a:ext cx="11140441" cy="66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ЕЖЕГОДНОЕ УЧАСТИЕ В РАЗЛИЧНЫХ ОЗДОРОВИТЕЛЬНЫХ МЕРОПРИЯТИЯХ В ПАРКАХ          Г.ВОСКРЕСЕНСКА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44A498-FA23-41AD-120D-E897FA995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2759671"/>
            <a:ext cx="2696718" cy="386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28FC97-C317-6CA1-6E8E-07A2A071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94" y="2759671"/>
            <a:ext cx="4121049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BA3DBD-F70D-233E-4BE3-9D3B90225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75" y="2618705"/>
            <a:ext cx="2236125" cy="299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895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9C107B-7AC8-6D15-DFF1-A9E5753E7CD0}"/>
              </a:ext>
            </a:extLst>
          </p:cNvPr>
          <p:cNvSpPr txBox="1"/>
          <p:nvPr/>
        </p:nvSpPr>
        <p:spPr>
          <a:xfrm>
            <a:off x="2003037" y="1360133"/>
            <a:ext cx="7056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</a:t>
            </a: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МЕЖДУНАРОДНОЙ СЕТЬЮ СТУДИЙ 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ФОРМАТЕ БУТИК-ФИТНЕС «</a:t>
            </a:r>
            <a:r>
              <a:rPr lang="en-US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LEVITA</a:t>
            </a: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833CDBB-F6B2-2EFC-B324-9DB3B42AC4E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484699" y="366619"/>
            <a:ext cx="1660680" cy="86364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A4BC4C-289E-C3D1-EDEB-B00F5B6F7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96" y="2614261"/>
            <a:ext cx="3165222" cy="314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C776B9-CBDC-B005-0786-17EFDF687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17" y="2614261"/>
            <a:ext cx="2672604" cy="351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00DEE5-B1B4-9825-D513-0E616151F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" y="2614262"/>
            <a:ext cx="3001172" cy="302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29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F5BBAC-7DB8-9526-F5DA-8E800AF3EF8E}"/>
              </a:ext>
            </a:extLst>
          </p:cNvPr>
          <p:cNvSpPr txBox="1"/>
          <p:nvPr/>
        </p:nvSpPr>
        <p:spPr>
          <a:xfrm>
            <a:off x="2753750" y="641947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ГБУСО МО «КЦСОР «ВОСКРЕСЕНСКИЙ»</a:t>
            </a:r>
          </a:p>
          <a:p>
            <a:pPr algn="ctr"/>
            <a:endParaRPr lang="ru-RU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9BC78F3-6E54-5FD4-52D3-41A968FC688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484699" y="366619"/>
            <a:ext cx="1660680" cy="86364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892AAD-408B-C1FF-2F7C-AE492BC05EE2}"/>
              </a:ext>
            </a:extLst>
          </p:cNvPr>
          <p:cNvSpPr txBox="1"/>
          <p:nvPr/>
        </p:nvSpPr>
        <p:spPr>
          <a:xfrm>
            <a:off x="-284872" y="1312482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ЗАНЯТИЙ В ОТДЕЛЕНИЯХ:</a:t>
            </a:r>
          </a:p>
          <a:p>
            <a:pPr algn="ctr"/>
            <a:endParaRPr lang="ru-RU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РЕАБИЛИТАЦИИ НЕСОВЕРШЕННОЛЕТНИХ С ОГРАНИЧЕННЫМИ ВОЗМОЖНОСТЯМИ ЗДОРОВЬЯ В ПРОЕКТЕ «МАМИНО ВРЕМЯ»</a:t>
            </a:r>
          </a:p>
          <a:p>
            <a:pPr algn="ctr"/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-АКТИВНОГО ДОЛГОЛЕТИЯ</a:t>
            </a:r>
          </a:p>
          <a:p>
            <a:pPr algn="ctr"/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-СОЦИАЛЬНОЙ РЕАБИЛИТАЦИИ</a:t>
            </a:r>
          </a:p>
          <a:p>
            <a:pPr algn="ctr"/>
            <a:endParaRPr lang="ru-RU" sz="1800" b="1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9B182-5676-7F81-8EF2-B77839A9CD25}"/>
              </a:ext>
            </a:extLst>
          </p:cNvPr>
          <p:cNvSpPr txBox="1"/>
          <p:nvPr/>
        </p:nvSpPr>
        <p:spPr>
          <a:xfrm>
            <a:off x="7352552" y="3429000"/>
            <a:ext cx="49658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ПРАКТИКИ:</a:t>
            </a:r>
          </a:p>
          <a:p>
            <a:pPr algn="ctr"/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-ЙОГА/ЦИГУН</a:t>
            </a:r>
          </a:p>
          <a:p>
            <a:pPr algn="ctr"/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-ДЫХАТЕЛЬНЫЕ ПРАКТИКИ+АРОМАТЕРАПИЯ,ЗВУКОТЕРАПИЯ</a:t>
            </a:r>
          </a:p>
          <a:p>
            <a:pPr algn="ctr"/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-ГВОЗДЕТЕРАПИЯ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C54DBB-6C4C-2270-6ECA-2C16DFAB0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05" y="2706297"/>
            <a:ext cx="2864109" cy="33357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EDE5B9-EC34-8650-B299-DD6D7FD20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" y="3821038"/>
            <a:ext cx="2411639" cy="31758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15DFCF-F66B-1812-0C45-9815438CF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94" y="1312482"/>
            <a:ext cx="3286097" cy="17962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6324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DE7AB6-F6E3-A88E-3674-AC95FA504AF6}"/>
              </a:ext>
            </a:extLst>
          </p:cNvPr>
          <p:cNvSpPr txBox="1"/>
          <p:nvPr/>
        </p:nvSpPr>
        <p:spPr>
          <a:xfrm>
            <a:off x="3048000" y="11703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ОСОЗНАННЫХ ЖЕНСКИХ ВСТРЕЧ </a:t>
            </a:r>
          </a:p>
          <a:p>
            <a:pPr algn="ctr"/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РАЗЛИЧНЫХ ЛОКАЦИЯХ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C517A8C-A7AA-0B9C-3FFD-13028B63F23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484699" y="366619"/>
            <a:ext cx="1660680" cy="86364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49093B-BB27-B10D-CF8C-88EFD5E99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" y="2022907"/>
            <a:ext cx="3006065" cy="448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42E79B-8DF7-EEFE-4D24-EB4817E36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58" y="2022906"/>
            <a:ext cx="2590800" cy="448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531B42-FAC3-0C30-1241-46AB5FA17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16" y="2022906"/>
            <a:ext cx="3006066" cy="423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74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F1A2FB-44D4-E767-B104-0420CB9B800A}"/>
              </a:ext>
            </a:extLst>
          </p:cNvPr>
          <p:cNvSpPr txBox="1"/>
          <p:nvPr/>
        </p:nvSpPr>
        <p:spPr>
          <a:xfrm>
            <a:off x="1722120" y="1066800"/>
            <a:ext cx="8321040" cy="116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КОНФЕРЕНЦИЯХ</a:t>
            </a: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ФЕСТИВАЛЯХ И НЕТВОРКИНГАХ,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 ЖЕ  В СЪЕМКЕ ВИДЕО ДЛЯ КАНАЛОВ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«360 ВОСКРЕСЕНСК», МЕДИАБАНК ПОДМОСКОВЬЯ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52E621A-5092-F843-27B1-2139B8B1484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484699" y="366619"/>
            <a:ext cx="1660680" cy="86364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C9A56A-F54F-1E6B-B298-0F238D352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22" y="2819400"/>
            <a:ext cx="3751436" cy="210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CF31D4-4741-AE27-2847-C9C690171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78" y="2286001"/>
            <a:ext cx="2910840" cy="406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0B23C5-6E3A-CAE0-11BE-B42DDA4B9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286001"/>
            <a:ext cx="3091577" cy="407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00823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695</TotalTime>
  <Words>322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Cambria</vt:lpstr>
      <vt:lpstr>Times New Roman</vt:lpstr>
      <vt:lpstr>Tw Cen MT</vt:lpstr>
      <vt:lpstr>Капля</vt:lpstr>
      <vt:lpstr>Всероссийский КОНКУРСНЫЙ ОТБОР ПРОЕКТОВ                       «ЖЕНЩИНЫ ЗА ЗДОРОВОЕ ОБЩЕСТВО» «Женщины за здоровое общество» Всероссийский конкурсный отбор проектов  «Женщины за здоровое обще      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49</cp:revision>
  <dcterms:created xsi:type="dcterms:W3CDTF">2026-02-16T05:28:47Z</dcterms:created>
  <dcterms:modified xsi:type="dcterms:W3CDTF">2026-02-27T11:01:11Z</dcterms:modified>
</cp:coreProperties>
</file>