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16.xml" ContentType="application/vnd.openxmlformats-officedocument.presentationml.slideMaster+xml"/>
  <Override PartName="/ppt/slideMasters/slideMaster4.xml" ContentType="application/vnd.openxmlformats-officedocument.presentationml.slideMaster+xml"/>
  <Override PartName="/ppt/slideMasters/slideMaster15.xml" ContentType="application/vnd.openxmlformats-officedocument.presentationml.slideMaster+xml"/>
  <Override PartName="/ppt/slideMasters/slideMaster3.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16.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4.xml.rels" ContentType="application/vnd.openxmlformats-package.relationships+xml"/>
  <Override PartName="/ppt/slideMasters/_rels/slideMaster15.xml.rels" ContentType="application/vnd.openxmlformats-package.relationships+xml"/>
  <Override PartName="/ppt/slideMasters/_rels/slideMaster8.xml.rels" ContentType="application/vnd.openxmlformats-package.relationships+xml"/>
  <Override PartName="/ppt/slideMasters/_rels/slideMaster12.xml.rels" ContentType="application/vnd.openxmlformats-package.relationships+xml"/>
  <Override PartName="/ppt/slideMasters/_rels/slideMaster1.xml.rels" ContentType="application/vnd.openxmlformats-package.relationships+xml"/>
  <Override PartName="/ppt/slideMasters/_rels/slideMaster7.xml.rels" ContentType="application/vnd.openxmlformats-package.relationships+xml"/>
  <Override PartName="/ppt/slideMasters/_rels/slideMaster13.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3.xml.rels" ContentType="application/vnd.openxmlformats-package.relationships+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13.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presProps.xml" ContentType="application/vnd.openxmlformats-officedocument.presentationml.presProps+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6.xml" ContentType="application/vnd.openxmlformats-officedocument.theme+xml"/>
  <Override PartName="/ppt/theme/_rels/theme1.xml.rels" ContentType="application/vnd.openxmlformats-package.relationships+xml"/>
  <Override PartName="/ppt/theme/_rels/theme10.xml.rels" ContentType="application/vnd.openxmlformats-package.relationships+xml"/>
  <Override PartName="/ppt/theme/_rels/theme11.xml.rels" ContentType="application/vnd.openxmlformats-package.relationships+xml"/>
  <Override PartName="/ppt/theme/_rels/theme2.xml.rels" ContentType="application/vnd.openxmlformats-package.relationships+xml"/>
  <Override PartName="/ppt/theme/_rels/theme12.xml.rels" ContentType="application/vnd.openxmlformats-package.relationships+xml"/>
  <Override PartName="/ppt/theme/_rels/theme3.xml.rels" ContentType="application/vnd.openxmlformats-package.relationships+xml"/>
  <Override PartName="/ppt/theme/_rels/theme4.xml.rels" ContentType="application/vnd.openxmlformats-package.relationships+xml"/>
  <Override PartName="/ppt/theme/_rels/theme5.xml.rels" ContentType="application/vnd.openxmlformats-package.relationships+xml"/>
  <Override PartName="/ppt/theme/_rels/theme6.xml.rels" ContentType="application/vnd.openxmlformats-package.relationships+xml"/>
  <Override PartName="/ppt/theme/_rels/theme7.xml.rels" ContentType="application/vnd.openxmlformats-package.relationships+xml"/>
  <Override PartName="/ppt/theme/_rels/theme8.xml.rels" ContentType="application/vnd.openxmlformats-package.relationships+xml"/>
  <Override PartName="/ppt/theme/_rels/theme9.xml.rels" ContentType="application/vnd.openxmlformats-package.relationships+xml"/>
  <Override PartName="/ppt/theme/theme15.xml" ContentType="application/vnd.openxmlformats-officedocument.theme+xml"/>
  <Override PartName="/ppt/theme/theme5.xml" ContentType="application/vnd.openxmlformats-officedocument.theme+xml"/>
  <Override PartName="/ppt/theme/theme14.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_rels/presentation.xml.rels" ContentType="application/vnd.openxmlformats-package.relationships+xml"/>
  <Override PartName="/ppt/media/image1.jpeg" ContentType="image/jpeg"/>
  <Override PartName="/ppt/media/image2.png" ContentType="image/png"/>
  <Override PartName="/ppt/media/image3.jpeg" ContentType="image/jpeg"/>
  <Override PartName="/ppt/media/image4.png" ContentType="image/png"/>
  <Override PartName="/ppt/media/image5.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6.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s/_rels/slide9.xml.rels" ContentType="application/vnd.openxmlformats-package.relationships+xml"/>
  <Override PartName="/ppt/slides/_rels/slide11.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notesSlides/_rels/notesSlide1.xml.rels" ContentType="application/vnd.openxmlformats-package.relationships+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Lst>
  <p:notesMasterIdLst>
    <p:notesMasterId r:id="rId18"/>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sldRg st="1" end="15"/>
  </p:showPr>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notesMaster" Target="notesMasters/notesMaster1.xml"/><Relationship Id="rId19" Type="http://schemas.openxmlformats.org/officeDocument/2006/relationships/slide" Target="slides/slide1.xml"/><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33" Type="http://schemas.openxmlformats.org/officeDocument/2006/relationships/slide" Target="slides/slide15.xml"/><Relationship Id="rId3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ru-RU" sz="4400" spc="-1" strike="noStrike">
                <a:solidFill>
                  <a:srgbClr val="000000"/>
                </a:solidFill>
                <a:latin typeface="Open Sans"/>
              </a:rPr>
              <a:t>Для перемещения страницы щёлкните мышью</a:t>
            </a:r>
            <a:endParaRPr b="0" lang="ru-RU" sz="4400" spc="-1" strike="noStrike">
              <a:solidFill>
                <a:srgbClr val="000000"/>
              </a:solidFill>
              <a:latin typeface="Open Sans"/>
            </a:endParaRPr>
          </a:p>
        </p:txBody>
      </p:sp>
      <p:sp>
        <p:nvSpPr>
          <p:cNvPr id="6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ru-RU" sz="2000" spc="-1" strike="noStrike">
                <a:solidFill>
                  <a:srgbClr val="000000"/>
                </a:solidFill>
                <a:latin typeface="Open Sans"/>
              </a:rPr>
              <a:t>Для правки формата примечаний щёлкните мышью</a:t>
            </a:r>
            <a:endParaRPr b="0" lang="ru-RU" sz="2000" spc="-1" strike="noStrike">
              <a:solidFill>
                <a:srgbClr val="000000"/>
              </a:solidFill>
              <a:latin typeface="Open Sans"/>
            </a:endParaRPr>
          </a:p>
        </p:txBody>
      </p:sp>
      <p:sp>
        <p:nvSpPr>
          <p:cNvPr id="70"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ru-RU" sz="1400" spc="-1" strike="noStrike">
                <a:solidFill>
                  <a:srgbClr val="000000"/>
                </a:solidFill>
                <a:latin typeface="Times New Roman"/>
              </a:rPr>
              <a:t>&lt;верхний колонтитул&gt;</a:t>
            </a:r>
            <a:endParaRPr b="0" lang="ru-RU" sz="1400" spc="-1" strike="noStrike">
              <a:solidFill>
                <a:srgbClr val="000000"/>
              </a:solidFill>
              <a:latin typeface="Times New Roman"/>
            </a:endParaRPr>
          </a:p>
        </p:txBody>
      </p:sp>
      <p:sp>
        <p:nvSpPr>
          <p:cNvPr id="71" name="PlaceHolder 4"/>
          <p:cNvSpPr>
            <a:spLocks noGrp="1"/>
          </p:cNvSpPr>
          <p:nvPr>
            <p:ph type="dt" idx="37"/>
          </p:nvPr>
        </p:nvSpPr>
        <p:spPr>
          <a:xfrm>
            <a:off x="4278960" y="0"/>
            <a:ext cx="3280680" cy="534240"/>
          </a:xfrm>
          <a:prstGeom prst="rect">
            <a:avLst/>
          </a:prstGeom>
          <a:noFill/>
          <a:ln w="0">
            <a:noFill/>
          </a:ln>
        </p:spPr>
        <p:txBody>
          <a:bodyPr lIns="0" rIns="0" tIns="0" bIns="0" anchor="t">
            <a:noAutofit/>
          </a:bodyPr>
          <a:lstStyle>
            <a:lvl1pPr indent="0" algn="r">
              <a:buNone/>
              <a:defRPr b="0" lang="ru-RU" sz="1400" spc="-1" strike="noStrike">
                <a:solidFill>
                  <a:srgbClr val="000000"/>
                </a:solidFill>
                <a:latin typeface="Times New Roman"/>
              </a:defRPr>
            </a:lvl1pPr>
          </a:lstStyle>
          <a:p>
            <a:pPr indent="0" algn="r">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72" name="PlaceHolder 5"/>
          <p:cNvSpPr>
            <a:spLocks noGrp="1"/>
          </p:cNvSpPr>
          <p:nvPr>
            <p:ph type="ftr" idx="38"/>
          </p:nvPr>
        </p:nvSpPr>
        <p:spPr>
          <a:xfrm>
            <a:off x="0" y="10157400"/>
            <a:ext cx="3280680" cy="534240"/>
          </a:xfrm>
          <a:prstGeom prst="rect">
            <a:avLst/>
          </a:prstGeom>
          <a:noFill/>
          <a:ln w="0">
            <a:noFill/>
          </a:ln>
        </p:spPr>
        <p:txBody>
          <a:bodyPr lIns="0" rIns="0" tIns="0" bIns="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73" name="PlaceHolder 6"/>
          <p:cNvSpPr>
            <a:spLocks noGrp="1"/>
          </p:cNvSpPr>
          <p:nvPr>
            <p:ph type="sldNum" idx="39"/>
          </p:nvPr>
        </p:nvSpPr>
        <p:spPr>
          <a:xfrm>
            <a:off x="4278960" y="10157400"/>
            <a:ext cx="3280680" cy="534240"/>
          </a:xfrm>
          <a:prstGeom prst="rect">
            <a:avLst/>
          </a:prstGeom>
          <a:noFill/>
          <a:ln w="0">
            <a:noFill/>
          </a:ln>
        </p:spPr>
        <p:txBody>
          <a:bodyPr lIns="0" rIns="0" tIns="0" bIns="0" anchor="b">
            <a:noAutofit/>
          </a:bodyPr>
          <a:lstStyle>
            <a:lvl1pPr indent="0" algn="r">
              <a:buNone/>
              <a:defRPr b="0" lang="ru-RU" sz="1400" spc="-1" strike="noStrike">
                <a:solidFill>
                  <a:srgbClr val="000000"/>
                </a:solidFill>
                <a:latin typeface="Times New Roman"/>
              </a:defRPr>
            </a:lvl1pPr>
          </a:lstStyle>
          <a:p>
            <a:pPr indent="0" algn="r">
              <a:buNone/>
            </a:pPr>
            <a:fld id="{FEE3165D-40A3-4410-A1FB-FD00130966C9}" type="slidenum">
              <a:rPr b="0" lang="ru-RU" sz="1400" spc="-1" strike="noStrike">
                <a:solidFill>
                  <a:srgbClr val="000000"/>
                </a:solidFill>
                <a:latin typeface="Times New Roman"/>
              </a:rPr>
              <a:t>&lt;номер&gt;</a:t>
            </a:fld>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sldImg"/>
          </p:nvPr>
        </p:nvSpPr>
        <p:spPr>
          <a:xfrm>
            <a:off x="1143000" y="685800"/>
            <a:ext cx="4570920" cy="3427920"/>
          </a:xfrm>
          <a:prstGeom prst="rect">
            <a:avLst/>
          </a:prstGeom>
          <a:ln w="0">
            <a:noFill/>
          </a:ln>
        </p:spPr>
      </p:sp>
      <p:sp>
        <p:nvSpPr>
          <p:cNvPr id="107" name="PlaceHolder 2"/>
          <p:cNvSpPr>
            <a:spLocks noGrp="1"/>
          </p:cNvSpPr>
          <p:nvPr>
            <p:ph type="body"/>
          </p:nvPr>
        </p:nvSpPr>
        <p:spPr>
          <a:xfrm>
            <a:off x="685800" y="4343400"/>
            <a:ext cx="5485320" cy="4113720"/>
          </a:xfrm>
          <a:prstGeom prst="rect">
            <a:avLst/>
          </a:prstGeom>
          <a:noFill/>
          <a:ln w="0">
            <a:noFill/>
          </a:ln>
        </p:spPr>
        <p:txBody>
          <a:bodyPr lIns="91440" rIns="91440" tIns="45720" bIns="45720" anchor="t">
            <a:noAutofit/>
          </a:bodyPr>
          <a:p>
            <a:pPr marL="216000" indent="-216000">
              <a:buNone/>
            </a:pPr>
            <a:endParaRPr b="0" lang="ru-RU" sz="1800" spc="-1" strike="noStrike">
              <a:solidFill>
                <a:srgbClr val="000000"/>
              </a:solidFill>
              <a:latin typeface="Open Sans"/>
            </a:endParaRPr>
          </a:p>
        </p:txBody>
      </p:sp>
      <p:sp>
        <p:nvSpPr>
          <p:cNvPr id="108" name="PlaceHolder 3"/>
          <p:cNvSpPr>
            <a:spLocks noGrp="1"/>
          </p:cNvSpPr>
          <p:nvPr>
            <p:ph type="sldNum" idx="40"/>
          </p:nvPr>
        </p:nvSpPr>
        <p:spPr>
          <a:xfrm>
            <a:off x="3884760" y="8685360"/>
            <a:ext cx="2970720" cy="4561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ru-RU" sz="1200" spc="-1" strike="noStrike">
                <a:solidFill>
                  <a:schemeClr val="dk1"/>
                </a:solidFill>
                <a:latin typeface="+mn-lt"/>
                <a:ea typeface="+mn-ea"/>
              </a:defRPr>
            </a:lvl1pPr>
          </a:lstStyle>
          <a:p>
            <a:pPr indent="0" algn="r" defTabSz="914400">
              <a:lnSpc>
                <a:spcPct val="100000"/>
              </a:lnSpc>
              <a:buNone/>
              <a:tabLst>
                <a:tab algn="l" pos="0"/>
              </a:tabLst>
            </a:pPr>
            <a:fld id="{8319C951-990A-4093-9BBA-B3A47A7862E9}" type="slidenum">
              <a:rPr b="0" lang="ru-RU" sz="1200" spc="-1" strike="noStrike">
                <a:solidFill>
                  <a:schemeClr val="dk1"/>
                </a:solidFill>
                <a:latin typeface="+mn-lt"/>
                <a:ea typeface="+mn-ea"/>
              </a:rPr>
              <a:t>&lt;номер&gt;</a:t>
            </a:fld>
            <a:endParaRPr b="0" lang="ru-RU"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Титульный слайд">
    <p:spTree>
      <p:nvGrpSpPr>
        <p:cNvPr id="1" name=""/>
        <p:cNvGrpSpPr/>
        <p:nvPr/>
      </p:nvGrpSpPr>
      <p:grpSpPr>
        <a:xfrm>
          <a:off x="0" y="0"/>
          <a:ext cx="0" cy="0"/>
          <a:chOff x="0" y="0"/>
          <a:chExt cx="0" cy="0"/>
        </a:xfrm>
      </p:grpSpPr>
      <p:sp>
        <p:nvSpPr>
          <p:cNvPr id="4" name="PlaceHolder 1"/>
          <p:cNvSpPr>
            <a:spLocks noGrp="1"/>
          </p:cNvSpPr>
          <p:nvPr>
            <p:ph type="title"/>
          </p:nvPr>
        </p:nvSpPr>
        <p:spPr>
          <a:xfrm>
            <a:off x="497520" y="2132280"/>
            <a:ext cx="822852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Open Sans"/>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10276F7-4838-4975-88BE-070654626789}"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42166CC8-A2F8-4D69-A26A-AE16FEDDDBFB}" type="slidenum">
              <a:t>&lt;#&gt;</a:t>
            </a:fld>
          </a:p>
        </p:txBody>
      </p:sp>
      <p:sp>
        <p:nvSpPr>
          <p:cNvPr id="4" name="PlaceHolder 3"/>
          <p:cNvSpPr>
            <a:spLocks noGrp="1"/>
          </p:cNvSpPr>
          <p:nvPr>
            <p:ph type="dt" idx="30"/>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p>
            <a:r>
              <a:t>Footer</a:t>
            </a:r>
          </a:p>
        </p:txBody>
      </p:sp>
      <p:sp>
        <p:nvSpPr>
          <p:cNvPr id="3" name="PlaceHolder 2"/>
          <p:cNvSpPr>
            <a:spLocks noGrp="1"/>
          </p:cNvSpPr>
          <p:nvPr>
            <p:ph type="sldNum" idx="32"/>
          </p:nvPr>
        </p:nvSpPr>
        <p:spPr/>
        <p:txBody>
          <a:bodyPr/>
          <a:p>
            <a:fld id="{DDD4A8FA-758C-48DF-96E9-F5BB849D70DA}" type="slidenum">
              <a:t>&lt;#&gt;</a:t>
            </a:fld>
          </a:p>
        </p:txBody>
      </p:sp>
      <p:sp>
        <p:nvSpPr>
          <p:cNvPr id="4" name="PlaceHolder 3"/>
          <p:cNvSpPr>
            <a:spLocks noGrp="1"/>
          </p:cNvSpPr>
          <p:nvPr>
            <p:ph type="dt" idx="33"/>
          </p:nvPr>
        </p:nvSpPr>
        <p:spPr/>
        <p:txBody>
          <a:bodyPr/>
          <a:p>
            <a:r>
              <a:rPr lang="ru-R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p>
            <a:r>
              <a:t>Footer</a:t>
            </a:r>
          </a:p>
        </p:txBody>
      </p:sp>
      <p:sp>
        <p:nvSpPr>
          <p:cNvPr id="3" name="PlaceHolder 2"/>
          <p:cNvSpPr>
            <a:spLocks noGrp="1"/>
          </p:cNvSpPr>
          <p:nvPr>
            <p:ph type="sldNum" idx="35"/>
          </p:nvPr>
        </p:nvSpPr>
        <p:spPr/>
        <p:txBody>
          <a:bodyPr/>
          <a:p>
            <a:fld id="{26CBE8C2-7D13-4138-BB05-0ECE0D87AB64}" type="slidenum">
              <a:t>&lt;#&gt;</a:t>
            </a:fld>
          </a:p>
        </p:txBody>
      </p:sp>
      <p:sp>
        <p:nvSpPr>
          <p:cNvPr id="4" name="PlaceHolder 3"/>
          <p:cNvSpPr>
            <a:spLocks noGrp="1"/>
          </p:cNvSpPr>
          <p:nvPr>
            <p:ph type="dt" idx="36"/>
          </p:nvPr>
        </p:nvSpPr>
        <p:spPr/>
        <p:txBody>
          <a:bodyPr/>
          <a:p>
            <a:r>
              <a:rPr lang="ru-RU"/>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97520" y="2132280"/>
            <a:ext cx="822852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1">
    <p:spTree>
      <p:nvGrpSpPr>
        <p:cNvPr id="1" name=""/>
        <p:cNvGrpSpPr/>
        <p:nvPr/>
      </p:nvGrpSpPr>
      <p:grpSpPr>
        <a:xfrm>
          <a:off x="0" y="0"/>
          <a:ext cx="0" cy="0"/>
          <a:chOff x="0" y="0"/>
          <a:chExt cx="0" cy="0"/>
        </a:xfrm>
      </p:grpSpPr>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Обычный 2">
    <p:spTree>
      <p:nvGrpSpPr>
        <p:cNvPr id="1" name=""/>
        <p:cNvGrpSpPr/>
        <p:nvPr/>
      </p:nvGrpSpPr>
      <p:grpSpPr>
        <a:xfrm>
          <a:off x="0" y="0"/>
          <a:ext cx="0" cy="0"/>
          <a:chOff x="0" y="0"/>
          <a:chExt cx="0" cy="0"/>
        </a:xfrm>
      </p:grpSpPr>
      <p:sp>
        <p:nvSpPr>
          <p:cNvPr id="61" name="PlaceHolder 1"/>
          <p:cNvSpPr>
            <a:spLocks noGrp="1"/>
          </p:cNvSpPr>
          <p:nvPr>
            <p:ph type="title"/>
          </p:nvPr>
        </p:nvSpPr>
        <p:spPr>
          <a:xfrm>
            <a:off x="497520" y="2132280"/>
            <a:ext cx="822852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6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Обычный 3">
    <p:spTree>
      <p:nvGrpSpPr>
        <p:cNvPr id="1" name=""/>
        <p:cNvGrpSpPr/>
        <p:nvPr/>
      </p:nvGrpSpPr>
      <p:grpSpPr>
        <a:xfrm>
          <a:off x="0" y="0"/>
          <a:ext cx="0" cy="0"/>
          <a:chOff x="0" y="0"/>
          <a:chExt cx="0" cy="0"/>
        </a:xfrm>
      </p:grpSpPr>
      <p:sp>
        <p:nvSpPr>
          <p:cNvPr id="66" name="PlaceHolder 1"/>
          <p:cNvSpPr>
            <a:spLocks noGrp="1"/>
          </p:cNvSpPr>
          <p:nvPr>
            <p:ph type="title"/>
          </p:nvPr>
        </p:nvSpPr>
        <p:spPr>
          <a:xfrm>
            <a:off x="497520" y="2132280"/>
            <a:ext cx="822852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6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Open San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Заголовок и вертикальный текст">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3656F45F-BAEF-4002-BCFF-9EBB7749EC04}" type="slidenum">
              <a:t>&lt;#&gt;</a:t>
            </a:fld>
          </a:p>
        </p:txBody>
      </p:sp>
      <p:sp>
        <p:nvSpPr>
          <p:cNvPr id="4" name="PlaceHolder 3"/>
          <p:cNvSpPr>
            <a:spLocks noGrp="1"/>
          </p:cNvSpPr>
          <p:nvPr>
            <p:ph type="dt" idx="6"/>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Вертикальный заголовок и текст">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A591D25-657C-424D-9A6B-C1069CE1A1D8}" type="slidenum">
              <a:t>&lt;#&gt;</a:t>
            </a:fld>
          </a:p>
        </p:txBody>
      </p:sp>
      <p:sp>
        <p:nvSpPr>
          <p:cNvPr id="4" name="PlaceHolder 3"/>
          <p:cNvSpPr>
            <a:spLocks noGrp="1"/>
          </p:cNvSpPr>
          <p:nvPr>
            <p:ph type="dt" idx="9"/>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Заголовок и объект">
    <p:spTree>
      <p:nvGrpSpPr>
        <p:cNvPr id="1" name=""/>
        <p:cNvGrpSpPr/>
        <p:nvPr/>
      </p:nvGrpSpPr>
      <p:grpSpPr>
        <a:xfrm>
          <a:off x="0" y="0"/>
          <a:ext cx="0" cy="0"/>
          <a:chOff x="0" y="0"/>
          <a:chExt cx="0" cy="0"/>
        </a:xfrm>
      </p:grpSpPr>
      <p:sp>
        <p:nvSpPr>
          <p:cNvPr id="17" name="PlaceHolder 1"/>
          <p:cNvSpPr>
            <a:spLocks noGrp="1"/>
          </p:cNvSpPr>
          <p:nvPr>
            <p:ph type="title"/>
          </p:nvPr>
        </p:nvSpPr>
        <p:spPr>
          <a:xfrm>
            <a:off x="497520" y="2132280"/>
            <a:ext cx="822852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1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457DB4ED-BA77-42CC-80BC-FE647083602C}" type="slidenum">
              <a:t>&lt;#&gt;</a:t>
            </a:fld>
          </a:p>
        </p:txBody>
      </p:sp>
      <p:sp>
        <p:nvSpPr>
          <p:cNvPr id="6" name="PlaceHolder 5"/>
          <p:cNvSpPr>
            <a:spLocks noGrp="1"/>
          </p:cNvSpPr>
          <p:nvPr>
            <p:ph type="dt" idx="12"/>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A66606ED-6E47-4256-9A7C-A42F5EDA7EFB}" type="slidenum">
              <a:t>&lt;#&gt;</a:t>
            </a:fld>
          </a:p>
        </p:txBody>
      </p:sp>
      <p:sp>
        <p:nvSpPr>
          <p:cNvPr id="4" name="PlaceHolder 3"/>
          <p:cNvSpPr>
            <a:spLocks noGrp="1"/>
          </p:cNvSpPr>
          <p:nvPr>
            <p:ph type="dt" idx="15"/>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Два объекта">
    <p:spTree>
      <p:nvGrpSpPr>
        <p:cNvPr id="1" name=""/>
        <p:cNvGrpSpPr/>
        <p:nvPr/>
      </p:nvGrpSpPr>
      <p:grpSpPr>
        <a:xfrm>
          <a:off x="0" y="0"/>
          <a:ext cx="0" cy="0"/>
          <a:chOff x="0" y="0"/>
          <a:chExt cx="0" cy="0"/>
        </a:xfrm>
      </p:grpSpPr>
      <p:sp>
        <p:nvSpPr>
          <p:cNvPr id="28" name="PlaceHolder 1"/>
          <p:cNvSpPr>
            <a:spLocks noGrp="1"/>
          </p:cNvSpPr>
          <p:nvPr>
            <p:ph type="title"/>
          </p:nvPr>
        </p:nvSpPr>
        <p:spPr>
          <a:xfrm>
            <a:off x="497520" y="2132280"/>
            <a:ext cx="822852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2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3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660A6666-E297-4E38-A41B-BBD342BB6CCF}" type="slidenum">
              <a:t>&lt;#&gt;</a:t>
            </a:fld>
          </a:p>
        </p:txBody>
      </p:sp>
      <p:sp>
        <p:nvSpPr>
          <p:cNvPr id="7" name="PlaceHolder 6"/>
          <p:cNvSpPr>
            <a:spLocks noGrp="1"/>
          </p:cNvSpPr>
          <p:nvPr>
            <p:ph type="dt" idx="18"/>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D557DEC3-C644-442E-AE1A-BE879AFD2950}" type="slidenum">
              <a:t>&lt;#&gt;</a:t>
            </a:fld>
          </a:p>
        </p:txBody>
      </p:sp>
      <p:sp>
        <p:nvSpPr>
          <p:cNvPr id="4" name="PlaceHolder 3"/>
          <p:cNvSpPr>
            <a:spLocks noGrp="1"/>
          </p:cNvSpPr>
          <p:nvPr>
            <p:ph type="dt" idx="21"/>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Только заголовок">
    <p:spTree>
      <p:nvGrpSpPr>
        <p:cNvPr id="1" name=""/>
        <p:cNvGrpSpPr/>
        <p:nvPr/>
      </p:nvGrpSpPr>
      <p:grpSpPr>
        <a:xfrm>
          <a:off x="0" y="0"/>
          <a:ext cx="0" cy="0"/>
          <a:chOff x="0" y="0"/>
          <a:chExt cx="0" cy="0"/>
        </a:xfrm>
      </p:grpSpPr>
      <p:sp>
        <p:nvSpPr>
          <p:cNvPr id="38" name="PlaceHolder 1"/>
          <p:cNvSpPr>
            <a:spLocks noGrp="1"/>
          </p:cNvSpPr>
          <p:nvPr>
            <p:ph type="title"/>
          </p:nvPr>
        </p:nvSpPr>
        <p:spPr>
          <a:xfrm>
            <a:off x="497520" y="2132280"/>
            <a:ext cx="822852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B7D98DC3-E705-4C85-AF6E-84A5A1F4DABD}" type="slidenum">
              <a:t>&lt;#&gt;</a:t>
            </a:fld>
          </a:p>
        </p:txBody>
      </p:sp>
      <p:sp>
        <p:nvSpPr>
          <p:cNvPr id="5" name="PlaceHolder 4"/>
          <p:cNvSpPr>
            <a:spLocks noGrp="1"/>
          </p:cNvSpPr>
          <p:nvPr>
            <p:ph type="dt" idx="24"/>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8699A7B0-6730-4F11-AD35-69D3C68EFE35}" type="slidenum">
              <a:t>&lt;#&gt;</a:t>
            </a:fld>
          </a:p>
        </p:txBody>
      </p:sp>
      <p:sp>
        <p:nvSpPr>
          <p:cNvPr id="4" name="PlaceHolder 3"/>
          <p:cNvSpPr>
            <a:spLocks noGrp="1"/>
          </p:cNvSpPr>
          <p:nvPr>
            <p:ph type="dt" idx="27"/>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2.png"/><Relationship Id="rId3"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2.png"/><Relationship Id="rId3"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2.png"/><Relationship Id="rId3"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2.png"/><Relationship Id="rId3"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3.jpeg"/><Relationship Id="rId3"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3.jpeg"/><Relationship Id="rId3"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3.jpeg"/><Relationship Id="rId3"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3.jpeg"/><Relationship Id="rId3" Type="http://schemas.openxmlformats.org/officeDocument/2006/relationships/slideLayout" Target="../slideLayouts/slideLayout16.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png"/><Relationship Id="rId3"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png"/><Relationship Id="rId3"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png"/><Relationship Id="rId3"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png"/><Relationship Id="rId3"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png"/><Relationship Id="rId3"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97520" y="2249640"/>
            <a:ext cx="8228520" cy="1289520"/>
          </a:xfrm>
          <a:prstGeom prst="rect">
            <a:avLst/>
          </a:prstGeom>
          <a:noFill/>
          <a:ln w="0">
            <a:noFill/>
          </a:ln>
        </p:spPr>
        <p:txBody>
          <a:bodyPr lIns="0" rIns="0" tIns="0" bIns="0" anchor="ctr">
            <a:noAutofit/>
          </a:bodyPr>
          <a:p>
            <a:pPr indent="0">
              <a:buNone/>
            </a:pPr>
            <a:r>
              <a:rPr b="0" lang="ru-RU" sz="1800" spc="-1" strike="noStrike">
                <a:solidFill>
                  <a:srgbClr val="000000"/>
                </a:solidFill>
                <a:latin typeface="Open Sans"/>
              </a:rPr>
              <a:t>Для правки текста заглавия щёлкните мышью</a:t>
            </a:r>
            <a:endParaRPr b="0" lang="ru-RU" sz="1800" spc="-1" strike="noStrike">
              <a:solidFill>
                <a:srgbClr val="000000"/>
              </a:solidFill>
              <a:latin typeface="Open Sans"/>
            </a:endParaRPr>
          </a:p>
        </p:txBody>
      </p:sp>
      <p:sp>
        <p:nvSpPr>
          <p:cNvPr id="1" name="PlaceHolder 2"/>
          <p:cNvSpPr>
            <a:spLocks noGrp="1"/>
          </p:cNvSpPr>
          <p:nvPr>
            <p:ph type="ftr" idx="1"/>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 name="PlaceHolder 3"/>
          <p:cNvSpPr>
            <a:spLocks noGrp="1"/>
          </p:cNvSpPr>
          <p:nvPr>
            <p:ph type="sldNum" idx="2"/>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375F65DA-05E6-45AD-929C-3AEE9F85BB93}"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3" name="PlaceHolder 4"/>
          <p:cNvSpPr>
            <a:spLocks noGrp="1"/>
          </p:cNvSpPr>
          <p:nvPr>
            <p:ph type="dt" idx="3"/>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2" name="PlaceHolder 1"/>
          <p:cNvSpPr>
            <a:spLocks noGrp="1"/>
          </p:cNvSpPr>
          <p:nvPr>
            <p:ph type="ftr" idx="28"/>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3" name="PlaceHolder 2"/>
          <p:cNvSpPr>
            <a:spLocks noGrp="1"/>
          </p:cNvSpPr>
          <p:nvPr>
            <p:ph type="sldNum" idx="29"/>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A7AD1E89-33EC-4CA2-8922-E046D4462068}"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44" name="PlaceHolder 3"/>
          <p:cNvSpPr>
            <a:spLocks noGrp="1"/>
          </p:cNvSpPr>
          <p:nvPr>
            <p:ph type="dt" idx="30"/>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5" name="PlaceHolder 1"/>
          <p:cNvSpPr>
            <a:spLocks noGrp="1"/>
          </p:cNvSpPr>
          <p:nvPr>
            <p:ph type="ftr" idx="31"/>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6" name="PlaceHolder 2"/>
          <p:cNvSpPr>
            <a:spLocks noGrp="1"/>
          </p:cNvSpPr>
          <p:nvPr>
            <p:ph type="sldNum" idx="32"/>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98218A04-5DE5-45E4-85C6-DFCFBD218226}"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47" name="PlaceHolder 3"/>
          <p:cNvSpPr>
            <a:spLocks noGrp="1"/>
          </p:cNvSpPr>
          <p:nvPr>
            <p:ph type="dt" idx="33"/>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8" name="PlaceHolder 1"/>
          <p:cNvSpPr>
            <a:spLocks noGrp="1"/>
          </p:cNvSpPr>
          <p:nvPr>
            <p:ph type="ftr" idx="34"/>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9" name="PlaceHolder 2"/>
          <p:cNvSpPr>
            <a:spLocks noGrp="1"/>
          </p:cNvSpPr>
          <p:nvPr>
            <p:ph type="sldNum" idx="35"/>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2CADAC03-DCCD-43EE-961C-5FD88164CEB5}"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50" name="PlaceHolder 3"/>
          <p:cNvSpPr>
            <a:spLocks noGrp="1"/>
          </p:cNvSpPr>
          <p:nvPr>
            <p:ph type="dt" idx="36"/>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2"/>
          <a:stretch/>
        </p:blipFill>
        <p:spPr>
          <a:xfrm>
            <a:off x="0" y="0"/>
            <a:ext cx="9142920" cy="6856920"/>
          </a:xfrm>
          <a:prstGeom prst="rect">
            <a:avLst/>
          </a:prstGeom>
          <a:ln w="0">
            <a:noFill/>
          </a:ln>
        </p:spPr>
      </p:pic>
      <p:sp>
        <p:nvSpPr>
          <p:cNvPr id="52" name="PlaceHolder 1"/>
          <p:cNvSpPr>
            <a:spLocks noGrp="1"/>
          </p:cNvSpPr>
          <p:nvPr>
            <p:ph type="title"/>
          </p:nvPr>
        </p:nvSpPr>
        <p:spPr>
          <a:xfrm>
            <a:off x="497520" y="2249640"/>
            <a:ext cx="8228520" cy="1289520"/>
          </a:xfrm>
          <a:prstGeom prst="rect">
            <a:avLst/>
          </a:prstGeom>
          <a:noFill/>
          <a:ln w="0">
            <a:noFill/>
          </a:ln>
        </p:spPr>
        <p:txBody>
          <a:bodyPr lIns="0" rIns="0" tIns="0" bIns="0" anchor="ctr">
            <a:noAutofit/>
          </a:bodyPr>
          <a:p>
            <a:pPr indent="0">
              <a:buNone/>
            </a:pPr>
            <a:r>
              <a:rPr b="0" lang="ru-RU" sz="1800" spc="-1" strike="noStrike">
                <a:solidFill>
                  <a:srgbClr val="000000"/>
                </a:solidFill>
                <a:latin typeface="Open Sans"/>
              </a:rPr>
              <a:t>Для правки текста заглавия щёлкните мышью</a:t>
            </a:r>
            <a:endParaRPr b="0" lang="ru-RU" sz="1800" spc="-1" strike="noStrike">
              <a:solidFill>
                <a:srgbClr val="000000"/>
              </a:solidFill>
              <a:latin typeface="Open Sans"/>
            </a:endParaRPr>
          </a:p>
        </p:txBody>
      </p:sp>
      <p:sp>
        <p:nvSpPr>
          <p:cNvPr id="5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Open Sans"/>
              </a:rPr>
              <a:t>Для правки структуры щёлкните мышью</a:t>
            </a:r>
            <a:endParaRPr b="0" lang="ru-RU" sz="3200" spc="-1" strike="noStrike">
              <a:solidFill>
                <a:srgbClr val="000000"/>
              </a:solidFill>
              <a:latin typeface="Open Sans"/>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Open Sans"/>
              </a:rPr>
              <a:t>Второй уровень структуры</a:t>
            </a:r>
            <a:endParaRPr b="0" lang="ru-RU" sz="2800" spc="-1" strike="noStrike">
              <a:solidFill>
                <a:srgbClr val="000000"/>
              </a:solidFill>
              <a:latin typeface="Open Sans"/>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Open Sans"/>
              </a:rPr>
              <a:t>Третий уровень структуры</a:t>
            </a:r>
            <a:endParaRPr b="0" lang="ru-RU" sz="2400" spc="-1" strike="noStrike">
              <a:solidFill>
                <a:srgbClr val="000000"/>
              </a:solidFill>
              <a:latin typeface="Open Sans"/>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Open Sans"/>
              </a:rPr>
              <a:t>Четвёртый уровень структуры</a:t>
            </a:r>
            <a:endParaRPr b="0" lang="ru-RU" sz="2000" spc="-1" strike="noStrike">
              <a:solidFill>
                <a:srgbClr val="000000"/>
              </a:solidFill>
              <a:latin typeface="Open Sans"/>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Open Sans"/>
              </a:rPr>
              <a:t>Пятый уровень структуры</a:t>
            </a:r>
            <a:endParaRPr b="0" lang="ru-RU" sz="2000" spc="-1" strike="noStrike">
              <a:solidFill>
                <a:srgbClr val="000000"/>
              </a:solidFill>
              <a:latin typeface="Open Sans"/>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Open Sans"/>
              </a:rPr>
              <a:t>Шестой уровень структуры</a:t>
            </a:r>
            <a:endParaRPr b="0" lang="ru-RU" sz="2000" spc="-1" strike="noStrike">
              <a:solidFill>
                <a:srgbClr val="000000"/>
              </a:solidFill>
              <a:latin typeface="Open Sans"/>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Open Sans"/>
              </a:rPr>
              <a:t>Седьмой уровень структуры</a:t>
            </a:r>
            <a:endParaRPr b="0" lang="ru-RU" sz="2000" spc="-1" strike="noStrike">
              <a:solidFill>
                <a:srgbClr val="000000"/>
              </a:solidFill>
              <a:latin typeface="Open Sans"/>
            </a:endParaRPr>
          </a:p>
        </p:txBody>
      </p:sp>
    </p:spTree>
  </p:cSld>
  <p:clrMap bg1="lt1" bg2="lt2" tx1="dk1" tx2="dk2" accent1="accent1" accent2="accent2" accent3="accent3" accent4="accent4" accent5="accent5" accent6="accent6" hlink="hlink" folHlink="folHlink"/>
  <p:sldLayoutIdLst>
    <p:sldLayoutId id="2147483673" r:id="rId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2"/>
          <a:stretch/>
        </p:blipFill>
        <p:spPr>
          <a:xfrm>
            <a:off x="0" y="0"/>
            <a:ext cx="9142920" cy="6856920"/>
          </a:xfrm>
          <a:prstGeom prst="rect">
            <a:avLst/>
          </a:prstGeom>
          <a:ln w="0">
            <a:noFill/>
          </a:ln>
        </p:spPr>
      </p:pic>
      <p:sp>
        <p:nvSpPr>
          <p:cNvPr id="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Open Sans"/>
              </a:rPr>
              <a:t>Для правки текста заглавия щёлкните мышью</a:t>
            </a:r>
            <a:endParaRPr b="0" lang="ru-RU" sz="4400" spc="-1" strike="noStrike">
              <a:solidFill>
                <a:srgbClr val="000000"/>
              </a:solidFill>
              <a:latin typeface="Open Sans"/>
            </a:endParaRPr>
          </a:p>
        </p:txBody>
      </p:sp>
      <p:sp>
        <p:nvSpPr>
          <p:cNvPr id="5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Open Sans"/>
              </a:rPr>
              <a:t>Для правки структуры щёлкните мышью</a:t>
            </a:r>
            <a:endParaRPr b="0" lang="ru-RU" sz="3200" spc="-1" strike="noStrike">
              <a:solidFill>
                <a:srgbClr val="000000"/>
              </a:solidFill>
              <a:latin typeface="Open Sans"/>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Open Sans"/>
              </a:rPr>
              <a:t>Второй уровень структуры</a:t>
            </a:r>
            <a:endParaRPr b="0" lang="ru-RU" sz="2800" spc="-1" strike="noStrike">
              <a:solidFill>
                <a:srgbClr val="000000"/>
              </a:solidFill>
              <a:latin typeface="Open Sans"/>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Open Sans"/>
              </a:rPr>
              <a:t>Третий уровень структуры</a:t>
            </a:r>
            <a:endParaRPr b="0" lang="ru-RU" sz="2400" spc="-1" strike="noStrike">
              <a:solidFill>
                <a:srgbClr val="000000"/>
              </a:solidFill>
              <a:latin typeface="Open Sans"/>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Open Sans"/>
              </a:rPr>
              <a:t>Четвёртый уровень структуры</a:t>
            </a:r>
            <a:endParaRPr b="0" lang="ru-RU" sz="2000" spc="-1" strike="noStrike">
              <a:solidFill>
                <a:srgbClr val="000000"/>
              </a:solidFill>
              <a:latin typeface="Open Sans"/>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Open Sans"/>
              </a:rPr>
              <a:t>Пятый уровень структуры</a:t>
            </a:r>
            <a:endParaRPr b="0" lang="ru-RU" sz="2000" spc="-1" strike="noStrike">
              <a:solidFill>
                <a:srgbClr val="000000"/>
              </a:solidFill>
              <a:latin typeface="Open Sans"/>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Open Sans"/>
              </a:rPr>
              <a:t>Шестой уровень структуры</a:t>
            </a:r>
            <a:endParaRPr b="0" lang="ru-RU" sz="2000" spc="-1" strike="noStrike">
              <a:solidFill>
                <a:srgbClr val="000000"/>
              </a:solidFill>
              <a:latin typeface="Open Sans"/>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Open Sans"/>
              </a:rPr>
              <a:t>Седьмой уровень структуры</a:t>
            </a:r>
            <a:endParaRPr b="0" lang="ru-RU" sz="2000" spc="-1" strike="noStrike">
              <a:solidFill>
                <a:srgbClr val="000000"/>
              </a:solidFill>
              <a:latin typeface="Open Sans"/>
            </a:endParaRPr>
          </a:p>
        </p:txBody>
      </p:sp>
    </p:spTree>
  </p:cSld>
  <p:clrMap bg1="lt1" bg2="lt2" tx1="dk1" tx2="dk2" accent1="accent1" accent2="accent2" accent3="accent3" accent4="accent4" accent5="accent5" accent6="accent6" hlink="hlink" folHlink="folHlink"/>
  <p:sldLayoutIdLst>
    <p:sldLayoutId id="2147483675" r:id="rId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2"/>
          <a:stretch/>
        </p:blipFill>
        <p:spPr>
          <a:xfrm>
            <a:off x="0" y="0"/>
            <a:ext cx="9142920" cy="6856920"/>
          </a:xfrm>
          <a:prstGeom prst="rect">
            <a:avLst/>
          </a:prstGeom>
          <a:ln w="0">
            <a:noFill/>
          </a:ln>
        </p:spPr>
      </p:pic>
      <p:sp>
        <p:nvSpPr>
          <p:cNvPr id="59" name="PlaceHolder 1"/>
          <p:cNvSpPr>
            <a:spLocks noGrp="1"/>
          </p:cNvSpPr>
          <p:nvPr>
            <p:ph type="title"/>
          </p:nvPr>
        </p:nvSpPr>
        <p:spPr>
          <a:xfrm>
            <a:off x="497520" y="2249640"/>
            <a:ext cx="8228520" cy="1289520"/>
          </a:xfrm>
          <a:prstGeom prst="rect">
            <a:avLst/>
          </a:prstGeom>
          <a:noFill/>
          <a:ln w="0">
            <a:noFill/>
          </a:ln>
        </p:spPr>
        <p:txBody>
          <a:bodyPr lIns="0" rIns="0" tIns="0" bIns="0" anchor="ctr">
            <a:noAutofit/>
          </a:bodyPr>
          <a:p>
            <a:pPr indent="0">
              <a:buNone/>
            </a:pPr>
            <a:r>
              <a:rPr b="0" lang="ru-RU" sz="1800" spc="-1" strike="noStrike">
                <a:solidFill>
                  <a:srgbClr val="000000"/>
                </a:solidFill>
                <a:latin typeface="Open Sans"/>
              </a:rPr>
              <a:t>Для правки текста заглавия щёлкните мышью</a:t>
            </a:r>
            <a:endParaRPr b="0" lang="ru-RU" sz="1800" spc="-1" strike="noStrike">
              <a:solidFill>
                <a:srgbClr val="000000"/>
              </a:solidFill>
              <a:latin typeface="Open Sans"/>
            </a:endParaRPr>
          </a:p>
        </p:txBody>
      </p:sp>
      <p:sp>
        <p:nvSpPr>
          <p:cNvPr id="60" name="PlaceHolder 2"/>
          <p:cNvSpPr>
            <a:spLocks noGrp="1"/>
          </p:cNvSpPr>
          <p:nvPr>
            <p:ph type="body"/>
          </p:nvPr>
        </p:nvSpPr>
        <p:spPr>
          <a:xfrm>
            <a:off x="479880" y="3596760"/>
            <a:ext cx="8228520" cy="2757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Open Sans"/>
              </a:rPr>
              <a:t>Для правки структуры щёлкните мышью</a:t>
            </a:r>
            <a:endParaRPr b="0" lang="ru-RU" sz="1800" spc="-1" strike="noStrike">
              <a:solidFill>
                <a:srgbClr val="000000"/>
              </a:solidFill>
              <a:latin typeface="Open Sans"/>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Open Sans"/>
              </a:rPr>
              <a:t>Второй уровень структуры</a:t>
            </a:r>
            <a:endParaRPr b="0" lang="ru-RU" sz="1800" spc="-1" strike="noStrike">
              <a:solidFill>
                <a:srgbClr val="000000"/>
              </a:solidFill>
              <a:latin typeface="Open Sans"/>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Open Sans"/>
              </a:rPr>
              <a:t>Третий уровень структуры</a:t>
            </a:r>
            <a:endParaRPr b="0" lang="ru-RU" sz="1800" spc="-1" strike="noStrike">
              <a:solidFill>
                <a:srgbClr val="000000"/>
              </a:solidFill>
              <a:latin typeface="Open Sans"/>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Open Sans"/>
              </a:rPr>
              <a:t>Четвёртый уровень структуры</a:t>
            </a:r>
            <a:endParaRPr b="0" lang="ru-RU" sz="1800" spc="-1" strike="noStrike">
              <a:solidFill>
                <a:srgbClr val="000000"/>
              </a:solidFill>
              <a:latin typeface="Open Sans"/>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Open Sans"/>
              </a:rPr>
              <a:t>Пятый уровень структуры</a:t>
            </a:r>
            <a:endParaRPr b="0" lang="ru-RU" sz="1800" spc="-1" strike="noStrike">
              <a:solidFill>
                <a:srgbClr val="000000"/>
              </a:solidFill>
              <a:latin typeface="Open Sans"/>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Open Sans"/>
              </a:rPr>
              <a:t>Шестой уровень структуры</a:t>
            </a:r>
            <a:endParaRPr b="0" lang="ru-RU" sz="1800" spc="-1" strike="noStrike">
              <a:solidFill>
                <a:srgbClr val="000000"/>
              </a:solidFill>
              <a:latin typeface="Open Sans"/>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Open Sans"/>
              </a:rPr>
              <a:t>Седьмой уровень структуры</a:t>
            </a:r>
            <a:endParaRPr b="0" lang="ru-RU" sz="1800" spc="-1" strike="noStrike">
              <a:solidFill>
                <a:srgbClr val="000000"/>
              </a:solidFill>
              <a:latin typeface="Open Sans"/>
            </a:endParaRPr>
          </a:p>
        </p:txBody>
      </p:sp>
    </p:spTree>
  </p:cSld>
  <p:clrMap bg1="lt1" bg2="lt2" tx1="dk1" tx2="dk2" accent1="accent1" accent2="accent2" accent3="accent3" accent4="accent4" accent5="accent5" accent6="accent6" hlink="hlink" folHlink="folHlink"/>
  <p:sldLayoutIdLst>
    <p:sldLayoutId id="2147483677" r:id="rId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2"/>
          <a:stretch/>
        </p:blipFill>
        <p:spPr>
          <a:xfrm>
            <a:off x="0" y="0"/>
            <a:ext cx="9142920" cy="6856920"/>
          </a:xfrm>
          <a:prstGeom prst="rect">
            <a:avLst/>
          </a:prstGeom>
          <a:ln w="0">
            <a:noFill/>
          </a:ln>
        </p:spPr>
      </p:pic>
      <p:sp>
        <p:nvSpPr>
          <p:cNvPr id="64" name="PlaceHolder 1"/>
          <p:cNvSpPr>
            <a:spLocks noGrp="1"/>
          </p:cNvSpPr>
          <p:nvPr>
            <p:ph type="title"/>
          </p:nvPr>
        </p:nvSpPr>
        <p:spPr>
          <a:xfrm>
            <a:off x="497520" y="2249640"/>
            <a:ext cx="8228520" cy="1289520"/>
          </a:xfrm>
          <a:prstGeom prst="rect">
            <a:avLst/>
          </a:prstGeom>
          <a:noFill/>
          <a:ln w="0">
            <a:noFill/>
          </a:ln>
        </p:spPr>
        <p:txBody>
          <a:bodyPr lIns="0" rIns="0" tIns="0" bIns="0" anchor="ctr">
            <a:noAutofit/>
          </a:bodyPr>
          <a:p>
            <a:pPr indent="0">
              <a:buNone/>
            </a:pPr>
            <a:r>
              <a:rPr b="0" lang="ru-RU" sz="1800" spc="-1" strike="noStrike">
                <a:solidFill>
                  <a:srgbClr val="000000"/>
                </a:solidFill>
                <a:latin typeface="Open Sans"/>
              </a:rPr>
              <a:t>Для правки текста заглавия щёлкните мышью</a:t>
            </a:r>
            <a:endParaRPr b="0" lang="ru-RU" sz="1800" spc="-1" strike="noStrike">
              <a:solidFill>
                <a:srgbClr val="000000"/>
              </a:solidFill>
              <a:latin typeface="Open Sans"/>
            </a:endParaRPr>
          </a:p>
        </p:txBody>
      </p:sp>
      <p:sp>
        <p:nvSpPr>
          <p:cNvPr id="6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Open Sans"/>
              </a:rPr>
              <a:t>Для правки структуры щёлкните мышью</a:t>
            </a:r>
            <a:endParaRPr b="0" lang="ru-RU" sz="3200" spc="-1" strike="noStrike">
              <a:solidFill>
                <a:srgbClr val="000000"/>
              </a:solidFill>
              <a:latin typeface="Open Sans"/>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Open Sans"/>
              </a:rPr>
              <a:t>Второй уровень структуры</a:t>
            </a:r>
            <a:endParaRPr b="0" lang="ru-RU" sz="2800" spc="-1" strike="noStrike">
              <a:solidFill>
                <a:srgbClr val="000000"/>
              </a:solidFill>
              <a:latin typeface="Open Sans"/>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Open Sans"/>
              </a:rPr>
              <a:t>Третий уровень структуры</a:t>
            </a:r>
            <a:endParaRPr b="0" lang="ru-RU" sz="2400" spc="-1" strike="noStrike">
              <a:solidFill>
                <a:srgbClr val="000000"/>
              </a:solidFill>
              <a:latin typeface="Open Sans"/>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Open Sans"/>
              </a:rPr>
              <a:t>Четвёртый уровень структуры</a:t>
            </a:r>
            <a:endParaRPr b="0" lang="ru-RU" sz="2000" spc="-1" strike="noStrike">
              <a:solidFill>
                <a:srgbClr val="000000"/>
              </a:solidFill>
              <a:latin typeface="Open Sans"/>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Open Sans"/>
              </a:rPr>
              <a:t>Пятый уровень структуры</a:t>
            </a:r>
            <a:endParaRPr b="0" lang="ru-RU" sz="2000" spc="-1" strike="noStrike">
              <a:solidFill>
                <a:srgbClr val="000000"/>
              </a:solidFill>
              <a:latin typeface="Open Sans"/>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Open Sans"/>
              </a:rPr>
              <a:t>Шестой уровень структуры</a:t>
            </a:r>
            <a:endParaRPr b="0" lang="ru-RU" sz="2000" spc="-1" strike="noStrike">
              <a:solidFill>
                <a:srgbClr val="000000"/>
              </a:solidFill>
              <a:latin typeface="Open Sans"/>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Open Sans"/>
              </a:rPr>
              <a:t>Седьмой уровень структуры</a:t>
            </a:r>
            <a:endParaRPr b="0" lang="ru-RU" sz="2000" spc="-1" strike="noStrike">
              <a:solidFill>
                <a:srgbClr val="000000"/>
              </a:solidFill>
              <a:latin typeface="Open Sans"/>
            </a:endParaRPr>
          </a:p>
        </p:txBody>
      </p:sp>
    </p:spTree>
  </p:cSld>
  <p:clrMap bg1="lt1" bg2="lt2" tx1="dk1" tx2="dk2" accent1="accent1" accent2="accent2" accent3="accent3" accent4="accent4" accent5="accent5" accent6="accent6" hlink="hlink" folHlink="folHlink"/>
  <p:sldLayoutIdLst>
    <p:sldLayoutId id="214748367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 name="PlaceHolder 1"/>
          <p:cNvSpPr>
            <a:spLocks noGrp="1"/>
          </p:cNvSpPr>
          <p:nvPr>
            <p:ph type="ftr" idx="4"/>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7" name="PlaceHolder 2"/>
          <p:cNvSpPr>
            <a:spLocks noGrp="1"/>
          </p:cNvSpPr>
          <p:nvPr>
            <p:ph type="sldNum" idx="5"/>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77FEF087-A69C-4C50-8636-30AFDB5E27E8}"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8" name="PlaceHolder 3"/>
          <p:cNvSpPr>
            <a:spLocks noGrp="1"/>
          </p:cNvSpPr>
          <p:nvPr>
            <p:ph type="dt" idx="6"/>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9" name="PlaceHolder 1"/>
          <p:cNvSpPr>
            <a:spLocks noGrp="1"/>
          </p:cNvSpPr>
          <p:nvPr>
            <p:ph type="ftr" idx="7"/>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0" name="PlaceHolder 2"/>
          <p:cNvSpPr>
            <a:spLocks noGrp="1"/>
          </p:cNvSpPr>
          <p:nvPr>
            <p:ph type="sldNum" idx="8"/>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3A40D8EA-AF14-4E29-8286-B3EC4E64AD6A}"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11" name="PlaceHolder 3"/>
          <p:cNvSpPr>
            <a:spLocks noGrp="1"/>
          </p:cNvSpPr>
          <p:nvPr>
            <p:ph type="dt" idx="9"/>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497520" y="2249640"/>
            <a:ext cx="8228520" cy="1289520"/>
          </a:xfrm>
          <a:prstGeom prst="rect">
            <a:avLst/>
          </a:prstGeom>
          <a:noFill/>
          <a:ln w="0">
            <a:noFill/>
          </a:ln>
        </p:spPr>
        <p:txBody>
          <a:bodyPr lIns="0" rIns="0" tIns="0" bIns="0" anchor="ctr">
            <a:noAutofit/>
          </a:bodyPr>
          <a:p>
            <a:pPr indent="0">
              <a:buNone/>
            </a:pPr>
            <a:r>
              <a:rPr b="0" lang="ru-RU" sz="1800" spc="-1" strike="noStrike">
                <a:solidFill>
                  <a:srgbClr val="000000"/>
                </a:solidFill>
                <a:latin typeface="Open Sans"/>
              </a:rPr>
              <a:t>Для правки текста заглавия щёлкните мышью</a:t>
            </a:r>
            <a:endParaRPr b="0" lang="ru-RU" sz="1800" spc="-1" strike="noStrike">
              <a:solidFill>
                <a:srgbClr val="000000"/>
              </a:solidFill>
              <a:latin typeface="Open Sans"/>
            </a:endParaRPr>
          </a:p>
        </p:txBody>
      </p:sp>
      <p:sp>
        <p:nvSpPr>
          <p:cNvPr id="13" name="PlaceHolder 2"/>
          <p:cNvSpPr>
            <a:spLocks noGrp="1"/>
          </p:cNvSpPr>
          <p:nvPr>
            <p:ph type="body"/>
          </p:nvPr>
        </p:nvSpPr>
        <p:spPr>
          <a:xfrm>
            <a:off x="479880" y="3596760"/>
            <a:ext cx="8228520" cy="2757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Open Sans"/>
              </a:rPr>
              <a:t>Для правки структуры щёлкните мышью</a:t>
            </a:r>
            <a:endParaRPr b="0" lang="ru-RU" sz="1800" spc="-1" strike="noStrike">
              <a:solidFill>
                <a:srgbClr val="000000"/>
              </a:solidFill>
              <a:latin typeface="Open Sans"/>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Open Sans"/>
              </a:rPr>
              <a:t>Второй уровень структуры</a:t>
            </a:r>
            <a:endParaRPr b="0" lang="ru-RU" sz="1800" spc="-1" strike="noStrike">
              <a:solidFill>
                <a:srgbClr val="000000"/>
              </a:solidFill>
              <a:latin typeface="Open Sans"/>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Open Sans"/>
              </a:rPr>
              <a:t>Третий уровень структуры</a:t>
            </a:r>
            <a:endParaRPr b="0" lang="ru-RU" sz="1800" spc="-1" strike="noStrike">
              <a:solidFill>
                <a:srgbClr val="000000"/>
              </a:solidFill>
              <a:latin typeface="Open Sans"/>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Open Sans"/>
              </a:rPr>
              <a:t>Четвёртый уровень структуры</a:t>
            </a:r>
            <a:endParaRPr b="0" lang="ru-RU" sz="1800" spc="-1" strike="noStrike">
              <a:solidFill>
                <a:srgbClr val="000000"/>
              </a:solidFill>
              <a:latin typeface="Open Sans"/>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Open Sans"/>
              </a:rPr>
              <a:t>Пятый уровень структуры</a:t>
            </a:r>
            <a:endParaRPr b="0" lang="ru-RU" sz="1800" spc="-1" strike="noStrike">
              <a:solidFill>
                <a:srgbClr val="000000"/>
              </a:solidFill>
              <a:latin typeface="Open Sans"/>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Open Sans"/>
              </a:rPr>
              <a:t>Шестой уровень структуры</a:t>
            </a:r>
            <a:endParaRPr b="0" lang="ru-RU" sz="1800" spc="-1" strike="noStrike">
              <a:solidFill>
                <a:srgbClr val="000000"/>
              </a:solidFill>
              <a:latin typeface="Open Sans"/>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Open Sans"/>
              </a:rPr>
              <a:t>Седьмой уровень структуры</a:t>
            </a:r>
            <a:endParaRPr b="0" lang="ru-RU" sz="1800" spc="-1" strike="noStrike">
              <a:solidFill>
                <a:srgbClr val="000000"/>
              </a:solidFill>
              <a:latin typeface="Open Sans"/>
            </a:endParaRPr>
          </a:p>
        </p:txBody>
      </p:sp>
      <p:sp>
        <p:nvSpPr>
          <p:cNvPr id="14" name="PlaceHolder 3"/>
          <p:cNvSpPr>
            <a:spLocks noGrp="1"/>
          </p:cNvSpPr>
          <p:nvPr>
            <p:ph type="ftr" idx="10"/>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5" name="PlaceHolder 4"/>
          <p:cNvSpPr>
            <a:spLocks noGrp="1"/>
          </p:cNvSpPr>
          <p:nvPr>
            <p:ph type="sldNum" idx="11"/>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A6179E3C-3273-44B8-9BFC-355364460008}"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16" name="PlaceHolder 5"/>
          <p:cNvSpPr>
            <a:spLocks noGrp="1"/>
          </p:cNvSpPr>
          <p:nvPr>
            <p:ph type="dt" idx="12"/>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9" name="PlaceHolder 1"/>
          <p:cNvSpPr>
            <a:spLocks noGrp="1"/>
          </p:cNvSpPr>
          <p:nvPr>
            <p:ph type="ftr" idx="13"/>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0" name="PlaceHolder 2"/>
          <p:cNvSpPr>
            <a:spLocks noGrp="1"/>
          </p:cNvSpPr>
          <p:nvPr>
            <p:ph type="sldNum" idx="14"/>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E1B466A2-DFBB-4739-9265-60914DAA4290}"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21" name="PlaceHolder 3"/>
          <p:cNvSpPr>
            <a:spLocks noGrp="1"/>
          </p:cNvSpPr>
          <p:nvPr>
            <p:ph type="dt" idx="15"/>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497520" y="2249640"/>
            <a:ext cx="8228520" cy="1289520"/>
          </a:xfrm>
          <a:prstGeom prst="rect">
            <a:avLst/>
          </a:prstGeom>
          <a:noFill/>
          <a:ln w="0">
            <a:noFill/>
          </a:ln>
        </p:spPr>
        <p:txBody>
          <a:bodyPr lIns="0" rIns="0" tIns="0" bIns="0" anchor="ctr">
            <a:noAutofit/>
          </a:bodyPr>
          <a:p>
            <a:pPr indent="0">
              <a:buNone/>
            </a:pPr>
            <a:r>
              <a:rPr b="0" lang="ru-RU" sz="1800" spc="-1" strike="noStrike">
                <a:solidFill>
                  <a:srgbClr val="000000"/>
                </a:solidFill>
                <a:latin typeface="Open Sans"/>
              </a:rPr>
              <a:t>Для правки текста заглавия щёлкните мышью</a:t>
            </a:r>
            <a:endParaRPr b="0" lang="ru-RU" sz="1800" spc="-1" strike="noStrike">
              <a:solidFill>
                <a:srgbClr val="000000"/>
              </a:solidFill>
              <a:latin typeface="Open Sans"/>
            </a:endParaRPr>
          </a:p>
        </p:txBody>
      </p:sp>
      <p:sp>
        <p:nvSpPr>
          <p:cNvPr id="23" name="PlaceHolder 2"/>
          <p:cNvSpPr>
            <a:spLocks noGrp="1"/>
          </p:cNvSpPr>
          <p:nvPr>
            <p:ph type="body"/>
          </p:nvPr>
        </p:nvSpPr>
        <p:spPr>
          <a:xfrm>
            <a:off x="479880" y="3596760"/>
            <a:ext cx="4015080" cy="275724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Open Sans"/>
              </a:rPr>
              <a:t>Для правки структуры щёлкните мышью</a:t>
            </a:r>
            <a:endParaRPr b="0" lang="ru-RU" sz="1800" spc="-1" strike="noStrike">
              <a:solidFill>
                <a:srgbClr val="000000"/>
              </a:solidFill>
              <a:latin typeface="Open Sans"/>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Open Sans"/>
              </a:rPr>
              <a:t>Второй уровень структуры</a:t>
            </a:r>
            <a:endParaRPr b="0" lang="ru-RU" sz="1800" spc="-1" strike="noStrike">
              <a:solidFill>
                <a:srgbClr val="000000"/>
              </a:solidFill>
              <a:latin typeface="Open Sans"/>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Open Sans"/>
              </a:rPr>
              <a:t>Третий уровень структуры</a:t>
            </a:r>
            <a:endParaRPr b="0" lang="ru-RU" sz="1800" spc="-1" strike="noStrike">
              <a:solidFill>
                <a:srgbClr val="000000"/>
              </a:solidFill>
              <a:latin typeface="Open Sans"/>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Open Sans"/>
              </a:rPr>
              <a:t>Четвёртый уровень структуры</a:t>
            </a:r>
            <a:endParaRPr b="0" lang="ru-RU" sz="1800" spc="-1" strike="noStrike">
              <a:solidFill>
                <a:srgbClr val="000000"/>
              </a:solidFill>
              <a:latin typeface="Open Sans"/>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Open Sans"/>
              </a:rPr>
              <a:t>Пятый уровень структуры</a:t>
            </a:r>
            <a:endParaRPr b="0" lang="ru-RU" sz="1800" spc="-1" strike="noStrike">
              <a:solidFill>
                <a:srgbClr val="000000"/>
              </a:solidFill>
              <a:latin typeface="Open Sans"/>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Open Sans"/>
              </a:rPr>
              <a:t>Шестой уровень структуры</a:t>
            </a:r>
            <a:endParaRPr b="0" lang="ru-RU" sz="1800" spc="-1" strike="noStrike">
              <a:solidFill>
                <a:srgbClr val="000000"/>
              </a:solidFill>
              <a:latin typeface="Open Sans"/>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Open Sans"/>
              </a:rPr>
              <a:t>Седьмой уровень структуры</a:t>
            </a:r>
            <a:endParaRPr b="0" lang="ru-RU" sz="1800" spc="-1" strike="noStrike">
              <a:solidFill>
                <a:srgbClr val="000000"/>
              </a:solidFill>
              <a:latin typeface="Open Sans"/>
            </a:endParaRPr>
          </a:p>
        </p:txBody>
      </p:sp>
      <p:sp>
        <p:nvSpPr>
          <p:cNvPr id="24" name="PlaceHolder 3"/>
          <p:cNvSpPr>
            <a:spLocks noGrp="1"/>
          </p:cNvSpPr>
          <p:nvPr>
            <p:ph type="body"/>
          </p:nvPr>
        </p:nvSpPr>
        <p:spPr>
          <a:xfrm>
            <a:off x="4696560" y="3596760"/>
            <a:ext cx="4015080" cy="275724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Open Sans"/>
              </a:rPr>
              <a:t>Для правки структуры щёлкните мышью</a:t>
            </a:r>
            <a:endParaRPr b="0" lang="ru-RU" sz="1800" spc="-1" strike="noStrike">
              <a:solidFill>
                <a:srgbClr val="000000"/>
              </a:solidFill>
              <a:latin typeface="Open Sans"/>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Open Sans"/>
              </a:rPr>
              <a:t>Второй уровень структуры</a:t>
            </a:r>
            <a:endParaRPr b="0" lang="ru-RU" sz="1800" spc="-1" strike="noStrike">
              <a:solidFill>
                <a:srgbClr val="000000"/>
              </a:solidFill>
              <a:latin typeface="Open Sans"/>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Open Sans"/>
              </a:rPr>
              <a:t>Третий уровень структуры</a:t>
            </a:r>
            <a:endParaRPr b="0" lang="ru-RU" sz="1800" spc="-1" strike="noStrike">
              <a:solidFill>
                <a:srgbClr val="000000"/>
              </a:solidFill>
              <a:latin typeface="Open Sans"/>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Open Sans"/>
              </a:rPr>
              <a:t>Четвёртый уровень структуры</a:t>
            </a:r>
            <a:endParaRPr b="0" lang="ru-RU" sz="1800" spc="-1" strike="noStrike">
              <a:solidFill>
                <a:srgbClr val="000000"/>
              </a:solidFill>
              <a:latin typeface="Open Sans"/>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Open Sans"/>
              </a:rPr>
              <a:t>Пятый уровень структуры</a:t>
            </a:r>
            <a:endParaRPr b="0" lang="ru-RU" sz="1800" spc="-1" strike="noStrike">
              <a:solidFill>
                <a:srgbClr val="000000"/>
              </a:solidFill>
              <a:latin typeface="Open Sans"/>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Open Sans"/>
              </a:rPr>
              <a:t>Шестой уровень структуры</a:t>
            </a:r>
            <a:endParaRPr b="0" lang="ru-RU" sz="1800" spc="-1" strike="noStrike">
              <a:solidFill>
                <a:srgbClr val="000000"/>
              </a:solidFill>
              <a:latin typeface="Open Sans"/>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Open Sans"/>
              </a:rPr>
              <a:t>Седьмой уровень структуры</a:t>
            </a:r>
            <a:endParaRPr b="0" lang="ru-RU" sz="1800" spc="-1" strike="noStrike">
              <a:solidFill>
                <a:srgbClr val="000000"/>
              </a:solidFill>
              <a:latin typeface="Open Sans"/>
            </a:endParaRPr>
          </a:p>
        </p:txBody>
      </p:sp>
      <p:sp>
        <p:nvSpPr>
          <p:cNvPr id="25" name="PlaceHolder 4"/>
          <p:cNvSpPr>
            <a:spLocks noGrp="1"/>
          </p:cNvSpPr>
          <p:nvPr>
            <p:ph type="ftr" idx="16"/>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6" name="PlaceHolder 5"/>
          <p:cNvSpPr>
            <a:spLocks noGrp="1"/>
          </p:cNvSpPr>
          <p:nvPr>
            <p:ph type="sldNum" idx="17"/>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B08BE55A-080A-48D9-870A-31FB3693B6BD}"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27" name="PlaceHolder 6"/>
          <p:cNvSpPr>
            <a:spLocks noGrp="1"/>
          </p:cNvSpPr>
          <p:nvPr>
            <p:ph type="dt" idx="18"/>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1" name="PlaceHolder 1"/>
          <p:cNvSpPr>
            <a:spLocks noGrp="1"/>
          </p:cNvSpPr>
          <p:nvPr>
            <p:ph type="ftr" idx="19"/>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32" name="PlaceHolder 2"/>
          <p:cNvSpPr>
            <a:spLocks noGrp="1"/>
          </p:cNvSpPr>
          <p:nvPr>
            <p:ph type="sldNum" idx="20"/>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C06DE496-F04E-4EBC-BD50-EB4BAFDE0E75}"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33" name="PlaceHolder 3"/>
          <p:cNvSpPr>
            <a:spLocks noGrp="1"/>
          </p:cNvSpPr>
          <p:nvPr>
            <p:ph type="dt" idx="21"/>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97520" y="2249640"/>
            <a:ext cx="8228520" cy="1289520"/>
          </a:xfrm>
          <a:prstGeom prst="rect">
            <a:avLst/>
          </a:prstGeom>
          <a:noFill/>
          <a:ln w="0">
            <a:noFill/>
          </a:ln>
        </p:spPr>
        <p:txBody>
          <a:bodyPr lIns="0" rIns="0" tIns="0" bIns="0" anchor="ctr">
            <a:noAutofit/>
          </a:bodyPr>
          <a:p>
            <a:pPr indent="0">
              <a:buNone/>
            </a:pPr>
            <a:r>
              <a:rPr b="0" lang="ru-RU" sz="1800" spc="-1" strike="noStrike">
                <a:solidFill>
                  <a:srgbClr val="000000"/>
                </a:solidFill>
                <a:latin typeface="Open Sans"/>
              </a:rPr>
              <a:t>Для правки текста заглавия щёлкните мышью</a:t>
            </a:r>
            <a:endParaRPr b="0" lang="ru-RU" sz="1800" spc="-1" strike="noStrike">
              <a:solidFill>
                <a:srgbClr val="000000"/>
              </a:solidFill>
              <a:latin typeface="Open Sans"/>
            </a:endParaRPr>
          </a:p>
        </p:txBody>
      </p:sp>
      <p:sp>
        <p:nvSpPr>
          <p:cNvPr id="35" name="PlaceHolder 2"/>
          <p:cNvSpPr>
            <a:spLocks noGrp="1"/>
          </p:cNvSpPr>
          <p:nvPr>
            <p:ph type="ftr" idx="22"/>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36" name="PlaceHolder 3"/>
          <p:cNvSpPr>
            <a:spLocks noGrp="1"/>
          </p:cNvSpPr>
          <p:nvPr>
            <p:ph type="sldNum" idx="23"/>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70731F60-C5A7-40A7-9B1C-DC5B32CE4FE5}"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37" name="PlaceHolder 4"/>
          <p:cNvSpPr>
            <a:spLocks noGrp="1"/>
          </p:cNvSpPr>
          <p:nvPr>
            <p:ph type="dt" idx="24"/>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9" name="PlaceHolder 1"/>
          <p:cNvSpPr>
            <a:spLocks noGrp="1"/>
          </p:cNvSpPr>
          <p:nvPr>
            <p:ph type="ftr" idx="25"/>
          </p:nvPr>
        </p:nvSpPr>
        <p:spPr>
          <a:xfrm>
            <a:off x="3124080" y="6416640"/>
            <a:ext cx="2894400" cy="36396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0" name="PlaceHolder 2"/>
          <p:cNvSpPr>
            <a:spLocks noGrp="1"/>
          </p:cNvSpPr>
          <p:nvPr>
            <p:ph type="sldNum" idx="26"/>
          </p:nvPr>
        </p:nvSpPr>
        <p:spPr>
          <a:xfrm>
            <a:off x="7924680" y="6416640"/>
            <a:ext cx="761040" cy="363960"/>
          </a:xfrm>
          <a:prstGeom prst="rect">
            <a:avLst/>
          </a:prstGeom>
          <a:noFill/>
          <a:ln w="0">
            <a:noFill/>
          </a:ln>
        </p:spPr>
        <p:txBody>
          <a:bodyPr lIns="0" rIns="0" tIns="45000" bIns="45000" anchor="b">
            <a:noAutofit/>
          </a:bodyPr>
          <a:lstStyle>
            <a:lvl1pPr indent="0" algn="r" defTabSz="914400">
              <a:lnSpc>
                <a:spcPct val="100000"/>
              </a:lnSpc>
              <a:buNone/>
              <a:tabLst>
                <a:tab algn="l" pos="0"/>
              </a:tabLst>
              <a:defRPr b="0" lang="ru-RU" sz="1200" spc="-1" strike="noStrike">
                <a:solidFill>
                  <a:schemeClr val="dk1">
                    <a:shade val="50000"/>
                  </a:schemeClr>
                </a:solidFill>
                <a:latin typeface="Palatino Linotype"/>
              </a:defRPr>
            </a:lvl1pPr>
          </a:lstStyle>
          <a:p>
            <a:pPr indent="0" algn="r" defTabSz="914400">
              <a:lnSpc>
                <a:spcPct val="100000"/>
              </a:lnSpc>
              <a:buNone/>
              <a:tabLst>
                <a:tab algn="l" pos="0"/>
              </a:tabLst>
            </a:pPr>
            <a:fld id="{7B5F3F33-D8BE-482D-8174-B07E3A42E32A}" type="slidenum">
              <a:rPr b="0" lang="ru-RU" sz="1200" spc="-1" strike="noStrike">
                <a:solidFill>
                  <a:schemeClr val="dk1">
                    <a:shade val="50000"/>
                  </a:schemeClr>
                </a:solidFill>
                <a:latin typeface="Palatino Linotype"/>
              </a:rPr>
              <a:t>&lt;номер&gt;</a:t>
            </a:fld>
            <a:endParaRPr b="0" lang="ru-RU" sz="1200" spc="-1" strike="noStrike">
              <a:solidFill>
                <a:srgbClr val="000000"/>
              </a:solidFill>
              <a:latin typeface="Times New Roman"/>
            </a:endParaRPr>
          </a:p>
        </p:txBody>
      </p:sp>
      <p:sp>
        <p:nvSpPr>
          <p:cNvPr id="41" name="PlaceHolder 3"/>
          <p:cNvSpPr>
            <a:spLocks noGrp="1"/>
          </p:cNvSpPr>
          <p:nvPr>
            <p:ph type="dt" idx="27"/>
          </p:nvPr>
        </p:nvSpPr>
        <p:spPr>
          <a:xfrm>
            <a:off x="457200" y="6416640"/>
            <a:ext cx="2132640" cy="363960"/>
          </a:xfrm>
          <a:prstGeom prst="rect">
            <a:avLst/>
          </a:prstGeom>
          <a:noFill/>
          <a:ln w="0">
            <a:noFill/>
          </a:ln>
        </p:spPr>
        <p:txBody>
          <a:bodyPr lIns="90000" rIns="90000" tIns="45000" bIns="45000" anchor="b">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4.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9360" y="404640"/>
            <a:ext cx="8183160" cy="1871280"/>
          </a:xfrm>
          <a:prstGeom prst="rect">
            <a:avLst/>
          </a:prstGeom>
          <a:noFill/>
          <a:ln w="0">
            <a:noFill/>
          </a:ln>
        </p:spPr>
        <p:txBody>
          <a:bodyPr lIns="45720" rIns="45720" tIns="0" bIns="0" anchor="b">
            <a:noAutofit/>
          </a:bodyPr>
          <a:p>
            <a:pPr indent="0" algn="ctr">
              <a:lnSpc>
                <a:spcPct val="100000"/>
              </a:lnSpc>
              <a:buNone/>
              <a:tabLst>
                <a:tab algn="l" pos="0"/>
              </a:tabLst>
            </a:pPr>
            <a:r>
              <a:rPr b="1" i="1" lang="ru-RU" sz="4800" spc="-1" strike="noStrike" cap="all">
                <a:solidFill>
                  <a:schemeClr val="dk2">
                    <a:lumMod val="75000"/>
                  </a:schemeClr>
                </a:solidFill>
                <a:latin typeface="Palatino Linotype"/>
              </a:rPr>
              <a:t>Контролируй диабет ради жизни...</a:t>
            </a:r>
            <a:endParaRPr b="0" lang="ru-RU" sz="4800" spc="-1" strike="noStrike">
              <a:solidFill>
                <a:srgbClr val="000000"/>
              </a:solidFill>
              <a:latin typeface="Open Sans"/>
            </a:endParaRPr>
          </a:p>
        </p:txBody>
      </p:sp>
      <p:sp>
        <p:nvSpPr>
          <p:cNvPr id="75" name="PlaceHolder 2"/>
          <p:cNvSpPr>
            <a:spLocks noGrp="1"/>
          </p:cNvSpPr>
          <p:nvPr>
            <p:ph type="subTitle"/>
          </p:nvPr>
        </p:nvSpPr>
        <p:spPr>
          <a:xfrm>
            <a:off x="1403640" y="3331800"/>
            <a:ext cx="6367680" cy="1032480"/>
          </a:xfrm>
          <a:prstGeom prst="rect">
            <a:avLst/>
          </a:prstGeom>
          <a:noFill/>
          <a:ln w="0">
            <a:noFill/>
          </a:ln>
        </p:spPr>
        <p:txBody>
          <a:bodyPr lIns="90000" rIns="90000" tIns="45000" bIns="45000" anchor="t">
            <a:normAutofit/>
          </a:bodyPr>
          <a:p>
            <a:pPr indent="0" algn="ctr">
              <a:lnSpc>
                <a:spcPct val="100000"/>
              </a:lnSpc>
              <a:spcBef>
                <a:spcPts val="400"/>
              </a:spcBef>
              <a:buNone/>
              <a:tabLst>
                <a:tab algn="l" pos="0"/>
              </a:tabLst>
            </a:pPr>
            <a:r>
              <a:rPr b="1" lang="ru-RU" sz="2000" spc="-1" strike="noStrike">
                <a:solidFill>
                  <a:schemeClr val="dk1"/>
                </a:solidFill>
                <a:latin typeface="Palatino Linotype"/>
              </a:rPr>
              <a:t>ПОДДЕРЖКА ЛЮДЕЙ С САХАРНЫМ ДИАБЕТОМ</a:t>
            </a:r>
            <a:endParaRPr b="0" lang="ru-RU" sz="2000" spc="-1" strike="noStrike">
              <a:solidFill>
                <a:srgbClr val="000000"/>
              </a:solidFill>
              <a:latin typeface="Open Sans"/>
            </a:endParaRPr>
          </a:p>
        </p:txBody>
      </p:sp>
      <p:sp>
        <p:nvSpPr>
          <p:cNvPr id="76" name="Прямоугольник 3"/>
          <p:cNvSpPr/>
          <p:nvPr/>
        </p:nvSpPr>
        <p:spPr>
          <a:xfrm>
            <a:off x="4680000" y="6120000"/>
            <a:ext cx="3645000" cy="476280"/>
          </a:xfrm>
          <a:prstGeom prst="rect">
            <a:avLst/>
          </a:prstGeom>
          <a:solidFill>
            <a:srgbClr val="afd09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i="1" lang="ru-RU" sz="1800" spc="-1" strike="noStrike">
                <a:solidFill>
                  <a:srgbClr val="000000"/>
                </a:solidFill>
                <a:latin typeface="Palatino Linotype"/>
                <a:ea typeface="DejaVu Sans"/>
              </a:rPr>
              <a:t>Черникова Татьяна Сергеевна</a:t>
            </a: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360000" y="115560"/>
            <a:ext cx="8228520" cy="1144080"/>
          </a:xfrm>
          <a:prstGeom prst="rect">
            <a:avLst/>
          </a:prstGeom>
          <a:noFill/>
          <a:ln w="0">
            <a:noFill/>
          </a:ln>
        </p:spPr>
        <p:txBody>
          <a:bodyPr lIns="0" rIns="0" tIns="0" bIns="0" anchor="ctr">
            <a:noAutofit/>
          </a:bodyPr>
          <a:p>
            <a:pPr indent="0">
              <a:lnSpc>
                <a:spcPct val="100000"/>
              </a:lnSpc>
              <a:buNone/>
              <a:tabLst>
                <a:tab algn="l" pos="0"/>
              </a:tabLst>
            </a:pPr>
            <a:r>
              <a:rPr b="1" i="1" lang="ru-RU" sz="1600" spc="-1" strike="noStrike">
                <a:solidFill>
                  <a:srgbClr val="1c1c1c"/>
                </a:solidFill>
                <a:latin typeface="Palatino Linotype"/>
              </a:rPr>
              <a:t>Для людей с диабетом разработан широкий ряд приложений в смартфоне</a:t>
            </a:r>
            <a:endParaRPr b="0" lang="ru-RU" sz="1600" spc="-1" strike="noStrike">
              <a:solidFill>
                <a:srgbClr val="000000"/>
              </a:solidFill>
              <a:latin typeface="Open Sans"/>
            </a:endParaRPr>
          </a:p>
        </p:txBody>
      </p:sp>
      <p:sp>
        <p:nvSpPr>
          <p:cNvPr id="93" name="PlaceHolder 2"/>
          <p:cNvSpPr>
            <a:spLocks noGrp="1"/>
          </p:cNvSpPr>
          <p:nvPr>
            <p:ph/>
          </p:nvPr>
        </p:nvSpPr>
        <p:spPr>
          <a:xfrm>
            <a:off x="540000" y="1620000"/>
            <a:ext cx="2566080" cy="188064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ru-RU" sz="1200" spc="-1" strike="noStrike">
                <a:solidFill>
                  <a:schemeClr val="dk1"/>
                </a:solidFill>
                <a:latin typeface="Palatino Linotype"/>
              </a:rPr>
              <a:t>«Дневник Диабетика». Помощник в управлении сахарным диабетом: мониторинг уровня сахара, учёт углеводов, расчёт инъекций инсулина</a:t>
            </a:r>
            <a:endParaRPr b="0" lang="ru-RU" sz="1200" spc="-1" strike="noStrike">
              <a:solidFill>
                <a:srgbClr val="000000"/>
              </a:solidFill>
              <a:latin typeface="Open Sans"/>
            </a:endParaRPr>
          </a:p>
        </p:txBody>
      </p:sp>
      <p:sp>
        <p:nvSpPr>
          <p:cNvPr id="94" name="PlaceHolder 3"/>
          <p:cNvSpPr>
            <a:spLocks noGrp="1"/>
          </p:cNvSpPr>
          <p:nvPr>
            <p:ph/>
          </p:nvPr>
        </p:nvSpPr>
        <p:spPr>
          <a:xfrm>
            <a:off x="3239640" y="1604520"/>
            <a:ext cx="2648880" cy="1896120"/>
          </a:xfrm>
          <a:prstGeom prst="rect">
            <a:avLst/>
          </a:prstGeom>
          <a:noFill/>
          <a:ln w="0">
            <a:noFill/>
          </a:ln>
        </p:spPr>
        <p:txBody>
          <a:bodyPr lIns="0" rIns="0" tIns="0" bIns="0" anchor="t">
            <a:normAutofit fontScale="87222"/>
          </a:bodyPr>
          <a:p>
            <a:pPr marL="432000" indent="-324000">
              <a:lnSpc>
                <a:spcPct val="100000"/>
              </a:lnSpc>
              <a:spcBef>
                <a:spcPts val="1417"/>
              </a:spcBef>
              <a:buClr>
                <a:srgbClr val="000000"/>
              </a:buClr>
              <a:buSzPct val="45000"/>
              <a:buFont typeface="Wingdings" charset="2"/>
              <a:buChar char=""/>
            </a:pPr>
            <a:r>
              <a:rPr b="0" lang="ru-RU" sz="1200" spc="-1" strike="noStrike">
                <a:solidFill>
                  <a:schemeClr val="dk1"/>
                </a:solidFill>
                <a:latin typeface="Palatino Linotype"/>
              </a:rPr>
              <a:t>«Хлебные Единицы». Калькулятор количества углеводных единиц в продуктах, автоматический расчёт дозировки инсулина на основе ХЕ и текущего сахара</a:t>
            </a:r>
            <a:endParaRPr b="0" lang="ru-RU" sz="1200" spc="-1" strike="noStrike">
              <a:solidFill>
                <a:srgbClr val="000000"/>
              </a:solidFill>
              <a:latin typeface="Open Sans"/>
            </a:endParaRPr>
          </a:p>
          <a:p>
            <a:pPr marL="432000" indent="0">
              <a:lnSpc>
                <a:spcPct val="100000"/>
              </a:lnSpc>
              <a:spcBef>
                <a:spcPts val="1417"/>
              </a:spcBef>
              <a:buNone/>
              <a:tabLst>
                <a:tab algn="l" pos="0"/>
              </a:tabLst>
            </a:pPr>
            <a:endParaRPr b="0" lang="ru-RU" sz="2800" spc="-1" strike="noStrike">
              <a:solidFill>
                <a:srgbClr val="000000"/>
              </a:solidFill>
              <a:latin typeface="Open Sans"/>
            </a:endParaRPr>
          </a:p>
          <a:p>
            <a:pPr marL="432000" indent="0">
              <a:lnSpc>
                <a:spcPct val="100000"/>
              </a:lnSpc>
              <a:spcBef>
                <a:spcPts val="1417"/>
              </a:spcBef>
              <a:buNone/>
              <a:tabLst>
                <a:tab algn="l" pos="0"/>
              </a:tabLst>
            </a:pPr>
            <a:r>
              <a:rPr b="0" lang="ru-RU" sz="2800" spc="-1" strike="noStrike">
                <a:solidFill>
                  <a:schemeClr val="dk1"/>
                </a:solidFill>
                <a:latin typeface="Palatino Linotype"/>
              </a:rPr>
              <a:t> </a:t>
            </a:r>
            <a:endParaRPr b="0" lang="ru-RU" sz="2800" spc="-1" strike="noStrike">
              <a:solidFill>
                <a:srgbClr val="000000"/>
              </a:solidFill>
              <a:latin typeface="Open Sans"/>
            </a:endParaRPr>
          </a:p>
        </p:txBody>
      </p:sp>
      <p:sp>
        <p:nvSpPr>
          <p:cNvPr id="95" name="PlaceHolder 4"/>
          <p:cNvSpPr>
            <a:spLocks noGrp="1"/>
          </p:cNvSpPr>
          <p:nvPr>
            <p:ph/>
          </p:nvPr>
        </p:nvSpPr>
        <p:spPr>
          <a:xfrm>
            <a:off x="6022080" y="1604520"/>
            <a:ext cx="2648880" cy="1896120"/>
          </a:xfrm>
          <a:prstGeom prst="rect">
            <a:avLst/>
          </a:prstGeom>
          <a:noFill/>
          <a:ln w="0">
            <a:noFill/>
          </a:ln>
        </p:spPr>
        <p:txBody>
          <a:bodyPr lIns="0" rIns="0" tIns="0" bIns="0" anchor="t">
            <a:normAutofit fontScale="46666" lnSpcReduction="10000"/>
          </a:bodyPr>
          <a:p>
            <a:pPr marL="432000" indent="-324000">
              <a:lnSpc>
                <a:spcPct val="100000"/>
              </a:lnSpc>
              <a:spcBef>
                <a:spcPts val="1417"/>
              </a:spcBef>
              <a:buClr>
                <a:srgbClr val="000000"/>
              </a:buClr>
              <a:buSzPct val="45000"/>
              <a:buFont typeface="Wingdings" charset="2"/>
              <a:buChar char=""/>
            </a:pPr>
            <a:r>
              <a:rPr b="0" lang="ru-RU" sz="2800" spc="-1" strike="noStrike">
                <a:solidFill>
                  <a:schemeClr val="dk1"/>
                </a:solidFill>
                <a:latin typeface="Palatino Linotype"/>
              </a:rPr>
              <a:t>«Мой Сагр». Позволяет регистрировать уровни глюкозы, приёмы пищи, лекарства и физические упражнения в одном месте. Есть автоматический еженедельный отчёт и напоминания о приёме лекарств</a:t>
            </a:r>
            <a:endParaRPr b="0" lang="ru-RU" sz="2800" spc="-1" strike="noStrike">
              <a:solidFill>
                <a:srgbClr val="000000"/>
              </a:solidFill>
              <a:latin typeface="Open Sans"/>
            </a:endParaRPr>
          </a:p>
        </p:txBody>
      </p:sp>
      <p:sp>
        <p:nvSpPr>
          <p:cNvPr id="96" name="PlaceHolder 5"/>
          <p:cNvSpPr>
            <a:spLocks noGrp="1"/>
          </p:cNvSpPr>
          <p:nvPr>
            <p:ph/>
          </p:nvPr>
        </p:nvSpPr>
        <p:spPr>
          <a:xfrm>
            <a:off x="457200" y="3682080"/>
            <a:ext cx="2648880" cy="1896120"/>
          </a:xfrm>
          <a:prstGeom prst="rect">
            <a:avLst/>
          </a:prstGeom>
          <a:noFill/>
          <a:ln w="0">
            <a:noFill/>
          </a:ln>
        </p:spPr>
        <p:txBody>
          <a:bodyPr lIns="0" rIns="0" tIns="0" bIns="0" anchor="t">
            <a:normAutofit fontScale="50000" lnSpcReduction="20000"/>
          </a:bodyPr>
          <a:p>
            <a:pPr marL="432000" indent="-324000">
              <a:lnSpc>
                <a:spcPct val="100000"/>
              </a:lnSpc>
              <a:spcBef>
                <a:spcPts val="1417"/>
              </a:spcBef>
              <a:buClr>
                <a:srgbClr val="000000"/>
              </a:buClr>
              <a:buSzPct val="45000"/>
              <a:buFont typeface="Wingdings" charset="2"/>
              <a:buChar char=""/>
            </a:pPr>
            <a:r>
              <a:rPr b="0" lang="ru-RU" sz="2800" spc="-1" strike="noStrike">
                <a:solidFill>
                  <a:schemeClr val="dk1"/>
                </a:solidFill>
                <a:latin typeface="Palatino Linotype"/>
              </a:rPr>
              <a:t>Health2Sync. Позволяет записывать уровень глюкозы, привычки питания и принимаемые лекарства. Есть подробные графики и отчёты об уровнях глюкозы, возможность делиться данными с врачом или членами семьи</a:t>
            </a:r>
            <a:endParaRPr b="0" lang="ru-RU" sz="2800" spc="-1" strike="noStrike">
              <a:solidFill>
                <a:srgbClr val="000000"/>
              </a:solidFill>
              <a:latin typeface="Open Sans"/>
            </a:endParaRPr>
          </a:p>
        </p:txBody>
      </p:sp>
      <p:sp>
        <p:nvSpPr>
          <p:cNvPr id="97" name="PlaceHolder 6"/>
          <p:cNvSpPr>
            <a:spLocks noGrp="1"/>
          </p:cNvSpPr>
          <p:nvPr>
            <p:ph/>
          </p:nvPr>
        </p:nvSpPr>
        <p:spPr>
          <a:xfrm>
            <a:off x="3239640" y="3682080"/>
            <a:ext cx="2648880" cy="1896120"/>
          </a:xfrm>
          <a:prstGeom prst="rect">
            <a:avLst/>
          </a:prstGeom>
          <a:noFill/>
          <a:ln w="0">
            <a:noFill/>
          </a:ln>
        </p:spPr>
        <p:txBody>
          <a:bodyPr lIns="0" rIns="0" tIns="0" bIns="0" anchor="t">
            <a:normAutofit fontScale="93333" lnSpcReduction="10000"/>
          </a:bodyPr>
          <a:p>
            <a:pPr marL="432000" indent="-324000">
              <a:lnSpc>
                <a:spcPct val="100000"/>
              </a:lnSpc>
              <a:spcBef>
                <a:spcPts val="1417"/>
              </a:spcBef>
              <a:buClr>
                <a:srgbClr val="000000"/>
              </a:buClr>
              <a:buSzPct val="45000"/>
              <a:buFont typeface="Wingdings" charset="2"/>
              <a:buChar char=""/>
            </a:pPr>
            <a:r>
              <a:rPr b="0" lang="ru-RU" sz="1200" spc="-1" strike="noStrike">
                <a:solidFill>
                  <a:schemeClr val="dk1"/>
                </a:solidFill>
                <a:latin typeface="Palatino Linotype"/>
              </a:rPr>
              <a:t>GluOne. Умный дневник для управления диабетом: все важные данные собраны в одном месте — глюкоза, инсулин, питание, давление, таблетки, активность и самочувствие. Есть напоминания, возможность просмотреть динамику за день, неделю или месяц и поделиться отчётом с врачом или близкими</a:t>
            </a:r>
            <a:endParaRPr b="0" lang="ru-RU" sz="1200" spc="-1" strike="noStrike">
              <a:solidFill>
                <a:srgbClr val="000000"/>
              </a:solidFill>
              <a:latin typeface="Open Sans"/>
            </a:endParaRPr>
          </a:p>
        </p:txBody>
      </p:sp>
      <p:sp>
        <p:nvSpPr>
          <p:cNvPr id="98" name="PlaceHolder 7"/>
          <p:cNvSpPr>
            <a:spLocks noGrp="1"/>
          </p:cNvSpPr>
          <p:nvPr>
            <p:ph/>
          </p:nvPr>
        </p:nvSpPr>
        <p:spPr>
          <a:xfrm>
            <a:off x="6022080" y="3682080"/>
            <a:ext cx="2648880" cy="1896120"/>
          </a:xfrm>
          <a:prstGeom prst="rect">
            <a:avLst/>
          </a:prstGeom>
          <a:noFill/>
          <a:ln w="0">
            <a:noFill/>
          </a:ln>
        </p:spPr>
        <p:txBody>
          <a:bodyPr lIns="0" rIns="0" tIns="0" bIns="0" anchor="t">
            <a:normAutofit fontScale="43333" lnSpcReduction="10000"/>
          </a:bodyPr>
          <a:p>
            <a:pPr marL="432000" indent="-324000">
              <a:lnSpc>
                <a:spcPct val="100000"/>
              </a:lnSpc>
              <a:spcBef>
                <a:spcPts val="1417"/>
              </a:spcBef>
              <a:buClr>
                <a:srgbClr val="000000"/>
              </a:buClr>
              <a:buSzPct val="45000"/>
              <a:buFont typeface="Wingdings" charset="2"/>
              <a:buChar char=""/>
            </a:pPr>
            <a:r>
              <a:rPr b="0" lang="ru-RU" sz="2800" spc="-1" strike="noStrike">
                <a:solidFill>
                  <a:schemeClr val="dk1"/>
                </a:solidFill>
                <a:latin typeface="Palatino Linotype"/>
              </a:rPr>
              <a:t>«Глюкоза Бадди». Позволяет записывать не только уровень глюкозы, но и приёмы пищи, лекарства и объём ежедневных упражнений. Есть функция напоминания, которая уведомляет пользователя, когда пришло время измерить уровень глюкозы или принять лекарство</a:t>
            </a:r>
            <a:endParaRPr b="0" lang="ru-RU" sz="2800" spc="-1" strike="noStrike">
              <a:solidFill>
                <a:srgbClr val="000000"/>
              </a:solidFill>
              <a:latin typeface="Open Sans"/>
            </a:endParaRPr>
          </a:p>
        </p:txBody>
      </p:sp>
      <p:sp>
        <p:nvSpPr>
          <p:cNvPr id="99" name=""/>
          <p:cNvSpPr/>
          <p:nvPr/>
        </p:nvSpPr>
        <p:spPr>
          <a:xfrm>
            <a:off x="1080000" y="1080000"/>
            <a:ext cx="359280" cy="359280"/>
          </a:xfrm>
          <a:prstGeom prst="smileyFace">
            <a:avLst>
              <a:gd name="adj" fmla="val 9282"/>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endParaRPr b="0" lang="ru-RU" sz="1800" spc="-1" strike="noStrike">
              <a:solidFill>
                <a:srgbClr val="000000"/>
              </a:solidFill>
              <a:latin typeface="Open Sans"/>
              <a:ea typeface="DejaVu San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Прямоугольник 1"/>
          <p:cNvSpPr/>
          <p:nvPr/>
        </p:nvSpPr>
        <p:spPr>
          <a:xfrm>
            <a:off x="828720" y="372600"/>
            <a:ext cx="4570920" cy="5027400"/>
          </a:xfrm>
          <a:prstGeom prst="rect">
            <a:avLst/>
          </a:prstGeom>
          <a:noFill/>
          <a:ln w="0">
            <a:solidFill>
              <a:srgbClr val="ffffff"/>
            </a:solidFill>
          </a:ln>
          <a:effectLst>
            <a:outerShdw algn="l" blurRad="50760" dist="38160" rotWithShape="0">
              <a:srgbClr val="000000">
                <a:alpha val="40000"/>
              </a:srgbClr>
            </a:outerShdw>
          </a:effectLst>
        </p:spPr>
        <p:style>
          <a:lnRef idx="0"/>
          <a:fillRef idx="0"/>
          <a:effectRef idx="0"/>
          <a:fontRef idx="minor"/>
        </p:style>
        <p:txBody>
          <a:bodyPr lIns="90000" rIns="90000" tIns="45000" bIns="45000" anchor="t">
            <a:spAutoFit/>
          </a:bodyPr>
          <a:p>
            <a:pPr defTabSz="914400">
              <a:lnSpc>
                <a:spcPct val="100000"/>
              </a:lnSpc>
            </a:pPr>
            <a:r>
              <a:rPr b="0" lang="ru-RU" sz="1800" spc="-1" strike="noStrike">
                <a:solidFill>
                  <a:schemeClr val="dk1"/>
                </a:solidFill>
                <a:latin typeface="Palatino Linotype"/>
                <a:ea typeface="DejaVu Sans"/>
              </a:rPr>
              <a:t>Рекомендации для пациентов</a:t>
            </a: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Диабет 1 типа</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1.     Инсулинотерапия. </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2.     Самоконтроль. Измерение гликемии минимум 4 раза в день.</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3.     Питание. Подсчет углеводов, использование хлебных единиц.</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4.     Физическая активность. Регулярные нагрузки с коррекцией инсулина.</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5.     Образование. Участие в школах диабета, изучение методов самоконтроля.</a:t>
            </a: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Прямоугольник 1"/>
          <p:cNvSpPr/>
          <p:nvPr/>
        </p:nvSpPr>
        <p:spPr>
          <a:xfrm>
            <a:off x="540000" y="540000"/>
            <a:ext cx="5290920" cy="4478760"/>
          </a:xfrm>
          <a:prstGeom prst="rect">
            <a:avLst/>
          </a:prstGeom>
          <a:noFill/>
          <a:ln w="0">
            <a:solidFill>
              <a:srgbClr val="ffffff"/>
            </a:solidFill>
          </a:ln>
          <a:effectLst>
            <a:outerShdw blurRad="50760" dir="16200000" dist="38160" rotWithShape="0">
              <a:srgbClr val="000000">
                <a:alpha val="40000"/>
              </a:srgbClr>
            </a:outerShdw>
          </a:effectLst>
        </p:spPr>
        <p:style>
          <a:lnRef idx="0"/>
          <a:fillRef idx="0"/>
          <a:effectRef idx="0"/>
          <a:fontRef idx="minor"/>
        </p:style>
        <p:txBody>
          <a:bodyPr lIns="90000" rIns="90000" tIns="45000" bIns="45000" anchor="t">
            <a:spAutoFit/>
          </a:bodyPr>
          <a:p>
            <a:pPr defTabSz="914400">
              <a:lnSpc>
                <a:spcPct val="100000"/>
              </a:lnSpc>
            </a:pPr>
            <a:r>
              <a:rPr b="0" lang="ru-RU" sz="1800" spc="-1" strike="noStrike">
                <a:solidFill>
                  <a:schemeClr val="dk1"/>
                </a:solidFill>
                <a:latin typeface="Palatino Linotype"/>
                <a:ea typeface="DejaVu Sans"/>
              </a:rPr>
              <a:t>Диабет 2 типа</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1.     Снижение веса. Целевая потеря 5-10% массы тела.</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2.     Диета. Низкоуглеводные или средиземноморские диеты.</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3.     Физическая активность. 150 минут умеренных нагрузок в неделю.</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4.     Мониторинг. Контроль HbA1c каждые 3 месяца.</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5.     Приверженность терапии. Регулярный прием назначенных препаратов.</a:t>
            </a: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Прямоугольник 3"/>
          <p:cNvSpPr/>
          <p:nvPr/>
        </p:nvSpPr>
        <p:spPr>
          <a:xfrm>
            <a:off x="2160000" y="1932840"/>
            <a:ext cx="4570920" cy="3381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ru-RU" sz="1800" spc="-1" strike="noStrike">
                <a:solidFill>
                  <a:schemeClr val="dk1"/>
                </a:solidFill>
                <a:latin typeface="Palatino Linotype"/>
                <a:ea typeface="DejaVu Sans"/>
              </a:rPr>
              <a:t>Ключевые факторы успешного лечения:</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1" lang="ru-RU" sz="1800" spc="-1" strike="noStrike">
                <a:solidFill>
                  <a:schemeClr val="dk1"/>
                </a:solidFill>
                <a:latin typeface="Palatino Linotype"/>
                <a:ea typeface="DejaVu Sans"/>
              </a:rPr>
              <a:t>Раннее выявление и своевременное начало терапии.</a:t>
            </a:r>
            <a:endParaRPr b="0" lang="ru-RU" sz="1800" spc="-1" strike="noStrike">
              <a:solidFill>
                <a:srgbClr val="000000"/>
              </a:solidFill>
              <a:latin typeface="Open Sans"/>
            </a:endParaRPr>
          </a:p>
          <a:p>
            <a:pPr defTabSz="914400">
              <a:lnSpc>
                <a:spcPct val="100000"/>
              </a:lnSpc>
            </a:pPr>
            <a:r>
              <a:rPr b="1" lang="ru-RU" sz="1800" spc="-1" strike="noStrike">
                <a:solidFill>
                  <a:schemeClr val="dk1"/>
                </a:solidFill>
                <a:latin typeface="Palatino Linotype"/>
                <a:ea typeface="DejaVu Sans"/>
              </a:rPr>
              <a:t>Индивидуализированный подход к лечению.</a:t>
            </a:r>
            <a:endParaRPr b="0" lang="ru-RU" sz="1800" spc="-1" strike="noStrike">
              <a:solidFill>
                <a:srgbClr val="000000"/>
              </a:solidFill>
              <a:latin typeface="Open Sans"/>
            </a:endParaRPr>
          </a:p>
          <a:p>
            <a:pPr defTabSz="914400">
              <a:lnSpc>
                <a:spcPct val="100000"/>
              </a:lnSpc>
            </a:pPr>
            <a:r>
              <a:rPr b="1" lang="ru-RU" sz="1800" spc="-1" strike="noStrike">
                <a:solidFill>
                  <a:schemeClr val="dk1"/>
                </a:solidFill>
                <a:latin typeface="Palatino Linotype"/>
                <a:ea typeface="DejaVu Sans"/>
              </a:rPr>
              <a:t>Активное участие пациента в управлении заболеванием.</a:t>
            </a:r>
            <a:endParaRPr b="0" lang="ru-RU" sz="1800" spc="-1" strike="noStrike">
              <a:solidFill>
                <a:srgbClr val="000000"/>
              </a:solidFill>
              <a:latin typeface="Open Sans"/>
            </a:endParaRPr>
          </a:p>
          <a:p>
            <a:pPr defTabSz="914400">
              <a:lnSpc>
                <a:spcPct val="100000"/>
              </a:lnSpc>
            </a:pPr>
            <a:r>
              <a:rPr b="1" lang="ru-RU" sz="1800" spc="-1" strike="noStrike">
                <a:solidFill>
                  <a:schemeClr val="dk1"/>
                </a:solidFill>
                <a:latin typeface="Palatino Linotype"/>
                <a:ea typeface="DejaVu Sans"/>
              </a:rPr>
              <a:t>Регулярный медицинский контроль.</a:t>
            </a:r>
            <a:endParaRPr b="0" lang="ru-RU" sz="1800" spc="-1" strike="noStrike">
              <a:solidFill>
                <a:srgbClr val="000000"/>
              </a:solidFill>
              <a:latin typeface="Open Sans"/>
            </a:endParaRPr>
          </a:p>
          <a:p>
            <a:pPr defTabSz="914400">
              <a:lnSpc>
                <a:spcPct val="100000"/>
              </a:lnSpc>
            </a:pPr>
            <a:r>
              <a:rPr b="1" lang="ru-RU" sz="1800" spc="-1" strike="noStrike">
                <a:solidFill>
                  <a:schemeClr val="dk1"/>
                </a:solidFill>
                <a:latin typeface="Palatino Linotype"/>
                <a:ea typeface="DejaVu Sans"/>
              </a:rPr>
              <a:t>Профилактика осложнений.</a:t>
            </a:r>
            <a:endParaRPr b="0" lang="ru-RU" sz="1800" spc="-1" strike="noStrike">
              <a:solidFill>
                <a:srgbClr val="000000"/>
              </a:solidFill>
              <a:latin typeface="Open Sans"/>
            </a:endParaRPr>
          </a:p>
        </p:txBody>
      </p:sp>
      <p:sp>
        <p:nvSpPr>
          <p:cNvPr id="103" name="Прямоугольник 4"/>
          <p:cNvSpPr/>
          <p:nvPr/>
        </p:nvSpPr>
        <p:spPr>
          <a:xfrm>
            <a:off x="539640" y="836640"/>
            <a:ext cx="660528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ru-RU" sz="1800" spc="-1" strike="noStrike">
                <a:solidFill>
                  <a:schemeClr val="dk1"/>
                </a:solidFill>
                <a:latin typeface="Palatino Linotype"/>
                <a:ea typeface="DejaVu Sans"/>
              </a:rPr>
              <a:t>Вывод: современная медицина позволяет рассматривать сахарный диабет как управляемое хроническое заболевание. </a:t>
            </a: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Picture 2" descr=""/>
          <p:cNvPicPr/>
          <p:nvPr/>
        </p:nvPicPr>
        <p:blipFill>
          <a:blip r:embed="rId1"/>
          <a:stretch/>
        </p:blipFill>
        <p:spPr>
          <a:xfrm>
            <a:off x="323640" y="188640"/>
            <a:ext cx="8217720" cy="61549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497520" y="2322000"/>
            <a:ext cx="8228520" cy="1144440"/>
          </a:xfrm>
          <a:prstGeom prst="rect">
            <a:avLst/>
          </a:prstGeom>
          <a:noFill/>
          <a:ln w="0">
            <a:noFill/>
          </a:ln>
        </p:spPr>
        <p:txBody>
          <a:bodyPr lIns="0" rIns="0" tIns="0" bIns="0" anchor="ctr">
            <a:noAutofit/>
          </a:bodyPr>
          <a:p>
            <a:pPr indent="0" algn="ctr">
              <a:lnSpc>
                <a:spcPct val="100000"/>
              </a:lnSpc>
              <a:buNone/>
              <a:tabLst>
                <a:tab algn="l" pos="0"/>
              </a:tabLst>
            </a:pPr>
            <a:r>
              <a:rPr b="0" i="1" lang="ru-RU" sz="4800" spc="-1" strike="noStrike">
                <a:solidFill>
                  <a:srgbClr val="000000"/>
                </a:solidFill>
                <a:latin typeface="Arial"/>
              </a:rPr>
              <a:t>Спасибо за внимание!</a:t>
            </a:r>
            <a:endParaRPr b="0" lang="ru-RU" sz="4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611640" y="260640"/>
            <a:ext cx="8228520" cy="1141920"/>
          </a:xfrm>
          <a:prstGeom prst="rect">
            <a:avLst/>
          </a:prstGeom>
          <a:solidFill>
            <a:srgbClr val="5983b0"/>
          </a:solidFill>
          <a:ln w="38160">
            <a:solidFill>
              <a:schemeClr val="lt1"/>
            </a:solidFill>
            <a:round/>
          </a:ln>
          <a:effectLst>
            <a:outerShdw dist="100296" dir="2700000" blurRad="129960" rotWithShape="0">
              <a:srgbClr val="000000">
                <a:alpha val="35000"/>
              </a:srgbClr>
            </a:outerShdw>
          </a:effectLst>
        </p:spPr>
        <p:txBody>
          <a:bodyPr lIns="90000" rIns="90000" tIns="45000" bIns="45000" anchor="ctr">
            <a:noAutofit/>
          </a:bodyPr>
          <a:p>
            <a:pPr indent="0" algn="ctr">
              <a:lnSpc>
                <a:spcPct val="100000"/>
              </a:lnSpc>
              <a:buNone/>
              <a:tabLst>
                <a:tab algn="l" pos="0"/>
              </a:tabLst>
            </a:pPr>
            <a:r>
              <a:rPr b="1" lang="ru-RU" sz="3600" spc="-1" strike="noStrike">
                <a:solidFill>
                  <a:schemeClr val="dk2">
                    <a:lumMod val="75000"/>
                  </a:schemeClr>
                </a:solidFill>
                <a:latin typeface="Palatino Linotype"/>
              </a:rPr>
              <a:t>Сахарный диабет – глобальная проблема всего мира.</a:t>
            </a:r>
            <a:endParaRPr b="0" lang="ru-RU" sz="3600" spc="-1" strike="noStrike">
              <a:solidFill>
                <a:srgbClr val="000000"/>
              </a:solidFill>
              <a:latin typeface="Open Sans"/>
            </a:endParaRPr>
          </a:p>
        </p:txBody>
      </p:sp>
      <p:sp>
        <p:nvSpPr>
          <p:cNvPr id="78" name="PlaceHolder 2"/>
          <p:cNvSpPr>
            <a:spLocks noGrp="1"/>
          </p:cNvSpPr>
          <p:nvPr>
            <p:ph/>
          </p:nvPr>
        </p:nvSpPr>
        <p:spPr>
          <a:xfrm>
            <a:off x="539640" y="2421000"/>
            <a:ext cx="8146080" cy="3887280"/>
          </a:xfrm>
          <a:prstGeom prst="rect">
            <a:avLst/>
          </a:prstGeom>
          <a:noFill/>
          <a:ln w="0">
            <a:noFill/>
          </a:ln>
        </p:spPr>
        <p:txBody>
          <a:bodyPr lIns="90000" rIns="90000" tIns="45000" bIns="45000" anchor="t">
            <a:noAutofit/>
          </a:bodyPr>
          <a:p>
            <a:pPr marL="137160" indent="0">
              <a:lnSpc>
                <a:spcPct val="100000"/>
              </a:lnSpc>
              <a:spcBef>
                <a:spcPts val="561"/>
              </a:spcBef>
              <a:buNone/>
              <a:tabLst>
                <a:tab algn="l" pos="0"/>
              </a:tabLst>
            </a:pPr>
            <a:r>
              <a:rPr b="0" i="1" lang="ru-RU" sz="2800" spc="-1" strike="noStrike">
                <a:solidFill>
                  <a:schemeClr val="dk1"/>
                </a:solidFill>
                <a:latin typeface="Palatino Linotype"/>
              </a:rPr>
              <a:t> </a:t>
            </a:r>
            <a:r>
              <a:rPr b="0" lang="ru-RU" sz="2800" spc="-1" strike="noStrike">
                <a:solidFill>
                  <a:schemeClr val="dk1"/>
                </a:solidFill>
                <a:latin typeface="Palatino Linotype"/>
              </a:rPr>
              <a:t>Это заболевание, которое характеризуется повышенным уровнем глюкозы в крови. Оно  опасно своими осложнениями, ведущими  к инвалидизации человека  при отсутствии своевременной диагностики, должного лечения и изменений в образе жизни. </a:t>
            </a:r>
            <a:endParaRPr b="0" lang="ru-RU" sz="2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Прямоугольник 1"/>
          <p:cNvSpPr/>
          <p:nvPr/>
        </p:nvSpPr>
        <p:spPr>
          <a:xfrm>
            <a:off x="5508000" y="166680"/>
            <a:ext cx="3364920" cy="6673320"/>
          </a:xfrm>
          <a:prstGeom prst="rect">
            <a:avLst/>
          </a:prstGeom>
          <a:solidFill>
            <a:srgbClr val="729fcf"/>
          </a:solidFill>
          <a:ln>
            <a:solidFill>
              <a:srgbClr val="ffffff"/>
            </a:solidFill>
            <a:round/>
          </a:ln>
          <a:effectLst>
            <a:outerShdw algn="tl" blurRad="129960" dir="2700000" dist="100296" rotWithShape="0">
              <a:srgbClr val="000000">
                <a:alpha val="35000"/>
              </a:srgbClr>
            </a:outerShdw>
          </a:effectLst>
        </p:spPr>
        <p:style>
          <a:lnRef idx="3">
            <a:schemeClr val="lt1"/>
          </a:lnRef>
          <a:fillRef idx="1">
            <a:schemeClr val="accent3"/>
          </a:fillRef>
          <a:effectRef idx="1">
            <a:schemeClr val="accent3"/>
          </a:effectRef>
          <a:fontRef idx="minor"/>
        </p:style>
        <p:txBody>
          <a:bodyPr lIns="90000" rIns="90000" tIns="45000" bIns="45000" anchor="t">
            <a:spAutoFit/>
          </a:bodyPr>
          <a:p>
            <a:pPr defTabSz="914400">
              <a:lnSpc>
                <a:spcPct val="100000"/>
              </a:lnSpc>
            </a:pPr>
            <a:r>
              <a:rPr b="0" lang="ru-RU" sz="1800" spc="-1" strike="noStrike">
                <a:solidFill>
                  <a:srgbClr val="000000"/>
                </a:solidFill>
                <a:latin typeface="Palatino Linotype"/>
                <a:ea typeface="DejaVu Sans"/>
              </a:rPr>
              <a:t>Факторы риска развития сахарного диабета</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rgbClr val="000000"/>
                </a:solidFill>
                <a:latin typeface="Palatino Linotype"/>
                <a:ea typeface="DejaVu Sans"/>
              </a:rPr>
              <a:t>-возраст старше 40 лет;</a:t>
            </a:r>
            <a:endParaRPr b="0" lang="ru-RU" sz="1800" spc="-1" strike="noStrike">
              <a:solidFill>
                <a:srgbClr val="000000"/>
              </a:solidFill>
              <a:latin typeface="Open Sans"/>
            </a:endParaRPr>
          </a:p>
          <a:p>
            <a:pPr defTabSz="914400">
              <a:lnSpc>
                <a:spcPct val="100000"/>
              </a:lnSpc>
            </a:pPr>
            <a:r>
              <a:rPr b="0" lang="ru-RU" sz="1800" spc="-1" strike="noStrike">
                <a:solidFill>
                  <a:srgbClr val="000000"/>
                </a:solidFill>
                <a:latin typeface="Palatino Linotype"/>
                <a:ea typeface="DejaVu Sans"/>
              </a:rPr>
              <a:t>-малоподвижный образ жизни</a:t>
            </a:r>
            <a:endParaRPr b="0" lang="ru-RU" sz="1800" spc="-1" strike="noStrike">
              <a:solidFill>
                <a:srgbClr val="000000"/>
              </a:solidFill>
              <a:latin typeface="Open Sans"/>
            </a:endParaRPr>
          </a:p>
          <a:p>
            <a:pPr defTabSz="914400">
              <a:lnSpc>
                <a:spcPct val="100000"/>
              </a:lnSpc>
            </a:pPr>
            <a:r>
              <a:rPr b="0" lang="ru-RU" sz="1800" spc="-1" strike="noStrike">
                <a:solidFill>
                  <a:srgbClr val="000000"/>
                </a:solidFill>
                <a:latin typeface="Palatino Linotype"/>
                <a:ea typeface="DejaVu Sans"/>
              </a:rPr>
              <a:t>-хронический стресс</a:t>
            </a:r>
            <a:endParaRPr b="0" lang="ru-RU" sz="1800" spc="-1" strike="noStrike">
              <a:solidFill>
                <a:srgbClr val="000000"/>
              </a:solidFill>
              <a:latin typeface="Open Sans"/>
            </a:endParaRPr>
          </a:p>
          <a:p>
            <a:pPr defTabSz="914400">
              <a:lnSpc>
                <a:spcPct val="100000"/>
              </a:lnSpc>
            </a:pPr>
            <a:r>
              <a:rPr b="0" lang="ru-RU" sz="1800" spc="-1" strike="noStrike">
                <a:solidFill>
                  <a:srgbClr val="000000"/>
                </a:solidFill>
                <a:latin typeface="Palatino Linotype"/>
                <a:ea typeface="DejaVu Sans"/>
              </a:rPr>
              <a:t>-ожирение (при наличии ожирения I степени риск развития сахарного диабета увеличивается в 2 раза, при II степени – в 5 раз, при III степени – более чем в 10 раз);</a:t>
            </a:r>
            <a:endParaRPr b="0" lang="ru-RU" sz="1800" spc="-1" strike="noStrike">
              <a:solidFill>
                <a:srgbClr val="000000"/>
              </a:solidFill>
              <a:latin typeface="Open Sans"/>
            </a:endParaRPr>
          </a:p>
          <a:p>
            <a:pPr defTabSz="914400">
              <a:lnSpc>
                <a:spcPct val="100000"/>
              </a:lnSpc>
            </a:pPr>
            <a:r>
              <a:rPr b="0" lang="ru-RU" sz="1800" spc="-1" strike="noStrike">
                <a:solidFill>
                  <a:srgbClr val="000000"/>
                </a:solidFill>
                <a:latin typeface="Palatino Linotype"/>
                <a:ea typeface="DejaVu Sans"/>
              </a:rPr>
              <a:t>-высокий уровень холестерина;</a:t>
            </a:r>
            <a:endParaRPr b="0" lang="ru-RU" sz="1800" spc="-1" strike="noStrike">
              <a:solidFill>
                <a:srgbClr val="000000"/>
              </a:solidFill>
              <a:latin typeface="Open Sans"/>
            </a:endParaRPr>
          </a:p>
          <a:p>
            <a:pPr defTabSz="914400">
              <a:lnSpc>
                <a:spcPct val="100000"/>
              </a:lnSpc>
            </a:pPr>
            <a:r>
              <a:rPr b="0" lang="ru-RU" sz="1800" spc="-1" strike="noStrike">
                <a:solidFill>
                  <a:srgbClr val="000000"/>
                </a:solidFill>
                <a:latin typeface="Palatino Linotype"/>
                <a:ea typeface="DejaVu Sans"/>
              </a:rPr>
              <a:t>-артериальная гипертензия;</a:t>
            </a:r>
            <a:endParaRPr b="0" lang="ru-RU" sz="1800" spc="-1" strike="noStrike">
              <a:solidFill>
                <a:srgbClr val="000000"/>
              </a:solidFill>
              <a:latin typeface="Open Sans"/>
            </a:endParaRPr>
          </a:p>
          <a:p>
            <a:pPr defTabSz="914400">
              <a:lnSpc>
                <a:spcPct val="100000"/>
              </a:lnSpc>
            </a:pPr>
            <a:r>
              <a:rPr b="0" lang="ru-RU" sz="1800" spc="-1" strike="noStrike">
                <a:solidFill>
                  <a:srgbClr val="000000"/>
                </a:solidFill>
                <a:latin typeface="Palatino Linotype"/>
                <a:ea typeface="DejaVu Sans"/>
              </a:rPr>
              <a:t>-наследственная предрасположенность (при наличии сахарного диабета у родителей или ближайших родственников риск развития заболевания возрастает в 2-6 раз)</a:t>
            </a:r>
            <a:endParaRPr b="0" lang="ru-RU" sz="1800" spc="-1" strike="noStrike">
              <a:solidFill>
                <a:srgbClr val="000000"/>
              </a:solidFill>
              <a:latin typeface="Open Sans"/>
            </a:endParaRPr>
          </a:p>
        </p:txBody>
      </p:sp>
      <p:sp>
        <p:nvSpPr>
          <p:cNvPr id="80" name="Прямоугольник 3"/>
          <p:cNvSpPr/>
          <p:nvPr/>
        </p:nvSpPr>
        <p:spPr>
          <a:xfrm>
            <a:off x="251640" y="332640"/>
            <a:ext cx="4247280" cy="4359240"/>
          </a:xfrm>
          <a:prstGeom prst="rect">
            <a:avLst/>
          </a:prstGeom>
          <a:solidFill>
            <a:srgbClr val="729fcf"/>
          </a:solidFill>
          <a:ln>
            <a:solidFill>
              <a:srgbClr val="666666"/>
            </a:solidFill>
            <a:round/>
          </a:ln>
          <a:effectLst>
            <a:outerShdw algn="tl" blurRad="129960" dir="2700000" dist="100296" rotWithShape="0">
              <a:srgbClr val="000000">
                <a:alpha val="35000"/>
              </a:srgbClr>
            </a:outerShdw>
          </a:effectLst>
        </p:spPr>
        <p:style>
          <a:lnRef idx="3">
            <a:schemeClr val="lt1"/>
          </a:lnRef>
          <a:fillRef idx="1">
            <a:schemeClr val="accent3"/>
          </a:fillRef>
          <a:effectRef idx="1">
            <a:schemeClr val="accent3"/>
          </a:effectRef>
          <a:fontRef idx="minor"/>
        </p:style>
        <p:txBody>
          <a:bodyPr lIns="90000" rIns="90000" tIns="45000" bIns="45000" anchor="t">
            <a:spAutoFit/>
          </a:bodyPr>
          <a:p>
            <a:pPr defTabSz="914400">
              <a:lnSpc>
                <a:spcPct val="100000"/>
              </a:lnSpc>
            </a:pPr>
            <a:r>
              <a:rPr b="0" lang="ru-RU" sz="2800" spc="-1" strike="noStrike">
                <a:solidFill>
                  <a:srgbClr val="000000"/>
                </a:solidFill>
                <a:latin typeface="Palatino Linotype"/>
                <a:ea typeface="DejaVu Sans"/>
              </a:rPr>
              <a:t>Диабет делится на 2 вида</a:t>
            </a:r>
            <a:endParaRPr b="0" lang="ru-RU" sz="2800" spc="-1" strike="noStrike">
              <a:solidFill>
                <a:srgbClr val="000000"/>
              </a:solidFill>
              <a:latin typeface="Open Sans"/>
            </a:endParaRPr>
          </a:p>
          <a:p>
            <a:pPr defTabSz="914400">
              <a:lnSpc>
                <a:spcPct val="100000"/>
              </a:lnSpc>
            </a:pPr>
            <a:r>
              <a:rPr b="0" lang="ru-RU" sz="2800" spc="-1" strike="noStrike">
                <a:solidFill>
                  <a:srgbClr val="000000"/>
                </a:solidFill>
                <a:latin typeface="Palatino Linotype"/>
                <a:ea typeface="DejaVu Sans"/>
              </a:rPr>
              <a:t>-</a:t>
            </a:r>
            <a:r>
              <a:rPr b="0" lang="en-US" sz="2800" spc="-1" strike="noStrike">
                <a:solidFill>
                  <a:srgbClr val="000000"/>
                </a:solidFill>
                <a:latin typeface="Palatino Linotype"/>
                <a:ea typeface="DejaVu Sans"/>
              </a:rPr>
              <a:t>I </a:t>
            </a:r>
            <a:r>
              <a:rPr b="0" lang="ru-RU" sz="2800" spc="-1" strike="noStrike">
                <a:solidFill>
                  <a:srgbClr val="000000"/>
                </a:solidFill>
                <a:latin typeface="Palatino Linotype"/>
                <a:ea typeface="DejaVu Sans"/>
              </a:rPr>
              <a:t>тип является наследственной патологией</a:t>
            </a:r>
            <a:endParaRPr b="0" lang="ru-RU" sz="2800" spc="-1" strike="noStrike">
              <a:solidFill>
                <a:srgbClr val="000000"/>
              </a:solidFill>
              <a:latin typeface="Open Sans"/>
            </a:endParaRPr>
          </a:p>
          <a:p>
            <a:pPr defTabSz="914400">
              <a:lnSpc>
                <a:spcPct val="100000"/>
              </a:lnSpc>
            </a:pPr>
            <a:r>
              <a:rPr b="0" lang="ru-RU" sz="2800" spc="-1" strike="noStrike">
                <a:solidFill>
                  <a:srgbClr val="000000"/>
                </a:solidFill>
                <a:latin typeface="Palatino Linotype"/>
                <a:ea typeface="DejaVu Sans"/>
              </a:rPr>
              <a:t>-</a:t>
            </a:r>
            <a:r>
              <a:rPr b="0" lang="en-US" sz="2800" spc="-1" strike="noStrike">
                <a:solidFill>
                  <a:srgbClr val="000000"/>
                </a:solidFill>
                <a:latin typeface="Palatino Linotype"/>
                <a:ea typeface="DejaVu Sans"/>
              </a:rPr>
              <a:t>II </a:t>
            </a:r>
            <a:r>
              <a:rPr b="0" lang="ru-RU" sz="2800" spc="-1" strike="noStrike">
                <a:solidFill>
                  <a:srgbClr val="000000"/>
                </a:solidFill>
                <a:latin typeface="Palatino Linotype"/>
                <a:ea typeface="DejaVu Sans"/>
              </a:rPr>
              <a:t>тип как следствие нездорового, малоподвижного образа жизни и ожирения</a:t>
            </a:r>
            <a:endParaRPr b="0" lang="ru-RU" sz="2800" spc="-1" strike="noStrike">
              <a:solidFill>
                <a:srgbClr val="000000"/>
              </a:solidFill>
              <a:latin typeface="Open Sans"/>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repl">
                                        <p:cTn id="7" dur="500" fill="hold"/>
                                        <p:tgtEl>
                                          <p:spTgt spid="80"/>
                                        </p:tgtEl>
                                        <p:attrNameLst>
                                          <p:attrName>ppt_x</p:attrName>
                                        </p:attrNameLst>
                                      </p:cBhvr>
                                      <p:tavLst>
                                        <p:tav tm="0">
                                          <p:val>
                                            <p:strVal val="#ppt_x"/>
                                          </p:val>
                                        </p:tav>
                                        <p:tav tm="100000">
                                          <p:val>
                                            <p:strVal val="#ppt_x"/>
                                          </p:val>
                                        </p:tav>
                                      </p:tavLst>
                                    </p:anim>
                                    <p:anim calcmode="lin" valueType="num">
                                      <p:cBhvr additive="repl">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8520" cy="1141920"/>
          </a:xfrm>
          <a:prstGeom prst="rect">
            <a:avLst/>
          </a:prstGeom>
          <a:gradFill rotWithShape="0">
            <a:gsLst>
              <a:gs pos="0">
                <a:srgbClr val="a1abcb"/>
              </a:gs>
              <a:gs pos="80000">
                <a:srgbClr val="f5f6f9"/>
              </a:gs>
            </a:gsLst>
            <a:lin ang="13500000"/>
          </a:gradFill>
          <a:ln w="9360">
            <a:solidFill>
              <a:srgbClr val="384e82"/>
            </a:solidFill>
            <a:round/>
          </a:ln>
          <a:effectLst>
            <a:outerShdw dist="100296" dir="2700000" blurRad="129960" rotWithShape="0">
              <a:srgbClr val="000000">
                <a:alpha val="35000"/>
              </a:srgbClr>
            </a:outerShdw>
          </a:effectLst>
        </p:spPr>
        <p:txBody>
          <a:bodyPr lIns="90000" rIns="90000" tIns="45000" bIns="45000" anchor="ctr">
            <a:noAutofit/>
          </a:bodyPr>
          <a:p>
            <a:pPr indent="0" algn="ctr">
              <a:lnSpc>
                <a:spcPct val="100000"/>
              </a:lnSpc>
              <a:buNone/>
              <a:tabLst>
                <a:tab algn="l" pos="0"/>
              </a:tabLst>
            </a:pPr>
            <a:r>
              <a:rPr b="1" lang="ru-RU" sz="4100" spc="-1" strike="noStrike">
                <a:solidFill>
                  <a:schemeClr val="dk1"/>
                </a:solidFill>
                <a:latin typeface="Palatino Linotype"/>
              </a:rPr>
              <a:t>Признаки сахарного диабета</a:t>
            </a:r>
            <a:endParaRPr b="0" lang="ru-RU" sz="4100" spc="-1" strike="noStrike">
              <a:solidFill>
                <a:srgbClr val="000000"/>
              </a:solidFill>
              <a:latin typeface="Open Sans"/>
            </a:endParaRPr>
          </a:p>
        </p:txBody>
      </p:sp>
      <p:sp>
        <p:nvSpPr>
          <p:cNvPr id="82" name="PlaceHolder 2"/>
          <p:cNvSpPr>
            <a:spLocks noGrp="1"/>
          </p:cNvSpPr>
          <p:nvPr>
            <p:ph/>
          </p:nvPr>
        </p:nvSpPr>
        <p:spPr>
          <a:xfrm>
            <a:off x="395640" y="1628640"/>
            <a:ext cx="8228520" cy="4708080"/>
          </a:xfrm>
          <a:prstGeom prst="rect">
            <a:avLst/>
          </a:prstGeom>
          <a:noFill/>
          <a:ln w="0">
            <a:noFill/>
          </a:ln>
        </p:spPr>
        <p:txBody>
          <a:bodyPr lIns="90000" rIns="90000" tIns="45000" bIns="45000" anchor="t">
            <a:noAutofit/>
          </a:bodyPr>
          <a:p>
            <a:pPr marL="548640" indent="-411480">
              <a:lnSpc>
                <a:spcPct val="100000"/>
              </a:lnSpc>
              <a:spcBef>
                <a:spcPts val="561"/>
              </a:spcBef>
              <a:buClr>
                <a:srgbClr val="000000"/>
              </a:buClr>
              <a:buSzPct val="65000"/>
              <a:buFont typeface="Wingdings 2" charset="2"/>
              <a:buChar char=""/>
            </a:pPr>
            <a:r>
              <a:rPr b="0" lang="ru-RU" sz="2800" spc="-1" strike="noStrike">
                <a:solidFill>
                  <a:schemeClr val="dk1"/>
                </a:solidFill>
                <a:latin typeface="Palatino Linotype"/>
              </a:rPr>
              <a:t> </a:t>
            </a:r>
            <a:r>
              <a:rPr b="0" lang="ru-RU" sz="2800" spc="-1" strike="noStrike">
                <a:solidFill>
                  <a:schemeClr val="dk1"/>
                </a:solidFill>
                <a:latin typeface="Palatino Linotype"/>
              </a:rPr>
              <a:t>Постоянная жажда и сухость во рту</a:t>
            </a:r>
            <a:endParaRPr b="0" lang="ru-RU" sz="2800" spc="-1" strike="noStrike">
              <a:solidFill>
                <a:srgbClr val="000000"/>
              </a:solidFill>
              <a:latin typeface="Open Sans"/>
            </a:endParaRPr>
          </a:p>
          <a:p>
            <a:pPr marL="548640" indent="-411480">
              <a:lnSpc>
                <a:spcPct val="100000"/>
              </a:lnSpc>
              <a:spcBef>
                <a:spcPts val="561"/>
              </a:spcBef>
              <a:buClr>
                <a:srgbClr val="000000"/>
              </a:buClr>
              <a:buSzPct val="65000"/>
              <a:buFont typeface="Wingdings 2" charset="2"/>
              <a:buChar char=""/>
            </a:pPr>
            <a:r>
              <a:rPr b="0" lang="ru-RU" sz="2800" spc="-1" strike="noStrike">
                <a:solidFill>
                  <a:schemeClr val="dk1"/>
                </a:solidFill>
                <a:latin typeface="Palatino Linotype"/>
              </a:rPr>
              <a:t>Частые мочеиспускания</a:t>
            </a:r>
            <a:endParaRPr b="0" lang="ru-RU" sz="2800" spc="-1" strike="noStrike">
              <a:solidFill>
                <a:srgbClr val="000000"/>
              </a:solidFill>
              <a:latin typeface="Open Sans"/>
            </a:endParaRPr>
          </a:p>
          <a:p>
            <a:pPr marL="548640" indent="-411480">
              <a:lnSpc>
                <a:spcPct val="100000"/>
              </a:lnSpc>
              <a:spcBef>
                <a:spcPts val="561"/>
              </a:spcBef>
              <a:buClr>
                <a:srgbClr val="000000"/>
              </a:buClr>
              <a:buSzPct val="65000"/>
              <a:buFont typeface="Wingdings 2" charset="2"/>
              <a:buChar char=""/>
            </a:pPr>
            <a:r>
              <a:rPr b="0" lang="ru-RU" sz="2800" spc="-1" strike="noStrike">
                <a:solidFill>
                  <a:schemeClr val="dk1"/>
                </a:solidFill>
                <a:latin typeface="Palatino Linotype"/>
              </a:rPr>
              <a:t>Ухудшение зрения</a:t>
            </a:r>
            <a:endParaRPr b="0" lang="ru-RU" sz="2800" spc="-1" strike="noStrike">
              <a:solidFill>
                <a:srgbClr val="000000"/>
              </a:solidFill>
              <a:latin typeface="Open Sans"/>
            </a:endParaRPr>
          </a:p>
          <a:p>
            <a:pPr marL="548640" indent="-411480">
              <a:lnSpc>
                <a:spcPct val="100000"/>
              </a:lnSpc>
              <a:spcBef>
                <a:spcPts val="561"/>
              </a:spcBef>
              <a:buClr>
                <a:srgbClr val="000000"/>
              </a:buClr>
              <a:buSzPct val="65000"/>
              <a:buFont typeface="Wingdings 2" charset="2"/>
              <a:buChar char=""/>
            </a:pPr>
            <a:r>
              <a:rPr b="0" lang="ru-RU" sz="2800" spc="-1" strike="noStrike">
                <a:solidFill>
                  <a:schemeClr val="dk1"/>
                </a:solidFill>
                <a:latin typeface="Palatino Linotype"/>
              </a:rPr>
              <a:t>Потеря веса</a:t>
            </a:r>
            <a:endParaRPr b="0" lang="ru-RU" sz="2800" spc="-1" strike="noStrike">
              <a:solidFill>
                <a:srgbClr val="000000"/>
              </a:solidFill>
              <a:latin typeface="Open Sans"/>
            </a:endParaRPr>
          </a:p>
          <a:p>
            <a:pPr marL="548640" indent="-411480">
              <a:lnSpc>
                <a:spcPct val="100000"/>
              </a:lnSpc>
              <a:spcBef>
                <a:spcPts val="561"/>
              </a:spcBef>
              <a:buClr>
                <a:srgbClr val="000000"/>
              </a:buClr>
              <a:buSzPct val="65000"/>
              <a:buFont typeface="Wingdings 2" charset="2"/>
              <a:buChar char=""/>
            </a:pPr>
            <a:r>
              <a:rPr b="0" lang="ru-RU" sz="2800" spc="-1" strike="noStrike">
                <a:solidFill>
                  <a:schemeClr val="dk1"/>
                </a:solidFill>
                <a:latin typeface="Palatino Linotype"/>
              </a:rPr>
              <a:t>Повышенный аппетит</a:t>
            </a:r>
            <a:endParaRPr b="0" lang="ru-RU" sz="2800" spc="-1" strike="noStrike">
              <a:solidFill>
                <a:srgbClr val="000000"/>
              </a:solidFill>
              <a:latin typeface="Open Sans"/>
            </a:endParaRPr>
          </a:p>
          <a:p>
            <a:pPr marL="548640" indent="-411480">
              <a:lnSpc>
                <a:spcPct val="100000"/>
              </a:lnSpc>
              <a:spcBef>
                <a:spcPts val="561"/>
              </a:spcBef>
              <a:buClr>
                <a:srgbClr val="000000"/>
              </a:buClr>
              <a:buSzPct val="65000"/>
              <a:buFont typeface="Wingdings 2" charset="2"/>
              <a:buChar char=""/>
            </a:pPr>
            <a:r>
              <a:rPr b="0" lang="ru-RU" sz="2800" spc="-1" strike="noStrike">
                <a:solidFill>
                  <a:schemeClr val="dk1"/>
                </a:solidFill>
                <a:latin typeface="Palatino Linotype"/>
              </a:rPr>
              <a:t>Повышенная утомляемость</a:t>
            </a:r>
            <a:endParaRPr b="0" lang="ru-RU" sz="2800" spc="-1" strike="noStrike">
              <a:solidFill>
                <a:srgbClr val="000000"/>
              </a:solidFill>
              <a:latin typeface="Open Sans"/>
            </a:endParaRPr>
          </a:p>
          <a:p>
            <a:pPr marL="548640" indent="-411480">
              <a:lnSpc>
                <a:spcPct val="100000"/>
              </a:lnSpc>
              <a:spcBef>
                <a:spcPts val="561"/>
              </a:spcBef>
              <a:buClr>
                <a:srgbClr val="000000"/>
              </a:buClr>
              <a:buSzPct val="65000"/>
              <a:buFont typeface="Wingdings 2" charset="2"/>
              <a:buChar char=""/>
            </a:pPr>
            <a:r>
              <a:rPr b="0" lang="ru-RU" sz="2800" spc="-1" strike="noStrike">
                <a:solidFill>
                  <a:schemeClr val="dk1"/>
                </a:solidFill>
                <a:latin typeface="Palatino Linotype"/>
              </a:rPr>
              <a:t>Плохо заживляющие раны и ссадины</a:t>
            </a:r>
            <a:endParaRPr b="0" lang="ru-RU" sz="2800" spc="-1" strike="noStrike">
              <a:solidFill>
                <a:srgbClr val="000000"/>
              </a:solidFill>
              <a:latin typeface="Open Sans"/>
            </a:endParaRPr>
          </a:p>
          <a:p>
            <a:pPr marL="548640" indent="-411480">
              <a:lnSpc>
                <a:spcPct val="100000"/>
              </a:lnSpc>
              <a:spcBef>
                <a:spcPts val="561"/>
              </a:spcBef>
              <a:buClr>
                <a:srgbClr val="000000"/>
              </a:buClr>
              <a:buSzPct val="65000"/>
              <a:buFont typeface="Wingdings 2" charset="2"/>
              <a:buChar char=""/>
            </a:pPr>
            <a:r>
              <a:rPr b="0" lang="ru-RU" sz="2800" spc="-1" strike="noStrike">
                <a:solidFill>
                  <a:schemeClr val="dk1"/>
                </a:solidFill>
                <a:latin typeface="Palatino Linotype"/>
              </a:rPr>
              <a:t>Быстрое снижение массы тела на фоне привычного питания (СД 1 типа)</a:t>
            </a:r>
            <a:endParaRPr b="0" lang="ru-RU" sz="2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Picture 2" descr=""/>
          <p:cNvPicPr/>
          <p:nvPr/>
        </p:nvPicPr>
        <p:blipFill>
          <a:blip r:embed="rId1"/>
          <a:stretch/>
        </p:blipFill>
        <p:spPr>
          <a:xfrm>
            <a:off x="971640" y="1700640"/>
            <a:ext cx="7015680" cy="4675680"/>
          </a:xfrm>
          <a:prstGeom prst="rect">
            <a:avLst/>
          </a:prstGeom>
          <a:ln w="0">
            <a:noFill/>
          </a:ln>
        </p:spPr>
      </p:pic>
      <p:sp>
        <p:nvSpPr>
          <p:cNvPr id="84" name="Прямоугольник 2"/>
          <p:cNvSpPr/>
          <p:nvPr/>
        </p:nvSpPr>
        <p:spPr>
          <a:xfrm>
            <a:off x="936360" y="131040"/>
            <a:ext cx="7271640" cy="1095840"/>
          </a:xfrm>
          <a:prstGeom prst="rect">
            <a:avLst/>
          </a:prstGeom>
          <a:solidFill>
            <a:srgbClr val="b4c7dc"/>
          </a:solidFill>
          <a:ln>
            <a:solidFill>
              <a:srgbClr val="729fcf"/>
            </a:solidFill>
            <a:round/>
          </a:ln>
          <a:effectLst>
            <a:outerShdw algn="tl" blurRad="129960" dir="2700000" dist="100296" rotWithShape="0">
              <a:srgbClr val="000000">
                <a:alpha val="35000"/>
              </a:srgbClr>
            </a:outerShdw>
          </a:effectLst>
        </p:spPr>
        <p:style>
          <a:lnRef idx="3">
            <a:schemeClr val="lt1"/>
          </a:lnRef>
          <a:fillRef idx="1">
            <a:schemeClr val="accent4"/>
          </a:fillRef>
          <a:effectRef idx="1">
            <a:schemeClr val="accent4"/>
          </a:effectRef>
          <a:fontRef idx="minor"/>
        </p:style>
        <p:txBody>
          <a:bodyPr lIns="90000" rIns="90000" tIns="45000" bIns="45000" anchor="t">
            <a:spAutoFit/>
          </a:bodyPr>
          <a:p>
            <a:pPr defTabSz="914400">
              <a:lnSpc>
                <a:spcPct val="100000"/>
              </a:lnSpc>
            </a:pPr>
            <a:r>
              <a:rPr b="0" lang="ru-RU" sz="2200" spc="-1" strike="noStrike">
                <a:solidFill>
                  <a:schemeClr val="dk1">
                    <a:lumMod val="85000"/>
                    <a:lumOff val="15000"/>
                  </a:schemeClr>
                </a:solidFill>
                <a:latin typeface="Palatino Linotype"/>
                <a:ea typeface="DejaVu Sans"/>
              </a:rPr>
              <a:t>Основы профилактики  сахарного диабета- правильное питание,физическая активность, мониторинг глюкозы в крови.</a:t>
            </a:r>
            <a:endParaRPr b="0" lang="ru-RU" sz="22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Прямоугольник 2"/>
          <p:cNvSpPr/>
          <p:nvPr/>
        </p:nvSpPr>
        <p:spPr>
          <a:xfrm>
            <a:off x="611640" y="404640"/>
            <a:ext cx="6245280" cy="4753080"/>
          </a:xfrm>
          <a:prstGeom prst="rect">
            <a:avLst/>
          </a:prstGeom>
          <a:noFill/>
          <a:ln w="38100">
            <a:solidFill>
              <a:srgbClr val="5983b0"/>
            </a:solidFill>
            <a:round/>
          </a:ln>
        </p:spPr>
        <p:style>
          <a:lnRef idx="0"/>
          <a:fillRef idx="0"/>
          <a:effectRef idx="0"/>
          <a:fontRef idx="minor"/>
        </p:style>
        <p:txBody>
          <a:bodyPr lIns="90000" rIns="90000" tIns="45000" bIns="45000" anchor="t">
            <a:spAutoFit/>
          </a:bodyPr>
          <a:p>
            <a:pPr defTabSz="914400">
              <a:lnSpc>
                <a:spcPct val="100000"/>
              </a:lnSpc>
            </a:pPr>
            <a:r>
              <a:rPr b="0" lang="ru-RU" sz="1800" spc="-1" strike="noStrike">
                <a:solidFill>
                  <a:schemeClr val="dk1"/>
                </a:solidFill>
                <a:latin typeface="Palatino Linotype"/>
                <a:ea typeface="DejaVu Sans"/>
              </a:rPr>
              <a:t>В основе питания находятся:</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-овощные супы, супы на основе некрепкого («второго») бульона;</a:t>
            </a: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-нежирные сорта мяса, рыбы;</a:t>
            </a: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-яйца;</a:t>
            </a: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-кисломолочные продукты;</a:t>
            </a: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-каши;</a:t>
            </a: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-овощи и фрукты.</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Также необходимо следить за питьевым режимом, так как вода имеет важнейшее значение для функционирования всего организма. Правильная работа поджелудочной железы серьезно зависит от того, что пьет человек. Необходимо исключить соки, газированные напитки, алкоголь, поскольку они  негативно влияют на этот орган.</a:t>
            </a: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Прямоугольник 1"/>
          <p:cNvSpPr/>
          <p:nvPr/>
        </p:nvSpPr>
        <p:spPr>
          <a:xfrm>
            <a:off x="720000" y="836640"/>
            <a:ext cx="619164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pc="-1" strike="noStrike">
                <a:solidFill>
                  <a:schemeClr val="dk1"/>
                </a:solidFill>
                <a:latin typeface="Palatino Linotype"/>
                <a:ea typeface="DejaVu Sans"/>
              </a:rPr>
              <a:t>В 2023 году в России стартовал национальный проект «Борьба с сахарным диабетом», призванный улучшить диагностику, лечение и профилактику заболевания. За два года 60 тысяч детей и беременных женщин с диабетом первого типа были обеспечены системами НМГ, позволяющими отслеживать уровень сахара в крови круглосуточно без необходимости постоянных проколов пальца.</a:t>
            </a:r>
            <a:endParaRPr b="0" lang="ru-RU" sz="1800" spc="-1" strike="noStrike">
              <a:solidFill>
                <a:srgbClr val="000000"/>
              </a:solidFill>
              <a:latin typeface="Open Sans"/>
            </a:endParaRPr>
          </a:p>
        </p:txBody>
      </p:sp>
      <p:sp>
        <p:nvSpPr>
          <p:cNvPr id="87" name="Прямоугольник 2"/>
          <p:cNvSpPr/>
          <p:nvPr/>
        </p:nvSpPr>
        <p:spPr>
          <a:xfrm>
            <a:off x="2771640" y="3501000"/>
            <a:ext cx="5687640" cy="200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pc="-1" strike="noStrike">
                <a:solidFill>
                  <a:schemeClr val="dk1"/>
                </a:solidFill>
                <a:latin typeface="Palatino Linotype"/>
                <a:ea typeface="DejaVu Sans"/>
              </a:rPr>
              <a:t>Непрерывный мониторинг глюкозы (НМГ) — это технология для отслеживания уровня сахара в крови 24/7 с помощью небольшого сенсора, устанавливаемого под кожу. Он передает данные о глюкозе каждые несколько минут на смартфон человека с диабетом, что позволяет выявлять у него гипо- и гипергликемию. </a:t>
            </a: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Прямоугольник 1"/>
          <p:cNvSpPr/>
          <p:nvPr/>
        </p:nvSpPr>
        <p:spPr>
          <a:xfrm>
            <a:off x="611640" y="260640"/>
            <a:ext cx="6245280" cy="1735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pc="-1" strike="noStrike">
                <a:solidFill>
                  <a:schemeClr val="dk1"/>
                </a:solidFill>
                <a:latin typeface="Palatino Linotype"/>
                <a:ea typeface="DejaVu Sans"/>
              </a:rPr>
              <a:t>Современная медицина предлагает широкий спектр методов и технологий для контроля и лечения диабета, что позволяет людям с этим заболеванием вести полноценную жизнь и минимизировать риски осложнений. Возможности различаются в зависимости от типа диабета.</a:t>
            </a:r>
            <a:endParaRPr b="0" lang="ru-RU" sz="1800" spc="-1" strike="noStrike">
              <a:solidFill>
                <a:srgbClr val="000000"/>
              </a:solidFill>
              <a:latin typeface="Open Sans"/>
            </a:endParaRPr>
          </a:p>
        </p:txBody>
      </p:sp>
      <p:sp>
        <p:nvSpPr>
          <p:cNvPr id="89" name="Прямоугольник 2"/>
          <p:cNvSpPr/>
          <p:nvPr/>
        </p:nvSpPr>
        <p:spPr>
          <a:xfrm>
            <a:off x="611640" y="2061000"/>
            <a:ext cx="6245280" cy="146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ru-RU" sz="1800" spc="-1" strike="noStrike">
                <a:solidFill>
                  <a:schemeClr val="dk1"/>
                </a:solidFill>
                <a:latin typeface="Palatino Linotype"/>
                <a:ea typeface="DejaVu Sans"/>
              </a:rPr>
              <a:t>Инсулинотерапия</a:t>
            </a: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Для пациентов с диабетом 1 типа инсулинотерапия — основной метод лечения. При диабете 2 типа её назначают, если уровень глюкозы не удаётся контролировать другими способами.</a:t>
            </a:r>
            <a:endParaRPr b="0" lang="ru-RU" sz="1800" spc="-1" strike="noStrike">
              <a:solidFill>
                <a:srgbClr val="000000"/>
              </a:solidFill>
              <a:latin typeface="Open Sans"/>
            </a:endParaRPr>
          </a:p>
        </p:txBody>
      </p:sp>
      <p:sp>
        <p:nvSpPr>
          <p:cNvPr id="90" name="Прямоугольник 3"/>
          <p:cNvSpPr/>
          <p:nvPr/>
        </p:nvSpPr>
        <p:spPr>
          <a:xfrm>
            <a:off x="683640" y="3769200"/>
            <a:ext cx="7379280" cy="2832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pc="-1" strike="noStrike">
                <a:solidFill>
                  <a:schemeClr val="dk1"/>
                </a:solidFill>
                <a:latin typeface="Palatino Linotype"/>
                <a:ea typeface="DejaVu Sans"/>
              </a:rPr>
              <a:t>Инсулиновые помпы обеспечивают непрерывное введение инсулина в небольших дозах в течение суток, имитируя физиологическую секрецию гормона. Это позволяет снизить частоту гипогликемий и улучшить контроль уровня HbA1c. Помпы последнего поколения могут самостоятельно реагировать на изменения концентрации глюкозы в крови.</a:t>
            </a: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Инновационные формулы инсулина (ультракороткие и пролонгированные препараты) помогают более точно регулировать уровень глюкозы и избегать резких колебаний сахара. </a:t>
            </a: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Прямоугольник 1"/>
          <p:cNvSpPr/>
          <p:nvPr/>
        </p:nvSpPr>
        <p:spPr>
          <a:xfrm>
            <a:off x="827640" y="332640"/>
            <a:ext cx="7271640" cy="5301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Инсулиновые ингаляторы, которые подходят людям, боящимся уколов, обеспечивают мгновенное облегчение при помощи быстро действующего инсулина, распыляемого и вдыхаемого через рот; в данном случае инсулин впитывается через слизистую щек, язык и горло и очень быстро поступает в кровь</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Разрабатываются капсулы с инсулином, оболочка которых будет представлять собой новый тип полимера, они помогут диабетикам получать требуемую дозу быстрее, так как инсулин будет поступать в кровь, минуя воздействие пищеварительной системы</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a:p>
            <a:pPr defTabSz="914400">
              <a:lnSpc>
                <a:spcPct val="100000"/>
              </a:lnSpc>
            </a:pPr>
            <a:r>
              <a:rPr b="0" lang="ru-RU" sz="1800" spc="-1" strike="noStrike">
                <a:solidFill>
                  <a:schemeClr val="dk1"/>
                </a:solidFill>
                <a:latin typeface="Palatino Linotype"/>
                <a:ea typeface="DejaVu Sans"/>
              </a:rPr>
              <a:t>Также разработаны новые виды инсулина, такие как «гларгин» (инсулин для подкожного введения), «аспарт» и «75/25 лиспро смесь», которые представляют собой очень быстро действующий инсулин.</a:t>
            </a:r>
            <a:endParaRPr b="0" lang="ru-RU" sz="1800" spc="-1" strike="noStrike">
              <a:solidFill>
                <a:srgbClr val="000000"/>
              </a:solidFill>
              <a:latin typeface="Open Sans"/>
            </a:endParaRPr>
          </a:p>
          <a:p>
            <a:pPr defTabSz="914400">
              <a:lnSpc>
                <a:spcPct val="100000"/>
              </a:lnSpc>
            </a:pP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theme/_rels/theme1.xml.rels><?xml version="1.0" encoding="UTF-8"?>
<Relationships xmlns="http://schemas.openxmlformats.org/package/2006/relationships"><Relationship Id="rId1" Type="http://schemas.openxmlformats.org/officeDocument/2006/relationships/image" Target="../media/image1.jpeg"/>
</Relationships>
</file>

<file path=ppt/theme/_rels/theme10.xml.rels><?xml version="1.0" encoding="UTF-8"?>
<Relationships xmlns="http://schemas.openxmlformats.org/package/2006/relationships"><Relationship Id="rId1" Type="http://schemas.openxmlformats.org/officeDocument/2006/relationships/image" Target="../media/image1.jpeg"/>
</Relationships>
</file>

<file path=ppt/theme/_rels/theme11.xml.rels><?xml version="1.0" encoding="UTF-8"?>
<Relationships xmlns="http://schemas.openxmlformats.org/package/2006/relationships"><Relationship Id="rId1" Type="http://schemas.openxmlformats.org/officeDocument/2006/relationships/image" Target="../media/image1.jpeg"/>
</Relationships>
</file>

<file path=ppt/theme/_rels/theme12.xml.rels><?xml version="1.0" encoding="UTF-8"?>
<Relationships xmlns="http://schemas.openxmlformats.org/package/2006/relationships"><Relationship Id="rId1" Type="http://schemas.openxmlformats.org/officeDocument/2006/relationships/image" Target="../media/image1.jpeg"/>
</Relationships>
</file>

<file path=ppt/theme/_rels/theme2.xml.rels><?xml version="1.0" encoding="UTF-8"?>
<Relationships xmlns="http://schemas.openxmlformats.org/package/2006/relationships"><Relationship Id="rId1" Type="http://schemas.openxmlformats.org/officeDocument/2006/relationships/image" Target="../media/image1.jpeg"/>
</Relationships>
</file>

<file path=ppt/theme/_rels/theme3.xml.rels><?xml version="1.0" encoding="UTF-8"?>
<Relationships xmlns="http://schemas.openxmlformats.org/package/2006/relationships"><Relationship Id="rId1" Type="http://schemas.openxmlformats.org/officeDocument/2006/relationships/image" Target="../media/image1.jpeg"/>
</Relationships>
</file>

<file path=ppt/theme/_rels/theme4.xml.rels><?xml version="1.0" encoding="UTF-8"?>
<Relationships xmlns="http://schemas.openxmlformats.org/package/2006/relationships"><Relationship Id="rId1" Type="http://schemas.openxmlformats.org/officeDocument/2006/relationships/image" Target="../media/image1.jpeg"/>
</Relationships>
</file>

<file path=ppt/theme/_rels/theme5.xml.rels><?xml version="1.0" encoding="UTF-8"?>
<Relationships xmlns="http://schemas.openxmlformats.org/package/2006/relationships"><Relationship Id="rId1" Type="http://schemas.openxmlformats.org/officeDocument/2006/relationships/image" Target="../media/image1.jpeg"/>
</Relationships>
</file>

<file path=ppt/theme/_rels/theme6.xml.rels><?xml version="1.0" encoding="UTF-8"?>
<Relationships xmlns="http://schemas.openxmlformats.org/package/2006/relationships"><Relationship Id="rId1" Type="http://schemas.openxmlformats.org/officeDocument/2006/relationships/image" Target="../media/image1.jpeg"/>
</Relationships>
</file>

<file path=ppt/theme/_rels/theme7.xml.rels><?xml version="1.0" encoding="UTF-8"?>
<Relationships xmlns="http://schemas.openxmlformats.org/package/2006/relationships"><Relationship Id="rId1" Type="http://schemas.openxmlformats.org/officeDocument/2006/relationships/image" Target="../media/image1.jpeg"/>
</Relationships>
</file>

<file path=ppt/theme/_rels/theme8.xml.rels><?xml version="1.0" encoding="UTF-8"?>
<Relationships xmlns="http://schemas.openxmlformats.org/package/2006/relationships"><Relationship Id="rId1" Type="http://schemas.openxmlformats.org/officeDocument/2006/relationships/image" Target="../media/image1.jpeg"/>
</Relationships>
</file>

<file path=ppt/theme/_rels/theme9.xml.rels><?xml version="1.0" encoding="UTF-8"?>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10.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11.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12.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3.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4.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5.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6.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7.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8.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ppt/theme/theme9.xml><?xml version="1.0" encoding="utf-8"?>
<a:theme xmlns:a="http://schemas.openxmlformats.org/drawingml/2006/main" xmlns:r="http://schemas.openxmlformats.org/officeDocument/2006/relationships"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pitchFamily="0" charset="1"/>
        <a:ea typeface=""/>
        <a:cs typeface=""/>
      </a:majorFont>
      <a:minorFont>
        <a:latin typeface="Palatino Linotype" pitchFamily="0" charset="1"/>
        <a:ea typeface=""/>
        <a:cs typeface=""/>
      </a:minorFont>
    </a:fontScheme>
    <a:fmtScheme>
      <a:fillStyleLst>
        <a:solidFill>
          <a:schemeClr val="phClr"/>
        </a:solidFill>
        <a:gradFill>
          <a:gsLst>
            <a:gs pos="20000">
              <a:schemeClr val="phClr">
                <a:tint val="9000"/>
              </a:schemeClr>
            </a:gs>
            <a:gs pos="100000">
              <a:schemeClr val="phClr">
                <a:tint val="70000"/>
              </a:schemeClr>
            </a:gs>
          </a:gsLst>
          <a:path path="circle">
            <a:fillToRect l="-15000" t="-15000" r="115000" b="115000"/>
          </a:path>
          <a:tileRect l="0" t="0" r="0" b="0"/>
        </a:gradFill>
        <a:gradFill>
          <a:gsLst>
            <a:gs pos="0">
              <a:schemeClr val="phClr">
                <a:shade val="60000"/>
              </a:schemeClr>
            </a:gs>
            <a:gs pos="33000">
              <a:schemeClr val="phClr">
                <a:tint val="86500"/>
              </a:schemeClr>
            </a:gs>
            <a:gs pos="46750">
              <a:schemeClr val="phClr">
                <a:tint val="71000"/>
              </a:schemeClr>
            </a:gs>
            <a:gs pos="53000">
              <a:schemeClr val="phClr">
                <a:tint val="71000"/>
              </a:schemeClr>
            </a:gs>
            <a:gs pos="68000">
              <a:schemeClr val="phClr">
                <a:tint val="86000"/>
              </a:schemeClr>
            </a:gs>
            <a:gs pos="100000">
              <a:schemeClr val="phClr">
                <a:shade val="60000"/>
              </a:schemeClr>
            </a:gs>
          </a:gsLst>
          <a:lin ang="8350000" scaled="1"/>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50000"/>
              </a:schemeClr>
            </a:gs>
            <a:gs pos="100000">
              <a:schemeClr val="phClr">
                <a:shade val="45000"/>
              </a:schemeClr>
            </a:gs>
          </a:gsLst>
          <a:path path="circle">
            <a:fillToRect l="0" t="0" r="100000" b="100000"/>
          </a:path>
          <a:tileRect l="0" t="0" r="0" b="0"/>
        </a:gradFill>
        <a:blipFill rotWithShape="0">
          <a:blip r:embed="rId1"/>
          <a:srcRect l="0" t="0" r="0" b="0"/>
          <a:stretch>
            <a:fillRect l="0" t="0" r="0" b="0"/>
          </a:stretch>
        </a:blipFill>
      </a:bgFillStyleLst>
    </a:fmtScheme>
  </a:themeElements>
</a:theme>
</file>

<file path=docProps/app.xml><?xml version="1.0" encoding="utf-8"?>
<Properties xmlns="http://schemas.openxmlformats.org/officeDocument/2006/extended-properties" xmlns:vt="http://schemas.openxmlformats.org/officeDocument/2006/docPropsVTypes">
  <Template>Apex</Template>
  <TotalTime>201</TotalTime>
  <Application>LibreOffice/7.6.7.2$Linux_X86_64 LibreOffice_project/60$Build-2</Application>
  <AppVersion>15.0000</AppVersion>
  <Words>797</Words>
  <Paragraphs>82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2026-03-10T06:49:21Z</dcterms:created>
  <dc:creator>Татиана</dc:creator>
  <dc:description/>
  <dc:language>ru-RU</dc:language>
  <cp:lastModifiedBy/>
  <dcterms:modified xsi:type="dcterms:W3CDTF">2026-03-11T09:25:23Z</dcterms:modified>
  <cp:revision>43</cp:revision>
  <dc:subject/>
  <dc:title>Возьми диабет под контроль</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Экран (4:3)</vt:lpwstr>
  </property>
  <property fmtid="{D5CDD505-2E9C-101B-9397-08002B2CF9AE}" pid="4" name="Slides">
    <vt:i4>13</vt:i4>
  </property>
</Properties>
</file>