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xml" Extension="xml"/>
  <Default ContentType="application/vnd.openxmlformats-package.relationships+xml" Extension="rels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1" Target="ppt/presentation.xml" Type="http://schemas.openxmlformats.org/officeDocument/2006/relationships/officeDocument"/>
  <Relationship Id="rId2" Target="docProps/app.xml" Type="http://schemas.openxmlformats.org/officeDocument/2006/relationships/extended-properties"/>
  <Relationship Id="rId3" Target="docProps/core.xml" Type="http://schemas.openxmlformats.org/package/2006/relationships/metadata/core-properties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12192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>
  <a:tblStyle styleId="{6CCA49DA-CB45-4946-9BEE-3CDAD6C900EF}" styleName="MyOffice Default Table Style">
    <a:wholeTbl>
      <a:tcTxStyle b="def" i="def"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 b="def" i="def"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40000"/>
            </a:schemeClr>
          </a:solidFill>
        </a:fill>
      </a:tcStyle>
    </a:band1H>
  </a:tblStyle>
</a:tblStyleLst>
</file>

<file path=ppt/_rels/presentation.xml.rels><?xml version="1.0" encoding="UTF-8" standalone="no" ?>
<Relationships xmlns="http://schemas.openxmlformats.org/package/2006/relationships">
  <Relationship Id="rId6" Target="slides/slide4.xml" Type="http://schemas.openxmlformats.org/officeDocument/2006/relationships/slide"/>
  <Relationship Id="rId1" Target="theme/theme1.xml" Type="http://schemas.openxmlformats.org/officeDocument/2006/relationships/theme"/>
  <Relationship Id="rId12" Target="tableStyles.xml" Type="http://schemas.openxmlformats.org/officeDocument/2006/relationships/tableStyles"/>
  <Relationship Id="rId10" Target="slides/slide8.xml" Type="http://schemas.openxmlformats.org/officeDocument/2006/relationships/slide"/>
  <Relationship Id="rId2" Target="slideMasters/slideMaster1.xml" Type="http://schemas.openxmlformats.org/officeDocument/2006/relationships/slideMaster"/>
  <Relationship Id="rId3" Target="slides/slide1.xml" Type="http://schemas.openxmlformats.org/officeDocument/2006/relationships/slide"/>
  <Relationship Id="rId8" Target="slides/slide6.xml" Type="http://schemas.openxmlformats.org/officeDocument/2006/relationships/slide"/>
  <Relationship Id="rId4" Target="slides/slide2.xml" Type="http://schemas.openxmlformats.org/officeDocument/2006/relationships/slide"/>
  <Relationship Id="rId11" Target="slides/slide9.xml" Type="http://schemas.openxmlformats.org/officeDocument/2006/relationships/slide"/>
  <Relationship Id="rId9" Target="slides/slide7.xml" Type="http://schemas.openxmlformats.org/officeDocument/2006/relationships/slide"/>
  <Relationship Id="rId7" Target="slides/slide5.xml" Type="http://schemas.openxmlformats.org/officeDocument/2006/relationships/slide"/>
  <Relationship Id="rId5" Target="slides/slide3.xml" Type="http://schemas.openxmlformats.org/officeDocument/2006/relationships/slide"/>
</Relationships>

</file>

<file path=ppt/slideLayouts/_rels/slideLayout1.xml.rels><?xml version="1.0" encoding="UTF-8" standalone="no" ?>
<Relationships xmlns="http://schemas.openxmlformats.org/package/2006/relationships">
  <Relationship Id="rId1" Target="../media/1.png" Type="http://schemas.openxmlformats.org/officeDocument/2006/relationships/image"/>
  <Relationship Id="rId2" Target="../media/2.png" Type="http://schemas.openxmlformats.org/officeDocument/2006/relationships/image"/>
  <Relationship Id="rId3" Target="../media/3.png" Type="http://schemas.openxmlformats.org/officeDocument/2006/relationships/image"/>
  <Relationship Id="rId4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media/10.png" Type="http://schemas.openxmlformats.org/officeDocument/2006/relationships/image"/>
  <Relationship Id="rId2" Target="../media/11.png" Type="http://schemas.openxmlformats.org/officeDocument/2006/relationships/image"/>
  <Relationship Id="rId3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media/4.png" Type="http://schemas.openxmlformats.org/officeDocument/2006/relationships/image"/>
  <Relationship Id="rId2" Target="../media/5.png" Type="http://schemas.openxmlformats.org/officeDocument/2006/relationships/image"/>
  <Relationship Id="rId3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media/6.png" Type="http://schemas.openxmlformats.org/officeDocument/2006/relationships/image"/>
  <Relationship Id="rId2" Target="../media/7.png" Type="http://schemas.openxmlformats.org/officeDocument/2006/relationships/image"/>
  <Relationship Id="rId3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media/8.png" Type="http://schemas.openxmlformats.org/officeDocument/2006/relationships/image"/>
  <Relationship Id="rId2" Target="../media/9.png" Type="http://schemas.openxmlformats.org/officeDocument/2006/relationships/image"/>
  <Relationship Id="rId3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xfrm flipH="false" flipV="false" rot="0">
            <a:off x="598917" y="1936526"/>
            <a:ext cx="7120397" cy="2382404"/>
          </a:xfrm>
          <a:prstGeom prst="rect">
            <a:avLst/>
          </a:prstGeom>
        </p:spPr>
        <p:txBody>
          <a:bodyPr anchor="b">
            <a:normAutofit fontScale="100%" lnSpcReduction="0%"/>
          </a:bodyPr>
          <a:lstStyle>
            <a:defPPr/>
            <a:lvl1pPr algn="l" lvl="0">
              <a:defRPr sz="3800"/>
            </a:lvl1pPr>
          </a:lstStyle>
          <a:p>
            <a:r>
              <a:t>Название проекта </a:t>
            </a:r>
          </a:p>
        </p:txBody>
      </p:sp>
      <p:sp>
        <p:nvSpPr>
          <p:cNvPr hidden="false" id="9" name="Shape 9"/>
          <p:cNvSpPr txBox="true"/>
          <p:nvPr isPhoto="false">
            <p:ph idx="1" type="subTitle"/>
          </p:nvPr>
        </p:nvSpPr>
        <p:spPr>
          <a:xfrm flipH="false" flipV="false" rot="0">
            <a:off x="598917" y="4570026"/>
            <a:ext cx="7120397" cy="951402"/>
          </a:xfrm>
          <a:prstGeom prst="rect">
            <a:avLst/>
          </a:prstGeom>
        </p:spPr>
        <p:txBody>
          <a:bodyPr/>
          <a:lstStyle>
            <a:defPPr/>
            <a:lvl1pPr algn="l" indent="0" lvl="0" marL="0">
              <a:buNone/>
              <a:defRPr sz="2400"/>
            </a:lvl1pPr>
            <a:lvl2pPr algn="ctr" indent="0" lvl="1" marL="457200">
              <a:buNone/>
              <a:defRPr sz="2000"/>
            </a:lvl2pPr>
            <a:lvl3pPr algn="ctr" indent="0" lvl="2" marL="914400">
              <a:buNone/>
              <a:defRPr sz="1800"/>
            </a:lvl3pPr>
            <a:lvl4pPr algn="ctr" indent="0" lvl="3" marL="1371600">
              <a:buNone/>
              <a:defRPr sz="1600"/>
            </a:lvl4pPr>
            <a:lvl5pPr algn="ctr" indent="0" lvl="4" marL="1828800">
              <a:buNone/>
              <a:defRPr sz="1600"/>
            </a:lvl5pPr>
            <a:lvl6pPr algn="ctr" indent="0" lvl="5" marL="2286000">
              <a:buNone/>
              <a:defRPr sz="1600"/>
            </a:lvl6pPr>
            <a:lvl7pPr algn="ctr" indent="0" lvl="6" marL="2743200">
              <a:buNone/>
              <a:defRPr sz="1600"/>
            </a:lvl7pPr>
            <a:lvl8pPr algn="ctr" indent="0" lvl="7" marL="3200400">
              <a:buNone/>
              <a:defRPr sz="1600"/>
            </a:lvl8pPr>
            <a:lvl9pPr algn="ctr" indent="0" lvl="8" marL="3657600">
              <a:buNone/>
              <a:defRPr sz="1600"/>
            </a:lvl9pPr>
          </a:lstStyle>
          <a:p>
            <a:r>
              <a:t>ФИО участницы и регион</a:t>
            </a:r>
          </a:p>
        </p:txBody>
      </p:sp>
      <p:sp>
        <p:nvSpPr>
          <p:cNvPr hidden="false" id="10" name="Shape 1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19.05.2024</a:t>
            </a:r>
          </a:p>
        </p:txBody>
      </p:sp>
      <p:sp>
        <p:nvSpPr>
          <p:cNvPr hidden="false" id="11" name="Shape 1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2" name="Shape 1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pic>
        <p:nvPicPr>
          <p:cNvPr hidden="false" id="14" name="Picture 1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598917" y="6154043"/>
            <a:ext cx="8320755" cy="629452"/>
          </a:xfrm>
          <a:prstGeom prst="rect">
            <a:avLst/>
          </a:prstGeom>
        </p:spPr>
      </p:pic>
      <p:pic>
        <p:nvPicPr>
          <p:cNvPr hidden="false" id="16" name="Picture 16"/>
          <p:cNvPicPr preferRelativeResize="true"/>
          <p:nvPr isPhoto="false"/>
        </p:nvPicPr>
        <p:blipFill>
          <a:blip r:embed="rId2"/>
          <a:srcRect b="0" l="34329" r="0" t="0"/>
          <a:stretch/>
        </p:blipFill>
        <p:spPr>
          <a:xfrm flipH="false" flipV="false" rot="16200000">
            <a:off x="10339605" y="5003408"/>
            <a:ext cx="1639558" cy="2065230"/>
          </a:xfrm>
          <a:prstGeom prst="rect">
            <a:avLst/>
          </a:prstGeom>
        </p:spPr>
      </p:pic>
      <p:pic>
        <p:nvPicPr>
          <p:cNvPr hidden="false" id="18" name="Picture 18"/>
          <p:cNvPicPr preferRelativeResize="true"/>
          <p:nvPr isPhoto="false"/>
        </p:nvPicPr>
        <p:blipFill>
          <a:blip r:embed="rId3"/>
          <a:srcRect b="0" l="0" r="49685" t="0"/>
          <a:stretch/>
        </p:blipFill>
        <p:spPr>
          <a:xfrm flipH="false" flipV="false" rot="16200000">
            <a:off x="225022" y="-89344"/>
            <a:ext cx="1895432" cy="2074121"/>
          </a:xfrm>
          <a:prstGeom prst="rect">
            <a:avLst/>
          </a:prstGeom>
        </p:spPr>
      </p:pic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52" name="GroupShape 5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3" name="Shape 53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>
            <a:normAutofit fontScale="100%" lnSpcReduction="0%"/>
          </a:bodyPr>
          <a:lstStyle>
            <a:defPPr/>
            <a:lvl1pPr lvl="0">
              <a:defRPr sz="38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54" name="Shape 54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5" name="Shape 5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19.05.2024</a:t>
            </a:r>
          </a:p>
        </p:txBody>
      </p:sp>
      <p:sp>
        <p:nvSpPr>
          <p:cNvPr hidden="false" id="56" name="Shape 5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7" name="Shape 5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pic>
        <p:nvPicPr>
          <p:cNvPr hidden="false" id="59" name="Picture 59"/>
          <p:cNvPicPr preferRelativeResize="true"/>
          <p:nvPr isPhoto="false"/>
        </p:nvPicPr>
        <p:blipFill>
          <a:blip r:embed="rId1"/>
          <a:srcRect b="56048" l="39243" r="39043" t="13231"/>
          <a:stretch/>
        </p:blipFill>
        <p:spPr>
          <a:xfrm flipH="false" flipV="false" rot="14056624">
            <a:off x="10513323" y="324875"/>
            <a:ext cx="2358946" cy="1788152"/>
          </a:xfrm>
          <a:prstGeom prst="rect">
            <a:avLst/>
          </a:prstGeom>
        </p:spPr>
      </p:pic>
      <p:pic>
        <p:nvPicPr>
          <p:cNvPr hidden="false" id="61" name="Picture 61"/>
          <p:cNvPicPr preferRelativeResize="true"/>
          <p:nvPr isPhoto="false"/>
        </p:nvPicPr>
        <p:blipFill>
          <a:blip r:embed="rId2"/>
          <a:srcRect b="0" l="0" r="49685" t="0"/>
          <a:stretch/>
        </p:blipFill>
        <p:spPr>
          <a:xfrm flipH="false" flipV="false" rot="10800000">
            <a:off x="0" y="5795959"/>
            <a:ext cx="860293" cy="941394"/>
          </a:xfrm>
          <a:prstGeom prst="rect">
            <a:avLst/>
          </a:prstGeom>
        </p:spPr>
      </p:pic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19" name="GroupShape 1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" name="Shape 20"/>
          <p:cNvSpPr txBox="true"/>
          <p:nvPr isPhoto="false">
            <p:ph idx="0" type="title"/>
          </p:nvPr>
        </p:nvSpPr>
        <p:spPr>
          <a:xfrm flipH="false" flipV="false" rot="0">
            <a:off x="838200" y="151482"/>
            <a:ext cx="10515600" cy="11303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1" name="Shape 21"/>
          <p:cNvSpPr txBox="true"/>
          <p:nvPr isPhoto="false">
            <p:ph idx="1" type="body"/>
          </p:nvPr>
        </p:nvSpPr>
        <p:spPr>
          <a:xfrm flipH="false" flipV="false" rot="0">
            <a:off x="838200" y="1392964"/>
            <a:ext cx="5181600" cy="4783999"/>
          </a:xfrm>
          <a:prstGeom prst="rect">
            <a:avLst/>
          </a:prstGeom>
        </p:spPr>
        <p:txBody>
          <a:bodyPr/>
          <a:lstStyle>
            <a:defPPr/>
            <a:lvl1pPr lvl="0">
              <a:defRPr sz="2500"/>
            </a:lvl1pPr>
            <a:lvl2pPr lvl="1">
              <a:defRPr sz="2300"/>
            </a:lvl2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2" name="Shape 22"/>
          <p:cNvSpPr txBox="true"/>
          <p:nvPr isPhoto="false">
            <p:ph idx="2" type="body"/>
          </p:nvPr>
        </p:nvSpPr>
        <p:spPr>
          <a:xfrm flipH="false" flipV="false" rot="0">
            <a:off x="6172200" y="1392964"/>
            <a:ext cx="5181600" cy="4783999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3" name="Shape 2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19.05.2024</a:t>
            </a:r>
          </a:p>
        </p:txBody>
      </p:sp>
      <p:sp>
        <p:nvSpPr>
          <p:cNvPr hidden="false" id="24" name="Shape 2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5" name="Shape 2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pic>
        <p:nvPicPr>
          <p:cNvPr hidden="false" id="27" name="Picture 27"/>
          <p:cNvPicPr preferRelativeResize="true"/>
          <p:nvPr isPhoto="false"/>
        </p:nvPicPr>
        <p:blipFill>
          <a:blip r:embed="rId1"/>
          <a:srcRect b="0" l="0" r="49685" t="0"/>
          <a:stretch/>
        </p:blipFill>
        <p:spPr>
          <a:xfrm flipH="false" flipV="false" rot="10800000">
            <a:off x="0" y="5795959"/>
            <a:ext cx="860293" cy="941394"/>
          </a:xfrm>
          <a:prstGeom prst="rect">
            <a:avLst/>
          </a:prstGeom>
        </p:spPr>
      </p:pic>
      <p:pic>
        <p:nvPicPr>
          <p:cNvPr hidden="false" id="29" name="Picture 29"/>
          <p:cNvPicPr preferRelativeResize="true"/>
          <p:nvPr isPhoto="false"/>
        </p:nvPicPr>
        <p:blipFill>
          <a:blip r:embed="rId2"/>
          <a:srcRect b="56048" l="39243" r="39043" t="13231"/>
          <a:stretch/>
        </p:blipFill>
        <p:spPr>
          <a:xfrm flipH="false" flipV="false" rot="14056624">
            <a:off x="10513323" y="324875"/>
            <a:ext cx="2358946" cy="1788152"/>
          </a:xfrm>
          <a:prstGeom prst="rect">
            <a:avLst/>
          </a:prstGeom>
        </p:spPr>
      </p:pic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30" name="GroupShape 3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1" name="Shape 31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32" name="Shape 32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3" name="Shape 33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34" name="Shape 3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19.05.2024</a:t>
            </a:r>
          </a:p>
        </p:txBody>
      </p:sp>
      <p:sp>
        <p:nvSpPr>
          <p:cNvPr hidden="false" id="35" name="Shape 3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6" name="Shape 3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pic>
        <p:nvPicPr>
          <p:cNvPr hidden="false" id="38" name="Picture 38"/>
          <p:cNvPicPr preferRelativeResize="true"/>
          <p:nvPr isPhoto="false"/>
        </p:nvPicPr>
        <p:blipFill>
          <a:blip r:embed="rId1"/>
          <a:srcRect b="0" l="0" r="49685" t="0"/>
          <a:stretch/>
        </p:blipFill>
        <p:spPr>
          <a:xfrm flipH="false" flipV="false" rot="10800000">
            <a:off x="0" y="5795959"/>
            <a:ext cx="860293" cy="941394"/>
          </a:xfrm>
          <a:prstGeom prst="rect">
            <a:avLst/>
          </a:prstGeom>
        </p:spPr>
      </p:pic>
      <p:pic>
        <p:nvPicPr>
          <p:cNvPr hidden="false" id="40" name="Picture 40"/>
          <p:cNvPicPr preferRelativeResize="true"/>
          <p:nvPr isPhoto="false"/>
        </p:nvPicPr>
        <p:blipFill>
          <a:blip r:embed="rId2"/>
          <a:srcRect b="56048" l="39243" r="39043" t="13231"/>
          <a:stretch/>
        </p:blipFill>
        <p:spPr>
          <a:xfrm flipH="false" flipV="false" rot="14056624">
            <a:off x="10513323" y="324875"/>
            <a:ext cx="2358946" cy="1788152"/>
          </a:xfrm>
          <a:prstGeom prst="rect">
            <a:avLst/>
          </a:prstGeom>
        </p:spPr>
      </p:pic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41" name="GroupShape 4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2" name="Shape 42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6355771" cy="961402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43" name="Shape 43"/>
          <p:cNvSpPr txBox="true"/>
          <p:nvPr isPhoto="false">
            <p:ph idx="1" type="body"/>
          </p:nvPr>
        </p:nvSpPr>
        <p:spPr>
          <a:xfrm flipH="false" flipV="false" rot="0">
            <a:off x="7419976" y="457201"/>
            <a:ext cx="3935411" cy="572140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/>
        </p:txBody>
      </p:sp>
      <p:sp>
        <p:nvSpPr>
          <p:cNvPr hidden="false" id="44" name="Shape 44"/>
          <p:cNvSpPr txBox="true"/>
          <p:nvPr isPhoto="false">
            <p:ph idx="2" type="body"/>
          </p:nvPr>
        </p:nvSpPr>
        <p:spPr>
          <a:xfrm flipH="false" flipV="false" rot="0">
            <a:off x="839788" y="1596343"/>
            <a:ext cx="6355771" cy="4272645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5" name="Shape 4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19.05.2024</a:t>
            </a:r>
          </a:p>
        </p:txBody>
      </p:sp>
      <p:sp>
        <p:nvSpPr>
          <p:cNvPr hidden="false" id="46" name="Shape 4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7" name="Shape 4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pic>
        <p:nvPicPr>
          <p:cNvPr hidden="false" id="49" name="Picture 49"/>
          <p:cNvPicPr preferRelativeResize="true"/>
          <p:nvPr isPhoto="false"/>
        </p:nvPicPr>
        <p:blipFill>
          <a:blip r:embed="rId1"/>
          <a:srcRect b="0" l="0" r="49685" t="0"/>
          <a:stretch/>
        </p:blipFill>
        <p:spPr>
          <a:xfrm flipH="false" flipV="false" rot="10800000">
            <a:off x="0" y="5795959"/>
            <a:ext cx="860293" cy="941394"/>
          </a:xfrm>
          <a:prstGeom prst="rect">
            <a:avLst/>
          </a:prstGeom>
        </p:spPr>
      </p:pic>
      <p:pic>
        <p:nvPicPr>
          <p:cNvPr hidden="false" id="51" name="Picture 51"/>
          <p:cNvPicPr preferRelativeResize="true"/>
          <p:nvPr isPhoto="false"/>
        </p:nvPicPr>
        <p:blipFill>
          <a:blip r:embed="rId2"/>
          <a:srcRect b="56048" l="39243" r="39043" t="13231"/>
          <a:stretch/>
        </p:blipFill>
        <p:spPr>
          <a:xfrm flipH="false" flipV="false" rot="14056624">
            <a:off x="10513323" y="324875"/>
            <a:ext cx="2358946" cy="1788152"/>
          </a:xfrm>
          <a:prstGeom prst="rect">
            <a:avLst/>
          </a:prstGeom>
        </p:spPr>
      </p:pic>
    </p:spTree>
  </p:cSld>
</p:sldLayout>
</file>

<file path=ppt/slideMasters/_rels/slideMaster1.xml.rels><?xml version="1.0" encoding="UTF-8" standalone="no" ?>
<Relationships xmlns="http://schemas.openxmlformats.org/package/2006/relationships">
  <Relationship Id="rId6" Target="../slideLayouts/slideLayout5.xml" Type="http://schemas.openxmlformats.org/officeDocument/2006/relationships/slideLayout"/>
  <Relationship Id="rId1" Target="../theme/theme1.xml" Type="http://schemas.openxmlformats.org/officeDocument/2006/relationships/theme"/>
  <Relationship Id="rId2" Target="../slideLayouts/slideLayout1.xml" Type="http://schemas.openxmlformats.org/officeDocument/2006/relationships/slideLayout"/>
  <Relationship Id="rId3" Target="../slideLayouts/slideLayout2.xml" Type="http://schemas.openxmlformats.org/officeDocument/2006/relationships/slideLayout"/>
  <Relationship Id="rId4" Target="../slideLayouts/slideLayout3.xml" Type="http://schemas.openxmlformats.org/officeDocument/2006/relationships/slideLayout"/>
  <Relationship Id="rId5" Target="../slideLayouts/slideLayout4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838200" y="151481"/>
            <a:ext cx="10515600" cy="1325563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838200" y="1611981"/>
            <a:ext cx="10515600" cy="4351338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19.05.2024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/>
      <a:lvl1pPr algn="l" lvl="0">
        <a:lnSpc>
          <a:spcPct val="90000"/>
        </a:lnSpc>
        <a:buNone/>
        <a:defRPr sz="38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228600" lvl="0" marL="228600">
        <a:lnSpc>
          <a:spcPct val="90000"/>
        </a:lnSpc>
        <a:spcBef>
          <a:spcPts val="1000"/>
        </a:spcBef>
        <a:buFont typeface="Arial"/>
        <a:buChar char="•"/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algn="l" indent="-228600" lvl="1" marL="685800">
        <a:lnSpc>
          <a:spcPct val="90000"/>
        </a:lnSpc>
        <a:spcBef>
          <a:spcPts val="500"/>
        </a:spcBef>
        <a:buFont typeface="Arial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lnSpc>
          <a:spcPct val="90000"/>
        </a:lnSpc>
        <a:spcBef>
          <a:spcPts val="500"/>
        </a:spcBef>
        <a:buFont typeface="Arial"/>
        <a:buChar char="•"/>
        <a:defRPr sz="19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lnSpc>
          <a:spcPct val="90000"/>
        </a:lnSpc>
        <a:spcBef>
          <a:spcPts val="500"/>
        </a:spcBef>
        <a:buFont typeface="Arial"/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lnSpc>
          <a:spcPct val="90000"/>
        </a:lnSpc>
        <a:spcBef>
          <a:spcPts val="50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1" Target="../media/12.jpeg" Type="http://schemas.openxmlformats.org/officeDocument/2006/relationships/image"/>
  <Relationship Id="rId2" Target="../media/13.png" Type="http://schemas.openxmlformats.org/officeDocument/2006/relationships/image"/>
  <Relationship Id="rId3" Target="../slideLayouts/slideLayout1.xml" Type="http://schemas.openxmlformats.org/officeDocument/2006/relationships/slideLayout"/>
</Relationships>

</file>

<file path=ppt/slides/_rels/slide2.xml.rels><?xml version="1.0" encoding="UTF-8" standalone="no" ?>
<Relationships xmlns="http://schemas.openxmlformats.org/package/2006/relationships">
  <Relationship Id="rId1" Target="../media/14.jpeg" Type="http://schemas.openxmlformats.org/officeDocument/2006/relationships/image"/>
  <Relationship Id="rId2" Target="../slideLayouts/slideLayout5.xml" Type="http://schemas.openxmlformats.org/officeDocument/2006/relationships/slideLayout"/>
</Relationships>

</file>

<file path=ppt/slides/_rels/slide3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4.xml.rels><?xml version="1.0" encoding="UTF-8" standalone="no" ?>
<Relationships xmlns="http://schemas.openxmlformats.org/package/2006/relationships">
  <Relationship Id="rId1" Target="../slideLayouts/slideLayout2.xml" Type="http://schemas.openxmlformats.org/officeDocument/2006/relationships/slideLayout"/>
</Relationships>

</file>

<file path=ppt/slides/_rels/slide5.xml.rels><?xml version="1.0" encoding="UTF-8" standalone="no" ?>
<Relationships xmlns="http://schemas.openxmlformats.org/package/2006/relationships">
  <Relationship Id="rId1" Target="../media/15.jpeg" Type="http://schemas.openxmlformats.org/officeDocument/2006/relationships/image"/>
  <Relationship Id="rId2" Target="../media/16.jpeg" Type="http://schemas.openxmlformats.org/officeDocument/2006/relationships/image"/>
  <Relationship Id="rId3" Target="../slideLayouts/slideLayout2.xml" Type="http://schemas.openxmlformats.org/officeDocument/2006/relationships/slideLayout"/>
</Relationships>

</file>

<file path=ppt/slides/_rels/slide6.xml.rels><?xml version="1.0" encoding="UTF-8" standalone="no" ?>
<Relationships xmlns="http://schemas.openxmlformats.org/package/2006/relationships">
  <Relationship Id="rId1" Target="../media/17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7.xml.rels><?xml version="1.0" encoding="UTF-8" standalone="no" ?>
<Relationships xmlns="http://schemas.openxmlformats.org/package/2006/relationships">
  <Relationship Id="rId1" Target="../media/18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8.xml.rels><?xml version="1.0" encoding="UTF-8" standalone="no" ?>
<Relationships xmlns="http://schemas.openxmlformats.org/package/2006/relationships">
  <Relationship Id="rId1" Target="../media/19.jpeg" Type="http://schemas.openxmlformats.org/officeDocument/2006/relationships/image"/>
  <Relationship Id="rId2" Target="../slideLayouts/slideLayout2.xml" Type="http://schemas.openxmlformats.org/officeDocument/2006/relationships/slideLayout"/>
</Relationships>

</file>

<file path=ppt/slides/_rels/slide9.xml.rels><?xml version="1.0" encoding="UTF-8" standalone="no" ?>
<Relationships xmlns="http://schemas.openxmlformats.org/package/2006/relationships">
  <Relationship Id="rId6" Target="../slideLayouts/slideLayout1.xml" Type="http://schemas.openxmlformats.org/officeDocument/2006/relationships/slideLayout"/>
  <Relationship Id="rId1" Target="../media/20.jpeg" Type="http://schemas.openxmlformats.org/officeDocument/2006/relationships/image"/>
  <Relationship Id="rId2" Target="../media/21.jpeg" Type="http://schemas.openxmlformats.org/officeDocument/2006/relationships/image"/>
  <Relationship Id="rId3" Target="../media/22.jpeg" Type="http://schemas.openxmlformats.org/officeDocument/2006/relationships/image"/>
  <Relationship Id="rId4" Target="../media/23.jpeg" Type="http://schemas.openxmlformats.org/officeDocument/2006/relationships/image"/>
  <Relationship Id="rId5" Target="../media/24.png" Type="http://schemas.openxmlformats.org/officeDocument/2006/relationships/image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false">
  <p:cSld name="">
    <p:bg>
      <p:bgPr>
        <a:blipFill>
          <a:blip r:embed="rId2"/>
          <a:stretch/>
        </a:blipFill>
      </p:bgPr>
    </p:bg>
    <p:spTree>
      <p:nvGrpSpPr>
        <p:cNvPr hidden="false" id="62" name="GroupShape 6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3" name="Shape 63"/>
          <p:cNvSpPr txBox="true"/>
          <p:nvPr isPhoto="false">
            <p:ph idx="1" type="subTitle"/>
          </p:nvPr>
        </p:nvSpPr>
        <p:spPr>
          <a:xfrm flipH="false" flipV="false" rot="0">
            <a:off x="2300126" y="4451886"/>
            <a:ext cx="7120396" cy="141767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>
              <a:buNone/>
            </a:pPr>
            <a:r>
              <a:rPr b="true" sz="2700" u="sng"/>
              <a:t>ПРОЕКТ</a:t>
            </a:r>
            <a:endParaRPr b="true" sz="2700" u="sng"/>
          </a:p>
          <a:p>
            <a:pPr algn="ctr">
              <a:buNone/>
            </a:pPr>
            <a:r>
              <a:rPr b="true" sz="2700"/>
              <a:t>«Центр психологической поддержки и развития подростков "ДУША"</a:t>
            </a:r>
            <a:endParaRPr b="true" sz="2700"/>
          </a:p>
          <a:p/>
        </p:txBody>
      </p:sp>
      <p:sp>
        <p:nvSpPr>
          <p:cNvPr hidden="false" id="64" name="Shape 64"/>
          <p:cNvSpPr txBox="true"/>
          <p:nvPr isPhoto="false"/>
        </p:nvSpPr>
        <p:spPr>
          <a:xfrm flipH="false" flipV="false" rot="0">
            <a:off x="2310957" y="25990"/>
            <a:ext cx="7302728" cy="4505438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65" name="GroupShape 6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6" name="Shape 66"/>
          <p:cNvSpPr txBox="true"/>
          <p:nvPr isPhoto="false"/>
        </p:nvSpPr>
        <p:spPr>
          <a:xfrm flipH="false" flipV="false" rot="0">
            <a:off x="7432126" y="525994"/>
            <a:ext cx="4075106" cy="6095726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67" name="Shape 67"/>
          <p:cNvSpPr txBox="true"/>
          <p:nvPr isPhoto="false"/>
        </p:nvSpPr>
        <p:spPr>
          <a:xfrm flipH="false" flipV="false" rot="0">
            <a:off x="1070789" y="564854"/>
            <a:ext cx="6066402" cy="6104114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r>
              <a:rPr b="true" sz="26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Пономаренко Ольга</a:t>
            </a:r>
            <a:endParaRPr b="true" sz="2600">
              <a:solidFill>
                <a:schemeClr val="tx2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 sz="17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 sz="1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Мама двух дочерей-подростков;</a:t>
            </a:r>
            <a:endParaRPr sz="17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 sz="1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-Психолог со стажем работы 7 лет;</a:t>
            </a:r>
            <a:endParaRPr sz="17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 sz="1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-Проведено </a:t>
            </a:r>
            <a:r>
              <a:rPr sz="1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более 1000 индивидуальных консультаций</a:t>
            </a:r>
            <a:endParaRPr sz="17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 sz="1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более 500 часов групповых занятий;</a:t>
            </a:r>
            <a:endParaRPr sz="17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 sz="17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 sz="1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-2016-2018 спикер социально- благотворительного проекта "Добромама";</a:t>
            </a:r>
            <a:endParaRPr sz="17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 sz="17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 sz="1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 2018 года психолог и спикер клуба  "Молодая семья" с. Иглино;</a:t>
            </a:r>
            <a:endParaRPr sz="17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 sz="17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 sz="1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-2019-2020 куратор волонтерского движения в  Иглинском районе;</a:t>
            </a:r>
            <a:endParaRPr sz="17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 sz="17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 sz="1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-Сценарист и ведущая мероприятий, организованных Комитетом по молодёжной политике и спорту МР Иглинский район;</a:t>
            </a:r>
            <a:endParaRPr sz="17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endParaRPr sz="17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>
              <a:buNone/>
            </a:pPr>
            <a:r>
              <a:rPr sz="17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-Ведущая рубрики "Астропрогноз" на телеканале «Вся Уфа».</a:t>
            </a:r>
            <a:endParaRPr sz="17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68" name="GroupShape 6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9" name="Shape 69"/>
          <p:cNvSpPr txBox="true"/>
          <p:nvPr isPhoto="false">
            <p:ph idx="1" type="body"/>
          </p:nvPr>
        </p:nvSpPr>
        <p:spPr>
          <a:xfrm flipH="false" flipV="false" rot="0">
            <a:off x="909083" y="153184"/>
            <a:ext cx="11147646" cy="6525801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 indent="0" marL="0">
              <a:buNone/>
            </a:pPr>
            <a:r>
              <a:rPr b="true"/>
              <a:t>Аватары/Целевая аудитория</a:t>
            </a:r>
            <a:endParaRPr b="true"/>
          </a:p>
          <a:p>
            <a:pPr algn="just" indent="0" marL="0">
              <a:buNone/>
            </a:pPr>
            <a:r>
              <a:rPr sz="2200"/>
              <a:t>Я провела интервью, и статистика показала следующее:</a:t>
            </a:r>
            <a:endParaRPr sz="2200"/>
          </a:p>
          <a:p>
            <a:pPr algn="just" indent="0" marL="0">
              <a:buNone/>
            </a:pPr>
            <a:r>
              <a:rPr sz="2200"/>
              <a:t>1. Женщины 35-45 лет, мамы 2-х и 3-х детей с платежеспособностью 100 000 рублей, испытывающие тревогу из-за потери коммуникаций со старшими детьми- подростками. </a:t>
            </a:r>
            <a:endParaRPr sz="2200"/>
          </a:p>
          <a:p>
            <a:pPr algn="just" indent="0" marL="0">
              <a:buNone/>
            </a:pPr>
            <a:r>
              <a:rPr sz="2200"/>
              <a:t>Важны будут индивидуальные и групповые занятия на развитие эмоционального интеллекта. </a:t>
            </a:r>
            <a:endParaRPr sz="2200"/>
          </a:p>
          <a:p>
            <a:pPr algn="just" indent="0" marL="0">
              <a:buNone/>
            </a:pPr>
            <a:r>
              <a:rPr sz="2200"/>
              <a:t>2. Женщины 35-45 лет, мамы 2-х детей, с доходом 60000 рублей, воспитывающие детей без мужчины, испытывающие чувство вины перед ребёнком за отсутствие качественного времени вместе и  возможностей радовать своих детей, и как следствие - ухудшение отношений. </a:t>
            </a:r>
            <a:endParaRPr sz="2200"/>
          </a:p>
          <a:p>
            <a:pPr algn="just" indent="0" marL="0">
              <a:buNone/>
            </a:pPr>
            <a:r>
              <a:rPr sz="2200"/>
              <a:t>Важны будут стоимость и возможность взаимодействовать с ребёнком в присутствии специалиста, который даст рекомендации, как снимать эмоциональное напряжение в детско-родительских отношениях. </a:t>
            </a:r>
            <a:endParaRPr sz="2200"/>
          </a:p>
          <a:p>
            <a:pPr algn="just" indent="0" marL="0">
              <a:buNone/>
            </a:pPr>
            <a:r>
              <a:rPr sz="2200"/>
              <a:t>3.  Женщины 30-35 лет, мамы, с доходом 70000 рублей, после развода, испытывающие тревогу за психоэмоциональное состояние ребёнка, в связи  с плохими отношениями с отцом ребёнка, или выходя за</a:t>
            </a:r>
            <a:r>
              <a:t>муж второй раз и рождением 2-го ребёнка. </a:t>
            </a:r>
          </a:p>
          <a:p>
            <a:pPr algn="just" indent="0" marL="0">
              <a:buNone/>
            </a:pPr>
            <a:r>
              <a:rPr sz="2400"/>
              <a:t>Важны будут занятия на выравнивание психоэмоционального состояния в групповом и индивидуальном формате.</a:t>
            </a:r>
            <a:endParaRPr sz="2400"/>
          </a:p>
        </p:txBody>
      </p:sp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70" name="GroupShape 7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1" name="Shape 71"/>
          <p:cNvSpPr txBox="true"/>
          <p:nvPr isPhoto="false">
            <p:ph idx="10" type="dt"/>
          </p:nvPr>
        </p:nvSpPr>
        <p:spPr>
          <a:xfrm flipH="false" flipV="false" rot="0">
            <a:off x="814572" y="1909145"/>
            <a:ext cx="3062175" cy="4812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>
            <a:defPPr/>
            <a:lvl1pPr lvl="0"/>
          </a:lstStyle>
          <a:p>
            <a:pPr algn="ctr"/>
            <a:r>
              <a:rPr b="true" sz="2800">
                <a:solidFill>
                  <a:schemeClr val="accent5">
                    <a:lumMod val="50000"/>
                  </a:schemeClr>
                </a:solidFill>
              </a:rPr>
              <a:t>Индивидуальные консультации</a:t>
            </a:r>
            <a:r>
              <a:rPr sz="2800"/>
              <a:t> </a:t>
            </a:r>
            <a:r>
              <a:rPr sz="2800">
                <a:solidFill>
                  <a:schemeClr val="tx2">
                    <a:lumMod val="50000"/>
                  </a:schemeClr>
                </a:solidFill>
              </a:rPr>
              <a:t>психолога с подростками, подходит для стабилизации психоэмоционального состояния		</a:t>
            </a:r>
            <a:endParaRPr sz="280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hidden="false" id="72" name="Shape 72"/>
          <p:cNvSpPr txBox="true"/>
          <p:nvPr isPhoto="false">
            <p:ph idx="11" type="ftr"/>
          </p:nvPr>
        </p:nvSpPr>
        <p:spPr>
          <a:xfrm flipH="false" flipV="false" rot="0">
            <a:off x="4168553" y="1926116"/>
            <a:ext cx="4114800" cy="4736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>
            <a:defPPr/>
            <a:lvl1pPr lvl="0"/>
          </a:lstStyle>
          <a:p>
            <a:r>
              <a:rPr b="true" sz="3100">
                <a:solidFill>
                  <a:schemeClr val="accent5">
                    <a:lumMod val="50000"/>
                  </a:schemeClr>
                </a:solidFill>
              </a:rPr>
              <a:t>Семейные консультации</a:t>
            </a:r>
            <a:r>
              <a:rPr sz="3100"/>
              <a:t> </a:t>
            </a:r>
            <a:r>
              <a:rPr sz="3100">
                <a:solidFill>
                  <a:schemeClr val="tx2">
                    <a:lumMod val="50000"/>
                  </a:schemeClr>
                </a:solidFill>
              </a:rPr>
              <a:t>для мамы и ребёнка, подходит для тех кто хочет восстановить потерянную коммуникацию с ребёнком</a:t>
            </a:r>
            <a:endParaRPr sz="3100"/>
          </a:p>
        </p:txBody>
      </p:sp>
      <p:sp>
        <p:nvSpPr>
          <p:cNvPr hidden="false" id="73" name="Shape 73"/>
          <p:cNvSpPr txBox="true"/>
          <p:nvPr isPhoto="false">
            <p:ph idx="12" type="sldNum"/>
          </p:nvPr>
        </p:nvSpPr>
        <p:spPr>
          <a:xfrm flipH="false" flipV="false" rot="0">
            <a:off x="8610600" y="1957844"/>
            <a:ext cx="2743200" cy="47636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>
            <a:defPPr/>
            <a:lvl1pPr lvl="0"/>
          </a:lstStyle>
          <a:p>
            <a:pPr algn="ctr"/>
            <a:r>
              <a:rPr b="true" sz="3100">
                <a:solidFill>
                  <a:schemeClr val="accent5">
                    <a:lumMod val="50000"/>
                  </a:schemeClr>
                </a:solidFill>
              </a:rPr>
              <a:t>Тренинги</a:t>
            </a:r>
            <a:r>
              <a:rPr sz="3100"/>
              <a:t> </a:t>
            </a:r>
            <a:r>
              <a:rPr sz="3100">
                <a:solidFill>
                  <a:schemeClr val="tx2">
                    <a:lumMod val="50000"/>
                  </a:schemeClr>
                </a:solidFill>
              </a:rPr>
              <a:t>для подростков, подходят для тех кому важно развитие эмоционального интеллекта</a:t>
            </a:r>
            <a:endParaRPr sz="3100"/>
          </a:p>
        </p:txBody>
      </p:sp>
      <p:sp>
        <p:nvSpPr>
          <p:cNvPr hidden="false" id="74" name="Shape 74"/>
          <p:cNvSpPr txBox="true"/>
          <p:nvPr isPhoto="false"/>
        </p:nvSpPr>
        <p:spPr>
          <a:xfrm flipH="false" flipV="false" rot="0">
            <a:off x="1649673" y="718436"/>
            <a:ext cx="9111210" cy="1417673"/>
          </a:xfrm>
          <a:prstGeom prst="rect">
            <a:avLst/>
          </a:prstGeom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r>
              <a:rPr b="true" sz="4100" u="sng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Клиенты/ Ценное предложение </a:t>
            </a:r>
            <a:endParaRPr b="true" sz="4100" u="sng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75" name="GroupShape 7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6" name="Shape 76"/>
          <p:cNvSpPr txBox="true"/>
          <p:nvPr isPhoto="false">
            <p:ph idx="10" type="dt"/>
          </p:nvPr>
        </p:nvSpPr>
        <p:spPr>
          <a:prstGeom prst="rect">
            <a:avLst/>
          </a:prstGeom>
        </p:spPr>
      </p:sp>
      <p:sp>
        <p:nvSpPr>
          <p:cNvPr hidden="false" id="77" name="Shape 77"/>
          <p:cNvSpPr txBox="true"/>
          <p:nvPr isPhoto="false">
            <p:ph idx="11" type="ftr"/>
          </p:nvPr>
        </p:nvSpPr>
        <p:spPr>
          <a:prstGeom prst="rect">
            <a:avLst/>
          </a:prstGeom>
        </p:spPr>
      </p:sp>
      <p:sp>
        <p:nvSpPr>
          <p:cNvPr hidden="false" id="78" name="Shape 7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</p:sp>
      <p:sp>
        <p:nvSpPr>
          <p:cNvPr hidden="false" id="79" name="Shape 79"/>
          <p:cNvSpPr txBox="true"/>
          <p:nvPr isPhoto="false"/>
        </p:nvSpPr>
        <p:spPr>
          <a:xfrm flipH="false" flipV="false" rot="0">
            <a:off x="665568" y="916024"/>
            <a:ext cx="6479858" cy="4650658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0" name="Shape 80"/>
          <p:cNvSpPr txBox="true"/>
          <p:nvPr isPhoto="false"/>
        </p:nvSpPr>
        <p:spPr>
          <a:xfrm flipH="false" flipV="false" rot="0">
            <a:off x="7494329" y="626139"/>
            <a:ext cx="4402195" cy="5201720"/>
          </a:xfrm>
          <a:prstGeom prst="rect">
            <a:avLst/>
          </a:prstGeom>
          <a:blipFill>
            <a:blip r:embed="rId2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1" name="GroupShape 8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2" name="Shape 82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 sz="3800"/>
            </a:lvl1pPr>
          </a:lstStyle>
          <a:p>
            <a:pPr algn="ctr"/>
            <a:r>
              <a:rPr b="true">
                <a:solidFill>
                  <a:schemeClr val="accent1">
                    <a:lumMod val="50000"/>
                  </a:schemeClr>
                </a:solidFill>
              </a:rPr>
              <a:t>Описание,отстройка от конкурентов</a:t>
            </a:r>
            <a:endParaRPr b="true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hidden="false" id="83" name="Shape 83"/>
          <p:cNvSpPr txBox="true"/>
          <p:nvPr isPhoto="false"/>
        </p:nvSpPr>
        <p:spPr>
          <a:xfrm flipH="false" flipV="false" rot="0">
            <a:off x="1010100" y="1631754"/>
            <a:ext cx="4969960" cy="48582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t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r>
              <a:rPr sz="2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ПРОЕКТ</a:t>
            </a:r>
            <a:endParaRPr sz="25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r>
              <a:rPr sz="25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Центр психологической поддержки и развития подростков "ДУША" - пространство, где дети могут поделиться своими переживаниями, получить поддержку и повысить навыки коммуникативных способностей и управления эмоциями, а родители получают рекомендации по корректировке детско- родительских отношений.</a:t>
            </a:r>
            <a:endParaRPr sz="25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just">
              <a:buNone/>
            </a:pPr>
            <a:endParaRPr sz="25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84" name="Shape 84"/>
          <p:cNvSpPr txBox="true"/>
          <p:nvPr isPhoto="false"/>
        </p:nvSpPr>
        <p:spPr>
          <a:xfrm flipH="false" flipV="false" rot="0">
            <a:off x="6312382" y="1695745"/>
            <a:ext cx="5567717" cy="4552844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5" name="GroupShape 8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6" name="Shape 86"/>
          <p:cNvSpPr txBox="true"/>
          <p:nvPr isPhoto="false">
            <p:ph idx="0" type="title"/>
          </p:nvPr>
        </p:nvSpPr>
        <p:spPr>
          <a:xfrm flipH="false" flipV="false" rot="0">
            <a:off x="-1406451" y="210550"/>
            <a:ext cx="10515600" cy="1325563"/>
          </a:xfrm>
          <a:prstGeom prst="rect">
            <a:avLst/>
          </a:prstGeom>
        </p:spPr>
        <p:txBody>
          <a:bodyPr/>
          <a:lstStyle>
            <a:defPPr/>
            <a:lvl1pPr lvl="0">
              <a:defRPr sz="3800"/>
            </a:lvl1pPr>
          </a:lstStyle>
          <a:p>
            <a:pPr algn="ctr"/>
            <a:r>
              <a:rPr b="true" i="false" sz="4200" u="sng"/>
              <a:t>Стартовый капитал</a:t>
            </a:r>
            <a:endParaRPr b="true" i="false" sz="4200" u="sng"/>
          </a:p>
        </p:txBody>
      </p:sp>
      <p:sp>
        <p:nvSpPr>
          <p:cNvPr hidden="false" id="87" name="Shape 87"/>
          <p:cNvSpPr txBox="true"/>
          <p:nvPr isPhoto="false"/>
        </p:nvSpPr>
        <p:spPr>
          <a:xfrm flipH="false" flipV="false" rot="0">
            <a:off x="703373" y="1648192"/>
            <a:ext cx="11008217" cy="3879851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8" name="GroupShape 8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9" name="Shape 89"/>
          <p:cNvSpPr txBox="true"/>
          <p:nvPr isPhoto="false">
            <p:ph idx="0" type="title"/>
          </p:nvPr>
        </p:nvSpPr>
        <p:spPr>
          <a:xfrm flipH="false" flipV="false" rot="0">
            <a:off x="-579474" y="130253"/>
            <a:ext cx="8951578" cy="1417674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>
              <a:defRPr sz="3800"/>
            </a:lvl1pPr>
          </a:lstStyle>
          <a:p>
            <a:pPr algn="ctr"/>
            <a:r>
              <a:rPr b="true" sz="4500" u="sng">
                <a:solidFill>
                  <a:schemeClr val="accent1">
                    <a:lumMod val="50000"/>
                  </a:schemeClr>
                </a:solidFill>
              </a:rPr>
              <a:t>Финансовый расчет </a:t>
            </a:r>
            <a:endParaRPr b="true" sz="4500" u="sng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hidden="false" id="90" name="Shape 90"/>
          <p:cNvSpPr txBox="true"/>
          <p:nvPr isPhoto="false">
            <p:ph idx="10" type="dt"/>
          </p:nvPr>
        </p:nvSpPr>
        <p:spPr>
          <a:prstGeom prst="rect">
            <a:avLst/>
          </a:prstGeom>
        </p:spPr>
      </p:sp>
      <p:sp>
        <p:nvSpPr>
          <p:cNvPr hidden="false" id="91" name="Shape 91"/>
          <p:cNvSpPr txBox="true"/>
          <p:nvPr isPhoto="false">
            <p:ph idx="11" type="ftr"/>
          </p:nvPr>
        </p:nvSpPr>
        <p:spPr>
          <a:prstGeom prst="rect">
            <a:avLst/>
          </a:prstGeom>
        </p:spPr>
      </p:sp>
      <p:sp>
        <p:nvSpPr>
          <p:cNvPr hidden="false" id="92" name="Shape 9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</p:sp>
      <p:sp>
        <p:nvSpPr>
          <p:cNvPr hidden="false" id="93" name="Shape 93"/>
          <p:cNvSpPr txBox="true"/>
          <p:nvPr isPhoto="false"/>
        </p:nvSpPr>
        <p:spPr>
          <a:xfrm flipH="false" flipV="false" rot="0">
            <a:off x="3211180" y="1400396"/>
            <a:ext cx="8193517" cy="4924967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false">
  <p:cSld name="">
    <p:bg>
      <p:bgPr>
        <a:blipFill>
          <a:blip r:embed="rId5"/>
          <a:stretch/>
        </a:blipFill>
      </p:bgPr>
    </p:bg>
    <p:spTree>
      <p:nvGrpSpPr>
        <p:cNvPr hidden="false" id="94" name="GroupShape 9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5" name="Shape 95"/>
          <p:cNvSpPr txBox="true"/>
          <p:nvPr isPhoto="false">
            <p:ph idx="0" type="title"/>
          </p:nvPr>
        </p:nvSpPr>
        <p:spPr>
          <a:xfrm flipH="false" flipV="false" rot="0">
            <a:off x="628015" y="568912"/>
            <a:ext cx="6014333" cy="1750933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b="true" sz="4900">
                <a:solidFill>
                  <a:schemeClr val="accent1">
                    <a:lumMod val="50000"/>
                  </a:schemeClr>
                </a:solidFill>
              </a:rPr>
              <a:t>Ольга Пономаренко </a:t>
            </a:r>
            <a:endParaRPr b="true" sz="49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hidden="false" id="96" name="Shape 96"/>
          <p:cNvSpPr txBox="true"/>
          <p:nvPr isPhoto="false"/>
        </p:nvSpPr>
        <p:spPr>
          <a:xfrm flipH="false" flipV="false" rot="0">
            <a:off x="410977" y="2676303"/>
            <a:ext cx="1962742" cy="2120076"/>
          </a:xfrm>
          <a:prstGeom prst="rect">
            <a:avLst/>
          </a:prstGeom>
          <a:blipFill>
            <a:blip r:embed="rId1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7" name="Shape 97"/>
          <p:cNvSpPr txBox="true"/>
          <p:nvPr isPhoto="false"/>
        </p:nvSpPr>
        <p:spPr>
          <a:xfrm flipH="false" flipV="false" rot="0">
            <a:off x="2694319" y="2640861"/>
            <a:ext cx="1854525" cy="2149654"/>
          </a:xfrm>
          <a:prstGeom prst="rect">
            <a:avLst/>
          </a:prstGeom>
          <a:blipFill>
            <a:blip r:embed="rId2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8" name="Shape 98"/>
          <p:cNvSpPr txBox="true"/>
          <p:nvPr isPhoto="false"/>
        </p:nvSpPr>
        <p:spPr>
          <a:xfrm flipH="false" flipV="false" rot="0">
            <a:off x="4823489" y="2664489"/>
            <a:ext cx="2211949" cy="2211949"/>
          </a:xfrm>
          <a:prstGeom prst="rect">
            <a:avLst/>
          </a:prstGeom>
          <a:blipFill>
            <a:blip r:embed="rId3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99" name="Shape 99"/>
          <p:cNvSpPr txBox="true"/>
          <p:nvPr isPhoto="false"/>
        </p:nvSpPr>
        <p:spPr>
          <a:xfrm flipH="false" flipV="false" rot="0">
            <a:off x="7130606" y="537977"/>
            <a:ext cx="5143570" cy="5008786"/>
          </a:xfrm>
          <a:prstGeom prst="rect">
            <a:avLst/>
          </a:prstGeom>
          <a:blipFill>
            <a:blip r:embed="rId4"/>
            <a:stretch/>
          </a:blipFill>
        </p:spPr>
        <p:txBody>
          <a:bodyPr anchor="ctr" anchorCtr="true" bIns="46800" lIns="90000" rIns="90000" tIns="46800" vert="horz" wrap="square">
            <a:noAutofit/>
          </a:bodyPr>
          <a:lstStyle>
            <a:defPPr/>
            <a:lvl1pPr indent="0" lvl="0" marL="0"/>
            <a:lvl2pPr indent="0" lvl="1" marL="457200"/>
            <a:lvl3pPr indent="0" lvl="2" marL="914400"/>
            <a:lvl4pPr indent="0" lvl="3" marL="1371600"/>
            <a:lvl5pPr indent="0" lvl="4" marL="1828800"/>
            <a:lvl6pPr indent="0" lvl="5" marL="2286000"/>
            <a:lvl7pPr indent="0" lvl="6" marL="2743200"/>
            <a:lvl8pPr indent="0" lvl="7" marL="3200400"/>
            <a:lvl9pPr indent="0" lvl="8" marL="3657600"/>
          </a:lstStyle>
          <a:p>
            <a:pPr algn="ctr">
              <a:buNone/>
            </a:pPr>
            <a:endParaRPr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MyOffice-CoreFramework-Android/33-1224.848.9354.852.1@c335a14a5742481cc8f26ecdf1133f38a1c9a55e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2024-05-26T09:12:20Z</dcterms:modified>
</cp:coreProperties>
</file>