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2" r:id="rId8"/>
    <p:sldId id="278" r:id="rId9"/>
    <p:sldId id="279" r:id="rId10"/>
    <p:sldId id="288" r:id="rId11"/>
    <p:sldId id="263" r:id="rId12"/>
    <p:sldId id="283" r:id="rId13"/>
    <p:sldId id="285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layout>
                <c:manualLayout>
                  <c:x val="0.18891849432804023"/>
                  <c:y val="-0.101526649307003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за 2023-2024гг         79,90%;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FE9-4149-8251-305033EE0B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150" baseline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за 2020-2021гг</c:v>
                </c:pt>
                <c:pt idx="1">
                  <c:v>за 2021-2022гг</c:v>
                </c:pt>
                <c:pt idx="2">
                  <c:v>за 2022-2023гг</c:v>
                </c:pt>
                <c:pt idx="3">
                  <c:v>за 2023-2024гг         79,90%</c:v>
                </c:pt>
                <c:pt idx="4">
                  <c:v>за 2019-2020гг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0.80300000000000005</c:v>
                </c:pt>
                <c:pt idx="1">
                  <c:v>0.80700000000000005</c:v>
                </c:pt>
                <c:pt idx="2">
                  <c:v>0.80900000000000005</c:v>
                </c:pt>
                <c:pt idx="3">
                  <c:v>0.79900000000000004</c:v>
                </c:pt>
                <c:pt idx="4">
                  <c:v>0.80500000000000005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E9-4149-8251-305033EE0B1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BB2F-2936-4F0B-9B34-36F0FCC9EAB3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4DC-27B0-47B9-BE21-51557683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BB2F-2936-4F0B-9B34-36F0FCC9EAB3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4DC-27B0-47B9-BE21-51557683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BB2F-2936-4F0B-9B34-36F0FCC9EAB3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4DC-27B0-47B9-BE21-51557683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BB2F-2936-4F0B-9B34-36F0FCC9EAB3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4DC-27B0-47B9-BE21-51557683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BB2F-2936-4F0B-9B34-36F0FCC9EAB3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4DC-27B0-47B9-BE21-51557683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BB2F-2936-4F0B-9B34-36F0FCC9EAB3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4DC-27B0-47B9-BE21-51557683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BB2F-2936-4F0B-9B34-36F0FCC9EAB3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4DC-27B0-47B9-BE21-51557683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BB2F-2936-4F0B-9B34-36F0FCC9EAB3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4DC-27B0-47B9-BE21-51557683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BB2F-2936-4F0B-9B34-36F0FCC9EAB3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4DC-27B0-47B9-BE21-51557683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BB2F-2936-4F0B-9B34-36F0FCC9EAB3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94DC-27B0-47B9-BE21-515576834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BB2F-2936-4F0B-9B34-36F0FCC9EAB3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AA94DC-27B0-47B9-BE21-515576834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76BB2F-2936-4F0B-9B34-36F0FCC9EAB3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AA94DC-27B0-47B9-BE21-5155768346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Monotype Corsiva" pitchFamily="66" charset="0"/>
              </a:rPr>
              <a:t>Коррекционно – восстановительная работа Центра коррекции зрения</a:t>
            </a:r>
            <a:br>
              <a:rPr lang="ru-RU" sz="40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Monotype Corsiva" pitchFamily="66" charset="0"/>
              </a:rPr>
              <a:t>с детьми со зрительной патологией</a:t>
            </a:r>
            <a:endParaRPr lang="ru-RU" sz="4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57444"/>
          </a:xfrm>
        </p:spPr>
        <p:txBody>
          <a:bodyPr>
            <a:normAutofit/>
          </a:bodyPr>
          <a:lstStyle/>
          <a:p>
            <a:endParaRPr lang="ru-RU" sz="4000" dirty="0" smtClean="0"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Детский взгляд без «+» и «-»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7" y="908720"/>
            <a:ext cx="7380626" cy="48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Комплексное лечение зрительной патологии включает в себя не только лечение глазных заболеваний, но и оздоровление всего организма</a:t>
            </a:r>
            <a:endParaRPr lang="ru-RU" sz="2400" b="1" i="1" dirty="0"/>
          </a:p>
        </p:txBody>
      </p:sp>
      <p:pic>
        <p:nvPicPr>
          <p:cNvPr id="6" name="Содержимое 5" descr="IMG-5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5649" y="1935163"/>
            <a:ext cx="6752701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7280" y="1801368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344816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4072"/>
            <a:ext cx="7128792" cy="60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14480" y="559338"/>
            <a:ext cx="5780569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Эффективность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Calibri" pitchFamily="34" charset="0"/>
                <a:cs typeface="Times New Roman" pitchFamily="18" charset="0"/>
              </a:rPr>
              <a:t>Центра коррекции зрения за 5 лет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(процент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улучшения зрительных функций у детей и подростков)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67093" y="1895924"/>
          <a:ext cx="6691338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85918" y="2046714"/>
            <a:ext cx="557216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24744"/>
            <a:ext cx="5616624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устранения девиации (косоглазия) за 5 лет: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2019г.-  23,5 %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2020г.-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26 %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2021г.-  19 %</a:t>
            </a:r>
            <a:endParaRPr lang="ru-RU" sz="2800" b="1" dirty="0" smtClean="0">
              <a:latin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2022г. 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19.5%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2023г. –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21%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Зрение –  одно из чувств восприятия, с помощью которого мы получаем информацию  о внешних свойствах предметов и их расположении в пространстве. 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http://rpp.nashaucheba.ru/pars_docs/refs/36/35254/img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8429684" cy="5643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Лазеротерапия и </a:t>
            </a:r>
            <a:r>
              <a:rPr lang="ru-RU" sz="2400" b="1" i="1" dirty="0" err="1" smtClean="0"/>
              <a:t>лазеростимуляция</a:t>
            </a:r>
            <a:r>
              <a:rPr lang="ru-RU" sz="2400" b="1" i="1" dirty="0" smtClean="0"/>
              <a:t> оказывает значительный лечебный эффект в лечении многих заболеваний глаз</a:t>
            </a:r>
            <a:endParaRPr lang="ru-RU" sz="2400" b="1" i="1" dirty="0"/>
          </a:p>
        </p:txBody>
      </p:sp>
      <p:pic>
        <p:nvPicPr>
          <p:cNvPr id="6" name="Содержимое 5" descr="IMG_508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857364"/>
            <a:ext cx="5152552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129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i="1" dirty="0" smtClean="0"/>
              <a:t> Синоптофор – аппарат для диагностики и лечения косоглазия, позволяющий восстановить бинокулярное зрение и улучшить состояние глазной сетчатки.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IMG_509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Лечебные компьютерные программы – это один из самых эффективных методов бинокулярного зрения</a:t>
            </a:r>
            <a:endParaRPr lang="ru-RU" sz="2400" b="1" i="1" dirty="0"/>
          </a:p>
        </p:txBody>
      </p:sp>
      <p:pic>
        <p:nvPicPr>
          <p:cNvPr id="6" name="Содержимое 5" descr="IMG_509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i="1" dirty="0" smtClean="0"/>
              <a:t>Магнитотерапия – применяется с целью улучшения </a:t>
            </a:r>
            <a:r>
              <a:rPr lang="ru-RU" sz="2700" b="1" i="1" dirty="0" err="1" smtClean="0"/>
              <a:t>микротока</a:t>
            </a:r>
            <a:r>
              <a:rPr lang="ru-RU" sz="2700" b="1" i="1" dirty="0" smtClean="0"/>
              <a:t> крови, обменных процессов, снижения отеков и болевой симптоматики.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IMG_509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i="1" dirty="0" smtClean="0"/>
              <a:t>Визотроник – </a:t>
            </a:r>
            <a:r>
              <a:rPr lang="ru-RU" sz="2700" b="1" i="1" dirty="0" err="1" smtClean="0"/>
              <a:t>офтальмомиотренажер</a:t>
            </a:r>
            <a:r>
              <a:rPr lang="ru-RU" sz="2700" b="1" i="1" dirty="0" smtClean="0"/>
              <a:t> - релаксатор, расслабляющий мышцы глаз и улучшающий их работу.</a:t>
            </a:r>
            <a:endParaRPr lang="ru-RU" dirty="0"/>
          </a:p>
        </p:txBody>
      </p:sp>
      <p:pic>
        <p:nvPicPr>
          <p:cNvPr id="4" name="Содержимое 3" descr="IMG-5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1578" y="1935163"/>
            <a:ext cx="6880844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i="1" dirty="0" smtClean="0"/>
              <a:t>Электростимуляция – воздействие на мышцы века и </a:t>
            </a:r>
            <a:r>
              <a:rPr lang="ru-RU" sz="2700" b="1" i="1" dirty="0" err="1" smtClean="0"/>
              <a:t>глазодвигательный</a:t>
            </a:r>
            <a:r>
              <a:rPr lang="ru-RU" sz="2700" b="1" i="1" dirty="0" smtClean="0"/>
              <a:t> аппарат, способствует повышению их тонуса и улучшению процесса нервно-мышечной связи.</a:t>
            </a:r>
            <a:endParaRPr lang="ru-RU" dirty="0"/>
          </a:p>
        </p:txBody>
      </p:sp>
      <p:pic>
        <p:nvPicPr>
          <p:cNvPr id="4" name="Содержимое 3" descr="IMG_511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12020683</TotalTime>
  <Words>167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Monotype Corsiva</vt:lpstr>
      <vt:lpstr>Times New Roman</vt:lpstr>
      <vt:lpstr>Wingdings 2</vt:lpstr>
      <vt:lpstr>Поток</vt:lpstr>
      <vt:lpstr>Коррекционно – восстановительная работа Центра коррекции зрения с детьми со зрительной патологией</vt:lpstr>
      <vt:lpstr>Зрение –  одно из чувств восприятия, с помощью которого мы получаем информацию  о внешних свойствах предметов и их расположении в пространстве. </vt:lpstr>
      <vt:lpstr>Презентация PowerPoint</vt:lpstr>
      <vt:lpstr>Лазеротерапия и лазеростимуляция оказывает значительный лечебный эффект в лечении многих заболеваний глаз</vt:lpstr>
      <vt:lpstr>     Синоптофор – аппарат для диагностики и лечения косоглазия, позволяющий восстановить бинокулярное зрение и улучшить состояние глазной сетчатки. </vt:lpstr>
      <vt:lpstr>Лечебные компьютерные программы – это один из самых эффективных методов бинокулярного зрения</vt:lpstr>
      <vt:lpstr>Магнитотерапия – применяется с целью улучшения микротока крови, обменных процессов, снижения отеков и болевой симптоматики.</vt:lpstr>
      <vt:lpstr>Визотроник – офтальмомиотренажер - релаксатор, расслабляющий мышцы глаз и улучшающий их работу.</vt:lpstr>
      <vt:lpstr>Электростимуляция – воздействие на мышцы века и глазодвигательный аппарат, способствует повышению их тонуса и улучшению процесса нервно-мышечной связи.</vt:lpstr>
      <vt:lpstr>Презентация PowerPoint</vt:lpstr>
      <vt:lpstr>Комплексное лечение зрительной патологии включает в себя не только лечение глазных заболеваний, но и оздоровление всего организма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 – восстановительная работа Центра коррекции зрения с детьми с зрительной патологией</dc:title>
  <dc:creator>Admin</dc:creator>
  <cp:lastModifiedBy>MSI</cp:lastModifiedBy>
  <cp:revision>54</cp:revision>
  <dcterms:created xsi:type="dcterms:W3CDTF">2013-02-27T07:37:22Z</dcterms:created>
  <dcterms:modified xsi:type="dcterms:W3CDTF">2024-07-19T10:46:01Z</dcterms:modified>
</cp:coreProperties>
</file>