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5" r:id="rId19"/>
    <p:sldId id="276" r:id="rId20"/>
    <p:sldId id="277" r:id="rId21"/>
    <p:sldId id="262" r:id="rId22"/>
    <p:sldId id="274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bi07 wallabi07" userId="7e39dd59c8108d22" providerId="LiveId" clId="{BBAAB95F-00CF-4CC8-BBA1-B2297DFAF9AB}"/>
    <pc:docChg chg="undo custSel addSld modSld">
      <pc:chgData name="wallabi07 wallabi07" userId="7e39dd59c8108d22" providerId="LiveId" clId="{BBAAB95F-00CF-4CC8-BBA1-B2297DFAF9AB}" dt="2022-02-03T15:17:29.202" v="1121" actId="1076"/>
      <pc:docMkLst>
        <pc:docMk/>
      </pc:docMkLst>
      <pc:sldChg chg="addSp modSp new mod">
        <pc:chgData name="wallabi07 wallabi07" userId="7e39dd59c8108d22" providerId="LiveId" clId="{BBAAB95F-00CF-4CC8-BBA1-B2297DFAF9AB}" dt="2022-01-28T13:57:57.311" v="141" actId="207"/>
        <pc:sldMkLst>
          <pc:docMk/>
          <pc:sldMk cId="3519838960" sldId="256"/>
        </pc:sldMkLst>
        <pc:spChg chg="mod">
          <ac:chgData name="wallabi07 wallabi07" userId="7e39dd59c8108d22" providerId="LiveId" clId="{BBAAB95F-00CF-4CC8-BBA1-B2297DFAF9AB}" dt="2022-01-28T13:54:48.567" v="65" actId="14100"/>
          <ac:spMkLst>
            <pc:docMk/>
            <pc:sldMk cId="3519838960" sldId="256"/>
            <ac:spMk id="2" creationId="{1A20A9D6-860D-41B1-BD2B-9EADF6F8BF50}"/>
          </ac:spMkLst>
        </pc:spChg>
        <pc:spChg chg="mod">
          <ac:chgData name="wallabi07 wallabi07" userId="7e39dd59c8108d22" providerId="LiveId" clId="{BBAAB95F-00CF-4CC8-BBA1-B2297DFAF9AB}" dt="2022-01-28T13:57:57.311" v="141" actId="207"/>
          <ac:spMkLst>
            <pc:docMk/>
            <pc:sldMk cId="3519838960" sldId="256"/>
            <ac:spMk id="3" creationId="{FF4019EF-EA79-47EE-9AFD-685354DE6EA2}"/>
          </ac:spMkLst>
        </pc:spChg>
        <pc:picChg chg="add mod">
          <ac:chgData name="wallabi07 wallabi07" userId="7e39dd59c8108d22" providerId="LiveId" clId="{BBAAB95F-00CF-4CC8-BBA1-B2297DFAF9AB}" dt="2022-01-28T13:57:33.945" v="140" actId="1076"/>
          <ac:picMkLst>
            <pc:docMk/>
            <pc:sldMk cId="3519838960" sldId="256"/>
            <ac:picMk id="5" creationId="{AF807953-700C-45F8-9358-AC7770B1D5D5}"/>
          </ac:picMkLst>
        </pc:picChg>
      </pc:sldChg>
      <pc:sldChg chg="modSp new mod">
        <pc:chgData name="wallabi07 wallabi07" userId="7e39dd59c8108d22" providerId="LiveId" clId="{BBAAB95F-00CF-4CC8-BBA1-B2297DFAF9AB}" dt="2022-01-28T14:01:20.179" v="166" actId="20577"/>
        <pc:sldMkLst>
          <pc:docMk/>
          <pc:sldMk cId="2904951893" sldId="257"/>
        </pc:sldMkLst>
        <pc:spChg chg="mod">
          <ac:chgData name="wallabi07 wallabi07" userId="7e39dd59c8108d22" providerId="LiveId" clId="{BBAAB95F-00CF-4CC8-BBA1-B2297DFAF9AB}" dt="2022-01-28T14:01:04.707" v="163" actId="14100"/>
          <ac:spMkLst>
            <pc:docMk/>
            <pc:sldMk cId="2904951893" sldId="257"/>
            <ac:spMk id="2" creationId="{02D64717-D4B9-43FA-ACED-B4318776A902}"/>
          </ac:spMkLst>
        </pc:spChg>
        <pc:spChg chg="mod">
          <ac:chgData name="wallabi07 wallabi07" userId="7e39dd59c8108d22" providerId="LiveId" clId="{BBAAB95F-00CF-4CC8-BBA1-B2297DFAF9AB}" dt="2022-01-28T14:01:20.179" v="166" actId="20577"/>
          <ac:spMkLst>
            <pc:docMk/>
            <pc:sldMk cId="2904951893" sldId="257"/>
            <ac:spMk id="3" creationId="{01F4F102-2D5C-4FB3-900B-B6DB1750A94F}"/>
          </ac:spMkLst>
        </pc:spChg>
      </pc:sldChg>
      <pc:sldChg chg="modSp new mod">
        <pc:chgData name="wallabi07 wallabi07" userId="7e39dd59c8108d22" providerId="LiveId" clId="{BBAAB95F-00CF-4CC8-BBA1-B2297DFAF9AB}" dt="2022-01-28T14:03:45.181" v="178" actId="14100"/>
        <pc:sldMkLst>
          <pc:docMk/>
          <pc:sldMk cId="2137801710" sldId="258"/>
        </pc:sldMkLst>
        <pc:spChg chg="mod">
          <ac:chgData name="wallabi07 wallabi07" userId="7e39dd59c8108d22" providerId="LiveId" clId="{BBAAB95F-00CF-4CC8-BBA1-B2297DFAF9AB}" dt="2022-01-28T14:02:09.977" v="171" actId="14100"/>
          <ac:spMkLst>
            <pc:docMk/>
            <pc:sldMk cId="2137801710" sldId="258"/>
            <ac:spMk id="2" creationId="{E9022BF2-40C4-4696-8657-512AC90572FB}"/>
          </ac:spMkLst>
        </pc:spChg>
        <pc:spChg chg="mod">
          <ac:chgData name="wallabi07 wallabi07" userId="7e39dd59c8108d22" providerId="LiveId" clId="{BBAAB95F-00CF-4CC8-BBA1-B2297DFAF9AB}" dt="2022-01-28T14:03:45.181" v="178" actId="14100"/>
          <ac:spMkLst>
            <pc:docMk/>
            <pc:sldMk cId="2137801710" sldId="258"/>
            <ac:spMk id="3" creationId="{F21E796F-6A3B-4702-B65E-6FE321ED4E04}"/>
          </ac:spMkLst>
        </pc:spChg>
      </pc:sldChg>
      <pc:sldChg chg="modSp new mod">
        <pc:chgData name="wallabi07 wallabi07" userId="7e39dd59c8108d22" providerId="LiveId" clId="{BBAAB95F-00CF-4CC8-BBA1-B2297DFAF9AB}" dt="2022-01-28T14:04:43.061" v="199" actId="14100"/>
        <pc:sldMkLst>
          <pc:docMk/>
          <pc:sldMk cId="2708666437" sldId="259"/>
        </pc:sldMkLst>
        <pc:spChg chg="mod">
          <ac:chgData name="wallabi07 wallabi07" userId="7e39dd59c8108d22" providerId="LiveId" clId="{BBAAB95F-00CF-4CC8-BBA1-B2297DFAF9AB}" dt="2022-01-28T14:03:57.765" v="183" actId="14100"/>
          <ac:spMkLst>
            <pc:docMk/>
            <pc:sldMk cId="2708666437" sldId="259"/>
            <ac:spMk id="2" creationId="{A998E47F-9867-43DA-905B-24A13CB6DDAA}"/>
          </ac:spMkLst>
        </pc:spChg>
        <pc:spChg chg="mod">
          <ac:chgData name="wallabi07 wallabi07" userId="7e39dd59c8108d22" providerId="LiveId" clId="{BBAAB95F-00CF-4CC8-BBA1-B2297DFAF9AB}" dt="2022-01-28T14:04:43.061" v="199" actId="14100"/>
          <ac:spMkLst>
            <pc:docMk/>
            <pc:sldMk cId="2708666437" sldId="259"/>
            <ac:spMk id="3" creationId="{1CF01194-996E-42CF-B5E4-759FC66D496A}"/>
          </ac:spMkLst>
        </pc:spChg>
      </pc:sldChg>
      <pc:sldChg chg="modSp new mod">
        <pc:chgData name="wallabi07 wallabi07" userId="7e39dd59c8108d22" providerId="LiveId" clId="{BBAAB95F-00CF-4CC8-BBA1-B2297DFAF9AB}" dt="2022-01-28T15:43:43.399" v="1065" actId="20577"/>
        <pc:sldMkLst>
          <pc:docMk/>
          <pc:sldMk cId="40453277" sldId="260"/>
        </pc:sldMkLst>
        <pc:spChg chg="mod">
          <ac:chgData name="wallabi07 wallabi07" userId="7e39dd59c8108d22" providerId="LiveId" clId="{BBAAB95F-00CF-4CC8-BBA1-B2297DFAF9AB}" dt="2022-01-28T14:06:28.005" v="206" actId="14100"/>
          <ac:spMkLst>
            <pc:docMk/>
            <pc:sldMk cId="40453277" sldId="260"/>
            <ac:spMk id="2" creationId="{6D293046-57E4-4D91-A61C-B062936B6A9A}"/>
          </ac:spMkLst>
        </pc:spChg>
        <pc:spChg chg="mod">
          <ac:chgData name="wallabi07 wallabi07" userId="7e39dd59c8108d22" providerId="LiveId" clId="{BBAAB95F-00CF-4CC8-BBA1-B2297DFAF9AB}" dt="2022-01-28T15:43:43.399" v="1065" actId="20577"/>
          <ac:spMkLst>
            <pc:docMk/>
            <pc:sldMk cId="40453277" sldId="260"/>
            <ac:spMk id="3" creationId="{C685FAA7-9576-4AB2-BBE0-77FEF69E7BEC}"/>
          </ac:spMkLst>
        </pc:spChg>
      </pc:sldChg>
      <pc:sldChg chg="modSp new mod">
        <pc:chgData name="wallabi07 wallabi07" userId="7e39dd59c8108d22" providerId="LiveId" clId="{BBAAB95F-00CF-4CC8-BBA1-B2297DFAF9AB}" dt="2022-01-28T15:44:45.104" v="1078" actId="20577"/>
        <pc:sldMkLst>
          <pc:docMk/>
          <pc:sldMk cId="1105342460" sldId="261"/>
        </pc:sldMkLst>
        <pc:spChg chg="mod">
          <ac:chgData name="wallabi07 wallabi07" userId="7e39dd59c8108d22" providerId="LiveId" clId="{BBAAB95F-00CF-4CC8-BBA1-B2297DFAF9AB}" dt="2022-01-28T14:08:35.821" v="225" actId="14100"/>
          <ac:spMkLst>
            <pc:docMk/>
            <pc:sldMk cId="1105342460" sldId="261"/>
            <ac:spMk id="2" creationId="{6AD22CA1-880C-4FAA-B75B-81936750139F}"/>
          </ac:spMkLst>
        </pc:spChg>
        <pc:spChg chg="mod">
          <ac:chgData name="wallabi07 wallabi07" userId="7e39dd59c8108d22" providerId="LiveId" clId="{BBAAB95F-00CF-4CC8-BBA1-B2297DFAF9AB}" dt="2022-01-28T15:44:45.104" v="1078" actId="20577"/>
          <ac:spMkLst>
            <pc:docMk/>
            <pc:sldMk cId="1105342460" sldId="261"/>
            <ac:spMk id="3" creationId="{950C7089-16E9-441E-A80B-776357252B94}"/>
          </ac:spMkLst>
        </pc:spChg>
      </pc:sldChg>
      <pc:sldChg chg="modSp new mod">
        <pc:chgData name="wallabi07 wallabi07" userId="7e39dd59c8108d22" providerId="LiveId" clId="{BBAAB95F-00CF-4CC8-BBA1-B2297DFAF9AB}" dt="2022-01-28T14:57:14.616" v="827" actId="14100"/>
        <pc:sldMkLst>
          <pc:docMk/>
          <pc:sldMk cId="3762296580" sldId="262"/>
        </pc:sldMkLst>
        <pc:spChg chg="mod">
          <ac:chgData name="wallabi07 wallabi07" userId="7e39dd59c8108d22" providerId="LiveId" clId="{BBAAB95F-00CF-4CC8-BBA1-B2297DFAF9AB}" dt="2022-01-28T14:11:12.589" v="254" actId="14100"/>
          <ac:spMkLst>
            <pc:docMk/>
            <pc:sldMk cId="3762296580" sldId="262"/>
            <ac:spMk id="2" creationId="{8579BD93-ED24-4897-8616-AEBC00F393D5}"/>
          </ac:spMkLst>
        </pc:spChg>
        <pc:spChg chg="mod">
          <ac:chgData name="wallabi07 wallabi07" userId="7e39dd59c8108d22" providerId="LiveId" clId="{BBAAB95F-00CF-4CC8-BBA1-B2297DFAF9AB}" dt="2022-01-28T14:57:14.616" v="827" actId="14100"/>
          <ac:spMkLst>
            <pc:docMk/>
            <pc:sldMk cId="3762296580" sldId="262"/>
            <ac:spMk id="3" creationId="{EE8812D0-4671-4477-B90F-9CFD85FB9878}"/>
          </ac:spMkLst>
        </pc:spChg>
      </pc:sldChg>
      <pc:sldChg chg="addSp delSp modSp new mod">
        <pc:chgData name="wallabi07 wallabi07" userId="7e39dd59c8108d22" providerId="LiveId" clId="{BBAAB95F-00CF-4CC8-BBA1-B2297DFAF9AB}" dt="2022-01-28T14:21:02.296" v="330" actId="1076"/>
        <pc:sldMkLst>
          <pc:docMk/>
          <pc:sldMk cId="3866746927" sldId="263"/>
        </pc:sldMkLst>
        <pc:spChg chg="mod">
          <ac:chgData name="wallabi07 wallabi07" userId="7e39dd59c8108d22" providerId="LiveId" clId="{BBAAB95F-00CF-4CC8-BBA1-B2297DFAF9AB}" dt="2022-01-28T14:16:45.692" v="295" actId="14100"/>
          <ac:spMkLst>
            <pc:docMk/>
            <pc:sldMk cId="3866746927" sldId="263"/>
            <ac:spMk id="2" creationId="{33719227-4CDF-4CB9-A1CA-AB66E2BBF57E}"/>
          </ac:spMkLst>
        </pc:spChg>
        <pc:spChg chg="del mod">
          <ac:chgData name="wallabi07 wallabi07" userId="7e39dd59c8108d22" providerId="LiveId" clId="{BBAAB95F-00CF-4CC8-BBA1-B2297DFAF9AB}" dt="2022-01-28T14:17:26.366" v="299"/>
          <ac:spMkLst>
            <pc:docMk/>
            <pc:sldMk cId="3866746927" sldId="263"/>
            <ac:spMk id="3" creationId="{B5C9552D-C84E-4314-AC08-91EDD8BF12EB}"/>
          </ac:spMkLst>
        </pc:spChg>
        <pc:picChg chg="add mod">
          <ac:chgData name="wallabi07 wallabi07" userId="7e39dd59c8108d22" providerId="LiveId" clId="{BBAAB95F-00CF-4CC8-BBA1-B2297DFAF9AB}" dt="2022-01-28T14:21:02.296" v="330" actId="1076"/>
          <ac:picMkLst>
            <pc:docMk/>
            <pc:sldMk cId="3866746927" sldId="263"/>
            <ac:picMk id="5" creationId="{1A0B31E1-A65F-43A2-995D-370E9B9ED80F}"/>
          </ac:picMkLst>
        </pc:picChg>
        <pc:picChg chg="add del mod">
          <ac:chgData name="wallabi07 wallabi07" userId="7e39dd59c8108d22" providerId="LiveId" clId="{BBAAB95F-00CF-4CC8-BBA1-B2297DFAF9AB}" dt="2022-01-28T14:19:19.049" v="314" actId="21"/>
          <ac:picMkLst>
            <pc:docMk/>
            <pc:sldMk cId="3866746927" sldId="263"/>
            <ac:picMk id="7" creationId="{A9F2B98C-34B8-4754-A5CF-2A1731BCDF4C}"/>
          </ac:picMkLst>
        </pc:picChg>
        <pc:picChg chg="add del mod">
          <ac:chgData name="wallabi07 wallabi07" userId="7e39dd59c8108d22" providerId="LiveId" clId="{BBAAB95F-00CF-4CC8-BBA1-B2297DFAF9AB}" dt="2022-01-28T14:18:57.293" v="308" actId="21"/>
          <ac:picMkLst>
            <pc:docMk/>
            <pc:sldMk cId="3866746927" sldId="263"/>
            <ac:picMk id="9" creationId="{3BC95359-EEAF-48F1-921E-1DF9E24FC8CF}"/>
          </ac:picMkLst>
        </pc:picChg>
        <pc:picChg chg="add mod">
          <ac:chgData name="wallabi07 wallabi07" userId="7e39dd59c8108d22" providerId="LiveId" clId="{BBAAB95F-00CF-4CC8-BBA1-B2297DFAF9AB}" dt="2022-01-28T14:20:58.802" v="328" actId="14100"/>
          <ac:picMkLst>
            <pc:docMk/>
            <pc:sldMk cId="3866746927" sldId="263"/>
            <ac:picMk id="11" creationId="{0E7202B1-55ED-45AF-911B-C3BBE5865530}"/>
          </ac:picMkLst>
        </pc:picChg>
      </pc:sldChg>
      <pc:sldChg chg="addSp delSp modSp new mod">
        <pc:chgData name="wallabi07 wallabi07" userId="7e39dd59c8108d22" providerId="LiveId" clId="{BBAAB95F-00CF-4CC8-BBA1-B2297DFAF9AB}" dt="2022-01-28T14:19:47.340" v="322" actId="1076"/>
        <pc:sldMkLst>
          <pc:docMk/>
          <pc:sldMk cId="1863349861" sldId="264"/>
        </pc:sldMkLst>
        <pc:spChg chg="del mod">
          <ac:chgData name="wallabi07 wallabi07" userId="7e39dd59c8108d22" providerId="LiveId" clId="{BBAAB95F-00CF-4CC8-BBA1-B2297DFAF9AB}" dt="2022-01-28T14:19:12.526" v="313" actId="478"/>
          <ac:spMkLst>
            <pc:docMk/>
            <pc:sldMk cId="1863349861" sldId="264"/>
            <ac:spMk id="2" creationId="{84F6A4F1-9045-4DEA-A41E-50DB288A542C}"/>
          </ac:spMkLst>
        </pc:spChg>
        <pc:spChg chg="del">
          <ac:chgData name="wallabi07 wallabi07" userId="7e39dd59c8108d22" providerId="LiveId" clId="{BBAAB95F-00CF-4CC8-BBA1-B2297DFAF9AB}" dt="2022-01-28T14:19:01.848" v="309"/>
          <ac:spMkLst>
            <pc:docMk/>
            <pc:sldMk cId="1863349861" sldId="264"/>
            <ac:spMk id="3" creationId="{A0F662FA-7722-4FA2-82D3-41A7D47D7616}"/>
          </ac:spMkLst>
        </pc:spChg>
        <pc:picChg chg="add mod">
          <ac:chgData name="wallabi07 wallabi07" userId="7e39dd59c8108d22" providerId="LiveId" clId="{BBAAB95F-00CF-4CC8-BBA1-B2297DFAF9AB}" dt="2022-01-28T14:19:44.174" v="321" actId="1076"/>
          <ac:picMkLst>
            <pc:docMk/>
            <pc:sldMk cId="1863349861" sldId="264"/>
            <ac:picMk id="4" creationId="{30F92585-6532-46DA-8D40-42FECBEBA6CB}"/>
          </ac:picMkLst>
        </pc:picChg>
        <pc:picChg chg="add mod">
          <ac:chgData name="wallabi07 wallabi07" userId="7e39dd59c8108d22" providerId="LiveId" clId="{BBAAB95F-00CF-4CC8-BBA1-B2297DFAF9AB}" dt="2022-01-28T14:19:47.340" v="322" actId="1076"/>
          <ac:picMkLst>
            <pc:docMk/>
            <pc:sldMk cId="1863349861" sldId="264"/>
            <ac:picMk id="5" creationId="{DEBD9D44-ECC3-4663-934A-7DC43CC41D5C}"/>
          </ac:picMkLst>
        </pc:picChg>
      </pc:sldChg>
      <pc:sldChg chg="addSp delSp modSp new mod">
        <pc:chgData name="wallabi07 wallabi07" userId="7e39dd59c8108d22" providerId="LiveId" clId="{BBAAB95F-00CF-4CC8-BBA1-B2297DFAF9AB}" dt="2022-01-28T15:01:56.632" v="856" actId="27636"/>
        <pc:sldMkLst>
          <pc:docMk/>
          <pc:sldMk cId="2012993808" sldId="265"/>
        </pc:sldMkLst>
        <pc:spChg chg="mod">
          <ac:chgData name="wallabi07 wallabi07" userId="7e39dd59c8108d22" providerId="LiveId" clId="{BBAAB95F-00CF-4CC8-BBA1-B2297DFAF9AB}" dt="2022-01-28T15:01:56.632" v="856" actId="27636"/>
          <ac:spMkLst>
            <pc:docMk/>
            <pc:sldMk cId="2012993808" sldId="265"/>
            <ac:spMk id="2" creationId="{DB90B449-0B7C-4DCC-8BC8-61D782FD868C}"/>
          </ac:spMkLst>
        </pc:spChg>
        <pc:spChg chg="del">
          <ac:chgData name="wallabi07 wallabi07" userId="7e39dd59c8108d22" providerId="LiveId" clId="{BBAAB95F-00CF-4CC8-BBA1-B2297DFAF9AB}" dt="2022-01-28T14:21:48.377" v="344"/>
          <ac:spMkLst>
            <pc:docMk/>
            <pc:sldMk cId="2012993808" sldId="265"/>
            <ac:spMk id="3" creationId="{CC850E89-1743-4C53-BDA2-3F6FD979EC57}"/>
          </ac:spMkLst>
        </pc:spChg>
        <pc:picChg chg="add mod">
          <ac:chgData name="wallabi07 wallabi07" userId="7e39dd59c8108d22" providerId="LiveId" clId="{BBAAB95F-00CF-4CC8-BBA1-B2297DFAF9AB}" dt="2022-01-28T15:01:38.761" v="854" actId="14100"/>
          <ac:picMkLst>
            <pc:docMk/>
            <pc:sldMk cId="2012993808" sldId="265"/>
            <ac:picMk id="5" creationId="{0CF3A074-2C50-44DC-860E-483EAA96FCD4}"/>
          </ac:picMkLst>
        </pc:picChg>
        <pc:picChg chg="add mod">
          <ac:chgData name="wallabi07 wallabi07" userId="7e39dd59c8108d22" providerId="LiveId" clId="{BBAAB95F-00CF-4CC8-BBA1-B2297DFAF9AB}" dt="2022-01-28T15:01:25.174" v="852" actId="14100"/>
          <ac:picMkLst>
            <pc:docMk/>
            <pc:sldMk cId="2012993808" sldId="265"/>
            <ac:picMk id="7" creationId="{52D76EA5-05D4-4050-A298-5ACCBC26D7F0}"/>
          </ac:picMkLst>
        </pc:picChg>
        <pc:picChg chg="add del mod">
          <ac:chgData name="wallabi07 wallabi07" userId="7e39dd59c8108d22" providerId="LiveId" clId="{BBAAB95F-00CF-4CC8-BBA1-B2297DFAF9AB}" dt="2022-01-28T14:58:08.577" v="831" actId="478"/>
          <ac:picMkLst>
            <pc:docMk/>
            <pc:sldMk cId="2012993808" sldId="265"/>
            <ac:picMk id="9" creationId="{7DF722B3-8AC8-48B8-AB61-46F44A79FAC3}"/>
          </ac:picMkLst>
        </pc:picChg>
        <pc:picChg chg="add mod ord">
          <ac:chgData name="wallabi07 wallabi07" userId="7e39dd59c8108d22" providerId="LiveId" clId="{BBAAB95F-00CF-4CC8-BBA1-B2297DFAF9AB}" dt="2022-01-28T15:01:27.883" v="853" actId="14100"/>
          <ac:picMkLst>
            <pc:docMk/>
            <pc:sldMk cId="2012993808" sldId="265"/>
            <ac:picMk id="11" creationId="{083D8F43-28B0-46F7-BAAC-3925C6FBD61C}"/>
          </ac:picMkLst>
        </pc:picChg>
      </pc:sldChg>
      <pc:sldChg chg="addSp delSp modSp new mod">
        <pc:chgData name="wallabi07 wallabi07" userId="7e39dd59c8108d22" providerId="LiveId" clId="{BBAAB95F-00CF-4CC8-BBA1-B2297DFAF9AB}" dt="2022-01-28T15:46:05.358" v="1082" actId="1076"/>
        <pc:sldMkLst>
          <pc:docMk/>
          <pc:sldMk cId="2460033059" sldId="266"/>
        </pc:sldMkLst>
        <pc:spChg chg="mod">
          <ac:chgData name="wallabi07 wallabi07" userId="7e39dd59c8108d22" providerId="LiveId" clId="{BBAAB95F-00CF-4CC8-BBA1-B2297DFAF9AB}" dt="2022-01-28T14:51:04.288" v="791"/>
          <ac:spMkLst>
            <pc:docMk/>
            <pc:sldMk cId="2460033059" sldId="266"/>
            <ac:spMk id="2" creationId="{89D99B4D-9E45-46B7-A0CF-341AC15C94E4}"/>
          </ac:spMkLst>
        </pc:spChg>
        <pc:spChg chg="del mod">
          <ac:chgData name="wallabi07 wallabi07" userId="7e39dd59c8108d22" providerId="LiveId" clId="{BBAAB95F-00CF-4CC8-BBA1-B2297DFAF9AB}" dt="2022-01-28T14:44:08.913" v="672"/>
          <ac:spMkLst>
            <pc:docMk/>
            <pc:sldMk cId="2460033059" sldId="266"/>
            <ac:spMk id="3" creationId="{90E267FF-3746-4F4F-83F4-6118ADC159B5}"/>
          </ac:spMkLst>
        </pc:spChg>
        <pc:picChg chg="add mod">
          <ac:chgData name="wallabi07 wallabi07" userId="7e39dd59c8108d22" providerId="LiveId" clId="{BBAAB95F-00CF-4CC8-BBA1-B2297DFAF9AB}" dt="2022-01-28T14:44:19.315" v="677" actId="14100"/>
          <ac:picMkLst>
            <pc:docMk/>
            <pc:sldMk cId="2460033059" sldId="266"/>
            <ac:picMk id="5" creationId="{717ED4FD-103E-4EE0-9816-75EDADA1635C}"/>
          </ac:picMkLst>
        </pc:picChg>
        <pc:picChg chg="add mod">
          <ac:chgData name="wallabi07 wallabi07" userId="7e39dd59c8108d22" providerId="LiveId" clId="{BBAAB95F-00CF-4CC8-BBA1-B2297DFAF9AB}" dt="2022-01-28T15:45:57.377" v="1081" actId="14100"/>
          <ac:picMkLst>
            <pc:docMk/>
            <pc:sldMk cId="2460033059" sldId="266"/>
            <ac:picMk id="7" creationId="{6614A547-9E45-4210-81B9-BEDB1661718F}"/>
          </ac:picMkLst>
        </pc:picChg>
        <pc:picChg chg="add mod">
          <ac:chgData name="wallabi07 wallabi07" userId="7e39dd59c8108d22" providerId="LiveId" clId="{BBAAB95F-00CF-4CC8-BBA1-B2297DFAF9AB}" dt="2022-01-28T15:46:05.358" v="1082" actId="1076"/>
          <ac:picMkLst>
            <pc:docMk/>
            <pc:sldMk cId="2460033059" sldId="266"/>
            <ac:picMk id="9" creationId="{2A98DA50-1705-49A1-90D1-3D3D18D3208B}"/>
          </ac:picMkLst>
        </pc:picChg>
      </pc:sldChg>
      <pc:sldChg chg="addSp delSp modSp new mod">
        <pc:chgData name="wallabi07 wallabi07" userId="7e39dd59c8108d22" providerId="LiveId" clId="{BBAAB95F-00CF-4CC8-BBA1-B2297DFAF9AB}" dt="2022-01-28T14:33:48.931" v="567" actId="1076"/>
        <pc:sldMkLst>
          <pc:docMk/>
          <pc:sldMk cId="2945767818" sldId="267"/>
        </pc:sldMkLst>
        <pc:spChg chg="mod">
          <ac:chgData name="wallabi07 wallabi07" userId="7e39dd59c8108d22" providerId="LiveId" clId="{BBAAB95F-00CF-4CC8-BBA1-B2297DFAF9AB}" dt="2022-01-28T14:28:31.537" v="506" actId="14100"/>
          <ac:spMkLst>
            <pc:docMk/>
            <pc:sldMk cId="2945767818" sldId="267"/>
            <ac:spMk id="2" creationId="{718CD229-CCE5-450F-B417-062AA78E6A64}"/>
          </ac:spMkLst>
        </pc:spChg>
        <pc:spChg chg="del">
          <ac:chgData name="wallabi07 wallabi07" userId="7e39dd59c8108d22" providerId="LiveId" clId="{BBAAB95F-00CF-4CC8-BBA1-B2297DFAF9AB}" dt="2022-01-28T14:27:27.498" v="483"/>
          <ac:spMkLst>
            <pc:docMk/>
            <pc:sldMk cId="2945767818" sldId="267"/>
            <ac:spMk id="3" creationId="{5E1AE248-F562-450D-BA82-42FB3CD068BA}"/>
          </ac:spMkLst>
        </pc:spChg>
        <pc:picChg chg="add mod">
          <ac:chgData name="wallabi07 wallabi07" userId="7e39dd59c8108d22" providerId="LiveId" clId="{BBAAB95F-00CF-4CC8-BBA1-B2297DFAF9AB}" dt="2022-01-28T14:28:32.565" v="507" actId="1076"/>
          <ac:picMkLst>
            <pc:docMk/>
            <pc:sldMk cId="2945767818" sldId="267"/>
            <ac:picMk id="5" creationId="{334D3976-2B81-46B6-801E-2468B810A855}"/>
          </ac:picMkLst>
        </pc:picChg>
        <pc:picChg chg="add mod">
          <ac:chgData name="wallabi07 wallabi07" userId="7e39dd59c8108d22" providerId="LiveId" clId="{BBAAB95F-00CF-4CC8-BBA1-B2297DFAF9AB}" dt="2022-01-28T14:33:48.931" v="567" actId="1076"/>
          <ac:picMkLst>
            <pc:docMk/>
            <pc:sldMk cId="2945767818" sldId="267"/>
            <ac:picMk id="7" creationId="{C77688A6-5A7D-4D5C-8045-D84015DDEFC5}"/>
          </ac:picMkLst>
        </pc:picChg>
        <pc:picChg chg="add del mod">
          <ac:chgData name="wallabi07 wallabi07" userId="7e39dd59c8108d22" providerId="LiveId" clId="{BBAAB95F-00CF-4CC8-BBA1-B2297DFAF9AB}" dt="2022-01-28T14:29:03.901" v="510"/>
          <ac:picMkLst>
            <pc:docMk/>
            <pc:sldMk cId="2945767818" sldId="267"/>
            <ac:picMk id="9" creationId="{FA340D9B-044E-41AA-87C0-C93956A638DD}"/>
          </ac:picMkLst>
        </pc:picChg>
        <pc:picChg chg="add del mod">
          <ac:chgData name="wallabi07 wallabi07" userId="7e39dd59c8108d22" providerId="LiveId" clId="{BBAAB95F-00CF-4CC8-BBA1-B2297DFAF9AB}" dt="2022-01-28T14:29:29.653" v="512"/>
          <ac:picMkLst>
            <pc:docMk/>
            <pc:sldMk cId="2945767818" sldId="267"/>
            <ac:picMk id="11" creationId="{9479CDD2-869C-425B-9CC6-C0CE9E754506}"/>
          </ac:picMkLst>
        </pc:picChg>
        <pc:picChg chg="add mod">
          <ac:chgData name="wallabi07 wallabi07" userId="7e39dd59c8108d22" providerId="LiveId" clId="{BBAAB95F-00CF-4CC8-BBA1-B2297DFAF9AB}" dt="2022-01-28T14:33:43.139" v="565" actId="1076"/>
          <ac:picMkLst>
            <pc:docMk/>
            <pc:sldMk cId="2945767818" sldId="267"/>
            <ac:picMk id="13" creationId="{5D7B6FD2-9CD7-4F08-95AB-36F966BC44A7}"/>
          </ac:picMkLst>
        </pc:picChg>
        <pc:picChg chg="add mod">
          <ac:chgData name="wallabi07 wallabi07" userId="7e39dd59c8108d22" providerId="LiveId" clId="{BBAAB95F-00CF-4CC8-BBA1-B2297DFAF9AB}" dt="2022-01-28T14:33:47.485" v="566" actId="1076"/>
          <ac:picMkLst>
            <pc:docMk/>
            <pc:sldMk cId="2945767818" sldId="267"/>
            <ac:picMk id="14" creationId="{79818A04-E2A7-4987-8A4C-A5C9D82CD1F7}"/>
          </ac:picMkLst>
        </pc:picChg>
      </pc:sldChg>
      <pc:sldChg chg="addSp delSp modSp new mod">
        <pc:chgData name="wallabi07 wallabi07" userId="7e39dd59c8108d22" providerId="LiveId" clId="{BBAAB95F-00CF-4CC8-BBA1-B2297DFAF9AB}" dt="2022-01-28T14:36:07.671" v="575" actId="1076"/>
        <pc:sldMkLst>
          <pc:docMk/>
          <pc:sldMk cId="3676924560" sldId="268"/>
        </pc:sldMkLst>
        <pc:spChg chg="del mod">
          <ac:chgData name="wallabi07 wallabi07" userId="7e39dd59c8108d22" providerId="LiveId" clId="{BBAAB95F-00CF-4CC8-BBA1-B2297DFAF9AB}" dt="2022-01-28T14:30:05.981" v="522" actId="478"/>
          <ac:spMkLst>
            <pc:docMk/>
            <pc:sldMk cId="3676924560" sldId="268"/>
            <ac:spMk id="2" creationId="{C91C2791-4B14-465A-80F8-C5159A953296}"/>
          </ac:spMkLst>
        </pc:spChg>
        <pc:spChg chg="del">
          <ac:chgData name="wallabi07 wallabi07" userId="7e39dd59c8108d22" providerId="LiveId" clId="{BBAAB95F-00CF-4CC8-BBA1-B2297DFAF9AB}" dt="2022-01-28T14:30:25.019" v="523"/>
          <ac:spMkLst>
            <pc:docMk/>
            <pc:sldMk cId="3676924560" sldId="268"/>
            <ac:spMk id="3" creationId="{A735CE15-A8B7-449D-A05E-D36B3C08EFA1}"/>
          </ac:spMkLst>
        </pc:spChg>
        <pc:picChg chg="add mod">
          <ac:chgData name="wallabi07 wallabi07" userId="7e39dd59c8108d22" providerId="LiveId" clId="{BBAAB95F-00CF-4CC8-BBA1-B2297DFAF9AB}" dt="2022-01-28T14:36:00.057" v="574" actId="14100"/>
          <ac:picMkLst>
            <pc:docMk/>
            <pc:sldMk cId="3676924560" sldId="268"/>
            <ac:picMk id="5" creationId="{0D5C3FE7-2A09-4C6D-97FE-E9885CA6184C}"/>
          </ac:picMkLst>
        </pc:picChg>
        <pc:picChg chg="add mod">
          <ac:chgData name="wallabi07 wallabi07" userId="7e39dd59c8108d22" providerId="LiveId" clId="{BBAAB95F-00CF-4CC8-BBA1-B2297DFAF9AB}" dt="2022-01-28T14:36:07.671" v="575" actId="1076"/>
          <ac:picMkLst>
            <pc:docMk/>
            <pc:sldMk cId="3676924560" sldId="268"/>
            <ac:picMk id="7" creationId="{2F47E8D8-9981-4137-9AE0-CFB136D6A2E6}"/>
          </ac:picMkLst>
        </pc:picChg>
        <pc:picChg chg="add mod">
          <ac:chgData name="wallabi07 wallabi07" userId="7e39dd59c8108d22" providerId="LiveId" clId="{BBAAB95F-00CF-4CC8-BBA1-B2297DFAF9AB}" dt="2022-01-28T14:35:54.852" v="573" actId="14100"/>
          <ac:picMkLst>
            <pc:docMk/>
            <pc:sldMk cId="3676924560" sldId="268"/>
            <ac:picMk id="9" creationId="{112E6B7F-8EE9-4781-802E-763478816E5C}"/>
          </ac:picMkLst>
        </pc:picChg>
        <pc:picChg chg="add del mod">
          <ac:chgData name="wallabi07 wallabi07" userId="7e39dd59c8108d22" providerId="LiveId" clId="{BBAAB95F-00CF-4CC8-BBA1-B2297DFAF9AB}" dt="2022-01-28T14:32:19.011" v="547"/>
          <ac:picMkLst>
            <pc:docMk/>
            <pc:sldMk cId="3676924560" sldId="268"/>
            <ac:picMk id="11" creationId="{FDCF5191-A297-477C-8C0B-30FBD4AD5F76}"/>
          </ac:picMkLst>
        </pc:picChg>
        <pc:picChg chg="add del mod">
          <ac:chgData name="wallabi07 wallabi07" userId="7e39dd59c8108d22" providerId="LiveId" clId="{BBAAB95F-00CF-4CC8-BBA1-B2297DFAF9AB}" dt="2022-01-28T14:32:59.848" v="558" actId="21"/>
          <ac:picMkLst>
            <pc:docMk/>
            <pc:sldMk cId="3676924560" sldId="268"/>
            <ac:picMk id="13" creationId="{0F84498A-913A-4682-B17A-DD233E61D5A0}"/>
          </ac:picMkLst>
        </pc:picChg>
      </pc:sldChg>
      <pc:sldChg chg="addSp delSp modSp new mod">
        <pc:chgData name="wallabi07 wallabi07" userId="7e39dd59c8108d22" providerId="LiveId" clId="{BBAAB95F-00CF-4CC8-BBA1-B2297DFAF9AB}" dt="2022-02-03T15:17:29.202" v="1121" actId="1076"/>
        <pc:sldMkLst>
          <pc:docMk/>
          <pc:sldMk cId="3968163404" sldId="269"/>
        </pc:sldMkLst>
        <pc:spChg chg="del mod">
          <ac:chgData name="wallabi07 wallabi07" userId="7e39dd59c8108d22" providerId="LiveId" clId="{BBAAB95F-00CF-4CC8-BBA1-B2297DFAF9AB}" dt="2022-01-28T14:37:08.444" v="580" actId="478"/>
          <ac:spMkLst>
            <pc:docMk/>
            <pc:sldMk cId="3968163404" sldId="269"/>
            <ac:spMk id="2" creationId="{38EE3330-FA4A-4FDB-B15E-1D9BE7C08D04}"/>
          </ac:spMkLst>
        </pc:spChg>
        <pc:spChg chg="del">
          <ac:chgData name="wallabi07 wallabi07" userId="7e39dd59c8108d22" providerId="LiveId" clId="{BBAAB95F-00CF-4CC8-BBA1-B2297DFAF9AB}" dt="2022-01-28T14:37:03.134" v="577"/>
          <ac:spMkLst>
            <pc:docMk/>
            <pc:sldMk cId="3968163404" sldId="269"/>
            <ac:spMk id="3" creationId="{EE61DD78-0117-4710-B0F8-5930F0077BCE}"/>
          </ac:spMkLst>
        </pc:spChg>
        <pc:picChg chg="add mod">
          <ac:chgData name="wallabi07 wallabi07" userId="7e39dd59c8108d22" providerId="LiveId" clId="{BBAAB95F-00CF-4CC8-BBA1-B2297DFAF9AB}" dt="2022-01-28T14:37:21.007" v="584" actId="1076"/>
          <ac:picMkLst>
            <pc:docMk/>
            <pc:sldMk cId="3968163404" sldId="269"/>
            <ac:picMk id="5" creationId="{032768A0-0E2F-408F-9D41-EDD3B0856449}"/>
          </ac:picMkLst>
        </pc:picChg>
        <pc:picChg chg="add mod">
          <ac:chgData name="wallabi07 wallabi07" userId="7e39dd59c8108d22" providerId="LiveId" clId="{BBAAB95F-00CF-4CC8-BBA1-B2297DFAF9AB}" dt="2022-02-03T15:17:29.202" v="1121" actId="1076"/>
          <ac:picMkLst>
            <pc:docMk/>
            <pc:sldMk cId="3968163404" sldId="269"/>
            <ac:picMk id="7" creationId="{ABF570B1-0822-4DB6-8B8E-15CA5DB37351}"/>
          </ac:picMkLst>
        </pc:picChg>
        <pc:picChg chg="add mod">
          <ac:chgData name="wallabi07 wallabi07" userId="7e39dd59c8108d22" providerId="LiveId" clId="{BBAAB95F-00CF-4CC8-BBA1-B2297DFAF9AB}" dt="2022-01-28T14:40:46.461" v="596" actId="1076"/>
          <ac:picMkLst>
            <pc:docMk/>
            <pc:sldMk cId="3968163404" sldId="269"/>
            <ac:picMk id="9" creationId="{34AB454F-BB06-4410-9FEA-DD7F95B7C5FF}"/>
          </ac:picMkLst>
        </pc:picChg>
      </pc:sldChg>
      <pc:sldChg chg="addSp delSp modSp new mod">
        <pc:chgData name="wallabi07 wallabi07" userId="7e39dd59c8108d22" providerId="LiveId" clId="{BBAAB95F-00CF-4CC8-BBA1-B2297DFAF9AB}" dt="2022-02-03T15:15:54.799" v="1120" actId="1076"/>
        <pc:sldMkLst>
          <pc:docMk/>
          <pc:sldMk cId="1592330245" sldId="270"/>
        </pc:sldMkLst>
        <pc:spChg chg="mod">
          <ac:chgData name="wallabi07 wallabi07" userId="7e39dd59c8108d22" providerId="LiveId" clId="{BBAAB95F-00CF-4CC8-BBA1-B2297DFAF9AB}" dt="2022-02-03T15:15:54.799" v="1120" actId="1076"/>
          <ac:spMkLst>
            <pc:docMk/>
            <pc:sldMk cId="1592330245" sldId="270"/>
            <ac:spMk id="2" creationId="{D4A7BDAE-9D02-4093-9E46-19ACE251EBBA}"/>
          </ac:spMkLst>
        </pc:spChg>
        <pc:spChg chg="del">
          <ac:chgData name="wallabi07 wallabi07" userId="7e39dd59c8108d22" providerId="LiveId" clId="{BBAAB95F-00CF-4CC8-BBA1-B2297DFAF9AB}" dt="2022-01-28T14:42:32.595" v="651"/>
          <ac:spMkLst>
            <pc:docMk/>
            <pc:sldMk cId="1592330245" sldId="270"/>
            <ac:spMk id="3" creationId="{F8FF38C9-1DBE-426E-AD64-E0385601AACE}"/>
          </ac:spMkLst>
        </pc:spChg>
        <pc:picChg chg="add mod">
          <ac:chgData name="wallabi07 wallabi07" userId="7e39dd59c8108d22" providerId="LiveId" clId="{BBAAB95F-00CF-4CC8-BBA1-B2297DFAF9AB}" dt="2022-01-28T14:42:49.280" v="658" actId="14100"/>
          <ac:picMkLst>
            <pc:docMk/>
            <pc:sldMk cId="1592330245" sldId="270"/>
            <ac:picMk id="5" creationId="{A893BD9A-D069-4121-B505-F04740A1D323}"/>
          </ac:picMkLst>
        </pc:picChg>
        <pc:picChg chg="add mod">
          <ac:chgData name="wallabi07 wallabi07" userId="7e39dd59c8108d22" providerId="LiveId" clId="{BBAAB95F-00CF-4CC8-BBA1-B2297DFAF9AB}" dt="2022-01-28T14:43:02.432" v="662" actId="1076"/>
          <ac:picMkLst>
            <pc:docMk/>
            <pc:sldMk cId="1592330245" sldId="270"/>
            <ac:picMk id="7" creationId="{9DBDF0ED-CF28-49CB-9E71-074AA1444627}"/>
          </ac:picMkLst>
        </pc:picChg>
        <pc:picChg chg="add mod ord">
          <ac:chgData name="wallabi07 wallabi07" userId="7e39dd59c8108d22" providerId="LiveId" clId="{BBAAB95F-00CF-4CC8-BBA1-B2297DFAF9AB}" dt="2022-01-28T14:43:50.731" v="671" actId="1076"/>
          <ac:picMkLst>
            <pc:docMk/>
            <pc:sldMk cId="1592330245" sldId="270"/>
            <ac:picMk id="9" creationId="{5F149292-839F-4005-936C-1AE74FAA061A}"/>
          </ac:picMkLst>
        </pc:picChg>
      </pc:sldChg>
      <pc:sldChg chg="addSp delSp modSp new mod">
        <pc:chgData name="wallabi07 wallabi07" userId="7e39dd59c8108d22" providerId="LiveId" clId="{BBAAB95F-00CF-4CC8-BBA1-B2297DFAF9AB}" dt="2022-01-28T14:47:23.714" v="730" actId="14100"/>
        <pc:sldMkLst>
          <pc:docMk/>
          <pc:sldMk cId="551056482" sldId="271"/>
        </pc:sldMkLst>
        <pc:spChg chg="del mod">
          <ac:chgData name="wallabi07 wallabi07" userId="7e39dd59c8108d22" providerId="LiveId" clId="{BBAAB95F-00CF-4CC8-BBA1-B2297DFAF9AB}" dt="2022-01-28T14:45:26.928" v="698" actId="478"/>
          <ac:spMkLst>
            <pc:docMk/>
            <pc:sldMk cId="551056482" sldId="271"/>
            <ac:spMk id="2" creationId="{F6A62E73-8822-49F4-AFEB-2FA78066B5DC}"/>
          </ac:spMkLst>
        </pc:spChg>
        <pc:spChg chg="del">
          <ac:chgData name="wallabi07 wallabi07" userId="7e39dd59c8108d22" providerId="LiveId" clId="{BBAAB95F-00CF-4CC8-BBA1-B2297DFAF9AB}" dt="2022-01-28T14:45:47.149" v="699"/>
          <ac:spMkLst>
            <pc:docMk/>
            <pc:sldMk cId="551056482" sldId="271"/>
            <ac:spMk id="3" creationId="{332D5BDA-876C-4BD0-9DA7-10F9E3798906}"/>
          </ac:spMkLst>
        </pc:spChg>
        <pc:picChg chg="add mod">
          <ac:chgData name="wallabi07 wallabi07" userId="7e39dd59c8108d22" providerId="LiveId" clId="{BBAAB95F-00CF-4CC8-BBA1-B2297DFAF9AB}" dt="2022-01-28T14:46:52.518" v="722" actId="1076"/>
          <ac:picMkLst>
            <pc:docMk/>
            <pc:sldMk cId="551056482" sldId="271"/>
            <ac:picMk id="5" creationId="{F4E8CEA4-A5DE-46E9-8534-78A7930CD6B7}"/>
          </ac:picMkLst>
        </pc:picChg>
        <pc:picChg chg="add mod">
          <ac:chgData name="wallabi07 wallabi07" userId="7e39dd59c8108d22" providerId="LiveId" clId="{BBAAB95F-00CF-4CC8-BBA1-B2297DFAF9AB}" dt="2022-01-28T14:47:23.714" v="730" actId="14100"/>
          <ac:picMkLst>
            <pc:docMk/>
            <pc:sldMk cId="551056482" sldId="271"/>
            <ac:picMk id="7" creationId="{DED7DD3C-EE86-4F36-903B-1B0CC936615B}"/>
          </ac:picMkLst>
        </pc:picChg>
        <pc:picChg chg="add del mod">
          <ac:chgData name="wallabi07 wallabi07" userId="7e39dd59c8108d22" providerId="LiveId" clId="{BBAAB95F-00CF-4CC8-BBA1-B2297DFAF9AB}" dt="2022-01-28T14:46:47.622" v="720"/>
          <ac:picMkLst>
            <pc:docMk/>
            <pc:sldMk cId="551056482" sldId="271"/>
            <ac:picMk id="9" creationId="{227DACFB-6639-411B-9FBF-4A7A6AF7981E}"/>
          </ac:picMkLst>
        </pc:picChg>
        <pc:picChg chg="add mod ord">
          <ac:chgData name="wallabi07 wallabi07" userId="7e39dd59c8108d22" providerId="LiveId" clId="{BBAAB95F-00CF-4CC8-BBA1-B2297DFAF9AB}" dt="2022-01-28T14:47:13.828" v="729" actId="167"/>
          <ac:picMkLst>
            <pc:docMk/>
            <pc:sldMk cId="551056482" sldId="271"/>
            <ac:picMk id="11" creationId="{1050A522-0B26-4FB5-AA14-4A8D858D215E}"/>
          </ac:picMkLst>
        </pc:picChg>
      </pc:sldChg>
      <pc:sldChg chg="addSp delSp modSp new mod">
        <pc:chgData name="wallabi07 wallabi07" userId="7e39dd59c8108d22" providerId="LiveId" clId="{BBAAB95F-00CF-4CC8-BBA1-B2297DFAF9AB}" dt="2022-01-28T15:46:53.291" v="1087" actId="1035"/>
        <pc:sldMkLst>
          <pc:docMk/>
          <pc:sldMk cId="2088320288" sldId="272"/>
        </pc:sldMkLst>
        <pc:spChg chg="mod">
          <ac:chgData name="wallabi07 wallabi07" userId="7e39dd59c8108d22" providerId="LiveId" clId="{BBAAB95F-00CF-4CC8-BBA1-B2297DFAF9AB}" dt="2022-01-28T14:52:22.623" v="794" actId="113"/>
          <ac:spMkLst>
            <pc:docMk/>
            <pc:sldMk cId="2088320288" sldId="272"/>
            <ac:spMk id="2" creationId="{C1170EA4-4EC5-42C7-8BE1-559DF1FA658D}"/>
          </ac:spMkLst>
        </pc:spChg>
        <pc:spChg chg="del">
          <ac:chgData name="wallabi07 wallabi07" userId="7e39dd59c8108d22" providerId="LiveId" clId="{BBAAB95F-00CF-4CC8-BBA1-B2297DFAF9AB}" dt="2022-01-28T14:48:16.381" v="767"/>
          <ac:spMkLst>
            <pc:docMk/>
            <pc:sldMk cId="2088320288" sldId="272"/>
            <ac:spMk id="3" creationId="{A59494CB-82A5-49B6-8733-FAEFDCC2814D}"/>
          </ac:spMkLst>
        </pc:spChg>
        <pc:picChg chg="add mod">
          <ac:chgData name="wallabi07 wallabi07" userId="7e39dd59c8108d22" providerId="LiveId" clId="{BBAAB95F-00CF-4CC8-BBA1-B2297DFAF9AB}" dt="2022-01-28T15:46:53.291" v="1087" actId="1035"/>
          <ac:picMkLst>
            <pc:docMk/>
            <pc:sldMk cId="2088320288" sldId="272"/>
            <ac:picMk id="5" creationId="{75305056-DA5D-4E33-8479-485C12A7D5BB}"/>
          </ac:picMkLst>
        </pc:picChg>
        <pc:picChg chg="add mod">
          <ac:chgData name="wallabi07 wallabi07" userId="7e39dd59c8108d22" providerId="LiveId" clId="{BBAAB95F-00CF-4CC8-BBA1-B2297DFAF9AB}" dt="2022-01-28T14:50:02.444" v="789" actId="1076"/>
          <ac:picMkLst>
            <pc:docMk/>
            <pc:sldMk cId="2088320288" sldId="272"/>
            <ac:picMk id="7" creationId="{112EC9F7-FD86-4D2B-9C78-88C489AA866B}"/>
          </ac:picMkLst>
        </pc:picChg>
      </pc:sldChg>
      <pc:sldChg chg="modSp new mod">
        <pc:chgData name="wallabi07 wallabi07" userId="7e39dd59c8108d22" providerId="LiveId" clId="{BBAAB95F-00CF-4CC8-BBA1-B2297DFAF9AB}" dt="2022-01-28T14:54:23.098" v="811" actId="27636"/>
        <pc:sldMkLst>
          <pc:docMk/>
          <pc:sldMk cId="2269521477" sldId="273"/>
        </pc:sldMkLst>
        <pc:spChg chg="mod">
          <ac:chgData name="wallabi07 wallabi07" userId="7e39dd59c8108d22" providerId="LiveId" clId="{BBAAB95F-00CF-4CC8-BBA1-B2297DFAF9AB}" dt="2022-01-28T14:54:23.098" v="811" actId="27636"/>
          <ac:spMkLst>
            <pc:docMk/>
            <pc:sldMk cId="2269521477" sldId="273"/>
            <ac:spMk id="2" creationId="{0D50C62F-17C3-4FEA-A4AA-023BEC7B062A}"/>
          </ac:spMkLst>
        </pc:spChg>
      </pc:sldChg>
      <pc:sldChg chg="addSp delSp modSp new mod">
        <pc:chgData name="wallabi07 wallabi07" userId="7e39dd59c8108d22" providerId="LiveId" clId="{BBAAB95F-00CF-4CC8-BBA1-B2297DFAF9AB}" dt="2022-01-28T15:48:40.008" v="1093" actId="113"/>
        <pc:sldMkLst>
          <pc:docMk/>
          <pc:sldMk cId="1181001960" sldId="274"/>
        </pc:sldMkLst>
        <pc:spChg chg="mod">
          <ac:chgData name="wallabi07 wallabi07" userId="7e39dd59c8108d22" providerId="LiveId" clId="{BBAAB95F-00CF-4CC8-BBA1-B2297DFAF9AB}" dt="2022-01-28T15:48:40.008" v="1093" actId="113"/>
          <ac:spMkLst>
            <pc:docMk/>
            <pc:sldMk cId="1181001960" sldId="274"/>
            <ac:spMk id="2" creationId="{CE578EAC-654F-4F26-B441-52DFD4016AE3}"/>
          </ac:spMkLst>
        </pc:spChg>
        <pc:spChg chg="add del">
          <ac:chgData name="wallabi07 wallabi07" userId="7e39dd59c8108d22" providerId="LiveId" clId="{BBAAB95F-00CF-4CC8-BBA1-B2297DFAF9AB}" dt="2022-01-28T15:03:02.050" v="901"/>
          <ac:spMkLst>
            <pc:docMk/>
            <pc:sldMk cId="1181001960" sldId="274"/>
            <ac:spMk id="3" creationId="{FE253011-5093-4584-8F59-7ADFC0B4E3A5}"/>
          </ac:spMkLst>
        </pc:spChg>
        <pc:picChg chg="add del mod">
          <ac:chgData name="wallabi07 wallabi07" userId="7e39dd59c8108d22" providerId="LiveId" clId="{BBAAB95F-00CF-4CC8-BBA1-B2297DFAF9AB}" dt="2022-01-28T15:02:59.779" v="900"/>
          <ac:picMkLst>
            <pc:docMk/>
            <pc:sldMk cId="1181001960" sldId="274"/>
            <ac:picMk id="5" creationId="{5CB76652-9B1A-4AEC-A5F3-9298116F0174}"/>
          </ac:picMkLst>
        </pc:picChg>
        <pc:picChg chg="add mod">
          <ac:chgData name="wallabi07 wallabi07" userId="7e39dd59c8108d22" providerId="LiveId" clId="{BBAAB95F-00CF-4CC8-BBA1-B2297DFAF9AB}" dt="2022-01-28T15:03:09.252" v="904" actId="14100"/>
          <ac:picMkLst>
            <pc:docMk/>
            <pc:sldMk cId="1181001960" sldId="274"/>
            <ac:picMk id="7" creationId="{D5C6B2D3-EA71-4F3F-8A17-13175BEF37C1}"/>
          </ac:picMkLst>
        </pc:picChg>
      </pc:sldChg>
      <pc:sldChg chg="addSp delSp modSp new mod">
        <pc:chgData name="wallabi07 wallabi07" userId="7e39dd59c8108d22" providerId="LiveId" clId="{BBAAB95F-00CF-4CC8-BBA1-B2297DFAF9AB}" dt="2022-02-03T14:46:36.555" v="1119" actId="20577"/>
        <pc:sldMkLst>
          <pc:docMk/>
          <pc:sldMk cId="3252551215" sldId="275"/>
        </pc:sldMkLst>
        <pc:spChg chg="mod">
          <ac:chgData name="wallabi07 wallabi07" userId="7e39dd59c8108d22" providerId="LiveId" clId="{BBAAB95F-00CF-4CC8-BBA1-B2297DFAF9AB}" dt="2022-02-03T14:46:36.555" v="1119" actId="20577"/>
          <ac:spMkLst>
            <pc:docMk/>
            <pc:sldMk cId="3252551215" sldId="275"/>
            <ac:spMk id="2" creationId="{62D0FD91-AF7F-4473-BBAC-ED09EBF7756C}"/>
          </ac:spMkLst>
        </pc:spChg>
        <pc:spChg chg="del mod">
          <ac:chgData name="wallabi07 wallabi07" userId="7e39dd59c8108d22" providerId="LiveId" clId="{BBAAB95F-00CF-4CC8-BBA1-B2297DFAF9AB}" dt="2022-02-02T15:45:24.522" v="1094"/>
          <ac:spMkLst>
            <pc:docMk/>
            <pc:sldMk cId="3252551215" sldId="275"/>
            <ac:spMk id="3" creationId="{9EFCC9A9-9C1B-4A16-8B27-35700E2C150F}"/>
          </ac:spMkLst>
        </pc:spChg>
        <pc:spChg chg="add del mod">
          <ac:chgData name="wallabi07 wallabi07" userId="7e39dd59c8108d22" providerId="LiveId" clId="{BBAAB95F-00CF-4CC8-BBA1-B2297DFAF9AB}" dt="2022-02-03T14:45:59.995" v="1113"/>
          <ac:spMkLst>
            <pc:docMk/>
            <pc:sldMk cId="3252551215" sldId="275"/>
            <ac:spMk id="4" creationId="{2B37E7EC-CE63-4E1D-AE8F-D6A0A4388601}"/>
          </ac:spMkLst>
        </pc:spChg>
        <pc:picChg chg="add del mod">
          <ac:chgData name="wallabi07 wallabi07" userId="7e39dd59c8108d22" providerId="LiveId" clId="{BBAAB95F-00CF-4CC8-BBA1-B2297DFAF9AB}" dt="2022-02-03T14:45:55.409" v="1112" actId="478"/>
          <ac:picMkLst>
            <pc:docMk/>
            <pc:sldMk cId="3252551215" sldId="275"/>
            <ac:picMk id="5" creationId="{8E429981-B8F9-488D-A09A-948359A59F51}"/>
          </ac:picMkLst>
        </pc:picChg>
        <pc:picChg chg="add mod">
          <ac:chgData name="wallabi07 wallabi07" userId="7e39dd59c8108d22" providerId="LiveId" clId="{BBAAB95F-00CF-4CC8-BBA1-B2297DFAF9AB}" dt="2022-02-03T14:46:13.529" v="1117" actId="1076"/>
          <ac:picMkLst>
            <pc:docMk/>
            <pc:sldMk cId="3252551215" sldId="275"/>
            <ac:picMk id="7" creationId="{AB31C92A-C67E-491F-8371-671A40FB10BF}"/>
          </ac:picMkLst>
        </pc:picChg>
      </pc:sldChg>
      <pc:sldChg chg="addSp delSp modSp new mod">
        <pc:chgData name="wallabi07 wallabi07" userId="7e39dd59c8108d22" providerId="LiveId" clId="{BBAAB95F-00CF-4CC8-BBA1-B2297DFAF9AB}" dt="2022-02-02T16:23:42.810" v="1111" actId="1076"/>
        <pc:sldMkLst>
          <pc:docMk/>
          <pc:sldMk cId="2613004597" sldId="276"/>
        </pc:sldMkLst>
        <pc:spChg chg="mod">
          <ac:chgData name="wallabi07 wallabi07" userId="7e39dd59c8108d22" providerId="LiveId" clId="{BBAAB95F-00CF-4CC8-BBA1-B2297DFAF9AB}" dt="2022-01-28T15:07:22.335" v="994" actId="14100"/>
          <ac:spMkLst>
            <pc:docMk/>
            <pc:sldMk cId="2613004597" sldId="276"/>
            <ac:spMk id="2" creationId="{037FC836-F894-4DE6-A2AC-1E51576779F2}"/>
          </ac:spMkLst>
        </pc:spChg>
        <pc:spChg chg="del mod">
          <ac:chgData name="wallabi07 wallabi07" userId="7e39dd59c8108d22" providerId="LiveId" clId="{BBAAB95F-00CF-4CC8-BBA1-B2297DFAF9AB}" dt="2022-01-28T15:09:11.679" v="997"/>
          <ac:spMkLst>
            <pc:docMk/>
            <pc:sldMk cId="2613004597" sldId="276"/>
            <ac:spMk id="3" creationId="{1CFE9E73-498E-410B-9BC4-9D6C89306092}"/>
          </ac:spMkLst>
        </pc:spChg>
        <pc:picChg chg="add mod">
          <ac:chgData name="wallabi07 wallabi07" userId="7e39dd59c8108d22" providerId="LiveId" clId="{BBAAB95F-00CF-4CC8-BBA1-B2297DFAF9AB}" dt="2022-02-02T16:23:42.810" v="1111" actId="1076"/>
          <ac:picMkLst>
            <pc:docMk/>
            <pc:sldMk cId="2613004597" sldId="276"/>
            <ac:picMk id="4" creationId="{5EDDB3D8-7CC2-4E4E-A6D5-89460EFE8FAE}"/>
          </ac:picMkLst>
        </pc:picChg>
        <pc:picChg chg="add mod">
          <ac:chgData name="wallabi07 wallabi07" userId="7e39dd59c8108d22" providerId="LiveId" clId="{BBAAB95F-00CF-4CC8-BBA1-B2297DFAF9AB}" dt="2022-02-02T16:23:34.520" v="1110" actId="1076"/>
          <ac:picMkLst>
            <pc:docMk/>
            <pc:sldMk cId="2613004597" sldId="276"/>
            <ac:picMk id="5" creationId="{0E92652A-405A-48F2-A7C0-C376E6F66096}"/>
          </ac:picMkLst>
        </pc:picChg>
      </pc:sldChg>
      <pc:sldChg chg="addSp delSp modSp new mod">
        <pc:chgData name="wallabi07 wallabi07" userId="7e39dd59c8108d22" providerId="LiveId" clId="{BBAAB95F-00CF-4CC8-BBA1-B2297DFAF9AB}" dt="2022-01-28T15:48:19.423" v="1092" actId="1076"/>
        <pc:sldMkLst>
          <pc:docMk/>
          <pc:sldMk cId="2422110130" sldId="277"/>
        </pc:sldMkLst>
        <pc:spChg chg="del mod">
          <ac:chgData name="wallabi07 wallabi07" userId="7e39dd59c8108d22" providerId="LiveId" clId="{BBAAB95F-00CF-4CC8-BBA1-B2297DFAF9AB}" dt="2022-01-28T15:11:10.958" v="1012" actId="478"/>
          <ac:spMkLst>
            <pc:docMk/>
            <pc:sldMk cId="2422110130" sldId="277"/>
            <ac:spMk id="2" creationId="{E54617A9-014E-49D6-80C5-C5CE9D8410AB}"/>
          </ac:spMkLst>
        </pc:spChg>
        <pc:spChg chg="del">
          <ac:chgData name="wallabi07 wallabi07" userId="7e39dd59c8108d22" providerId="LiveId" clId="{BBAAB95F-00CF-4CC8-BBA1-B2297DFAF9AB}" dt="2022-01-28T15:36:16.977" v="1013"/>
          <ac:spMkLst>
            <pc:docMk/>
            <pc:sldMk cId="2422110130" sldId="277"/>
            <ac:spMk id="3" creationId="{7E36CC6F-C18F-4C43-9DA1-347468AF19DE}"/>
          </ac:spMkLst>
        </pc:spChg>
        <pc:picChg chg="add mod">
          <ac:chgData name="wallabi07 wallabi07" userId="7e39dd59c8108d22" providerId="LiveId" clId="{BBAAB95F-00CF-4CC8-BBA1-B2297DFAF9AB}" dt="2022-01-28T15:48:14.715" v="1091" actId="1076"/>
          <ac:picMkLst>
            <pc:docMk/>
            <pc:sldMk cId="2422110130" sldId="277"/>
            <ac:picMk id="5" creationId="{748FFD54-BA4E-41AC-B3CC-5B271E2A1F69}"/>
          </ac:picMkLst>
        </pc:picChg>
        <pc:picChg chg="add mod">
          <ac:chgData name="wallabi07 wallabi07" userId="7e39dd59c8108d22" providerId="LiveId" clId="{BBAAB95F-00CF-4CC8-BBA1-B2297DFAF9AB}" dt="2022-01-28T15:48:19.423" v="1092" actId="1076"/>
          <ac:picMkLst>
            <pc:docMk/>
            <pc:sldMk cId="2422110130" sldId="277"/>
            <ac:picMk id="7" creationId="{46E52A8D-01A2-4586-B4C8-AA5FF9646FBF}"/>
          </ac:picMkLst>
        </pc:picChg>
      </pc:sldChg>
      <pc:sldChg chg="modSp new mod">
        <pc:chgData name="wallabi07 wallabi07" userId="7e39dd59c8108d22" providerId="LiveId" clId="{BBAAB95F-00CF-4CC8-BBA1-B2297DFAF9AB}" dt="2022-01-28T15:39:42.862" v="1058" actId="1076"/>
        <pc:sldMkLst>
          <pc:docMk/>
          <pc:sldMk cId="2136154501" sldId="278"/>
        </pc:sldMkLst>
        <pc:spChg chg="mod">
          <ac:chgData name="wallabi07 wallabi07" userId="7e39dd59c8108d22" providerId="LiveId" clId="{BBAAB95F-00CF-4CC8-BBA1-B2297DFAF9AB}" dt="2022-01-28T15:39:42.862" v="1058" actId="1076"/>
          <ac:spMkLst>
            <pc:docMk/>
            <pc:sldMk cId="2136154501" sldId="278"/>
            <ac:spMk id="2" creationId="{349FEFD9-1B7D-498D-8494-D0B94DC8C0FE}"/>
          </ac:spMkLst>
        </pc:spChg>
      </pc:sldChg>
      <pc:sldMasterChg chg="addSldLayout">
        <pc:chgData name="wallabi07 wallabi07" userId="7e39dd59c8108d22" providerId="LiveId" clId="{BBAAB95F-00CF-4CC8-BBA1-B2297DFAF9AB}" dt="2022-01-28T13:20:10.170" v="0" actId="680"/>
        <pc:sldMasterMkLst>
          <pc:docMk/>
          <pc:sldMasterMk cId="806354725" sldId="2147483648"/>
        </pc:sldMasterMkLst>
        <pc:sldLayoutChg chg="add">
          <pc:chgData name="wallabi07 wallabi07" userId="7e39dd59c8108d22" providerId="LiveId" clId="{BBAAB95F-00CF-4CC8-BBA1-B2297DFAF9AB}" dt="2022-01-28T13:20:10.170" v="0" actId="680"/>
          <pc:sldLayoutMkLst>
            <pc:docMk/>
            <pc:sldMasterMk cId="806354725" sldId="2147483648"/>
            <pc:sldLayoutMk cId="127232847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7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07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9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30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6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3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5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8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5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2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8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A9D6-860D-41B1-BD2B-9EADF6F8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0"/>
            <a:ext cx="7553346" cy="2913016"/>
          </a:xfrm>
        </p:spPr>
        <p:txBody>
          <a:bodyPr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Социально-педагогический проект с детьми и родителями по формированию культуры здоровья через двигательную активность</a:t>
            </a:r>
            <a:br>
              <a:rPr lang="ru-RU" sz="2400" dirty="0">
                <a:latin typeface="Arial Black" panose="020B0A04020102020204" pitchFamily="34" charset="0"/>
              </a:rPr>
            </a:b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Тема: Движение – это жизнь и здоровье!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4019EF-EA79-47EE-9AFD-685354DE6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7257" y="4053253"/>
            <a:ext cx="3324743" cy="187276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Подготовила: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 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ГУ ЛНР «ЯСЛИ-САД № 79» 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Файдыш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Т.Б.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807953-700C-45F8-9358-AC7770B1D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3" y="2913016"/>
            <a:ext cx="8294913" cy="37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38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3D8F43-28B0-46F7-BAAC-3925C6FBD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910"/>
            <a:ext cx="7103165" cy="31908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0B449-0B7C-4DCC-8BC8-61D782FD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77943"/>
            <a:ext cx="3938787" cy="183324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НОД по лепке</a:t>
            </a:r>
            <a:br>
              <a:rPr lang="ru-RU" b="1" dirty="0"/>
            </a:br>
            <a:r>
              <a:rPr lang="ru-RU" sz="3100" b="1" dirty="0"/>
              <a:t>«Что нам нужно для здоровья» 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F3A074-2C50-44DC-860E-483EAA96F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92" y="192789"/>
            <a:ext cx="7180676" cy="30408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D76EA5-05D4-4050-A298-5ACCBC26D7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29" y="3624350"/>
            <a:ext cx="6555971" cy="30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D229-CCE5-450F-B417-062AA78E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008"/>
            <a:ext cx="8599670" cy="714894"/>
          </a:xfrm>
        </p:spPr>
        <p:txBody>
          <a:bodyPr/>
          <a:lstStyle/>
          <a:p>
            <a:pPr algn="ctr"/>
            <a:r>
              <a:rPr lang="ru-RU" b="1" dirty="0"/>
              <a:t>НОД «</a:t>
            </a:r>
            <a:r>
              <a:rPr lang="ru-RU" b="1" dirty="0" err="1"/>
              <a:t>Спортландия</a:t>
            </a:r>
            <a:r>
              <a:rPr lang="ru-RU" b="1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4D3976-2B81-46B6-801E-2468B810A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980902"/>
            <a:ext cx="5913119" cy="31288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7688A6-5A7D-4D5C-8045-D84015DDEF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980902"/>
            <a:ext cx="5913119" cy="31288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7B6FD2-9CD7-4F08-95AB-36F966BC44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109750"/>
            <a:ext cx="5913119" cy="27482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818A04-E2A7-4987-8A4C-A5C9D82CD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109750"/>
            <a:ext cx="5913118" cy="27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5C3FE7-2A09-4C6D-97FE-E9885CA61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6195753" cy="330106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47E8D8-9981-4137-9AE0-CFB136D6A2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50" y="3429000"/>
            <a:ext cx="6334299" cy="33010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E6B7F-8EE9-4781-802E-763478816E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24" y="0"/>
            <a:ext cx="5702531" cy="33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2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2768A0-0E2F-408F-9D41-EDD3B085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4" y="261430"/>
            <a:ext cx="2645441" cy="63351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F570B1-0822-4DB6-8B8E-15CA5DB37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735" y="440574"/>
            <a:ext cx="2684049" cy="61559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B454F-BB06-4410-9FEA-DD7F95B7C5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78" y="1745672"/>
            <a:ext cx="5663443" cy="38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149292-839F-4005-936C-1AE74FAA0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16" y="3909123"/>
            <a:ext cx="6231774" cy="279943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7BDAE-9D02-4093-9E46-19ACE251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73041"/>
            <a:ext cx="9210502" cy="69994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Изучение книг и иллюстраций по ОБЖ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93BD9A-D069-4121-B505-F04740A1D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01" y="149447"/>
            <a:ext cx="2798619" cy="64827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BDF0ED-CF28-49CB-9E71-074AA1444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" y="772984"/>
            <a:ext cx="6826943" cy="30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99B4D-9E45-46B7-A0CF-341AC15C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614"/>
            <a:ext cx="10112586" cy="771207"/>
          </a:xfrm>
        </p:spPr>
        <p:txBody>
          <a:bodyPr/>
          <a:lstStyle/>
          <a:p>
            <a:pPr algn="ctr"/>
            <a:r>
              <a:rPr lang="ru-RU" b="1" dirty="0"/>
              <a:t>Прогулка не зависит от погоды!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7ED4FD-103E-4EE0-9816-75EDADA16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298713"/>
            <a:ext cx="2347612" cy="52276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4A547-9E45-4210-81B9-BEDB166171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15" y="1102821"/>
            <a:ext cx="2584501" cy="5423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98DA50-1705-49A1-90D1-3D3D18D320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46" y="2028753"/>
            <a:ext cx="6764969" cy="37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3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50A522-0B26-4FB5-AA14-4A8D858D21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3" y="2443942"/>
            <a:ext cx="9493134" cy="441405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E8CEA4-A5DE-46E9-8534-78A7930CD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3263" cy="291689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7DD3C-EE86-4F36-903B-1B0CC9366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38" y="0"/>
            <a:ext cx="6223462" cy="291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5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70EA4-4EC5-42C7-8BE1-559DF1FA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4" y="2427316"/>
            <a:ext cx="3757352" cy="254369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Дорожка здоровья после дневного сна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305056-DA5D-4E33-8479-485C12A7D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81" y="191105"/>
            <a:ext cx="2930389" cy="6334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EC9F7-FD86-4D2B-9C78-88C489AA86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0" y="191105"/>
            <a:ext cx="2844569" cy="63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0FD91-AF7F-4473-BBAC-ED09EBF7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49383"/>
            <a:ext cx="8765924" cy="10307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Стенгазета «Движение – это жизнь и здоровье!»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B31C92A-C67E-491F-8371-671A40FB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96" y="1280161"/>
            <a:ext cx="8071943" cy="5577839"/>
          </a:xfrm>
        </p:spPr>
      </p:pic>
    </p:spTree>
    <p:extLst>
      <p:ext uri="{BB962C8B-B14F-4D97-AF65-F5344CB8AC3E}">
        <p14:creationId xmlns:p14="http://schemas.microsoft.com/office/powerpoint/2010/main" val="325255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FC836-F894-4DE6-A2AC-1E515767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125" y="0"/>
            <a:ext cx="10674037" cy="1379913"/>
          </a:xfrm>
        </p:spPr>
        <p:txBody>
          <a:bodyPr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/>
              <a:t>Консультационная и просветительская работа </a:t>
            </a:r>
            <a:br>
              <a:rPr lang="ru-RU" sz="2800" b="1" dirty="0"/>
            </a:br>
            <a:r>
              <a:rPr lang="ru-RU" sz="2800" b="1" dirty="0"/>
              <a:t>с семьями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DDB3D8-7CC2-4E4E-A6D5-89460EFE8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755" y="951807"/>
            <a:ext cx="4074756" cy="57357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92652A-405A-48F2-A7C0-C376E6F66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57" y="876992"/>
            <a:ext cx="4074755" cy="5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0C62F-17C3-4FEA-A4AA-023BEC7B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98763"/>
            <a:ext cx="8596668" cy="6051665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/>
              <a:t>«Забота о здоровье – важнейшая работа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  <a:br>
              <a:rPr lang="ru-RU" sz="4000" b="1" dirty="0"/>
            </a:br>
            <a:br>
              <a:rPr lang="ru-RU" sz="4000" b="1" dirty="0"/>
            </a:br>
            <a:r>
              <a:rPr lang="ru-RU" sz="4000" b="1" dirty="0"/>
              <a:t>В. Сухомлинский</a:t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9521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8FFD54-BA4E-41AC-B3CC-5B271E2A1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0" y="0"/>
            <a:ext cx="4934582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52A8D-01A2-4586-B4C8-AA5FF9646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98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1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9BD93-ED24-4897-8616-AEBC00F3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/>
          <a:lstStyle/>
          <a:p>
            <a:pPr algn="ctr"/>
            <a:r>
              <a:rPr lang="ru-RU" b="1" dirty="0"/>
              <a:t>Заключительный этап: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8812D0-4671-4477-B90F-9CFD85FB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6769"/>
            <a:ext cx="8596668" cy="5243413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Сбор и обработка методических и практических материалов.</a:t>
            </a:r>
          </a:p>
          <a:p>
            <a:r>
              <a:rPr lang="ru-RU" sz="2000" dirty="0"/>
              <a:t>	Анализ деятельности.</a:t>
            </a:r>
          </a:p>
          <a:p>
            <a:r>
              <a:rPr lang="ru-RU" sz="2000" dirty="0"/>
              <a:t>	Обобщение результатов - соотнесение прогнозируемых и достигнутых результатов.</a:t>
            </a:r>
          </a:p>
          <a:p>
            <a:r>
              <a:rPr lang="ru-RU" sz="2000" dirty="0"/>
              <a:t>	Выставка детских работ.</a:t>
            </a:r>
          </a:p>
          <a:p>
            <a:endParaRPr lang="ru-RU" sz="2000" dirty="0"/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«Чтобы сделать ребенка умным и</a:t>
            </a: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рассудительным сделайте его</a:t>
            </a: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крепким и здоровым.  </a:t>
            </a: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Пусть он работает, действует, бегает -</a:t>
            </a:r>
          </a:p>
          <a:p>
            <a:pPr marL="0" indent="0" algn="ct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 пусть он находится в постоянном движении»</a:t>
            </a:r>
          </a:p>
          <a:p>
            <a:pPr marL="0" indent="0" algn="r">
              <a:buNone/>
            </a:pPr>
            <a:r>
              <a:rPr lang="ru-RU" sz="2000" b="1" i="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Жан-Жак Руссо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29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78EAC-654F-4F26-B441-52DFD401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079335" cy="1320800"/>
          </a:xfrm>
        </p:spPr>
        <p:txBody>
          <a:bodyPr/>
          <a:lstStyle/>
          <a:p>
            <a:r>
              <a:rPr lang="ru-RU" b="1" dirty="0"/>
              <a:t>Выставка детских работ «Зимние забавы»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C6B2D3-EA71-4F3F-8A17-13175BEF3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29542"/>
            <a:ext cx="11009832" cy="5084467"/>
          </a:xfrm>
        </p:spPr>
      </p:pic>
    </p:spTree>
    <p:extLst>
      <p:ext uri="{BB962C8B-B14F-4D97-AF65-F5344CB8AC3E}">
        <p14:creationId xmlns:p14="http://schemas.microsoft.com/office/powerpoint/2010/main" val="118100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EFD9-1B7D-498D-8494-D0B94DC8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00" y="2815683"/>
            <a:ext cx="9782510" cy="122663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361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64717-D4B9-43FA-ACED-B4318776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1354"/>
            <a:ext cx="8596668" cy="668215"/>
          </a:xfrm>
        </p:spPr>
        <p:txBody>
          <a:bodyPr/>
          <a:lstStyle/>
          <a:p>
            <a:pPr algn="ctr"/>
            <a:r>
              <a:rPr lang="ru-RU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4F102-2D5C-4FB3-900B-B6DB1750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9569"/>
            <a:ext cx="8596668" cy="509179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Проблема формирования здорового образа жизни у детей – актуальна в современном обществе. </a:t>
            </a:r>
          </a:p>
          <a:p>
            <a:pPr algn="just"/>
            <a:r>
              <a:rPr lang="ru-RU" sz="2000" dirty="0"/>
              <a:t>Дошкольный возраст является решающим в формировании фундамента физического и психического здоровья. Ведь именно до семи лет идёт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жизни. </a:t>
            </a:r>
          </a:p>
          <a:p>
            <a:pPr algn="just"/>
            <a:r>
              <a:rPr lang="ru-RU" sz="2000" dirty="0"/>
              <a:t>Значимую роль в этом должны сыграть родители и педагоги дошкольного учреждения. Именно в этом возрасте крайне важно правильно формировать представления о здоровом образе жизни. Это позволит организму ребенка накопить силы и обеспечить в будущем не только полноценное физическое, но и умственное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90495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22BF2-40C4-4696-8657-512AC905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738"/>
          </a:xfrm>
        </p:spPr>
        <p:txBody>
          <a:bodyPr/>
          <a:lstStyle/>
          <a:p>
            <a:pPr algn="ctr"/>
            <a:r>
              <a:rPr lang="ru-RU" b="1" dirty="0"/>
              <a:t>Цель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E796F-6A3B-4702-B65E-6FE321ED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74985"/>
            <a:ext cx="8596668" cy="3966378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2000" dirty="0"/>
              <a:t>Формирование представления о составляющих здорового образа жизни.</a:t>
            </a:r>
          </a:p>
          <a:p>
            <a:r>
              <a:rPr lang="ru-RU" sz="2000" dirty="0"/>
              <a:t>	Создание у детей мотивации заниматься физической культурой, спортом, повышать двигательную активность.</a:t>
            </a:r>
          </a:p>
          <a:p>
            <a:r>
              <a:rPr lang="ru-RU" sz="2000" dirty="0"/>
              <a:t>	Приобщение дошкольников и родителей к здоровому образу жизни через совместную двигательную активную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0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E47F-9867-43DA-905B-24A13CB6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8215"/>
          </a:xfrm>
        </p:spPr>
        <p:txBody>
          <a:bodyPr/>
          <a:lstStyle/>
          <a:p>
            <a:pPr algn="ctr"/>
            <a:r>
              <a:rPr lang="ru-RU" b="1" dirty="0"/>
              <a:t>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01194-996E-42CF-B5E4-759FC66D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48767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	</a:t>
            </a:r>
            <a:r>
              <a:rPr lang="ru-RU" sz="2000" dirty="0"/>
              <a:t>Создавать совместно с детским садом и семьями воспитанников условия по воспитанию физически здоровых детей.</a:t>
            </a:r>
          </a:p>
          <a:p>
            <a:r>
              <a:rPr lang="ru-RU" sz="2000" dirty="0"/>
              <a:t>	Расширять у воспитанников представление о самом себе.</a:t>
            </a:r>
          </a:p>
          <a:p>
            <a:r>
              <a:rPr lang="ru-RU" sz="2000" dirty="0"/>
              <a:t>	Расширять представления о необходимых человеку витаминах.</a:t>
            </a:r>
          </a:p>
          <a:p>
            <a:r>
              <a:rPr lang="ru-RU" sz="2000" dirty="0"/>
              <a:t>	Расширять знания детей о разных видах спорта, зимних развлечениях;</a:t>
            </a:r>
          </a:p>
          <a:p>
            <a:r>
              <a:rPr lang="ru-RU" sz="2000" dirty="0"/>
              <a:t>	Развивать двигательную активность ребенка.</a:t>
            </a:r>
          </a:p>
          <a:p>
            <a:r>
              <a:rPr lang="ru-RU" sz="2000" dirty="0"/>
              <a:t>	Воспитывать волевые качества.</a:t>
            </a:r>
          </a:p>
          <a:p>
            <a:r>
              <a:rPr lang="ru-RU" sz="2000" dirty="0"/>
              <a:t>	Воспитывать потребность к здоровому образу жизни.</a:t>
            </a:r>
          </a:p>
          <a:p>
            <a:r>
              <a:rPr lang="ru-RU" sz="2000" dirty="0"/>
              <a:t>	Приобщать к здоровому образу жизни через удовлетворение естественных потребностей в движении, познании и общении.</a:t>
            </a:r>
          </a:p>
          <a:p>
            <a:r>
              <a:rPr lang="ru-RU" sz="2000" dirty="0"/>
              <a:t>	Формировать активную позицию взрослых в воспитании здорового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66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93046-57E4-4D91-A61C-B062936B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662"/>
          </a:xfrm>
        </p:spPr>
        <p:txBody>
          <a:bodyPr/>
          <a:lstStyle/>
          <a:p>
            <a:pPr algn="ctr"/>
            <a:r>
              <a:rPr lang="ru-RU" b="1" dirty="0"/>
              <a:t>Подготовительный этап: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85FAA7-9576-4AB2-BBE0-77FEF69E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6739"/>
            <a:ext cx="8596668" cy="4294624"/>
          </a:xfrm>
        </p:spPr>
        <p:txBody>
          <a:bodyPr/>
          <a:lstStyle/>
          <a:p>
            <a:r>
              <a:rPr lang="ru-RU" sz="2000" dirty="0"/>
              <a:t> постановка цели и задач;</a:t>
            </a:r>
          </a:p>
          <a:p>
            <a:r>
              <a:rPr lang="ru-RU" sz="2000" dirty="0"/>
              <a:t>	подбор материала по теме;</a:t>
            </a:r>
          </a:p>
          <a:p>
            <a:r>
              <a:rPr lang="ru-RU" sz="2000" dirty="0"/>
              <a:t>	подбор материала и оборудования для проведения НОД;</a:t>
            </a:r>
          </a:p>
          <a:p>
            <a:r>
              <a:rPr lang="ru-RU" sz="2000" dirty="0"/>
              <a:t>	составление плана реализации проекта;</a:t>
            </a:r>
          </a:p>
          <a:p>
            <a:r>
              <a:rPr lang="ru-RU" sz="2000" dirty="0"/>
              <a:t>	работа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045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22CA1-880C-4FAA-B75B-8193675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385"/>
          </a:xfrm>
        </p:spPr>
        <p:txBody>
          <a:bodyPr/>
          <a:lstStyle/>
          <a:p>
            <a:pPr algn="ctr"/>
            <a:r>
              <a:rPr lang="ru-RU" b="1" dirty="0"/>
              <a:t>Внедренческий этап: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C7089-16E9-441E-A80B-77635725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2985"/>
            <a:ext cx="8596668" cy="472837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	</a:t>
            </a:r>
            <a:r>
              <a:rPr lang="ru-RU" sz="2000" dirty="0"/>
              <a:t>проведение цикла тематических мероприятий и НОД с детьми: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Рассматривание иллюстраций;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Беседы, чтение художественной литературы;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Проведение игр (подвижные, дидактические, сюжетно – ролевые);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Самостоятельная продуктивная деятельность детей;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Познавательно-исследовательская деятельность;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Проведение НОД;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ru-RU" sz="1800" dirty="0"/>
              <a:t>	Прогулки.</a:t>
            </a:r>
          </a:p>
          <a:p>
            <a:r>
              <a:rPr lang="ru-RU" sz="2000" dirty="0"/>
              <a:t>	организация целенаправленной, консультативной деятельности с родителями по вопросам оздоровления детей через двигательную активность;</a:t>
            </a:r>
          </a:p>
          <a:p>
            <a:r>
              <a:rPr lang="ru-RU" sz="2000" dirty="0"/>
              <a:t>  организация совместного досуга;</a:t>
            </a:r>
          </a:p>
          <a:p>
            <a:r>
              <a:rPr lang="ru-RU" sz="2000" dirty="0"/>
              <a:t>	изготовление стенгазеты «Движение – это жизнь и здоровье!»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4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19227-4CDF-4CB9-A1CA-AB66E2BB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2031"/>
            <a:ext cx="8596668" cy="712177"/>
          </a:xfrm>
        </p:spPr>
        <p:txBody>
          <a:bodyPr/>
          <a:lstStyle/>
          <a:p>
            <a:pPr algn="ctr"/>
            <a:r>
              <a:rPr lang="ru-RU" b="1" dirty="0"/>
              <a:t>Утро начинается с зарядки!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0B31E1-A65F-43A2-995D-370E9B9ED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01262"/>
            <a:ext cx="6322816" cy="283942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7202B1-55ED-45AF-911B-C3BBE58655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6" y="3429000"/>
            <a:ext cx="6638866" cy="33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4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F92585-6532-46DA-8D40-42FECBEBA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9" y="0"/>
            <a:ext cx="7285351" cy="3267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BD9D44-ECC3-4663-934A-7DC43CC41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13" y="3267739"/>
            <a:ext cx="7712108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98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570</Words>
  <Application>Microsoft Office PowerPoint</Application>
  <PresentationFormat>Широкоэкранный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Roboto</vt:lpstr>
      <vt:lpstr>Trebuchet MS</vt:lpstr>
      <vt:lpstr>Wingdings</vt:lpstr>
      <vt:lpstr>Wingdings 3</vt:lpstr>
      <vt:lpstr>Аспект</vt:lpstr>
      <vt:lpstr>Социально-педагогический проект с детьми и родителями по формированию культуры здоровья через двигательную активность  Тема: Движение – это жизнь и здоровье!</vt:lpstr>
      <vt:lpstr>«Забота о здоровье – важнейшая работа воспитателя. От жизнерадостности, бодрости детей зависит их духовная жизнь, мировоззрение, умственное развитие, прочность знаний, вера в свои силы».  В. Сухомлинский </vt:lpstr>
      <vt:lpstr>Актуальность</vt:lpstr>
      <vt:lpstr>Цель проекта:</vt:lpstr>
      <vt:lpstr>Задачи проекта:</vt:lpstr>
      <vt:lpstr>Подготовительный этап:</vt:lpstr>
      <vt:lpstr>Внедренческий этап:</vt:lpstr>
      <vt:lpstr>Утро начинается с зарядки!</vt:lpstr>
      <vt:lpstr>Презентация PowerPoint</vt:lpstr>
      <vt:lpstr>НОД по лепке «Что нам нужно для здоровья» </vt:lpstr>
      <vt:lpstr>НОД «Спортландия»</vt:lpstr>
      <vt:lpstr>Презентация PowerPoint</vt:lpstr>
      <vt:lpstr>Презентация PowerPoint</vt:lpstr>
      <vt:lpstr>Изучение книг и иллюстраций по ОБЖ</vt:lpstr>
      <vt:lpstr>Прогулка не зависит от погоды!</vt:lpstr>
      <vt:lpstr>Презентация PowerPoint</vt:lpstr>
      <vt:lpstr>Дорожка здоровья после дневного сна</vt:lpstr>
      <vt:lpstr>Стенгазета «Движение – это жизнь и здоровье!»</vt:lpstr>
      <vt:lpstr>Консультационная и просветительская работа  с семьями</vt:lpstr>
      <vt:lpstr>Презентация PowerPoint</vt:lpstr>
      <vt:lpstr>Заключительный этап:</vt:lpstr>
      <vt:lpstr>Выставка детских работ «Зимние забавы»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wallabi07 wallabi07</dc:creator>
  <cp:lastModifiedBy>wallabi07 wallabi07</cp:lastModifiedBy>
  <cp:revision>19</cp:revision>
  <dcterms:created xsi:type="dcterms:W3CDTF">2022-01-28T13:20:02Z</dcterms:created>
  <dcterms:modified xsi:type="dcterms:W3CDTF">2023-03-30T14:34:42Z</dcterms:modified>
</cp:coreProperties>
</file>