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21F"/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 showGuides="1">
      <p:cViewPr varScale="1">
        <p:scale>
          <a:sx n="109" d="100"/>
          <a:sy n="109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ina Kulikova" userId="91960a2e0c9a795e" providerId="LiveId" clId="{3B19DDE2-1E5C-4598-A929-724D1E964996}"/>
    <pc:docChg chg="undo custSel addSld delSld modSld sldOrd">
      <pc:chgData name="Angelina Kulikova" userId="91960a2e0c9a795e" providerId="LiveId" clId="{3B19DDE2-1E5C-4598-A929-724D1E964996}" dt="2025-04-15T08:27:25.112" v="6233" actId="20577"/>
      <pc:docMkLst>
        <pc:docMk/>
      </pc:docMkLst>
      <pc:sldChg chg="modSp mod">
        <pc:chgData name="Angelina Kulikova" userId="91960a2e0c9a795e" providerId="LiveId" clId="{3B19DDE2-1E5C-4598-A929-724D1E964996}" dt="2025-04-10T14:00:42.714" v="6125" actId="1076"/>
        <pc:sldMkLst>
          <pc:docMk/>
          <pc:sldMk cId="2196248503" sldId="256"/>
        </pc:sldMkLst>
        <pc:spChg chg="mod">
          <ac:chgData name="Angelina Kulikova" userId="91960a2e0c9a795e" providerId="LiveId" clId="{3B19DDE2-1E5C-4598-A929-724D1E964996}" dt="2025-04-10T14:00:32.934" v="6124" actId="207"/>
          <ac:spMkLst>
            <pc:docMk/>
            <pc:sldMk cId="2196248503" sldId="256"/>
            <ac:spMk id="9" creationId="{2A9B813D-2B66-114A-A35A-8916837DF786}"/>
          </ac:spMkLst>
        </pc:spChg>
        <pc:spChg chg="mod">
          <ac:chgData name="Angelina Kulikova" userId="91960a2e0c9a795e" providerId="LiveId" clId="{3B19DDE2-1E5C-4598-A929-724D1E964996}" dt="2025-04-10T14:00:42.714" v="6125" actId="1076"/>
          <ac:spMkLst>
            <pc:docMk/>
            <pc:sldMk cId="2196248503" sldId="256"/>
            <ac:spMk id="11" creationId="{C8E84038-B740-F244-89E0-809A1E3F117D}"/>
          </ac:spMkLst>
        </pc:spChg>
      </pc:sldChg>
      <pc:sldChg chg="modSp mod">
        <pc:chgData name="Angelina Kulikova" userId="91960a2e0c9a795e" providerId="LiveId" clId="{3B19DDE2-1E5C-4598-A929-724D1E964996}" dt="2025-04-10T09:42:39.301" v="6" actId="5793"/>
        <pc:sldMkLst>
          <pc:docMk/>
          <pc:sldMk cId="1532522278" sldId="258"/>
        </pc:sldMkLst>
        <pc:spChg chg="mod">
          <ac:chgData name="Angelina Kulikova" userId="91960a2e0c9a795e" providerId="LiveId" clId="{3B19DDE2-1E5C-4598-A929-724D1E964996}" dt="2025-04-10T09:42:39.301" v="6" actId="5793"/>
          <ac:spMkLst>
            <pc:docMk/>
            <pc:sldMk cId="1532522278" sldId="258"/>
            <ac:spMk id="16" creationId="{7A3FE0D1-C6A5-C04E-AEFC-D4902E28A74D}"/>
          </ac:spMkLst>
        </pc:spChg>
      </pc:sldChg>
      <pc:sldChg chg="delSp modSp mod">
        <pc:chgData name="Angelina Kulikova" userId="91960a2e0c9a795e" providerId="LiveId" clId="{3B19DDE2-1E5C-4598-A929-724D1E964996}" dt="2025-04-15T08:27:25.112" v="6233" actId="20577"/>
        <pc:sldMkLst>
          <pc:docMk/>
          <pc:sldMk cId="2406778610" sldId="259"/>
        </pc:sldMkLst>
        <pc:spChg chg="mod">
          <ac:chgData name="Angelina Kulikova" userId="91960a2e0c9a795e" providerId="LiveId" clId="{3B19DDE2-1E5C-4598-A929-724D1E964996}" dt="2025-04-15T08:27:25.112" v="6233" actId="20577"/>
          <ac:spMkLst>
            <pc:docMk/>
            <pc:sldMk cId="2406778610" sldId="259"/>
            <ac:spMk id="7" creationId="{B49E9D96-F053-B14C-97B3-0191C1B7F1A9}"/>
          </ac:spMkLst>
        </pc:spChg>
        <pc:spChg chg="del">
          <ac:chgData name="Angelina Kulikova" userId="91960a2e0c9a795e" providerId="LiveId" clId="{3B19DDE2-1E5C-4598-A929-724D1E964996}" dt="2025-04-10T09:42:50.123" v="7" actId="478"/>
          <ac:spMkLst>
            <pc:docMk/>
            <pc:sldMk cId="2406778610" sldId="259"/>
            <ac:spMk id="9" creationId="{D1D715F0-A4C3-AB47-8EB8-B2A9F769791D}"/>
          </ac:spMkLst>
        </pc:spChg>
      </pc:sldChg>
      <pc:sldChg chg="addSp delSp modSp mod">
        <pc:chgData name="Angelina Kulikova" userId="91960a2e0c9a795e" providerId="LiveId" clId="{3B19DDE2-1E5C-4598-A929-724D1E964996}" dt="2025-04-10T14:08:10.394" v="6147" actId="20577"/>
        <pc:sldMkLst>
          <pc:docMk/>
          <pc:sldMk cId="1478707345" sldId="260"/>
        </pc:sldMkLst>
        <pc:spChg chg="mod">
          <ac:chgData name="Angelina Kulikova" userId="91960a2e0c9a795e" providerId="LiveId" clId="{3B19DDE2-1E5C-4598-A929-724D1E964996}" dt="2025-04-10T11:14:31.992" v="794" actId="20577"/>
          <ac:spMkLst>
            <pc:docMk/>
            <pc:sldMk cId="1478707345" sldId="260"/>
            <ac:spMk id="7" creationId="{0D9C69FB-0247-0B45-B74E-CC7C827B27CE}"/>
          </ac:spMkLst>
        </pc:spChg>
        <pc:spChg chg="mod">
          <ac:chgData name="Angelina Kulikova" userId="91960a2e0c9a795e" providerId="LiveId" clId="{3B19DDE2-1E5C-4598-A929-724D1E964996}" dt="2025-04-10T11:14:12.190" v="786" actId="1076"/>
          <ac:spMkLst>
            <pc:docMk/>
            <pc:sldMk cId="1478707345" sldId="260"/>
            <ac:spMk id="8" creationId="{D278B6A2-483B-5041-9AAB-37FF081A67F6}"/>
          </ac:spMkLst>
        </pc:spChg>
        <pc:spChg chg="mod">
          <ac:chgData name="Angelina Kulikova" userId="91960a2e0c9a795e" providerId="LiveId" clId="{3B19DDE2-1E5C-4598-A929-724D1E964996}" dt="2025-04-10T11:14:20.135" v="788" actId="1076"/>
          <ac:spMkLst>
            <pc:docMk/>
            <pc:sldMk cId="1478707345" sldId="260"/>
            <ac:spMk id="9" creationId="{A1ED018C-C8C8-FC47-9904-8EE67C111AE9}"/>
          </ac:spMkLst>
        </pc:spChg>
        <pc:spChg chg="del">
          <ac:chgData name="Angelina Kulikova" userId="91960a2e0c9a795e" providerId="LiveId" clId="{3B19DDE2-1E5C-4598-A929-724D1E964996}" dt="2025-04-10T10:37:58.444" v="80" actId="478"/>
          <ac:spMkLst>
            <pc:docMk/>
            <pc:sldMk cId="1478707345" sldId="260"/>
            <ac:spMk id="10" creationId="{8D3663EC-3DC1-1547-9D13-5F13AA9CB760}"/>
          </ac:spMkLst>
        </pc:spChg>
        <pc:spChg chg="mod">
          <ac:chgData name="Angelina Kulikova" userId="91960a2e0c9a795e" providerId="LiveId" clId="{3B19DDE2-1E5C-4598-A929-724D1E964996}" dt="2025-04-10T11:15:49.992" v="803" actId="1076"/>
          <ac:spMkLst>
            <pc:docMk/>
            <pc:sldMk cId="1478707345" sldId="260"/>
            <ac:spMk id="11" creationId="{503A1142-CF42-E546-891A-29A412372602}"/>
          </ac:spMkLst>
        </pc:spChg>
        <pc:spChg chg="mod">
          <ac:chgData name="Angelina Kulikova" userId="91960a2e0c9a795e" providerId="LiveId" clId="{3B19DDE2-1E5C-4598-A929-724D1E964996}" dt="2025-04-10T11:15:54.605" v="804" actId="1076"/>
          <ac:spMkLst>
            <pc:docMk/>
            <pc:sldMk cId="1478707345" sldId="260"/>
            <ac:spMk id="12" creationId="{57C7FB12-663E-BB45-B0AE-A412BADB16B3}"/>
          </ac:spMkLst>
        </pc:spChg>
        <pc:spChg chg="mod">
          <ac:chgData name="Angelina Kulikova" userId="91960a2e0c9a795e" providerId="LiveId" clId="{3B19DDE2-1E5C-4598-A929-724D1E964996}" dt="2025-04-10T11:15:57.686" v="805" actId="1076"/>
          <ac:spMkLst>
            <pc:docMk/>
            <pc:sldMk cId="1478707345" sldId="260"/>
            <ac:spMk id="13" creationId="{36AF7BDC-95D7-3642-91FF-A8B00E650BBC}"/>
          </ac:spMkLst>
        </pc:spChg>
        <pc:spChg chg="mod">
          <ac:chgData name="Angelina Kulikova" userId="91960a2e0c9a795e" providerId="LiveId" clId="{3B19DDE2-1E5C-4598-A929-724D1E964996}" dt="2025-04-10T11:14:03.898" v="784" actId="1076"/>
          <ac:spMkLst>
            <pc:docMk/>
            <pc:sldMk cId="1478707345" sldId="260"/>
            <ac:spMk id="14" creationId="{EBA06FC8-20DC-1442-B6F9-1D752E470FFA}"/>
          </ac:spMkLst>
        </pc:spChg>
        <pc:spChg chg="mod">
          <ac:chgData name="Angelina Kulikova" userId="91960a2e0c9a795e" providerId="LiveId" clId="{3B19DDE2-1E5C-4598-A929-724D1E964996}" dt="2025-04-10T11:14:07.228" v="785" actId="1076"/>
          <ac:spMkLst>
            <pc:docMk/>
            <pc:sldMk cId="1478707345" sldId="260"/>
            <ac:spMk id="15" creationId="{5EAEF22A-80F6-934F-814E-7A34502A8484}"/>
          </ac:spMkLst>
        </pc:spChg>
        <pc:spChg chg="del">
          <ac:chgData name="Angelina Kulikova" userId="91960a2e0c9a795e" providerId="LiveId" clId="{3B19DDE2-1E5C-4598-A929-724D1E964996}" dt="2025-04-10T09:48:15.069" v="11" actId="478"/>
          <ac:spMkLst>
            <pc:docMk/>
            <pc:sldMk cId="1478707345" sldId="260"/>
            <ac:spMk id="16" creationId="{6BA45BA0-D4B1-6C43-A815-242F5EBF451D}"/>
          </ac:spMkLst>
        </pc:spChg>
        <pc:spChg chg="mod">
          <ac:chgData name="Angelina Kulikova" userId="91960a2e0c9a795e" providerId="LiveId" clId="{3B19DDE2-1E5C-4598-A929-724D1E964996}" dt="2025-04-10T14:02:15.744" v="6132" actId="313"/>
          <ac:spMkLst>
            <pc:docMk/>
            <pc:sldMk cId="1478707345" sldId="260"/>
            <ac:spMk id="17" creationId="{DA02AC18-941A-574F-8D29-652E047DEC2E}"/>
          </ac:spMkLst>
        </pc:spChg>
        <pc:spChg chg="mod">
          <ac:chgData name="Angelina Kulikova" userId="91960a2e0c9a795e" providerId="LiveId" clId="{3B19DDE2-1E5C-4598-A929-724D1E964996}" dt="2025-04-10T14:08:02.388" v="6145" actId="20577"/>
          <ac:spMkLst>
            <pc:docMk/>
            <pc:sldMk cId="1478707345" sldId="260"/>
            <ac:spMk id="18" creationId="{93B1BA54-CEA8-324D-A51C-67190010D735}"/>
          </ac:spMkLst>
        </pc:spChg>
        <pc:spChg chg="del mod">
          <ac:chgData name="Angelina Kulikova" userId="91960a2e0c9a795e" providerId="LiveId" clId="{3B19DDE2-1E5C-4598-A929-724D1E964996}" dt="2025-04-10T11:05:25.054" v="440" actId="478"/>
          <ac:spMkLst>
            <pc:docMk/>
            <pc:sldMk cId="1478707345" sldId="260"/>
            <ac:spMk id="19" creationId="{BEC083BC-A197-F644-8276-D16BE958C6FF}"/>
          </ac:spMkLst>
        </pc:spChg>
        <pc:spChg chg="mod">
          <ac:chgData name="Angelina Kulikova" userId="91960a2e0c9a795e" providerId="LiveId" clId="{3B19DDE2-1E5C-4598-A929-724D1E964996}" dt="2025-04-10T14:08:10.394" v="6147" actId="20577"/>
          <ac:spMkLst>
            <pc:docMk/>
            <pc:sldMk cId="1478707345" sldId="260"/>
            <ac:spMk id="20" creationId="{13142D69-389E-FA41-B6F5-C90265FC495B}"/>
          </ac:spMkLst>
        </pc:spChg>
        <pc:spChg chg="add mod">
          <ac:chgData name="Angelina Kulikova" userId="91960a2e0c9a795e" providerId="LiveId" clId="{3B19DDE2-1E5C-4598-A929-724D1E964996}" dt="2025-04-10T11:06:38.393" v="446" actId="20577"/>
          <ac:spMkLst>
            <pc:docMk/>
            <pc:sldMk cId="1478707345" sldId="260"/>
            <ac:spMk id="21" creationId="{A2ECA23D-0A1F-41CF-9CB8-D26AC94179AB}"/>
          </ac:spMkLst>
        </pc:spChg>
        <pc:spChg chg="add mod">
          <ac:chgData name="Angelina Kulikova" userId="91960a2e0c9a795e" providerId="LiveId" clId="{3B19DDE2-1E5C-4598-A929-724D1E964996}" dt="2025-04-10T14:07:46.289" v="6144" actId="20577"/>
          <ac:spMkLst>
            <pc:docMk/>
            <pc:sldMk cId="1478707345" sldId="260"/>
            <ac:spMk id="22" creationId="{58C3227D-21ED-428E-9930-9FBAD77E06C6}"/>
          </ac:spMkLst>
        </pc:spChg>
        <pc:spChg chg="add mod">
          <ac:chgData name="Angelina Kulikova" userId="91960a2e0c9a795e" providerId="LiveId" clId="{3B19DDE2-1E5C-4598-A929-724D1E964996}" dt="2025-04-10T14:01:56.099" v="6131" actId="1076"/>
          <ac:spMkLst>
            <pc:docMk/>
            <pc:sldMk cId="1478707345" sldId="260"/>
            <ac:spMk id="23" creationId="{7C916B44-D9B5-4EAF-AC2C-854E74E6AAF3}"/>
          </ac:spMkLst>
        </pc:spChg>
      </pc:sldChg>
      <pc:sldChg chg="delSp modSp mod">
        <pc:chgData name="Angelina Kulikova" userId="91960a2e0c9a795e" providerId="LiveId" clId="{3B19DDE2-1E5C-4598-A929-724D1E964996}" dt="2025-04-10T14:09:49.288" v="6153" actId="313"/>
        <pc:sldMkLst>
          <pc:docMk/>
          <pc:sldMk cId="2610397103" sldId="261"/>
        </pc:sldMkLst>
        <pc:spChg chg="mod">
          <ac:chgData name="Angelina Kulikova" userId="91960a2e0c9a795e" providerId="LiveId" clId="{3B19DDE2-1E5C-4598-A929-724D1E964996}" dt="2025-04-10T14:03:43.975" v="6143" actId="1076"/>
          <ac:spMkLst>
            <pc:docMk/>
            <pc:sldMk cId="2610397103" sldId="261"/>
            <ac:spMk id="6" creationId="{44690254-2E86-BE45-BDF3-C531AFA98911}"/>
          </ac:spMkLst>
        </pc:spChg>
        <pc:spChg chg="del">
          <ac:chgData name="Angelina Kulikova" userId="91960a2e0c9a795e" providerId="LiveId" clId="{3B19DDE2-1E5C-4598-A929-724D1E964996}" dt="2025-04-10T14:03:41.062" v="6142" actId="478"/>
          <ac:spMkLst>
            <pc:docMk/>
            <pc:sldMk cId="2610397103" sldId="261"/>
            <ac:spMk id="7" creationId="{D137FA73-FDF5-4545-9A83-B81C56B1FB7A}"/>
          </ac:spMkLst>
        </pc:spChg>
        <pc:spChg chg="mod">
          <ac:chgData name="Angelina Kulikova" userId="91960a2e0c9a795e" providerId="LiveId" clId="{3B19DDE2-1E5C-4598-A929-724D1E964996}" dt="2025-04-10T14:09:10.466" v="6149" actId="20577"/>
          <ac:spMkLst>
            <pc:docMk/>
            <pc:sldMk cId="2610397103" sldId="261"/>
            <ac:spMk id="8" creationId="{A94B22EA-478D-ED42-A6D1-AF33314DED96}"/>
          </ac:spMkLst>
        </pc:spChg>
        <pc:spChg chg="mod">
          <ac:chgData name="Angelina Kulikova" userId="91960a2e0c9a795e" providerId="LiveId" clId="{3B19DDE2-1E5C-4598-A929-724D1E964996}" dt="2025-04-10T11:28:30.191" v="1618" actId="20577"/>
          <ac:spMkLst>
            <pc:docMk/>
            <pc:sldMk cId="2610397103" sldId="261"/>
            <ac:spMk id="9" creationId="{BEB46AAA-30A5-DB41-83AD-72BC9CB91D2F}"/>
          </ac:spMkLst>
        </pc:spChg>
        <pc:spChg chg="mod">
          <ac:chgData name="Angelina Kulikova" userId="91960a2e0c9a795e" providerId="LiveId" clId="{3B19DDE2-1E5C-4598-A929-724D1E964996}" dt="2025-04-10T14:09:49.288" v="6153" actId="313"/>
          <ac:spMkLst>
            <pc:docMk/>
            <pc:sldMk cId="2610397103" sldId="261"/>
            <ac:spMk id="10" creationId="{67F45B01-050D-CE47-83F2-B1A6474A87AF}"/>
          </ac:spMkLst>
        </pc:spChg>
      </pc:sldChg>
      <pc:sldChg chg="delSp modSp mod">
        <pc:chgData name="Angelina Kulikova" userId="91960a2e0c9a795e" providerId="LiveId" clId="{3B19DDE2-1E5C-4598-A929-724D1E964996}" dt="2025-04-10T14:10:47.803" v="6157" actId="20577"/>
        <pc:sldMkLst>
          <pc:docMk/>
          <pc:sldMk cId="2642858921" sldId="262"/>
        </pc:sldMkLst>
        <pc:spChg chg="mod">
          <ac:chgData name="Angelina Kulikova" userId="91960a2e0c9a795e" providerId="LiveId" clId="{3B19DDE2-1E5C-4598-A929-724D1E964996}" dt="2025-04-10T14:03:35.768" v="6141" actId="1076"/>
          <ac:spMkLst>
            <pc:docMk/>
            <pc:sldMk cId="2642858921" sldId="262"/>
            <ac:spMk id="6" creationId="{68E5D33E-8624-9F40-B0DC-F3E78C924CAB}"/>
          </ac:spMkLst>
        </pc:spChg>
        <pc:spChg chg="del">
          <ac:chgData name="Angelina Kulikova" userId="91960a2e0c9a795e" providerId="LiveId" clId="{3B19DDE2-1E5C-4598-A929-724D1E964996}" dt="2025-04-10T14:03:28.347" v="6139" actId="478"/>
          <ac:spMkLst>
            <pc:docMk/>
            <pc:sldMk cId="2642858921" sldId="262"/>
            <ac:spMk id="7" creationId="{69A60232-FEBC-9240-8017-B07BA7245877}"/>
          </ac:spMkLst>
        </pc:spChg>
        <pc:spChg chg="mod">
          <ac:chgData name="Angelina Kulikova" userId="91960a2e0c9a795e" providerId="LiveId" clId="{3B19DDE2-1E5C-4598-A929-724D1E964996}" dt="2025-04-10T14:03:33.561" v="6140" actId="1076"/>
          <ac:spMkLst>
            <pc:docMk/>
            <pc:sldMk cId="2642858921" sldId="262"/>
            <ac:spMk id="8" creationId="{89879918-B16C-1F4D-A71E-A636346F56B4}"/>
          </ac:spMkLst>
        </pc:spChg>
        <pc:spChg chg="mod">
          <ac:chgData name="Angelina Kulikova" userId="91960a2e0c9a795e" providerId="LiveId" clId="{3B19DDE2-1E5C-4598-A929-724D1E964996}" dt="2025-04-10T14:10:47.803" v="6157" actId="20577"/>
          <ac:spMkLst>
            <pc:docMk/>
            <pc:sldMk cId="2642858921" sldId="262"/>
            <ac:spMk id="9" creationId="{C99722BC-85BA-A140-9E9E-71C5F0D0B7CC}"/>
          </ac:spMkLst>
        </pc:spChg>
        <pc:spChg chg="mod">
          <ac:chgData name="Angelina Kulikova" userId="91960a2e0c9a795e" providerId="LiveId" clId="{3B19DDE2-1E5C-4598-A929-724D1E964996}" dt="2025-04-10T14:10:41.218" v="6156" actId="20577"/>
          <ac:spMkLst>
            <pc:docMk/>
            <pc:sldMk cId="2642858921" sldId="262"/>
            <ac:spMk id="10" creationId="{2FEE36DE-3F0A-2C4F-8F97-DC06DFD1A9D9}"/>
          </ac:spMkLst>
        </pc:spChg>
      </pc:sldChg>
      <pc:sldChg chg="addSp delSp modSp mod">
        <pc:chgData name="Angelina Kulikova" userId="91960a2e0c9a795e" providerId="LiveId" clId="{3B19DDE2-1E5C-4598-A929-724D1E964996}" dt="2025-04-10T14:11:03.576" v="6160" actId="20577"/>
        <pc:sldMkLst>
          <pc:docMk/>
          <pc:sldMk cId="3713168802" sldId="263"/>
        </pc:sldMkLst>
        <pc:spChg chg="mod">
          <ac:chgData name="Angelina Kulikova" userId="91960a2e0c9a795e" providerId="LiveId" clId="{3B19DDE2-1E5C-4598-A929-724D1E964996}" dt="2025-04-10T11:46:47.743" v="2455" actId="1076"/>
          <ac:spMkLst>
            <pc:docMk/>
            <pc:sldMk cId="3713168802" sldId="263"/>
            <ac:spMk id="6" creationId="{F02DB4CB-73D1-2148-924A-D3D1A20C3243}"/>
          </ac:spMkLst>
        </pc:spChg>
        <pc:spChg chg="del mod">
          <ac:chgData name="Angelina Kulikova" userId="91960a2e0c9a795e" providerId="LiveId" clId="{3B19DDE2-1E5C-4598-A929-724D1E964996}" dt="2025-04-10T11:46:41.812" v="2454"/>
          <ac:spMkLst>
            <pc:docMk/>
            <pc:sldMk cId="3713168802" sldId="263"/>
            <ac:spMk id="7" creationId="{16012B77-6744-9940-BDBF-145020A371EA}"/>
          </ac:spMkLst>
        </pc:spChg>
        <pc:spChg chg="mod">
          <ac:chgData name="Angelina Kulikova" userId="91960a2e0c9a795e" providerId="LiveId" clId="{3B19DDE2-1E5C-4598-A929-724D1E964996}" dt="2025-04-10T11:34:24.165" v="2145" actId="1076"/>
          <ac:spMkLst>
            <pc:docMk/>
            <pc:sldMk cId="3713168802" sldId="263"/>
            <ac:spMk id="9" creationId="{F97F9C59-89C4-ED46-BC9F-0D3E4EABDB46}"/>
          </ac:spMkLst>
        </pc:spChg>
        <pc:spChg chg="mod">
          <ac:chgData name="Angelina Kulikova" userId="91960a2e0c9a795e" providerId="LiveId" clId="{3B19DDE2-1E5C-4598-A929-724D1E964996}" dt="2025-04-10T11:43:25.955" v="2207" actId="1076"/>
          <ac:spMkLst>
            <pc:docMk/>
            <pc:sldMk cId="3713168802" sldId="263"/>
            <ac:spMk id="10" creationId="{0B50C7FF-C535-C04C-BB21-B8312DB0B06A}"/>
          </ac:spMkLst>
        </pc:spChg>
        <pc:spChg chg="mod">
          <ac:chgData name="Angelina Kulikova" userId="91960a2e0c9a795e" providerId="LiveId" clId="{3B19DDE2-1E5C-4598-A929-724D1E964996}" dt="2025-04-10T11:35:18.762" v="2159" actId="1076"/>
          <ac:spMkLst>
            <pc:docMk/>
            <pc:sldMk cId="3713168802" sldId="263"/>
            <ac:spMk id="11" creationId="{1A11A1F6-0531-364A-AD8A-E589334E16B2}"/>
          </ac:spMkLst>
        </pc:spChg>
        <pc:spChg chg="mod">
          <ac:chgData name="Angelina Kulikova" userId="91960a2e0c9a795e" providerId="LiveId" clId="{3B19DDE2-1E5C-4598-A929-724D1E964996}" dt="2025-04-10T11:46:13.023" v="2451" actId="1076"/>
          <ac:spMkLst>
            <pc:docMk/>
            <pc:sldMk cId="3713168802" sldId="263"/>
            <ac:spMk id="12" creationId="{D73557A0-38A9-CB4B-B14C-F1430907911C}"/>
          </ac:spMkLst>
        </pc:spChg>
        <pc:spChg chg="mod">
          <ac:chgData name="Angelina Kulikova" userId="91960a2e0c9a795e" providerId="LiveId" clId="{3B19DDE2-1E5C-4598-A929-724D1E964996}" dt="2025-04-10T11:37:40.541" v="2197" actId="20577"/>
          <ac:spMkLst>
            <pc:docMk/>
            <pc:sldMk cId="3713168802" sldId="263"/>
            <ac:spMk id="13" creationId="{88678E1D-1ED6-9A49-824B-A22693BFE844}"/>
          </ac:spMkLst>
        </pc:spChg>
        <pc:spChg chg="del mod">
          <ac:chgData name="Angelina Kulikova" userId="91960a2e0c9a795e" providerId="LiveId" clId="{3B19DDE2-1E5C-4598-A929-724D1E964996}" dt="2025-04-10T11:37:56.178" v="2206"/>
          <ac:spMkLst>
            <pc:docMk/>
            <pc:sldMk cId="3713168802" sldId="263"/>
            <ac:spMk id="14" creationId="{6DC87659-64EE-F442-B024-A538C907FAFE}"/>
          </ac:spMkLst>
        </pc:spChg>
        <pc:spChg chg="mod">
          <ac:chgData name="Angelina Kulikova" userId="91960a2e0c9a795e" providerId="LiveId" clId="{3B19DDE2-1E5C-4598-A929-724D1E964996}" dt="2025-04-10T11:37:54.626" v="2204" actId="20577"/>
          <ac:spMkLst>
            <pc:docMk/>
            <pc:sldMk cId="3713168802" sldId="263"/>
            <ac:spMk id="15" creationId="{0D9F775E-F051-4040-A4CF-F5F248A66BCF}"/>
          </ac:spMkLst>
        </pc:spChg>
        <pc:spChg chg="mod">
          <ac:chgData name="Angelina Kulikova" userId="91960a2e0c9a795e" providerId="LiveId" clId="{3B19DDE2-1E5C-4598-A929-724D1E964996}" dt="2025-04-10T14:10:56.695" v="6158" actId="20577"/>
          <ac:spMkLst>
            <pc:docMk/>
            <pc:sldMk cId="3713168802" sldId="263"/>
            <ac:spMk id="16" creationId="{352F3FE3-DDDF-F04D-99FC-5558F11755A7}"/>
          </ac:spMkLst>
        </pc:spChg>
        <pc:spChg chg="mod">
          <ac:chgData name="Angelina Kulikova" userId="91960a2e0c9a795e" providerId="LiveId" clId="{3B19DDE2-1E5C-4598-A929-724D1E964996}" dt="2025-04-10T14:11:03.576" v="6160" actId="20577"/>
          <ac:spMkLst>
            <pc:docMk/>
            <pc:sldMk cId="3713168802" sldId="263"/>
            <ac:spMk id="17" creationId="{C26DD552-DC4B-A740-A522-4DBB1979DBB7}"/>
          </ac:spMkLst>
        </pc:spChg>
        <pc:spChg chg="add mod">
          <ac:chgData name="Angelina Kulikova" userId="91960a2e0c9a795e" providerId="LiveId" clId="{3B19DDE2-1E5C-4598-A929-724D1E964996}" dt="2025-04-10T14:11:00.804" v="6159" actId="20577"/>
          <ac:spMkLst>
            <pc:docMk/>
            <pc:sldMk cId="3713168802" sldId="263"/>
            <ac:spMk id="18" creationId="{8266AC27-3EBA-4846-8F4C-B550FED0E47F}"/>
          </ac:spMkLst>
        </pc:spChg>
      </pc:sldChg>
      <pc:sldChg chg="delSp modSp mod">
        <pc:chgData name="Angelina Kulikova" userId="91960a2e0c9a795e" providerId="LiveId" clId="{3B19DDE2-1E5C-4598-A929-724D1E964996}" dt="2025-04-10T14:17:30.908" v="6181" actId="20577"/>
        <pc:sldMkLst>
          <pc:docMk/>
          <pc:sldMk cId="2239784417" sldId="264"/>
        </pc:sldMkLst>
        <pc:spChg chg="mod">
          <ac:chgData name="Angelina Kulikova" userId="91960a2e0c9a795e" providerId="LiveId" clId="{3B19DDE2-1E5C-4598-A929-724D1E964996}" dt="2025-04-10T12:24:31.236" v="3519" actId="1076"/>
          <ac:spMkLst>
            <pc:docMk/>
            <pc:sldMk cId="2239784417" sldId="264"/>
            <ac:spMk id="6" creationId="{C388475A-0C6F-9641-A042-B188E420BA4B}"/>
          </ac:spMkLst>
        </pc:spChg>
        <pc:spChg chg="del mod">
          <ac:chgData name="Angelina Kulikova" userId="91960a2e0c9a795e" providerId="LiveId" clId="{3B19DDE2-1E5C-4598-A929-724D1E964996}" dt="2025-04-10T12:49:01.851" v="3765" actId="478"/>
          <ac:spMkLst>
            <pc:docMk/>
            <pc:sldMk cId="2239784417" sldId="264"/>
            <ac:spMk id="7" creationId="{47BAD028-2A95-2940-B0E2-3D9CF5EE1277}"/>
          </ac:spMkLst>
        </pc:spChg>
        <pc:spChg chg="mod">
          <ac:chgData name="Angelina Kulikova" userId="91960a2e0c9a795e" providerId="LiveId" clId="{3B19DDE2-1E5C-4598-A929-724D1E964996}" dt="2025-04-10T14:17:30.908" v="6181" actId="20577"/>
          <ac:spMkLst>
            <pc:docMk/>
            <pc:sldMk cId="2239784417" sldId="264"/>
            <ac:spMk id="8" creationId="{C4169BAA-4B12-B14F-A2F9-009A19F16532}"/>
          </ac:spMkLst>
        </pc:spChg>
        <pc:spChg chg="mod">
          <ac:chgData name="Angelina Kulikova" userId="91960a2e0c9a795e" providerId="LiveId" clId="{3B19DDE2-1E5C-4598-A929-724D1E964996}" dt="2025-04-10T13:44:39.377" v="5515" actId="14100"/>
          <ac:spMkLst>
            <pc:docMk/>
            <pc:sldMk cId="2239784417" sldId="264"/>
            <ac:spMk id="9" creationId="{444AD552-A7DD-B541-B481-B576E7BAE03B}"/>
          </ac:spMkLst>
        </pc:spChg>
        <pc:spChg chg="mod">
          <ac:chgData name="Angelina Kulikova" userId="91960a2e0c9a795e" providerId="LiveId" clId="{3B19DDE2-1E5C-4598-A929-724D1E964996}" dt="2025-04-10T13:44:57.088" v="5518" actId="14100"/>
          <ac:spMkLst>
            <pc:docMk/>
            <pc:sldMk cId="2239784417" sldId="264"/>
            <ac:spMk id="10" creationId="{C18EE8D4-00F3-1F40-B507-684B74EA7715}"/>
          </ac:spMkLst>
        </pc:spChg>
        <pc:spChg chg="mod">
          <ac:chgData name="Angelina Kulikova" userId="91960a2e0c9a795e" providerId="LiveId" clId="{3B19DDE2-1E5C-4598-A929-724D1E964996}" dt="2025-04-10T13:44:43.353" v="5516" actId="1076"/>
          <ac:spMkLst>
            <pc:docMk/>
            <pc:sldMk cId="2239784417" sldId="264"/>
            <ac:spMk id="11" creationId="{6925F8D5-4A90-3449-9C15-AFA3927AC4E0}"/>
          </ac:spMkLst>
        </pc:spChg>
      </pc:sldChg>
      <pc:sldChg chg="delSp modSp mod">
        <pc:chgData name="Angelina Kulikova" userId="91960a2e0c9a795e" providerId="LiveId" clId="{3B19DDE2-1E5C-4598-A929-724D1E964996}" dt="2025-04-10T12:55:43.406" v="4072" actId="478"/>
        <pc:sldMkLst>
          <pc:docMk/>
          <pc:sldMk cId="2762513710" sldId="265"/>
        </pc:sldMkLst>
        <pc:spChg chg="del">
          <ac:chgData name="Angelina Kulikova" userId="91960a2e0c9a795e" providerId="LiveId" clId="{3B19DDE2-1E5C-4598-A929-724D1E964996}" dt="2025-04-10T12:55:43.406" v="4072" actId="478"/>
          <ac:spMkLst>
            <pc:docMk/>
            <pc:sldMk cId="2762513710" sldId="265"/>
            <ac:spMk id="7" creationId="{5AE5530E-79C5-284F-89B7-F338A43EF98F}"/>
          </ac:spMkLst>
        </pc:spChg>
        <pc:spChg chg="mod">
          <ac:chgData name="Angelina Kulikova" userId="91960a2e0c9a795e" providerId="LiveId" clId="{3B19DDE2-1E5C-4598-A929-724D1E964996}" dt="2025-04-10T12:55:30.889" v="4070" actId="14100"/>
          <ac:spMkLst>
            <pc:docMk/>
            <pc:sldMk cId="2762513710" sldId="265"/>
            <ac:spMk id="8" creationId="{DC3B501B-B269-614F-917B-772DB15CA874}"/>
          </ac:spMkLst>
        </pc:spChg>
        <pc:spChg chg="mod">
          <ac:chgData name="Angelina Kulikova" userId="91960a2e0c9a795e" providerId="LiveId" clId="{3B19DDE2-1E5C-4598-A929-724D1E964996}" dt="2025-04-10T12:55:34.123" v="4071" actId="14100"/>
          <ac:spMkLst>
            <pc:docMk/>
            <pc:sldMk cId="2762513710" sldId="265"/>
            <ac:spMk id="9" creationId="{7C7832D9-CBDF-B945-8F10-B649688DA286}"/>
          </ac:spMkLst>
        </pc:spChg>
        <pc:spChg chg="del mod">
          <ac:chgData name="Angelina Kulikova" userId="91960a2e0c9a795e" providerId="LiveId" clId="{3B19DDE2-1E5C-4598-A929-724D1E964996}" dt="2025-04-10T12:53:15.956" v="3938" actId="478"/>
          <ac:spMkLst>
            <pc:docMk/>
            <pc:sldMk cId="2762513710" sldId="265"/>
            <ac:spMk id="10" creationId="{80EBE8EA-8E2C-004C-ABBC-D37E06429DD1}"/>
          </ac:spMkLst>
        </pc:spChg>
        <pc:spChg chg="del mod">
          <ac:chgData name="Angelina Kulikova" userId="91960a2e0c9a795e" providerId="LiveId" clId="{3B19DDE2-1E5C-4598-A929-724D1E964996}" dt="2025-04-10T12:53:16.640" v="3939" actId="478"/>
          <ac:spMkLst>
            <pc:docMk/>
            <pc:sldMk cId="2762513710" sldId="265"/>
            <ac:spMk id="11" creationId="{475633CC-A75F-0848-98FF-DB9865A7CF51}"/>
          </ac:spMkLst>
        </pc:spChg>
        <pc:spChg chg="del mod">
          <ac:chgData name="Angelina Kulikova" userId="91960a2e0c9a795e" providerId="LiveId" clId="{3B19DDE2-1E5C-4598-A929-724D1E964996}" dt="2025-04-10T12:53:17.783" v="3941" actId="478"/>
          <ac:spMkLst>
            <pc:docMk/>
            <pc:sldMk cId="2762513710" sldId="265"/>
            <ac:spMk id="12" creationId="{63CFB881-8CB1-C745-BF4E-362C9249D0BD}"/>
          </ac:spMkLst>
        </pc:spChg>
        <pc:spChg chg="del mod">
          <ac:chgData name="Angelina Kulikova" userId="91960a2e0c9a795e" providerId="LiveId" clId="{3B19DDE2-1E5C-4598-A929-724D1E964996}" dt="2025-04-10T12:53:17.113" v="3940" actId="478"/>
          <ac:spMkLst>
            <pc:docMk/>
            <pc:sldMk cId="2762513710" sldId="265"/>
            <ac:spMk id="13" creationId="{10F1AE2E-6180-1A4D-92DD-CE5FFD87B989}"/>
          </ac:spMkLst>
        </pc:spChg>
      </pc:sldChg>
      <pc:sldChg chg="delSp modSp mod">
        <pc:chgData name="Angelina Kulikova" userId="91960a2e0c9a795e" providerId="LiveId" clId="{3B19DDE2-1E5C-4598-A929-724D1E964996}" dt="2025-04-10T14:18:50.762" v="6232" actId="20577"/>
        <pc:sldMkLst>
          <pc:docMk/>
          <pc:sldMk cId="2806292978" sldId="266"/>
        </pc:sldMkLst>
        <pc:spChg chg="del">
          <ac:chgData name="Angelina Kulikova" userId="91960a2e0c9a795e" providerId="LiveId" clId="{3B19DDE2-1E5C-4598-A929-724D1E964996}" dt="2025-04-10T14:03:21.845" v="6138" actId="478"/>
          <ac:spMkLst>
            <pc:docMk/>
            <pc:sldMk cId="2806292978" sldId="266"/>
            <ac:spMk id="7" creationId="{A4808238-87E7-474C-BF16-A126FCF8B25B}"/>
          </ac:spMkLst>
        </pc:spChg>
        <pc:spChg chg="mod">
          <ac:chgData name="Angelina Kulikova" userId="91960a2e0c9a795e" providerId="LiveId" clId="{3B19DDE2-1E5C-4598-A929-724D1E964996}" dt="2025-04-10T13:01:10.024" v="4284" actId="20577"/>
          <ac:spMkLst>
            <pc:docMk/>
            <pc:sldMk cId="2806292978" sldId="266"/>
            <ac:spMk id="11" creationId="{7CFBDE54-120F-D048-86E3-8F4AFF1F5D24}"/>
          </ac:spMkLst>
        </pc:spChg>
        <pc:spChg chg="mod">
          <ac:chgData name="Angelina Kulikova" userId="91960a2e0c9a795e" providerId="LiveId" clId="{3B19DDE2-1E5C-4598-A929-724D1E964996}" dt="2025-04-10T13:04:02.245" v="4366" actId="20577"/>
          <ac:spMkLst>
            <pc:docMk/>
            <pc:sldMk cId="2806292978" sldId="266"/>
            <ac:spMk id="12" creationId="{F8E612C6-676E-3449-8945-F356D1293AB0}"/>
          </ac:spMkLst>
        </pc:spChg>
        <pc:spChg chg="mod">
          <ac:chgData name="Angelina Kulikova" userId="91960a2e0c9a795e" providerId="LiveId" clId="{3B19DDE2-1E5C-4598-A929-724D1E964996}" dt="2025-04-10T14:18:18.943" v="6208" actId="20577"/>
          <ac:spMkLst>
            <pc:docMk/>
            <pc:sldMk cId="2806292978" sldId="266"/>
            <ac:spMk id="13" creationId="{9446D28A-C696-C14B-ADEF-559FBD28C51A}"/>
          </ac:spMkLst>
        </pc:spChg>
        <pc:spChg chg="del">
          <ac:chgData name="Angelina Kulikova" userId="91960a2e0c9a795e" providerId="LiveId" clId="{3B19DDE2-1E5C-4598-A929-724D1E964996}" dt="2025-04-10T13:05:13.030" v="4499" actId="478"/>
          <ac:spMkLst>
            <pc:docMk/>
            <pc:sldMk cId="2806292978" sldId="266"/>
            <ac:spMk id="16" creationId="{33EE10B5-5C98-214B-B668-E30FA4D791A5}"/>
          </ac:spMkLst>
        </pc:spChg>
        <pc:spChg chg="mod">
          <ac:chgData name="Angelina Kulikova" userId="91960a2e0c9a795e" providerId="LiveId" clId="{3B19DDE2-1E5C-4598-A929-724D1E964996}" dt="2025-04-10T14:11:35.458" v="6169" actId="20577"/>
          <ac:spMkLst>
            <pc:docMk/>
            <pc:sldMk cId="2806292978" sldId="266"/>
            <ac:spMk id="17" creationId="{33BBEFB7-12E9-3A4E-9AA1-6E4D32AD633C}"/>
          </ac:spMkLst>
        </pc:spChg>
        <pc:spChg chg="mod">
          <ac:chgData name="Angelina Kulikova" userId="91960a2e0c9a795e" providerId="LiveId" clId="{3B19DDE2-1E5C-4598-A929-724D1E964996}" dt="2025-04-10T14:18:50.762" v="6232" actId="20577"/>
          <ac:spMkLst>
            <pc:docMk/>
            <pc:sldMk cId="2806292978" sldId="266"/>
            <ac:spMk id="18" creationId="{A5D5F436-7DDA-D64A-A811-BF722EC6DE01}"/>
          </ac:spMkLst>
        </pc:spChg>
        <pc:spChg chg="del">
          <ac:chgData name="Angelina Kulikova" userId="91960a2e0c9a795e" providerId="LiveId" clId="{3B19DDE2-1E5C-4598-A929-724D1E964996}" dt="2025-04-10T13:05:14.575" v="4500" actId="478"/>
          <ac:spMkLst>
            <pc:docMk/>
            <pc:sldMk cId="2806292978" sldId="266"/>
            <ac:spMk id="19" creationId="{0EED8DA8-821C-3645-BE4E-486D93BB2A07}"/>
          </ac:spMkLst>
        </pc:spChg>
      </pc:sldChg>
      <pc:sldChg chg="addSp delSp modSp mod">
        <pc:chgData name="Angelina Kulikova" userId="91960a2e0c9a795e" providerId="LiveId" clId="{3B19DDE2-1E5C-4598-A929-724D1E964996}" dt="2025-04-10T13:41:37.835" v="5509" actId="20577"/>
        <pc:sldMkLst>
          <pc:docMk/>
          <pc:sldMk cId="1621785521" sldId="267"/>
        </pc:sldMkLst>
        <pc:spChg chg="del">
          <ac:chgData name="Angelina Kulikova" userId="91960a2e0c9a795e" providerId="LiveId" clId="{3B19DDE2-1E5C-4598-A929-724D1E964996}" dt="2025-04-10T13:19:48.259" v="5370" actId="478"/>
          <ac:spMkLst>
            <pc:docMk/>
            <pc:sldMk cId="1621785521" sldId="267"/>
            <ac:spMk id="7" creationId="{C79F225B-1883-E84F-B9DB-07AEBBF112D4}"/>
          </ac:spMkLst>
        </pc:spChg>
        <pc:spChg chg="mod">
          <ac:chgData name="Angelina Kulikova" userId="91960a2e0c9a795e" providerId="LiveId" clId="{3B19DDE2-1E5C-4598-A929-724D1E964996}" dt="2025-04-10T13:19:56.470" v="5371" actId="1076"/>
          <ac:spMkLst>
            <pc:docMk/>
            <pc:sldMk cId="1621785521" sldId="267"/>
            <ac:spMk id="8" creationId="{542E1A9A-5B69-4C48-93D1-12245F700B90}"/>
          </ac:spMkLst>
        </pc:spChg>
        <pc:spChg chg="del mod">
          <ac:chgData name="Angelina Kulikova" userId="91960a2e0c9a795e" providerId="LiveId" clId="{3B19DDE2-1E5C-4598-A929-724D1E964996}" dt="2025-04-10T13:33:39.052" v="5466" actId="478"/>
          <ac:spMkLst>
            <pc:docMk/>
            <pc:sldMk cId="1621785521" sldId="267"/>
            <ac:spMk id="9" creationId="{36C56E9E-1EE5-AF41-8154-A19F2CEB6114}"/>
          </ac:spMkLst>
        </pc:spChg>
        <pc:spChg chg="del mod">
          <ac:chgData name="Angelina Kulikova" userId="91960a2e0c9a795e" providerId="LiveId" clId="{3B19DDE2-1E5C-4598-A929-724D1E964996}" dt="2025-04-10T13:27:52.404" v="5440" actId="478"/>
          <ac:spMkLst>
            <pc:docMk/>
            <pc:sldMk cId="1621785521" sldId="267"/>
            <ac:spMk id="10" creationId="{6F5EF453-8BA8-5248-948E-4677620C92AA}"/>
          </ac:spMkLst>
        </pc:spChg>
        <pc:spChg chg="del mod">
          <ac:chgData name="Angelina Kulikova" userId="91960a2e0c9a795e" providerId="LiveId" clId="{3B19DDE2-1E5C-4598-A929-724D1E964996}" dt="2025-04-10T13:39:41.324" v="5503" actId="478"/>
          <ac:spMkLst>
            <pc:docMk/>
            <pc:sldMk cId="1621785521" sldId="267"/>
            <ac:spMk id="11" creationId="{0B6F7701-9B13-7B4F-9324-61FA8FD05061}"/>
          </ac:spMkLst>
        </pc:spChg>
        <pc:spChg chg="mod">
          <ac:chgData name="Angelina Kulikova" userId="91960a2e0c9a795e" providerId="LiveId" clId="{3B19DDE2-1E5C-4598-A929-724D1E964996}" dt="2025-04-10T13:21:33.241" v="5432" actId="20577"/>
          <ac:spMkLst>
            <pc:docMk/>
            <pc:sldMk cId="1621785521" sldId="267"/>
            <ac:spMk id="12" creationId="{B03E1AB8-A27C-0540-B40E-DDBEBC322F07}"/>
          </ac:spMkLst>
        </pc:spChg>
        <pc:spChg chg="del mod">
          <ac:chgData name="Angelina Kulikova" userId="91960a2e0c9a795e" providerId="LiveId" clId="{3B19DDE2-1E5C-4598-A929-724D1E964996}" dt="2025-04-10T13:33:40.964" v="5468" actId="478"/>
          <ac:spMkLst>
            <pc:docMk/>
            <pc:sldMk cId="1621785521" sldId="267"/>
            <ac:spMk id="13" creationId="{8EE9F1C1-09E7-8348-AB0E-43361AEC3573}"/>
          </ac:spMkLst>
        </pc:spChg>
        <pc:spChg chg="mod">
          <ac:chgData name="Angelina Kulikova" userId="91960a2e0c9a795e" providerId="LiveId" clId="{3B19DDE2-1E5C-4598-A929-724D1E964996}" dt="2025-04-10T13:33:22.021" v="5465" actId="114"/>
          <ac:spMkLst>
            <pc:docMk/>
            <pc:sldMk cId="1621785521" sldId="267"/>
            <ac:spMk id="14" creationId="{39D5AE49-FCC8-D949-836F-A74AD3355702}"/>
          </ac:spMkLst>
        </pc:spChg>
        <pc:spChg chg="mod">
          <ac:chgData name="Angelina Kulikova" userId="91960a2e0c9a795e" providerId="LiveId" clId="{3B19DDE2-1E5C-4598-A929-724D1E964996}" dt="2025-04-10T13:41:37.835" v="5509" actId="20577"/>
          <ac:spMkLst>
            <pc:docMk/>
            <pc:sldMk cId="1621785521" sldId="267"/>
            <ac:spMk id="15" creationId="{A986B73B-7217-4A43-8A68-5F8E11397A44}"/>
          </ac:spMkLst>
        </pc:spChg>
        <pc:spChg chg="mod">
          <ac:chgData name="Angelina Kulikova" userId="91960a2e0c9a795e" providerId="LiveId" clId="{3B19DDE2-1E5C-4598-A929-724D1E964996}" dt="2025-04-10T13:19:56.470" v="5371" actId="1076"/>
          <ac:spMkLst>
            <pc:docMk/>
            <pc:sldMk cId="1621785521" sldId="267"/>
            <ac:spMk id="16" creationId="{23A5C35F-2BAF-3D4B-ACCF-DC530FD2EB68}"/>
          </ac:spMkLst>
        </pc:spChg>
        <pc:spChg chg="mod">
          <ac:chgData name="Angelina Kulikova" userId="91960a2e0c9a795e" providerId="LiveId" clId="{3B19DDE2-1E5C-4598-A929-724D1E964996}" dt="2025-04-10T13:19:56.470" v="5371" actId="1076"/>
          <ac:spMkLst>
            <pc:docMk/>
            <pc:sldMk cId="1621785521" sldId="267"/>
            <ac:spMk id="17" creationId="{BA8F5C6B-9DA1-054C-BDF6-066529B98D57}"/>
          </ac:spMkLst>
        </pc:spChg>
        <pc:picChg chg="add mod modCrop">
          <ac:chgData name="Angelina Kulikova" userId="91960a2e0c9a795e" providerId="LiveId" clId="{3B19DDE2-1E5C-4598-A929-724D1E964996}" dt="2025-04-10T13:19:56.470" v="5371" actId="1076"/>
          <ac:picMkLst>
            <pc:docMk/>
            <pc:sldMk cId="1621785521" sldId="267"/>
            <ac:picMk id="3" creationId="{B83D854B-07E5-4972-BA80-825505E4F5CE}"/>
          </ac:picMkLst>
        </pc:picChg>
        <pc:picChg chg="add mod modCrop">
          <ac:chgData name="Angelina Kulikova" userId="91960a2e0c9a795e" providerId="LiveId" clId="{3B19DDE2-1E5C-4598-A929-724D1E964996}" dt="2025-04-10T13:27:57.528" v="5441" actId="1076"/>
          <ac:picMkLst>
            <pc:docMk/>
            <pc:sldMk cId="1621785521" sldId="267"/>
            <ac:picMk id="19" creationId="{9E03DB81-65A7-4810-BFA5-8D0C2A7E2F3A}"/>
          </ac:picMkLst>
        </pc:picChg>
        <pc:picChg chg="add mod modCrop">
          <ac:chgData name="Angelina Kulikova" userId="91960a2e0c9a795e" providerId="LiveId" clId="{3B19DDE2-1E5C-4598-A929-724D1E964996}" dt="2025-04-10T13:39:47.751" v="5505" actId="14100"/>
          <ac:picMkLst>
            <pc:docMk/>
            <pc:sldMk cId="1621785521" sldId="267"/>
            <ac:picMk id="21" creationId="{808EC0D8-2193-4E29-B57B-CC52CE9BFD67}"/>
          </ac:picMkLst>
        </pc:picChg>
      </pc:sldChg>
      <pc:sldChg chg="delSp modSp mod">
        <pc:chgData name="Angelina Kulikova" userId="91960a2e0c9a795e" providerId="LiveId" clId="{3B19DDE2-1E5C-4598-A929-724D1E964996}" dt="2025-04-10T13:58:57.227" v="6090" actId="20577"/>
        <pc:sldMkLst>
          <pc:docMk/>
          <pc:sldMk cId="2262903824" sldId="268"/>
        </pc:sldMkLst>
        <pc:spChg chg="del mod">
          <ac:chgData name="Angelina Kulikova" userId="91960a2e0c9a795e" providerId="LiveId" clId="{3B19DDE2-1E5C-4598-A929-724D1E964996}" dt="2025-04-10T13:54:48.381" v="5736" actId="478"/>
          <ac:spMkLst>
            <pc:docMk/>
            <pc:sldMk cId="2262903824" sldId="268"/>
            <ac:spMk id="9" creationId="{6D910EEE-BC29-304B-9E47-CEEC63703760}"/>
          </ac:spMkLst>
        </pc:spChg>
        <pc:spChg chg="mod">
          <ac:chgData name="Angelina Kulikova" userId="91960a2e0c9a795e" providerId="LiveId" clId="{3B19DDE2-1E5C-4598-A929-724D1E964996}" dt="2025-04-10T13:58:57.227" v="6090" actId="20577"/>
          <ac:spMkLst>
            <pc:docMk/>
            <pc:sldMk cId="2262903824" sldId="268"/>
            <ac:spMk id="10" creationId="{989DE830-45A8-874C-AFAB-3F5290048970}"/>
          </ac:spMkLst>
        </pc:spChg>
        <pc:spChg chg="del">
          <ac:chgData name="Angelina Kulikova" userId="91960a2e0c9a795e" providerId="LiveId" clId="{3B19DDE2-1E5C-4598-A929-724D1E964996}" dt="2025-04-10T13:54:52.190" v="5737" actId="478"/>
          <ac:spMkLst>
            <pc:docMk/>
            <pc:sldMk cId="2262903824" sldId="268"/>
            <ac:spMk id="12" creationId="{73C306F3-43A5-3A4C-BCD8-D0207E3A747A}"/>
          </ac:spMkLst>
        </pc:spChg>
        <pc:spChg chg="mod">
          <ac:chgData name="Angelina Kulikova" userId="91960a2e0c9a795e" providerId="LiveId" clId="{3B19DDE2-1E5C-4598-A929-724D1E964996}" dt="2025-04-10T13:55:01.051" v="5740" actId="1076"/>
          <ac:spMkLst>
            <pc:docMk/>
            <pc:sldMk cId="2262903824" sldId="268"/>
            <ac:spMk id="13" creationId="{37CF2911-A4F6-6F4B-94D7-5D790B8B48F4}"/>
          </ac:spMkLst>
        </pc:spChg>
      </pc:sldChg>
      <pc:sldChg chg="new del">
        <pc:chgData name="Angelina Kulikova" userId="91960a2e0c9a795e" providerId="LiveId" clId="{3B19DDE2-1E5C-4598-A929-724D1E964996}" dt="2025-04-10T13:49:50.225" v="5623" actId="47"/>
        <pc:sldMkLst>
          <pc:docMk/>
          <pc:sldMk cId="2240023163" sldId="269"/>
        </pc:sldMkLst>
      </pc:sldChg>
      <pc:sldChg chg="delSp modSp mod ord">
        <pc:chgData name="Angelina Kulikova" userId="91960a2e0c9a795e" providerId="LiveId" clId="{3B19DDE2-1E5C-4598-A929-724D1E964996}" dt="2025-04-10T13:58:12.509" v="6069" actId="20577"/>
        <pc:sldMkLst>
          <pc:docMk/>
          <pc:sldMk cId="2178723481" sldId="270"/>
        </pc:sldMkLst>
        <pc:spChg chg="mod">
          <ac:chgData name="Angelina Kulikova" userId="91960a2e0c9a795e" providerId="LiveId" clId="{3B19DDE2-1E5C-4598-A929-724D1E964996}" dt="2025-04-10T13:58:12.509" v="6069" actId="20577"/>
          <ac:spMkLst>
            <pc:docMk/>
            <pc:sldMk cId="2178723481" sldId="270"/>
            <ac:spMk id="9" creationId="{6D910EEE-BC29-304B-9E47-CEEC63703760}"/>
          </ac:spMkLst>
        </pc:spChg>
        <pc:spChg chg="del">
          <ac:chgData name="Angelina Kulikova" userId="91960a2e0c9a795e" providerId="LiveId" clId="{3B19DDE2-1E5C-4598-A929-724D1E964996}" dt="2025-04-10T13:50:02.584" v="5624" actId="478"/>
          <ac:spMkLst>
            <pc:docMk/>
            <pc:sldMk cId="2178723481" sldId="270"/>
            <ac:spMk id="10" creationId="{989DE830-45A8-874C-AFAB-3F5290048970}"/>
          </ac:spMkLst>
        </pc:spChg>
        <pc:spChg chg="mod">
          <ac:chgData name="Angelina Kulikova" userId="91960a2e0c9a795e" providerId="LiveId" clId="{3B19DDE2-1E5C-4598-A929-724D1E964996}" dt="2025-04-10T13:53:50.672" v="5729" actId="1076"/>
          <ac:spMkLst>
            <pc:docMk/>
            <pc:sldMk cId="2178723481" sldId="270"/>
            <ac:spMk id="12" creationId="{73C306F3-43A5-3A4C-BCD8-D0207E3A747A}"/>
          </ac:spMkLst>
        </pc:spChg>
        <pc:spChg chg="del">
          <ac:chgData name="Angelina Kulikova" userId="91960a2e0c9a795e" providerId="LiveId" clId="{3B19DDE2-1E5C-4598-A929-724D1E964996}" dt="2025-04-10T13:53:42.224" v="5727" actId="478"/>
          <ac:spMkLst>
            <pc:docMk/>
            <pc:sldMk cId="2178723481" sldId="270"/>
            <ac:spMk id="13" creationId="{37CF2911-A4F6-6F4B-94D7-5D790B8B48F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en-RU" smtClean="0"/>
              <a:t>04/15/2025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tenchat.ru/media/3187023-strategii-netvorkinga-altruisticheskoye-investirovaniye" TargetMode="External"/><Relationship Id="rId3" Type="http://schemas.openxmlformats.org/officeDocument/2006/relationships/hyperlink" Target="https://drive.google.com/file/d/1tr5luy57QfiioNqbcvLIOWiCloFTS8ho/view?usp=sharing" TargetMode="External"/><Relationship Id="rId7" Type="http://schemas.openxmlformats.org/officeDocument/2006/relationships/hyperlink" Target="https://vk.com/wall24949723_93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file/d/1PdvQ9JMz5T9WWnBCxsWu1Iz2x6Dsdnhe/view?usp=sharing" TargetMode="External"/><Relationship Id="rId5" Type="http://schemas.openxmlformats.org/officeDocument/2006/relationships/hyperlink" Target="https://vk.com/away.php?to=https%3A%2F%2Fallo.tochka.com%2Fmax-from-networking%3Futm_source%3Demail%26utm_medium%3Ddirect%26utm_campaign%3Dallo-24-03-17%26utm_term%3Dsub%26utm_content%3Dall-base&amp;utf=1" TargetMode="External"/><Relationship Id="rId4" Type="http://schemas.openxmlformats.org/officeDocument/2006/relationships/hyperlink" Target="https://drive.google.com/file/d/1oR31t4Mjo4537yGYJccOEfXOqCUL6MF4/view?usp=sharin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444454"/>
            <a:ext cx="10662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692377" y="2334398"/>
            <a:ext cx="10732368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00"/>
              </a:lnSpc>
            </a:pPr>
            <a:r>
              <a:rPr lang="ru-RU" sz="4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 pitchFamily="2" charset="-52"/>
              </a:rPr>
              <a:t>Социальной капитал и нетворкинг-стратегии женщин-лидеров  в России, как ресурс благополучия</a:t>
            </a:r>
            <a:r>
              <a:rPr lang="ru-RU" sz="4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 pitchFamily="2" charset="-52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7863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Куликова Ангелина Игоревна, Россия, Москва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2530740" y="4526797"/>
            <a:ext cx="6783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Номинация: ментальное здоровье</a:t>
            </a:r>
          </a:p>
        </p:txBody>
      </p:sp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8475A-0C6F-9641-A042-B188E420BA4B}"/>
              </a:ext>
            </a:extLst>
          </p:cNvPr>
          <p:cNvSpPr txBox="1"/>
          <p:nvPr/>
        </p:nvSpPr>
        <p:spPr>
          <a:xfrm>
            <a:off x="588578" y="226871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C4169BAA-4B12-B14F-A2F9-009A19F16532}"/>
              </a:ext>
            </a:extLst>
          </p:cNvPr>
          <p:cNvSpPr/>
          <p:nvPr/>
        </p:nvSpPr>
        <p:spPr>
          <a:xfrm>
            <a:off x="588578" y="1206355"/>
            <a:ext cx="7157696" cy="244387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1" dirty="0">
                <a:solidFill>
                  <a:srgbClr val="7DB21F"/>
                </a:solidFill>
              </a:rPr>
              <a:t>Шаги по реализации:</a:t>
            </a:r>
          </a:p>
          <a:p>
            <a:pPr marL="342900" indent="-342900">
              <a:buAutoNum type="arabicPeriod"/>
            </a:pPr>
            <a:r>
              <a:rPr lang="ru-RU" dirty="0"/>
              <a:t>Проведены исследования по изучению социального капитала, нетворкинг-стратегий и благополучия женщин-лидеров России;</a:t>
            </a:r>
          </a:p>
          <a:p>
            <a:pPr marL="342900" indent="-342900">
              <a:buAutoNum type="arabicPeriod"/>
            </a:pPr>
            <a:r>
              <a:rPr lang="ru-RU" dirty="0"/>
              <a:t>Проанализирована научная литература по данным темам, подготовлена кандидатская диссертация;</a:t>
            </a:r>
          </a:p>
          <a:p>
            <a:pPr marL="342900" indent="-342900">
              <a:buAutoNum type="arabicPeriod"/>
            </a:pPr>
            <a:r>
              <a:rPr lang="ru-RU" dirty="0"/>
              <a:t>Написаны статьи в научных журналах </a:t>
            </a:r>
            <a:r>
              <a:rPr lang="ru-RU" dirty="0">
                <a:hlinkClick r:id="rId3"/>
              </a:rPr>
              <a:t>ВАК</a:t>
            </a:r>
            <a:r>
              <a:rPr lang="ru-RU" dirty="0"/>
              <a:t> и </a:t>
            </a:r>
            <a:r>
              <a:rPr lang="ru-RU" dirty="0">
                <a:hlinkClick r:id="rId4"/>
              </a:rPr>
              <a:t>РИНЦЭ</a:t>
            </a:r>
            <a:r>
              <a:rPr lang="ru-RU" dirty="0"/>
              <a:t>;</a:t>
            </a:r>
          </a:p>
          <a:p>
            <a:pPr marL="342900" indent="-342900">
              <a:buAutoNum type="arabicPeriod"/>
            </a:pPr>
            <a:r>
              <a:rPr lang="ru-RU" dirty="0"/>
              <a:t>Проведены воркшопы по знакомству женщин-лидеров со стратегиями нетворкинга.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444AD552-A7DD-B541-B481-B576E7BAE03B}"/>
              </a:ext>
            </a:extLst>
          </p:cNvPr>
          <p:cNvSpPr/>
          <p:nvPr/>
        </p:nvSpPr>
        <p:spPr>
          <a:xfrm>
            <a:off x="7850777" y="1206355"/>
            <a:ext cx="3721109" cy="100126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СМИ: </a:t>
            </a:r>
            <a:r>
              <a:rPr lang="ru-RU" dirty="0">
                <a:hlinkClick r:id="rId5"/>
              </a:rPr>
              <a:t>совместная статься с банком «Точка» о нетворкинге</a:t>
            </a:r>
            <a:endParaRPr lang="ru-RU" dirty="0"/>
          </a:p>
          <a:p>
            <a:endParaRPr lang="ru-RU" dirty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C18EE8D4-00F3-1F40-B507-684B74EA7715}"/>
              </a:ext>
            </a:extLst>
          </p:cNvPr>
          <p:cNvSpPr/>
          <p:nvPr/>
        </p:nvSpPr>
        <p:spPr>
          <a:xfrm>
            <a:off x="599090" y="3751066"/>
            <a:ext cx="10993820" cy="285468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1" dirty="0">
                <a:solidFill>
                  <a:srgbClr val="7DB21F"/>
                </a:solidFill>
              </a:rPr>
              <a:t>Статистические данные: </a:t>
            </a:r>
          </a:p>
          <a:p>
            <a:pPr marL="285750" indent="-285750">
              <a:buFontTx/>
              <a:buChar char="-"/>
            </a:pPr>
            <a:r>
              <a:rPr lang="ru-RU" dirty="0"/>
              <a:t>Выявлены взаимосвязи между: социальным капиталом и профессиональным благополучием (0,377**), психологическим благополучием (0,446**) – доклад на международной научно-практической конференции «</a:t>
            </a:r>
            <a:r>
              <a:rPr lang="ru-RU" dirty="0">
                <a:hlinkClick r:id="rId6"/>
              </a:rPr>
              <a:t>Ананьевские чтения-2024</a:t>
            </a:r>
            <a:r>
              <a:rPr lang="ru-RU" dirty="0"/>
              <a:t>» Перспективы фундаментальных исследований человека, СПбГУ;</a:t>
            </a:r>
          </a:p>
          <a:p>
            <a:pPr marL="285750" indent="-285750">
              <a:buFontTx/>
              <a:buChar char="-"/>
            </a:pPr>
            <a:r>
              <a:rPr lang="ru-RU" dirty="0"/>
              <a:t>Выявлены взаимосвязи между: нетворкинг-стратегиями (АИ (0,14) и ПП (0,11))  и профессиональным и психологическим  благополучием  - доклад на международной конференции «Личность с сфере  современного управления», РАНХиГС, 2025</a:t>
            </a:r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6925F8D5-4A90-3449-9C15-AFA3927AC4E0}"/>
              </a:ext>
            </a:extLst>
          </p:cNvPr>
          <p:cNvSpPr/>
          <p:nvPr/>
        </p:nvSpPr>
        <p:spPr>
          <a:xfrm>
            <a:off x="7850776" y="2308457"/>
            <a:ext cx="3721109" cy="13417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Соц. сети:  </a:t>
            </a:r>
            <a:r>
              <a:rPr lang="ru-RU" dirty="0">
                <a:hlinkClick r:id="rId7"/>
              </a:rPr>
              <a:t>ВК профиль  с постами о СК и нетворкинге</a:t>
            </a:r>
            <a:r>
              <a:rPr lang="ru-RU" dirty="0"/>
              <a:t>; </a:t>
            </a:r>
          </a:p>
          <a:p>
            <a:r>
              <a:rPr lang="ru-RU" dirty="0">
                <a:hlinkClick r:id="rId8"/>
              </a:rPr>
              <a:t>Тен  Чат профиль с постами о СК и нетворкинге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4EC6-9801-A646-9E70-2AE8325B5C6E}"/>
              </a:ext>
            </a:extLst>
          </p:cNvPr>
          <p:cNvSpPr txBox="1"/>
          <p:nvPr/>
        </p:nvSpPr>
        <p:spPr>
          <a:xfrm>
            <a:off x="599090" y="588577"/>
            <a:ext cx="5553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Каналы продвижения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DC3B501B-B269-614F-917B-772DB15CA874}"/>
              </a:ext>
            </a:extLst>
          </p:cNvPr>
          <p:cNvSpPr/>
          <p:nvPr/>
        </p:nvSpPr>
        <p:spPr>
          <a:xfrm>
            <a:off x="598303" y="2657078"/>
            <a:ext cx="2732087" cy="293046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/>
              <a:t>Сайты государственных общественных сообществ и объединений (ЕЖФ, Опора России, «Россия страна возможностей», МСП и др.)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7C7832D9-CBDF-B945-8F10-B649688DA286}"/>
              </a:ext>
            </a:extLst>
          </p:cNvPr>
          <p:cNvSpPr/>
          <p:nvPr/>
        </p:nvSpPr>
        <p:spPr>
          <a:xfrm>
            <a:off x="3761709" y="2657078"/>
            <a:ext cx="7830806" cy="293046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Внутри сообществ организовать модуль/курс обучения. Продвижение через руководителей локальных объединений внутри сообщества.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276251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E874E-3323-BF4D-9B75-DF953D69A747}"/>
              </a:ext>
            </a:extLst>
          </p:cNvPr>
          <p:cNvSpPr txBox="1"/>
          <p:nvPr/>
        </p:nvSpPr>
        <p:spPr>
          <a:xfrm>
            <a:off x="622273" y="1952331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1303B-4984-EF43-9CF9-35A1F375DD81}"/>
              </a:ext>
            </a:extLst>
          </p:cNvPr>
          <p:cNvSpPr txBox="1"/>
          <p:nvPr/>
        </p:nvSpPr>
        <p:spPr>
          <a:xfrm>
            <a:off x="599090" y="325853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2C625-2AC4-0B4D-B712-C83866954A68}"/>
              </a:ext>
            </a:extLst>
          </p:cNvPr>
          <p:cNvSpPr txBox="1"/>
          <p:nvPr/>
        </p:nvSpPr>
        <p:spPr>
          <a:xfrm>
            <a:off x="616024" y="4645832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FBDE54-120F-D048-86E3-8F4AFF1F5D24}"/>
              </a:ext>
            </a:extLst>
          </p:cNvPr>
          <p:cNvSpPr txBox="1"/>
          <p:nvPr/>
        </p:nvSpPr>
        <p:spPr>
          <a:xfrm>
            <a:off x="1264946" y="2099909"/>
            <a:ext cx="3541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Есть научная и методическая база для проведения диагностики и обучения;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E612C6-676E-3449-8945-F356D1293AB0}"/>
              </a:ext>
            </a:extLst>
          </p:cNvPr>
          <p:cNvSpPr txBox="1"/>
          <p:nvPr/>
        </p:nvSpPr>
        <p:spPr>
          <a:xfrm>
            <a:off x="1264946" y="342900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Есть профессиональная команда  для реализации проекта;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D28A-C696-C14B-ADEF-559FBD28C51A}"/>
              </a:ext>
            </a:extLst>
          </p:cNvPr>
          <p:cNvSpPr txBox="1"/>
          <p:nvPr/>
        </p:nvSpPr>
        <p:spPr>
          <a:xfrm>
            <a:off x="1264946" y="4880581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Необходимы ресурсы для информирования и масштабирования данного проекта;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6C6BCC-4033-BA49-82B0-5C88AD80D52D}"/>
              </a:ext>
            </a:extLst>
          </p:cNvPr>
          <p:cNvSpPr txBox="1"/>
          <p:nvPr/>
        </p:nvSpPr>
        <p:spPr>
          <a:xfrm>
            <a:off x="5407233" y="1952331"/>
            <a:ext cx="668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4FA4F9-94E1-1144-8DE5-0D8925FF38C7}"/>
              </a:ext>
            </a:extLst>
          </p:cNvPr>
          <p:cNvSpPr txBox="1"/>
          <p:nvPr/>
        </p:nvSpPr>
        <p:spPr>
          <a:xfrm>
            <a:off x="5430144" y="325853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5.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BBEFB7-12E9-3A4E-9AA1-6E4D32AD633C}"/>
              </a:ext>
            </a:extLst>
          </p:cNvPr>
          <p:cNvSpPr txBox="1"/>
          <p:nvPr/>
        </p:nvSpPr>
        <p:spPr>
          <a:xfrm>
            <a:off x="6049906" y="2099909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Необходимы ресурсы для  разработки площадки (сайт, приложение) «Общероссийский СК женщин»;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5F436-7DDA-D64A-A811-BF722EC6DE01}"/>
              </a:ext>
            </a:extLst>
          </p:cNvPr>
          <p:cNvSpPr txBox="1"/>
          <p:nvPr/>
        </p:nvSpPr>
        <p:spPr>
          <a:xfrm>
            <a:off x="6096000" y="3429000"/>
            <a:ext cx="3541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Необходимы финансовые ресурсы для реализации проекта (организация обучения).</a:t>
            </a:r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12802-D0DB-8349-B613-80C69CA111E6}"/>
              </a:ext>
            </a:extLst>
          </p:cNvPr>
          <p:cNvSpPr txBox="1"/>
          <p:nvPr/>
        </p:nvSpPr>
        <p:spPr>
          <a:xfrm>
            <a:off x="599090" y="588577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id="{542E1A9A-5B69-4C48-93D1-12245F700B90}"/>
              </a:ext>
            </a:extLst>
          </p:cNvPr>
          <p:cNvSpPr/>
          <p:nvPr/>
        </p:nvSpPr>
        <p:spPr>
          <a:xfrm>
            <a:off x="692979" y="2272141"/>
            <a:ext cx="1384995" cy="138499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Вставить фото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E1AB8-A27C-0540-B40E-DDBEBC322F07}"/>
              </a:ext>
            </a:extLst>
          </p:cNvPr>
          <p:cNvSpPr txBox="1"/>
          <p:nvPr/>
        </p:nvSpPr>
        <p:spPr>
          <a:xfrm>
            <a:off x="2316914" y="2292812"/>
            <a:ext cx="40809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A72E87"/>
                </a:solidFill>
              </a:rPr>
              <a:t>Куликова Ангелина Игоревна</a:t>
            </a:r>
            <a:r>
              <a:rPr lang="ru-RU" sz="1400" dirty="0"/>
              <a:t>, Россия, Москва, 1989. г.р.</a:t>
            </a:r>
          </a:p>
          <a:p>
            <a:r>
              <a:rPr lang="ru-RU" sz="1400" dirty="0"/>
              <a:t>Интересы: психология общения и взаимодействия, экономическая психология, предпринимательство, волонтерство, экология,  материнство, ЗОЖ.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5AE49-FCC8-D949-836F-A74AD3355702}"/>
              </a:ext>
            </a:extLst>
          </p:cNvPr>
          <p:cNvSpPr txBox="1"/>
          <p:nvPr/>
        </p:nvSpPr>
        <p:spPr>
          <a:xfrm>
            <a:off x="8208616" y="2289838"/>
            <a:ext cx="3426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7DB21F"/>
                </a:solidFill>
              </a:rPr>
              <a:t>Огаркова</a:t>
            </a:r>
            <a:r>
              <a:rPr lang="ru-RU" sz="1400" b="1" dirty="0">
                <a:solidFill>
                  <a:srgbClr val="7DB21F"/>
                </a:solidFill>
              </a:rPr>
              <a:t> Евгения</a:t>
            </a:r>
            <a:r>
              <a:rPr lang="ru-RU" sz="1400" dirty="0"/>
              <a:t>, Россия, Москва, 1983. г.р.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86B73B-7217-4A43-8A68-5F8E11397A44}"/>
              </a:ext>
            </a:extLst>
          </p:cNvPr>
          <p:cNvSpPr txBox="1"/>
          <p:nvPr/>
        </p:nvSpPr>
        <p:spPr>
          <a:xfrm>
            <a:off x="8208616" y="3970252"/>
            <a:ext cx="3426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DB21F"/>
                </a:solidFill>
              </a:rPr>
              <a:t>Шереметьева Надежда</a:t>
            </a:r>
            <a:r>
              <a:rPr lang="ru-RU" sz="1400" dirty="0"/>
              <a:t>, Россия, Москва, 1981. г.р.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5C35F-2BAF-3D4B-ACCF-DC530FD2EB68}"/>
              </a:ext>
            </a:extLst>
          </p:cNvPr>
          <p:cNvSpPr txBox="1"/>
          <p:nvPr/>
        </p:nvSpPr>
        <p:spPr>
          <a:xfrm>
            <a:off x="678438" y="1753974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Руководители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8F5C6B-9DA1-054C-BDF6-066529B98D57}"/>
              </a:ext>
            </a:extLst>
          </p:cNvPr>
          <p:cNvSpPr txBox="1"/>
          <p:nvPr/>
        </p:nvSpPr>
        <p:spPr>
          <a:xfrm>
            <a:off x="6458545" y="1748311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Playfair Display SemiBold" pitchFamily="2" charset="-52"/>
              </a:rPr>
              <a:t>Ключевые члены команды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3D854B-07E5-4972-BA80-825505E4F5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46" r="17995"/>
          <a:stretch/>
        </p:blipFill>
        <p:spPr>
          <a:xfrm>
            <a:off x="664690" y="2303890"/>
            <a:ext cx="1345909" cy="131431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E03DB81-65A7-4810-BFA5-8D0C2A7E2F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750" r="27679"/>
          <a:stretch/>
        </p:blipFill>
        <p:spPr>
          <a:xfrm>
            <a:off x="6863075" y="2263328"/>
            <a:ext cx="1041886" cy="131488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08EC0D8-2193-4E29-B57B-CC52CE9BFD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501" r="14704"/>
          <a:stretch/>
        </p:blipFill>
        <p:spPr>
          <a:xfrm>
            <a:off x="6863076" y="3860362"/>
            <a:ext cx="1041886" cy="142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548045" y="374499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9F6E69A9-5301-7B4E-92FA-1F8457768E3C}"/>
              </a:ext>
            </a:extLst>
          </p:cNvPr>
          <p:cNvSpPr/>
          <p:nvPr/>
        </p:nvSpPr>
        <p:spPr>
          <a:xfrm>
            <a:off x="524026" y="983168"/>
            <a:ext cx="10731062" cy="5286255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10EEE-BC29-304B-9E47-CEEC63703760}"/>
              </a:ext>
            </a:extLst>
          </p:cNvPr>
          <p:cNvSpPr txBox="1"/>
          <p:nvPr/>
        </p:nvSpPr>
        <p:spPr>
          <a:xfrm>
            <a:off x="1123915" y="1310114"/>
            <a:ext cx="10131173" cy="452431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Женщины сегодня, как никогда, набрались сил, влияния, знаний, умений и навыков и успешно освоились во многих сферах. «Женское дело» имеет свои особенности, которые отражают нашу природу: прежде всего это про отдавать, заботиться, помогать, передавать опыт будущим поколениям.</a:t>
            </a:r>
          </a:p>
          <a:p>
            <a:pPr algn="l"/>
            <a:r>
              <a:rPr lang="ru-RU" dirty="0">
                <a:solidFill>
                  <a:schemeClr val="bg1"/>
                </a:solidFill>
              </a:rPr>
              <a:t>Мы-женщины расширили свой функционал, улучшили уровень образованности, заняли лидирующие позиции в компаниях, политических  партиях, научились уверенно принимать  решения, организовываем бизнес, и все это совмещаем с материнством и домашними делами. Однако мы наблюдаем </a:t>
            </a:r>
            <a:r>
              <a:rPr lang="ru-RU" b="1" dirty="0">
                <a:solidFill>
                  <a:srgbClr val="7DB21F"/>
                </a:solidFill>
              </a:rPr>
              <a:t>пробелы в социальном капитале (СК)  женщин</a:t>
            </a:r>
            <a:r>
              <a:rPr lang="ru-RU" dirty="0">
                <a:solidFill>
                  <a:schemeClr val="bg1"/>
                </a:solidFill>
              </a:rPr>
              <a:t>. Стоит отметить, что СК в определенной среде играет решающую роль. </a:t>
            </a:r>
          </a:p>
          <a:p>
            <a:pPr algn="l"/>
            <a:r>
              <a:rPr lang="ru-RU" dirty="0">
                <a:solidFill>
                  <a:schemeClr val="bg1"/>
                </a:solidFill>
              </a:rPr>
              <a:t>Уровень доверия (основной компонент СК) в России на 2023 г. демонстрирует не высокие показатели – 25 % (ВЦИОМ), низкий </a:t>
            </a:r>
            <a:r>
              <a:rPr lang="ru-RU" sz="1800" b="0" i="0" u="none" strike="noStrike" baseline="0" dirty="0">
                <a:solidFill>
                  <a:schemeClr val="bg1"/>
                </a:solidFill>
              </a:rPr>
              <a:t>уровень доверия можно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</a:rPr>
              <a:t>интерпретировать как процесс несоответствия «старого» социального капитала, который в нынешних условиях стал непродуктивным. Вместо него должен сформироваться новый социальный капитал, основанный не на безрассудном доверии (которое имело место в советское время), а на рациональном, разумном доверии (</a:t>
            </a:r>
            <a:r>
              <a:rPr lang="ru-RU" sz="1800" b="0" i="0" u="none" strike="noStrike" baseline="0" dirty="0" err="1">
                <a:solidFill>
                  <a:schemeClr val="bg1"/>
                </a:solidFill>
              </a:rPr>
              <a:t>А.Н.Татарко</a:t>
            </a:r>
            <a:r>
              <a:rPr lang="ru-RU" sz="1800" b="0" i="0" u="none" strike="noStrike" baseline="0" dirty="0">
                <a:solidFill>
                  <a:schemeClr val="bg1"/>
                </a:solidFill>
              </a:rPr>
              <a:t>, Н.М. Лебедева, 2009)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306F3-43A5-3A4C-BCD8-D0207E3A747A}"/>
              </a:ext>
            </a:extLst>
          </p:cNvPr>
          <p:cNvSpPr txBox="1"/>
          <p:nvPr/>
        </p:nvSpPr>
        <p:spPr>
          <a:xfrm>
            <a:off x="610540" y="1433670"/>
            <a:ext cx="6527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48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8723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548045" y="374499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9F6E69A9-5301-7B4E-92FA-1F8457768E3C}"/>
              </a:ext>
            </a:extLst>
          </p:cNvPr>
          <p:cNvSpPr/>
          <p:nvPr/>
        </p:nvSpPr>
        <p:spPr>
          <a:xfrm>
            <a:off x="524026" y="983168"/>
            <a:ext cx="10731062" cy="5286255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9DE830-45A8-874C-AFAB-3F5290048970}"/>
              </a:ext>
            </a:extLst>
          </p:cNvPr>
          <p:cNvSpPr txBox="1"/>
          <p:nvPr/>
        </p:nvSpPr>
        <p:spPr>
          <a:xfrm>
            <a:off x="1296942" y="1563384"/>
            <a:ext cx="99581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Культ американского «Я», который до сих пор пропагандируется: развивайся, конкурируй, зарабатывай, влияет на социальный капитал и стратегии нетворкинга женщин-лидеров. Наши исследования демонстрируют, что современные женщины-лидеры чаще всего выбирают стратегию нетворкинга «персональное продвижение», что еще раз подчеркивают проблему концентрации на «Я» и «МНЕ».  В  СССР же было коллективное «МЫ». На наш взгляд пришло новое время для этапа баланса между Я и МЫ, которое будет отражать: Я- ответственность, взрослость и активность; МЫ – взаимопомощь, сопричастность, единство и сила. </a:t>
            </a:r>
          </a:p>
          <a:p>
            <a:r>
              <a:rPr lang="ru-RU" b="1" dirty="0">
                <a:solidFill>
                  <a:srgbClr val="7DB21F"/>
                </a:solidFill>
              </a:rPr>
              <a:t>Проведенные нами исследования демонстрируют, что существуют прямые связи между социальным капиталом, стратегиями нетворкинга и благополучием, счастьем, позитивными эмоциями и  удовлетворенностью</a:t>
            </a:r>
            <a:r>
              <a:rPr lang="ru-RU" dirty="0">
                <a:solidFill>
                  <a:schemeClr val="bg1"/>
                </a:solidFill>
              </a:rPr>
              <a:t> (А.И. Куликова, </a:t>
            </a:r>
            <a:r>
              <a:rPr lang="ru-RU" dirty="0" err="1">
                <a:solidFill>
                  <a:schemeClr val="bg1"/>
                </a:solidFill>
              </a:rPr>
              <a:t>М.Е.Сачкова</a:t>
            </a:r>
            <a:r>
              <a:rPr lang="ru-RU" dirty="0">
                <a:solidFill>
                  <a:schemeClr val="bg1"/>
                </a:solidFill>
              </a:rPr>
              <a:t>, 2025). </a:t>
            </a:r>
            <a:endParaRPr lang="ru-RU" dirty="0">
              <a:solidFill>
                <a:schemeClr val="bg1"/>
              </a:solidFill>
              <a:highlight>
                <a:srgbClr val="FF0000"/>
              </a:highlight>
            </a:endParaRPr>
          </a:p>
          <a:p>
            <a:r>
              <a:rPr lang="ru-RU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F2911-A4F6-6F4B-94D7-5D790B8B48F4}"/>
              </a:ext>
            </a:extLst>
          </p:cNvPr>
          <p:cNvSpPr txBox="1"/>
          <p:nvPr/>
        </p:nvSpPr>
        <p:spPr>
          <a:xfrm>
            <a:off x="679877" y="1682804"/>
            <a:ext cx="73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262903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568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3FE0D1-C6A5-C04E-AEFC-D4902E28A74D}"/>
              </a:ext>
            </a:extLst>
          </p:cNvPr>
          <p:cNvSpPr txBox="1"/>
          <p:nvPr/>
        </p:nvSpPr>
        <p:spPr>
          <a:xfrm>
            <a:off x="599090" y="1545021"/>
            <a:ext cx="77076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  <a:p>
            <a:r>
              <a:rPr lang="ru-RU" sz="2800" b="1" dirty="0">
                <a:solidFill>
                  <a:srgbClr val="7DB21F"/>
                </a:solidFill>
              </a:rPr>
              <a:t>Женщины-лидеры России: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Руководители, управленцы и предприниматели, общественные и социальные деятели;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Возраст: 18-60;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Сфера деятельности: различная;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Уровень образования: высшее.</a:t>
            </a:r>
          </a:p>
          <a:p>
            <a:endParaRPr lang="ru-RU" sz="2000" dirty="0"/>
          </a:p>
          <a:p>
            <a:pPr marL="342900" indent="-342900"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6250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E9D96-F053-B14C-97B3-0191C1B7F1A9}"/>
              </a:ext>
            </a:extLst>
          </p:cNvPr>
          <p:cNvSpPr txBox="1"/>
          <p:nvPr/>
        </p:nvSpPr>
        <p:spPr>
          <a:xfrm>
            <a:off x="1039528" y="1918069"/>
            <a:ext cx="102906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0" i="0" dirty="0">
                <a:solidFill>
                  <a:srgbClr val="7DB21F"/>
                </a:solidFill>
                <a:effectLst/>
                <a:latin typeface="YS Text"/>
              </a:rPr>
              <a:t>Активный проект </a:t>
            </a:r>
            <a:r>
              <a:rPr lang="ru-RU" sz="2400" b="0" i="0" dirty="0">
                <a:solidFill>
                  <a:srgbClr val="1A1A1A"/>
                </a:solidFill>
                <a:effectLst/>
                <a:latin typeface="YS Text"/>
              </a:rPr>
              <a:t>(продумана архитектура проекта собрана команда, понятны ресурсы, источники продвижения проекта, реализация начата/продолжается)</a:t>
            </a:r>
          </a:p>
          <a:p>
            <a:pPr>
              <a:spcBef>
                <a:spcPts val="1200"/>
              </a:spcBef>
            </a:pPr>
            <a:r>
              <a:rPr lang="ru-RU" sz="2400" dirty="0">
                <a:solidFill>
                  <a:srgbClr val="7DB21F"/>
                </a:solidFill>
              </a:rPr>
              <a:t>Проводится  исследование, изучающее благополучие женщин</a:t>
            </a:r>
            <a:r>
              <a:rPr lang="ru-RU" sz="2400" dirty="0"/>
              <a:t> (профессиональное и психологическое)  и влияние на него социального капитала и нетворкинг-стратегий женщин лидеров России (2023-2025), написаны публикации  ВАК </a:t>
            </a:r>
            <a:r>
              <a:rPr lang="ru-RU" sz="2400"/>
              <a:t>и РИНЦ </a:t>
            </a:r>
            <a:r>
              <a:rPr lang="ru-RU" sz="2400" dirty="0"/>
              <a:t>в научных журналах с итогами, прочитаны доклады на международных конференциях, готовится кандидатская диссертация по итогам проведенного исследования и работы).</a:t>
            </a:r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id="{A17177B6-1C68-8E47-9657-8BC211F975BA}"/>
              </a:ext>
            </a:extLst>
          </p:cNvPr>
          <p:cNvSpPr/>
          <p:nvPr/>
        </p:nvSpPr>
        <p:spPr>
          <a:xfrm>
            <a:off x="707844" y="198321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722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9C69FB-0247-0B45-B74E-CC7C827B27CE}"/>
              </a:ext>
            </a:extLst>
          </p:cNvPr>
          <p:cNvSpPr txBox="1"/>
          <p:nvPr/>
        </p:nvSpPr>
        <p:spPr>
          <a:xfrm>
            <a:off x="599090" y="1143218"/>
            <a:ext cx="11078790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Развить социальный капитал (СК)  женщин лидеров через обучение стратегиям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нетворкинга.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8B6A2-483B-5041-9AAB-37FF081A67F6}"/>
              </a:ext>
            </a:extLst>
          </p:cNvPr>
          <p:cNvSpPr txBox="1"/>
          <p:nvPr/>
        </p:nvSpPr>
        <p:spPr>
          <a:xfrm>
            <a:off x="514058" y="2147856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D018C-C8C8-FC47-9904-8EE67C111AE9}"/>
              </a:ext>
            </a:extLst>
          </p:cNvPr>
          <p:cNvSpPr txBox="1"/>
          <p:nvPr/>
        </p:nvSpPr>
        <p:spPr>
          <a:xfrm>
            <a:off x="449938" y="371166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A1142-CF42-E546-891A-29A412372602}"/>
              </a:ext>
            </a:extLst>
          </p:cNvPr>
          <p:cNvSpPr txBox="1"/>
          <p:nvPr/>
        </p:nvSpPr>
        <p:spPr>
          <a:xfrm>
            <a:off x="4922025" y="192600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7FB12-663E-BB45-B0AE-A412BADB16B3}"/>
              </a:ext>
            </a:extLst>
          </p:cNvPr>
          <p:cNvSpPr txBox="1"/>
          <p:nvPr/>
        </p:nvSpPr>
        <p:spPr>
          <a:xfrm>
            <a:off x="4912319" y="315721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F7BDC-95D7-3642-91FF-A8B00E650BBC}"/>
              </a:ext>
            </a:extLst>
          </p:cNvPr>
          <p:cNvSpPr txBox="1"/>
          <p:nvPr/>
        </p:nvSpPr>
        <p:spPr>
          <a:xfrm>
            <a:off x="4892543" y="398502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A06FC8-20DC-1442-B6F9-1D752E470FFA}"/>
              </a:ext>
            </a:extLst>
          </p:cNvPr>
          <p:cNvSpPr txBox="1"/>
          <p:nvPr/>
        </p:nvSpPr>
        <p:spPr>
          <a:xfrm>
            <a:off x="787531" y="1689938"/>
            <a:ext cx="2471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layfair Display SemiBold" pitchFamily="2" charset="-52"/>
              </a:rPr>
              <a:t>Цели и задачи: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AEF22A-80F6-934F-814E-7A34502A8484}"/>
              </a:ext>
            </a:extLst>
          </p:cNvPr>
          <p:cNvSpPr txBox="1"/>
          <p:nvPr/>
        </p:nvSpPr>
        <p:spPr>
          <a:xfrm>
            <a:off x="1040664" y="2248255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оздать инфраструктуру и альтернативный формат взаимодействия женщин бизнеса и управления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02AC18-941A-574F-8D29-652E047DEC2E}"/>
              </a:ext>
            </a:extLst>
          </p:cNvPr>
          <p:cNvSpPr txBox="1"/>
          <p:nvPr/>
        </p:nvSpPr>
        <p:spPr>
          <a:xfrm>
            <a:off x="1001837" y="3582152"/>
            <a:ext cx="32830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Развить женский и общественный социальный капитал в России за счет стратегий-нетворкинга (научно доказанных)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1BA54-CEA8-324D-A51C-67190010D735}"/>
              </a:ext>
            </a:extLst>
          </p:cNvPr>
          <p:cNvSpPr txBox="1"/>
          <p:nvPr/>
        </p:nvSpPr>
        <p:spPr>
          <a:xfrm>
            <a:off x="5567728" y="3311741"/>
            <a:ext cx="62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ea typeface="Times New Roman" panose="02020603050405020304" pitchFamily="18" charset="0"/>
              </a:rPr>
              <a:t>Объединяться вокруг женского социального капитала, где женщины вместе созидают на благо настоящего и будущего;</a:t>
            </a:r>
            <a:r>
              <a:rPr lang="ru-RU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142D69-389E-FA41-B6F5-C90265FC495B}"/>
              </a:ext>
            </a:extLst>
          </p:cNvPr>
          <p:cNvSpPr txBox="1"/>
          <p:nvPr/>
        </p:nvSpPr>
        <p:spPr>
          <a:xfrm>
            <a:off x="5603238" y="3985364"/>
            <a:ext cx="6062354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Укреплять и развивать экономику страны, национальные продукты и услуги, патриотизм, ВВП, опираясь на   </a:t>
            </a:r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качественный нетворкинг и социальный капитал женщин внутри страны;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ECA23D-0A1F-41CF-9CB8-D26AC94179AB}"/>
              </a:ext>
            </a:extLst>
          </p:cNvPr>
          <p:cNvSpPr txBox="1"/>
          <p:nvPr/>
        </p:nvSpPr>
        <p:spPr>
          <a:xfrm>
            <a:off x="5587504" y="5304589"/>
            <a:ext cx="60938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ea typeface="Times New Roman" panose="02020603050405020304" pitchFamily="18" charset="0"/>
              </a:rPr>
              <a:t>Показать ценность долгосрочного сотрудничества, системного процесса взаимодействий, отношений, сотрудничества – так как именно женщина живет сегодня для себя и своей семьи и закладывает фундамент для будущего своей семьи и страны</a:t>
            </a:r>
            <a:r>
              <a:rPr lang="ru-RU" dirty="0"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C3227D-21ED-428E-9930-9FBAD77E06C6}"/>
              </a:ext>
            </a:extLst>
          </p:cNvPr>
          <p:cNvSpPr txBox="1"/>
          <p:nvPr/>
        </p:nvSpPr>
        <p:spPr>
          <a:xfrm>
            <a:off x="5663235" y="1860968"/>
            <a:ext cx="60938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Провести диагностику СК и стратегий нетворкинга женщин лидеров.  На основании результатов провести обучающую программу/конференцию/кампанию по обучению стратегиям нетворкинга, которые развивают СК женщин и улучшают их благополучие;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916B44-D9B5-4EAF-AC2C-854E74E6AAF3}"/>
              </a:ext>
            </a:extLst>
          </p:cNvPr>
          <p:cNvSpPr txBox="1"/>
          <p:nvPr/>
        </p:nvSpPr>
        <p:spPr>
          <a:xfrm>
            <a:off x="4892787" y="5504869"/>
            <a:ext cx="7104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90254-2E86-BE45-BDF3-C531AFA98911}"/>
              </a:ext>
            </a:extLst>
          </p:cNvPr>
          <p:cNvSpPr txBox="1"/>
          <p:nvPr/>
        </p:nvSpPr>
        <p:spPr>
          <a:xfrm>
            <a:off x="834222" y="790353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94B22EA-478D-ED42-A6D1-AF33314DED96}"/>
              </a:ext>
            </a:extLst>
          </p:cNvPr>
          <p:cNvSpPr/>
          <p:nvPr/>
        </p:nvSpPr>
        <p:spPr>
          <a:xfrm>
            <a:off x="1266718" y="2254942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Проведение онлайн диагностики социального капитала и нетворкинг-стратегий женщин лидеров России по апробированным методикам, разработанным Российскими профессорами. </a:t>
            </a: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BEB46AAA-30A5-DB41-83AD-72BC9CB91D2F}"/>
              </a:ext>
            </a:extLst>
          </p:cNvPr>
          <p:cNvSpPr/>
          <p:nvPr/>
        </p:nvSpPr>
        <p:spPr>
          <a:xfrm>
            <a:off x="1266718" y="3640621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Обучение стратегиям нетворкинга, которые развивают социальный капитал и влияют на психическое и профессиональное благополучие женщин-лидеров России (опираясь на проведенные нами исследования 2023-2025гг.). Обучение организовывается на площадках женских сообществ по всей стране в оффлайн формате.</a:t>
            </a:r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id="{67F45B01-050D-CE47-83F2-B1A6474A87AF}"/>
              </a:ext>
            </a:extLst>
          </p:cNvPr>
          <p:cNvSpPr/>
          <p:nvPr/>
        </p:nvSpPr>
        <p:spPr>
          <a:xfrm>
            <a:off x="1266718" y="5026300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Создание сайта/приложения для женского нетворкинга с возможностью подбора партнеров, сотрудников «Общероссийский СК женщин» </a:t>
            </a:r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5D33E-8624-9F40-B0DC-F3E78C924CAB}"/>
              </a:ext>
            </a:extLst>
          </p:cNvPr>
          <p:cNvSpPr txBox="1"/>
          <p:nvPr/>
        </p:nvSpPr>
        <p:spPr>
          <a:xfrm>
            <a:off x="808096" y="734037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89879918-B16C-1F4D-A71E-A636346F56B4}"/>
              </a:ext>
            </a:extLst>
          </p:cNvPr>
          <p:cNvSpPr/>
          <p:nvPr/>
        </p:nvSpPr>
        <p:spPr>
          <a:xfrm>
            <a:off x="563357" y="2194561"/>
            <a:ext cx="4845269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Описание запуска проекта: всероссийская диагностика среди женщин-лидеров России социального капитала, нетворкинг-стратегий и благополучия.</a:t>
            </a: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id="{C99722BC-85BA-A140-9E9E-71C5F0D0B7CC}"/>
              </a:ext>
            </a:extLst>
          </p:cNvPr>
          <p:cNvSpPr/>
          <p:nvPr/>
        </p:nvSpPr>
        <p:spPr>
          <a:xfrm>
            <a:off x="5542106" y="1695686"/>
            <a:ext cx="6032938" cy="261257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Инструменты:</a:t>
            </a:r>
          </a:p>
          <a:p>
            <a:pPr marL="342900" indent="-342900">
              <a:buAutoNum type="arabicPeriod"/>
            </a:pPr>
            <a:r>
              <a:rPr lang="ru-RU" dirty="0"/>
              <a:t>Площадка  для диагностики;</a:t>
            </a:r>
          </a:p>
          <a:p>
            <a:pPr marL="342900" indent="-342900">
              <a:buAutoNum type="arabicPeriod"/>
            </a:pPr>
            <a:r>
              <a:rPr lang="ru-RU" dirty="0"/>
              <a:t>Оффлайн курс/модуль по обучению стратегиям нетворкинга, которые увеличивают социальный капитал и влияют на благополучие женщин-лидеров среди общероссийских сообществ (ЕЖФ, Опора России, «Россия страна возможностей», «Сенеж» и т.д.);</a:t>
            </a:r>
          </a:p>
          <a:p>
            <a:r>
              <a:rPr lang="ru-RU" dirty="0"/>
              <a:t>3.Площадка «Общероссийский СК женщин» </a:t>
            </a: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2FEE36DE-3F0A-2C4F-8F97-DC06DFD1A9D9}"/>
              </a:ext>
            </a:extLst>
          </p:cNvPr>
          <p:cNvSpPr/>
          <p:nvPr/>
        </p:nvSpPr>
        <p:spPr>
          <a:xfrm>
            <a:off x="563357" y="4456293"/>
            <a:ext cx="10993820" cy="1382574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Последовательность:</a:t>
            </a:r>
          </a:p>
          <a:p>
            <a:r>
              <a:rPr lang="ru-RU" dirty="0"/>
              <a:t>1.Диагностика СК, нетворкинг-стратегий, благополучия женщин-лидеров;</a:t>
            </a:r>
          </a:p>
          <a:p>
            <a:r>
              <a:rPr lang="ru-RU" dirty="0"/>
              <a:t>2. Обучение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нетворкинг-стратегиям;</a:t>
            </a:r>
            <a:endParaRPr lang="ru-RU" dirty="0"/>
          </a:p>
          <a:p>
            <a:r>
              <a:rPr lang="ru-RU" dirty="0"/>
              <a:t>3. Создание площадки «Общероссийский СК женщин» для поиска партнеров, сотрудников,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DB4CB-73D1-2148-924A-D3D1A20C3243}"/>
              </a:ext>
            </a:extLst>
          </p:cNvPr>
          <p:cNvSpPr txBox="1"/>
          <p:nvPr/>
        </p:nvSpPr>
        <p:spPr>
          <a:xfrm>
            <a:off x="599090" y="991070"/>
            <a:ext cx="560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id="{95A6727E-4E54-5049-AD3F-7E4D733BE664}"/>
              </a:ext>
            </a:extLst>
          </p:cNvPr>
          <p:cNvSpPr/>
          <p:nvPr/>
        </p:nvSpPr>
        <p:spPr>
          <a:xfrm>
            <a:off x="707844" y="229660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id="{F97F9C59-89C4-ED46-BC9F-0D3E4EABDB46}"/>
              </a:ext>
            </a:extLst>
          </p:cNvPr>
          <p:cNvSpPr/>
          <p:nvPr/>
        </p:nvSpPr>
        <p:spPr>
          <a:xfrm>
            <a:off x="699304" y="3329951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id="{0B50C7FF-C535-C04C-BB21-B8312DB0B06A}"/>
              </a:ext>
            </a:extLst>
          </p:cNvPr>
          <p:cNvSpPr/>
          <p:nvPr/>
        </p:nvSpPr>
        <p:spPr>
          <a:xfrm>
            <a:off x="707844" y="4165833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id="{1A11A1F6-0531-364A-AD8A-E589334E16B2}"/>
              </a:ext>
            </a:extLst>
          </p:cNvPr>
          <p:cNvSpPr/>
          <p:nvPr/>
        </p:nvSpPr>
        <p:spPr>
          <a:xfrm>
            <a:off x="699302" y="4833696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id="{D73557A0-38A9-CB4B-B14C-F1430907911C}"/>
              </a:ext>
            </a:extLst>
          </p:cNvPr>
          <p:cNvSpPr/>
          <p:nvPr/>
        </p:nvSpPr>
        <p:spPr>
          <a:xfrm>
            <a:off x="707843" y="5528776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78E1D-1ED6-9A49-824B-A22693BFE844}"/>
              </a:ext>
            </a:extLst>
          </p:cNvPr>
          <p:cNvSpPr txBox="1"/>
          <p:nvPr/>
        </p:nvSpPr>
        <p:spPr>
          <a:xfrm>
            <a:off x="1096871" y="2219793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Диагностика характеристик социального капитала, нетворкинг-стратегий женщин-лидеров, профессионального и психологического благополучия;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9F775E-F051-4040-A4CF-F5F248A66BCF}"/>
              </a:ext>
            </a:extLst>
          </p:cNvPr>
          <p:cNvSpPr txBox="1"/>
          <p:nvPr/>
        </p:nvSpPr>
        <p:spPr>
          <a:xfrm>
            <a:off x="1005490" y="3235456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Освоение стратегий нетворкинга женщинами-лидерами России, которые увеличивают их социальный капитал и благополучие;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2F3FE3-DDDF-F04D-99FC-5558F11755A7}"/>
              </a:ext>
            </a:extLst>
          </p:cNvPr>
          <p:cNvSpPr txBox="1"/>
          <p:nvPr/>
        </p:nvSpPr>
        <p:spPr>
          <a:xfrm>
            <a:off x="1012496" y="4051064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Создание общероссийской площадки женского нетворкинга;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6DD552-DC4B-A740-A522-4DBB1979DBB7}"/>
              </a:ext>
            </a:extLst>
          </p:cNvPr>
          <p:cNvSpPr txBox="1"/>
          <p:nvPr/>
        </p:nvSpPr>
        <p:spPr>
          <a:xfrm>
            <a:off x="1096871" y="5443701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Улучшение профессионального и психологического благополучия женщин-лидеров за счет развития социального капитала.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66AC27-3EBA-4846-8F4C-B550FED0E47F}"/>
              </a:ext>
            </a:extLst>
          </p:cNvPr>
          <p:cNvSpPr txBox="1"/>
          <p:nvPr/>
        </p:nvSpPr>
        <p:spPr>
          <a:xfrm>
            <a:off x="1096871" y="4690017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Увеличение социального капитала женщин-лидеров;</a:t>
            </a:r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1230</Words>
  <Application>Microsoft Office PowerPoint</Application>
  <PresentationFormat>Широкоэкранный</PresentationFormat>
  <Paragraphs>95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Dita Sweet</vt:lpstr>
      <vt:lpstr>Playfair Display</vt:lpstr>
      <vt:lpstr>Playfair Display SemiBold</vt:lpstr>
      <vt:lpstr>YS Text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Angelina Kulikova</cp:lastModifiedBy>
  <cp:revision>32</cp:revision>
  <dcterms:created xsi:type="dcterms:W3CDTF">2025-03-26T12:04:55Z</dcterms:created>
  <dcterms:modified xsi:type="dcterms:W3CDTF">2025-04-15T08:27:27Z</dcterms:modified>
</cp:coreProperties>
</file>