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98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689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465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127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1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07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3366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86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102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629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405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270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431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875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14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166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347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3F2D7AF-9215-4B4E-AE3C-EC12DB92B55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2622F9FD-CBE5-4104-8ACF-BD586E184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183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/>
              <a:t>Здоровые дети - здоровая нация: видеосюжеты о правильном режиме дня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Составитель: </a:t>
            </a:r>
            <a:r>
              <a:rPr lang="ru-RU" dirty="0" err="1" smtClean="0"/>
              <a:t>АбаЗОВА</a:t>
            </a:r>
            <a:r>
              <a:rPr lang="ru-RU" dirty="0" smtClean="0"/>
              <a:t> АЛЕКСАНДРА ОЛЕГОВНА</a:t>
            </a:r>
          </a:p>
          <a:p>
            <a:r>
              <a:rPr lang="ru-RU" dirty="0" smtClean="0"/>
              <a:t>ГУ ЛНР «ЛОУСОШ№4»</a:t>
            </a:r>
          </a:p>
          <a:p>
            <a:r>
              <a:rPr lang="ru-RU" dirty="0" smtClean="0"/>
              <a:t>Г. Луганск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5659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Введение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5" y="2603500"/>
            <a:ext cx="4287484" cy="34163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Проект был </a:t>
            </a:r>
            <a:r>
              <a:rPr lang="ru-RU" dirty="0"/>
              <a:t>создан с целью изменить отношение молодого поколения к своему здоровью.</a:t>
            </a:r>
          </a:p>
          <a:p>
            <a:pPr marL="0" indent="0">
              <a:buNone/>
            </a:pPr>
            <a:r>
              <a:rPr lang="ru-RU" dirty="0"/>
              <a:t>Деятельность проекта будет направлена на повышение сознательности в области здоровья и соблюдения правильного режима дня.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807" y="1327149"/>
            <a:ext cx="4932973" cy="493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65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Питание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84255" y="2559538"/>
            <a:ext cx="4454538" cy="34163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Одним </a:t>
            </a:r>
            <a:r>
              <a:rPr lang="ru-RU" dirty="0"/>
              <a:t>из основных аспектов здорового образа жизни является правильное питание.</a:t>
            </a:r>
          </a:p>
          <a:p>
            <a:pPr marL="0" indent="0">
              <a:buNone/>
            </a:pPr>
            <a:r>
              <a:rPr lang="ru-RU" dirty="0"/>
              <a:t>Проект будет предоставлять информацию о полезных продуктах и помогать детям составлять здоровое меню для каждого дня.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46" y="1899139"/>
            <a:ext cx="4580792" cy="458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572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Смена видов деятельности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8964" y="2436445"/>
            <a:ext cx="4771060" cy="3753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Монотонная </a:t>
            </a:r>
            <a:r>
              <a:rPr lang="ru-RU" dirty="0"/>
              <a:t>физическая активность может привести к утомлению и травмам.</a:t>
            </a:r>
          </a:p>
          <a:p>
            <a:pPr marL="0" indent="0">
              <a:buNone/>
            </a:pPr>
            <a:r>
              <a:rPr lang="ru-RU" dirty="0"/>
              <a:t>Проект будет поощрять детей к разнообразным видам деятельности, таким как спорт, танцы, игры на свежем воздухе и т.д.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146" y="2436445"/>
            <a:ext cx="5779472" cy="348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34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Досуг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63386" y="2278184"/>
            <a:ext cx="4612800" cy="34163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Отдых </a:t>
            </a:r>
            <a:r>
              <a:rPr lang="ru-RU" dirty="0"/>
              <a:t>и развлечения также являются важными компонентами здорового образа жизни.</a:t>
            </a:r>
          </a:p>
          <a:p>
            <a:pPr marL="0" indent="0">
              <a:buNone/>
            </a:pPr>
            <a:r>
              <a:rPr lang="ru-RU" dirty="0"/>
              <a:t>Проект будет предоставлять информацию о различных хобби и интересных мероприятиях, которые помогут детям расслабиться и развлечься.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08" y="1680632"/>
            <a:ext cx="4967654" cy="496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00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Результаты проекта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4006131" cy="34163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Основной </a:t>
            </a:r>
            <a:r>
              <a:rPr lang="ru-RU" dirty="0"/>
              <a:t>результат проекта - видеосюжеты, которые будут снимать дети о своем режиме дня.</a:t>
            </a:r>
          </a:p>
          <a:p>
            <a:pPr marL="0" indent="0">
              <a:buNone/>
            </a:pPr>
            <a:r>
              <a:rPr lang="ru-RU" dirty="0"/>
              <a:t>Эти видео будут использоваться для повышения осведомленности о здоровом образе жизни и станут инструментом для мотивации других детей.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998" y="2252917"/>
            <a:ext cx="5652533" cy="376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021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Заключение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4586423" cy="34163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Проект </a:t>
            </a:r>
            <a:r>
              <a:rPr lang="ru-RU" dirty="0"/>
              <a:t>«Здоровые дети - здоровая нация» имеет большое значение для будущего нашей страны.</a:t>
            </a:r>
          </a:p>
          <a:p>
            <a:pPr marL="0" indent="0">
              <a:buNone/>
            </a:pPr>
            <a:r>
              <a:rPr lang="ru-RU" dirty="0"/>
              <a:t>Надеемся, что этот проект поможет детям стать более здоровыми и сознательными, а также повысит общественное внимание к вопросам здорового образа жизни.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884" y="1565030"/>
            <a:ext cx="4756639" cy="47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034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79</TotalTime>
  <Words>227</Words>
  <Application>Microsoft Office PowerPoint</Application>
  <PresentationFormat>Широкоэкранный</PresentationFormat>
  <Paragraphs>22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Совет директоров</vt:lpstr>
      <vt:lpstr>Здоровые дети - здоровая нация: видеосюжеты о правильном режиме дня</vt:lpstr>
      <vt:lpstr>Введение </vt:lpstr>
      <vt:lpstr>Питание</vt:lpstr>
      <vt:lpstr>Смена видов деятельности </vt:lpstr>
      <vt:lpstr>Досуг </vt:lpstr>
      <vt:lpstr>Результаты проекта </vt:lpstr>
      <vt:lpstr>Заключение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Здоровые дети - здоровая нация: видеосюжеты о правильном режиме дня</dc:title>
  <dc:creator>User</dc:creator>
  <cp:lastModifiedBy>User</cp:lastModifiedBy>
  <cp:revision>9</cp:revision>
  <dcterms:created xsi:type="dcterms:W3CDTF">2023-04-26T13:41:32Z</dcterms:created>
  <dcterms:modified xsi:type="dcterms:W3CDTF">2023-04-26T15:25:27Z</dcterms:modified>
</cp:coreProperties>
</file>