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0" d="100"/>
          <a:sy n="60" d="100"/>
        </p:scale>
        <p:origin x="96" y="13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4698-0650-4B7D-A8A8-A6D30DF6A32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D52CB-B476-4281-BA80-E351947F75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330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4698-0650-4B7D-A8A8-A6D30DF6A32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D52CB-B476-4281-BA80-E351947F75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62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4698-0650-4B7D-A8A8-A6D30DF6A32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D52CB-B476-4281-BA80-E351947F75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195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4698-0650-4B7D-A8A8-A6D30DF6A32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D52CB-B476-4281-BA80-E351947F75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491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4698-0650-4B7D-A8A8-A6D30DF6A32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D52CB-B476-4281-BA80-E351947F75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037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4698-0650-4B7D-A8A8-A6D30DF6A32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D52CB-B476-4281-BA80-E351947F75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847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4698-0650-4B7D-A8A8-A6D30DF6A32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D52CB-B476-4281-BA80-E351947F75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809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4698-0650-4B7D-A8A8-A6D30DF6A32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D52CB-B476-4281-BA80-E351947F75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071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4698-0650-4B7D-A8A8-A6D30DF6A32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D52CB-B476-4281-BA80-E351947F75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725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4698-0650-4B7D-A8A8-A6D30DF6A32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D52CB-B476-4281-BA80-E351947F75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479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4698-0650-4B7D-A8A8-A6D30DF6A32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D52CB-B476-4281-BA80-E351947F75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685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64698-0650-4B7D-A8A8-A6D30DF6A32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D52CB-B476-4281-BA80-E351947F75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367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886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360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085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784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038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321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329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962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6352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Ильдар Фаткуллин</dc:creator>
  <cp:lastModifiedBy>Ильдар Фаткуллин</cp:lastModifiedBy>
  <cp:revision>1</cp:revision>
  <dcterms:created xsi:type="dcterms:W3CDTF">2022-04-19T16:44:29Z</dcterms:created>
  <dcterms:modified xsi:type="dcterms:W3CDTF">2022-04-19T16:46:23Z</dcterms:modified>
</cp:coreProperties>
</file>