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1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hyperlink" Target="mailto:Lenhik19820822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34545" y="1248987"/>
            <a:ext cx="5985163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 себе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34545" y="2327564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Елена — психолог, консультант по рациональному питанию и коррекции веса, детский и фитнес-нутрициолог. Работаю на стыке психологии и питания, помогаю людям выстраивать отношения с едой без жёстких диет и стресса. Фокус: здоровье, осознанность, устойчивые привычки.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Моя деятельность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38928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Индивидуальные и групповые консультации по рациональному питанию. Работа с клиентами по запросам: проблемы ЖКТ, лишний вес, набор веса, питание при различных заболеваниях, в том числе онкология, нормализация пищевых привычек, работа с расстройствами пищевого поведения у подростков и взрослых, </a:t>
            </a:r>
            <a:r>
              <a:rPr lang="en-US" sz="2000" dirty="0" err="1">
                <a:solidFill>
                  <a:srgbClr val="000000"/>
                </a:solidFill>
              </a:rPr>
              <a:t>подбор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физической нагрузки и питания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по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запросам.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29870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Разработка персональных рекомендаций на основе образа жизни, анализов и психоэмоционального состояния человека.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1273" y="1082733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Мой подход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Научно обоснованная нутрициология.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831273" y="2909455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Психологический взгляд на пищевые привычки. </a:t>
            </a:r>
            <a:r>
              <a:rPr lang="en-US" sz="2000" dirty="0" err="1">
                <a:solidFill>
                  <a:srgbClr val="000000"/>
                </a:solidFill>
              </a:rPr>
              <a:t>Пошаговые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изменения</a:t>
            </a:r>
            <a:r>
              <a:rPr lang="ru-RU" sz="2000" dirty="0" smtClean="0">
                <a:solidFill>
                  <a:srgbClr val="000000"/>
                </a:solidFill>
              </a:rPr>
              <a:t> ЗОЖ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без давления.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831273" y="3740727"/>
            <a:ext cx="5818909" cy="17370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Понимание психологических механизмов формирования пищевых привычек поможет разработать индивидуальный план питания. Эффективные стратегии изменения пищевых привычек способствуют улучшению общего состояния здоровья и качества жизни.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Образовательная деятельность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2598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Имею 2 диплома: консультант по рациональному питанию, детский нутрициолог. По настоящее время прохожу обучение на фитнес-нутрициолога. 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2000" dirty="0" err="1" smtClean="0">
                <a:solidFill>
                  <a:srgbClr val="000000"/>
                </a:solidFill>
              </a:rPr>
              <a:t>Провожу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лекции о здоровье, питании и профилактике. Выступаю для групп, </a:t>
            </a:r>
            <a:r>
              <a:rPr lang="en-US" sz="2000" dirty="0" err="1" smtClean="0">
                <a:solidFill>
                  <a:srgbClr val="000000"/>
                </a:solidFill>
              </a:rPr>
              <a:t>организаци</a:t>
            </a:r>
            <a:r>
              <a:rPr lang="ru-RU" sz="2000" dirty="0" smtClean="0">
                <a:solidFill>
                  <a:srgbClr val="000000"/>
                </a:solidFill>
              </a:rPr>
              <a:t>й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ru-RU" sz="2000" dirty="0" smtClean="0">
                <a:solidFill>
                  <a:srgbClr val="000000"/>
                </a:solidFill>
              </a:rPr>
              <a:t>различных </a:t>
            </a:r>
            <a:r>
              <a:rPr lang="en-US" sz="2000" dirty="0" err="1" smtClean="0">
                <a:solidFill>
                  <a:srgbClr val="000000"/>
                </a:solidFill>
              </a:rPr>
              <a:t>сообществ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города Мурманска.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2598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Темы: питание, стресс, здоровые привычки, поддержка в межсезонье, выход из полярной ночи, питание детей и подростков, профилактика различных заболеваний, питание отдельных групп населения и многое другое.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96691" y="1082733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Миссия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2078182"/>
            <a:ext cx="5818909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Моя цель — укреплять здоровье людей и повышать качество жизни через осознанное питание и устойчивые привычки. Верю, что грамотное питание — это доступная профилактика, а поддержка общества начинается с заботы о человеке.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4696691" y="3740727"/>
            <a:ext cx="5818909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000000"/>
                </a:solidFill>
              </a:rPr>
              <a:t>Готова развивать проекты, проводить просветительскую работу и вносить вклад в улучшение здоровья населения. Моя работа направлена на формирование культуры здорового образа жизни, которая будет передаваться из поколения в поколение.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043" y="1578575"/>
            <a:ext cx="10141527" cy="7813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759043" y="3071004"/>
            <a:ext cx="9975273" cy="26978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Мои контакты </a:t>
            </a:r>
          </a:p>
          <a:p>
            <a:pPr marL="0" indent="0" algn="l">
              <a:lnSpc>
                <a:spcPts val="2000"/>
              </a:lnSpc>
              <a:buNone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Телефон: 8 911 806 80 99</a:t>
            </a:r>
          </a:p>
          <a:p>
            <a:pPr marL="0" indent="0" algn="l">
              <a:lnSpc>
                <a:spcPts val="2000"/>
              </a:lnSpc>
              <a:buNone/>
            </a:pP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</a:rPr>
              <a:t>Эл.почта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Lenhik19820822@mail.ru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Сообщество и личная страница в контакте</a:t>
            </a: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9912" y="1820189"/>
            <a:ext cx="2578833" cy="2615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8744" y="1625775"/>
            <a:ext cx="3032185" cy="30321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337</Words>
  <Application>Microsoft Office PowerPoint</Application>
  <PresentationFormat>Широкоэкранный</PresentationFormat>
  <Paragraphs>30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Герасимова Елена</cp:lastModifiedBy>
  <cp:revision>3</cp:revision>
  <dcterms:created xsi:type="dcterms:W3CDTF">2025-12-10T13:20:03Z</dcterms:created>
  <dcterms:modified xsi:type="dcterms:W3CDTF">2025-12-10T13:32:25Z</dcterms:modified>
</cp:coreProperties>
</file>