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en-RU" smtClean="0"/>
              <a:t>04/27/2025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921934"/>
            <a:ext cx="532874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МАТЕРИ</a:t>
            </a:r>
          </a:p>
          <a:p>
            <a:pPr>
              <a:lnSpc>
                <a:spcPts val="5700"/>
              </a:lnSpc>
            </a:pPr>
            <a:r>
              <a:rPr lang="ru-RU" sz="5400" dirty="0">
                <a:solidFill>
                  <a:schemeClr val="bg1"/>
                </a:solidFill>
                <a:latin typeface="Playfair Display" pitchFamily="2" charset="-52"/>
              </a:rPr>
              <a:t>РАЙОНА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72294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Родионова Елизавета Александровна, 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</a:rPr>
              <a:t>Россия, город Москва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47086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Номинация: </a:t>
            </a:r>
            <a:b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</a:br>
            <a:r>
              <a:rPr lang="ru-RU" sz="3200" dirty="0">
                <a:solidFill>
                  <a:schemeClr val="bg1"/>
                </a:solidFill>
                <a:latin typeface="Playfair Display" pitchFamily="2" charset="-52"/>
              </a:rPr>
              <a:t>Материнство и детство</a:t>
            </a: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63283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Социальные</a:t>
            </a:r>
            <a:br>
              <a:rPr lang="ru-RU" dirty="0"/>
            </a:br>
            <a:r>
              <a:rPr lang="ru-RU" dirty="0"/>
              <a:t>сети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«Вконтакте» и «Телеграм» для создания сообщества и информирования о мероприятиях.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СМИ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Публикации в газетах, прежде всего районных, а также московских –</a:t>
            </a:r>
            <a:br>
              <a:rPr lang="ru-RU" dirty="0"/>
            </a:br>
            <a:r>
              <a:rPr lang="ru-RU" dirty="0"/>
              <a:t> «</a:t>
            </a:r>
            <a:r>
              <a:rPr lang="ru-RU" dirty="0" err="1"/>
              <a:t>Metro</a:t>
            </a:r>
            <a:r>
              <a:rPr lang="ru-RU" dirty="0"/>
              <a:t> Москва» и «Вечерняя Москва»</a:t>
            </a:r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Собственный сайт</a:t>
            </a: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Создание собственного сайта с информацией о проекте и возможностью регистрации участниц в нём в своём районе Москвы.</a:t>
            </a:r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710215" y="1428233"/>
            <a:ext cx="84643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1. Финансовые: Начальный бюджет для разработки платформы.</a:t>
            </a:r>
          </a:p>
          <a:p>
            <a:r>
              <a:rPr lang="ru-RU" sz="2400" dirty="0"/>
              <a:t>2. Организационные: Сотрудничество с местными НКО.</a:t>
            </a:r>
          </a:p>
          <a:p>
            <a:r>
              <a:rPr lang="ru-RU" sz="2400" dirty="0"/>
              <a:t>3. Информационные: Доступ к исследованиям и статистике по материнству.</a:t>
            </a:r>
          </a:p>
          <a:p>
            <a:r>
              <a:rPr lang="ru-RU" sz="2400" dirty="0"/>
              <a:t>4. Человеческие: Команда из студентов и волонтеров.</a:t>
            </a:r>
          </a:p>
          <a:p>
            <a:r>
              <a:rPr lang="ru-RU" sz="2400" dirty="0"/>
              <a:t>5. Технические: Платформа для общения и обмена услугами.</a:t>
            </a:r>
          </a:p>
          <a:p>
            <a:endParaRPr lang="ru-RU" sz="2400" dirty="0"/>
          </a:p>
          <a:p>
            <a:r>
              <a:rPr lang="ru-RU" sz="2400" dirty="0"/>
              <a:t>По сути проект требует в основном создания площадки для матерей.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663952" y="588577"/>
            <a:ext cx="4660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Руководитель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5362112" y="1428233"/>
            <a:ext cx="5885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Руководитель проекта: </a:t>
            </a:r>
          </a:p>
          <a:p>
            <a:r>
              <a:rPr lang="ru-RU" sz="2400" dirty="0"/>
              <a:t>Родионова Елизавета Александровна, студент Президентской Академии, Москва, 2004 г. рождения. </a:t>
            </a:r>
          </a:p>
          <a:p>
            <a:r>
              <a:rPr lang="ru-RU" sz="2400" dirty="0"/>
              <a:t>Интересы: история, литература, политика. Успешные аналогичные проекты: стажировка в Минкультуры России, Минвостокразвития России, </a:t>
            </a:r>
            <a:br>
              <a:rPr lang="ru-RU" sz="2400" dirty="0"/>
            </a:br>
            <a:r>
              <a:rPr lang="ru-RU" sz="2400" dirty="0"/>
              <a:t>Общественная палата РФ.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4351749-DB16-43D3-A03F-70AB6A2BCA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27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66540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A72E88"/>
                </a:solidFill>
                <a:latin typeface="Playfair Display SemiBold" pitchFamily="2" charset="-52"/>
              </a:rPr>
              <a:t>Проблематизация.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46D322-CBE5-544C-9576-5AB63A8F2DAD}"/>
              </a:ext>
            </a:extLst>
          </p:cNvPr>
          <p:cNvSpPr txBox="1"/>
          <p:nvPr/>
        </p:nvSpPr>
        <p:spPr>
          <a:xfrm>
            <a:off x="704193" y="1301451"/>
            <a:ext cx="10625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Проект «МАТЕРИ РАЙОНА» актуален в свете увеличения социальных и экономических трудностей, с которыми сталкиваются матери Москвы. Статистика показывает, что около 30% матерей испытывают трудности в совмещении работы и ухода за детьми. Проект решает проблемы нехватки поддержки для матерей, способствует укреплению семейных связей и повышению уровня доверия в сообществе. Реализация проекта планируется на территории Москвы, где необходимо создать условия для удобства материнства.</a:t>
            </a:r>
          </a:p>
          <a:p>
            <a:r>
              <a:rPr lang="ru-RU" sz="1400" dirty="0"/>
              <a:t>Данная инициатива соответствует традиционным российским ценностям, связанным с институтом семьи, и соответствует положениям Указа Президента Российской Федерации от 9 ноября 2022 года № 809 «Об утверждении Основ государственной политики по сохранению и укреплению традиционных российских духовно-нравственных ценностей». Реализация проекта направлена на укрепление института семьи, поддержку демографических процессов и улучшение условий для материнства.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704193" y="3321269"/>
            <a:ext cx="10731062" cy="284830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10EEE-BC29-304B-9E47-CEEC63703760}"/>
              </a:ext>
            </a:extLst>
          </p:cNvPr>
          <p:cNvSpPr txBox="1"/>
          <p:nvPr/>
        </p:nvSpPr>
        <p:spPr>
          <a:xfrm>
            <a:off x="1770752" y="3558653"/>
            <a:ext cx="9295656" cy="64633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1. Увеличение числа матерей, испытывающих трудности в совмещении работы и ухода за детьми: около 30% нуждаются в поддержке.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DE830-45A8-874C-AFAB-3F5290048970}"/>
              </a:ext>
            </a:extLst>
          </p:cNvPr>
          <p:cNvSpPr txBox="1"/>
          <p:nvPr/>
        </p:nvSpPr>
        <p:spPr>
          <a:xfrm>
            <a:off x="1770752" y="4324794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Необходимость укрепления семейных связей и создания безопасной социальной среды для матерей и детей.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770752" y="5160779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. Реализация проекта на территории Москвы с целью формирования сообщества, содействующего традиционным ценностям. А также </a:t>
            </a:r>
            <a:r>
              <a:rPr lang="ru-RU" dirty="0" err="1">
                <a:solidFill>
                  <a:schemeClr val="bg1"/>
                </a:solidFill>
              </a:rPr>
              <a:t>дальнешая</a:t>
            </a:r>
            <a:r>
              <a:rPr lang="ru-RU" dirty="0">
                <a:solidFill>
                  <a:schemeClr val="bg1"/>
                </a:solidFill>
              </a:rPr>
              <a:t> реализация в регионах.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943161" y="337207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919978" y="417782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220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77076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Основная целевая аудитория проекта — матери с детьми в возрасте от 0 до 14 лет, проживающие в Москве. Социально-демографический паспорт: женщины, в возрасте 20-40 лет, с разным уровнем образования (от среднего до высшего), работающие или находящиеся в декрете. Уровень дохода варьируется, многие сталкиваются с трудностями в поиске нянь или поддержки.</a:t>
            </a:r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55201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dirty="0"/>
              <a:t>Проект находится на стадии «Инициатива». Идея продумана, но реализация еще не начата. Собрана команда, разработана концепция и определены первоначальные ресурсы для запуска.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6482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 Создать поддерживающее сообщество матерей, способствующее укреплению семьи и повышению качества жизни в районе.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786088" y="2534664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430204" y="334673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Обеспечить доступ к помощи для матерей в повседневной жизни.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A45BA0-D4B1-6C43-A815-242F5EBF451D}"/>
              </a:ext>
            </a:extLst>
          </p:cNvPr>
          <p:cNvSpPr txBox="1"/>
          <p:nvPr/>
        </p:nvSpPr>
        <p:spPr>
          <a:xfrm>
            <a:off x="1430204" y="4175376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Укрепить взаимодействие между матерями на уровне района.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430204" y="508411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Содействовать в развитии детских социальных групп.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B1BA54-CEA8-324D-A51C-67190010D735}"/>
              </a:ext>
            </a:extLst>
          </p:cNvPr>
          <p:cNvSpPr txBox="1"/>
          <p:nvPr/>
        </p:nvSpPr>
        <p:spPr>
          <a:xfrm>
            <a:off x="5637587" y="334673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Создать платформу для общения и обмена опытом.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5637587" y="4175376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Разработать систему подтверждения участниц.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5637587" y="5084110"/>
            <a:ext cx="354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Повысить информированность о проекте через социальные сети.</a:t>
            </a:r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1980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523783" y="1118587"/>
            <a:ext cx="11342396" cy="548716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/>
              <a:t>Суть проекта заключается в создании районных сообществ матерей в каждом административном округе города Москвы. 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В рамках инициативы предлагается формирование районных сообществ под названием «МАТЕРИ РАЙОНА», в которые могут вступить женщины, имеющие детей в возрасте от 0 до 14 лет и проживающие на территории соответствующего административного округа. Вступление в сообщество осуществляется при наличии регистрации по месту жительства в данном районе Москвы и подтверждённых данных о наличии ребёнка в указанной возрастной категории, полученных из системы госуслуг.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Механизм функционирования сообщества предусматривает возможность для матерей, которым необходимо временно оставить ребёнка, обратиться за помощью к другим участницам сообщества. В случае отсутствия возможности самостоятельного присмотра за ребёнком, матери могут получить поддержку в виде временного ухода за ребёнком со стороны других участниц сообщества, включая кормление, гигиенические процедуры и т.д.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Проект также направлен на формирование социальных связей между матерями, проживающими в одном районе. Это способствует более тесному взаимодействию и взаимоподдержке, а также облегчает процесс организации совместного ухода за детьми. Кроме того, создание таких сообществ может способствовать улучшению координации между родителями при организации посещения детьми образовательных учреждений, кружков и секций, расположенных на территории района.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/>
              <a:t>Реализация предложенного проекта позволит укрепить институт семьи, создать благоприятные условия для материнства и способствовать развитию социальных связей в районных сообществах.</a:t>
            </a: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763480" y="1313895"/>
            <a:ext cx="71198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90" y="2475552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Создание онлайн-платформы и мобильного приложения для регистрации и общения.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59972" y="2459943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pPr marL="342900" indent="-342900">
              <a:buAutoNum type="arabicPeriod"/>
            </a:pPr>
            <a:r>
              <a:rPr lang="ru-RU" dirty="0"/>
              <a:t>Онлайн-платформа.</a:t>
            </a:r>
          </a:p>
          <a:p>
            <a:pPr marL="342900" indent="-342900">
              <a:buAutoNum type="arabicPeriod"/>
            </a:pPr>
            <a:r>
              <a:rPr lang="ru-RU" dirty="0"/>
              <a:t>Социальные сети.</a:t>
            </a:r>
          </a:p>
          <a:p>
            <a:pPr marL="342900" indent="-342900">
              <a:buAutoNum type="arabicPeriod"/>
            </a:pPr>
            <a:r>
              <a:rPr lang="ru-RU" dirty="0"/>
              <a:t>Местные мероприятия.</a:t>
            </a:r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599090" y="4398057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pPr marL="342900" indent="-342900">
              <a:buAutoNum type="arabicPeriod"/>
            </a:pPr>
            <a:r>
              <a:rPr lang="ru-RU" dirty="0"/>
              <a:t>Исследование потребностей целевой аудитории.</a:t>
            </a:r>
          </a:p>
          <a:p>
            <a:pPr marL="342900" indent="-342900">
              <a:buAutoNum type="arabicPeriod"/>
            </a:pPr>
            <a:r>
              <a:rPr lang="ru-RU" dirty="0"/>
              <a:t> 2. Разработка платформы.</a:t>
            </a:r>
          </a:p>
          <a:p>
            <a:pPr marL="342900" indent="-342900">
              <a:buAutoNum type="arabicPeriod"/>
            </a:pPr>
            <a:r>
              <a:rPr lang="ru-RU" dirty="0"/>
              <a:t> 3. Запуск пилотного проекта в одном районе.</a:t>
            </a:r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734805" y="1111797"/>
            <a:ext cx="56230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07844" y="29597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07844" y="355573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07844" y="417432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07844" y="479903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109709" y="2219793"/>
            <a:ext cx="1031182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 результат: Объединение более 100 матерей в первом районе.</a:t>
            </a:r>
          </a:p>
          <a:p>
            <a:endParaRPr lang="ru-RU" sz="2000" dirty="0"/>
          </a:p>
          <a:p>
            <a:r>
              <a:rPr lang="ru-RU" sz="2000" dirty="0"/>
              <a:t>2 результат: Проведение 5 мероприятий по обмену опытом.</a:t>
            </a:r>
          </a:p>
          <a:p>
            <a:endParaRPr lang="ru-RU" sz="2000" dirty="0"/>
          </a:p>
          <a:p>
            <a:r>
              <a:rPr lang="ru-RU" sz="2000" dirty="0"/>
              <a:t>3 результат: Увеличение уровня доверия между матерями.</a:t>
            </a:r>
          </a:p>
          <a:p>
            <a:endParaRPr lang="ru-RU" sz="2000" dirty="0"/>
          </a:p>
          <a:p>
            <a:r>
              <a:rPr lang="ru-RU" sz="2000" dirty="0"/>
              <a:t>4 результат: Создание базы данных для помощи и поддержки.</a:t>
            </a:r>
          </a:p>
          <a:p>
            <a:endParaRPr lang="ru-RU" sz="2000" dirty="0"/>
          </a:p>
          <a:p>
            <a:r>
              <a:rPr lang="ru-RU" sz="2000" dirty="0"/>
              <a:t>5 результат: Положительные отзывы и рекомендации участников.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BAD028-2A95-2940-B0E2-3D9CF5EE1277}"/>
              </a:ext>
            </a:extLst>
          </p:cNvPr>
          <p:cNvSpPr txBox="1"/>
          <p:nvPr/>
        </p:nvSpPr>
        <p:spPr>
          <a:xfrm>
            <a:off x="599090" y="1584299"/>
            <a:ext cx="107310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На данный момент при изучении результатов исследований потребностей матерей Москвы, зафиксирована необходимость в поддержке и трудности матерей совмещать материнство и другую деятельность. Необходимо в дальнейшей реализации проекта провести  исследование потребностей матерей в конкретном районе, с которого будет начата реализация проекта, затем разработать концепцию проекта. Собрать первые отзывы от потенциальных участниц. Вести переговоры о сотрудничестве с местными организациями, в первую очередь через Управу района.</a:t>
            </a:r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982</Words>
  <Application>Microsoft Office PowerPoint</Application>
  <PresentationFormat>Широкоэкранный</PresentationFormat>
  <Paragraphs>84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Dita Sweet</vt:lpstr>
      <vt:lpstr>Playfair Display</vt:lpstr>
      <vt:lpstr>Playfair Display SemiBold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Лиза Родионова</cp:lastModifiedBy>
  <cp:revision>3</cp:revision>
  <dcterms:created xsi:type="dcterms:W3CDTF">2025-03-26T12:04:55Z</dcterms:created>
  <dcterms:modified xsi:type="dcterms:W3CDTF">2025-04-27T19:17:35Z</dcterms:modified>
</cp:coreProperties>
</file>