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70" r:id="rId5"/>
    <p:sldId id="268" r:id="rId6"/>
    <p:sldId id="269" r:id="rId7"/>
    <p:sldId id="265" r:id="rId8"/>
  </p:sldIdLst>
  <p:sldSz cx="24384000" cy="13716000"/>
  <p:notesSz cx="6858000" cy="9144000"/>
  <p:embeddedFontLst>
    <p:embeddedFont>
      <p:font typeface="Helvetica Neue" panose="020B0604020202020204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4320"/>
        <p:guide pos="76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914400" marR="0" lvl="1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1371600" marR="0" lvl="2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1828800" marR="0" lvl="3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2286000" marR="0" lvl="4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2743200" marR="0" lvl="5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3200400" marR="0" lvl="6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3657600" marR="0" lvl="7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4114800" marR="0" lvl="8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:notes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Я тебе сегодня расскажу все что у нас есть. Так как у нас очень обширная линейка, лучше ты будешь знать все и возможно тебе потом что ни будь захочется подключить в свою программу 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33:notes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 panose="020B0604020202020204"/>
              <a:buNone/>
            </a:pPr>
            <a:r>
              <a:rPr lang="ru-RU"/>
              <a:t>Контент в целом - это как будто бусины нанизываются на нитку. </a:t>
            </a:r>
            <a:endParaRPr lang="ru-RU"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 panose="020B0604020202020204"/>
              <a:buNone/>
            </a:pPr>
            <a:r>
              <a:rPr lang="ru-RU"/>
              <a:t>И у вас получается проект, который стабильно продает и контент, в котором вы комфортно себя чувствуете. </a:t>
            </a:r>
            <a:endParaRPr lang="ru-RU"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 panose="020B0604020202020204"/>
              <a:buNone/>
            </a:pPr>
            <a:r>
              <a:rPr lang="ru-RU"/>
              <a:t>Вот знаете, тот момент, когда хочется делать, когда у тебя всегда  есть вдохновение, когда контент это не мучительная борьба и не постоянно жесткое надо. </a:t>
            </a:r>
            <a:endParaRPr lang="ru-RU"/>
          </a:p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Заголовок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 panose="020B0604020202020204"/>
              <a:buNone/>
              <a:defRPr sz="3600" b="1"/>
            </a:lvl1pPr>
            <a:lvl2pPr marL="914400" lvl="1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37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 panose="020B0604020202020204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37"/>
          <p:cNvSpPr txBox="1"/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 b="1"/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37"/>
          <p:cNvSpPr txBox="1"/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6"/>
          <p:cNvSpPr txBox="1"/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 panose="020B0604020202020204"/>
              <a:buNone/>
              <a:defRPr sz="3600" b="1"/>
            </a:lvl1pPr>
            <a:lvl2pPr marL="914400" lvl="1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9" name="Google Shape;49;p46"/>
          <p:cNvSpPr txBox="1"/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0" name="Google Shape;50;p46"/>
          <p:cNvSpPr txBox="1"/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(3 шт.)">
  <p:cSld name="Фото (3 шт.)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7"/>
          <p:cNvSpPr/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47"/>
          <p:cNvSpPr/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47"/>
          <p:cNvSpPr/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47"/>
          <p:cNvSpPr txBox="1"/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">
  <p:cSld name="Фото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/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48"/>
          <p:cNvSpPr txBox="1"/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FFFFFF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FFFFFF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FFFFFF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FFFFFF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FFFFFF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FFFFFF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FFFFFF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FFFFFF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FFFFFF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9"/>
          <p:cNvSpPr txBox="1"/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Заголовок и пункты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8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38"/>
          <p:cNvSpPr txBox="1"/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 b="1"/>
            </a:lvl1pPr>
            <a:lvl2pPr marL="914400" lvl="1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8" name="Google Shape;18;p38"/>
          <p:cNvSpPr txBox="1"/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нкты">
  <p:cSld name="Пункты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/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ункты и фото">
  <p:cSld name="Заголовок, пункты и фото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/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 b="1"/>
            </a:lvl1pPr>
            <a:lvl2pPr marL="914400" lvl="1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5" name="Google Shape;25;p40"/>
          <p:cNvSpPr/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0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">
  <p:cSld name="Раздел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 panose="020B0604020202020204"/>
              <a:buNone/>
              <a:defRPr sz="11600" b="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/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 b="1"/>
            </a:lvl1pPr>
            <a:lvl2pPr marL="914400" lvl="1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вестка дня">
  <p:cSld name="Повестка дня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3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43"/>
          <p:cNvSpPr txBox="1"/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 b="1"/>
            </a:lvl1pPr>
            <a:lvl2pPr marL="914400" lvl="1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/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формационное сообщение">
  <p:cSld name="Информационное сообщение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/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 panose="020B0604020202020204"/>
              <a:buNone/>
              <a:defRPr sz="116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 panose="020B0604020202020204"/>
              <a:buNone/>
              <a:defRPr sz="116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 panose="020B0604020202020204"/>
              <a:buNone/>
              <a:defRPr sz="116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 panose="020B0604020202020204"/>
              <a:buNone/>
              <a:defRPr sz="116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 panose="020B0604020202020204"/>
              <a:buNone/>
              <a:defRPr sz="116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жный факт">
  <p:cSld name="Важный факт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5"/>
          <p:cNvSpPr txBox="1"/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 panose="020B0604020202020204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 panose="020B0604020202020204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 panose="020B0604020202020204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 panose="020B0604020202020204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 panose="020B0604020202020204"/>
              <a:buNone/>
              <a:defRPr sz="25000" b="1"/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5" name="Google Shape;45;p45"/>
          <p:cNvSpPr txBox="1"/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 panose="020B0604020202020204"/>
              <a:buNone/>
              <a:defRPr sz="5500" b="1"/>
            </a:lvl1pPr>
            <a:lvl2pPr marL="914400" lvl="1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8935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6" name="Google Shape;46;p45"/>
          <p:cNvSpPr txBox="1"/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 b="1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 b="1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 b="1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 b="1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 b="1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 b="1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 b="1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 b="1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 panose="020B0604020202020204"/>
              <a:buNone/>
              <a:defRPr sz="8500" b="1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/>
        </p:txBody>
      </p:sp>
      <p:sp>
        <p:nvSpPr>
          <p:cNvPr id="7" name="Google Shape;7;p36"/>
          <p:cNvSpPr txBox="1"/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 panose="020B0604020202020204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914400" marR="0" lvl="1" indent="-60325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 panose="020B0604020202020204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1371600" marR="0" lvl="2" indent="-60325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 panose="020B0604020202020204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1828800" marR="0" lvl="3" indent="-60325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 panose="020B0604020202020204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2286000" marR="0" lvl="4" indent="-60325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 panose="020B0604020202020204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2743200" marR="0" lvl="5" indent="-60325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 panose="020B0604020202020204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3200400" marR="0" lvl="6" indent="-60325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 panose="020B0604020202020204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3657600" marR="0" lvl="7" indent="-60325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 panose="020B0604020202020204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4114800" marR="0" lvl="8" indent="-60325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 panose="020B0604020202020204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/>
        </p:txBody>
      </p:sp>
      <p:sp>
        <p:nvSpPr>
          <p:cNvPr id="8" name="Google Shape;8;p36"/>
          <p:cNvSpPr txBox="1"/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DF"/>
        </a:solidFill>
        <a:effectLst/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11484075" y="5182165"/>
            <a:ext cx="11610000" cy="487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400"/>
              <a:buFont typeface="Helvetica Neue" panose="020B0604020202020204"/>
              <a:buNone/>
            </a:pPr>
            <a:r>
              <a:rPr lang="ru-RU" sz="6200">
                <a:solidFill>
                  <a:srgbClr val="464646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Чурикова Яна</a:t>
            </a:r>
            <a:endParaRPr lang="ru-RU" sz="6200">
              <a:solidFill>
                <a:srgbClr val="464646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400"/>
              <a:buFont typeface="Helvetica Neue" panose="020B0604020202020204"/>
              <a:buNone/>
            </a:pPr>
            <a:r>
              <a:rPr lang="ru-RU" sz="6200">
                <a:solidFill>
                  <a:srgbClr val="464646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 36 лет</a:t>
            </a:r>
            <a:endParaRPr lang="ru-RU" sz="6200">
              <a:solidFill>
                <a:srgbClr val="464646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400"/>
              <a:buFont typeface="Helvetica Neue" panose="020B0604020202020204"/>
              <a:buNone/>
            </a:pPr>
            <a:r>
              <a:rPr lang="ru-RU" sz="6200">
                <a:solidFill>
                  <a:srgbClr val="464646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Санкт-Петербург </a:t>
            </a:r>
            <a:endParaRPr lang="ru-RU" sz="6200">
              <a:solidFill>
                <a:srgbClr val="464646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400"/>
              <a:buFont typeface="Helvetica Neue" panose="020B0604020202020204"/>
              <a:buNone/>
            </a:pPr>
            <a:r>
              <a:rPr lang="ru-RU" sz="6200" b="0" i="0" u="none" strike="noStrike" cap="none">
                <a:solidFill>
                  <a:srgbClr val="464646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Фитнес тренер, нутрициолог, консультант по питанию</a:t>
            </a:r>
            <a:endParaRPr lang="ru-RU" sz="6200" b="0" i="0" u="none" strike="noStrike" cap="none">
              <a:solidFill>
                <a:srgbClr val="464646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2125345"/>
            <a:ext cx="9281160" cy="9753600"/>
          </a:xfrm>
          <a:prstGeom prst="rect">
            <a:avLst/>
          </a:prstGeom>
        </p:spPr>
      </p:pic>
      <p:sp>
        <p:nvSpPr>
          <p:cNvPr id="1" name="Заголовок 0"/>
          <p:cNvSpPr/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текст 1"/>
          <p:cNvSpPr/>
          <p:nvPr>
            <p:ph type="body" idx="1"/>
          </p:nvPr>
        </p:nvSpPr>
        <p:spPr>
          <a:xfrm>
            <a:off x="1201420" y="11859895"/>
            <a:ext cx="21971000" cy="541020"/>
          </a:xfrm>
        </p:spPr>
        <p:txBody>
          <a:bodyPr>
            <a:normAutofit fontScale="70000"/>
          </a:bodyPr>
          <a:p>
            <a:r>
              <a:rPr lang="ru-RU" altLang="en-US"/>
              <a:t>Личный результат - 10 кг. Помогаю женщинам достигать лучших результатов. </a:t>
            </a:r>
            <a:endParaRPr lang="ru-RU" altLang="en-US"/>
          </a:p>
        </p:txBody>
      </p:sp>
      <p:sp>
        <p:nvSpPr>
          <p:cNvPr id="3" name="Заголовок 2"/>
          <p:cNvSpPr/>
          <p:nvPr>
            <p:ph type="title"/>
          </p:nvPr>
        </p:nvSpPr>
        <p:spPr>
          <a:xfrm>
            <a:off x="12506325" y="2331085"/>
            <a:ext cx="21194395" cy="2560955"/>
          </a:xfrm>
        </p:spPr>
        <p:txBody>
          <a:bodyPr>
            <a:normAutofit fontScale="90000"/>
          </a:bodyPr>
          <a:p>
            <a:br>
              <a:rPr lang="ru-RU" altLang="en-US">
                <a:solidFill>
                  <a:srgbClr val="FF0000"/>
                </a:solidFill>
              </a:rPr>
            </a:br>
            <a:br>
              <a:rPr lang="ru-RU" altLang="en-US">
                <a:solidFill>
                  <a:srgbClr val="FF0000"/>
                </a:solidFill>
              </a:rPr>
            </a:br>
            <a:br>
              <a:rPr lang="ru-RU" altLang="en-US">
                <a:solidFill>
                  <a:srgbClr val="FF0000"/>
                </a:solidFill>
              </a:rPr>
            </a:br>
            <a:br>
              <a:rPr lang="ru-RU" altLang="en-US">
                <a:solidFill>
                  <a:srgbClr val="FF0000"/>
                </a:solidFill>
              </a:rPr>
            </a:br>
            <a:br>
              <a:rPr lang="ru-RU" altLang="en-US">
                <a:solidFill>
                  <a:srgbClr val="FF0000"/>
                </a:solidFill>
              </a:rPr>
            </a:br>
            <a:br>
              <a:rPr lang="ru-RU" altLang="en-US">
                <a:solidFill>
                  <a:srgbClr val="FF0000"/>
                </a:solidFill>
              </a:rPr>
            </a:br>
            <a:br>
              <a:rPr lang="ru-RU" altLang="en-US">
                <a:solidFill>
                  <a:srgbClr val="FF0000"/>
                </a:solidFill>
              </a:rPr>
            </a:br>
            <a:br>
              <a:rPr lang="ru-RU" altLang="en-US">
                <a:solidFill>
                  <a:srgbClr val="FF0000"/>
                </a:solidFill>
              </a:rPr>
            </a:br>
            <a:br>
              <a:rPr lang="ru-RU" altLang="en-US">
                <a:solidFill>
                  <a:srgbClr val="FF0000"/>
                </a:solidFill>
              </a:rPr>
            </a:br>
            <a:endParaRPr lang="ru-RU" altLang="en-US">
              <a:solidFill>
                <a:srgbClr val="FF0000"/>
              </a:solidFill>
            </a:endParaRPr>
          </a:p>
        </p:txBody>
      </p:sp>
      <p:sp>
        <p:nvSpPr>
          <p:cNvPr id="4" name="Замещающий текст 3"/>
          <p:cNvSpPr/>
          <p:nvPr>
            <p:ph type="body" idx="2"/>
          </p:nvPr>
        </p:nvSpPr>
        <p:spPr>
          <a:xfrm>
            <a:off x="11750675" y="7223125"/>
            <a:ext cx="11421745" cy="1905000"/>
          </a:xfrm>
        </p:spPr>
        <p:txBody>
          <a:bodyPr>
            <a:normAutofit/>
          </a:bodyPr>
          <a:p>
            <a:endParaRPr lang="ru-RU" alt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2700" y="892810"/>
            <a:ext cx="97536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текст 1"/>
          <p:cNvSpPr/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головок 2"/>
          <p:cNvSpPr/>
          <p:nvPr>
            <p:ph type="title"/>
          </p:nvPr>
        </p:nvSpPr>
        <p:spPr>
          <a:xfrm>
            <a:off x="1202690" y="534670"/>
            <a:ext cx="21974810" cy="2569845"/>
          </a:xfrm>
        </p:spPr>
        <p:txBody>
          <a:bodyPr/>
          <a:p>
            <a:pPr algn="ctr"/>
            <a:r>
              <a:rPr lang="ru-RU" altLang="en-US"/>
              <a:t>ФИТ тренировки</a:t>
            </a:r>
            <a:endParaRPr lang="ru-RU" altLang="en-US"/>
          </a:p>
        </p:txBody>
      </p:sp>
      <p:sp>
        <p:nvSpPr>
          <p:cNvPr id="4" name="Замещающий текст 3"/>
          <p:cNvSpPr/>
          <p:nvPr>
            <p:ph type="body" idx="2"/>
          </p:nvPr>
        </p:nvSpPr>
        <p:spPr>
          <a:xfrm>
            <a:off x="1201420" y="4841240"/>
            <a:ext cx="21971000" cy="3342640"/>
          </a:xfrm>
        </p:spPr>
        <p:txBody>
          <a:bodyPr>
            <a:noAutofit/>
          </a:bodyPr>
          <a:p>
            <a:r>
              <a:rPr lang="ru-RU" sz="8000" i="1" dirty="0" smtClean="0">
                <a:sym typeface="+mn-ea"/>
              </a:rPr>
              <a:t>В режиме онлай, на платформе для видео</a:t>
            </a:r>
            <a:r>
              <a:rPr lang="en-US" altLang="ru-RU" sz="8000" i="1" dirty="0" smtClean="0">
                <a:sym typeface="+mn-ea"/>
              </a:rPr>
              <a:t> </a:t>
            </a:r>
            <a:r>
              <a:rPr lang="ru-RU" sz="8000" i="1" dirty="0" smtClean="0">
                <a:sym typeface="+mn-ea"/>
              </a:rPr>
              <a:t>конференций </a:t>
            </a:r>
            <a:r>
              <a:rPr lang="en-US" sz="8000" i="1" dirty="0" smtClean="0">
                <a:sym typeface="+mn-ea"/>
              </a:rPr>
              <a:t>Zoom.</a:t>
            </a:r>
            <a:endParaRPr lang="en-US" sz="8000" i="1" dirty="0" smtClean="0">
              <a:sym typeface="+mn-ea"/>
            </a:endParaRPr>
          </a:p>
          <a:p>
            <a:endParaRPr lang="ru-RU" altLang="en-US" sz="8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текст 1"/>
          <p:cNvSpPr/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головок 2"/>
          <p:cNvSpPr/>
          <p:nvPr>
            <p:ph type="title"/>
          </p:nvPr>
        </p:nvSpPr>
        <p:spPr>
          <a:xfrm>
            <a:off x="4021455" y="742950"/>
            <a:ext cx="19156045" cy="888365"/>
          </a:xfrm>
        </p:spPr>
        <p:txBody>
          <a:bodyPr>
            <a:normAutofit fontScale="90000"/>
          </a:bodyPr>
          <a:p>
            <a:pPr algn="ctr"/>
            <a:r>
              <a:rPr lang="ru-RU" altLang="ru-RU"/>
              <a:t>ДЛЯ КОГО?</a:t>
            </a:r>
            <a:endParaRPr lang="ru-RU" altLang="ru-RU"/>
          </a:p>
        </p:txBody>
      </p:sp>
      <p:sp>
        <p:nvSpPr>
          <p:cNvPr id="4" name="Замещающий текст 3"/>
          <p:cNvSpPr/>
          <p:nvPr>
            <p:ph type="body" idx="2"/>
          </p:nvPr>
        </p:nvSpPr>
        <p:spPr>
          <a:xfrm>
            <a:off x="975360" y="1630680"/>
            <a:ext cx="21800185" cy="8970010"/>
          </a:xfrm>
        </p:spPr>
        <p:txBody>
          <a:bodyPr>
            <a:noAutofit/>
          </a:bodyPr>
          <a:p>
            <a:pPr marL="457200" indent="-457200"/>
            <a:r>
              <a:rPr lang="ru-RU" sz="6600" i="1" dirty="0" smtClean="0">
                <a:sym typeface="+mn-ea"/>
              </a:rPr>
              <a:t>1. Многодетных матерей</a:t>
            </a:r>
            <a:endParaRPr lang="ru-RU" sz="6600" i="1" dirty="0" smtClean="0"/>
          </a:p>
          <a:p>
            <a:pPr marL="457200" indent="-457200"/>
            <a:r>
              <a:rPr lang="ru-RU" sz="6600" i="1" dirty="0" smtClean="0">
                <a:sym typeface="+mn-ea"/>
              </a:rPr>
              <a:t>2. Женщин, оказавшихся в трудной жизненной ситуации </a:t>
            </a:r>
            <a:endParaRPr lang="ru-RU" sz="6600" i="1" dirty="0" smtClean="0"/>
          </a:p>
          <a:p>
            <a:pPr marL="457200" indent="-457200"/>
            <a:r>
              <a:rPr lang="ru-RU" sz="6600" i="1" dirty="0" smtClean="0">
                <a:sym typeface="+mn-ea"/>
              </a:rPr>
              <a:t>3. Жен участников СВО</a:t>
            </a:r>
            <a:endParaRPr lang="ru-RU" sz="6600" i="1" dirty="0" smtClean="0"/>
          </a:p>
          <a:p>
            <a:pPr marL="457200" indent="-457200"/>
            <a:r>
              <a:rPr lang="ru-RU" sz="6600" i="1" dirty="0" smtClean="0">
                <a:sym typeface="+mn-ea"/>
              </a:rPr>
              <a:t>4. Женщин не имеющих возможности, но с желанием поддерживать хорошую физическую форму</a:t>
            </a:r>
            <a:endParaRPr lang="ru-RU" sz="6600" i="1" dirty="0" smtClean="0"/>
          </a:p>
          <a:p>
            <a:pPr marL="457200" indent="-457200"/>
            <a:endParaRPr lang="ru-RU" altLang="en-US" sz="6600" i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DF"/>
        </a:solidFill>
        <a:effectLst/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Изображение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78780" cy="782574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40" y="-27940"/>
            <a:ext cx="5486400" cy="799719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570" y="-27940"/>
            <a:ext cx="4389120" cy="975360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4260" y="0"/>
            <a:ext cx="5486400" cy="811022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6020" y="6480175"/>
            <a:ext cx="5486400" cy="756348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rcRect b="34874"/>
          <a:stretch>
            <a:fillRect/>
          </a:stretch>
        </p:blipFill>
        <p:spPr>
          <a:xfrm>
            <a:off x="259715" y="7653655"/>
            <a:ext cx="7315200" cy="593407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7"/>
          <a:srcRect t="9701" b="32188"/>
          <a:stretch>
            <a:fillRect/>
          </a:stretch>
        </p:blipFill>
        <p:spPr>
          <a:xfrm>
            <a:off x="7438390" y="7653655"/>
            <a:ext cx="7315200" cy="56680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WPS Presentation</Application>
  <PresentationFormat/>
  <Paragraphs>22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Arial</vt:lpstr>
      <vt:lpstr>Helvetica Neue</vt:lpstr>
      <vt:lpstr>Microsoft YaHei</vt:lpstr>
      <vt:lpstr>Arial Unicode MS</vt:lpstr>
      <vt:lpstr>21_BasicWhite</vt:lpstr>
      <vt:lpstr>Тема: Техника безопасности в Новый год</vt:lpstr>
      <vt:lpstr>PowerPoint 演示文稿</vt:lpstr>
      <vt:lpstr>ФИТ тренировки</vt:lpstr>
      <vt:lpstr>ДЛЯ КОГО?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Техника безопасности в Новый год</dc:title>
  <dc:creator>Алексей</dc:creator>
  <cp:lastModifiedBy>алексей игореви�</cp:lastModifiedBy>
  <cp:revision>9</cp:revision>
  <dcterms:created xsi:type="dcterms:W3CDTF">2025-12-09T14:12:00Z</dcterms:created>
  <dcterms:modified xsi:type="dcterms:W3CDTF">2026-03-14T18:59:16Z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F8D584B35CFF4974BAF29E0EE946BFBF_13</vt:lpwstr>
  </property>
  <property fmtid="{D5CDD505-2E9C-101B-9397-08002B2CF9AE}" pid="3" name="KSOProductBuildVer">
    <vt:lpwstr>1049-12.2.0.23196</vt:lpwstr>
  </property>
</Properties>
</file>