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v-gubernia.ru/novosti/obwestvo/voronezhskij_perinatalnyj_centr_s_pomowyu_eko_darit_zhenwinam_radost_materinstva/" TargetMode="External"/><Relationship Id="rId2" Type="http://schemas.openxmlformats.org/officeDocument/2006/relationships/hyperlink" Target="https://vestivrn.ru/tv/2022/11/30/doveryat-svoemu-telu-v-perinatalnom-centre-voronezha-poyavilas-shkola-budushikh-ma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materinstvoPC" TargetMode="External"/><Relationship Id="rId2" Type="http://schemas.openxmlformats.org/officeDocument/2006/relationships/hyperlink" Target="https://lidiakvasova.ru/#schoo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838528" cy="1087761"/>
          </a:xfrm>
        </p:spPr>
        <p:txBody>
          <a:bodyPr/>
          <a:lstStyle/>
          <a:p>
            <a:r>
              <a:rPr lang="ru-RU" sz="5400" dirty="0" smtClean="0"/>
              <a:t>Школа материнства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445224"/>
            <a:ext cx="6400800" cy="720080"/>
          </a:xfrm>
        </p:spPr>
        <p:txBody>
          <a:bodyPr/>
          <a:lstStyle/>
          <a:p>
            <a:r>
              <a:rPr lang="ru-RU" dirty="0" err="1" smtClean="0"/>
              <a:t>Квасова</a:t>
            </a:r>
            <a:r>
              <a:rPr lang="ru-RU" dirty="0" smtClean="0"/>
              <a:t> Лидия Константиновна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41376"/>
            <a:ext cx="2846281" cy="3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31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400" u="sng" dirty="0"/>
              <a:t>Занятие 5. Организация жизни ребенка дома: сон и прогулки от рождения до </a:t>
            </a:r>
            <a:r>
              <a:rPr lang="ru-RU" sz="3400" u="sng" dirty="0" smtClean="0"/>
              <a:t>года</a:t>
            </a:r>
            <a:endParaRPr lang="ru-RU" sz="3400" dirty="0"/>
          </a:p>
          <a:p>
            <a:r>
              <a:rPr lang="ru-RU" sz="3400" dirty="0"/>
              <a:t>Как спит ребенок? </a:t>
            </a:r>
            <a:endParaRPr lang="ru-RU" sz="3400" dirty="0" smtClean="0"/>
          </a:p>
          <a:p>
            <a:r>
              <a:rPr lang="ru-RU" sz="3400" dirty="0" smtClean="0"/>
              <a:t>Нужен </a:t>
            </a:r>
            <a:r>
              <a:rPr lang="ru-RU" sz="3400" dirty="0"/>
              <a:t>ли консультант по сну? </a:t>
            </a:r>
            <a:endParaRPr lang="ru-RU" sz="3400" dirty="0" smtClean="0"/>
          </a:p>
          <a:p>
            <a:r>
              <a:rPr lang="ru-RU" sz="3400" dirty="0" smtClean="0"/>
              <a:t>Как </a:t>
            </a:r>
            <a:r>
              <a:rPr lang="ru-RU" sz="3400" dirty="0"/>
              <a:t>организовать сон семьи, чтобы было комфортно? </a:t>
            </a:r>
            <a:endParaRPr lang="ru-RU" sz="3400" dirty="0" smtClean="0"/>
          </a:p>
          <a:p>
            <a:r>
              <a:rPr lang="ru-RU" sz="3400" dirty="0" smtClean="0"/>
              <a:t>Варианты </a:t>
            </a:r>
            <a:r>
              <a:rPr lang="ru-RU" sz="3400" dirty="0"/>
              <a:t>сна ребенка. </a:t>
            </a:r>
            <a:endParaRPr lang="ru-RU" sz="3400" dirty="0" smtClean="0"/>
          </a:p>
          <a:p>
            <a:r>
              <a:rPr lang="ru-RU" sz="3400" dirty="0" smtClean="0"/>
              <a:t>Динамика </a:t>
            </a:r>
            <a:r>
              <a:rPr lang="ru-RU" sz="3400" dirty="0"/>
              <a:t>сна по возрастам. </a:t>
            </a:r>
            <a:endParaRPr lang="ru-RU" sz="3400" dirty="0" smtClean="0"/>
          </a:p>
          <a:p>
            <a:r>
              <a:rPr lang="ru-RU" sz="3400" dirty="0" smtClean="0"/>
              <a:t>Прогулки</a:t>
            </a:r>
            <a:r>
              <a:rPr lang="ru-RU" sz="3400" dirty="0"/>
              <a:t>: сон или свежий воздух? </a:t>
            </a:r>
            <a:endParaRPr lang="ru-RU" sz="3400" dirty="0" smtClean="0"/>
          </a:p>
          <a:p>
            <a:r>
              <a:rPr lang="ru-RU" sz="3400" dirty="0" smtClean="0"/>
              <a:t>Как </a:t>
            </a:r>
            <a:r>
              <a:rPr lang="ru-RU" sz="3400" dirty="0"/>
              <a:t>меняются прогулки от рождения до года? </a:t>
            </a:r>
            <a:endParaRPr lang="ru-RU" sz="3400" dirty="0" smtClean="0"/>
          </a:p>
          <a:p>
            <a:r>
              <a:rPr lang="ru-RU" sz="3400" dirty="0" smtClean="0"/>
              <a:t>Как </a:t>
            </a:r>
            <a:r>
              <a:rPr lang="ru-RU" sz="3400" dirty="0"/>
              <a:t>одевать ребенка на прогулку в разное время года</a:t>
            </a:r>
            <a:r>
              <a:rPr lang="ru-RU" sz="3400" dirty="0" smtClean="0"/>
              <a:t>?</a:t>
            </a:r>
          </a:p>
          <a:p>
            <a:endParaRPr lang="ru-RU" sz="3400" dirty="0" smtClean="0"/>
          </a:p>
          <a:p>
            <a:pPr marL="0" indent="0">
              <a:buNone/>
            </a:pPr>
            <a:r>
              <a:rPr lang="ru-RU" sz="3400" u="sng" dirty="0"/>
              <a:t>Занятие 6. Организация жизни ребенка дома: кормление и купание от рождения до года</a:t>
            </a:r>
          </a:p>
          <a:p>
            <a:r>
              <a:rPr lang="ru-RU" sz="3400" dirty="0"/>
              <a:t>ГВ и прикорм. </a:t>
            </a:r>
          </a:p>
          <a:p>
            <a:r>
              <a:rPr lang="ru-RU" sz="3400" dirty="0"/>
              <a:t>Варианты прикорма. </a:t>
            </a:r>
          </a:p>
          <a:p>
            <a:r>
              <a:rPr lang="ru-RU" sz="3400" dirty="0"/>
              <a:t>Завершение ГВ: когда и как. </a:t>
            </a:r>
          </a:p>
          <a:p>
            <a:r>
              <a:rPr lang="ru-RU" sz="3400" dirty="0"/>
              <a:t>Купание малыша в разном возрасте. </a:t>
            </a:r>
          </a:p>
          <a:p>
            <a:r>
              <a:rPr lang="ru-RU" sz="3400" dirty="0"/>
              <a:t>Гаджеты для купания. </a:t>
            </a:r>
          </a:p>
          <a:p>
            <a:r>
              <a:rPr lang="ru-RU" sz="3400" dirty="0"/>
              <a:t>Массаж и гимнастика.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94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/>
              <a:t>Занятие 7. Развитие ребенка от рождения до года. Игрушки и </a:t>
            </a:r>
            <a:r>
              <a:rPr lang="ru-RU" u="sng" dirty="0" err="1" smtClean="0"/>
              <a:t>развивашки</a:t>
            </a:r>
            <a:endParaRPr lang="ru-RU" u="sng" dirty="0"/>
          </a:p>
          <a:p>
            <a:r>
              <a:rPr lang="ru-RU" dirty="0"/>
              <a:t>Физическое и эмоциональное развитие ребенка от рождения до года.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речи. </a:t>
            </a:r>
            <a:endParaRPr lang="ru-RU" dirty="0" smtClean="0"/>
          </a:p>
          <a:p>
            <a:r>
              <a:rPr lang="ru-RU" dirty="0" smtClean="0"/>
              <a:t>Навыки </a:t>
            </a:r>
            <a:r>
              <a:rPr lang="ru-RU" dirty="0"/>
              <a:t>и их формирование. </a:t>
            </a:r>
            <a:endParaRPr lang="ru-RU" dirty="0" smtClean="0"/>
          </a:p>
          <a:p>
            <a:r>
              <a:rPr lang="ru-RU" dirty="0" smtClean="0"/>
              <a:t>Игры</a:t>
            </a:r>
            <a:r>
              <a:rPr lang="ru-RU" dirty="0"/>
              <a:t>, игрушки и </a:t>
            </a:r>
            <a:r>
              <a:rPr lang="ru-RU" dirty="0" err="1"/>
              <a:t>развивашки</a:t>
            </a:r>
            <a:r>
              <a:rPr lang="ru-RU" dirty="0"/>
              <a:t> в разном возрасте. </a:t>
            </a:r>
          </a:p>
        </p:txBody>
      </p:sp>
    </p:spTree>
    <p:extLst>
      <p:ext uri="{BB962C8B-B14F-4D97-AF65-F5344CB8AC3E}">
        <p14:creationId xmlns:p14="http://schemas.microsoft.com/office/powerpoint/2010/main" val="52542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Занятие 8. Мама - моя новая </a:t>
            </a:r>
            <a:r>
              <a:rPr lang="ru-RU" u="sng" dirty="0" smtClean="0"/>
              <a:t>роль</a:t>
            </a:r>
            <a:endParaRPr lang="ru-RU" dirty="0"/>
          </a:p>
          <a:p>
            <a:r>
              <a:rPr lang="ru-RU" dirty="0"/>
              <a:t>Как помочь себе адаптироваться к материнству? </a:t>
            </a:r>
            <a:endParaRPr lang="ru-RU" dirty="0" smtClean="0"/>
          </a:p>
          <a:p>
            <a:r>
              <a:rPr lang="ru-RU" dirty="0" smtClean="0"/>
              <a:t>Семья </a:t>
            </a:r>
            <a:r>
              <a:rPr lang="ru-RU" dirty="0"/>
              <a:t>после рождения ребенка. </a:t>
            </a:r>
            <a:endParaRPr lang="ru-RU" dirty="0" smtClean="0"/>
          </a:p>
          <a:p>
            <a:r>
              <a:rPr lang="ru-RU" dirty="0" smtClean="0"/>
              <a:t>Мама </a:t>
            </a:r>
            <a:r>
              <a:rPr lang="ru-RU" dirty="0"/>
              <a:t>и папа или муж и жена? </a:t>
            </a:r>
            <a:endParaRPr lang="ru-RU" dirty="0" smtClean="0"/>
          </a:p>
          <a:p>
            <a:r>
              <a:rPr lang="ru-RU" dirty="0" smtClean="0"/>
              <a:t>Секс </a:t>
            </a:r>
            <a:r>
              <a:rPr lang="ru-RU" dirty="0"/>
              <a:t>после родов. </a:t>
            </a:r>
            <a:endParaRPr lang="ru-RU" dirty="0" smtClean="0"/>
          </a:p>
          <a:p>
            <a:r>
              <a:rPr lang="ru-RU" dirty="0" smtClean="0"/>
              <a:t>Отношения </a:t>
            </a:r>
            <a:r>
              <a:rPr lang="ru-RU" dirty="0"/>
              <a:t>со старшими родственниками (бабушки и дедушки). </a:t>
            </a:r>
            <a:endParaRPr lang="ru-RU" dirty="0" smtClean="0"/>
          </a:p>
          <a:p>
            <a:r>
              <a:rPr lang="ru-RU" dirty="0" smtClean="0"/>
              <a:t>Профилактика </a:t>
            </a:r>
            <a:r>
              <a:rPr lang="ru-RU" dirty="0"/>
              <a:t>послеродовой депрессии и материнского выгорания. </a:t>
            </a:r>
          </a:p>
        </p:txBody>
      </p:sp>
    </p:spTree>
    <p:extLst>
      <p:ext uri="{BB962C8B-B14F-4D97-AF65-F5344CB8AC3E}">
        <p14:creationId xmlns:p14="http://schemas.microsoft.com/office/powerpoint/2010/main" val="61501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Занятие 9 – для пап</a:t>
            </a:r>
          </a:p>
          <a:p>
            <a:r>
              <a:rPr lang="ru-RU" dirty="0"/>
              <a:t>Роды: роль мужчины в этом процессе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Партнерские роды: за и против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Непартнерские</a:t>
            </a:r>
            <a:r>
              <a:rPr lang="ru-RU" dirty="0"/>
              <a:t> роды. </a:t>
            </a:r>
            <a:endParaRPr lang="ru-RU" dirty="0" smtClean="0"/>
          </a:p>
          <a:p>
            <a:r>
              <a:rPr lang="ru-RU" dirty="0" smtClean="0"/>
              <a:t>Выписка </a:t>
            </a:r>
            <a:r>
              <a:rPr lang="ru-RU" dirty="0"/>
              <a:t>из роддома: как подготовиться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Послеродовый период: что ждать от женщины? </a:t>
            </a:r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/>
              <a:t>могут быть изменения в жизни семьи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Ребенок: инструкция по применению. </a:t>
            </a:r>
            <a:endParaRPr lang="ru-RU" dirty="0" smtClean="0"/>
          </a:p>
          <a:p>
            <a:r>
              <a:rPr lang="ru-RU" dirty="0" smtClean="0"/>
              <a:t>Роль </a:t>
            </a:r>
            <a:r>
              <a:rPr lang="ru-RU" dirty="0"/>
              <a:t>отца в жизни ребенка с самого рождения и по мере роста.</a:t>
            </a:r>
          </a:p>
        </p:txBody>
      </p:sp>
    </p:spTree>
    <p:extLst>
      <p:ext uri="{BB962C8B-B14F-4D97-AF65-F5344CB8AC3E}">
        <p14:creationId xmlns:p14="http://schemas.microsoft.com/office/powerpoint/2010/main" val="415297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Школа материнства: информация в СМИ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Лаборатория здоровья, Вести Воронеж. О работе Школы материнства в Перинатальном центре, начало материала с 9 минуты эфира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://vestivrn.ru/tv/2022/11/30/doveryat-svoemu-telu-v-perinatalnom-centre-voronezha-poyavilas-shkola-budushikh-mam</a:t>
            </a:r>
            <a:r>
              <a:rPr lang="en-US" sz="2000" dirty="0" smtClean="0">
                <a:hlinkClick r:id="rId2"/>
              </a:rPr>
              <a:t>/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ТВ Губерния. О медицинском и психологическом сопровождении беременных после ЭКО, в том числе о работе Школы материнства</a:t>
            </a:r>
          </a:p>
          <a:p>
            <a:pPr marL="0" indent="0">
              <a:buNone/>
            </a:pPr>
            <a:r>
              <a:rPr lang="ru-RU" sz="2000" u="sng" dirty="0">
                <a:hlinkClick r:id="rId3"/>
              </a:rPr>
              <a:t>https://tv-gubernia.ru/novosti/obwestvo/voronezhskij_perinatalnyj_centr_s_pomowyu_eko_darit_zhenwinam_radost_materinstva/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AutoShape 2" descr="data:image/png;base64,iVBORw0KGgoAAAANSUhEUgAAAtoAAAIjCAYAAAA9c7ziAAAQAElEQVR4AZS9B7hlRZU2/K6qvfeJN4fOOdGEJucsSlAQRMw6OmOcpH468+no6JhBUVRQxEFFFDBhFhCzkpMEyTl0jjffe9Ku/33r9OluHOd7nn/3XbfyqrVWrVq1au1zbrvPfuKj4aLzzwsXfubc8NUvXhDh61++MFx8wfnhE//5H+FjH3hf+PD/fW/4+AffH8sfeM+7wnv/+R3hXW9/S/jXt/9DePubXxfe8dY3hH9+x5vCpZd8Mfzymh+FK751afjWN78arrzy6zvha+GKKwlXXRqu2AX/zfxX/wd8+8pLguAKpd9m/ttfDd/61iXh8su/Er7N9IpvfTVc2YErLmU9+1zxtfCDq68IP/np98InP/XhcNTRB4e3vu2N4d//77vDO/7xzeEDH/z38K//8vbwb+99Z/jgB/49fOTD/xHhEx/7cDjvUx8Pn/rkx8P55P9znz0vnHfux8K5n/po+MynPxE+fd7HwnnnfST88IdXhquJ/zvfuSx873uXh+9+95vhqqu+EaFdvox1l7Ht+fD9738zfOc7X6MMvhq+cdkXw0Vf+lT49Gf+M3z8E/83fOSj7w0f+vC7wnv+7S3h799ydnj1G04LZ55zQnjZK08Mp7/86HDGq44NZ//dieHksw8JZ7zumHD6644Or/2nU8PL/uH48MZ3nx5e9y+nhle87QVsOyK8+NWHhlNedVA4+ZUHhBPOWh1OPHt1eOkbDwsvft2B4eVvOyqc/Jp9w1lvPiy89f2nh9Nef2B42VuPCqe/6dDwkjceGo5+6YpwxhsPDy985Zpw2usODie/+oDwynecEF78+kPDmX9/dHjpm44KL2V69luPDy9+4xHhzLccG07/+6Ni/pTXHhLOYPsJZ+8TTn/DoeGsNx0ZTnnl/uEMjn0Z82cT3vSvp4TX/+NJ4Q3/9KLwqreeGN770b8Lb3nPmeGlrz8yvOP/vjy85DWHhdf948nhrL87irwcTl4Oif3U98WvPiSc8w/HhSNOXhpOe9Uh4fgz9gn7Hzs/vOjlB4UTz1wT4fAXLQsnvWz/cOxL9mZ5/3DaK48Ix5++hnQwfemB4cSzDg4nnHlQOOuNLwjnvPnkcPIr2vUvee2xbDskHHXqGuJcHo459YBw0pmHh1PPOSYce9qB4YVnHRFe9LIjw2mvODa8+i2nh5POOiyccs5R4cDjloeTX35kOP01x8fy8acfxPIR4ejT9gtrjl0cjnnJmnD0i/cLJ519aDj0hasinPH642P9EafsTTyHhGNfvCYc8SLlDwsHHLM8HP+Sg+P8R53M+pP3Cy88+8hw3Omse/GB4cDjV7LvvuEE9jn5zCPCUS/YJxz3ojXhyONXhxNPPjAc+4I14dCjV4UTTjkwHHLMinD0SfuGE087KBzDPocctzKcTD6O5Bi1HXfy/kFw2LErwwGHLQ5HnrA6HHfK/mGfQ+eHw09cHfZj3XHEedQJ+xLnXuHYEw8IRx61TziKcOwx+4XDD10Z/s873xjO+8S/hV/+/Nvh1j/9PPzmF98Lf7juR+GmX/8s/PnGX4cH7vhT+Mttfwi3/+G6cOOvfhpuuP4nse3m3/4i3PqHa8Otf7wu3PanX4bbb7g+3HnTr8NdhHtu/V249/Y/hAfvvik8dv/t4eF7bwn333VDePCem8PjD90ZHnvorvDYw3eHJx69Nzz+yD3h0YfuZvme8ORj9zO9j+mDbHsgPP3Ew+GZJx8Jjz98f3jm8YfDI/ffE+6767Zw/913hL/cfWd46C/3sI39Hn8kPPnoQ+Heu28Pt932+3DTLb8Kt97+23DzraT/odvDgw/fEe6576Zw3/23hHuV3ntTuP8vt4Rnn74/PPLQHeGB+24Jv//1T8JPr/5m+OqXPhk+/P53hA+9723h39/9hvCh978lfO68fwvf/tpnwg+uuCj84z+cHeGdb39V+Ne3vTK8791vDBd99gPhyq9/Jnz7q+eGr1/00fD9yz4bfvitC8L1P/pquOG6y8PVl306XPvdC8Nvf3JJuOa7Xwi/+tHF4ZrvfTH8+seXhJ9e9cVwNfteeel54Qff+kL49n+fFy6/5FPhSs73LeL7GvFdcemnwze+/PGg/He+8Tm2nxsu+fyHw+c+8d5wwSf/LXzqQ/8SPvRvbw4ffM/fh7e94SXh4x94R/jkf/5zeOdbXxH+6e/PDv/6lleEf3nLKwmvCu9+x+vC+9719+EDtFPv+sfXhPf+6+vDf33g7eFTH31nuPgLHw6Xc/4rv/HZcPWVF0W+Pvr+t4d/fNOZxPmP4SsXfCh89Qv/FeHiz/1nuPTCj4avf+nj4bKLPxm+RvouZf6SL7Lu4k+FS7/0iXD+x/+N4/45nP/R94TLLz4vXPXfnw2XXfTJ8P1vfCFc+Kn3hS995j8os/PI18ciri+ex7rz/yN84dx/D5/80D+FT3/knRE+89F3hYs+8/5w/sfezb4fDb/4wVfDz773lfDDKy6MMpPcJC/JSLKTvK76+vnhu5d9blf79y//fLj6218M3/vmBbHuJ9/5crj2h5dG+PFVX4ptPyLPP7ryS2z/YiwLv6Bdf9GuOpVVL3zq34GffOfiILyCn3734vBj4vsZ058S/4+pO9/l2v3w2xdG/D/41hfD9y//Qvi+aOK6f5f0fZe0ff+bnw/qd8V/f5q8fixoPX5EWq8iL1++4D/Df/3H28PHP/zP4TOffE+Ecz/2rrh2n/zIv4bzPv7u2Pb+974pfP4z7wvf+OqnwlWXXxDe/U+vCZdc+LHwuXPfFz76wX8On/3U/w1f+MwHwme47z/ygX+K6ec//R/h/E/+e/jEh98Z28/96P+J+U9//L0xVft5H3tP7Kt+Gqu6Dh71U/0F570/XPjZ/4z4v3j+B+O8SlV30ec+FHFf/IWPxPavUFe+/Pn/CiqrTeklF340fPWijwW1CbdwCvelX/5k+PiH/jV86iPvjvR87tz3E/cnwte/8ulwBfVJ8K2vXcD8F8PXLv4McZxLHJ8M3/76F8OlX/50uPzSz4crLrsofIvlS750Xjj/3A+GH3zn0vCNr30+fOGCj4YvX/Qp+jufCV8jvku/fG74/Kc/SByfDMJ72VfPD19inws/+5Hw5c9/nPN+ivR/mH0+FHF/45LPhgvO+8/wlS98Mnzpcx8Pl3zx3PDNSz4XLr3o3PCNiz/N9JP0v/4rfPmCD4eLye+XPvuhcMGn3h++cN4HwwWk47yPvy985cJzwyUXnUc4N1z1zS9x3gvDZcTxvW9dEn70na+H73zz4vDtr10YvvGVz0XQPJd+6TPh6xefHy776ufCJRd+Knzzvz8XrrzsC+G737owwhXfuCB8/Suk5b8/Q3wXhG9//XOEC8J3Lr+I6efZ/7Pha9yXKkt2V1/1lfCx//yXuH4//M4l4QdXfiVcfdUl4ftXXBy+9+2Lw7e+9oUox29+9YJIw/fpy1195aXh2h9fGWm88PyPhff+01vCm1/7inDO6aeEc844JbzqrBeHV7/sJeE1Z58eXveKM8MrWX4V868558zw2le8LLz65WeGV5390vCKl50RXnH2GeHVrzgrwqvY/sqXvzS8/KyXRFD9619zTngDcb+e8IbXvSq87rWvCq959SvDOS8/O7zszLPCWWe8NLzsJS8NLznp1HDaiSeHF5/4onDaCSeFM154Sjj71BeHl51Cmk47Nbz69NPC6888PfzdWaeHNxD/6156angTaXzzK88Kf8f53/TqV4Q3vuqc8IZXnB3h9ee8LKaqf/PrXh3e8aY3BJcVCmg0m3Deo9lqIYCPGdIsQyvPMTY+HtvVtmnzZtTqdfgkiX3HxsYwPTODqakpjI6OYa+99sK+++6LEAIyjnfOwcwiEOv/7x8z2zXGzP4mHu+T2GeGdDQaDcyePQczMzX88pfX45FHHkFPTw+ee+455CGP/dRH9AnMDC3yLDrVmJNf5RPyp/Ym5aJUoHozi7yp3AGNUz7PW9B4gcqqF3jKVbLo6urC4OAg5s+fj2XLlmHFihVYtWovrNlvDY499jicevKpOOH4E7B69d4Y6B8ESO746AR6uvtQKVWghZmeoqwnpzE+PolJpvWZBpIkQ7lcQWhp5RzzVSQ+Q22mzj5TGBsdZ76Beq1JHMa2FHW2eZegUq5yroG4fqK1VCph27ZtaDSakU+ta53r3aIcJIu82YJxmpQyL6QZ+zWQU35d1W60miSYSKanpyMOyWDH9h2QjjQ5TvWShdZk69atcS3Xr99AHM0ItVodkvvSpUtJ9ySq1SqxAWmaMt+F/v5+iL6DDz4YGzduQk9PL7R2A6yf4ZwNjh+nDm7cuJH8TEceR0dGsXHDRqxbuw7bt23Hgw88iC2btyDkAd559HT3oFKpxnWr1WsQr1q/vr4+eK6baBgZGcEIQfW1Wg3FYjHOq7qJiQkIpBvlcjmur3iQjmm85Kcxk5OTEbeZkbapOF/G/dGkXMWf+qdZyiUOkffR0VHoGefe07zCpbzwqb/qpE+NRp37bxq12kzco8KpcZKLxohWM4tyFS8N7g/RWyMfam9xXaZI20EHHAhQJr3cK7XpGai+UWtgZPsIFi1ahAXzF+CFJ70QH/iP/8A555yDQw85LMptYmISBcpDuAVmRt0cj+svnkWL5CFI04w2pYBCoYiCoFhCIaYsE0eBdki8Oe/hvEfCdc8KGccQmBcO0aw0TRMoldw1rkb+vXfUKVCXZJ8cduzYjlaryfUqQOs5Z85s9Pb2Qnooe7CZtkztGq+1U2rWpl/y7e7uxjTtmjOHjGvVop4/9dRTePyxx3HjjTfijjvuwN13341NmzZxrh3QeM2jdUlJ74YNG7BlyxbSZNTfKvdlGUNDQ5gzZ06kB3w0j+bWXhFofTQPm6A24RG9M7RtKte4bko1l/rX6jPIQyvKQrpkZnG/CIfkY2a79E48BNplQaVSiXRpbtkkzSPc4lltml9phx8zizwuXLgQsqedcaJDfTW3xkvfJOPZs2dTPyqRFums5jTbbTudcxAfonNgoD/i3rplK6R/0n3JQfQrr/m2bt0S+6te9klzKa8+sgmioavaFWkzI8/cF532gYGBOFbzCVSveUWT6BcO0SMcAjODyqqXzJR66qSZUZ9aEVSnNtU7Z5Ql4hzCK1koFeyZV1mgOtEgWyPQ2oof1au9Q6PqtYfMhN+gx2x3atbOT3O/mjmAkKYZ9azCPdCk7m3FCO2h7FvKMwKB/QnOPAQ6Dlu02eJBNnf16tVRTxOefStWrsDtt98GyUjraWbE2Yj7QDoiuZlZXF/lhUM6JMi4V7QmygvAR+1mFnVRvHfky6YoT/EvPW/SHqpd8wqv2rWfpFdqn6C9lYwEZhbHqo/6q019NL/mVZ1wSFc1n1K1mVEOHKQ5mUR7pXm1Fuon3GqT3qpe9GiceJLujdI2q5/2h+Yp8+wVfWZteai+p6cXolv4tYbCJ7maWZSh1lY4lGq9JR/1U159ZGwQAQAAEABJREFUNadZm07VCdTfrD1HmWeNQHtD66H5hUM8C6dwCYfqRKOZRRvRaVebZKNxZgYzo50sRtAY9dOc8gNUlmxUlhw0TjSKn26en0uXLsPDDz+CbtpL9VGqMZKjdKez/2RvH3zwQdxwww246qqrcMUVV9KG3ol169djhnZNtAi3xgrEr+SvfM6zSTSIN9Xl9NMETfopeSuH+mi8ZKJzSCC+1UfQol5p7ATP0+3btmI7/Y/x8bGoj2bGZQqUAch/AW2ZdnEvVCJPlUo5rmWlWkG1uwslyl5r63kGtejzae7AzSRIEs/9V6Kv0ofZs2dh7tw5WLp0CRYuXMA9R0MRwImYgnM2mg2MkYjJqUkiLWE7D6ytJG58Yhzz5s/D6r1XY3BoEAsXLUSVzmOpVMaCBQtx6KGHYj2Fdu+996KXB5oU04wI0X7MDGb/E9qtu3+b2e4Cc2YWxzEbf8xsdxpilkYusI9jQQY8YHBwmEYCPBBv4gFYxGGHHU6eJmKfJEl5SchpOJrcqDm4hhwHaEGkQFLCwANJlapTXqmZQYtvZnFhExokASg7gdluujpjNE5jIphHlhZQKpYjlOk8K9/V1UNHuopquQtzZ8/DgfsfiBOOOxGHH3oE9l61N2YPzcZhhxyBk086FYWkiFJWwY4to7CWR07fmb4EBLNmzUUxK9ERduiu9jD1xNmNUqEC7xLkdMQ3rt+MRq2FxGUYH51Es95CgTRlNMQJ+8ix6qp0oUUFbtab6OvpJc5iHNuoNyijQMM0wYNxhA7mJOtzzEzXOH8L0gOJrcoDLyW+bVu3Q7KdmprG008/jR10eiXbETqtW6noNW4uKakO5W10goeHZ1FBB3HXXX+m41iPB0VfXz+eeebZaNA3bdrMNIv1uogsXLCIPBoMDj3dvXDOc+M0UKHhq5PWzXSo1bp40eJYp01Zpq6mSUoHahrPPfscJukoVunQJ1xLXSSl43VeLETn9PQUJqcm0D/QRz5aMDPyWEKlUiEdKWRIuqj/2tDiRcZNuNSuVGuvvJlhmhcBGQgzgx4ZI80xRUcup6OkeaY5X5MLGbhpK9zcmzdv4nxFeC+dbqG7uwtGFZ/gPpzi3mxx8Vvc6C2mJfZXnWgw5+h8z2B0bJRjPWRgRKvaRJeMkeiukA9RU+dBPTM5hQkeyoGOt+VAkxe4vVasos69ELz14y3/8A849phjUMiKmOYFr0gnOUszzJo1CxkP1gbpHqMRG+XFu05nPs0yFHlpy+g8J2mKJM2Q0mnOsgL7E+hgp2nG+pSyZEr5O9IdKJx4ISZhzjs47yE5sjr+KC+IBe67nPzX6GSXyyWuRxMjIzswOanLzzjm01YN0U5VqxXWb8ejjzyMZ595Cg06p91dFVSqJa4p0KBTJgOsy1oPDwtd3AqkP+Hc1UoV0lUdELfddhv+9Mc/4U462Nuov5rHSKfkqYuz5CldLlE2oztGonGWHZSM5LBqDQI3SIG8Z5SDmcX18ZynoxvizczgKAvl2/0LpNOiHKQvmle6Ep1sHjjqCz5K1V+6LJxFXl5EGygn6YbkVCoVkfAw2L59W8SnvThE5199pSd16r7GSz+FQ3UCzbtgwQLKuBXH6TBSe8q15dSR3kle2Do06FKsuTPKUeOEU7jVLr6Ub1BPsizlftZlBCgVC3HtVCcaZ2rT1JWUe2cq9pmZmY5yKLLfENd1cHCAdl4wyODE6hi8WLx4MebNm4ciZSxdn8NLjQ5vyR58RLOZUQZJxMWquAZmFsuiz2x3Xv1Fu8DMIv+SsfqpzaxdJ/wdEH/Ka00FKgtUtyeoTmBmIoPnVeBKxSxITJSp5u2MUd8OCK/kV6eddt5jhkGGJveu7G2N+QnatRYL0jXnPACD2uWUT3Kvq09CO9hF+9XFIInWQ5dPpSXu2/7+PtqQ6eg0aE7POczadCbcqyqrXjRIvsqLziYdmhrtumQkvenkzSzyY2aRz05/zdcZJ1zKd1Lpjuaapu0cpXOrOYeoq6LZzKIdlt6KP/EkHdW84COatB8FZkY9yiJ05hUu4dd8quMQmFkMgkiPVSf9Vb3y4ktj6twfXbQJvXQwS9SxQBmrLeN+LvFsES2Ssfh23MMar70vmoVPqWgSfdpjGfeHeFQ/gZlRTkaddDD6Y8KhPtpn4lXjBEXaVWcOgpTrIb5FpzSoSf9Ne0WyVZ3kKdlM63xhW0Y7bGbQ+kiu6jdO2y2QPDSfIE0z2uYUgEW9F64Or855gPU6Y6s874866ig8+eRT0L5XP+HasWMHrrnmmuhUX3311ZD9fPjhhxkk24gCZSdZiAbRJ3mJDo0FH6XiKeE8jXoT3jlIvpJdRw6VcpnnfjdEC49Mnv112o9J+ifjDPqOYvv27dFuKOAh2EL/YWJ8glQbdaeMLp4LOhsKhZR096K3pwveO82ONHG0EQ7GqKLqdC5LhqJ1mvqoYHNC2zdMZ3r+gnlYtHgB9lq9EgccuCbCPvvSHi1fgnnz58Bc4L5uwelg1CANVnRa0W0jY+O8PXImDPMwXcBIxv4HHID91qzBHHrpRx9zNP7pn/8Jf//3f48DDzwQinTIqIHPBMdJUBKihGVmRNMGNu/6MfufdZ1Gs3abmXWqIo5YUBXrdSgbldHMcRMVKOQpCruB2YxoC5o0POVyJTpqa9bsj3322RfmdHAHHhYBnoZGfKcUmJSzSSPhaVBEsxa+wQNY+YybQfOaGRzlAj5KBayCmcV6jdWmadc/36DoZlin8ydokq6cG3QXMKqQ+owObxFKvaXo6erDiqUrcciBh+GQgw7DnKG5WDR/MU4/7UzMHZ6P/fc7CAcdcCj2WrkvhgZm0eH0jGhbTFNfoKMMyJlOk2KsL6YVdJV76VjnaDYCEvbxlmFqYgZNOts1Rri7aHDLdP7lxLZIE32CKNNmo4VpOssODlmSwZtHkQ5XIS2gm5cEHWpFOhcZjY0Uvlgoo8CNJNmnaUYlM5jzcbNO8AAo0ZBXaKxqPGi3MnouOTS5mUZ3jGHts2sxb+589PX2ISO+sbFxzJkzFynnKtGQDQ4OYcvmrTw0mli7di366IhLtlXiS3yCMvuorqe7B9qIwrth3QaUeblJfYqcfKlOedXJiepEHbV2GQ2YNtXI6Agm6LCpTc7IBHVaRkgp+EhnytzodRperXeVznq5XIE2oUDOVU4nSLxm1J9KpcKNm3B9ADMZrjyWe3q6UaDhG6LjkDEd5wU3TRNeNGrkP6MT2ICnTgqn5hINTTqXaZbFPjDESHad0Xgzg+aRzqpe8tBFwlgwM8owjfiEo0HZzzBKqrRKmW1ctx5lrlmJ63vsUUfjVee8Aue87Gyc8eLTsXD+QtR4mXJw8e1Hb3cvL28leJdgZMco55fzFfQCBuD+8NxPGZ28EuUjUD4lb0mSwnnfBvYz72J/R8fPnGd9AmM9zKA0IZ4kSdB5zMAmiyAeRfsULxwN7lPJbZLr1c3LiGQqR2Hrti147rlnIzTZp7+vB4JCllAXG+DG4D4wlEjrrKFhCMB9SduKjXzT8rOf/BR//MMfomOtA2KEB0dGuTcou8C1HeLbqUFCT3d3PKBlM8apr910XvS2Smuh/kv5hmbF8hVYvmw55s+bjyp1VWvgyHNGfUvIo5mRplZcU+HRZSPN0rhmss9N2ibpk/qCz8TkONeyDufa8nDeeHEoMzBS5BvHGUjRdHkTjE+MRedG+qPDYvOWzdzXk9AjvAXSIJ6UyoltUFai23OtvHfUwxRFykjtkrt02/tEwyPNDcpDtOnQVqVwqqy+GqMooOgWDtEgMDN44gcfOQXTXMcWL2s5dbtaKSOhThQLGQM5FaRZgsVLFmEeL07D3Cc6oBWh6syjVHOP8ZKnvar25cuXx72QUoe0d8yMsnJRd1Qn/gTgY2axzTlq+E4Q7S2+wRB06s0sjleb+NO84l38KFWd2gSdvNK/hkAjadaZs73u6qO5YkrdAh/nfVx/zaM2gdqDDDPb9WNmlGNCXWjQzgJFXqQk8yZpn+TFR7LvjEuoZ3LuhoeH6Vj0I6NsGjyTJA/wkWP0HN/8yilRwKyrq4rHH388Oi3SSfEpOcsmyolRnXBqHdUmOs3a557qzSzSX9lp+0SH+ggkL/GhuSVfM+Oaa1/u3gPjdP6EV+PVRzhJZtTlTlnjtY5qUyreRY/qBaoTqG5Pejt23MxQlp0qlSBbrfHqp7GiUzLUXJK78Gh+9VOqdtnYnDYDMBR5BjrnSR/IdxbXxXMNhSPnmha5h+R0i3fsfHRuKFtjsEB4A3VD86Tc+2GPdVbezACC2jRvnReaSZ5LdV6sJCf1Ed1ZIeOe1fwenUfyES2yK446rrVQf81VIx61qV5nguqdEx+BetWkT1UnLz7iVL1wVelcd9FfyMn7s8+txc233IoHH3oI3/v+9/HNyy/HL665Ftf98npsYUBCfmSxXEJGOyNbNj1Tw3ba0jE6vc577u8U5kD9zaH9LwAfM4MjrWWuTZqwD3uA8gm0EbLnU9Rv7fcGz+ApBqzGGCgaHRnlG/wxTNLPUOCkyYuFo43M0gxyquVcl7lHsjRBRhkXsgQCoEXsLa5hRp+GNif1EjUKlKVs4qxZw1jCyPRiwup9VuOwIw7H4UcegX323Rd7rV6FJUsW823lIOXkoCDGo48+Et8I/fGPf8B9990bweUUVovh95zKIMbAR0qkRRviDVKv6vVxEOVrVIhJMrVx80bcevutaDEaJyd7Fp1xT6FxKLRQwiXFEj4zI9GmppiaWUxjxf/yy6zdx2x3Gruy3E7527Q4Si0a/G46V5pbCznIgzOT41Cu4Nnn1vHwaWLRwsU0MAMw5+kQzZAGhwktCCMlnrQLNF58S7gJF8OoAJ2NrjbOFvlTXjwKVGdmxGfK/g1QvXGcmtp5I2LnPA/6BM4SUHdQm2mi1aTDQmALsqSIarkH/d2DSH0BjekWymkFxx9zIg7a72CsWroaRxxyFA4/5EjMmTUfq+l0zxqci8ZMHh31JYuWAbmPUEjLaNRy4izxDE7oYNfofHbFOgseM5Mz2LF1B6bGp5A3cnjSVEiLqJOmcqkCB0/nqoxmrUmHrIz+nn5US1UE0loslJAmGfp7+1GiQwvIeFUxMDDITdqIm3XWrNlIkpT5Bmo0DIF95KT301GempiKbT09vUjTDJs2bkbiMzQZrVHfHXTmwFeeE+OT2LB+I3p7exnd7QaIo0QnUY72IB1wre/gwBBpdShkBfT29FL5hyIdwi3o7e3DMCPnGdvlkOvC0OJm1HoLStyEREs6EsgAa511sMiQNens6DCq0TDp4wIzdFS1/tIXGU/V72AkU2O66GyZGWRkizSwGR20lM6J2iQHHVTOOcjgyUHYyjdGikx393RD/cFHeicnoURDA+LayijkNOcUHTkCWtyvMl7qX6ARU96Is0anW7Iz4pAxklMiJ3GCRplVXNMaWrzsKSpbSDOuZwkrFi/D2Wechb//u+j7aTcAABAASURBVDfh7DPPwnFHH8v1rcBTR2W0Zg/Pxrw586k/BRj/yaGUk23muaZNGPuV6UB2cQ8qTSlfR34FyguSNOU6J/Dca46OlPMenod/4F4IzsGYdwKfwHlPnJQPecx54ATyK5ARFv+St1LJM9D4ptyrAwP9aLUamKIT+tyzT1P24xzVQi8jFVmWUBdn6BBPkN4Zrq+hUEhQLKQoZRkcDOt4cdPl7U9/+hP++Mc/Uk9rkIwCN2dK+rIkwSDnWL5sKXWjFHVQh50cgrmMnC5dsgRzZs8mfwm2bNnK/R54cOScK418S/e6urpjWbqigMYM7an4kC7k5FX6UOf6KXXeoUmHKSVvJeql1lh6VeWlDnwS0mNmnCenPZvCCKP5unhM8sLRoLPcouMqR0vOkXTMkQe95ShRn3p6eqBDKOE6aP6RkZGIZ8GC+TxQFmPh4oWYzWhNuVxCpVLG8KwhSgjo5d4r06Y6c+QtcEwgPwnzLcq1TqpCdPg7dIiWLEsp+xrl4ti/TWujWY8Hn/rp8BMd4jtLk4jDO4syFu9kkfP2oEQZpNShlHxLVt454vScO+daFkhHGvdOg46/9k2ZDlSg7rQoQ8lOeYHjODPb1d/MoDrvfcRnZug86q98J1U/lTWHbIJwCzrtahNtHVBZ7R3Y3S9EWaifcAmUF6ivdEProjJ20pNTz/XmSH3Vpn4C2QTtI/GYUZdL5Fu8iNZuXgKLtD/SmU5eNAjUV3VyUjZu3Bj1XXjFl/RG82h+pdJX8SJcwivbp7IimCXqk+ZTP/VXm/KqU5v6aT61CZQ3M7LVBs0pPqTPatc4rbPWUG2iTXNqPYVbeeFVXuPMjPrRC+m06gXqo3alwquxqhctGiP6Oqn4naTTtnnzZtoHBevqUR9kozW/eO/gkowlA8lM7WpTH9FqZrQ/La5riPpoZpCMNb/wa4/JBgvMLEaUZatrtAFtvp3I475sRmhx/7Jb1O8WbVBNe5ppRz5mFts0v3io8VxSKlzOO8oXxNOIew+0hCXuZdGvSSRf8aF8hRch4dA5J56aPBva/LU/9pkk2r8NRqI34dlnn8Vf/vIX3HLzLbjuul/ipz/7WfzUwBQDcesZnNi6dRtRGvkvRt5z+pYF+mFmjj4YbQD3bpUXOOFMmG/yTBVvWhvpaEdeshnis8W962gLQN2vUU7jDETJzkmWY3zLMckzTeUxBsbkWBtnz2gjCrQ5XbST/bRXfbR1vTwDKuI/S5BQNoLUGzxxC6qVEgb6ezE83I85c2dh6bIldKJXY/8D1mDfNftir71XY8WqlZgzby6GZs1Cgbh0ZmlNHrj/ftxz958pk5vwxz/8HrffdiueePwxTJDWVPaV6yb6nZlFBZHwxXiNCwY+8/gKbg4PkAK9ejEOLlaBB3qhmMWDQwZ8/fr1cYNKcTNucoEExOGoawJldoKjFMwMZnuC+6tyu23nkJiY2fNSDsAuAOCciwqnDSweWMXDoULDXGJ9gG7oZoYmD7K3vvWtbQNL46DDp0TjnSQJXzeMxcNKOLSpxI/3juPziMvMoDYz49QW5zRr58FHbTnxC5RnVezjvY+pI42ax9OJMBNeOkrxckOXk2XvPNIkbTsywdHJzOkEt5A3wWhiA4krwDMCTT8CBV9CudCFjKnLEwz1z8LBBxyCebPn44hDj2QU8qVYsmg5I+GH02l6BfZdvT9WLd8bc4bnY3hwDubPXbTLye7tpnNcqGCgbwiD/cN0OBIgd5iZqsW5eY/i/HU6+hnHUsHofLfoiG/ZtBUTY5NoMhreYDRajtfWLduxY9sIlI7qc+G1Bgp0wkt01KemZuDJe5Jk6O3r5yYsULaBulPHCG+hZsaDuoEiowKVSpUO8jCajKRv374DNUXb6aAAFjer9GqGDqcMoz6qMMWL31NPP41RKnYAoBu0ZF3mgdMxIuojYyj91Ob13sf5eujYcgj1v0lD3R0NU+Cm1uHV19fHw75MWoYgB0NOtvZH4OGt8R2DCT6jvE3PTJNH54mjGb8bIONqZnGvjNCRES2e85aoe13kp8xLguiZRYemSaM6zghOwo1Zo6MlJ2iSDlMgLRmNRoO3dtEwMDBA2WUROG3USemW9E6GRji4TaEorebTZ16L3LMZdWuGxrDFCJZxYE4Dpr09m0bj717/d3j7W96GF554EhbwbcI2vjGY4gW0r6cP3YxcDA8Ow3PtdMnZtmUbHdkZFPhGI00yOJcgTTN4Gjcjb3KUU85XII9pVoDjOLV1QO2mfs4jIU1JksDMYM7BM69+oKEwQnQseAmCAUmaIMtSKF+jwdU6yDDLRsn5lJy2MFK7g5eRiYlxDA0OUAYFOtIZ6uw/w9emOWVcKRfZ1h+NaiFLoEvWk088QQP5B/z+t7/DHbfdjm10klPnuQem0UVdrNKxrFCXJEfhCDzsilnG9ilIvgPU5yKdGTODDjpP/iR7pdK7QH1RWqNdlV3JaScS8p5RPkrFi9bQzGDWxqELhfqPU6fVJrtmZrvW2zsH4a8xSBBID8UVeRV94r1BHVrKSPoQI8Bz585FNw+aXkb0ByUX2rz+gT4MDg1g9pzZSCnX5SuWY3jWMCPiJfRS70W/6rUGOqCls8OMhEoG41FPUwQeoqJNdCgVjToTMspGoDrtU6WC7XyVq7Ki/ZLJdr7NKnBuvX3oqlQoy260uEZdVdnuIi9KEwCVOeGemOb6aU+oTDFwbYvUuxTeOepFRluSx1R4NVeZ65VTzkWuS0K9Ul2nLUmS2J/IIw6lZoZOH40DH5XFG7OQHAR0j0kRbTdlrrJR8M67uG6xH+dscW8JNJ/qOqkjrQIzUzU0j/qZWRyvftKFOve6oEk8OXVHdRFUJn5Wsb+Dcx7ee1S7qihyTSuUm/aQcKpe69jT2xt5NLNol6R/ZhZl5UiPyqJDMtKaa09N89W45CcoFAsc14i2UkTH85/7W/hFk9ZTdKs+47pLT4RPuqtUfWQnVVZetAmP5tY41Xf6qV51okW4RJvkoDr10Ril2ktq6+ASDo3V3KJZ/QSq01jhSNMMshPKa6zoBR/hE13iQzZ6KyOw0vP+/n5IFgKNUSr8k3TI1U/4O/ISDtn+SdrMEQZaFFmdYLRW/oXGSlaiVfNqD2i8bFROHfLecQ0daatyPQ2FQhblrf6O6+O5vroMifYC5a49JujISPmMcldfjdF8AtHkvINRP8u8KGfEq37CJ3lpvPhRP41Tm+Yp8vyVLDZs2Aidr/oYzD333MPo7B248Yab6ETegQfufzC2yQ6AATCKESM8/wKMdjrjGd2AzuWU9s15DxLBHx/bnOf5SL/Hpwm6e3uiHprJ5tXifp/mPhfoAi6YnpnCxk0boO9ojMuxpu2ZonNd5/lP1lDMMlTo9FbJo+xGN/eC8opaC5QXqE+5VGDfIvRWc87sYcxm8GCgvwfz5s3B0qWLI8xm/QBt45w5szBAW5mQzi6+Jd0xugOPPP4oHmak+sGHH8INN96Ea+NF4+e4jxeP5xik0UcnjWvWTcd+kAHqDuy7334QuMDDPKExkyJIidMsw/wFCzCbTrYO/ToPu7SQos4ohCLY4KPFSXm4asG0eEq1wGZGw51BBkmbnl3Bqp1gjKaqpg1mDmas25Uq/3xo90TsBz5mxt+7f8wsGizN36Bjb8b504SR6z7IUdJrSSmElHuSjsuvfvNrvO3tb8WqvVZiKi7qNEP926Mx8lTMDg5tPk+l0KEgBe/M6CjIvwYz20Vfp5/STr9Ay2hm3FAJwUdQm/B7OSKcR2XwUSpntEAHNU0K8D6Fyq1GgEOCQlqmA2xAy8HoEE9P1hBaRgXq5uFTRbnUTQWaj0Xzl0AfF+nvGcTKZXth71X74qgjjsXRRxyHE489iU7VKXTKj8KZL3kZjjjsaLzghJOxcvlqOha92G+fA7DXin2QWkaHvopKsQseKTas3YQdW0cxtmMCoWltGhgNn56okSZAH+kolSro4iulJp3xRp2HHx3zOqPgY6MTyJif4WujOp09igQCT4ejLGeGDt0UHcHJySm+ZZjAli1boLZZjKTK6E3Rme7r70Od0SpFe3r6eIAUUiSph8oJD9NJGsEZOlU+caxrQFFiM4uHd5mb0XFnVqsV4h9nNGEaGzdu4OWrBWO9NvQIN5N0QrhkgMo8/OVcC2+RB3aVN2TBBCPrxtXgtoE+9641k6GSzgQehE1G4kdpFOo8MKd5aAkX+ChtkH7xVqOh0Jc0Z9TOA1RONLvQyDZp4CuABZQrJQh3i7d+HVYt4pVzonlyRh2ET1ChU6G2EiMHclgcALXr821NynqKBwA3CbopZ5Xnz5mLQw48CP/nne/C2+hgy9mepux38FJTot4tWrCIzugQdanEC+gEFN0a58FhzqHKC4IMqqLQJeJL0gwlyqlYKqFAGTnvufc5f1xcB8e9yM1BGTPPNuc9nPftsnPw1P8k0zpyb9AGmRn1IsRoPXY+M5SV1kFArcMgLxt9NNKK1stJ3rB+HZ3/SXAkhmjg5jCqPEbDT1Rocg0c17eXF6pBGtCM9GylQ34/jeNNN96AX//6V/jzn/+MzRs3cTxQIR+lQiHy3l2toEoDToLgSXOaptxjRfYz6ngFDTqzRhr7+weQJlnsY6YaoMw1MTMk1EvZSrN2XusZ14+HTYNvdozYPPU1cL1ByeU8fOukWfMpb2ZwBAMgXKqvUN59fDPTzUOlRAerTjoyylC67b1DSh51yBdYNzg4CEV8JAO1z58/Dzq0UvIi8ORLB2+Fuq1IqJw7zeOcg3RVtM6mPKX/KqutTBkF6rmcbtElemXjhGuEF0rt1RL7qKz9onkkjyzL4r5UnfDpkrSEbwF6qFNkkXR7yrXMNRwgr477tkHRtwg51F6gs1Dg2ogG0ZeQduXZIR7Yok+yVp3oUR/wUao2ZuMaKRVo7wjUplQgflUWHuHogNpUp7dIHZATLDx79lE/lVUvMDPSbhANAjODnk4/M4ttGiP8ml+gvOrMjHuhhZy6IXlmdF4kA6VJknKsp2NTxwZGpBVseOyxx/Dkk0/ybJtGmbqbUBe0phqbUBdFg+YWmLXnVr6bkW+tkdZN9g58urq6UKbdlKOhVONFF5tYX44yl13SmqtNYzVGcwmn6tRfqXhRXqA24TBr74mMeqE+ok2gPloD9VMqvJpHNlW6JJD+SA6yr8ItHRRO4VHZrI1b+GSK1E82TLg1n1LJuUOrmcV1Eg7N18E3SadO84xSr59mMEf10l/RIL9C+yzhOpg5mtgA5zx1LKEdb0E2VbZLOAWiQbIVXxovHnR5LEivs5Q6n3C8i6naMq618CovuYoujTOzuDfFg3AJr0D7WPRpTpWVF49mbd7UrjFmFucRLtkHzSO6J3hOPProo/E7Ug899BAee+xx5u+CPk40ybYinXCBp83OecnWm2SN60CLNk30pmlG3ShQBs2YFnkuVCpVFHg+AYYC97Bo0ZsK0VrjmS0btY0C37LMAAAQAElEQVRvdcfGRjE1NRnP6KmpCeKoE0eClGeDQLann4GAQb5ZlE2v8ozsoj3sQJlzlXk5lB2vUHfLtMP9vDTNYyR66dIlWMZI9ZIli6JTvZTOtcrz5s+Bow2erk3Tx21ghDQ88NCD+P0f/4Brf3ktLrv8m/jd738POdhPPPUkHn38cWwhrS06AJWurngmzpk7DytX7YUDDzoYx59wIl74opPxgpNeiBNfcBIOPexwHMDz1uU0mloQKUEfmVAERJtLX0Zp5S2USsW4sEmScLsDMjCeeaVaOCm2p9HTwskI5SRA7YhPiL87v8wMjsI2M7Qfg5mAteZYZREMBvC2ZGbgD+v+tx/hb4MOm0ajFvv38GAlAnjvImzYsD5GLFuMmNxww5/Qy4P6uOOPhU89ilwYHeI6IOSYF6j4r3zlK/HGN76RfNeR0lgJVyBfokUQuHslN6XOGZzTPJ5z+ZhXGXzMLG6chJtRdc55nQu7gF14oLQgDnLibNLpqtMZ03q0qLhy5Hj2wplHk85rnU6r0e31LiVJDllSgBxtxzqlTTq3LTrl1XIPfbUErXpAtdzNvIci1SVGrx0d9oHeQSxZuIzji+jtHmC0ejb0ue8XnXQK9lq5N53yY7Bm3wOwdNEyDA/Mwj577YuF8xbFdB4j56rvYzTcGH2vlKqM7tWQkCbR02CUu1rpghxS5TM62F10vkV7SnrrMw1M0lkdpTM0NjKGEUa0t9HJm2JEOKVx6R8YxCa+xnOUqT5POsEL0qQ2Hx1pTz2TzLVeOhyqVHTpqGS3lREy9ZUsK3SS5DxM8Ua8dftWaBNt2bYFm7ZsQoOvBQq83Zo3jI6OoMzNKp1PqNO9vb3xtq7IBvjIgVSddCOlc6L5CzQUbILKilDI2GZZtnOdE3ifRGOivj283QpXkUZGH0tQm/gqkE/h0OfrNL7GaKf0yTtPp3EKWZoxEluHPpIwSqd99vAslGhENHbp4iVxLo2XwyOHLUtTjknRojMukEO+Y9t2ZEmGJt8sODgcdfiR+Pf3/Bve8g9vwRvf8EYoYu2on5VSBT3dvbzpDxCl0bi1aOymsGnTJuppIC9FGOly5KtEo9ZLw5WS/mKpTNlVobxP0thHaUZeCzTKCXlgJQSd8cKhvED1Aqo9nYkcTep+jU7mFC8f8ZBgWTKRsdSBoEhTyjXaQkd53drnKJ8ZRqYZmaXjndIQi5ft1AE5zXICvTleuPsxRGczYbsuVnfddSfuvPNOPEVnZMeO7Zhk9HuKh2kXHc2+nl4MUfcG+voptwTODC0GGcq0fzLqWZrQEeyirLoguuTUa5+yW5ST1hB8VCcHQX2kqwb+YyfVt8iT6kRvg4GBJnWxwTmUdzT2WZbxYMlQJT2eul7I0mifNEa0THEfCKTzgYddibKezbcSon8L94wucBNj49BFRHOJbs2rV75mhhE6DMLtnEG61M1ojd6oiPaUOiSa5azdz9ehk9x3CxhwUX/pvPaA2rVPEspTNHXKbXyGxDvosKzTDm/nYVSkLZX8JDvxkvPS2GDARpcDkoOtm7dgI23zwgXzEWjoSpS16tWuvEBzdXVVYWYApI8F6r+PeemJc452ukE9VX0C1Ul2GWUpGs0M4k95yULtGmNmcR1VlqwEahcoL2jyvAicU2NlV3KelQJOHn903qm/+mlNQBJNsvUOStXJkT6BmUF4hFc4zAyiE3zMLOZTrneB55FA66H2Avd9iReXIveU6rRftBayPdqjSs0MRfbT2miM8Isu8FFdZ34W0cmrXXjklJFFni/N6BwmPqHuuygb0ZumCYw85VwflYU/pa4oP8G9o1Q4hWcb95/snKKhDZ5jahPtokGgvSwQDjOLPGus2oRTPKis/AD3tZwkrWMX7bzGqJ/aJUPNLdsq3RROM4Pq1cfMdukB+JhJL8cYYJmBWbsfq2NZ/TWfaJX/s4VBHjmBkzxvzIxyaUCXzfl8w1/mOjTJV0b+izwHJGdd6kWjxqqfbL7qzSyuicpz+OaoWq1wb6eksRn1QH6HZOPYT3OJHulpkeuoPSc+RZPaOj6B8EpftW7qK1CdWXsuyUljhUNyEX7hkOwkG8lJdlQ4b7nlFugjcr/lm7yf6Psof/wT1q5dB7XVGAQAjHrguafTSC/45LQ50j+1zzBopnyLfopo7chQ8hQdReqr5p6gky590MVEZ5nWrD1HDfquiaL7+tJhmW8bi8WM+zhFpVKmDaygTGe5QujqrqCbtqqrqxLb09QzzVCivSgWMnTTPgwwEDdreAgLGEzQx/tWrVqJvQjz5s5hcKYf6tekzR0fG8GG9Wvx6CMP8SJxB377u98yQn0D7uTZcO9990HwON9yjvFsSGhD9FGRLvoFKW1tpasb/YNDWLJsOfbZbw0OP/IonHzai/GCF70IBx16KOYvWgQqNZ5+7jn88cYb8ZOf/xxf+spXcMEXvwinRQAfCUqft57LV43OGSS8HjqsElzsw8U0a9dLgGYGCIC4KWV0PA2wufYmZTXn9BGPmbGrxbzwOhg6j0P7n9GxVk4pmAf7aB7w4XAIgBDTTj7Q+QXv+7AczgNZIeGh3UD/QG8EWKDTMIl169bCHLg4aRzfogGtVss46KADsN9++2L//dfwtrMUq/dm9Hef1dDrCv15IzlzZsYxbQjULO89FS+PvEk24sd7Iied+vFsV5rTKCuVwenkNV51ZqYkOheeB6zoBKvUnlCGavRMzQxGwjktzAyOskV8jDIPpCFhyUVn2+j0FujUhharco5jWY6uPn6SJUWkvhD7pT6jyIzljJFPIHUFeGSoTTUZ0e5Dk855o5Zj1Yq9ceABh2L/NQfjoAMPxcoVqymr/XHIIYdh9ep9cOihh6OnqxerVu7FKPia+PGTUrFK3A7eZYwKdjFN4SxBmhRiCkbhGzUSyLRUUFSkiAIVuM7IqzakYDMPX92Wt23fhozGTBFr6ZbkKIMm+UpXJ2gI5ZT10yDvGB3BvAXzILVRdFB/MggGNOjEKLIzzVfsOgjHuXmMup2kCXSZ1BuasbEx6JBwzkOvAAucc4A4ZXA15wwjqjU6whU6mTqczCwaaNHiuB4a3zns1K5+4ORqS5KEBqNKfQlMu2BmUJ3WWTzU6Vh66gvVFIU0Q8K8dx4tRqwNFueRM5XTQWsJ6EhLXk22I4Drl0OOtv5qSI1R6XFeWnL2mTU4jEMPOgQnHncC3kSn+gPv+w+cfdbZGOjt51o76K/LpC7BrKFZ6GV0VPolnIIZ8tog/gINpeehm3F9lE/pXM9wnRo0rMob2zwPHJ+kAGk1c/CsA5+OvnvvIRCv4tvMILmozsyo/00CeSDNOjy0DkUeNOpb4qEmcFwvOW+bGbXbttN56+3tQca5p/gGRJFtySKj/LqrXZBT3ssLTh+N41Yemrffeht++5vfxD8rtX79+vgGS/gMwEBfHx3xgQgyxN47FHc6OjLs+qiFUtFQpF40GD2WLohGleuMxqylUS0WMjiQH8pHeYHKgbLSPDnXzpOPnHZHa1zXusf9De7jVjxQJLOOnMS/5jCzqDtae7WzSHk1KENDkYcMp6RDUYvOLSiEhDidd7yADGCckRmNK2Qp9DESzSlHexYd817KRrZduqrDT/qrg1DRK80jp0qHpSLgkocOvIx4JAfJSLg0XwdEV5YmEM6ENJBqqH+FB2aaJjEvPA0edE89+QSUV1BDl4YmnW9dErKM9og2U/PL7mofcomoP44yypEQr3OO8shhZpSBg/qYUdKEJnXWOc+5aOe4N2RD5ATUuSZKO2X17+RVr/kkJ+1JgfJN0iRQW0y5QZR22pQ60gI9pIX+BwScFsZ6tZkZafcQDjOLqfB3yuJXeMwMZkb+EjoOpZh62g1QX/QZUP1Jye0MRKiv6G7Q0RN+8S45dXf3cFwZ4qXIPSsocM8CxvkTOMrEzEGpwHOPkh14l3D5DEXqdbzEk4aU8wauQZF7sFqpQnOUGRVcsmQxYOCFps5Ly0xMpS/iR3LZsWNHtKFKpTfdjJB77+N40at+4hd8xL/aBGYGszaIP9Vpz6dpSn5a1G3NV+Oo9s8YbbX6CIfmqtAmy2506rU3RZd6mxkc10K4lGpPKa+x4COaxKfm28xLqpw/lc2M+7GMCV4i2I32sReSj2ShduESHs2ltIe8aj91d3eR3yxCiXtzwcIF6GdQQvxrj4nOFve/dN9xbVUWrUpFi84ZM4NwaozOtybthr4TJ7tYp81QP7WJB9FRoo3s0CX5ij45/JpX/IonyWnt2rXx89XXX389Lr/8cvziF7+IZemWzjlPnShSd6QXde4XpTltl3Oe613neje5Hjl1OMQ8YHSGK9zHRe63DJ5rbWYxrZPOEZ5DI7zU6y2C5ChZiRbpivgU/aJXtHd1V+P3OsoMeJXkbDMIVioXoLJkJTsi+6O6alcZg0P9GJ41hNmzhzGHF5iFPPdXLF8KpbOGBzFnNs80+q2BsmvQXu+gH/EEo9B33nE77qMjrSCC3mI+STskf6BJByml/U5ofxSl7uLYLgZi5WAvXb4iOtQHHXwojjrmWBzC6PTRxx6LAw85BMNz5mAr9f6OP9+Nq777A3zxoovx+S9+KcIVV30Pf7rxFtx97/1Yv3ELdvCNvvPeUYAt7LXXKlBWGB8fiwIrFDIKuUbDFmjCEZ+2IwN0UhiQcFPIMDjn6OTmXJBWBCmF6hyVysxgZhGHmcW8NweB+gliI3+ZtdvNDM55giMor3pwLGLZe9U70moAnW29hpEiKxoCBG6QHmiBPB3ZdbzB5LyRmwNksJuMqjQYdeEUcIxsVnnbHBjsj/2np6fi61XdtEJ05GU+Q5xX/YW7kwZpJOciARCfzjn2swiq60AgHimXQHXqJ/C+LbOc7UF4nEGypUoDhl2P2R6FXbU7Mxxgpnk74GHm2ehIqqO9TmBgPkd0zPJmTocbrHFIHA0aI+CtJmePzrlnXYbUF+DZ5i1BuVhBs9FCpcwNUaoyEtqP/t6B6GQfc9SxWLZkOY48/CgcuP9B2GvlauhvLM+ZNZev4asoMYJeLXehPtOkQ0i9YFS+u9oTx1aIV7j1efBuRrwLaYERrq2QgU+SlPMnMYJYLnP+nQff9M5opzapQI5BldG/JttVluFRvsob7hj1WCk5Q0ZdHhwa5AYdRomHf1O6QNmXaah76JTps2jjjAQ2eVgXaXCEK3BtFbWs03CMj4+jyTm66MipDD6Oay2jVmJ/M4PGTNHZnSZkqZyGEKPjRumP7BihgWqgwAPQR6NWhHB75xF4Qjd5eAYecDVGCWp07Jv1JuVexhgj/oHtggJxOnNYv24d72WGLKFRzwrQXN58/LN7iUuwdPFSvPbVr8E5Z78cxxx1NFbzlVYvb+I1yk4XiTIj0cO8lYuX0AqMYEzxMjpNp76GOukA6U2Jt8h+BfKWcN4CnU/JrUDDnvEQTgoFOB7KLdKmtVJ/9aMxof62ddg8dY/OUZKlxLxPPQAAEABJREFU8SM6U7zs6MtcRE97k0d5tGgMtSdmyHOBOHVIe+eQpinGRke5D7fGj660eGFK0yRGLigwiBd92cQZoCiTHOt+Os1VrucE1+phvvq87LLLcPef7+Kr9Ccos/W8RE1z3hbkPM+hkWxxPRW93cHItpy+wD34wAP346GHH2T0pIo5NOKTjOpOMYrc5PyiocWDEgjImdboZAfqiPp474k7h+hPuL6Ctp607YbaVS5Rfo78iWfh0vgsyyj7GYj/bXz7YmZIKNvt27dDYwSaUzSaWZSNxqlONKhdB5KjMKamptDF/aBIp3SmzAN/eHhYIo/y1iVENGgfpZSx5tRhqMNb84l+0VPkGh9xxOGkKYtvfXp4+OTcM6LZe0enaorRr7URp3jJuY4Vyr5SLmM2Hfkh6tc8Bmz0ZVJ9EVdrKSdu0cKFbJ+NAnn2zlHO3dTfFEXqWUn6Rh3Q/NqvKfUG5Clh6lMPY3+YQaC88x7iwcxYZdAjWtqyARz7m1lMO3m1qU+L9HZSTzxmFtdPe1yyiO3UhxovnXJ2VKf+wiPQGPUROOchvKJFfGjtnPfwBF30Va/xZhZthOSvPppLbcIBPioLIm+kXWNU1qVf6zpG+6R160QEy5S1ZKZ5ilyvKH+ugeTnOD5wbwo0h+bjFFFO6i96pTfad5021ZtZ1LmMuiG9mcU3ab28lI2MjJAf+gmM4jhv3AEhnpWi7+mnn45OqfiQPokW8diZQ06mHG/RPUZHWXJUu3jReIHoFT8dWpUXP+JFeDRGeclEjqHssco9tN1q1zopFV7Nr/7CW2NkVvVmRh0rSgTRNzGztl2hHgjPNkbiJQfZc40XPtEsPJLTDjpUgfZZ9kUf9ytzHw/xTVkP7arOH/GufuVKCSU6i6NjI9jCN2+BOqQgn9rkl4gvOcEaI+dXZc0nWWiNA+2JaJ5kEEn0C6/SJElR4NlR3LlPJC+B6JXMszRDgTa7yYDFU08+hdtvux36W//6YvdNN92EW2+9Fffdex/fMk/w0kAaiafFsy7xKfdfAQYXz/ic54HyXGCedy36f3WuewIzB8CiXZKMBQltlOQjWWldxIPkJFlqfXQpVHtnHbMsg+zLLNqHObS/Ov9Efw9tS6GQcS8nqPBsrlYrzKdw3PvSh2H2nz17NpYsWRJBY2XD9SZOqcZO0k5LRzds2BA/CnjDDTfg5ptvjsGVu/78Z6zlmangUZM8K3C0cNFiLGD0eYi2cf6ChVi19z7Yb/8DcBCDiCee9CKcdfY5OPb4EzBv4SKUucbTvHw88ujjuO76X+PSr1+GT533aUapL8T3rv4hHeqb8fBjT2CEb+lz80gKJbi0gBZlWqc8lQqcFGCcTskLX3gSFvIWVmGoXp9tlJAE4GNm8DQcAi2wmcGM4NoLYOagg1XC7/RxFJTAjP0IUiLw6aTM/v/6+etxZgbhD1RmTsU8SKOD8gkP+FmzhmM5o6GWsuvGmfOwgOVwNBZgGLHZqnNRk1hWW6Cimxn4Q+MpZ6AOHWgqd2A3/4j9wKfd1h5nZlAfAfhIJsqzOvZv521XHzOO86R7F3iYc2h3NoDZNli7zpQCYIJOHmDW7QKWYr6TmrXbVM5lgMmn8k7zgIgY/QbBwLkJgU43Ag0qnXN9vIH2FVmSoUVHOVB5eK/BzNQMZOiVb7J+oJ+3zFlz6Ogtw76r98VhhxyOQw46FMcefVyMeO+7935YsWwVFi9YjCIj7zkj555zyals0vkvUEFLpQqdqV6UGO0uZiWy7bhMRse+n9H2LjpYtegUbmeER44xAhjNG4sH9gRfUWljWuTV0N3TiwlGPHt6+9jNMMNDU19yrNNpmqaTpGiRIuJg/8QnKPCQ16EiA6i8ohwyfjVusoSGboS3dM0hI2lmcd5JGkS1NXkRAR8ZknE6eg065xPjEyiSp/6+/niIS9bSLxndddz4M3SqVZZzDMo6pXxlMEULlQ8p5+zt6on8N2lAc16GKpTP1MQUL0oBY3TC9R8YaR0GBgaxcuUqfPxjH8db3/w2HHbwYdC6CN/05DQKWRFzZs/F/HkLKN8eGtUcY7xlj46OY3qqBphHuVKNUfciHZ6MB3dKeaQxzZAx72lYxYOZwXkPT/oc5cYlgOq96lgW3QXOp7VQnYxwwrFF4krYR/okuUkO3nmU6MQP85WfZ5vkJvnpMtGiI1zhgVbMCjD+U3lsdIT0TpGfFHPpCC9ZvJAXszLGR0ZwGw3rD773PVzD13U30tBmSYJNmzbScahhmBEQzaHxDUY5Rkd2oJcOxEEHHYglS6iPfGUZaBcq1RL6+nowzcv2KOcq8ABIaEuyNAEQuCw518XzwCH/3iGjbSlQNjoQzYxzyV4gHuZN6pnGCGRbynSMZnihCCGH51jJR3Jpks8yHSTVL122DCVGdraTPh1CFdZz4qg/JcpimpelwEhTlogeRLkXeYDprUeWpNyjCSTDMh1s6WKDuuvNkeYUjvSBj2hlwh+jEz1Gm78QBR68TeKd4H7xXAfNrXXQnMLjnIMcvkC7McKLCciDXtFqPbM0Jd8NbN+6HbWZOl/TDnFNS6jwgtzf288LdwXlYhlllivUsZzzNLlfGrxMtnjwgbrvTPJMIk38FX/k4OoQn6HM6txPeiNFNWCbQXS06CS162mkWKufnM6Q6tWuvGTbyavcAdUJNKZOGc1wL9bolMk5aJE+o8yc8wwcBag+l82E8Q1Zi3akDhZjmy6aOefUOkrPZS9yNbIviEM8U2TUlwSSpaMcc/YXjTPkS3k5dFpn1Y3ycrmdFyw5pFpr8HHeYw4vLSXqjy7C+rJVhZepadpfra/W1Rm4vqDeNdHgW4MmIXCNzIiAqXRQoLJTZwTS3wRJjLKcpB3rzMcRdLKa3GNZTKcZOJAt7LSLZu8dEu6JhHtjwYIFcS9J1tKVMukUBDIu50q8efIwlzw45yC9F49qE6iv2tUmOUoOE4wmS5bgo/7CJShwr5W4D4RTctOc0pE69YNdI27h1JgidVpjJqnT2uvqozkaDCaIl1l04OT0SteFQ/9hz8jISHzjJTrUV+O1TgLRpD0h+syMsm5Bb0q1tyWHNEt5Nk3F4MAE35y2eBnX5Vg2osbzpkj7J/koFf5FdPSEV7SKH9GR0dZJByZp48vcL7Lr/f0D6O7uibZZdVXuIaWi9c90Im+88SZcTYfvssu+ie9857vQR0EefvgR6DtAWjfxLZucphmc8xSTIUlSmDl42msBlwo59VZ16qP2jLSUeBaoXmXJ3nMdJTtdmjZt2hQDSaJDDrbqJS/HNdYZKZmLt05e/CmvOvUTJEkC8T6bjrT0SOkwL3f6T/30Fm7psqW0z0uwmE72LPbp6e1FT29f3IOPMUp99z13Qx8F/NOfboA+CvPIo49hy9ZtaHIPF3lWCubMnY/BoVlYtnwlDj3sCBx/4gtw3AknMkJ9HF508qk47fSXYhXf0Ls0w7Pr1uPa63+FL1z0JZz/uS9Ep/ob3/wWvvaNy/CL667DE089hQna4AJx9/UP8q14H+RMB+eRU551ztugHAUtGED5qk15R52JB8azzz4To9kNbtISlblFQ5bRiEtwHfAUtIQjUN45TsBVClo+IjIzOAraey2ij3kzg1kbsMdj1q5z7L8nmLXrzdqphmhR9gTVCcwZkwDHNKPBNzPmHVQ7NDQUN0ORB/kmHrh9fb1UplY0LKJPYwKNUIORbW0WAWiAiAJK1UcbSHnVqX+bToOnHDp5M80GPgFmRvw584h0KNPuR5rY1sZhbOuA5ORYJniCU7/2WDOL+MzaqVObA+h5PQ/Y3B6vdhbM2v3Bx0z0BOWIy5HuJIKZEJEzNnkqw54AaAzQovOrQ1GHjzaH6sV3kqQws2jUGrUGdacAfVkiSzOArNd52FbLXbsi3+ViNTrY+sz3fvuswf77HYCDDjgYSxcvQ4KUEfEVWDBnAXoqNCalKurTdTRmGpigI7h96w46UePYsG4jpiamMcwNM9A3CG8JxeAgZ7w2XYuHYZ20GBwS3tJzXgZ0YNZ5iOpwl5ER3dwDkF7XZJjNIAdSEb1dhyl1WcawzvaMul+jcz7MW6+nQdBhJND4CR4EPYymKK91SdiuQ69BI66xRRp5zemcZ2RjK5QmlJvGFdIsyk+RkTFGqTSGK8YoaR5BeW8OO7ZtR52Hvxzpbkb89TGJUTrXgbw1OY8M26qVK/GCF7wAr37Vq/Hmf3gzvEugddC3xuvkvUiHd+HCxejr7UeT6zk6OkbnahwzdCzIKjzXvkBaS+UKlDqWuYTUYcB5D0/Q2jvfzjvPlLwmgixFxr2VUU4qO+of+Jg5/qb+0H7M0JkQjpzOxTSjre3LUUBXtYLenu7oJMshffaZZ7CdUSUdTHqVPWfWbPapQn9VI0aS6YwWCxnfAgxiEYMB/f192LBhHa75xc/xnSuvwC9+/jM88vBDUJ++3h46e32Ug0dPVxdm88Kt+m3btkb7NjDQH/H09fdC0Sc51929XdRnT2eyH3LIQTvQoB0UT6I/pnQqJIsCD/siD03x3CRdcjanGfWWcxt4kZdO1GlTAjeD+kgYSut08L136OqqokBeJLfRnc58hZGcAnFO8IDmloyOvt5y1amHwqd5PGXf4LqLNsm1xYPcOeNaBUgvNY/6bOerUummymOMIHZRBgLRrvbAhZ+i8yQc5XKZnBodyAbTEJ3BJE1jKpyaT3RqTM411FqYcU5uJK2ldFIfQ2rRce7t6cUQI9myBVO83MmRnuDlt0491F5sUf9yjmvSuS7wEBcgGJzzMHPkA3wMpjxzmrPFOZvUozr51qVYf1FogrKepv42eaiBtLTYrr4cQhxhF6i+Tvl12jrtSgVmmsuiPZAsOn3N2vXCrbE5afCUveQHA5qUu9YmAtvEj5HmJOF+IF9KVRa0yK/sp/qM0ImTg6J5KrxAdXd3I+E+Ei2eupVRJzSH5jQz6kiBr9SrmD17TlwP5xy0FmaiOUenLFsQOI8zh5T4hEPgnQOFEfkzM6i/mcHMWB1iuUBd1nwC8am0SZ3WZ/qlO7JRolttkoFwiGbpRVufPTSX+ClSf+U3CIfqzIwXsHqcT7jkZPXSUZJN1dqon/AIhFf2DHw0l+oEqheNwqt5lapsZnQ8q1FGkqNwSV+1jsIvkKy6GI1UBHTLli2RZ/XT3H18+yV+NKc+j33cccdFOWlOzU8yIm71UXmKtkvzi0/RNMoLkVLt14nJcThvUH7t2ueijfHUF43TWksWKstJF40deWrviRb1U7vKcv6XLl1Gp3AF7dAsys5Rhg08/vgTuJcR6Ztvuhk//enPcM011+Keu++Botf6D93q3GPddMYFwiU+RJ/2ZEKbLtyi3cx4EWtSFqAuFWjfEzinNcxiucizQOUW95bOROGRTHUx0sfuJCutpeh21C/JRGvSx3XVG0XBQH8/gzldUAClu9rFE9l40S5B+SrPmTLn0H/4M5d6vYQO9EX4l7oAABAASURBVLx589HHYFRPTy/mzJmLZcuWY+GCRbQlw7Tjg7TzG8j7vbj19tvwRzrU1//qV7jjzruwYeMmbGPAbYZn5ADtzjCDfH39A1i8ZCkd571x4MGH4PSXnoUXvugUHP+Ck7DmwIMxTKe7xqDgXx58GD/+2S/w+Ysuxvs/8CF84txP49JvfBPX/+a3uPu+v2Dthk10qGcYe0yQm2dUuwdZsQK4FMVSFUYfY5J+yky9Get9WkQOjxaDlcESmrWEb3EtllUncNpYus1t4g1Fiue9R10HBQ2ymXGxTXoXwczgOLF3SUwNhjTNIKFLYbQAAim0AHyET+3/G6hd8NftZsROIAqYtfNme6Q8ZMwMnbFmVCIaVtHRoGHWF5syGj9FDHfQaXEw6FDUPKJN/aQoHEYcwuOYOiphzk1HZaTozAH06KDUTHOzyNRxboFZuw58zIy/AwFQVu2CzlzgY2ZQnWgws9gPemgoA5U70HCTABjrIhCdNwfHGsc67wwc9jwAwv9aVhuHxR8zg3OOPPqYmhmnahtcyVDgIn6Dxqmv5JPy4NWa1qOj4ONcKusS4r0DtQkpFU9R70atCSgaTphhpNRbCv1llNQzOlJvIbEEicsw1D8cv1ip//3yyMOOxOqVe2PNPvtj/30OwGDvEFYuXRW/jDl7cA6G+obQ191Px3sS657dgO2bd6Dgi+gu96BC5eddCXkzgGJAoBz18QhFzGYY8VGbDjofjU01RtUS6gQgHo2/HWp0pge5UWVcRhi17uWNeRv1JeOhKWOj9RNkPJQc+ZVuyfjI4MuhKfKAUbv6TsZIRJmO0jTMDHokPxkjGdox4hc9Rb4GlP4plTPszfNtQYuySVBIMuiyghzImBdfOZ0U6bGi4/pc9d577Y0zXnIGTjv1xTiRN/QF8xeizouG474UH310rFezT5WGThcJGST9je8ZXoLElwyyoEzDV6Kz1ZFJIM1JkiDNMnjvIw8t6qTWO6c9EC8Z28yMl9Yc4ls8CpQXiC+B8qqvc08G4ihQnr09XDM6lWrfTHvzMJ1j7U0Z3m5G6fp7eBnmQa8xI3xdWyZtknE/L8l6I7WDTuRNN92I7373O/jjH36PBx98gNH5Omk1zGLUGhRarTZNm+Sp4xbrR0d38LKzCY7L0UsnvEVHySdG3kJs1/6emp6Evvxd5MXBc40F2gtlvt0jq1A01TkHPVp/pZ7yaZHWhE6ScDbomEs2QRuBHZSXbVU/tYlnpc888zQPiG3QoVygc9XPg2maURKfuBjdCVRa6YuiUYEyb9GR1JrokJY8hHd6Zor0k1s69moTbXKmBQowaLzGSnY6YLVu0vMCdbhUKtO+tSAZKxKlNzjqW6X80yyF8IU96B9hdH2Sr2YHeUGZN29ejNiJJvWfwyhTd3c3D8VBdOZt8ODLaDM0lyDiIx/SgSwhfke94gQ5HW4qENfAR13SvpDu5tzDuigr5bBIp+QoGsWnmXFYgOrEU07dUpuAZMe2Tl7lzhgzrbmpKkKnj2TluZaqVOqc2yUfzaF68au8xghfpyyaxV+TvKRphow6rv02wQuG6rZv28F1XkcnbJI8BtqfclxjjZFsNJ9wCTLuqyovRapXXvbG+yReonRBblLXVA9Y5FFt4t87R91u14GPzjitt3CzGNdTNCsvWWkupeJFdWpTf+XNjBfBrjinbJwcTOmJ2qVb6it5NXi+KhU94kV9NJ9wq6+ZQXZR/dWuvkrVJj7UZmbQmO2M4KuseuHp4FCb9oVomJycjHZa6QSDHCO8tEh31V8yEG4zo4zzqBfCIfqFW062dNTMIl/SW5W1Nzr9RJ94Eh6N09yiVfz19vZGXjSf6FEf8BEerdUUL37PPPMUduzYxvVP49oIh3B36OuUhVf7UXNLNroEyLlWMEf1WhN93+jRxx7FPffci7/85f4Yob7tttvx4AMP4qmnnuY8I7RtnnavhfZf+irT3mXcJw060Q1of4s2M0eZ1eGcZ6R9Osomo36KV0D7wOIYnVszvLhO8fKt6P8Ygz/SYclashVN4lMykyyEW3ZIqey5zjB9fFLnVODerSrizkBtlmaQvZ07dw5mz54FfcxDoLyCGbK1DZ4NoztGsXnTFjz15NN46MFHcPef78HNN9+C66//NX5GZ/juu+/FU08/i00bt9BG1xhF7qGtGaa9n4PlK1bhqGOPIxyLk087Daec9mIczKj1Xnx7Xqp04Z6/PIDf/OFP+Pk1v8TFX/0azr/gC7joK1+lk30NHnjoMazbsAXjdJibwQO+ECGnz5Lyjbr5DDU60s6naLZ4ViQZzCUYG5cuKsBYjOU6gwwz9HvqdODZCz4psD6lOHyEnM63wO27z96YNXsYBb0+5UGVFdK4ASQICRk7H+VD2FngQpnp4LFYYWZw3PDee0gRlTczdB4zi+2q7wD4mO3uw2JU0k7ani/ArN3HzGLezAD+BPCg2UmQ21mhhdafNSOH6KXDJGjxoFK37bz9eJfAzNChQQanza/j3DnbAB2c4kN91G5mrDd0HhZZBnHYTnDQY2asN2ZDrO/gAYkxs9hmZmxnDQ/TnIekeOTEqtgFZg5mRuPpIBrMmKdszQz655hij0dFgXNsNcDMngfCAT6aS8CJVIqgMQIO4RhW8SeQtiCBMW/EWShQwQzIspR6ITm1+WMzZZWQ/IAKX6UoqpXwIM3SAnRQekvowxgc/8n3kPNYzEp0KHPob3CDzvjsodnIXAH93QMY6BnAgrkLcOCaA7F61d5YvmQ5Dj7wEBx1xNE48tAjsdfK1Vg0fxH6e/pj1Hvrpq2YoTM/xUi3nNCJsQnUuGm0cUe4eVs8/KZpPLSJt27ZBoGibRQ7ioz0lgqlaJREoeeBJhD9Oux1w8548MkgykGWgZVhKdKA1OlQyejICG1jFFZtRTrbaZpCjwy2gIJBoBMwxWiI+pgZdbI3HuKSr/p0dXVpCCjeuCxRhi6h/HIU6Yzr4ye6gCl6mKYZDjvkMLz2ta/Da1/zWpzEW3o3Izb6fLlo12vGoaHhaISKjBrozzOtW78BMpziuVSuMkLWBUdem7zUCcx5wBwcncUkS1GgI5YRxEvK+ZIkgeeeNosUwqydin7lqKnRgDvWZ1kWx6t/i3tO/OnwlGFPqRdmFqM9zz33LPQXQOTErt5rL0aRB+IBMc7o65YtmyOOLE2wePFiFIhTUW2N+dHVV+P6X14PfZll+065K1o9b+5sLFu6mDJrMEJewkB/LxLveBDVkJIvLgLkLCbMkwT0D/Sih9H0ZrNBwz0NTwc3SRMUS0VGIZrQF2SL5SL012ly5Ny9OZxzUf/FI/h07ILqY551aZKgTBxl6kiDl1LJUuuuKL2cg61bt0DBDEXDNvEN2zZeGp6hLDZt3oie3u6oF0QT5dnHi4VkobKZxfk1j5RkenqK0bwK1wIwIK6PDmnRJn3q7e2NdVoj0Sc99VxDQZF6qjRLC/Augb4MpTWe4Vuh3p4+zh0ok5lIi/q2eCkRH4E2QXw0qPuLFy/CipXLUa6UIBorvIwE2osxrp/2l9bbzHiI10luiGCkU6B+zMLMoHlFc87Ducm92mBUrtFoQvkOtKhHSZKyv4s01XkwC/TZ55x7y8zYvxn1R30Fqu/MI147dZ16tXXySgvcZ505AIOZbByiLJRXW520yQnRBd67hHO2oH0k+luk38zo1NS418b4xmgUIztGoL1bJ709vFwKr3grcl+WeXkEH9HBhHqVwczQ2smP6G3QkZXdkO0Zo+MjPkTrDN8QaU2d86Qvj+OEQ7hka5qUn+yesdJRZ80MStUuvE066wKVc66Z8gK1aU6lsm0VRtw9dUb9wEep5lfdNC+F4lvrnFDnZSvEp/SEXdHPi6NZe33VLn6FV/iFRzoqnRQOM4PGaT711Rzqa2ZQX40Rzg7fqlO/IvW406a5xaP40Hj1F6hddcpv4qVefWbvvBiKZs1f4Nprfu1J4TSzSL94UL3WTrTqEik8Y9Rx9RVu4RNvPbQlgfujVtO+abJbQIFnpuq1jysMLFT5Bq/Ki+zg4GC8yNQY3BGup59+Gg8//HCM2P7+97+PX1L8zW9+AznW+uKeHG29GTIY19Ej4V4okGbNLxza65KN1qW9Hil1swnVSY7iUXyBT+B6Sz5N7jXplmySaFBeuj3By6Gcbp1/aZqhwHmEs4f6K9rFa4Fng0DyEyRc/wr1Wfa/hxfueXPn0v72YxbfAi+hndDH+7rIu3eGSb6t27J5E/RXhvSF6Pv/ch/uvONOBksewjPPPId16zbQHj2N555byz00Tv0G+c1oZ7oosx4sXbYCRx11LA6jI338CSfipBe+CEcedTQGBocxSft1w40341tXXIWvfPVSfPQTn8R5538O1/7yV7iLjvoDDz+KTVu3w9P/KPLtcD0HZhi8apmHItBgmtAmZvQJAhzkPPOIhOqmiFv5Tl250hXr69xrFsdx/zoPI/AX4mfBNcAcPNcrwKB618soj75cpEWocINpASVMHfDeOXQe40AEcAN0agDH9haNoRbRew8JvgMqq129zQxmu6Fd53bh0njV7Qlm7f6qM2vnzZhy0YhM1TD+tkhTgAyN6JaSJD6JkQPdFHMaQimNHA8z8hMMxtSzT07jJqfQzODjgevBJtBDhCc/GQ96pQLnOY7DwcfMIN4EZrvznmP2BEdaVVbaAUoQgRtTKc1JnMc7D++SneAgvAJPfKK1DYb4kF8HQwRWmRn4EwHxCcyrzmLJzCI+M2M9Z+WG0/wswntiMfAJEVRnZuxHcGAKRmeneMg1wZE80OrcAC2O85CMIh5SokNEskycB0dGKPJQ8ZSxMwethyd/Td76HDyq5SpHuegYZz4DWiA6hzIj1EVuBs8+WUIHnE51tVTla6ce7L/v/jj6yGOgL10edsjh0Bcx58+ej6GBYaTEMdA3iHK5wk3ZjQrT2kwDcvALfK0jxyJQD7TWOowavIXqP9FpMAqccjM888yz8dZf54FK8ZDfVoxCyaBJn7voEAc2zPCgy2hsurq76DTKGOTwXCMZtSYPMR1SHZ2p85BVm+SSpilv9IMQLh1UwqP+MnJUBjqEGRQVqDGyYObiZ9Iz0mUAyoxArl61Gq94+Stwyimnkt8h6POZBV4W+hi5nj9/AQaHhmBmpHkCm7dsxQ5GzrUPJI/unl4U6PwZ8YKQKqpB+RS51wtcI9EmukSrmZH3nGscYGYQL0XyWyBk5ME5F+vV1ztH3glMxesYX6cq6iPnQLKq8mDR/pMx37BxAzbTyIIGZIiHzRweeOrzzDPPYHRkBJpDBn3+/Pmo8mDqpbP46CMP0+g+i+9//3v4+U9/ihblq1fZAh2c++23HxYuXIBCIeMlahNRtyiXCdQY7Z0YHyXODMb59CXnbq4X6DQ3Ww2kaRL1GGwrlUtgJzhv1J1yxJXQIZdTOU2HtkHHUg4JRQEzQ5L6KBOtqeykUq2jQLLSeurCoM9w98SAAAAQAElEQVRHbli/Dpu3bIKiUxs2rI8HuOQkUH8d3gcffDCGZ82i7k1Ba6A2T30SFOlMqE4yF8/CX6P+TdPRKXANc9pd6W6aJChkGdSvwHWSXNM0jfikZ6oXHslX7Zq7o699fIWuw7XAQzUetNS/CiNSwiHeNU550SM8LTrefX29PMwbqHCd5DioD7WC+9ngKKMJRhzFR5X6pbnAR/SIfum6mbQaxNGMfOfcl2bEQNBcLALsE4Coh5Jzg2sfYDDqGsyIJqDOvapLZoNOqeZpUR4aL8hp15WaGXHksb/KHVB7GwI0zuLc7fmUF4DnhHMegiRJqesJKSIN5jh3k/JNYVyrzZs383BtMvpVj1DgvvS0ew0exEo1p2e/PspadoRIqH+NCAnXTvOrTiA5yblRKvo0VnpQpy1Ru/aUcIlflY2/Ag/1lPOpX6UsHS7ASU60V8LRATOL9WbUY84rXfBMtWag0IVDuKQzoklzaB926BEtmlv6J7rVT2sjnVdZoMCDQPXqL3qV37BhA9avXw89ok19xZNgYGAgro/okY4INI9kUCY/ZhbpFj7xovXWOPUzs7h+nfoKdU42WPhVp7Lkrr2mVFFavcHRminwpnbRt3HjRq5pnTpdiXMJt/iXLdN84ll1Wj/hFm2CkZGRuI5y4CV/8NFFdNGihdHOFGibZHu0T/SRrieffDL+5Ys77riDzvRt0OeKb7nlVkZx78YjjzwKfeRvnAEjM4v2SMGWnGuTcb8XuLdz6rUg434XSE5aI7WJHtGgvGg0s8iTaNRaiZftfHsgUFlrrPEJdVvjxJtwCSRDyT7jvOon2ZtJ28ggf9RfPK9atQr77rsv9ImIvRg0mUtHW311DuhjUlr3xx9/HI8++mi8UCiVDCRvyV1z5IwWl3juD9JhHh6eje7uXtrKARx26OF43ev+Di/nufeys8+B/sqZ2p5k5Pv7378aH/zPD+Fd/+c9OPczn8EPfvgj3PfAA9jIvThFG1np6kH/AM/btICaHGp4KEodXIIWI8wJfQxjW0LH2pPHhPYP3EMt0F6YQ8pzUfVNyr5IHfRJiox9lOpjazXaHsf+AUDOPuJZem1mUZdZDc89r1T1EQKdPi1Oi0ZUSlWkgddBk1FJgACOhTqaWUxVJ1Cd9451rGcKPmHX5tY442QJ2z1xWARHA9ABs3admbGPi+BJnNqVtmF3fbvsidPHvmbt8eoPPtoYZrsZzaiMupkCqgMX+zGObdMjZ8sAZDyQnLPn4dM8wunNwXGsnEflBSo7zvG3wDuPhMLvpJ28WRu/cO4JnrwmMnTORbqSJGXqoT7gY2b8rZ/AXwFmRkAEyb8NgDPV8Rewsw18QgQOiXVKHTuaWSyzkanypuwuMLNIQ0K6RH9MmZcsJV/w0YbWOhss8qs+OQ2A+qieXeJPnTf8nIefmUVSU/JHLeSPaAMVNI9z1fmqWTicOWI0RiZzJOzr4FDgoZX4jM5XF53PAfTR8V4wbyGWMdq9z+p9oS9Yrl6xN1av3BuHHXIE5s9egBVLVmLvlftg1sAsOL4SspwXukZAc6YFHxIUkxIyy9CYamBqfBqjO8aQJRm8eeTclMYDVtH3QlqAIuWVUgUNOuTSGTm9onNqchpyZBVR1oEqemXIyQC0fnobVGJ0s8moaZalmOSr9zqjnHJCynR6Jdsy8bZlAkzx1WiDm7dBWUyOT2Bmega6GJz8wpPx7ne+O/7d6yWLlmBsZBwZ6RqiUVKa+JSRsyk6pOvoZE+h1QxIkwwp+yRMM8rPWYKMxqRE57pMKNBgOOdhlC/MwScpVBbEfnTsM+4d8GnSwZFNEC1mBnB/szr+aM1lLGUrZDuyLEUPHdoeRjbUbwtfBz7+6GO87ORcvyqG6GBnaUp5j5CPUWRJisF+rWkPejkmcQ5r6Xj/+c678NMf/xi33HQTbvzTnzi+hUEexjLaW+is16lXfb09dK4387X8c9i2bSvpCdSnFiT3nOH7crmEBp1kkdzLvj3dVUxMjhNPHwLbVZ94RxkE8pQTAg+2YowU14h/fHyMMkwwPjbKi04RjqxPTIxhZMd2qE3rqX5pmsATz46RHVi7bi02MlI9TUO/bPlSzJs3F/vvvwarVq1AmdHfaTruomWffffGmjX7RXnk3DdOxJADmlr9Jk0gzgS9fCNHG046MjpyrbgnKnSCe3p6UadzmVB+FToWWqMaI2SO8pMDIiSqk+5pP7a4B+vUPTOD9E9zyt6PMTqXcj0KXGutt5nBzKALU4P4J6mTOpCFQ7glV+FWnXCobhP51dySe3sOUNdS0urZlbpI+ahNMtJ40SV8okkgdVIdO1PGxrUJiPVkvNMWwPqgJdIaB2i8QGNMv9SRIDl65yIe1XcgkZ3dCd7tbg+UvUC8mBnMNM9u/KJDtMmRNI6TjHTpkuwlG31mPDoUfLuiKKfkInLMu7h+Wh8zi3nJucwDW3PVuVbecT4ueIv2gREG9qEuGiIN6utJr+OcJdqKnPqqvJlFp669xiGOEY1aS53ZJZ7bGhfIV6vZinJyHKM5nTMUeJ4LEl4k0zSJe6VEG1XhhcnMuG4ZSpzPzCId0hXJWXwLr+YQrgIdviRJ4kVJ7aoTfdIZ9VVeMDIyEvsIp3iXIwc+6pdS74RDDrDwtXWoSJ58nJvd4o/wa27hneYFU2XNJ1lrvHSYA+hUDSAjXfoMv9ZGDn5vLwMM5Jmaw+BLNcpDshNtHXx661DlnhoaHFI35Ly09HHfbdm8JUaFJQPNpfXV2muOPkbsZ7iG2uf6Yqqcrhna7SLtpmzsJN+ijjM6LLuqOqoynnjyqfiZ4htvuhl/vvsePPDgQ1B9L+fSRaNIuZcIVb6hLNA+53Q+DY5rVIxronUW75Kb8z7KKSW/MMf9kvN8mYyXVslIMpng/DXSKFlLh82M/VpxX5a45pKP5K7Ld4nzan2EW3NojOZryynFIO328PBQDGrIbh1x+GE4gHZtloI7yLGDNnHHjh2MTD+Iu+66i5Hpddi4cRP0xcRnnqV93j6CCZ6XjmdVd+8AhmfPw2y+uV64eBlW8Qw/7viTcMyxJ+LIo4/HscyfeNIp2HvfAzAyPoVf/+4P+Oa3rsTnv3ARPv6J8/DFCy/G1T/8KZ586jmudwVz5ixAqdxN/DMY55ttxs8wxbfa0zN17i5PGUuXmeaAOY8m5crtAdES+EadlVEvWrSR4t1TtmYOORdHYM6hznOZo2Ndk/sqod3NsgIAo0xlL0Ac4GMRaIq4Pgmc82zPd7XRb6CBsQAzYwfHxiaNe0Lj3oAmMjMOstjmPFNGfj03K6uhR3X6g+PKmxn7efZ3AIzE5dBj5mAmQkSUJhfIGLTgaATaTSJa9W1gTw0lhIgnp4QEgUIQJu9cnIsIuNzsRiRqb/HCIKgzCjBr1mwUeDvh/sHd9/yFr867I67EOx7gTdq4HAmFy9HwLoHBcVqDHCwJDKwxYx00o8E5D8/+3jn2NHhz8I5AB9tM/EqODmB/jY/9nYexn0BlgWd/pWC9+mkTN0U3jWrnFSKb2Ex8EZ3SAEf5264y4JxBjzODdw5KjSqGkDMP1llMVSfwzljX7gdNTDAY+7hY751jCTQ4LchY53Q8BS1qcCoFS7PY15kD6JByONEEeMrEzKAnJw+B87MDiznbWG85zAWYB5TmXLFAnWvmTfjUs5QTXWBjgKduBSL2nK/FjcEsmoyE12tNNPnOJ0uKAJ3n2nSDzvcgltGxXrF0NQZ6hjFv1kI624uwaN4SLFu4HMsWLMOKxStwwD4HYs3q/bFi0Ursu2I/VJIq5g3OR2+pF33VPiR0yDNLY5rXWnAtQ4ObNde83Lj6gmZtqoaZqRm0KAuIVEqqRcXKCTJO44rk0UGBcSwdVKVGebcoD0e5qo8O7UD9zShHD64Ix47z1fAUDWN3tQsHHXAgjjnyaLzynFfinf/yTuivtpQKZfJr7UsGDVS13IX6TJP6axjZPkY6myhQJoW0jGJWRqlQgd4MlBglSJMCMjrbic+oqwkcPHXeEQypTyAnC6TX8eD0BJLG9QSc82xP2Z99zcGRfvEsHhRVlRFvUl+5MwHy6L36AROUgSI3NUVGefAMDwyhQkOuv+29lY63vrja19sbXy8mHMMfRrR34O677sB11/wC1//yl3jw/r/g6SefQEZn4DFGtefNmQ19RntwoB+9dJq76cwvWDAPxWIW+/QP9NF4D8PRLkmflObUqHK1jP7BflB4PCwGKL8e1OhEe28kmXrmgEBHx2hXUhJCi8C1rVF+KQb6elAtF0l7EUXSMUpHepxOt+OYZrNOeXAsX5eI/4AmYC3M1KagL1g2GTWXPGbNngU524sY3TrggDXo6i6jt6+L8m3xYJwgDqM+17kWHB6AQDoESZJCn8ktUn45gJzrU6pU4NMUTW6G9lqlyHggN3hA5Aa+EAqM1OQw8sFtyXyL0dUaD5YGAvdikU5YTj3M6FQ7MiHQYav1NI5v0BEv8wDuoWyHBgeoFykS6oP6tTiHDmGSggIPd4GZkX6HRXw9XOZbgSm+RciRo8QLhVG+1a4KpPeas0U9aRFHEO3eR/urcrNTx/lzrkPOfsyCBEfcOQ8159Q/qAphp3IGykmXc1aAneG9i2mDFytBi3hy8qq0XW5FB7XF+dgRokOgs0KXgyb3qmiXPRK0iF9gpDXAoGmnefGdpk6DfNd4rtS4z7WXHWUpOUq+nv1VVmreQeuQa0KOIeukMxG5TMVTDs2bUrc8949okbxVV6ODJEiIr0W53HrLLbxMjyGQrvEx7neuVSAvdepyTj6TxMMogsB1Vl44S8UCZw5Qu+TapGwEnv3IEXLqaMgbKGQJnPcocg1F7zgDApo7o56k1LcZXhpFU0JdGOPccuS0/kEMcQbxrTb1q1Mu6qtxbIoOosY8/fTTUf5mBo1Tu3BorGTVIi/iXzgEDcpWOIXDUb7qr7z6qp9A7cKlczMgwFMGg0ODKPPSoDXy5ElrK/4D5aI5mpRlNy/0BTpJ05NT3N9lnnG0o5SrZK23aoH5Sdow8TLFPu1xTYzwbZ0+t9yivW5SL7U3a3TAxmm3B4eGOaUniQ56S/rcc+vw+ONP4te//h0uu+xb+OEPf4Lbb78TW7ZsQ5Jm9EG6MEDHXjhS7WGuYYs8NJg2qLvSuYQ2IKfiKbiTUz7iR7JokT7JaIzBmJHRMWwfGYG+fzOmM2RqinZlknpFbFwfBYAkuyJ1gaJHb28PI/ZlZAyISE9K3O8tzmc8hwtZgir3bhf37fz5c7FkySIsXboIixctiLCAdT3d3NP1Gaxf+yyeePRhPPzAfXiItvqhB+/H4489gud2/jGNJvdTkzSXyxW+rZuLefMXYdXq/XDCC07B6WeejZNPOwMnv/ilOJpO9aJlqzDNINhjT6/Fb35/E772zatw3mcvxBe+/N/47g9/hmt//Qc8+tRabNw2Rtsn+5ei2jOEpEA7igz1pkOaVpCx+W+AugAAEABJREFU7HwJYF2SlrjHMkrUA5Yg0ECaOe49Q0pnX76do7Inxn3YoO0OOdta8OySUx6O8qCmsszflLfjWIoTgINzCfcUKGNaDA5TXQDrfXs+qgZyRsw7oPmdS4nfw5mZfkXE3llMHRXcOwc2EbnqiIxtrEEbwH6sY4ecChJCQOfZMw8Yx3tIUbxPmOcY4hV+R3zeOxAF6y2mnbzadufbY8yES/2NhKMNTMzRqDF1xOWYZzeIBuUHGAmr8MaaUHGfeOLJeDtJ0ww5Bah+njSYGbzjHEwdwbv2HMoLiIxzkT8qPgiBm42rGMdogxoM6sdREHgjLtURYhvxee8hcDvzStvg4fzzodPPjKMjAM4ZzNqgcepjtrusOrP/WQYfs3Y9s/HHzIjPRXzg450HezAHmFmk04sm56AnoZH1XDsjd6CCgqJQfymg6pzzu/A5jmn3d/Desd7Q1o+cYmxDTsWWcYRRrESmw011bYgtyKlPWkPExzhWGQ7QoJ3ALuAy0lFxdJByJFTo3u4+9PcOoKerB/PmzMOafddgzd77YeXSFREW0lGdN2suVi1biWWLlmLvVatxwL77x3TV8pUQVBlpTrihGjMNOrR1bKOBlHPtnYfWvs4Dd4ZRiwajGE0aW1GmLxrq4PWUm4y0PvPWorFRmwyP8hM0ymYWjbsjD5MqMy3R2Op/HXvxaafhzJeeiZNOOglLFy9BlmQo09nqqnRh3tx5CNQ9fd58itEB41rkvIQU+eqrUq6iVCzz0CyiQFxFXiwFBbZldLKd80io/xkPz91QgC5O2gvqm/BQhTmumYeZaMzRop4b67hcqDOirwPQjDM77beoBFCEh1U0PE1s4Wu7QFvQ3dWFAiNJ0zT8ek0pp1v7RF/8GVYUhEN3MAr44P0P4He//S3hN7jjjtsxxkNjiPvVO4cF8+bhNjoYvd09KJOfFg/fnAZ8iNGVJXTu9NGTaqUCHRblcpkOdA3a60U6lAU6g5K3eNUhk1B/c9LVohHdxFfE+hhGi7h0sLa4RtxakCJ5MuIAFNIUvTyQu4hfzqc+W63DSLjSNAEVDvVGDes3rGMkrRfzF8zHsuXL4HnY6yMyTc6jSJenLkzScWmx3NVVxfz58yhfR1k1IOc0ULAl0ptTiQPBIDJykpKzT5N9fUxbopG4nPexLlDxHWXE7jAzKC9exaeZsCD2c5ExICHNLV5oU/KlN3zqWyoXSXsfo/PjOw/nBp2ESSxfvpxrV2BkvxrxSqeF1xHvDPUefMRXhbJhFqJFOiDc6tfgOokeRX0D97b2cY0OWJ2OXp1tnb2gcYD2NXtRDs7Ah3nKgcMogxD1L6fOg/0EZg6g/WF3aO3MDN45SHbgo3nNIiIIv5lBNHXynXaKL+JXKpzix6xDC5WTKALLOWnJOb/4llMzMjIaP5Ilh3uGDqjapGuSJ6eH8OQco/XSnOJV85sZL2G1qKPqr/YmZVHkHpFTq7FkDGacGIG0tch7a1c6MTHOdRqDHEfNkdAWZ1xL6XqVjmVWSJF4R55zkAuuX4YsS+k4lYk6wFG4okvjNZ/oyrkfxEP77cwko5I7eLkbjfrmnHS0iZRzyDEVf2ZGnBn3WwlmohOcp8A5A/Fr7hD7a6zsn+aTLpAA6E2f9qZwSW8EpVIp4lN/4VeqOslLNEp+Ao0XKF/gvhb/wi091hi1abw+DqJUc6lOFwJ9VOVpOvnqL5rMLNJe3IlnfHycXbne/K15hVsRXoGZIeP69NMeCfTxiOUrVqBMvZfTfdttt+GHP/4RrmVg4NJLv4bLv/VtfO/7P8BPf/Zz/Fp/ueKee6MDnKQZqoxSF2nHe/v6qY8pZrgfxujMP7t2LdZt2IAJvjlqxj2ekD7HtfSUZQbvPJoM6oiXCdIqW7pj+zaM8cI/QbuiNypqa/DipXNCPBRIc4U6Ua1W0d/fRzwJpAsDDFLozWNCG9XNy7TaVLeYtlT2VF9SVH2FFy7poi4lWgd9j+SRRx9B588I3nLrrbifdvu559ZG/ibIh9Y547mjP0G5mOfWsuUrcPTRx+Ilp78UJ59yGh1sfZb6WMxdsAiTDI7ddsfd+MIXv4x/f98H8anzPovLvn0lfnHd9bj3/gexdccoGNuCSwpIdH7xXPNpEQKXFmA+g7k0ApjCEu6tJvU2APDwdKQ9+zim3LrcRznrjSbbmPJHm54gfWKJpyjr2VFlgXhXfUyJ0mDwPoEnOOdgthsAtrJMdNyr7Myycx6efW1nvdoQDIDBGX/9NTjVmcE75cDSTmCdGXsTRIwSlgD2cOrLCjND5zHj1o+zAWYWgTnoMRKjMQIzg9K/BVKgDngeNp0+Zh18iI/aWBXxBFpjGZNBHszaaFI8KU4gLRpf4GbT/Lr1eefiGNV3INljHo0JXAzTLBzfSVU0M5gZxxO8gye4nfjMOm2O7bvBrF1vtjvtjFFqZug8mlv5Tqq82e528WbWLv91H7N2fQenme2k9fm0UAsh6Iw3s0gvE2iNNZ4ZGlVQodqKq/L/Bma2c7xhz8fMnje/mcV+4GPWbjMzlhD7Qc9OMLNYZ2Y7a0B6QgQzY4SmRaPUQOBBl9Ox0UGmnlUaxriW7FOmcRdU6JjJsZ01PIyF8xdg6ZKlWLqYTvdee+Pggw/h66g52H/NGvT19mGIkYcyb+ZdNJZyvk2bhiII1AfASL9H4jyE05nH5Pgk4pcyeRDPMAo2xahIkUaoymi1N4csydDF/DQd9QrxHnzgQTj1lFPxile8EitXrEJfXx+oYtDn3xYuWIDZw7OizB988EEak2Z0Jtu6ayiTD0GJhlURqUKpgExRXkJKg5vysPV0MovkO0mTuN91qYEDBPqy3/T0FHTgKlLivINRd80Mjqn0oc5DYZoOs6DBS0XKw1dzJjTYkzwgNm/aCEXj5TBWadzVXmOkTYZaxnyYrxzlFAjXFA+Hxx9/DHfeeQcd6zugLzhq7i46oSVGVwqkm1PzYKrw1er90Of/5Jxv2rSJMgmYO3culixZgorWlHx1bEKNEcBuOuSKOGk/i2bvPURLgbKXvJSK3q1btuLJJ5+C1tM5j4yXDzOjDKZBjUKhkEV5j4yM7HI82Bxl36CzuI0XBPWZJC8CrZPkITpX8CCeP38+5vGSIFkQYaTbUZZyrkpcB4Fk0aCjNUPHNcsKsY+Zwcw0JJbVR/xpnCo9+TEzKO3sefURCL+ZxfEqg49Ss3adDnEzg3Rh+/bt1KH+6FhJPqJ7mq/kRY/GgI/mVVlyVZ+cTgCro6yc86QPuw6wIg9DT9oceRTMUO/VocZU+iI8bccuj3IVP6Jf+MxMCSHAvGMKyDEHq834izWOeDXGzOJ6Cp9Ac4o2gcYIp4BDYObgnIeZEylwxCEws1gWvhYvkTn3MGeGANB8Fh2hJM3iGPURPwLJBHwkK8mlzL2rNS7RgUq5J9hE3IFyaSGnDVJZfIPYc55F3rvoIHnuG0d6Mp4/wukpO8ldYwL7CVq0XwLVKd1779VYwMvc3LlzqFtzMYt7qpfRyWq1QhtQ4lSygznCznm134S3xAsqyKPob3ENmwy3TfByr8/ObtmyJer3FO2Q+Mm4D7SvNC7QAEnGRBwvB6JXTukk97vwCJ9wqG6KtkFl0SockoXwaazwiEeB8ApnkxdcpcKlcSprf2/kBVg41CY6NF77eIxRdNWrrLkFZsaLx3j8e9e61EsOq1fvhWnyoj93J30Vfu21lStX0l5UoXWbYntOGSivecq0n3LYRbP66j8v0R7Jyf/ceXMxn/ZX7fIhNtIG/eznP8WlX78U111/HZ58+klM0MkUb6Vd9reEcrUaIaE8hUeXS100m5Q/SHeSpSjyci3dkUMve18uV5EkGcDIa2DwZIZvUhXc2bB+IzYzeCHZjI6O8Ixrcv87JN4hpR6VaO/lHFfJRxej0VXa0GKaIDEgMHpvfONWZjR7iE52V7WCVStXYAEv+0uXLI5fHtcbwnKpSDluw/r16+JfE5Je6HLyLB3p59auox1+GFu2bmfkfAz0+VGsdDOi3Idqbz8WLl6Ggw49EsedcFL8E3pnv/yVOOcVr8bhRxyNEs+4Bx5+FN+/+kf48le+io998lx86MMfxYUXfRm/+e3vI84kLcJcAk/efZIyZZ77wRMkK/Ax0x6WfoOqHAg535QRKM8mdUnAbpCuSTck58A9F1hpZjAzjgng7oh91E/rwubYFtjODIu2BzAbVGaKToo4Xrr4fGjF+rBz72ptMq6B1kegPEeyTw4nVH8NcYoA+V9wmkx5QDmWEcGTSANYZ3A0Hh0wM5gZ9nwClbcDqjcj1j36mBnMng/CZ2YkMvxNEMMSrvAKpxbITDhUQjwcq1T8rq4uqK8MgTZvG6+LRkR16m38tQvIK9cKxn9KBRoj/NpYSlU2M44ClG+DwXkHR4k6p3Q3mBn++jEz8CdWBy6UFkSgur8GF3FaxO29ixtOdeqnMQLl/xo6fZR24Pl9bJds8bynLYSwx7opD7T7m2n9BAY9ahMovyeozjmHPcHMYGa76szaZbO/lWqsj33NHMzafbDHU9h5aKkqZ6RGqaO8JCd2px40uP4tVocoN8mqUMiQckMkNFjee3R3d7OdLTyA5TwViyU62/vT0Z2NA/c/EKv34mEXnfJlWEKnvL9vELRjGB0Zo6HaAf0t4fHRcci5Djzc5JDLMS8yoizHWx85yWhQuuWw87Y90D+Ig+hkL1u6DFlawDSj1E8/9RQefvgRbFi3Hvri7sMPPUKn9E4e0GNYunRppFGRDDOD9Bp8CjSk0uEkTeGTBM77neAg58W8oUVCZTecd6AApc5MgTRLUeIhkRU41nvIAGl/KFIyU5um09CE5KhoR7+iI1mCMRr8TXSux8fHSHfCi0FvPOx1EKRpEseAM6h/RvygXsuhnqJjKidbBn10bASOdE1OTcYo3cjIDjzzzNN0fquodlWg8XKytQ5ddMKFK/53xjwwzIxj6lzTJrSn0zSDnB052J6RBB2eSdLmRwekDtUJOhcJZTPIS1OWZdi8aTMj9HWM83VrzrVyzkEyEE3iv8aLgqc8dBjrizw6fPRXUqTLixkBWskDS+CoY6LVe0dHfYYHemUXmFmkj8xQJq1Ib+dQUGrmIJrkbAiv8x7mHJz3aH/xD9B6ak1Ur92oQ6STV6rLkeoFyqt9T1AdzPhjXBFEOuSUjPI1eEK9l6x0cWk7cXOxePFi6vK2SHeBe8rMkJAeR7pazRzeJbzMtpAmvIzQITA44nbEy2OMdiKnoyf5KW3ylazkt6d9NjPoEb9t0DhBgKMszYz4AO9dLKsu4bqV6JgE4m7yYBVdXTvtuXDEAUQqXsW70lhHXMpLlk3u6QYdrDppkuPT4pqrj/OecxEoC+lFyj2kfpKP/rznOKOI4sGzn3MOmk99zAycks7bTPxIhOhSm/imGEi76Hecwigbrn2rSfmH6DTJifHkSXzN8IIovGCrwJiaAc47aH0Enuf4OboAABAASURBVPmhoUGWE+JqQn0cZZWwngn0SDaa3zsPkDfpVJ24Rf8IL4xTdJBVJzqdc7xMFuKeyXjJU1m0aLx4VR/laxzfojOjvPAoVbvy6qN1kHOqsd57ZNxXwqW85KC8mUW9Fy7Nr0uq9pJoEh6B8sJX5Bor1dpKxh37Jh3VeOHU/MKjucws7jXl5TyLR9mmHtpxOera98KlsZvoJMtOdFWq5LsUaZUDvWjRIqg+oxy2bN2K3/3ud7j5lpvpXD6Aa6+7Dt/+9rfxlUsuwaVf+xquv/56RnC300Z1QbSJdwH4iF7JwczQ4VupbHOZ9lV2tkiHtkk9EB/iUxeICTrqmzZsxAZGtTes24BNGzdhhG9NagzQgI/4GGYwaNGihQwyzIH0QB/rkj3u6+sl/yUUsoQ8FTgvSFsl2uM5c2bzvFgCBZOW8dwY6B/AUgYoFpFfOfd1RsB37NjON1kTkE3esmVzfJu1nXWjjJbndEvHJ8Ywxjcp/XwD2c3gz34HHIhjTzgBxxx/Ak4746V49evfgKOPPzE63ZvpiP/m93/Ep8+/AO9893vxrvf8G84973z88Ec/xZ/v+QvlNoJavQXzKTXco0nb4XwGx3KDdiVQq7XvZviGWHuUKkx9T+FpzyVH5zzMLAJ/AQbiwa7HeQ9wM+SsbfH8b9BOSM7qYGZQf+x8wh6p8o77wRG/M89ubhe0u3EsM9J94ctFGMtmBjODi2MdaeVYlg1AvtNO1RmgqnEPCZI0gXTAmVkcaLY7ZWWs49iYeufgzSEhKN1N0u4xZs/PdwhRatZuU95TMHuCWbvN7Pkpdj5m7XqN7YCZYc+88JkZ9JgZVJaAMhoARcJaNBqqe/rpZ2iwuCSUckKDJ4Mh4aivIKdRpkWFMHUgEb3kvzPf/yvl1DBnMAPBImhejTEzdB4zi22qd+zfTiljzUUQbRonUF7Qye+ZKm9m0HjllZoZOo8ZTTOtv5nFPuAjPpnE+VmtbGzbPR5sQ6wTvuf3N9Z7truYOueZt+eBc9QOIjZ7fr2ZQY9ZO1VeYGbPG29mqmadi2kbn2PZ/iaIPq2hQOusNA7kL+WlA1rnQKdPqHNuxhaNnvIt6sUUHT71EwTKatbQrPjRk7mz50Kf8Z83dx6N1gIsXrQUe+mjJnS8Dz34UByw5gDss9c+mD9nPgb7BjBrcBgaW+brLn0WzMEx2juNcrECz3xiPv7FkEV8hbb/mv3RXe1GjdGLEp16bcicG1mHBmDcsCE62I7y3b59x05ZO8yZMwcFGu20kDEtsaujeWFCZhzlLsDOh1Xw3qEYnfGUOByMumaOHSxARknzNikDGQYdTiondDyq1UocFyizDRvWxy8cTjP67Ti+yuhJhdFZcGZFjiRDHZQF7jXBNKNc+hjJAw8+gBtvvIGXhkdx33334IEH/oK1zz3DaOp2RpWfQLNZx4IF8zBv/hwcfcyRWLx4IeekAeYcWZbCeaMjU0eSeh6ICfs3oPn7aPh1AOc0ajrknHOQc1SpVOIhqL3CZeRBMhnBcz+VGYHs7e3Fcr7W7O3to1wSJHTIC4x4Uxrc8oFO5nZs3baF9O2I/IovHUy6hC1gdMt7rihpazCyXeIaLFu2NEblpU9T1CHJSoeY+qVpAjOjrWmRZhfzOmDbNHPt6MiKRpqhOLcjD4EVnrSqX6cs2lQnWrRGnbLqzCziNTPy42Ne/TQefDo4NEc7n/NwrkAfhZGsRLM+liB5EgVHBMq4GektcX2NNZonoZ0UbQnlZeZYa6QZ5C2nnuYc09pZF2BmbAssI7YpI541XnmByqIzp94F6leLe7G1My/0RBFxqF+gTMS36EnTlE5FiXgDmrLTMDTpQJsT7226wDqNaxGfUg6HmcUxLY4RqL5F3dGBXONaTjP6voMOqT7rKn32PODLjBLKbmj+Ns5API5RxUC9SYgvhxzFDXSSNEbydaTDc/00XuOSnXJTXZP0zNDBefa5Z2HUIdHQ4FsN6Y6ZAdxLgoTji9SNCvdfuVziepUxTEdbkUfHfpJZHuXVJO8NtGLkEjEg5p0h8Q6BvGluOduSnT5qwu3OwECOnPIKdHToS7EcOL7FPdaA6G3SQZmhLESvHFHtaTmEwuGon5KpaC6QPjmxmqOzLhozvfPNCPioTf2EV3JUWXmNNzOoTTinaCs0Vnkzg/pqHuHSGK25QPLSmmhetZu1+2q8oEWZFGjnRkdHqN9b42VcOHLKvZ/7vZgVYp2Zce4induNuPba63D55d/CVd/5Dn79699AkeNnn32Wtuo+7v9tXG+LwQ3Nqf0iW6BUtAi0XoH6S3YhHlLu+QLtcpF20LEylzzJ3yQvbOO83I7wbdI2vkkQjFHfZtjWoP4Z+1Zpu4S/i5eBbr6d66dz3NvTgzL3odalQV0R5Dy7ktRTL4ro7e1Gf38vFi9egEV0xhczCCCbpOi+QG/WtIaiVR+tufnmm+OXFfWxF30U5P777492s047HCzH8OwhLF+5HCv3WokjaY9PO/3FOPGkE3HyaadiMW1dnXM/9tST+MkvfoFPnPdpfPCjH8EFF16EH//0F7jjznuwYfM2NINDpdqLQqmLGp0QPCan68gZ6Wk0A+oElxTRZPRefw0kK1Xg0xRGvQd1TOC4b5QGM7S4gYMExDz4mLFAcJ4SZmock3MNAvuxGVw0/rAPAO3xJmlmNv6E+BukqZ0xa/czc7C/CQYzY2djqj5KDY5zeu/jmivl5oGh/YgOgUrql5I3rZvAQcj+BqhKnTVoN3kBRlK5p9EGg5m1u/C3mUVCNK4D3vtIlJnFvp36TmrWrjf722mnn1Ix1gGVBeCjVAy2uLGkWGbExfqEi6aboFJt1CeeeCJuZjbFDScBmKlvG4RHsOccZqbulGeAcAtiBX+ZWeTJbM8UMArHDHDePa8dOx8z21Xv4sI5ymg3OI73vl1uy55yN+aiUuWkJSemdp36CoiSOFnN9Qnsx94shF2g9r+uU1n1Gi9Qvl1nxGVwjoabShwI4GPWrjczlto/Zhb7qa/ArF02s4gDO58Ojp3FXYnZ8/upwcwxUX0nNZZ3/5gZNFcHvPd0xlKuaSEehJpLoPq2TrSgNOyUS4uGWXw2Ww145xidmo6GWEZbB2eBh4mczln6ogt3uhznEl+TJz5l/wSDA0NYtHAxVq5Yib1W7oW96XAvW7IMC+bOx8J5C6LzPWtwFuYMz0aREeucBkZ/lvCIQw/HCjp7+vx4H53z7moPsiTD8OAwHe8uRiW6yZePfFT5+q1MB7FAZ1CfNxRNAvFsZjCzaEzynHrJNadW8PwMILkRtEHNOxq3RgQZHTnXHY3IuaYqt7hnAvPVSgWKoJQYXdqxYwcUCZIz1t3dRQe2ghIPMk6JGiO+dUIhSzA8NMD6jPuiiWeffRqPPvow7r//Pvz5rjtw1523Y+Om9di0cV1s6+muMvpdpJP9OJ2UUUZoBrBxo5z4LZg1PEi+wQOkxEvNXB4iPZRxP5I0gQ4L8BHvZsax49GBdly3nE6FIkMZDzcz4xqS13ojrnVOuSTc/9VqFUpVns+3ErNnz4n9yDL0OXnxqle0Wnczg6ODr7myLOU+CzyUN7B/PeZ16ElHNOfChQtRosNtVFGNkS618iaUymFpUcdkaMFH8s1Jq0B1CZ1W9UlIHxcSEJKdQLLh6OwpVX2LmQYdJIHyqguwOMach3mHlAd8QnqlA00eLqoTtOKcLa5PDjPjZWIbZVyJvLT5BTLKuEzHEnxEmxwLOShysALnRkDsb2bRdraoL+waZdIkXU06FOJL8nQ710Tt4lmpQO2CTl0nb2aRNtlh0WpGvjggJw/tPjmaciZh0F+IUD/JXm1t0izSxiEwc0yMa68x2u85y6Aj2SSONrTHhTin6BaPNUaekiSNTpUuYSU6N36nPZFczCz2l46J9yL3o3RSZdGiuoTrKN41YYvrLppDtDWIY7136OnpRh/fDGndA4Wq+R3rxavGBQmQ9UXaHkGBa6o9127LwSMBxnaB8p6/ilkGx7TdJyihffLxM+zOeaTky1OXwJF661Pn3mhyzTRVSppLvORrzSUDyVaOZDejwuJHdS2utehSW5Pr7D1x0nnQmDqjdlGe1LFOn05/talOeMyMa9KKuiPdKpA/jVNf5SVv9RdO1SnV3JKx9poi4aN0VCU30SG9BR/lRY+ZRYdRfZ1zmDVrFiO6S6GPlYDGUA73unXr8Mgjj0SH+kc/+hH+8Ic/0lY9FnW4SBmILo3PeRnroaObUW7CpX0g4HS8mOS7+JBeFGknu7qq5CsFSeAZMhXf+O1gZHickeEpvsUT5NIHOtQF7k8tlUDrqrK+5K3PSvf29tCpLhJPW1biXyCZSx6yYfoYnj7OsnDhAixidFpvo5YvX44S925K3LowCtatX4+7/vxn3HbHHfjjDTfE9JZbb8Mmvsmrcf2LpTLmM9iz1+p9cBADRqeedjpOPvV0HHv8C3AQz6flK1dTbClx3Ifv/eDH+K+PfAIf+8R5+NJX/hs/v/Z63HPfg3hu3SZMTDVgSQEjY1OAS+GZr/OckxOtj4W4JEOA5xu6wPMnZ3uGjGdogGO9Q8Jz0VPOMMcfD0c9FWhfCwIMnvomXcm5l6RPHcipwIFYBMoLAnY/sR/bOzWdtk7aqe+kREc7opLx124wczvLTPgjvKJHeir9k96qLkT6cu71VgSVwfmV6lytcI0cduPF7jxJivUBZrYTEJ8Qf3d+UWzOQUpp1ulnsaw6gVm7vpMHnyDOmOqnU29mcZxZuz92PmJM/f83UDczY0JaeEgyw59AmkF8Fj+TKKYzGiX9Bw3aJOxAwQYKhWNgcBzfATOWd/LUoQ18ND+T+NPJizYzg5nFerNOCphTPkCPmcU+wicwa5fNDHuWsfMxs525dmK2u6y5BWa2C6dZO29mEd+eOJUXmLX7KN8BM9Uh4jEzSE789bwfKbv6m1nsp7zAzKIMRYvArN1uZnG8mcX+scBfZu2yme2isYPHbHebGVUygmHPR333BDODmUXj15lf7Wa25zBuVhfLKR0KGf6EEQGfOHAK0p9DYxJu6CxNoVSbos7D15lhemoaLb5ylgFOaAj0cZDQYlTLJShmRVTLVSxdvBTLlizFogULsWLZCsih3nuvvel8741jjz6W5QNx+CGHYcmiJfHvhpdpbCqlCio0eEUeOkmSkg6QFxqgAHQxqqGPm0ju2sgF9pGjPcFXwGyms1qGdNl5D4016ap5OILBATxcAIMZ8wQZIec9fJLA2LfBA1ORPH3DXfpbKGQoEsZGx/DYo49Cc5XoTOgASDhGX8Sp07F2zqBodi8dhlKpgBlGuDduWIennnoCt992C9aufYZO6VoeNtsxMrKNh992LJg/F2nmMYfRkmIpxYKF83DgQfvjpJNOQKVcRCFL2GcenSE6srwmCGfCiHqBB4fWS9HXcdKlL6AmpMXMoKd9yHUpSxkkKFBGAumBJ69VOtfTYN0lAAAQAElEQVR6k5VQtqMcr79PCxgdrhZlHfDwww/jueeei4evPm8qfAMDA9Gpl7Ohj87s4GVjIQ+1o446MtqQjPajRCcsIR29vb3QgT/MV7tmBu8dmGD27FlxbWhZIl0NHrCSMXY+zjny2ogl4dJB6pwnTaoy6nIOlT11TSZSkPPUMXPEl0JtygMW8568at3BR7ybGcyEp0Vem8hDK5ZrXL+cDpHj/EU6COKxj28GBCOMrmXUfe8c13QaYWe/jjxzzj/FfSBdzNlmZpzbQfkpRuXEg0DlFh2VZqMV+cDOx8xiX7WrysyU7ALnPaSjgcyKvk5DknqkacrLZxd1aTQ6ClOkQ3RlWQEdfE06jgKViYLDyT9pbrBejsXo2BjG+ZpeTkiNzqH6qp9zHolPo1zNRCNXbSd/GddaOtTT08N2jxad/RYdJu0TRzlpLk4U96L6qL/j/lCfwENX+ZyXBaWqAwJ1q4DBwUHoLcL0DOXMOuEI/CWcgUQJr8YQFYfkce003tgHbA/EKbyBcygfWCeHWdCiU6w1Ul2Nb8pAGYC2QPtae0Cyc+S5ygt8H/W3u7uH+7nCi1bKC2OJfCaQUzpGeXmuicA5F53RnHKRvkr3G4yuaq9IdzSf+qlda6W1UT+VtT9EU5P2ZoaRcjOL66k6zSM8kluVe7VcLsf9pDG6vAiP+qivWJe+CqfqNJ90WPUqq2+VPOkCBFiMaD/+2GO0SXfgmmuuif+zoqK5cjT7+/uxYN589DPKLfurL1o70tWgXnQRR5k2OVBu2n/67o3m0XzaHwLHxWrU6hgboT5u2Ih1a9ci/udZfKPVIo4Gz41p5qdpG3OulWyZoMQLeQ/t5sBAP6PQfdTpKu1ECk6NwH5NRpUFzoNrUUBfXw/mzJ2D5SuWY++998bq1auxYuVKLGLUupe066+O3Hffffj1b3+LG2+6Bb/9/R9w0y234t6/3I+/PPAgHn38Seg/Wql296GnbxArVu2NNQccjMOOOAqnnX4mXvLSs/DiM16KWfMW4rn12/Cza36L8z93MT78X+fhQx8+Dxdd9HX89ne34JlnNqPeSJCkXbSxvXC+CvPUmUJvrMtDBrgULUayue3RbAVGq0FL7rgUnvmAjDaT1aBpgNJpygjOcXyG6ZkaZijPeBYhQOeT855yMejhUrCriwDHOrNdbcxgF7CNqs55A+fIYwo+ZkaszPAnEPb80T5RmVsIygtUFigvyEmAUoHqzSzSon0hMDNonR3nT9OEa1eMa9vPC7XWWpAmHgKn8Pxfgwxfzs2ciwrKLDJJZOaNExmMeRiYOiRE1JnUzGDWBvDZk0Czdr3qOsAuu/r/LRxmBk/B/2+gMc55ONdeDBkCz/7gY2aRbG0W1auPXpdoM1cqVSp6IX7mMKcRCQRKGx0wAAKVvXM0yP55IFzgIz7MjLm/9RNgZrtoE10C0aJUIDwdMLPYH3yEl0n8UT+NESiv/koFqlNZYGZxLtWnPKAEnXazNm7164DZnnXKI85vZhGP+pkZ1zeJa6DynmCmMQY9Zv8zNbOIr9Nu1i7viUO0mrXrzZS6/zFmz/GdsWbq2wYZwCIP3kKa7VqjjPx755Dz8NEaNunwKI1lbh7H8YIsSUEs7MdDLeaMh2oLXTS6znysKTOqTKrgzUHGV3nuZOTNHI7/mvUm2zy6OaarXEWJDrii2fPnzEN3pRtzZ82lI76MjmWVfbpj3zqNTZMOvKJMWqecNBnxg4/qqjx8xKsOmCYP+TIPomeeeQY6tFriifSzK6MFTaTim3x4OmcC5zyMdIG/tX2NeKXzcij1uls60dXVxXFpdPr0+nvjxg3I6UgM8zX1AB0wORY1OgMp93aZTnWlXELiDZMT49AXIDex/4b1a/HM00/imWdo1CfHMDa2A5OTo4zMZOjuKuPQQw5EpVLE/mv2wcJF87BgwVxGw6dojDLqlPEVYwlDwwMsF2ismmjx7UK5UoK+He+9QxejRbItmzZt5NLlMLQfOSulkvrNsD5EmYinGmUqWaptHg/TrVu3EWdOusaxZctWRsIn6ORM8CDeFvnuRMkkG8ml86pVTvg0X4N393Rh2/at2LJ1Mw++vhjVl/wd9UrOQEZnTGuR86AEzXltpzOrddrCV8RZIYWnLapUKpBDImdDB31K3RR+rbHaxZXwaM8Lv1mbU9XltEuaT2PEl/jUGDOLuD3X3Mwifjku6ivQfDXKA3xyOtsax26xn8Y7Z5Rbg7LYSjl3sb4WoVoVrTUE6mOD0S/hFK9TdKiFI1ChRJPKOfsQPdcuJ64W2BTlrXrR7pyHc05d2CewTX1CLHfw5OQv4yXPSI+g019pgZenEh0Uyc1TjpKd6FFebUVGIuukUTJTvfLCZ5xTuJrUZ9FpZjAzrlBAk3tHctGf65vhIV/nHszJR5NOeZ2O0gwdwr8G0VqivmVcN8lgnI6og0GQpVl0njPqgmjOyY9Slc0MolXr36SzqTbpNqup4zMo8MIjaXjnuLc8zAx6zNqpZBh4Bu9ZFyhk4ZQ+aB51FV4z8sc25UWjxugLvz28KEhuuhBKv4eGhuLlwDkf93+VNksOcxftgWjWOM0hHEpFgyN9ko1SzSv5mFnkTXnNKTmrf5E8DfDC2tvbG/kxM+7v0i5QH/DRfJKLcGrthJfV3KPjka4y7Z2ZxX0nXCp3M9I+f/586ONz6qt61W3duhU333Qzfk9n88Ybb8Qvr7sOv7r+V/EjIHXqh/RXfGhfPkAndO3adXyzsz2ugfahAikJ95GCKQZDgWdJQn0LXMvpySlMjk9g6+Yt2MKI8MYNG7CWF/Qd27dDf7kI1J32X0RqwZFeBWmGeJnSX0Uapqx7SHOBulGiXNTfSLhwe+fQRRuvtjIDDrPnDGPJ0sVYtGgB5sydjZ7ebqLOaXu2xM/2P/b4E7j1tttw7XXX4xfXXIvbbrsdGzZuZh/Sq/MpKaLS1YesVEW1px/LV63GmoMOxTHHn4hTX3IGDj/qGPQPzcaGzdvx459eg498/Fz8w1v/EZ+94EJ8/ZtX4f4Hn2CEuokWMnT1DKFc7Ucr99wzKXxS4pqU6S9V4V0RCAmAhDa8iDQrsX8fjPLKWWtJyqPRME25t1jOyDdFBOeT2EfrnXFfy6/UnijwLan6mPOcL6DB/ZlzAH84906d5iaR3kRgbUx36nrONQqs41QQboGZUS6B+PK439VGFEoidMarQDTRboHrLuiUcxLQBnHFFuL05FF7RLZAulvl+kmPpYPKS/fVJydN2hc6U7ZTT6R/AmfeoQNwVAVCIMQ8izD+0g+Vwwhgm4iFHtYLsbIC1XdAZTPj8OeDIw6B2jtjzUzFXSAcnYL6qGzW7qP8LmjLgUKmUlCaua5M+kAahW9mcW4dzNqU2mxiHLz6NHn9qvHWL6F5RyMHI1tuFwQKWkAMdEBythqVzMcUnMcRt6fgZSBEi5mRBsdFYyMAM4PaxafAjJgIyqtehkx5M+M4tYFjwCfE1DnjeEdl9jFlN1DDIygv6JRZGX/MhMeIz0UwM+gxM+I0ZXeBme2qM7Nd9cqYPb+8J39m7TbVCbQ2GqO8oFNWnZntokP1ajfbXWfWxoWdj5lF+amfqgwO3iURwDXT2urcMbNIuxlT8AkE/mgOMB9rmXon2Xm2AJK3mUEyhx6257xiay5j2XMtY35nn1zrz11n5pBz43SMo/oaaQHbPdscaVSb4zjVq6w0b+ZoNXIoVRTcggMtEOS8gONVHzi/Jw7Va1yg7spp13wyQmYG/kA0y+EkmdHoVnkoSpdlrKR/StkJuiwHDsjZUXX63yNr0zVMTdC5pVMyZzYNOA1/jc7EuufWQpFizdPT3UXHuIpCIeXhM8UDpE6jmkTHMmXkP6cjuZ5O9WN89frMM0/HCPaTTzwWP/YxMzOFQuYxe84Q5s6dhaHBfghPT3cVpWJKByKQh5zr2kK9Ng31rZQLLDdBkaNYzEhtYFlUh5hv0UFq8GI0Q0e/SsdP0WXROcWIvg5FyV6pmdE5rBOPjw50gQZchrBFY33rrbdCX2TUR0KUNhiFI3LOE6Iu9PT0Yv78BVi2rB0x0sdAijwUent7cfTRR2Px4sWItoFESnecN/T09BBF4Jw1zunIF4sWoPWS7mh8mqa8TNS4HI796pADUqcDJ1AfOXmqEz0apzGqm+Ga6NAXD8IhPjr5OL/TfMYDL408iEfJRDiU12VBqcYIt/LCoVTzkkq065to8uImCNpMCKyvo0WZg3nh0/xKA/W/M4fwiwfRKjrrPEjVrrRFPRZQGlG2SqWzmh+QDrdp95Sl8NYpD7VrtVM62dJVOZ0+SdCgQyq84ln9NZ+cLOGSrDRetEhe6qPyDB1mXU7BR3XCP8IovZlRn2e4Fp4tpMN5ckguWQ9HW2PMs0Y42rJpRdkKBwdEndL80gPNrXpdkEWfor7r1q2LTvYgHUvVtah36qOxgsgjZSh6itRN8aH1UR/lPeURaFs0Tv1JDsws6pPqzNp59Vdf4VOquQSSiXMeRmjRHunCLZA8zBz3VpHR0/6ox6Lfcz4zi2uUUE89nR+tgcarTesuOjSf8JsZHPVOjrjmkozEi5wGfQxDZ6n0Q/rcTbuicZKlxqheqcaZGcS3xqpdcymvOdRHToucEumVQBdgyVY4ZrgvNEap1kJza211kdUe/y0jug8++BAvjNuik66xwqm9qrnBR2XR3plPspCDJJq0DuLbkUZBk3ZCEWp9SXE7L+qj23dgnNHr9lu9GjI6kgqo9PJtQF9PL3q6uqH/dKtTrtLpVR8Hix81UWCGJiKOK/EtoQJC6js8OIShgUEsWDAf8+bNRW9vD3W/hi3btkCf43/8iSfx+BNPEJ7EfYxS638u3rR5G21KE/19Qxy3BEuWLMeqvfaB/kb1aWechRNfdCrWHHgoZs1diAY8nlm7ET/5+S/x2c9/CR//1Pn478u+jZ9dywvIg49gcqaJpFBBy1KUGfV2dJgtLQK+gEZO2i1BWigjmAc6QJ7aeumgx8xgxr6x4GC+vb9YGe2UqrW3laoup71p8SzJCY721Ag594fKZhZ1DXy03kw4pI3fbHeqeoHWVPrmOafZ7nbpTJP7UPXqo74t7jGtfQfM2v3VJlA9YHF+jTFr54VDuiE9EWg+8JEMRKNS6bFAeiu7pFQgfW1Ql4RbNKm/c97DeQ/jptoFRmJU9g7gD+ngFNqWTPTjDBAYONbBMS/w7N8BlQVEpRGEADNj305/B695WWdme7S169XmnNvZX0RgV59Om5kB4GIH7Hocyy7W83ihkLsZGevu7qIB462T+Eb4Sli3S+c8I9pN9jZ4p1Fg/v8BxGlmMGsD+EiQTHbVOeL5a5A5Vx+BmSl5Hqi/9+LT0EmdM/LdhvYQMRg4D3bVq6+n/JzT2N1gZtjzUbuZcexuULtoFygPGEAwM5jthr811sxIgyOtPm4o0SBQX6VmFnEItwB8zIy//98/e/Y1s4gDWEIUKwAAEABJREFUMGAnmHGNWK+ymeqZM619wJ7P/0fanz9btmT3fdj3m7n3OXeoW3Wr6tWbu9/rAc0mMQMGDJAwIYMEKZgh/Mz/QuEIhR3hCP9iSTQpDqKFEGnaFmVAclCyLAIgTRo0GwMBYQYxNBpAoxvDe91vHurVfIdzzt7+fnKffe+peq8BRjjrrJuZK1euXGvlysy1c597a+YDjjIw97Ut2zS1HJltt7I95eAAAmjAobatmvGBkjLQ8FLDRzIBbKrKoXcJIRiAsW28QtRsLsFcfKgO6QNQRl4WMTDEf8dsUCxyFuwbb74hNqtNcNgafJ/Nn8VuOxvxeYO7ORxsiwOeG5bTvHJ/5Y/+WG8kOBgSVHHbwro4zE11sdTHj2oKN/PK6yjBbVeLuL1+/bWv6gu//Vvp91oCyFPdvXM7+Hs6vnY1r50P4tqDumyYUxDdJTg/yI3ZIkHKXZ2vTqLuJvKuNOS2ehjW0XkUa3GZACviJbAZVDIuBySHGeUxG/F+bjI5WJfbAGWVwPv3fo8D9b0WPHFQPspt03yYoj/f5fzZn/1Zfe5zn2u/zARPAiI2PuhKKTo+vp7xr8mlqusXgg+/8MotHId43/eCF7aGnkOZfJVNs+ahA3CRSnTuF11bA9AMmSc2V+TlO6LUCUTgtYrsSgIH32nMpxMA7bWxNjkY6Mc4tHfdxBf6uWxPfg4OGOMowBBb0d92AuZV5uhM8MlwrZ4J0JDbWkDxmRK6GWopmbsoE7zCD8gojV7BjQ3GFoTX+IeS5rFTbB/sRVfbbdwxFdtZT0UpSnIC+032iYXsIvrbtFuL5aK1cbuMDoyBvkqCDkix2Rid+r4TdgJ3J4E080sQyBzzoMT3VenPg+S1BEL7ebjkpgk+yCUx7iQDOMaE7xg9l5GlFGcs9rUixXD4IAEQcJQz5PDwQF1Xc2acZ10t9Pxzz+o4D18EmvBibHQYozj8bWux6BMY4XNX83bnUIe5qd2LXIvFQrWU2GMUD9rOiMgyxBfI+/ghvhBWsX/WUPDUCSIIHOC/C4zPw4Zj4/39g9i7b76AbWgDoM8wGXPI3IwiyNnkIYn1wVqjnbHnHH3QhXWFH4NH7jmIJbBATtuxSyfbgoavXNG2zNrFNqyLVdYPYwPowTi0H+ZtD+sOHGPZEw9kAmijP+3ICI4yshHcHx8fN10pA8x3qVX8dZn9vIWAlrH7ftEelA9if2wBH4J7ZOUBHuBNBbHBPb4PnjdayIOM8H3+2efERcWzuay4cf26Fpmf/TyYAzGmjGIB+tjM+0Lohnz8xagXXnhB3/iN3yi+BnLt2rFq7YTfv85fmPqDP8iN8hf0K7/2q/rSl7+su/fva5154fvMy72DvPV7Vs8+/6I+k1vq7/ru79Ff/is/oO/7S39F35Ib65c/+XU6W436yZ/5Of1f//EP6z/7u39f/+D/8l/pxxNg/+uf+jf6gz/+ih6drdXvH8l1qW55Rf3ekc431nqsUum1GR1Q3NAavYWshdFSU2w61ATFBBvZwwQl/puW9hP69FNgFP/SkA9zXYKLa6r91m7jR48Z1JJtFVl2QElxfuw55LwiD0a02KYYs4/Ch2ljTaxZI0Ae1pl/6owAMTQAZQCZ8CH8F58A8Bfme5G1SVuNHwH4ELDZ8l7Fl/FF1gRl8Pg9fHfHoA7Ylm1lzMKPC7DTUKIyeUAk50eDiN7yqe4iFYwYOtuNoT3lYbxTV+jmcdzKtU51bZPtbWnKZqHtx/G2G9+Jav4ZuVKMKK2tlPAOHQcRGwOvzjDGXhYHT8sYEiMnvmmy2Jc8d8e1t/jksuQMAMipaEp1OyFzztj23D6G1Cr02+JsN5w95TP9k7l2kv04rT3VbYd3dC1FjD/zUJLt1mZP+dxmX/a1KZcdeaYytIDtD/Gd7aMnkg0vtzHpC9gTzp5ybZPtbenxzPaFLI+3zLW0y1J2ATubQtCllosxHTtTJ28QGkEvyZ50S0lOuZQqwLFdCdjhK8m2KnyCK8nt1F1Ua20HCm2WNEHmV1IJTVZ+5BovwMEDM54ydLZVSpENZtJhVPJRsqecxcvixmc5tFjQSuKA+MpXXm0HeE3gh39DE24imF50fYLmrt1ksUHdvv2+vvzlLyXwva+XX35Jz+egEEHho4c6e/RITqCWJ4AcCvtaLnrdzyHDn3z6rd/8Df3e735Bv/OF325w/95drc5zO5hN8mqCjsWi0zo3k872vL+/1N4y40aeMcH0ycnDHBRnOYxqAjlPeV8i/ahVgs5S0ivjInvUbYHE9ePjdgO3Ck+CGQ7XGrorOYj53mTXdZHxsOnFJsf3EwnM7+TG6c0cVmcnp03/Zb8QgS7AWmfOOOx4qzXX2ZyxLXyu5oGh1Nrsfp6xF9tNts9BGoE1xFbMBXanTnmVjZZ8biOHNwBP2uDDOnkUW5CjM0EAc9n3nc7Pz8J7E5ajqI8J9rAFNjk5eSRunMGD2+SgmQG6OFjkTVeNca1A5gA9kQMdKNsOjzzY5LDabA8IdB5TnwEO2DVs5Pyb803Go838CJRS4vtFyH4nAS5jhH0bm8OMcqk1Pl1lp1fmLaFcAoBzTd+Jjhzh02hrURc/y4IJz67x6PtF5n4/D2iHDRYJ0LrYyBlXSav4zDoPapvogU0IrjkUV5kHZMFXCJhee+219hdj0Am/Qdb7D+5njEHwK5GLNoC5IBBaJsDGXmmKrxb1CaRXmRseNG/l7cxBfHvR1+bDlI+uHCgqNLiWyxtl3uizFz7ActGHtst6WIh2/JogfW9vL32KsL2SikrqnXjbtVgs87ZnlQecIWth0Kq9LQiRLBtIv1QdIWvk62KbUqvSqGyD6bNRreEVn61d38YgwH2QB9FNAjaXGhzk8GLtDfE9xtq0YBzaxWIRdm68kBHAvn14YmtsVUpp7QQl51krNTKAA2wLenwMPHN1kmCVMvMzrwsl4afMAWMQ7N67d6/5KnjkYEz6UV7GF1hXyEA7gffbb7/dfo+EMjxKqeJ3MNZ5oDw8vKKnn35G146Pm870xTboCD1yn8WfHmT/u//wQYLdk+yND3SWtyIlOuznAZ8HK+DoypVcHFwR+8e1PFAp+zMPrF3GW/YLAWP2B8ZAn/39ffG1ls985jMCXnrpZT2bAH2U9fY77+qnfvpn9BP/6v8rfjHx13/jN/XKq1/RO+++J/7zmtOzc33yU1+nP/cN36jnElR/8tOf1rd++7fr+77/r+gv/9Uf0HcmwL71zPP641df03/33/+/9H/8m39H//F/8jf1t/6zv6d/9bmf1q/9+uf13u3YcSjq+gOVbk+rbTC94WseiwOdnG3EX/7g6x5yJ2A9SmP29KEMAsaySX2TtnV2lfhk7sbH8Vxjcl1A6uOZJPKV6B8VpdhPj6Uw15h5GDJIIOUUQjHhOXcmGBURJgiPErDxValYYZsfkoqc7uOF766zH3DpNKYN3wBKKeoXC+E3XdcJwJ/IgRqfBaCzLdvN91bxiVX2kyfh7Oys+Ty8Z1gnkIeOHBy+To4vapsoA1RZowC6yMHsQqwTzPSxaaE8iqKLdAklpJdGHLPxaGvQ3bK2CRww0UzIXaXtaaxxeyCgAFS2tUunJNuRZ4JUU5Ycbeg78R+bbItFL27qwB8dXtGrr77abrW6rlcXw+/ytSd+tsPMciZuYjxzlFpdSpZ2Pw7wAuwJr6QUt7Sp7HzsiQYdo25kpdEXuWQpUEqVXeQA9cdBLdnQtqJsq0Ru262snQR+F9iEpmYnm8BmLMv+MIQo8o3N2SkD9iXdXJ9zxrIv223T1MB2G6NV8gPaCaKvkKEEO33sidYmLxf9bCsVuRYpc0/5SRjF3MWuyYVusSc54JTLjq1sQxUWDkgl9RqApm59Zcrd2uGMX01zODbbwMC2dvvYU51Fv4unbylVJNvJALXFzUJmEdOHwIuxkIeDJgNlg1hpnaDoYQ4MAgcOhDsJhD64za3zfR0e7Oupm9cb4P/3797Ro9Ae5jDZy5ogkDg7fST+3NTP/ey/0Y//2D9t/0vjO2+/pfv37ohf7Olr0Usf+5j4Xw0P6Le3zOZVcjCdaC/lGzduxEbKxraISEN0VrMLY5diIfcqmxjlftE1uhI9gXQQgA2Q/+joKLyKONRrxuUQ5gDEBhyS6LfIJsovNDcbSO2gXGWDtC1uOPfyIH01r3O7bLIE2+SllOav8CHwgwf/29uY/jV0jH96ciariLyWLsFS9Ky9ukDfLRKALbSf26Xiqi594FG3/sDh/V5eMz9MYINcbM7Isp+D1w7X6jwYLXSQ+diLfOjKmNCV4sZvzLHmEnMkX63PcyCeZxcdtMmDCzCMG9FewqvmgYbyGFrw+J6SbMNANY0l2rS8FJXg0xKMGsQYOd+GdrDV0NZSVEtJ37G1DznAnNHHbEpjHogeJFjFB5fLhdDddvNPvtpzdnYaWdeZ501kHTJAeMU+2Jz+XYJC+lCGObpjF/it4hc1e/AyNun6hVxqoKj1SYA381hlfmstItg+2x58JfLiW2+88Ub8cK/JQxt4Jd1L8IbPNJ+qRX3ksKNVdCrpC/4gt5u21dWimrlETnwEWfnKEvM15jwLSdx0UNfVPOhd182bN7S/XQu0g8c24K7lwY1fhCJQoz9t+Mc6uo6M7Zr5qXLsPuaWh/FqgmRuo9OsveW+TNuoyBybpAwNfYPKrEg8KA6Ra515Yo+AfpF10feL2GijBw8f6s7dezrNA8MyPtjFxuhXMy+O7kpq/DIgti3B2Rb2Q1aAdtuy3QJo6PbDC9rT09NG+zDjEEzfzcM5v+dBW5cxwCPzkCAU+fB5cvhm6MaTHD6scejoO/chB6AB6M+ecO3aNbGmn81lAQ/OBLWf+MQnW2D9F/7C97T/bOyTn/xUgt3n9fLLn9Cf+/qvD/2zmbMb4rvpN2/ejE27NpfsXUe5MNjPmiQ/zFu8g7yxmMdhX7t2fNy+I97HF5FjERsfB/f000/HB242np/65KfbGPxOyNHVa7r9wR39zu/+nn711/6tfu5/+vkE1v9av/X5LyRA/oq6PFAdXbuuq3mr9vwLH9eLH3tZ3/CN36K/+L3/S/3AX/tB/fnv+V59x3f+efFXP+7eP9HP/fwv6f/+w/+t/maC6b/79/5P+sf/9Y8kWP9Zvfram9qo6PDKNR0EHj461ZWjaw2u33hKR1ePRTB95SgPG6HL80f8pqjUXnKNj4xZswmsE/3V2rX5sKe5TiUfi4QPzHPD/ExgkdcafmUq2259LKlBHLXlUuqjxuwhY/zV8bd0Uc2PfARkRUrBT/mQ8hbiO0qfMW34wiZKkA/BAyK1QfghOT7cZZ724qP4C3OGL5LbbjKX0NgZKTzhMfvkedYJvo8/4ueMw7jQ7AI4QEm2ZU8ADXjbaYkK4d8K2x+0AcWeCMDbvmBAHbCtEDW8tsme6baITCUl22QNbLc+DAJijOEihtjhxxwSM2CAD8HWKPbEw/ZjxrKnep45eAcAABAASURBVM0GaV/SKGncKgpP28IQLBCeRNksXnnllWyU+21zhiZdmpxzbodfxi81zrSFENAseANU7NAF4A/s4kv629alfAoL6PWhNInr4CewSyuTA5Ll4L4WzGMpyYb2EoK6+NiXeNua+9nWnGzLLnIDym46z+3kIVEpblBraTqWQh+LhB12wXZoL9uVZFu2U5o+tlOHpsRFHOQEdpEDkmVPoG2yp7rthrGnnIr94fJsZ4dfKVVOPtEWla38u3LTNsZnmx9E31gi60ChdYN5CGi0TbbTNvGDZ631sTqLHzygJPzmAiJg9qjmrxNuk/ImVGM75Dn8WTuPHjwUv9TLjW6JXAeH+3rnnbf03nvviBu3W7duyllfDx/ksM3taF+KeuhyO1dydfDB++/pD770+/qJ/8+/0P/0cz+r3/yNX9ft997VtQS614+vapNA73Zuwu/fu5sH0qMEvvu5cZv+50Q2SwKsTQL85aLXGbdWLlKCBoKJRTa7oxxaSuJgRc9lbqXQOyixTXC7NIS+lCpgmQOM19MERmx43E6yCfLdanD8j4sEsPyd29/6rd9qt5YcmkM2XTZVAiYOd8ovv/yy+KoMf02Aw/goOrGBsu6funWrrXtljmxvg9/DVEuDrusvcsmxed9gnU0+U6MhMqPTerXROrca6AFvZLyf170AN2rsNYeHhznU+zaGktjr3nnnnQQt5yJwXS4X4bFqNMzpIjYomaeQtsBxzIDYwnYeTpaNz9w+RO/NNsiaDwbkob2Enr62w7tr/lpriZ3d1inlWkq0Gy+gpA4oCb7wBzbtu9xr7ScQ5sBKs8I2dtg0PcasjWXm1i4i6BtinyGyDcnXuUkdUu4SeG1CR9C3icx2PDN45H6fB8I8+JVSYS3a0YPXwCBsk13sP7TbVom8fd81Oz3KzWRQ0a0EauRaNWCeatYeuX3JB5kAeCED7WNsDS3OuYlfEyRfS8C8ygGsyD7DkLY+wfZx2nirw1/g2WPeZHWlqrqoT+CyiGzQ1VqarehvW3ZAGSXjjbEB45bosold+n4R/YcGFv1Y85P/OXwvZmtUeI4JlDaNNqZW7frYf9DDvKF6EHue50Ycm0tWqZUlJ2ccxgLkCQ+OMnOI3fusXcrtYf2DD4R8+CB2Yh4p49esN9YTtEoCR1/sajv7xeT78GQ81iY6Qg8dvMjneo2M4OzYsesEb9Yt6+hGHuSvX78u6qxvgIc1gDJ8oLl27TjzT9+DPNAehseBDrIGn3v+eS3jv0NsjjyKNRaLPu17kfNAx9ePtcxD00GC7OsZ62qC+X6xUMk8d6HbSyB+JW8urufh6mMvfVwvfOxFPffC87r1zNM6X631Zm7X/+iPX23B9Rd+93f1yle+qg/ykMPNMV/7eCq36wdXjvTyJz6tp595of31j3/v+75f3/HdCag/+2cTdN/UF3//D/VjP/Yv9CM//E9yQ/33A/95AvSf1Be/+Ed69/27mVtrM9bItKeO71KXTnx3elD8hGA5898FNllz5P3Wl+wSm/QqpWqdPWyRQB+QLOhsC/e2w1szdNmOqjRm71DfyuOQem7KxwB4YBw6DaFR+jkyaFT6bCHZ7ifDyEEA6SSAc6QEB/Cga1u2pczTsMlDQNbamBxa1lUtRTV+wnzvJ5gGZj+kPEMJHf6Kz7E/8yB4nrcvM9C2zt49A34ZMTLs2ICy7dhsGg9+duwUuVgPSrI9yZoyH1QPIp/H8bTtQkSzmjIumbrLMpsHQFtJW9joSSgZtJRgH8vDp0xgWwhbQjPlRfaEs6d+swLaJnvCz/SgbZM1gB6gYrvxm8v0oQzYlwaaFyuTxYGNoTEyCxBawJ54wcOeymEul0lmaAB7arMv8yfx1GewZ7oJM+LdKdrOT2UIN2DcXbAnvHaS7a09S3M89AHoZ0/09pSPW+egDbAnvD3l2iZ70s92w9iWG+4Sb4MDGkl+4F6jbHATBHnxsSecbe2OrSeSPdOVf0e6mX7KYWe79Z3GmWWGX4181CeQLD0BMZFs8Hos2RMOG5b4rotCp6SxAbgZbKfNmsafcsqAPdXtSxp42rNvDtkE1zk0OTgn4MDahS6Hj5IeJWimb4q6m4OQ72a/9+476X+eA+NqDo9FK9+7+4HYvMb42ZBgaX9vIf4M3y//4i/ot3/zN/TLv/QLeuWP/kCPEhwuc6Ac5Ga6r0UP7t/V7QThb77xupaLXtxgkxNoERwSeBHYlFIS5CyjszLmXjbtTi3FNOscPrQTgI4xblezIa+zcQaqa+j3dXhwqP3c3BWV9rocXVmfy8VCBKtskl/96mt5HfymDnNY8gaKWyzwrNvnc3jey40lB3/MmKHH3Gw/Cu1BZKmZB2vILcqbb77Rgi424RobssmeZdNFPoCNet6IbbeNttFmQ4eW/YEcWgB9avSxLeVwGTZj68P6g/aFF15McNtrmeATGbnpQ34eHJA1p5a6nsBn0JgHIeB8ddb62I7cJTYNb6nli9iDgwWwnbldt5tEeK1yy4stNjlAlWiLQym9W78IpXHgZmhMn5WG2EJzyhwpowPgkdu20AEdqaMnvIGBAy/zeHZ6In4pFfkXy16lWkNu2bkNYv7WkWOdgHGdw5H/8XCdw4y9FZ5937cHBWzbLxbqF4vYoRcJcQCXKuYoZs2cTXpyOMIHHuhLfvXqVfHAydwdH1/LbeLT2o//lujQJ8CtmTvbbT3VUlRL+AaQ0ba6rjYbcQhjx7qlP80D4xg9DxJYAV0tjcdko3X6SJRXuZlesDZCt8zDkmLLkikr4U1/btlXCXSRO+iMX9TGUGpRFDlo28RWtjP3i6bv/v5B6LqMOUTGXrV0mUOplKquX6hLIGWXjGZFzJjOcmSvwRNUY3OC7JPTswRlg2r8dAwVNmRMZBvYDwI1Nii1SJaGzCHyAEqqtcp21tOJ6DtmsC5rBx7IzHpZxr+hw7e5VaZOULyKT+LzPHhCF3ai3yLzTZk+5PCdH6z7rW8QNMMHH4HvNM9XMtdXVEqJnfqWs68wb+CQC54lunb9QtdyU3yYoHaRgHK53MvYowiyn8kN+NU8HN1IsPypT32qfa2DG27GPDq6ok99+lMikF7EjwisKT//wgtCN/YlbrCvJQDHFq/kku4Xf/EXBXzhd76gVxNYE3A7MlzJrfJTt57Rs8+9qE986tP6ju/6bv3VH/hr+kvf/+/r4y9/Sk8/+7zeu31X//3/8E/19/7z/0L/6d/4W/o7f/fv61/+y8/p937vD/WVr76lzdq6det5HR/f0v7hNdW6lzmv2gzWMJZWVokt6kJOLhWxDzF/pUzlYTME61yOrIRf7mW+hvgbjjNu94VF7F5LkSWV/CNYnqG4qLpOkDHiMunqBlN3RxZrRKZsM2HR+Dg/ncqTUEtRATkO6bOJvOuWaxzTQ62N9nCUrVZnXoGuVvXxvz7yMt8AeHRlPvAv/A5/m8+OTfYe+qEjwDjovQvgaimqpWRMq0QAQLEwMCJrgDJ4xlOS7UZvO7XpY7vhxlTH6JSsfWy3fP6RISRQJQ21lCjqJkAt5SKn7UmoJUKmp+0mqD3nUooNSnFrQ1DKNvUS3CVgLGBXSCXZDg+nFHWjAO0zgJzL9kRju9FPY0U2029oOBYMi4VJYTPg8LORoWJz2Ml2A/rbU5kGeyrb1txGHuI2LaXCh/EmOu0kZKRqz21MB5gptye87ca7lEs+9mWb/Xh5ptvNZwe0LRJtAGXAdkT+GqCPGrekm5tc8K61qNaauvVkst14l8j/JEBrm+wCbDd6ENDbpniBs6d6Q25/2EVucNlmW/QH7KkMzVy3H6dVEnMyQ6r5jHLR45Bu3kK8SLsw9y0hYEEn0wTe2qek7gbaSfSjOuf0oT5sAyE7W038fNgCdACbKHQcdAQY4NBv0Xda5BBjI+LrHvv7e+1rIkdHh7p27UjPP/eM+J8Yf/zHf7QF1+/m1vv+vTu5dSviVq7virpq1aIcaId6MTc1L+XW5jw3eXydhMB6Gf5dV5suNYRjPJ5ABJkJupWEXMjUdb26rpPjSyV+UOMrBN62pWDXCcZWCUKcdl6Vb3Ig9P0iDw13xd+9JaAmAIKOg/abvumbxb4AT4JsdOf2ivVLIMsByKEL8PerCcAIdI6OrrRDks15mUMGem7EOaSRdRGdaDtMEG+7jYH8SiIIYNOGjrFtC13YN2ijn6LLkODWLnJ0WWwPdtrpCz0HMvyVhNx7uVU7yu06ulBmPOpzmb7ggHUOCtt5mNmT7QTL6xb0oCdyDJx24ctnTJk+rRy/oc741KGDF7oAQ+zPIUR57gMNZeaKfrTRd+5HeYx/jjl0hg1ynGmed2RHH3RGfsnZS0cpeb9YCL35vjV84a/oMkRe6ujh+MgYmelPnbKSoME/4AkeevpjL+wP7jw+Cv3TeUuBL+CjGVyluK0J6KFb5ICmP7S1FtX4ZE1OG+MgP/2wS5+2qwnUxuiLrfu+izRj+pTGl35RIT5eL8agH3KOsU+GTlvXoJQSdS3siS2H6G27teHzNYFZVBfrg8ss/orOIjbbz21dH5mRawwB/cnpD1DGwgD7BOuR4Prs7FzrrCfapay3jKUItI4uPLy0coKtdWDuy4P7g4cP23yyvlgn2IU1xtwpqWKTPNygD/6MXATSrKef+Zmf0Y/+6I/qp3/6p/M27b2YcQyvRy1Hh3RvdkIm+m0y9jt5q0POnPHLq6xhHqL5SgjAOc04+Bb90Bn72Ra2YT0DtCNbF1shG7TIRdvNp55qN+C80WIs+DHe89nf9vKAhGy8ESPo5hcU+StOZr4Ce7H/UfQ9vHKl/X4B//nLT/7UT+lHf+zH9M//3/9CX/z9Lwl791nz3Jbzt63/3Dd8g/7iv/d9+l/9tf9Af/n7/4q+7X/2HbmpvqFf/43P67/4oX+g//g/+Rv6of/yH+of/d/+K/3cz/+C7j86kWqvw6vHeurWswmiSx5sNloujyQv9ODhubJNBpjdTg6u1KVKXUilD73aXGcLym4cn6odz/AN8McSWx1Ej77GB+NDQ/aTGlxXpjp/jpCvBXKrvOg61WLlIzduo4qUIFsCV9Kv0M/BBlyqlLwkd3yj1dMzSE3JTQ7HyZ6EEjoAWeA7j8fcKWMXSyVMSgq2VPKjlDw8ZO0M8R38gLXGfsE5wV/VOs2DJfNZIwt82P/Iw6atvdPTU8GDdvJdsD2NYT1GQ39ASTN9SGW7Abg0tbLt1tfFIrEmgTRGI7QCOwG6TaXtT9uhuwQY21MdEvvxMrgJYt0L9pflMZvQBOAyeCZ/3ALkTucSnsnax3Ybv1Xyw96pW0IpoNTS6PIzk5sGefpnq2SClMRCzcrXXp5wWZznZ2c6jxfzB/y5bSsqoeKTvulnm4qaPBGXmuHqIm8B3ralfBooOm3BtuwtyHHiIpLzw6lPoIsSdWofBl0kO1RPwNyIHeey/WE6ZJ3bv1ZeIk2xms7kYSMArWynPAG8cNiaQ6KVmMAVAAAQAElEQVTrCKqATuAB2shtXwyFfPZUt6f8onFbsN3GoDrT2xOOOnjbZIFMSn7aO/X4F4sWeceUp3yiG+NnIW/8bbec+oxvZZyQwhZsK8a40GuLbtllP8uK92z9zE59B2Y72BNeSfQFmk+mbk9t0AI29Sa9wlwkaG0/dpPJ9wvB8wR/6+bNHN5V/NUF5u7tt9/S73/x9/S5f/2v9P/4b/8b/dqv/areTYB9nMD7/r27rc3ZARGbYPzatau6cfO6Fssuw2GzQX1fdXT1UM88+3QsM+TAOU0wugm+02LRi3HY0NjMsXtXS4QexSbP7Qlti65XdVFEl6VADo0c+ic5ZNgk38itOYH1m2++mfV4rn6xaNCFP78xvkyAXLtOHI4vvfySDq8cite8N5+6oZc/8VLTecxclyhy6+lbeunll1v/q7l5gm6Zh47DBNKKABycbNLwJJghiODVcxf+tqPbINqhZ2OmjC9jY20Tgdd5bsPpM8anOMC3TYoYDdarja7mVuvs9FzXj2/EVovGmzHhSSBgO3bsWxCN7Kc5CO7ldp6x4AkdBwfjUAZPDlC2p/7Q0B9ZaCOnP0BfwLZKqZKsuR3axkdSLUW1VjFftAfV7EA7dADlEroudLbbPMObYIzAF7vAA3nmQIg6NKXWpr/TfwxzZOPP91Hnaw6MCY4gDztQtoq62jfbwRM+yAAtdhzzJqDrqw4O9yPrKrfB56IvMl7NK/7Dw4P20Hh8fC26R14p2iN2JGjzltu0i3xIoLtq+u/HXxiv1hJiNb6U8Zk+foKN4AYo/bOEFFFSTGCCfsFhL3RA1uKirtS2BhZZC11sUWI/26qlqGzBLiLQu/fgfoKtk7bO33vvvfZmp/EJXQbJJ/JLol+FV/D2NK/45Vlu2jd5ayQ5HwsabAd910WO9FHSbEseSB89eijeVLHe4IH+nJGMyxrlYWed4J38+Np1/dqv/lv9xq//pv7P//Af6ad+8qf12T/zZ/WDP/iD+r7v+74WBOMPt/LgA695TrCfbX31q18Vv1sxB/LIBl1EavMHHtmo227yIzsysV4pK4mcvjVnUEwee9S2luiPf2wSkBGU9bH5Yd6cPXXzKZ1kzznPg8gmunDbGzbtg56l1NxKf0X3Hz7IntK1X/j97d/+bf2bPET8yq/8ir785T+ILy717HMv6JOf/oy+8Zu/Td/xXX9e3/nnv0ef/YZv0t7hkfgzev/8X/4r/Y2/9Xf0v/3f/e/1f/hP/6b+8Q//N/rlX/11fXD3gQZnP439Do+OdXK20snpqgXLZ+cbrXNLfe34qey3N5TnYK0yh7VbSC4NSte1HF0JrFMRMgN2yfoatU4gDR7ANuBZl9gi3qA4j/A99mfqy8VCPXzDdJU9rYYPUGQB0GibnAp8PhIiMPgtabIQ5+f8wb4A9RJ/rfHBvu/U971YD7VUgbct25A1oA++gF7MK2WAsQDKEKIruhB40wdfA2zHLkPjyVjQ004f2w1PGRxtwMgmntOOfMg5BcRwTb4xdoIesE22BYdXmcpZnrt0IG2TXUBxtYBSHMYfBlsNX2uJM1aRg8socutTNCfbQU8w4zBIjZGBUrLJuMptSktyh2cn2prxQ9doQgcOoC6S8yP8S61y2mWL8WMf1RLc6BSDs8WErLOwahZkcdFRnlBfyCtnNvFHDx7pta+8Jquopr0D0p+8lqKolLYxoBbAj+GjQUkOSA6tIMpotUYH+mxh1DalUGylVV3Gr65i4+W3zLvSq6QO1BLHy6ZQo1PZ8rAtOz1bTnkC2u2prCR7Lo9K8QJKsWotDSgD1HE65qKUkrU3itTViY72ICe75RUgTn7pgErTGOcdk9Mrds6AY0Cy4GkHt3XIEv7ggBq94KMk8NTJU20fnHMXQI4x9hjHD8umA/kEYyw+BDaKeVSiZ7HpErnGSKLQ1+BLw/GDsWxTvACnTt9kMqRpHgOy5RJEkKjCxuZSVbbg6LJbH+1smGPGxH+70E12HdPZDq8tMDC2sCcb1fABJ000IuXk5pfe0HCTm0NQm/AZUjjLfFQ2p2yO59zkxQIu0htvvq6aW2n88w9zIPzMT/+M/un/+D+K71y/8/bbGnMT8OILz+nP/dnP6qmnbuoTCVC/67v/53r66ad0NYF3v+jyKvO9BBVn6sJn0FqnZw8TxCy12pzlEDiX6qDlfq9rx0c6W52pFufV30Z8B5pbuCGbLbDsF1omSL5z5474Djf+88EHtxv9+fmp7tz5QHzvm68fvPf+O7r/4F78aZ0g+0z81vp+bmA2OSQ5VLPodHJ2quci+zJ4dL96fKxFXu2Olg4SdD/z/HO6m+DkUR6cl3nt/vDkNH3O9Sg3HK+/+ZYI6NbhhxzcZnG7pdifm/JFDpqYNeMPGuNnfd+lOgp5HyX4OI+NwdVacoitGs1yucjaWCcAuqeTk0e5uXsocF3mpGY+Dw+vhH1JGzcoNWUniNuEZhneUolfMe5ebrZBcICAo9wlECLwoW2ZBwzakHs3h84OzxyqrCcCGew8ZK0Mef0/JgeWsRGHLPSnsUXN3sbfZgcInlpb/Ipx2vgpWyV7U6ezkzMtc1OHTowBHOUWHlpkW+eCgj0SGuTjrzehu+2mHzogM/Yjt60YQn18l/77BwfiAWfMmPuZ11JqbDrExusEfA9EYswae9KfMSjT/zAPTbAr8T/GkUYt9xbaRHcePMHfzYMkNAcHe3r33Xd0kNtL5gr7ljDPEtPAV5sy/hg78ld33ssNK+Mcx794I4Js/aJrX0OyrRJYp8+iX6RcVEtt87oKDhklN91ti9v7Lv4A0O88QYySbMtOO36Xsc/i25us8aDEWO+8967u3L3bAj6CbB5CkKmthfQvpWRsX0AX+9RSdJaHtNvv325rCLvBS0nocJZ10Wfu4+RtvZ7Er+9mDT7MmplB8f3DPJjQNwJqk/3i0cmJWDe3nn5Gt55+OrrVNJXY8z299NIn9D3f8xf1H/1H/xv9h//h/1qf/eyfy3xebb8Y+Cxfz8hNMOtrLmMHHi6ZP26Onw4//szdzVwOgENOdMM3qEO/iI2Aio4BZNtkHUctLXNZFvO1NYZv2yW6DfGhTfavTtisliJ8FButs28yD4u+1zJ8eVuxFx57e/uhDy5lfnnx3v370SP7W2zGn/d77+132IJUEgR/+pNfp2/8pm/Td333X9TzH/ukXnntLf3zn/icfuSf/A/6+//lP9IPJ/+ZX/hl/f4ff1UnG2t5JfvU/pHc7UndUt3egfYOjrI6q4KU61J5Hk9xqWXwm4zB360eoouib7dcqmQvXsevh/QaMkcIU4rb/LOnD7EHwPx1tcilZjVIQ4yzyaHF/FGWrQaSSgld6tgTOwGSszYXzW7UAWzNvCjJtiiXjK2MkFp6jKIKVEvVJZSSk9uWHahFXc6CZR5el9nvmE/mtgZvW0MC2XksifoQGTZaJ85axwc30SNqpCm8Qm8nLyXmqZm3ruUldcU27eEh7ZvYhPWG3oxFu20hv5LIZ0j14jM6RSD6wQP71MwD/YcIMeMikhwdJYgtu8Ykjv+NLR9DG2xsU0Qedq1c0sdbCM+i/PiaYFskBCUHps7BO4zTblv2RwP0gD21U57B/jCONttkFzxn+WxfGM+2aqkXCtWtgYIQMPcZMnks5Oeeey6G2YiFxh+AZ3NlUmxnnKInk4Ow3dpsq+iybFO2tJMryXZQ1jy2va2TK+UAdqR0MQnB2UWSpYBTti1f5JQngK9tzbk94TPbAlLVkzDThiBtE/0ubojjK05bi9XHhl1Xs1mVjOEAcqkl2xe57Qte6ENDKfQpDU99xtsTLbgZbLei7UafrNUvfnAq4q1baO3BkdsO2Zh+ugB0n4HmEl3m+m5OG/A4Dn5qyXZ4Pg4s3tbYfjg/gXDI6ssn9CW4uT628vwDG+wC+LmOXwKbHLoA8zBmHuxL/rTTB9tyeFKHhgPyi7m5/qEf+iH9w3/4D/STP/k5/dIv/qJ+PK84OdA++YlP6IUEo/j3cW737t69o+vXj3NzciWB6oFOc9gvsqkvl4vcRu3pPEE0PEstCRgWCcSvaj+BCnXHlmM2/T5+gSw8MLLBdTUbfNbWGOAXM7mZnA832h8+eKA33nij3Wa9l2Digw8+SDD7QTsYUZFDeT83kxzMyMKt9O3Q1C6baaBf5BCIb56vVxk9gVU2bkc+NvC9BFPvJ5DnNTGb+d1799X1C2UytJfAu3Z927h5FVxqFQEEQd5+Arwxk7aM7uSrHMbYlb/04SKV6gYcbl1fw7PGDntaJqib6+Q1h+GQw5ADo9ZO2LmUyf9rxrMdUR7fq+Z2e2pTkm3Bg3lFFmCMfPDY5Hbr/r0H7S+hKCdCLZ3IaYcXNPTDdkDX9yq1yJFjnQcgG3kqo8gpT3L2OeiGBCsnCaxPs+zH8D9pf7HlNIHbvbv3WtDLGKvckgIH8YMxfsl81VK0n0DlKA8Wi9j45NGjdguI/64TvNaMP992Z2BhF+aHW1NkrbVqGduX8GG8PjIr6egofplAPGJGfmmRuYd2jC2idGTeNFjHF1aZMw5VymPkGjIPZ/hz3ymuqk1orobfEN/pg7uXAJw+8MFHGZf6ycmJ8AfGigiyrZL5hw5dgDHjIyv+jG8rdUsJtuOTCQyaftEH+0OXpjy4roR81GvJfIBMP96mMi5V2nkjRVBN/sZbb+qPX30lb26u6Nq1a8LWj2JbgsZN5lLZVsYc5jOc8mCZm9ohOiI/trAdHSJb9K+1iDWHrh9knTAG/KhjK+ai6ZY+mwQp1JkXgnu7JPC8Ej94qL0ESuCvX7+ub/7mb059X0dHV1uAduXKUZunEh3hhS2v5EILHgA87+TB+ywB7N08SKATukFLHwA7MD64GegHjhyAL3YjaOdvT5dSVeNH5JvMQS2pF4LuTR4+ztp6wsbMH/NtOw9OVxpcicw16xUdeVhCrsP4Mg9rzG8N7Sc/8bKee+ZZ/cBf/ff1rd/6bfrkJz6tf/xf/7D+yX/3/9Qv/sqv6Z33PtC9R6ciiF4eHolfUKz9nmq3lOsi0MsF6JJ3kmugZAqLHNsmVG31IWsaILhcR48JNu2BB1vYzKdVopvtuN7YQEm283P6YKNhGLM+gKHR0B8YsjdvMr/Yghzc1EuiDh4fnoGxaKcfbQB1202OGrsD0JF31EunGuiyH5AXR19Zm+xf6/guc7TO3sAckq+DG7byIsNUHiL/cCl7rIWsnL1xfZHsSWd7ysFlGNluQJ0+m+hMP4AyQDlE4SpRbjzTDx3oB9gTH9sqpQZKgLym69QmWQo4MNHQXmQHs4WS+dqFio0CpcYwQCn1gjFlu8iBucwADULvRtvJZoCismVuU38clGQ/jrOnelN42x5mKSmZRbIv88bfRbVEpjTSUtJeo0DQ6SNBYzvlGaRai6bNqNetW0+pJlhYLHp96ctfysI7bLT5ofi8mizpT30G2yl+bYgorR1ZbGvOtU22j1Zf4AAAEABJREFUL+SCP2BbUxrTV629oNcWbzv4j4ap3+VP262/PdEryZ7KttNWAyX8iubEWDV2I59x9tQHHIFU13Xi9dJMZ7uR2tt8lIos2w1Pv12wfdFmT2X7MqeTfVm3HTktTbOQPJ8E1tk6RNAD2G48kyVXSxGj5fygbE801G2TXYA916EEPbaFDTZDibmbwcq/0NsfzlvPHJzkHwUs9hk+qh3c3E5OHaA8sEkE5vI6GxTAIcOcsDHNBxffafyzn81tdW6IFglYXn75JX029b/9t/92O+x/5Ed+pAVQBD592pkfctsMl0NzTzxstjHZ6DMW8/3uu++2YIhABOCwxS7IcZggFh7Ihyz0ZSNrFs0iAq/Yjj61dmKT3UtgxgFnl9wIP8hN46G+Lq9h+36hw4MrWZ+juq5vt2b0vXPnbjss6Y88jMGYezn0r+QgRw/G4X9Ve/a5Z1qwNN1GDiIdHh62eeXBepGAjeBilpV+9O/w79iEdmCZYInggEBgDgjmMvT2ZDPbQibksS3bmtvtqX7hw3EqxgPsuS2t8R1w2ibsgJ2YV/Dw2+SQQu9SamyxSeCWwC6HU8k+kdiyza9dmi0JfA7ymnyxWKqWTvDLECrpO/EZYw+1+iL24CHEtnhooV6Kw+88/djPFR5FBKoHCXzZKwH8b8zAH+RBaJUb/1cTFD7I7Sgw5EGRIC6aCdt32WMJ/FDPdmSHd998ioAPPZnLMULSD1r4EhSVUuIzU1DNHKV75OpVa4n8DhQxDn2BWoocDGNCA/0qDwg3blzXtdywEkARTPV9pz/6oz8K5aizBOXcuh/ltj4I4R9nCQYpwxNfmWGdNWFbtmlugM3Qs2Rs+hH83b79gfDbhw8fNX/ei8/X7LH0X+XBADp0ZU7pT1/GBUf7C8+/oG9LUIfOtJ/nNryPf2IT2218+j4pF+uBPvjqMg/NfHXsq1/9StbZvQbvvveOeMhhjbrUtruuE+jA/zxvKCiP7DcBnKSGxtFyjK/xC6KLyLCfdXcYX+CGHBizVyjt5IyNDDW62m5zZzusRiHvrVu3Epjnhjc4LgCwGzph52XWHP1tN/0ybOtHG2Xbbb7xGfYh7ETbbAP7chwlMd5ZfPM8tmv7UdrRnT5pbrJhU8C2sD3/Oc31PNgsuj5raT+XEdfbDT1fxWPfRD7+eAL++Wwu6kqtWsV+krWXvbBmj3MpqqXItiwFLHsC7STbqVnOzyylltuW7WCmD7ICtpvu2JU6upHriQQOGvzpSbAnvugwA7rjX9TpZ092wBexL7aFp23RDh1AP4Ay42g3xdhj/Ic3XjysNIhvgcuEagpsrTE8o5QcGwKU5RKSMNjlty2PEf9PA9tCHjv8s58g+0eB7WZn28KW6Ek+0SrJgcuP7UYPxvbFGIwFYJtai7q+xk4l7X4MaCvZVx8DS5rAyS+huMhbKKUKmOv2VAdXSpGdfjugJHvCpfjYx/ZjdcwMgLSnNttyEGUnryXjhDA/5VFq+ZYGYoyWqmxPUExVLlKXzZ9N9/DKgUpuo95+561MvBR2jYZ8BqXfxQRDETa2KTW+rcP2R5oucJS36McyI0AwtvVRtgKnJ5Jt5XOBtd3KtoO/BJD2VJ/L5IBdZFulzR3O8GGwrRrHL2Wi1Talln5FHW3Q7LTb03j2lJfkT0ItRbVcwm67Jc3Q8KFjfLU0z8KYBUjgdFnPMKGY6yluPyxkwLZsb7FTZrvpAX/GYhahmHP0TDykOZ/L0AJKavThY3vLf2y5TT0+lAUesgsc5dkXyW3oDDo6odcEDbH9AR2LH7jcACa6eX7YDG1fHBjrBAEcFsscsKW4BTnf8A3foL/+1/+6CLI53OF1+/ZtvfzyywnY1gmoVlokIAOvJDbPZO0wJN/PjS/jMCYS87DFgXuejXPIAYN8jHuew2zIbRqbM4EMh+GXv/xlvfLKq7kJexBblAT59zLmRufpW2snvud5mIDwKLdKBIPIQEAy5NDuctBxw/Txj7+k7/u+v9RkJLgbsoF3XZf12zXb2RayIfenP/3pjCMtlr14EOsXnVwkytxQ16xz9On7XgTdtoUfEBggN/bhAJ/1ocx41G0nIDtrQRj1GZgn200GJdnxpJyattsGPqY8xh/G3MGnuX1aHVwA/gAN4CkjE2C7yadsPuexL8F3F91pw+5AWLT5zzBaLvYSEF9TLdE7Hkw/2rvYkvUwSm2+0XPiRwALNg0usZ015l/J3qjkfd8leFhquVwElnmA2RO2pi9fPUKO/bxVuHPnA50nWB0SYMftIs9acMJfVgl0+AslioBdX8Vc1MxDCLQOPcCYBETIhf5j5pg+fKVhTBBXwzSf7D1FyzwYdLWolqIS+9TiVmY8xhgzTlDa31umXTqIfLTBDz0W0QmZ+R78rVy0hIVqLQ02kQe9qXexwV4CSuSZ5YIW/qsE7tCOMe4mt4Pk+AM35e+88474z1LefvuddrNPEAmsElzDq9SawGytEvkX0cV286nzzC8PMnyl6fj4WC+++KJ4cN7P+qOf7TZ3lOnLmLZlW6QufkF/YJmAlQCWvnwt41aCW+y7jE32wo92xoaGdVfTN6rApvFruNrFf8dW308AiZ7IRgDPWH3X50HiTuxWhe72JEc1X5c6ETKyfqCt0RkgsOaN1he/+EUhPzTYFjloZ04QAjw5NIw7A7oDyD7jeDiiP+NAP7fRH0A2dF/lVh8/Y5x+sWi2ZK9kLOzNwzS0Xd9Fdgvfq8UCmBvaeetHmbGwIfMqWV2/SFZih41q7JKlE9sNcaUxkKbYxp7sg4wzKMm27BJfJZ+AtxY1NrOnuu1QTp8n+5b4ETC1SrYbaJt26beopju6zjac8xmHDwH4D2tgEXvtgn05BvyZkzmHl+TMLxD1MUEAnNGzVEmWAiVloMbXylYP26rRfa7PuW3ZE2gnwXre28h5gATApwNTIXIAHEAZcMYkfwxklVIjA35QW5m6zdhFJJvyDAqNVapVs6+V+Ey0FgmbkM9AHVvNUJp02dwvc6fvBA7eLmLwGgMB1O20Byir5U72ODCgbbIPgX2Jt936zkR26qnYyXcgqEZnO/KUVs4Mq3hb1pRsq5QJx/c/jTE85nXcUXtqXSx63c9rbTbDmoUWRmrJ+Qkkmz6ZpvTjsICP0obxkkkJDhpkx2r15LRN/fIzyPSWXAKpJEemGqcCKNuWbZHsy3wqtt40fSQNDbYv2qgD9oRzxpvqRbbFeE+Oa38Yr52E6vjEbN9aJl72PIZj+wB4WdACTrmWKoC+ALgZ5jq0SjKw5ZliPqNsN0il5bYpBsZAhtrae7a57aYjetq+6MMmWbF5KcEpYKV3QK1sU78Eu2g30TLX7dRiFCQYcsCzkV+WJWcMGZpsOlLcAwo1NYfIy4YArHNYkwMTfpNg5RJ2dbKdQPVc6IFu+CwbJIuXTY6cw4uNkeCHG8bXvvpVfeITn4go1i/8wi8I/bmRgZY+wHK5174+YLsFlIxJoLtJoHP9+g3x35uXUmUVPbj/UHwfmzoBNbzeeedtEWS88sof5yb63fYVEfheP77eDqArCaZffPFjej43dcDpyZm48Ts9PdMyY3No3br19DR2zqjzBOMxUR4WruRgWOtTn/p01upBeK0bIF/f90KHEjsDHJzgsXCXQKnWkvZNAv37jW8JHYfqSy+91AIZ2xdBzunpqWiHJ7bFfrbb7amSbEeOVRs71Y/8MA9jAmo7c55ZHvGJKAEOW+x2GoMHRx9y9ABHzpwiBxAW0WEIhEv2mLOzc9kl89/Lydd52FHm5ODgigiIwjbzeBZ9V5F10Plqk3wCyVJssAkfAoIu9mv+mjpjg+fPHTbxm18PGafSJTzOVbNvjnmYWifQxKOHlG/evJGHsiuhwT7nbU999pmn9Wf+zGf0XN4uwKukH3ts65uHQfQ7T2DJnK/j+6vg7t67F9msRYJ65u/pp29pmTLfOy9h0vdd1sS6jcO4mwTFALff5BeQgBb5FqGH7uHDBzkSBjE++N/+7c9n7p/XU7duNF7IxnjcaGeYRvvmm2+I70YPCfj72AhfmHxpaDKw/9M2ZnJsxzZrESTygLmOLuhXs8esMzeUeUDkO9dD7GwX0VZqjW275l929E4wQ9DIWAR1SmJtlTLRI8c6vJcJosdM8iZ2s914hLTxoS/jbWKbk5NH8YFT3XjqRnR9Stib21zGZp3AG5+Hnq9K8JWr51ibL7yoZ599VteuHTd/WmZtsh42GQ/+yAAv5EImyowPgGPvgQZ6xmIMaBiTP+EHDbToCt8hNqYdenQDRzs60gbQBk/o4IfM0NrOfGzaGp77QMMYu/2hpx9tsjLHo/BzzvyHjx7J2DgPG6d5i0FwCR1+x7gnJydy+pyvzpqfL+OTD2NbZR6HzOd+HkKc8iKXFaVU8bUexjZxkorA1eBnmM+6lkMTmGW3LPDZOrSb4DfETsgD2KHcAdpnsC1odunn+kyDjWdgDmdYxrf28nBplwzvtudssv9zDpydnos9m3ydPWV1vtYMm7xty1KQoss4WNSHzSirqpauAW2t32qtWR5oLuUcMt7Q5qaU9KzYzqIclS5yytIoYBhDn/123IEh5SHrY6IIGR224FKklOccGuo1cz9DqVXYpiafoaRfKTWkbjDbERmAMXKw12yy7oB11ukubLJ2dgGdgVIizC5Y0gxKciQspahGmFJqjFDk5A5Odj4luNrALnJAAm+RbMs2xYuciu1t3ak65alvSq2MEzqTGe56EqprwzEHpVg1YFslYCcvRQ6UwBginnBvPf2UeMXcZ1Nmo739we22YTl6uRZl0K8JtkWyp5xyg9hmZKK3AM52WFmlVtWAXWSnHllKccORBxW8xEbOBO7i7ImHbT2ZGA/cnFOWLLdxGAuY6xaplBk31cHZ1i7evqxrm8Ys+FqwvmVbJWCp5ZTpH86t7uAB8LUU1fI4zHjyGaz8g+cOhI1SvYBSoFFkdXCmueW2W95kKCXtl2Bb2L5Ba3OTMaxkqZVrKaqlCPmdeaxpmWHGxXU0ZoMlT7fpA/EWXCSHKZDuF2XqM+B/wJAFukmwQg6AA1iEu3NJGWCxsoBXCSY4ADgQAHR6+PChwNtOULGYvjOauXIEfZQ2flGNG6lXX321fUeaDZU+2Aq+5AReHMZ9v8imN7YN0S56lv82OPaYNtaVzhIc37lzt716f/vtt3OD92Ybe5UAjNslvr9JYM94q8jKrfW1q9e0n9fnBzmYWMeLHEx8xaHkYf3+g4cYLRBpM84iQUdM025ni6v6btFkCYGQE7DdApwrV660jRH7cJj3CYzOcru6yaZH3iXg7rKRlswJ/bq+xiJDC4zAc7goiZy+thu/uQ4N/ZgTbE/Z9mNyMLaSNtlQk2kYN2INj9n0AfD0hQflcbs3zHVwlGdAZ8cLOYjslErNeFX2VLZL7DEobFRjP4IhbDbEL/nawnkeUiiX9OOg5M+PneeAW+fQBKf0J0AgwCT2jdIAABAASURBVEJnJYEvpYTnqFpLbMCYVt93rbyJPUtsaKu1j5kg3gjiQ3s5nG/evCnmmyDx8PAgN9wnupub7tMEJSWdsOMQf+TBj8DTtkqtAneeoBv5ectwfBw/yS300ZXDdhvdZ/6UsYqs6hKrSIW+lsCP4TnG7iw/aEopzf8JJPE96rYTaJ4Jeb/5m75R+/tLcePNL+KenZ/qPEEUfsQZgC7cACNPjXw2PjnG3hulGB7TrX6tRSVjIb9tEaCh+808ePR9nweOa6F3bNW1nPXq0PNQ0aVdSevILUvL3DTvH+yL8t27dzLWWrZzNl1pQWSNHJvQIpOSxkw8dXLGx7dsZ6wqcCkqxon3DU3GMfY7Pj5udmEeuJU+PDzM3PahU6PBh2iD3xA/WsdfslDk/BtTv3KYhykXlQC4VdY1+p8lOKU8ZB6wOXoizywfbad5iEV2gmu+hgYN40NDP/SDl22Ra5vsjBQAZ0/zMEZ3+mNjeMIDgAZc4xV7DaHbRKZxywuaC7miWL/oVWrJ3J8n6D5ruYvzYD/5HfOJv5Tg8sn+dt7mBXbovM56sE212XyIjc6z7kBYsVO5BDt0CLKF4hqrFtnA1JYpEhDR9KelEt52+oVwiI7oBmCboNrHtrDFDMwtQF2SoAV2+8MDwE7rPCRusl8M0SumlCNrKVUAdYA2QLLsIjewJOZKmvhnB9zyoK6dRJ3xgCF6ULfpO6bvEMrJYEFdlNOisI+ZRmW4ls/11iYFX6J7F/9eNOi6vuV9v8gaWLZyzb6JLgBlaCgbprK8zWc9kQ2Y5ZzL1JF/neD6PPsYQBkcbdDtgpLAA/iVom4g2KhiSxM4uXWRJqRKrYGiNIpkO8XSYBbennHklzDTk3M42W5Fidz5GXB4paQE2U65BIIVoFGZ0QlK2kv622kJFEu24/YpSFM5TkqHTRbK4ZUDPfvc0xeT+od/+Icqaa/Rx6XSQa4ZO6Aws9142FNeQmtPZftPzsOMYdM//EI7953ytAZnTzyUBB6otTSZys5Yab742Jd9bDe8zRiXUEqVG86y3Wj4YT9etj9ct62SsQHbrb+9zWP7lLQLGVV2MIHdPkqyL/G0ATW2Big3qOFghYcyri/yEvuXUoKj3dtcyd1owrqVS+hscJcw9yOvhf7KdHrbb+JFmx2cUk/eha4kvwCp9aHulIHmeynvfmxHDsbICsoqZZEpCf6A3XoGI9n+ECgJuhlSjX+OLSDZ5LBlEcMTm7GobbfvFlKnnYNtldf1XQKUMZsXryE5ZL/0+19sgRAH3Oc+9zlBT2DU6HNoctATNLG5MvaEX4tDBRk4xAiQoEEGNgrbWuYWBJ4EGbUU9V2XG9XTBB4H+uQnP5Vb6MMcXlcSFBOolNwuP0zwcKa26eW2LCbSW2+93egIEjng+EVFdCEgUBKynGcTQ94hmzay2G6y7SXI6zIm+iDDwINL9L569Sg6lvZQ8dprX814vTg44WVPNgvr9iEQwKboDVBuDfmBrvAHZzs8q+YEjjI5AO2Qsecc3AzgAerk9AOo78KQm6BJBuVg57Bxxuza/GMr2ymP8Qk1/DI2nORT6DfNzqVUlRwkXQ4WuzSc5Javc3gyx2PqTtsQexKUOHPn9KM8thN/UFCa/vSjkyuJcYeMC89V3mzkFjq0J48eqljqspb5qga3zKs8dPUJKPGPR7k15DYTX6K+yIMUbQS3+A44gn6+KsHXC27euKEahvnoMAEoZWex9fFpFB+zDoqsLvKWSFViE2i6Wlo/fAAdoAdqcajHFiyVlB/cvxffOdXNG9fbQ8TR0RU5jPClvu9Uowf+tsq6GDKftkS/DJXhx2bnqTzEpivZjv8eCF0A5gMd57np2kHf0yXjdVMe29huvNY5iwj415uVanTcxKaMu4meNbKMmfg5p7PtJiN4aGw3GWyr67om42p93vJNeNtO4H8UuNrkhBe2Z61Bj57kEvIMmcuivaxroKRvLUX7WWdjbAGAt9Qe5lnvtRSBP0/QjUwzTDwV26U9OrAuWNOsY+yEjcgZfxNdS/jgK+gOD3KAfgA0AG3Q8RaBPSmiiH2JAHwdPtDSz3azk8OXPvQFz3hKgo4++CYPALbbPoFd8GP8a7noNWY+8A3oF/Fdxuozf8Am62nIGqqlU5d5rll3Y3QN+1hTDeK6mpMdR2sVy96CkgcaOj9s56dkT7m2yXbDwX8GmrCbPbXZFvUufrAL4GyLRN8hcznbgzKAfgA0HwVzP9vCh2awJ77aplpLZLjE2W51Hm4Wsae9bcvTsU1biV4KOLYes78NDRgPUJKdPsVyQFbLR0m2G+SHmGegZL5r1g36k1MHqDNn5ODtqa9tkRgLm+wC9pjr2OhJmNvI5zb42BZjAvbEX0+kYjtyO+hRUb3l+ZHPGLj8wDAEcvEEntpsDHcJkuXglEQOSNZusi07UHax23KGTcu28niGDGMcXUCanGAbnHa8mzrgtPOpNYN4zHgSf5d3M6zbAnvllVfSbLnUtFklEwbYU9nRc67bofsaUNOfh4GS3C5yYBIn1switC2SvZtP8oCaoWzHKwUelj1BjRMB4GeY6+TwnsGe+lC3p7I95eAA22QXAE/bbTyQ9lS2LdqUZG9xlHcgxbZYbDfamV47yZ760mZPZXvKo2kbN6rrcbBqECV0EyjtDqjhaQPK1lZKYs6TtY/tx3L8w/Y01rZPauGXn6N45lOTpZVTV/D6cLKDfwKQAUrGByjbj9NBAzBf5IDtZjN7olUS/VnA5LZbu5IIWuzJn+hLsAivWiJ18M1GKbMBEKx83dd9XQLat/Sd3/mdCTLO9Gu/9mvhonbwniUwPzk90XJvkSD4RIwHP/hyS8XBtMzBa7u1UebAfOmllxJorMXBxObFVz+4peYQX+dGpO8Xad+0A+hBbq1LqaocRgGWa40fX79xU8vcdLtMbadn59GxapnxFjnUkIXNsbjq3t37CdQftL9UoiQC6xIdkY/AqIYfcnQJVjgYORBffPEF3cxtK3+z98GDBwls1rItaGdQEkHOwE10ykOCdXiuc0txluABnowDve1QTJ8xaxn5AOwMPTn1iULRpbTxbF+U6QfYbm1Kop6sfU7zxoDxGDdDxIbrrCklUFwloHjU8kW/1OHBlaYHh73tZme7SCnnhyRn22GMoq722uQV7yqvfLE9cnK7SmDdbN93cqWvtElwhg1KsVgnpVq1KxpinxyDeZB6pFJKbod62Uoa4zenmbNF5HvY+tdagjtpv4BXMy8EVOhTWr9F228PDg6a/Ov4Cvi5fbmc2texP0AbcvA6/1GCeuZmk4BqxDiMnkBo3MImskPLQ1WtpclH4B+yyLds/s4bloME8IyDXDXydfGZa8dXY69B6OqSHjkj4DdmnFk2xqY+ZLyafsv4KTZANsC2eLDdbOVjLvFjfBC/mKHEDk242LjrOzl1bmCdOnwZIxIIOoA6AA4e4KADkA08tiK3nblZNPYEoyd5q0AbusKDdUF/1hXA2qFu40OdSnLWD7wZixy+0JBjA8YE+siOrVd5sCKIoi909McG0FCnfCVvn1hPfd+3uUAWAP7QUcZWjIm8qzzonOY2nKAamclPTk7iXxsdHU0PDnfv3m37Ae2229pAnyFzVmpt/gVfeMETQB7bYhza4Mk+x1wiN/2hmfxoT+x16LbIXIPfxMfGzP8mc4wPg5v41qzVXCiIRWHZhgUma2BbtZSGGyMfIFl2kU0+gZJsZ82PH4I0NRw542JLbAZgQ2yJXOgGDWNQRz70AuY6OXT2NC78bNMtMF5AKY58qWZ1IPwY3cm/Fp69A4Cuscs6GrJ3bGI31mJry/uWmcfEx20+aB+bbdIaEdxsU6TkpVSVPMhQHoVMRXa5bKM9YNNmkSZeI8ULQOcZaKdMPgP1XZjx5DMTyjOAs61SSgPbsqe6bZFm2t089E4Hq1Y6OuXHc0e3EuPXOHIpqWQCYGA7farA2W6D2W51iTp8qtTKDr7KBm+RbAdXGm7mAV9ASfZEl+LFp7i0jQHEmKe0RpuJwrFaOQ0DJ0sCcGjHHKJnJ6faZBF3fdXzzz8nxsJRudEmp9+lbmGQj22VWuMeo1yLWMjQ2Zcy2VMZOaz5H/LVHCwLldiKPkqibDul6bM73lyGBpj72JbtttBm3JxPXHDOyBca+gEznrI99bXd0LabTLYbXyXZzk+1On0A2x+qg5/ltKd22yLVkjlMoaQOgJ0B20QBzXXaaykJBGoD+ILTNrV62qNZuo3BzpBi/I6fAHYYmH8g8w8OAA8PNiHAdtNZSbQB9BtyM7ErG7T0C5nsyW6bbKzU0ds2RdEXHrYv6J7EQQgOgBa+M9AGjjb4cyDwP3SVNNTw7KI7ObgZxshBOYNrSDACLLpO0GEneMOPNcBGHFb69m//duHf3//9399+OZIbHOqMCf0qByWb8P4BB8vVdmDxmp/22RZ8V2+doGjIenrmmWfbWn/22Wdb8NK+ipCDdG9/P6+8j9p3XHlw5aDvEljvJZg+y6vVUmrsX9VFXr4fyW3SHAAw1iwv5SFzSZ1DEHrWJgcsAK5mPXJwr7KWkZ2DmH4xW0yz0fPPPy++BvDxj39c3/qt39qCD9qxh+02X/QFBy/wmxwGU75p/lZi/03svY6dKduTLzBn4JEReg5raADwtIOf6/QlaAAP0A+w3QIHaKkjj13agT3Ezsh1msDbdmzWC1sNsQvjzaCk89h2CP1ebh6xCfY5z1sAxsJ2PGSQIxs2dc0Y6Bq+/aLPfE8PIKVWUefhCXt3CaQ2oQuZSnGza01QantrHzc/oM228gldadCFjoeho9wYw+8owREyENBsYlPmnjlD5yE6KQl50Rm7pdr40IYuwGkCLw7js7PTjFsajDn45/HRjXEnXIFFk/MsD0wAARlj25P8ttsYyLXKGkA2eNgWOPrcuXOnvTXiqyVDzg9l32G8EhvabvM3Zs/BXshNGX2RGx58lQq+SiqlROYae69SU5MNvehDm+02ro0tJ0BeeNEBOsoNYjNycPZESxkcdmLO9/f3hE8cHx9nbtzK0CAndNgam+BLjM8Y5MhN+zw2dYLK2Tb0L/EH5gLA5gSjPMDUWqLfeXxlaLYppbTA+jR+fHBwmAfzA/ELowTJ2Jfvw+MHPKjwH1fxdTR+3+Ott95qlwPkb775Zh7a7qfvfgt8kYPAHZ+iDKDvKnsBgI7wf9LH0AldsDk5dNDbbjLCB12YZ+YTsN3++gj6HR4dRq9pb6A/8qNfpl/OPyXOsEu7qIlbYs4LcEqMV2tVLUUOneTmA0pyyhMoJTWaLrQAbw7IaykqtcrJOQnXWUc8MM/AV/8YA52QjRydwdlWGzv9kRmwnb1m3QA6QBqbjpuse+zQIIEySrlIpVqUQ9VyB7cLtEEDUFaipgwTPYfmD0qiXuI/5ECtJTFSF+gbLBbL5IvIy0NobXlJkO0MVMpUr9RTpj4D7RI2Vca7hE3O93XOro/C16HBAAAQAElEQVSCJ9uwwSZ2VVIpJT8l26o7dgMP2LGFFHtNuq1zTtAfe5MDab742Bb9GsDwAnIg4lBAzcZJcLrMZr7IbROw3FuKOg46TzyCSw7DOIRLBOxyyC1bzsTDu5SqEiXKNq9bJdJL9iS85vRkNe22G11JXuCzzZNNfF0UisCWSVYCSg8xeN93QY7iN4uvHB62RXSaDfzXf/3XxQK0nfbpY1+Wwdi7dTQGJNsfgmD1UYlJ5PYCYEKgsS30wMa0I6u9xW1tg41mYD5mAFdKzfhFkqWPBH3NZNNHsj1BMZXHwPbUtpPrI9Ksz0c0XfRHtxnQFaDe+maess5VXAJuYEkAYgFZRlJ2sQnnRlMiV40NSpn62ZadttTtKa8lbSXlbb3RBle39rWtOc0yUUcu2/HfqrkPue2MDc9LsC950E/bRBlAz7mv7QsZwc1gX+LtqWw/ns+05La3oyjyuPFkwdM2N+ArHEwExnwXluDzS1/6UtPpuQTLN3hdX4vY0A/aTWMRBzS/w8A6p0y/pxNgn+bWmUDu+edfaIce9sNeZ8Evt19l4H9k5Csgn/66z7S/svAoD7f7+weZWovvCy8TePOnzxiLIAB++wnSa25O2ZyXuV1/8PC+PrhzW7xxKtUC5tfOBJxKwp6MDYBD1qDbp2RubWvOoa3ZnKFlLmyL8RrEBzr2t+1+N/exnaBh1QKtee+iL7ygAQc/xq3hQa6kvu/zU20uoIG+7xYa+GqIqza5XT4/W+HG4pb57PQ8r+I3WubWrNH2C3V5QHn06KQFG+Twr6XT9eMbgj90SmJu6Ic8BBYlMo9ZH4DTvs7mTyCFHPCAnv5t/0l74nOVWjVfHkRouTj1QWPW4y7YcJQ4fMeMwZhh0eSBZxf7jekDjrZaS9hZ2AgYMhiB3VkCX+RBriEBI2X2XsC2SuYOsN1kUNIiZw5zDP40+zV8ghZjwhse1BkfneFLHXpyYJnzatOCZTVbsybgCQ/6zDfm9H399dfywPhu5FdkGDQk2CixS0Rq9c02EBljB3D2ZJu9+DH9ech45pmnhQ2QDTnogxwuEgAOsKe+Y2yHHOiHLajbjgwWiTbsXDNf9oQDDx3AuLTbFl/xQDfmGxp0ZL2xzqCDF+OQbxJY2NYyNoY3PKCnTNs8T9TpC45+8EU35gYcdfCzLLab7IxD4MueMcQHfvZnf1b8VaJ/9s/+WXvjxC9UM4ZtDfEHeMALOeA968BDD5cEr732WvuFa8ZGn1lPexrvwf37chjYFuMShMMTuZCFMnyxPQB/xoUOOWi3nbmrsqd8Lw8ty+Wi7QX4P2PDj34lNJJlB1pIYO2muUY+JOAbEoeM0ZO+F9BwrXPrOvOmHdvOgGyUwc8A7Qy2hU4z2IyqluypPNPSvzXs/MDvGAMa242XfdlPSbTRF9gtU09zWx88gK3y8ApsslZg0fedavb4aR059lL4O3YuLUdmyek/Npj3JPLJZmNaLRJjAYxPnZy6QgFkKYWH4k9jA+LSdWxP2wzQULaLHNA2wWsGUHOZnDHIwduWfQnIb1/W7alcs16BeU1RZkSldwN7IqReappKFSlrRe27ZE1Si/ZaazbcxQTdIjeUvWrpcvjXlnc5OBZ5UrEdckuybKBMuaZcLcWgVvATcPgCIW84cWTTXqZ28ODU0igcH8hbi6DHGHxsOUY6X52p62tkKnlC3ssNHE/Z+1mQ95rssIAOYwLUPwzIFwHSwNi2M2ZpYDsyUp9A22S7lYbIHomkVPMALFIp6VssSGxrqpfUL50OWQDbItne0tWW22709pTrseTHa6EBYU94261vfuSTcmSRJScHophsf01QErIlu/hQB2aEbaGXtom2XTtTn5qcuVLGKnoy0d922h6HUqqCkV1k+7FutiO+g5csKdWAVWLzGp8lL7UoyAZtUWcTVJJND6XJgtZ2KyvJF+ALHDrMkOaLD7gndQU3A4T2xMeecnAz7NLNONutSNsmB+Uu/xLdCGbIFzk8X3zxRfH1CR4meY39sY99TEMCh7PcDC4WvZ5KoN3VkoBo3dYKN8GHhwdZH/uBPe0leIDPYR5MCXbfevvtprNddJ7b1GUC7L7v29dSatY59antXBxiwHor4yq3TsjK93GXCSxta87Pcwu7TmBY4ncAsvFquksQzI0X8tKXgAGdmwF2fozZj84jzyaHlu3osxH0kHAjX0rRDMxnl8AQKBnPtuypD23A3BfdqZ8lQAQ3yVhg2/rYjh3OG8AfOgB5bEvbhd7FNpJFXhP0D9lIeUBZ5wAAkJ3+57EDOty4cTMPM8ciOCDIwMZdZGYesAF2e/ToUXTcZP+6Ezsusoex51pnCUaxEbyG+DM8ZpmQi3kgB9CN3HYuRXp1fXjUImOXUsSaUJJt2dOelGorr9t8VZXQ2aX5D7xoJ2dMZOQ/2yFHJuQppaqLPdABvUr608e2aAegBWZ8rVOfvl+olJqxWkt+TH2gxW60uxad5aBnv92PL/eLyT+59YN33dqRgPhG/H8G2pDHtvifC4+4kc+bnhJbTN99HiLfJreAK603q5QH2W4QQbTKmIVgIrAe1jpfn2vIWuP8KuVx+8Qx6NJgjO8CjG87+hXV6EsfoIu8wIyzrd1EX+oEipSxK8Ec844PQA2ewHTmZ1vM3zprEtqudrHpKOZs5rPI/gEgFzhsQ52HFHwQmXjo+f3f/3398i//cvsqB/1ff/319peIuLHmQZo94ChvNeh3fHwcP+2bfbmxRm7efpFDAzAf7DXAM888Iy4J6IdeyA8tZeShTL6MrOCQCx7oyvfLocc3wFPGJvyZU8bEngC+eZr9EHvs5TIR/8Hv6QNPxgCPLpThZ7vZy06eNVaS0/ZRgO0Bxp/AmWNfzDEygFcSdLuA7WfYxYf0sc9u21x+sp/tC1+dO9tuRfrYbu2U0XEV38AmAHX40Qa0Ttsf9tSPt61d/Bab7efhZD9nB2XmB/1KcfQuGUOBbZ/0ZYvE3tABrE9s4lJEYjyA8ZEFuTbZe2aZyAF8D3+Hhjp9bDc7N34pKwn8DPCEdu5DeYYZN+dt3Jxl9EUfZMUv2JPxbXJ8Br3BozvrZQbogTJozGX/BAknU1MMkg1ClgKjLst2ySaiJDaFPhv9nvpu2gRpq23hKgfQSpvc4nTZWMHb8Eo3WfYlgCmZiKBSzOhW2h8HRaK5faTMPIROgYbPhhXvTzUIfmYGS+S0rRJYRAb+mDpGYjFilCEHHrKxYUCDkWGjJAyabpRkOyC5bHOrpZaNkvOvOD+3oCR7p54y45Za5YLgIShpTxGeqeXwySGXNttULwA5qJBfAhjoLLuolNpgt7yLs6EznWRf5rbTj/4lFlXmFMuqlaOWSPgFZeS23frbbv20k2zv1Kai7UZfoleN7uQz2FObvZsXpSY7+Q4ebrv9qEPTBJUVatnJA5YElJTRhDK5nki2ZVulFqXQIO4glxpcDh4lGeBH8j/hw7w0WWIoa/pHnRL5GMZDgsAZqO8CNLYvRoDfkA2cfAbqENiWbVFfbzecDKtaqxw748MsaPzatr7+679eX/jCF9pXSD7/+d8Swfbv/M4XwmrUnTsfhM9G/Cc3j04eitfd8MFe8C/hR9CyzgZzdPWq+MXFU26wczO9l5vqTfRaJVh0qc1/791/oCtHV3Xn7j09zK0s/Wrk6rou46n91Y/GtzoqDzo5faSz81Px6vn4+Jr6BHq1lvCqGetRgoFVKyMPerF5lcgE2E5bF7qT0K2z9MdmF8ZiDZdSw2/RcD17k2sr297mamnMzeSYDkCNrABlgHLJeNjZnvrNeNrQBbnOEohzU33y6LTdXit7z95yv8k0B/r0gxdQa22y93lIAX+a1+vc9J/Ftnfv3tX7793WcrGnW089raMrVxufNlYCuBLbIc9+DjPbWi4XCZBOQzOo1tJ0OkyASfno6hWN212dv7ZBP9uNhgzZGR/EJv5GzjjgAMrQzP04EIfMOXQcPOQxXXxoEHTsFSrWJjQAbZKDqs0u59FviC8pif4XY+BDLhd8GG9o8rjNLQco/G2rZD4oQ0P/Umps2ccOy9YfHHZd5HIHHvQdpfhCL7nETmOC4lUD2qHdjy8T4B0lIORcWOZBEP70rfGJRYL1MX4CPWMDlMcoaFskR+9l5qJWxhgyF1Ul5SE36UMCbgA6ZUamfPppT/3hxwGNPPBnfGwEvsv6GTPWDLZlT1BiD4C3UlwwBdvmIoq2Aeh/0h7Khgv7gCPIbnn2EPiiK+MxVuuYH7XWZifw0HLzS6AKICN46MfYhoD7vffey1x0Wc8H8cmzNh504Aloeci+cuWK+Dv/h3l4x97sTwTUTz31VPvFbfYgAmuA70lDD8x15gc7YZ+Tk2nt29YYf8EG5PjYJNfYbEEZ31vlYXwZv1j0C92/d1+b+N2Vwys6zZs3aAjy0JO3H45dwQHYF/mZmzHzgF0c+9gZN/UUBV5PzO1IQ4B8SNsQO20iZxsjt70tb/6R1i2fkH/Nj+2LeYfINtm/E0zy6bH+2km25aIGY+ScAZ1sqcS/ay2Z3/oh6HMhssgaIdDuQlNKCf3jUONLE3Rpqw3kEnmgq+Ks2LBv5JzkTFlnbtg75xzzRKyIg82VPB8MK6cyf8bMwxC/22i+WT8/P0sceqZNs/emtaPbELuTA7ZlW8htT/lu2XYunvbb5dEye8MiD3b4BfrYU1/KwNxPSWOEnoG5Bopd5UApnYyhEiy7VBV3qsF1CVT7fqlFv6dFDgGg6xah7aKYVEIzQfqkX01/QHLbZEtwE5TQFtn+U0HbZD9OWyJfOqvU8ClpC8SPY3kHlEsEpzltsoqLSCV9UJRFyAJnEYNjwX/l1a9qEd1KxqmlqLrKhofpmrICDsy5NSfbGcPiX+Fn6nZqO8A4tjUn/GOM1wxtIoZM/ijbDaCxrVqruq5rQNn2tt2SgPwMDt6Abc25bdkTlFKDv9THnvD2n56P0sSnhDYQRVu9xEa2w7foIqUOPeC0h1AzUN+FUiNPaMBBQ5+ZZzpNc+iiS5weS3bGpZMiV8alsQZXoysw9ZNK2vKhWbYbtEp+2BZ0QI2vujBeDa7KxQpxcynbgmYG22myamhqykUSYHLqW6ilqGzL5E+2g5uBtnRvn+aj282Y8th8pCnb2m238XfxtttXNWyr1Jr1uchGwy8sHmRtDuKW6Sd+4ifySvy9bDgb8fWROwmys1B0eLiv+/fv5mA81TqBHG+s1tmE2PjWOYRL9EAODuKPv/Sy+n4RHkMCm73mmyU2x0/vP3gg0lTvI8Oy0W2ycUpOv15ly4sDknX3wgvPB1+zgS0V0cXELxZ9NjV419BbtRaRCMY3CdI4ZNEdmWynvYauND1L+JdSU8Ze3spXwtttjdEHHuRKSvfWxrg1dpv5khM8c4uFrOgX8sjah/e0XqmXjIc8xbXx38sDyJDDIlOWsfvY9UE2+fPY9iy22LQb6nUOkEUOe36BFPou+2opeR9PEgAAEABJREFUNXzHNmcEEkCXtc/4BDNlOw5jchvHIYJcDx8+iJ0XunHjevjzfWsociVSnLHvifa33npT77//Xl59P8wYm8zbMvZyoGS8VXBDkx25JOykJKtmTZTIVZI7ORbdxC/VkvNzBsm2HPtB30UfR95gM0YVZbtIsiq8kvMa/c7tD0TehXcfXWv6u0Bfs+4iR+gYc1Bmx1KfINY185xWRT9gE0MjU6lVJTyiiWyrZhwlMRfr+IxtVeRKvok/YtNHeRAEeLjBt2t42I4v7rU5wz+VBC3tw1Z3O7JlXHwkzc125DWynZw8SmB6rhpeHOSr3HLn6Jcj75D9Ppo0+egL0M+2SimZv03zr3XWHAHtowTHJwkkT7dvKGa/3e1nxzBSTOH4W9d4LxME8Oc0++iLfQkw4d9FpkXfq4+d+OokN/roiIx8VYuA5Cw3u7CkDL7W2Dt7ATh8Dp3u37/XfOtO9g9+n4O/9PPCCy/om9qfUNzP2t1v/o6cBNaMw5sy/rMs3rDx9TUeajh/ydF1DmCjSnxy3WxKQNNFVuyB7Xf1t91sRr8S29EOLeVVbmLtqR0ex8fHWi6WIlhHdx46StqxB181WeUtEnaxix48eJj5W0lpf5C1db5eaS83s/BnPhgDvXBB22yfUtY7Dzj8Hxv434TURRq3JfpRbvnWf+BLUL9OEAjZ3LZb3sWBB2Yc+VxHd9tUG9iOGpOvMg52IW+N+UFfIMVGt0GGVCp+Eh/CdsAiZfQGsPeMowwO6NsFSVUtRRm1+WNYtQ9jbrIGh9hpgpgsi3qVC9gVf5t7NeTs2mTNrZrf8OaJOQeGrDkAOdEP2RqUOo2Tn4xYXVVryRqY8lIihaWY4ALwXWXiaJtpuzwgLLOv8PZ0L28zlgmi53y3DA479Fk/6FtKEQm5kA/9ngTwtEMH0A8oLlmoj0FVqTUKdCrgVUPPxEXcwerqQns5WJZ5fVy7RWhqo5WcTWOQXYSwgG3NCbxt2UBpaJvyBGUup8WecCl+5Kc57rbFyekbRRrvIotybJvc4gmeBYUB9veWunXzKS3jREeHR+KXLvhuWy01tIFS0tuyASWfgfrjoCTb6WeRWHS202eCEl4AbRgeaOX8YPI5KFJsmwu57dixNqAfoCTyEvlsp6ZGP/NqiO0P2xdj23O5aLfvlvSCrmxlJLcdWugnMG3xgxCrpTLx3KW1L3HgZ7AnPP1mHLl9iafNnuq2qWaoEnCDhsgPdN0FaWq33eS1k88gpVVJeIhkX9Laj5eRp2bBObYtyXMZyd5Jp4t+Ff01JXvqP9X+//8568TGArBg8VFgbiNnJHLgo9pYZ2xS0K2zsXErwMZwtL2lI1jYz6Hxrd/yLTq+dk2/+zu/o/v37movG815nvplfIp1K9nWQW5FhxwIyDQkSFit1u3GKY2xz9ig1E4cRIy1SQDDocZ46IDNGJ/+SuKg2ySQ7xedOGTv3r2T2+hHYpMr8Sk2vb1sdl0OV3Skb7plL9lokeCb+u3b77d1gf60QUewQNkuWRNq9IxPmzKZFvix9WOulWRb9gTROpjLfvRFZnKAsahjP3vqA28AHdmAbev4+HoLMu7cuZND47wFDJThcZYbb4KmdYJs25FxiDxd9FpG/33Ncq1z8AD379+PbU6EzszrnfDkK0DwwE7YSBrzkHSo3/u93xW/SAYd+wnw9ttvBfeWsBe3j++//34L8tGFsZCd/iiODvAD3+UgKbU221Cf22rmWXLsix071dQB+MCTNjvtoXGpql0v/hMwFwLIodlinQASWux479699h8cPXz4sAU29tRXLsKnZLd7+DE5PBY5Y0a5tZHjb+SlViljrOLvCu0mhznAOoCmxpfQjV/IJdBYb+3fRT5s29XIWTqFs2ryGn62m57QY1PsYFskyoBt2QbVAJsTiNZaVOLL2JZ5quwnmScHNyYfsp6wAXZ7EkopjRf2Ibheb+0107XG/LB9MfbcRg49weOkVxX8KNtOL2nWBf7QUu/7Lr64Eb+39OjRw/jcowQ7pw34yhb7wlmCbwD9TvIg8eabbzS/Yv2iN+xd1OaYMWtsiDysS8p9fIp9h3XA+kaYs6wH8Mw/tNgaHDTYB/kok0PPGpvLtpv+XeYWfozBuPCAFn7UDw8OtZ/4hBgAXpnUZoPjBN70ffvtt6PH7bbGGHO2C/2BswTgJ3nQaX3DmEAbvtACRQ72yU9mOXNM/xmgGPPD8QH6A7ZlXwI4eM59KD8Jc9uch+XFx3bUG/VkH2QHRw4x4zwJ2K+Ln+IP7LOUa1dUmrxuedhnfldZq+cN8AVgk+B8gtwUx7+VVEIczbKeSmqOTGN8bEj8tQmPjTYE2FmHnCfnOVPI16ln6YaDWx/JspGhqpQqe9pHhhDFvI3nmDJvJHhLvMn6Z83gQ8wjvjAkSLetGn9kvvEhAD0ByjPgR/jjk0A/cOSMAU+AOSilNN7wB2xknoC2J2Gd9QwUhXAGl6oJsglFUDa/ms11kVvf/f04cF61HcSRr169ltfNN3OjcrP9vU4OU/AoUOkXYWyLQe0pn8uSRbIZ2rIDIAJtslJPsX1cnElg+2rV9sN2y/mB4uS2Jz4tLyqlBkrDIRM0Y57QS+Til7yoY8Df+93fFZuUQczAjAZm3jP6ydx24w/ensr2lDOOzfjIUiBpAB6wJ7oaW9lTecY3wu0Pe2rbVh/L/iT5bDda2/JWDpvyBDTaJpMdG1OMrW23uj3ljSA/2DCSyXXSx57aS+xpX5apA7Yh/xAvZAZotP1Y+26/r0VjP97HNqwaUHR0wFu+Vv95DDv9tgCuZvN2dIlAmsvw+BqQBT80oL0NvvMD3C4MWfi7dcrgZmCTYIPAH8HtsGpFO/MTf2Sxzu125E8rdTYYNpB+sWhr5V5unm5/8EHW5o0WkEHzLd/8zbp39156SF/+8pey6a119+7dmGrMGx0CqILqOZAWqvFJNpjVdoNgXAJA5Lt69WqCxEUO5pO2eZZSY4cxt6YnLYiu6cshyn7AV1Wef/75dqP0Td/0TS3gY5M+ONhvYy2WC50l0HeR2OQZEwHn9Yrc1OmDjTj8sR10tjPuIIJ8NkvGjYnCp2tQMpfgSqnRB/3Ia8b1xcGEPgC2B9CTuu0LHoxXwgs55o23RkfAdoLlvSYHstIfeg5p5mOR27R1DhIOFOj3s3dCB8Bvkfmq2VuLa+bpikqpka+E534LArAjc4Tu/EIYr9b7vsscLfXqq6/oK1/5SiuPeRjKRMbOh+IWe5XbVGx0/fr0vdi+7xu/MQZCP4D2gl7RQXGlUkt8Z9QqB+g6846M0JNDv44eYm2FHn60YXvahxx86/RRGKET8wF/+s2ATfAhdFISOj3ImxB8bJN9GRiiBzm8bTd71Njn4cNHzdcifuZOskv0WbQ5sp3g8Fz37t2Pf52pxIYlesFjlJuv2iX9RkmWfQlKmuWrFT8ewuusPSzRf+ZDDkADUAbSvc095T7zEtapb1QTvGAH8NjFNqQXYLvJMWRfWOUWFjpyaGvksKd2eOzW7QmPbPQlh2mf+cXe6wQv3NJH2eYX6Ibd8SH445MHBwc6Pr6WdbNpf4mLW28CSfgBtlsb/ZAL3qy/mzdv6LOf/TPiq2ZHR/iqm64lPsH+Q982n9HnKA/49GUsZJx1mMvIgo8gO31pB9ABGuTBPygD8ALsSTb0oi98yAHbWUOHOr523Pa9a9mnSnBjbAxvbAkP9OGrKjwM4IvYHABPu21BD29ssEn/86wn2pSEnnOZ3J7mJE0f+iC7WFVx3CE+Tl9wuzDjyGfYbacMnnwXbIvxASWR7wI6ANgU3dGP8i4NZdtZS33Tmfo8Rli2D3UelvAd+sMToDwD84G9mDOCXr5myLwit11kQDX8HHNYpdSM1zWgrG1irG0xLjw2oL6LZ05th0dpUEvR0ZUrbe6ZU3wO3wKQmxzZAWwAIHfNOivpq22yI9u2/GQGPbS2ZfuiGbnQUQI3QaY6citrY8w6Gtq+ZRc5UFyqLiHI3XoEWuQW+NrxsZ669bSefvrZOPJNXbt63OD68Y3gnmnA962effY5cWtV0892JnGhUuqHoA0cRWlDUOraJjtCsy9uwbZKUMlku0FpfYucXC1tiVOmZE90+RnFx9YHY5/mSfWpmzd18/qN9j+R8ctiQ6zTDo1s9BguVaUocslTPmqbwtEZtwFloLQ22x/KS3A1tqilCJlrnXLbsh0cuVRLaXXbydWgFKvLpm3PuDnftlsKiZTFPENIW98gk5usgQ3/kjK4SwCPnmMOSxwnBO1DGWiVJ37Ylv21oZTS2ukGD9sUY8exQavkh+0LOnsq207L4x/bjc72tuFiMlrdtkoMUWqZ8kJ+Cdome+6vxk9JTb6i9CsNV8Kn67tWZwNhEw5Za7PdcuofBfD6KIAWPDlAeQb8bQbaSimqtX4IaKMP+UxDTt12k1dJbAoRUr/xm7+h/+AHf1DcaLLhPMzraIK1z3zmM+Ig5DZg0U1rc5GAkDq6skbu3LkjgmD6cdCohLGVTWOdgOZeNpEhweBeAvRePKTezHriVTH07AHH2SvY0ODDdzTTWxxqRzmgP/3pTzWfvpebTXDoajub0gayx/wDHrOO+/t7LQCCCB3px4FMfdEvxBJAfrvIERibKiVsRplc20Qd2k2CwyGBpe2mGzjGo50Dg5zNm4cG25G7y34WnfNQxvjA9evXxZ8o42C5deuWFgme6Ys96AsP6OC7WPRp7xsPfAvcft40IBb9X3llCp454Dm0uJGOOgKof+UrX9Vv/dbn9Uu/9Et67bXXdTNv5m7f/kB37tzNnIy5+Lie+bkfXTbNjgT28GU+eEBCDtux9SDboVvnlorX5bFZqTGhW9smewEy1a0fog980AU7gidnz3CEq3UOZMfmt7Z1mtvQu3fvtF+UY57xvTfffLM93JX4OEH3O7lZvJMHQvZfAm5gk8BG4Vkq8kjUl3nb0S8W2outrhxd1TK3lZvIuM6blK5f5OHibSFj3/eI3YJl5DoIPTeby/StpWgM/ZBbNSAGUlxaWe5Kk/rss/jDV/Pwsp/x+JOw1VW19KGpKqULJHegTMBg2MFh8EZue1/96lf0Zt4ovPb6G7qbwJ/beAB/RedLcHgx+rQf4nfM+ZDbOdbTGBsAlGspKg59QKT22jT9cu/PVxVmtFIYpfjBIGyLvT/IW6BNHpDG2CqTK8rvv/d+/PUNfemLv583H+/o7PQsfcasrVXzI87Bg1ykHectzQsvvKjnnnte5Kxx/LtmXrAzuqA7ARaasBYPEsSzVvBpfOXk9FQEqWfxhYcPH7SH81WC1iFB5ybrbrNeZQ/pMhUbUR85dCMoOTZjHGxz4R8J4jexUa0l62gRa4yo3R4q+K71fvwCP7fdcMgx5nCzrbqVmzpl5OSrS2NsXWJjbG9bjKkk6Mbkp7ndxtdcquQiUiunYDvjOyUlT9tI+cPQeEUOJY1NxxSip7YwxNJ6Q0wAABAASURBVB4TnhEnCGuV4gYbbBWADniStovvIvdyuWx6kxNgoj970CL+jz3R00Y+XSTEYm2v80YN0Yqrurz1AWoeckv0HuI/6/jR2dl5u1B59Ogk+/mj9nUb/Pw0PrRKu1xUuy7QN3vAe5P5Ih9iZ8rkYxAzUJ+FsZ1+E5QSXpmzGujCE0DHRXScdUM/fK6LnLRDO/cjB2acPfGdxyKfZbBN9WJs260M0nb8M+utyZwZGySrXIAy52Psg+2ehGGTfqEnBwoDIpBtkSOgkroY/DBPCzefupXXyVdUotCYIRQYwjwSqKSPXFRqFRvglTzNPpUD59YzT+sor6lrNr+S13QuXcg68f0clxr6LDA743VinFJrFs9SCq4UqwYWcaAueVekZDQFRkXdDD1kqxlSlxwCV0uhA0rKY9NaqqWquLbNRCrqIsv1BNl8R4zN7Y033hDfMe3zMMGCRi3bKvRTVXXkK4HoDs4u2d8s/sHbqStpagvWgdQN5EcpzqjTZKWoGj1rLVLo0GOTBUROlXZFK9q7HptOZLU6/Yq66HkBwZUtmy52cirNMs0hWkm7ybZKqYJuBmSwI6SkmraiSc4hiyIo2W5QSlFJmZx9fswYtdbMgRqAcwzHZjWmr9MZSBaZO0FrT7zpuwvQNL5pZ1zaqAO02XC61Ieqy4SzvZUvvBWnzpzbbuPtjgmvua5tsj3pZIn2YUygF0VKzYEcPshiW6Sx1TfxoU30xec8jZv2EsgnZGP4OPrWC6jhBczt8InFGi3lIRssUGJfOzrErmMgBI2/bYoNoAGoIBsw0/b9ImPXbLJ7ObCGyDjq85//vE5zwH36M1+nL/zu7+jf/vq/1W/99uf1zbnZ/gt/4X+hrl+q6xa51RoaLFM3m0Y2B8bhIOqXvYBlgtyu73S2OtN6s2qH0ZXDw4y3FJvdYW6o0ZNX0FevHkV2icMVXUtxmw8lHR9Pf01jlQOTA/EwB3otVbVkfXV9k3u5XKa/2xj2pH/f9+3hICzUZdO1Jzw2mHxOWp2vlaUj1vcmm/sQf1wTSMcfsbFtDZljbsWpK3Oq+EyjyRq0rTG2B5AB+cgJWu7kwQOZaRvCjz6UkatfdC2AGMNvEz68drfd5Ff4LxZ95mQdWy2iFxpItZbcPl9J3dHrSgLIpV555Y8bHvvxtY+vJOA7Oz8VYzE28vAn0Ybotbd3oKu56NjfuxI7rxLM3k39WoLY+7kEeSqXHs9m/GU7FPn754s8SJ2fr5p+pVSVUgQf5KetuMZ+m8hT1C8WkXrUJvow7hib4At8zcejQncu8PAo0bOWsp0TNT038Q/0fvfdd0TweefeHT149ECluulCP/beqzkn0BWbOSMqaYhtu/jBJvOHvHaJbU/Dv48+i/AfBH6IDTbNTzv9zhd+R48enuj5517QcrGnvltkXVfB0irxh05DAmzLYuxaqxbRkTGURJ3/DXO9Po+9HgQe6ktf+rJOT89jI8EhvKrGoeQVeAwQTN8vRL/zBGEHCS7h9fY770ou6tJ2Flvzy8G3P7ijD/IQxJ+63MSO9A4z2Y4tVuqyn8d80Wsd/oP6+Dl8CY6Yb9uNljkAaimRaRBpzPyUYikwhvd+3paQv/vuu3r3vff0buz/KA/Xt99/T2++8Xr7Xz0f5g0CF017sdO13PzevHGz/dLtC8+/qI9//GV95jOf1VNPPZ0HuFu6deuZjKXo2Wm53I8cNXbb03Eu1mrOQsmqyVlv5PA7ypyyZpTkElnHtVxGjR5Ua0n/8Fp02t9baH/Z6/Bgr5X3grM2se+ZxugFra3YZdP8seZ8WyUo53xeLHp12QNWCdihg5757eI3wKMEgWcJCHnAqZFvudwLfR9pI08esqqrltnrAILzvvbqw28d/koahiEySF1opKKa9pP4QklOLKPoxVyS2w7t2OIB9p4hfglkOoJXA+oAuLCX7WRjIJ8gqZXwtCdeY3BpCfvSoMZf9/Pgt5d9kZx9F+Ah8jC+x21u13daLHu6NYDHKnvsEF0Ah/86a6rUqlKrGL3UKvBdfG4vNoJ/LbFR6PDrs7OzrLXz6DDqwcOHOk19E35RoPVnLuAz13kTdZa3k/j69IC1Sqy3Fn3GzGmsoTEbyBhDrbNPtj1Yo0qJBfJR8ho9+uUiuuypXywbLCIb5dr1isAZriQr6VeEbWYI68yD1JXaoMjxX+ZybH6EHfRksuVSouOQlkgW/VjL0JKv8/AAbLJ/bNZpj/+gypC9Z5Oycl7WjFfMaNEw/cNMY/IhdgQob3IOAWUvB+UmHAbFdKU04ywysQTZV64cKdI0MAxt7aZx6xiSRdl2nLQTmwUbKjc7HMaQlQi1v38ohw+0LALGLBmzpK3G4SsOEB7k0JRMAMIOCUoygmwLXClRLuXo2nD5IWDCqyX6AxgNfpZzSKzVZRw2hZgm9fN2C4QsOCdtdmmTBC8Y2ekZXClVteVFGJc2YJTJpEbnZBOUyFijD7CMPeGtbaKMY9EGKl3TT4H0LVNO/1K9dajS2sDVLU94dNmE7KlPCa2KVIoDkXGb2259bfA15RDJUiB7g5QcOzFH5Hoi2ZYdUIA8AIltlcAYx1JSSXuy9rEfpwVpX+LsqYw+axwxjgnNLtgTjf14zry5OKRjA8ohSfnxj23BH7Cnsm3ZFsmecwU3wcg6iD4jxpBa/7mcavuwEIFdvO3H2uZ2aGaAYLdsu/G3p75K2m2nHFRbV+RfC/Bv2vAH21osFhffQXz22Wf1Ld/yLeIB+JOf/CQrvAGbx0luIuyiWmpuwRIMpcxcwOcsQfppbqSGrLtasx6yQVLG4kpCP4C5IEdW8jTJtmp8tM8mDiiJOvvAlTy4H+SAAA/9WTZwcjure2vzXV5zGZ0oh1XbOG3W8qrZhv4zYAsAPaC13WRZJwAcM7clfkMOPTRjxkRPDhfKAHVu3NkPuD05zgMCMkOjJHSBDpngs0zgwF/56PradD86utL2D/jwdo+9EJsi1xgZ4HsW+1KnP98ZLbExeP4ay6OTh7nYILhRC8TZQy/GLp0Iboqrlss93bxxq9043r59R3/8x6/o6QRIB9ljlY1xk8Og7xYJNEe9/97tBOR3VEpRTQDS5v/ktMl7J8EguMMDAvdzsfdLFt+jRMazzNE6axRAd3gwPrIDZ9GFQHyZQ3Lc2vMsfY7y0IWNlFSz516/cV38Uhyv7jkbltkT7fhWNqEu7fAOqfp+IQePjMglWd7WHyV4fJRg6o3X39RXv/Kajq5cFbetDx8+avqR058+8LSn9bBaJehLGdmVhP8lyzxt4kNDy6/ENz/xiU/o05/+tJ66eUvLxb66ftmgxo59AtRSe0XcBgeHV7TOIXw7bxWOc3lzkAdHydrLzaojL3I+4JfscmAvsiYJTjbpvMleR/0s66tEpr0EUvt5mAUOki8XffZVZd7WWiWYtyTkxra2m/8H1XJ4sSYBgqGz0NOG7svMx43YnF9YXMbW1/P2Bfvv56b/6VyGXc3bAcp9ghjm9kEC8b7vdZD1SZ25XUd2xhgiN2Xa+WoAsuCT9mRfS3koOmlyppgYYt3suklQ1fddbFjUVXyvxK69DqLzUR7Wr8bme8h5/Vj8Df91C6CrSOv43MMEeZTtSW/WCHVpFA+16LWIbfGdTexK21zGBiGLLUuTC37Q2I5tM+/RiXopVqNNZ9uif6s7vhnDriJHSFVKkW2R0H/IOUH5a4E90cKPvjMdfcfsA1Pz2OxUIgNrCBvwAMoeQvnw8ECL+AOAHWstYTNm7tc6T2B7lrXHQwKwGdbhNV7IX2t9TF7mCxuMWaPITvkkb/iZ9wfxU9bOac4E1soM53loDHn4xuKxBeUhxpjzuTzKcqlt7FJKsxU2BGrkINZhnhbxQ/yd8ty2F3+ccX38r4u/1MQ1pdbwLBcAzuFtm2nNGhwbxCCRb7wA6oBtsiaLPZVty76EaNVoph9jy4bM6yWMGqLvEFzTOet9w5qYgXr8Dj+CBsC+AGXwlIFiR/BwYQNHgxSFA7MIMYY9Cdak2P6wvS1Nme1LBeQsqk4HecrmoGFxs8jtaRw77duNlYX0bp7CD7PoGIsJ6PvcXkS5frFoxuti/JrDwS5tMNtiMqEHaJugqtYicF2bqCIXq190KsmH3GjZ0rVrV8Wmv46BuIV/++131JVO1VVjxu22ssEDfrbTv6S9THkJ3+AkK+QitSkKb8qAfVlpBs/EYNeSvl02tjGVTQ5Cu6jGocDbU5+swcgRFxjCKQcm/YcMNGSyN5nYIeV0Fzn1ULUPPCnMOeUZwAGi4xaG8AOgaW0UArb1mDzQS7Kd7jjekLEjXAQdw2O3r7bJ9gU9KHuq21MO/xlsX4xnT+3wnMHG3oBFssljcTIAp02D3SopSbYbMIY9le0P53M7uZKwB4uDPNXGw576QWMb9GQH7LKt2xOefnN/5KcOUJ4BBpRtC56APdkW/C7QV39Csi/Hpd/sS6wn/re1Bzk8uZXlgEIuNtZHCVZYd6xv8IxP3+MElAyF35PXWhL09Akcli2v8dNF1uS8nhi6u1grXdNFSSU+DkDPxmm7tc048JRnYGwlkdtuNp/L5LPclJGXvQkd1jkA4bHJYU5bWFz0XeXApn2TNY6utKE79rAzRmTkMEG+rl80/eDVZ6/hNpHg9ig3dNifwAM8cqPvAhuEznYOvE1uAZ/KoXfeeBxdvdJkGPKAgn3pA8AHoC+HJmNh51257z+4nxvVRy3Q4bDlrzTw+yQHuQg5S+AKH2RinthPkZP6g/sP2/e14Ym+6Aq+7xeZu/1UJzkX/VJ3ElSvsxdxgHKovvLKq21u7t69m8DlLLeK0812zX5If7vE15U9qmuwyE2TZK1j+3X2ojFrj/nYxM7Ycx3epdR2fuCD2K3Lfqf06fo+e3GvVW7bFNuBK5mHBw8exY7DxDN8lYRdsFcX/4K37XRxbvDPWn/a16HdTyCyzNvIETmSu1hD9qWT0xNNv6twu/FmTMayHX3G6FIzitIr+0hKtDFWjY9LDo9RQ/ZZxgbHeOcJYu/ff5CH2A9aUH+Wm9P337+dN6IPczO7r1JqG0tJtlMvCZIWGWRsZQJaeK5jo1UCmKtXrzVZSmi57eNKDtnHyK8k27Ld+tqRKXuttqmLTRmvbucJdIkta+TnIebq1avtq0S8veVBZD9nMfMEHXOCb0IzhOejPNgxJj5ba4lMQ+x8GhuVjK/49plKcex+nrobvpTS8lXeBNDvPEHf6cmj6NuHRlqlDq+jPHTeeupmk+XwykH8YtH6uWCWMWON6jLHgJIWWVu3nnpKfM3oJEEgXy0aMw/L+B0PJpx30JKXUtNDkfUsPGt4LxsvdGKdk0OLruv4CjBmz24gaS8PNZvoX2Mzxg3q4lOiH3SsO3yAMjhobTe5wQEXnXYKti9qyAHMtPBgLggu2Vt4wCMHRxu0yDoDONvxx0H4MfLAHN2Qm36US+ao+VB0gsd5/PU0D3Ps/+yW1OvLAAAQAElEQVSXAP2Rw3bmatEAORgDPP0A+KMvvkIZoB2gvAvOZNbSqe/gt2w8kQuAN/afAT3ZFwDK4Bmj2/oActRa2nyiTyml2TreMg3J1XVKyIGcAOWg2see7A6ONsB+HIf9GuAT2YtaOfsXtJRnu1MGwAO75bkObgbG/JOgoORRDhVuGvbyNM7EX8lNNhvjbsemSX7Yln0JQbWP7ZZPP5xNjJLVZVN46qlbOsoTdLc1qO1mTIx8+/btbPKnIrFZl1q1WC7aGOts5naRA6PgH76jRBHZlGRbtsWkTEA5UK2a13O1FpHGbGBsaMs8TfM/2WWZ5yn6it5+6+0E0VU84a+yefbIGBkyw+3JF/8FbKsE7Gk8bZNtKR8l2ZY9QaphMbYFQhkYs9DJSxyoZgxyG/kctOWUS6mxTacuduv7RTaQvY8E2moeQCTHDydwAnPqjOPgHVs9BtpJkWXMorRDGaDFtkpksyecbX1Ugj9gW/YW0g9a8OQADjnX7S3dE3m9sMPUTj/bZI/BzOcSGeXiZTN+zm1fyvQnlNETsH3BcldekPC03WzyJK094ZVku9EoiT67AE8AXJrbx74csyHyY7edMjD3oxySj/xgP+jYRCHYZNP43u/93ha4IDOBWRwxr5PfTSCwUS0l/pSH2Mw9fcesC/qP8QfoWZPLrL9lbh/6vmt6zeLWWjLEGHY8bG1ambaaObTd7F7C3/a235QrCbnYxDgkUxV9+gRf4AHaZjnIZxyBMn2g5fDlAKH/XtYxZeSutYh2ZO6yfm2LZFsEL9CVyMXGzoFD27U8WDzITShl2sixIbTwBGe7HeQcWPCHBrlstz0LWg4M2xe6L5Z9kwWZ0GMZO9pu80FfcIrf9tGdMQAC68WiF8HPMraHjgAJXZCFdoLr4+vXdHC4L/TocplAgIPdMoXZmyriCbvQ/zCXF9DRPiRYAcdlCn/zW9kn7JLxrqXPpEvNHLJHb3IBIFkkxudsAH+YG1xkHsOL2y9sNfEd4ldD26+UfuscYDX7Env5MrovEjx12cvgscz5UkpVg4xXQkd73y20SDC1CG3JPKEzgMzU4QnERWW7BW7zd4bhsY7PEzSd5+DkBnKRccHtJcC8//CBRlnOuKOwvETbMDGLf4xpKyq1Nvzde/f0fs6kD+7ead+1fv2NN/XW22+3r4HgL7weB95LkP3mW29F7oVWCZzDSH30GfNq2bHv/Brbtu58cLfZZ9EvWo5tmAertLWEVCNSFsnRv9YSOs6AKlsaslYBhW9xFfMtWS5WjdybnJPAfvRlnq4miD/IDfsi9mQs5gEfxvc5307yVmAMTyVBUzIm/LG57TY2fMcMVGtp+wX+Jo3N91iH+7mJJKiH9/PPP6ePfexFHeahcLU+0/HxNT3z9K28GbiRtTDpQf8SeZ8E5rWUEl+82t5OtNvZ9So+tRY+9l4u4k4TdEOH/929ey9r8jxt69yin4Z/L/rjK6xH5EE225F21BAdkBdeQFSe6KM/fWr2C/wFHrSN+QFgD2w24ifB8bFN9u8Mttv81MwRwBhzTtm+5Md4jGVPfZgXdFESfdCdOrltYQ8eBGZA97PccJ+vzmKbVQP0s31ho7Bq/R7mTQG6neUBfpU1w7iM0cUW5NThh90mXL3Qg/EB5LuEZdYBsNjJF21c+JX4KmPP2tpuc4ANGAuY9VdSmmVP1LQBymymSZRnWsrgANutj22qggb9AWyFngDlS9g0e0z4TetDv5nvGN+Z62P8AF8aIwflNkh+ULanMW1fyGA7rbqoF26+7ty5I54Cgb22GRZJcdR4nD110NdIDPRkE8JEntjGYmPYD89r167lNvlaOwiUhHJMNs7z+uuvZ1IWzfjn2bScsU/zGoONY4iCigxMSpv0vpOzMG3ky0jOMOEH3ZBBCaYB5XX3GEMBixxi/WLRJsm22CAOchBxGH35S38QJ+q16JcZv0rZzGxns6kNbGv6N8pO6QImGyEXYDv9S/p0DZqDRU4mytlgwji3A+eBM5Hos8mhRVmKLoFSavr2DWrt5dJpiDyYABrNyVbdLl7yjnLGsi3bKi5KSXZ+7oKsWorKDtjWR6UxgzbZ0wyJowP9bMu2KJdalIocfrIu0tyX/iBty56AOu2eCvxs8wIOAGG78bdjl60ctM2gnfRROJr/NDyyAdDaTZoLGUv0saexaf/TwHbrS78ZbD/W7aPkmXHIQXnuQJ0NgnzGfa187scBOg65Pcu43/ot35p5rhpye/bGa69ryEHMprlJELTJDTD+ErLYfchr3iG2ttbB7x/s5RA7EzecJ48eqmmQNdRyh3d8QBrF+hryhgiCQeDjBxHQdnhNZSWNH5o7CZ02kWdDcBRgH5g3fMrzJsiNITDTrqMLvs4eBd+wj/yRJWNQhi9AW7ByZEU29gVw57nhmeeGnMPiNDc+7Cm2Rc7BAS9shSzsTevYDFyt6DVG/ukBQ9F7E5vBe2qvst2g66tKfGjIzXatEx46eMEXOQkoHiYIfPbZZ/SJT7ycvfFqLiOmG3H2JfphF+Qm6ObVMvJtYjP625N/ogc4bNX3i4xfokvfxmc89GLs5XJP9+7d153cav/hH/6R7t97qHGw1rGrZJEmvqX1xe7UwdOfnDpykXNOLBIcK/tTKbX9ghSXJu+//35sNITcTY6ZP+OPQTNdkw2w5ZD9cJWA6SSyqJ0BXYJy9n0ue+Df5fCHnuC+xKa2ZTsHOroi/zrjjQ1qAl3s8CiB5KuvfqW9IXiUNzjMI30jlGrmA31s7KfwKgnqhvQfUnbKm9bvYYIRbD9kTSFzKVXL2PAgAexBHjrOck6VWsVfuijhBUQyscaUDvxFD8pnJ2fqIteD3Iaf5UzDroucNYnzMh6B9phckavEXl1sb5HwD8anzPySI7fk2Ot0gvA7S6BE4P8wOiMjdsrwYhxsDw/64UtXcuYt+oWQFfzV3HzzII59eHPCORlVJI3pv46N+1xGHbZ6n3OX9hdeeF4E0shUMh/0o8+Yyd1kPUBz/fpxdKnxrVXkfJQ95bSVuXEtxZOuWSN932uZB0vmiLUC/PzP/3x89AO9/vpreaA6Fv7EXFy/fl18FW6McgB+0eVh8+z8NHO3aXZb5U0WPJDnPLfqtDfIWIwLDruOkRVAdnSAl0uJ1pLtBuCxmZLGtGwyYcCY8YNS3F4jhS3Y3pYez4b0m/vYvuBt43/YeRNbb+IyEzfbjcE6+w7jM0/Yh5tpfk8DYH/GJuxfAHSMATAHQ/ZmxrXdLgTgtdnuGzBHNwC9yWv8mJy2MfrZ0/rigWWZh9YZ9nK5QXnOKS8SVzGP8OoSs3AOdfH3UmrYoWMyRaesI2QatnK0cmxDK8C4u8C+DWCVBpGL9iFWx/aKHzlAX4A2YOZLGfyu7k+20a7IFtYi2ZEzBdsqF7wZnRVBHk/YEsMfsC/76IlE+4wqHFx3svm+9957WRBn7YmVWwJFgFKr7CJ7YqadBBNgB3VRtPJv2892HGlofFkoAK9EP/axj4mvlbzwwgttXBznap7EmTh0YeJKeXzsXUPZzoKtajShU+pKQqZxu5AGgu0ECC1P2TEek8T/dseGycH0B1/+Ay3Z+HL4H+wdiM1xk82rlsJcqqZPioL/ZGqJsoMsAfjpiWRbNbYDur7TJhvQGKXYhMA9pkepkktYThCybEobna/WeSpdT/jQlMImPEGNQzNHtetV49QzlNDVQKwvSw2K3fKsZE0gZaQLiHnUaEKnJOQEUswnGiNQSlky6Z465dDalm2VWiTrsYR+M485tyeiuU6H3fJcJyjkkNhkQdIO0Pa1gPYZZhrqlOfctmyDajog3wy7NBDYVq1VpRSRaIcWeQDK4OY2ygB1260vfW23MW2LBM0uwGcX5rYZt1unDA/AnvhRBg8wfzxcjdm4eDPD4ckvnN3L7RxlaPhPGtiQD3ITtZn9MZtonEKLvYVq3v6wYdK2ie1ttwPMdmwxQYrRSepywJWK36rp23GQVadtAsaDB5vcKmsJoAzMc0tOHX1pn+nB0QZuyOZc4998LxS8bZE4eGjHztQZj/p5bnP+f6z9abRty3XXCf7/EWvtfZrbv75RLyEZy7bkDoxl47Lp0obEhZuqD2AGWR/44sFgVFZmUfmBMYqmGFBjUAwKkiQhKytdNAYScGaSUGBj0gbbkizLVvskPT3p9c2999329HvvtfL/i3XWvec9ScYkrLvniW7GjDlnzJgxI9Y+5/JdRerCTNbdJom1zAaxlcP+MoESgRibN8E0uoHuEL1Bg362I28RDzzR1vc58Aani9y1lqYXUjY5NkL6ltiL7azddbMx+KCezR06tls9ddBeRS/HuYHitpp26OCLKV+8eCG8Q2cIL24BD2NtMm92dJBFW6LvFrgkhSabIjwgV83cbEVm6g8SgC0SEJ8kMOR2E18vORvwsfgqxJ0E36+9drUF4ZvMe9/3UtqhRZ8jgrncfB0H6F+jg1JLguI+W57iu0/aVymeffY5cUtbS6c+fmk74zOPzB+8QBddwpNCHx6ZD/LQHeKz7ZJD4ahkpTjWkxyOmHvqwS8lNidrlRvPo+huiH0Afb+Q0xdXBf46hwdgEbmp7xe9XNyg6zvV2LqL8mSsdEJugD4pqu8XWsZWbEf3C3WRh3pwuDU/ygGN/Yo6gp6TU90yp+DSd4i9wC84N67fiG4OJx3Hr0OfYGQI/7bDR8QN4pCDWThqh9+BchSxzpwMjVYRugNOohcC/aPMDfO7lwMbcwIuxA5yuKAP/GxljZ9k7mop0e2grta2Fy9OA6Sa8nK5yI3yedVamt2V6KrGrvroqiTFluupzi5fuaTf9N73CNvjF3f72MNx5mIMrxcvndfDucleLLrY12HWwio8D4p0QsxSSvIpRTZ0ud6sRN0yPJYg8B/hQIv4oNaqL3zhCznA7etWLgLXCTyR50IOB1wO7uzsNPs9jmwHhwfZL08kS6WWzF8vdEFbyZiMRYrMR5k76NjWcYJxdIk9baJ78Mbwhu5c3Ma2p3VLHUC7Th/m6jT7NZOZ5twPPgDb9/rQBh68sH4JqpGZoJo88znzPPed+8w8zfU2dEcNp8E2a6/rOgHoFF2jB/qhU8al7dy5c7GBCw14i4U/Aa+PPwDAof+ckp/GLLInHY3RHetWsobY9iYxlT21g1tLESkcxjDEU32/nTI0htg7cDY/l6kDKM8HH9YNwCFqEx9JO7Rsi/EA27In0Olju7XbUwqe8tB/gqH1kVMZGJPwGTX9gwfwWl1kpwzMdXM95VJcE2gVncRZoNA2WDqtspjHKAtktZH0VR87HLQWUp/qj3yrTHmU7XZjXEsnJghgLBbNg1mY3DC/+OKL7SahOaEYxiKO7iCvjMb0VSm6B5rGCIsZwCmlbbQUoA6h0qAIJbqSZwLWcVi2U+ec0s+1m3Vkvn79da3jmHH28AU+NNZZ2EAIa4gTGROoA7Tb0JFc4WVo7eCwWNeZaGBMZu1xXAAAEABJREFUn5L2RZxYrVVdnBZGjqEi+2LZq9bwLjWebGhltFGSa5zFIjxuN9je3tV2blJIl4tt9d1CtfQRscZx9slPesWJFpeUi0p0NoFDX/cflJSSTf0pyG/qU5Tm0LfCUT5Dm8dkWl1Jo+3gOO2pDc0xQAH2h+Qp21M79TNQA9wrBwc+a3REKrltCCHRxrQtewL9Wx7GBECbU/Iz2BMd23OVzi4M+7Q+CXJk4IYHDjDTtIOQlrlMG2A7Xe4D8sxgu8kDHjD3ndOQa+2UZ7CnPrQBtkneALbbmMenNzs4TDbXBx64koPaSbudvpFbxt3YzzprHH7YpMbYZ5dNkvImawNbX+VGiDb6sjbHTMIYvMxw9LTREOc9pjzN1czb2GwNpsbgIxu03gyrBJZz3RC/Aq5k8QxxrDab/BCe100PmzhpeKPPMhsxfJG3LduijY10prtq3xdNIBHfAX6XFHxuh9ls+OtCt/La+XwO81sJurl9RQ4AXFJ4ghdoQ2MrweIYeaGDjoCT+EU2a8YmZXw2pLkNOtAgaO4X07oMu+IBF1rkbQuZwAPY3C7nJpA/kVhrEdD3XXC2m6xDAgHb6jJn83xAz3Zuwy8m6Ljb8OCPTZo2XrND+1YuUgioj49PtEjweZQAjYB0j1+C2uPG8SQB1qBlfC68EUyu4xNHOcWMmYO9XCQ7Qe5GRwlu9vLG404OcsC1q9e1Cf6lS5dzK38haMHFH29GrRNYLhLUaX5CIwhaZ343sQPSVeyPiwXGHFJnZ8zMX59NHj3bk65qfMQYGyu1tmC01Bo6m+RH0R96NUExeZcq5rvrF6291CrHJ47w4dhu0po66NkOS6VBzcGOvafL2ENw1rHNUZaCA8AfunP0UUsnytvbO+oyLnXr7Bv70evd23d18/WbevXlV/VLv/RLevXV13Tzxg2dZA0OkZ052IodwoMd+mJW8yOfkvnv+k7sHUPGB0cNB/2vstWF/+hBcuidaBP9ddEXsmw1mx2nNRReaoncwdOoBPsHmh/w0e0m+9UYGycFSnEC8S0tc/heJxA+STBaw89i0WectfglxN3dHT300IO6dOmi1ll3DyT4fviRB5utjrHTw9jGOofeVXySs28WDoahiwi2YUU8tjM3g/roupSiVdbW5dxcHyUYPp/A71xu4K+kDK8EoPw+Vxc9D7ER5gldY+cn6TdGH7vB30QXJ/Fji9hcF7pd9ELQeJLDWY1Ol9tbWmwt1S8XOolPOg4cZV0M0fMmvCt8xnTl8LOfA4tSlk/nJ2PYUx7+3wz2V7YhW9d1qjXzkHb4ZKyzvMM/clBHm+3YU+YfGcI/uqEeHIC87TfQhK7ygDuNWdUvOmEPy/hPdEA6l8Gf6dBHeSijv2QbbXgmDy7pWaAu6tCYuRgClIfo8NeF2P0mNomcAHnGG1N/th91Z8tn84wDUAfeZlhnDQ4NqAeGtk+Nre4reR41wngabAvZkbOLnklpg7a+xjNkrcygWDL4b4a5q+2YzgTlJAvfLmLArSz8hhQEJssxNniaCbW20x/2ROC0eJpQV+7lJUuBUmoW6aadIBmD75HNwmA4Vx58QCdZLPwSBLdNBL0sNnBr6bRcbOnc7nldOH9R589d0HZunvtuoeIuypQyz1mwYwPyAOPKJZ+iZeSanWGXhfrQQw/ntdQDcRIbXX/9RvuTSLx+Y8EtMMo4kn6xSL+t0I6HEmMMLT9EuQCLMdWS8ykTjHEqbeKZ6ORpGzMx/aJXiS73Tn85rcukYvjNUJqRjZn80HBRjVw7O7vh70puBx6JQ3tYjzz8aOCxlB8V33e/dOmK+M4jeuwiT4Paq5aqmgUNMF6Jk5hTw+cplBRmqKWolirwCNRroVxaudYiO53EM+mBYgnODK0lRjIGyJ8FO071tN52o2VPKXi2hR3YVn0D31XBUs3cW+GhATVfBdJXpw88zGC71VImY1u2NfM9p8zBjEM6gywBNhllfmb53WjYlm3xIANAX8qA7Tfg2V8d157q9abHduuv08f+6njwj+4Yv0sQxm/uczP0eoLrLz79dDu8civC3y3GubGuWXOkxwmY0AP1bEzka3G7yTnOLZXtJmPJfDc2TueScbrYcJoFrXU2MVKCXTZneJoBnQB25jEdZlpDFukQxyxhA6Nsx0cMbU0Op23gIhsbKOm5bL6k8MqGP2Ztcetz+/bt9tW3VTZY5QFnDK/4EG6/uG09SnCZJrFhs3Yn/i1S5Mf/kN9KoGJPAcwqm/Ay/mDIBlyiF3Doj2zkadvOxk0d423nbcFxdDpELtrA4+bPdoKJLpA1GjuHj9aWzFGCCvTJXxl48MEHWyBDHTQOstHb6GXd+sKD8D/hh/nj6yTo6IEHHhAyX7lypX3P9eu+7uuix3UOWbeaXuAVmuDYbjIjK/p85JFHxF+kkdxuXAkiaeO7zqQEI47sylNKbfONXhokuMYHpan5I9JJFwo/nUopSWvb7NHPvEEZepZKLer6Tl182JA5P84eAK8n2ZPQ42ad4D++f3WyDndFJfTgy3bLYwf4Suqhb7v5Ew5RtGE3tMFrrbXxgt7BHeOfu0Un5omxTzI2bciL3k/CQxe+Foul8N8Oz+sEpccJPGmn32KxaONB/27eDPCfQt3IfnKYeTt//nybC25nP/ShD7VxljnIbOLvuflnL1sTdKTc+Im9KlIOSTexH+REH65FXQJGuzQfdJSgUO1x+8kP+ICngn5is9jwSeSxnTcOx2pvsTLWTm6BwccWpnkaYierzOlJk2OZ4Lrraw5TJxlriM3VlmL/J5G7b3NVg7sRX3ni9ppgezf75SY+4Lj5DCnDaivrqIs/Ig+U6K+Q0elDPsC8oHf4v5Wb60Xfi3WE/viFYN56E2z3qT/O2gLn8cefiF3v54DJXys5nzVz1H4HBZmQjRG2si6h61Laxdpzzz2np556qvlDcBgPHsEFXKpKDlmMU7GV+Dfmx3bksfIjHzdAz3bysr7WY09t8AAMmdN5nknnfozFmDNQtqe+M47tZrtdeJrx5vRiLg5Yx8iCTZLOQLnWIvqRx05qZCvRyVl+Qj70yz1g3motwteM8bFj1gqAL3sDxBeNsdcZ0iH2MjagL3RJ53rGHLD3gLLe6beOvaLnOehu+RyWwB0z9twfGrZlT0CZdmxzuBdvjYK/Mf2GrFVosQ5Yn/McTHTHRqdED0CNTtARqW3x2BZt46l84kmTizVDiORjWt4AtkVf263dTtl2NrhNlNwJJiRLQOqVx7bsCVL8DX58iuf0ZcLU6DPRMD4bCZNPGUW8/e1v180stGeeeUZPff5zevbZ5/XpT39Wn//80/rUpz6jT37y0/rMZ55q5eeff1FXc4ty48ZN8TdLD/J6FAe1iFPcShC+XG5rkZvf7e3dOItl5BvDT+QcpKPjVW6Hz+libl9W2SgY+/kXns9GcV7LnHSZGAC+AHitMXAmAjirwBKl1ziTvu8ip6Jca7lcZKyxHSrGTHi3SFuRlnFixznh/5N/8k+aIzk6PA6Py+ilBl+5+dnIKi3AvnLlgdwOhPcE3aV0MVzlcejXOP1l+u/kFc9FXbny4D1nU0rN/I2NXo3hKI9tlUAtRV0tqqW0srNAlMd2fp5+hqSJQLgRt1MfA8NQsQk7PVJOEiRFn+vwNGS8TfKb5KfFNQYHsC3brd6e8iVj2279wZkB/qgl7dFzeO8adGpsjukSuuTBmyHE055xs2Btt/Hsrxwzvb/iYzu6jC5OeUJGFiI8KQ8pZeQnP0Oa2oc2gH5zG3nqAPLUk9r3ebMt5qaLnOgDnBmUx/Y9vpSH/mchVU1O+pKnr22yrd9xNiJoY9NvefJJfdd3fZe+9Vu+RY89+mjmasiGumop/eCTFFzkxDnDW58NbZVNlfZSHH5LVD1oKwGnlX8ZD/zjbKr03cShHSSwSHWzhZNs8LTTBn3yyED9kLmCd3uiYxfZFjzXbHKMP2RDsq1SaoKEk7YOtnNjSBC6DA/AdjZR+N1OYMtGT/rQQw+1V81strzWv379eqPNm7Iae4IPAPkWi4XOX7ygdXgfskY3cezQLaW0Az941CEDmzJykAK0AdDYzQ0abYtFL4Leg9zkdfEHlMFBlpZmIyA/Zqy2MSRQBu/WrZuaDikn4VWZm03TIfwqBg+dkjkgT99VDhIcMAiY+r6L/1hk3K34nGUO4Q/F13UpLxt83de9L/o7StsiNNdtHPpAA3pXEpT3mWvGQm74O04Q13V9dLCK/kt82En4sgg+j2NbysM8Irft2EXWX9Ym+r948WIrQwtAV9BOl/BxTBJeli21rZo1QEA5pr/yoG/6UO7SlqrGAzyShz/mHL3XzCfzBU+89TzMYaXUqlKryM/AjeRR+F4lyLyZW31uL7nV7DJfXKhwocO4jLnI3kFwh27hH5umDZ44qN7KYe7O3bsJQldabmdPyZyuc5vGfNy9e0cEmsAytC/Gth7M5dFDufXdTRDK1yThf4j97+6cE/Z8lIMfNm+zvjIjozL/Q3QoMT4yIrdtwQd2xCFokz0LOvBsW0P0t479orO5Dty5P/VD1hQ0bYf+eI/+XA9uv+hiT33WYm0QVBFciyArsvL3xktReFlnPo9aurOzHVm2Gz3FXsfYNWnX5m+UbURoUJK3HTtcT+UQg98hvN2NXrmt3s164j/VevKJJ8RXTC/GpoArl6/oXC6fttuF2Xb4XDQa9LedffBKk4uLrFUCN/TFmxZleOyVt1kceN7//vdn37zQ+jMWegKXeQCP/FbG2MohIQR1K/EIdbTBJ4MyJmku6SEftJGibN8DKu7hpZ6ybRJBh7Z5PuypnjHgB/5pB9DjMj6P9YVdwvO5XDZgp+Thk9784m11Eb+MW2RiTS2yjqlnTwXCaNv7SWsBS8EMWI0n5GRM+IMHytgFSLZlW1/5xJYq9WPITnpArhLcCUIbHxsYM88NYq+Mcx+w+aG9xVbWR+vf+AvtkHbsSvGbjE0f+IJHUR/A/sNcuoaHIFG+106/0GxzFfbqqY7QDRoYCfjTx3ZsvhP9mAfkZi5sh/QEQft1P/AGgh2OT2WkDE3SAuMQPYqzOskpfghjKERyZAl3+t/6pP9p14x7miOh3rInOGtMLCoUtYkCVnEoLjW31Gpwstpob/9QN27e1quvXdMrr17Vy6+8phdeeEnPB77whS/qV3/tE/r4r35Cn/ns5/S5z31Bn/rkZ/XFp7+sV8F9+Wper+5rk1sSR+Hnz13MgtvS1vaOPvHJT+nc+Qu6cPGSxkxyqb2iBo3hcRPmm06iimQ1K7RJkvaWpk+/WKjLxqXUBbXh8boK/dJniKHdyKtE9PxzP/fzue14UCXyUV/SfyvBw6OPPapzu+fUZZGsI7/kzEFARSL/VWA7/LPgzp0734KSmceaTUdnHtvKJ2OSOi1j4zGZ1Dv1RbUUFQNTGb5qSRmgPmkY0n2QwJnBdtrSChPJ2W60kxVyogfyM1CmL+ER4QUAABAASURBVGV7woXvrutEOrdJ1vRMKf2msmRPdcpDPYDO19lcZ4dB+asBOOnWaNi+l1IHHeBsnvIM1AP2/X72/fzcNstNP3tqn9tsk23jtsxX+WFPOPQ/SwtU201PyDEHJGOcy82bN2JDVS88/1w2i5vJd3kz8lD7s1noFP0SkBKokCrPmDmDfrLts05QRxBI8LjO5nUc/wAOcHIaTB8n2CaPbqe+Y5PFdrMLcBlvlRvJRb9sbeAqD21sIvZk2/Sf644T8GHTN2/c0uvXb+ill14KvKwbefVOAARNgtBYWoLLPvLFTyTYQA9stvv7+6nrFDbEV2DYlJDzOEFXv+hF2Rm36/umvyz0OPrx3mG3uIoxdPqssxYJymxnje20Qzk6JMhKlUhX0Rc8leLTYGJsBxtkwpa7PjRr5tKjTvJa/eBwPwHLccZx/NCiBSy2BW6tRbY1Jsg5zuEcnUEbWS5duhTcrVO82lJwoM8bBRcJ2uSffMsTLQDf3SU46XIoPx/ezzWAHrfo2E1xVcxG8LrKXDMXAOOuso6ox5fdiF1R3s7NaKm16Zg2ggD0sQ4ufejb5yBAXnnAKaU0vdC2TCBDHWNFUCFv3zOPWfc5qCiSp1vjx3YuRrbVhV7NmNChL2MRrK+ziW8n4ONP+r340ouR/VCl1JAtueW8Hpu5qavXrulLX/6SXnjhhdzy39Ym+8s6cxqk8LSJ/pfhoTKktsMb+9Ai/vzmzZt5A3LQ+qzXa1GHvWNjpKyPTcYPi7Gpnfj0K7kouRSb7JpN3L59K/5UWmW9nEuAxPxhvxwEHH1gU43X0mX8voGdec9ahBna0Atjs29gv+vwjfzAOvq2J3z2zalPCZ3MzamuWLfonPmBFjibrBWg1BJdWV1sE3ugvcR+xxgDENJRkeXYVIve0pn6MfzRfx6/zdeo4Eo1/W3yTtniqaWIueYXROEDftBf3y908+YtERQvou+tBLm02xa/U4LM9CnpD29Q46AxZnO23fYUcOCH/uCh39s5FDFHh4eHuby72fhYJGCFF3DgnX7U1RzwkWMIzYgVW1hk/vqWom/wbcvpzDhD9nFuZUkpp/rf+8MYyIcM27k8mGErtkgdQDu6qbUKfMB245U6gDrAtmxAsfVN0xO8AvAN2A4doEhZb+PpnJOfYcjBiXrSGTaxd+x+grVOcimDrzkLJ/Fvq/jDGcClH7Rm2i3NmGFDDgcOD0lmMyPb1v80N0PLt8r8gM7IZLX82NqQ6R6ctkG3NHu0bAf7/seeykPWAraArWCTtu/p6z52jLvxR3q/9mzO9hvGmPmzp/rCpsaCZ5BNBoVZyU0PMpOgf8cnfen/pl7zwFTblm1hFDggjGiVCcRY9vcPdLJaZ2Fy8i3BqTGmpbZzO727ez4O7by2cmvddYvQqKoJSocsEqlomVvsri50dLjS3t6Rjo7Xun1nP4H2dT333It65pln9bGPfbwF4SzyRW4xLl1+QL/44Y/qVk7VX/zSs7nF2SixuORO0gT8ZwWAXATUjLmIY2CR8n2+msDcrlJ4YI5rFm8f2mxgq5ONdnfOC7729vZz+n4w43++3c6XUrPpXRALCCfc9X27MQmhyLJM4q8BksOLbXX9IvrYziZ6MUHFxehqIehCs2ZR2pY9QSklbaeg1On+Y6ccaDWxp5J8l/70SYtqSb/UtTJpIDFDo2dbCqRbM3qdPrZTPUEtJTqo4a/XYrEQvM20lGe2D+qAVN0z+KnNVIV+TDNKnupaVRtjyv3bf9JviLNkAQNne9jzGNPibbhZYEOAPEBf0hnO9p/rSKm3fY8321Tdg7M4VNpvbKduBnABxgbIz204sVqnIAbH3MeG2GzA4xZnb29PX06Qcfv2Ld3KDQ3rnAAX2W23YA9a89qHtu2sv5U22cj501o4zJM4ztnZ4lzBA+qpjdAfmoxLnnoAfkrmnjxt9uTIsE8CYtqhQxu84Y+ox/HBLykbHjJJbrajPOBjR4tlH9+wLXi6fPly7GPMOriQuq0EUWu5Fr2eAPHSlcvCx6zj444SyENXoafRseEqu8TesGA3Gqxdm7xUwj/8AshhW8gIvwT/t7Ox46yRAz4pHyeo5ys84FEPv4ANzbH1d1F7ai1aLhcZd8i6KCoZb8gtIo01+q1dOV03fdpr8Makpcl4/vw5ETBv56DOoYi5wiZu5bYcmlu5fd09tyN+ie3hRx4Sr/y5ac0Q0U/mOPqAx1UCbOUhz5jwQNrHnhzksC0XC1rbCWzBsx0fe9z4Qf8l7egIOxmzRtOcS5J1m5vFog/1rCuNsbmj9BmazPC6yXoElzHloJ2CTUaZl6HZI0E++wV2dvXadT33/PMJnp/PIexF8VUp9g6+E44NZfiMc6KDvO2kbsgegTx2yQCK/gc5eeqQhbGXCcbgm69aEGzfzprBFuERmUhhCV1funQxvvyySC/mBpu/oT7PQ98OBSX+bppLdNPn8mBIYHEz83ILunn7sZcD4WFuttl/w17mtJPDE7zDL7wArD1gk/7QoM6+rxudPmh3iC7HAMHgmANFl4PLmH6b7K9DAifmqNYi6pexue0EdlunAR31tpWPlHnKD5VKeYIhNgn9idbQ5gVc6oiQSimtb8xATn/SWgpkIlttKXNXsenskXfu3NVR5F9kr1wut2InJ7kMu6sxylj0C0iGjsTbtGXmBgJD7JW0uGiMouyMlJSxoUtKO4BNs85LLW1/3Iqs/WKhfrGQ0q+Et0Xy6d5owRtzcZILR/wEB61aauaxqpaikj7seUHWb/SBx18Pl/XS933za8zFm4F2oNYq+J3BditDH2AOSHXmoRw0RG24NNkmaWVo2lOZ/gB9QNhEzwA6If2qkDc6Q2xqSDo221hnXa1iF5tTGFImP9lKox1ltxGTjrHTlmfAwJwfY7czL7Ybr8htTxi0AdCbqsYm4xg7n+x21PzMdSPjBegHIA9pLVXLfiFu/xW7YxzqwSe9T2+mOaf6qg/9gDc3tj/vx6ny7t29ZuQY10lO4JwkGfjNHX7j5Tdi2lFSNrW5FoEAyhgSt0xdBH7hhRf1S7/0Yf3P//Sf6R//1P+gf/Df/0P9vb//D/STf+/v6x/945/Sv/jpn9FHf/ljubV+Sk9/8Zk42Ze1n+C81l7L5Y52dy/kVuHBbLZXtL11PrcMjyQQPZeNaks72+dyI3U+C3cnm9N5Md4ii+/q9dd17fpNvfLaVb3w4iv6tU98JmN8XL/y8U/ktvsz+tivTOnzp19ZuXr1WjuJH2XDPj5a6eg4xhXZun6pxXJbyxwE+uQ3mzHjLuPsj1TD3wsvvKyjo5PwcE4/97/86/B92DYQAiL+fqvtGExAjlrOQopnPy6tZNIYT43T6uOs0OH58+ejh6VqFiZ6Rcc2tFoX2VYpQJHz76xRkJ9BeehLOdn2oQzUUib7a7Vv/GGH6imcbaFfH4eyjMMkXWSu+c17+ARoPwv2ROfs+Aq/+hoPeF8Nvgb6G6rP9psb7Pvj00792ZQ8wGIkBcizgAHy1CGTbbo3oG4GKmxnPopsN1Ae+34+xa/4vLk/+mM8EEn5jx5Yx3x3l79ny9cEcJjYxmKxaOvctrAP+kIPnulPShk6Z/NjnNiaX45qtxUEaOtmY7N84NOfMnlSgLnGLhmXsuRm89gBPMEnr47J0zbGnreyhu7e2cs62cl6OdJysaVauqylXvakG25RbSdYXGu5tRDBwsMPP9zKBEdssBwyjnITjxwPPfSQGB+Al2Vuz8hnOKEDgLLyDHG4trOxVvF0Xa9l7LZmndEGr/BJH2jjLwn0+B2T69evJ2A4jn/ZTSB2RQSYXYIs8G03OvAK/xfzarzrq2oC6VIdd7sRqYuyl4+qWcMAfI253UaW/f29+JODJmewkt/X1atX40v24vt2RABVsr6HbIC7uzvR15jD/G50uZVNb6XlVq8LF89rsewTCg0ToIQICp+2hX76vm/jD9kMkZFguNSiLvUnCcqPc/A6PD5s/WlHB6WU1oe+jF/Cx8UL58ODRHmzWYd234Jv/kTkcWyJaAp5XYpK8JVnCD/oK9n0neZ7O7fo6J15ffmVVzLuqAsXLkTP59qNKHONPymlNlvg5h+7f9vb3qa3vOWtevSRR3Xp0uXwMbQAnCCMMUop0cum6bPW2vTOOOgAqLVEf+e0nYMMh5YHHsyt9ZVLQn/L2B3ziJ7PndtthxBwqO8XnbrMe4lM0NnaWiKO1tHBYWwSf7/O7fTe3YPsJbdz+/66eEv72qvXdP3a67pz+24ujI7F3+BmfXDIgADzsc4BmJQ5IUVfthVlNf6pm2RzdFqybjphh4rWmIMhQRH8Xb58SdgifCoP/cAphbkoclFIusF4Oidj7JB27KzvuzbezM89nOBOtKb+1BdX0U951pGbw9CNGzdVo/O+W2iT2y3WPXjYue2mv1pLS223sRrd+CLqa/qW8LqOPoBNgkN76jfX2xZtzjyg+yF9L0Vu3h4/8OCDiQ8ebEE4vnE7sQC8Ks8yfpJ+HJCKS9NBqu99Zrx7Ff8OGdv3sOGZcQBsEiA/g+02tv3VU/TxZoC3uc52xhobUD9DKtqH8owLL+TnsVnTMz+0AbTTp3XOj6g/c2iRvhGoc3hXnvFeqtjgmDkAnJYURcoBhjSTnM8oxQfTzDwC5BmbFCA/xs5sy0X3AH9C/VfCIPoAsxzk8RukyoO8Q2wo2WZzjPtGOkPjbTzlf0rDazrYzs+v/hnDZ260j+N4jsXg6yyAg4ODLMqF7HQEvnrff6daO7Rk2b7Xz7YQpIszUh7bKhWNWS5Vyxj9ZPjKxrWKM93T1deu67lnX9BnPv2UPvxLH9XP/sv/Rf/sn/5z/aN/9FP6b//b/05/5a/+V/p//5W/pr/xN/+/+jt/5+/rH/7Dn9Lf/ls/qX/+//+ZBO+/rE+lH87sy88+py88/Yzu7h2IILnPxv7SK6/p4uUH5brI7c9DunTlYe3sXlLttrM57qp4kVvyY127+rpefunVBPlf0ic+8anAp/Vrv/qpe/CrH/+k+C75F7/4JT377PMJavbjME8S5J/X/t5hXokd6vhoE31L/+pnfy5OYBMH+6pwxgQdXQLyzEvsL45FZ2DUGx9Pumr2aCsWoFJr23iWuaGwJ4dTUwfYlu17NJzuNRs8RnAWMDrKM+LZsu1Gw76fgjezZjuLrjYoWXW2dfaxp7Ll6DP8hbcuwQs2MAO8AnP5bEo98Gba8AhMNrxugdz6jPOlbZbJzuinoNOHtrNAtW0xDvU6few39j3bRh44RW3JVytTB4Bg36dnf/X8jPtmfMpzGxsT9oP8pMe5Td1JIDmwnvMWZTu3Refz6vp9732vbuVWm3WFA2Wtk4cOYDt2uWkOyY7txRBt3yujU5wRmy1jlWxepNTP/Zkv27AXkxy1n1s7gtCXX345r+EPExgeBA5FQMr46Jg+ik1Ag7LywGeNbQCl1MYXQc0yAS/j2ZbtFiggb7qQMLttAAAQAElEQVS08aDxUsZiTALQk9xO7eVW/9Of/nT8yImW6c+4k86WrQ/0I2rolTbnpZSQm+hbpeFscsuiPDU2i47hgyBlsei1nSCM+u34LL5LfunSJSETuqG+1hLaTu/7n5IxZhrg0mI744M3ZswhNGor079m3DFBDmmtpc0JcqGL6SZ71frsJxAHFguCoE3qNtHRIrRK5mKvlbus+z4Bfsn81dCdoU8Qjf6Ux4YPNb3bbvyDx1oqpeQy41IC+10xJ8hNG325vV1EJ8iOjR3nxjKDxs+t4kcXKtVSPgSe29HbMgHocrnQYtmr9p1sBz2SJsBnLGgyV9DqslfUrk9/tzWOvyTw7sM3B6nHH39cfLeX3/e5cuWKmAf4sx26RfkZeQbB//b2jrr42iEOlPlEj8Ay9jFk7FUOEgSi5/PGAF77RSfkWi4XUrzzJgGzbbGx9+GbthJ9tqpUgzNkvjbZuKnfim3wneat5pvVbPEkb27XCTCHTWQeHP7Co2vmViIQ5QKp3foeHqduUM1cddEBUGpt5ZIb61JLOFJ7GAtwCQcx6rt377SvvrCebt+5nT3vTvaxu7px4/W2BmfdInMjkB/o3A4/gVChRi2bUWyrxn7goY/ewUVG5aJJeYboM8m9zxBd0kYadsJzl/H3devW7eSrSgnvNKRHrTXjuM0/dMcW0IzNdo6PjzJ367QNgbHhgU9/UvgJidbGPJK3HZtbNgDnJBeItjOPC834pIBGqbiIC8Yx/ED3JH7UNqQaXepnaLXBa43/Hj9si7EAeJxhLivPPObZNNWNJ9tNF5QBcNA1wLygi1UOxqvYM2tzrpvbSekD0J/yjENfyjPQfhYytLB/eZBLFJh01Gaqi+0rSi2na4L8eDqfymM7P/NBh6c2M5JSDowBpVxkEYSzl22yXqij7HQtoQFv4AKpah/y1AO2ZU/QGt/0g/W4zJrHloGudqouDYv+LfOGH5EzciGPTAPllOA3Rduyndz0sS3msqyzGR/HoI7iENmAuNnmVRuNYxYJTOs/2DMxYLsxwxgIajuLaCMEWyYo4PXg7u6u+tzSnj9/IcHjeZ3bPR+nvqutBBCL3HCVwkbi9Bl1eHCs/YMj8TWN46N1guEbevbLL7TvZz//3Mt66nNP6yMf+VgLvP/6X/8b+omf+FvtlyuXocX+ee36Df3Xf+O/0d/5u39f/9M/+Wf6p//sp/Wv/82H9dmnntYzX3wurydf1WsJsG/cuNXGGeNUijO+ShzmOjwoTqOPQrs4haEF03du77f0Mwnun3nmy1ncW7p27UYWR9HdO/ta9FtxdDf0pS8/m7oxdE5ys3Ertz0b2UXrOGjUHtVoBspvBAsdKs88T12cH4ZTam1ttNtueduhNQH1QKpanb7GA12AZnvqa5+mJbVzPin0AJwF6VkIZvQ0TPMc2aBpWxE+nzcaK7j0hQ6bII6Q/Fmg3fa9vvQBbGcuapN3xgcXsP1VZYUXQHnsCcd2o2HfL9v388pj+x6O8thT+zxWqprM2DVAGTg7FmV76kf+a4E94dh+A4rtxgPOUXk2OWAcHx7Flm5qnTxBxx/4A39AP/xDP9x0z0Zy69YtNRspJetpq+kEnqABn6TIAMzlkG79wWM+SnUbV3moA45yU0fgw/f1uP2GDr7l9u3bCRyOtZ03PTXrFrr88hOODfq2tcpmsEnQ0XeLhmuXBIb72ZT3BF6GaTjwbbu1dQk62DwZm4DqYm6IS62tP3UEvdxkPv74EyIPPjyRQpNfkmKcMeZ3FP8HL5IFf/SnXnmyP+SnZBfZ2JzyWOAx5vm8RcJfwQMp9NfR/ZiOE4zpp4CbDuEZPmw32aAzldXsZZVNcZNAjr61TmOWzBWwzC0qOqDt7t27Qt9bCd7o89prr7X1ELICz0UqmaeawAjo+pK1UWIXJxlnnXTV+NlkPdrINTYdw7vtxq/thmM7PmwhZCvFueU934Lt7QSQXYL2ejrGmA0WPUJjlTkdo8TbCao4aC0WfXz4dm4QL4g+8NgnSO0IFkMTuhkmMgzhb6MhN68AdQQJNXPLHoUeGAO+udXmlw0feeThJvNEqzR/Cq/wAdDHLhqzeQ8NhqY75XGAj+3opwo+wo7oz5iU4b3WIr6PHzRt55BAmbZSiniG7Jeb03mjroSIo39usFeZU+hR1/e9ugBz1+XgYNfoeIzuN5mTjYbwF7UJ2GRuxmSG0GaMvu+azdjOXjGk3yY8HWkvB6w7CaRvE1iT3r4VH3AjNFet/Shrk7UIDWixJl999VVxWKOeMWxnzDEwJJQYmh7AT7UmmDQF7pC5Qa9DeAXs+212EfLXzNcY3qGBnOAdHByGn2PV0mnJPu4aeQeBy7qAT3w+1GopjZchsuPXFK5KdDq2dQWfY+vXR5ddfAHj2PQkJ8EDOiYdwwfAWl0msCLPmLRZhrRqqYLOMm+j+9o3P1ITeNmTXgjwSvJAWJHt9Jv4mEb8t/+00+cUDR6QDTitmmieFmhHx9gAQB5YZV2dBerOtpMHoEsKkB+GTSjf59ee5ErlvQ9j3iskY7vxhJ5S/IrPTDOKSBu0YzvMT/zAmPSN9WPDcX42CO2xzQt9aEtDEuoy8W1c5rae2hEyBKPV005+bGOQ01QvtdR2S3X6jBmH7JwyhwA2xxq4c+dOSE72hKy2Qf+3QJgNxkwz2Td8qIdWA07OwEFusvdy+4VTvH799cakPQ1GhzdQ+A9QKJ4Wo+04re044B2xYdiejD0B9+7uOW3v7OpSXvk9kld/bJjAY489rieeeFJPPvkWPZhXwg8/+khwLoUrx/EMobOT14qXcuNyoQXGB/vHGnNjsLtzPot7OzhjFveYhbRSyUJ6JPTu3D3Qxz/+CX30ox/XRwI/+7M/r7/7d/+B/ruf+Nv6K7kl/8t/+a/qr//X/43+2l/76/rzf+H/qb8Q+Gv/5X+lv/t3flL/4O//Q/3UP/4f9S/++c/oF3/xI+2Wm++Dv/LKVY1jUXxvAvZnZcVJdss4t4M4m5Xgh7+ywoZ56dIlLeMAWDQRRJyseM1FfgZs5SvngjnKggl1BWwLR4UuxZOySxGTbYNLpWS7AY4FQ57bSb8Cagmu8mBYY8uX6kazlDkFZ6KpPPaUr1kk9pS3nRZFJ+N9OF2QOIMZWFDDJjhDQ894Uz9KtlvZNsUGtsU4LMoZ0AGAfNSRglPKpIs5DTEBc9l+I13q7ft1On2oB+ypzXbIuOnEnvLK02TJRvHmeaMMBOVrfr5a+5vr0Bmy4TCwH9t5HfpA+zoBv8H/vve9r9kDmyryY2dsrNgH/DP4nFIPfYB62yRNJsah3naTE1rUIR/1AJv3zZs3WgDDRoAt7+dGG/ocnuGRejZT+s482G48bidok6BfRMAKvevXryf4WGe9DuKXIgnQwYMmYysPecYnpY3/BOvy5cstGLSdtXbU1pbtFoDRD3ybsbJ2srDgaX166bDKzQm8gqfGj1VLJ2QOagte1i2QHoUcytMnACpZC5ShDS/YHynloIh2ytCZwfYp3aGl9Ic2Y5MyJ/AyA/VDghy1Z0zQ1UXOc8IGqNrd3VHJ2iQg3MTxLM/cwHYJaI+OD8RBqCYwhh9wxghFf3gjv0lwZ0+6YTzGJoWfTWjCE98/p77WEr6LoEVf8NAlgSnj0e6i5uPRBzgEzce5oSwlDWGaPsA4ZsETzSSKIQ8wHv2CJvABbqs5OAEcdGiHF/gjD26NX7dL5v44tjPKdrMjyRqHUV3X5y3jtmr8ExdLtZSWZ7yJF/xP+JFy0XMuh4rLscmd7C3L2NJCJXONDOA2Px36yLyMD4cmvNOGDriSIx8UZXi5Fm0lUO8TIGJrY/Rfwy88df0ic7qQXRq/Q3gdog9kY06Rk5Q9g/XBPOwnyAb28uaGYJv0OJdnm8xjnwD0XC6tLlw4nzXWN5rQYEx47dIOv7Y1PZE7PpmibdkT0EafIb4MgDZAPVDKNJfg2FYptYHyzHWsfeIMppm1H7EbzjrrbpMbr2X2/MVikfkZGp92xk7/+VNLafwwPjRJ4eFsvgQH/LkOf9BHz5RtZ7zSfAC8UEd/6CgPZfSVbMPjr7xAr6RfM8s02FZxCVj/IZ4a+wMYx34jTfhZx8/A6wzM3ZyfU3AAZJkBmeg/gz3THjVmAmzrzWOOmRDbTce0nQV7qtfpA+6UHZOM6ZMkdqp7kDJKm4GipXwEDv3H2FJLM67gKX3vlYPFZ7ZPeKFM3wkoMa4V1gKm4h7YbvKdpUdeeWZM21rG3mb9sx4Yx54w0GXQv+rH9hvGvEf7tN5260c9UDAmAu2j3OjsZ1PkTxhdvXpVNMaaGvK/z4+mw/EsBcsqgariLot/GSe8o2UW2TInXITG6RBosfjsEvW7LY6DnIYPciCAN06mfLf50cce09d93dfpd/7O36k/8kf+iP7oH/2j+oN/8A+KW7wf/MEf1B/6Qz+mH/mRH9V3fueH9E3f9E364Ac/qHe/+916/PHH2m/kX7p8MRvPSutsIJfzulEZbxPndnR8Isf59eHpwsXL2tk9H7xBxydr1W4pvm4SO9HrueXmr5p86UvPtj9H+LFf/nj7Ssj/9D/+z/qH//0/1t/8G/8f/eW//Ff05//8X0jwc03cOiErcrBQrl+9rgu5tecvOzz+2KNCO0NOno7ULGj9Bp4h/JZS5QD67vMmYCu39Y4sc3c7lM8A9Smq1sxDsUqD0lI7uAq4pL1TKUUy8zCZ+Kg8Tnvq7aSnkNpsatkWYIJCYIiSmK9kZVsTLTc8DLnUmrqq6XESyyqySSVeGc2gyBnDlGTND7lg06NBNSWzt2ls+Gr5qFO0NShVfeaWw0zJOLVMffhZ058U/0B/8oBtWWpQkm+Qfjp9kBGgCJ7QwSlQBp82YIxTATaxOcEYlacw0uc0T2LTO1ipf3NbalWKM9SQeSpC16tsWhdyaHvttas6F7u6cPGS9g8P5FqajR8lwHngwQd0K7fM3MDioEspDNUCSDKMA5DH0bH5QZs6gD6kR7kl45clN+tVWMnaODpUK+fGhdd869zi1fC3yEbHa9gvf+lLrX0Ij+dygD7cP1CXuQAXfSt6OQqvly5e0Dve8fYcpvkqwCO6cfO69va5vT1o6+ckr4Br7AaeZl5KZLhx44Y24YXgBjiOrF0tunTpou7evRNxRtlOINNFV5sMtzmtk5gLoMkUuRgD+kEQsg6nwW3JOIDtRgv9wMu8mW8S3FAHwJtt8Ut0BJe0pZg5K63vVHaCvpr5q+Grb/WlUO6SL7kMOMm8rBsPjoUrTwkP2ztb7WaYryOcP3+u5ZH5xs3XG33m1nbkHJrvhBd4OjlZNVqL3NqFlJhbgICEtOv6tKvBJsFP3y+af97JfBEUTnV99DWEt+Pw6LRvRYYubxn2hF9bb1bCrxJMllrSvt0Of8cJ/tBFV6sWGWedeWSg8dS2W6rpYekO+ZGPajfpgpthgtqa/vC7lZv8zKjW4VOyaqmRj+hRegAAEABJREFUd2zBdQ3O6mSdtR/9ljq1ZW5qKRFOza+wvpUB4MfpP8QuS1L4OspeU+F9a5kAe1eLvmvzcz5vL7rwgz4XfS/l7eZ6tRHliCHbmh/bTUd9+i6Wvbqk8I8tkG7vbosxangNalRx6jtTKLWq1Cpl/UztbmPQ9zBrZC/2DHDTW4OztVhoO7yil/MJqvkqzVve+hY99PDDuYx6UJevXE5wvx0e+pZejI/gdxp4I7DMHie5zSkyFGfclMkrD+kEY0pSiQ77yN4vulOeB9lubfyw3XDs+3UcDoAuuhsTyLPOxqx39MY8Ks+QvYLymMGWObCQ36SOspReqSc/pH8mNmMot/obOfLXHCJJnSHH0AXgc5M55+BxEluDZ9tiHNqgv047Y0SA1G9UQmvMWqcdvLB1KuPYUvgYMz48DNmnJ42A9dVhbDzTFsb0Zgi1tMMjsQA6OTw8zEXFUYOjxGSb2PYMQ2wVSJfwOoYfhd/aoGY/K6XKLhnM92DGl5B7bP0Yb4heh9CzJ1xowqvy2FYppUHUrjc/Mx6pXeSANNGZ0vwMDd17LBsA162WvkN4QAjGlqZ65Wl7QdKSPuMpDrj0SXU+4FqlyWvZRTyZdgEz7gjzTstMkPIphLRsN98IXdutjE3YVi1F1OurPLbP1LrhgQvQYN9vpw4ofYKyUU4QuRH/acuNmzf15eee1Wc/91Rb2DBtTx3pAKEZKI8pDGEeIA8M0RxtacqHGiDZjGPVMIYQVbUuFFuNE1vqYP+wLfR1nB1wnEAXIF8i9CJ8xiwbT5zir1272jZPnPdLL72sL2UT/9KXntGzz/Ln/F7WrVs34nAPNGaAy9lov+H9Xy/g63/z1+lbvvmDDT74gW/UN33j1+vbvvWD+p7v+S795t/8Pn3ou75T3/Kt36Jv/62/Vb/pve/VY088rnPZ+B0HsXPunB54+FGVbFJbuR0/2Uguvda5fT04PG5B+Emcbu0W4pciHQPYza38bm4UkGOVwAO9HCcAGGMRq5NjPXj5itaRNWatWzdu6iRtmTohK+kMqZAzDXZ+UIjOwSFbSklCveXCplTFvG5t76RPUdf1qY/OJZXiBnZ6h4coKL7c4iTfx1nVUlpZysiDkq+qpVeNY3XtVEKr9AuNpWqded4ElMe2SinBLemTfMpsYAC0a61Z5INwdjXj9IuFukUvuzbbO8ktInZTS8YLbi1FtZaJZsol5ZGxsrEpDoKsba1OjmJDq4wp1cjGwhxyC8AvNThIYxwpeWXB0gaQV9q60OxL1aJmE2WM0CsB+F1E3j51Ne3L2N52NnU2hO3cui4WiyYHvw2/SNtZ6LteXb0Pm/XQ7HrI+JbeII/t1DAPY9i5Dxt4Bj/tyFzDB4j2ffx7dWkAfxmecMglsnAoVNIMplXorOKsS1flWlQCQ+adYJvN9/jUJu/evdt4gFYpJTxvRArfALLbVtd12tnZUa1Vhzn0NlsOv7vRy8MPPKit6O0o9fsJBDYJ6rITau/2HZF/PG+l+CofQcHt+JlzodOHTgbWmHXK+tjaWuSAsB39WhcvnYttHGq1OopDPNTh4X7qYy/heYhcpVYtl8xFF7yVFs2eFIVudHx0kAPsbmzjRId7d3R+Z7vxdpKNbMwBZyfjLBddZFToH7d0vT6JXA6BIW/EzkfO7YlmkbYSxJTi8HEc8xlkW8wNwWdMKf2gVVvbOvaHHmmHT1L0Rf4kG/4Y/UOr62r0WTP+Kv2r6IfOS6nxA2uNeQu3XGwngNrR7s65yN7nFnY3fbo2jsPPOkHtMK5zELmjdEsbPGxCc518Hx94rEVsdHtrV1YNnfOxz2XqT2TXyLWtc/FrrMut2PgidiRZNTa8iV/ruoXqmXzUHtsYtb29k75bWg9rHcaP1ehysb2lrQSPpPscujJPxzn4XLh0Kbfu51UzX87a7VxEii1gH2Z7SL0yLrpUKRqj3wovyWPDfQKvRYBAfgwSutqkTyld9oH9wEHs4yQ63GiRNbiJH+4zXnXRkHwYVRf5tR61OV4HNimlxlU1sOg6FeWJgCvmKPb4YC5eLl24oK5Yylg1/AG7ucS4sHs++EUl9I8Oj7TC1tOOPTDPtXaCT3SKeKMybmj2sdfSFR2dHGrv4K66RUYtgzaZw+PVsW5k33rplZd09fpVHWYvWAS/wlv0EO5iF0faRKdD5n07bZscaofsmUNsLgNqK3WXL1/KnPdhedAqePxpxiE6u5R54G0APC2i2y500eEm67e4CrtzUqmq77YiW6f1KrxFZwPy1070GdBR5laRyUUZa5GxNqKeOtbxOjxmCsUr+btZf6S1Fm3CTxf5u96KEYi6VWRQHvTV9wuoahV5BnLpU/uqMejoB73RfxhW2sT2ui5tYzADm6zrVcYNqdCtsYW1bLc89g1/tuMzllNbdDpELuandlaXuVgPJ6rJr9bHsafED9HbSWi6SorBDlpro5WiIuVldfga5fCIH81gmYKx6aGEdnqkLJEHhugNGckDA2OHPvIPaWswKnINcvqv47ddMnAGd4l9Zh3WgF3lQElbSIi5BdL13li2ZVs1a4A5sy1Sxl8slvFtO00P6FunT61dy7G2APgxNRlkDC9ABpMzUJFV8s+K/oeiqF5jUmeVaazJu4GipEyNhkHR+Sbzukk+BKSJV9dGxXarX2XtbWKPy34h4ib4PcrFRztQRha7iLp01yY84Z8yCTE76pM00tY6NDYZFL0gx5jDUYlOAVAmGqNq1kANXYA6dITsfMWyyAzTxqOtFfIDekmizz6QeSlVDl+ANMmxCW9ASVumWOX7vu/79L3f+7367u/+bv3WBJfc+L7jHe9oBHjdjNAMTKrTh0EZzHZjwiEOnDbLTilwtnw/X5ItWsX58RvXB7k5eP75F7KBrXX7dhxPHPuiX8YQdoUR1Ez+EIdfoqSLFy/pySef1Hve8x69N0Ewr4jn1+PUn79wLhvAVvphMKNu3bqZ180v6jOf+bQ+8pEP61d/9Vf1xS9+sf25s5deerHdwBC0H2VTXmeTXcV5HGQzv7t3N4eOA/HnwJiofrHQExl3EUdfwg98vPNd79GP/Oj/UT/2h3+s3aD/6I/+qH7f7/t9+j2/5/fk9vw79YEPfEDfmBt0/ncr9PmWtzwZh9RH9lHHx4eR9yi6G7Tbgo1eK4LtyJjKGNwQPD6YBOnXBiaRVuZEsgRE9yUTXGNApVbxgGdbtlMcM8ygwngpSWN+AknOfGxrplFKFbLPULsYWRbDIrrBOEto2W707SlVHuoBHB0B2jI6tGM3GZP5XWdBSFYJfXhcJeA+ykn+OLdfJ9m8VoF1HDH2pntP+oOcMvRKxsZGj7Ig+eUrbpiwGRY4QBmgzlnW1B0fnejunT2Rp56UzabL/PbIdpou45QW/SL8FdnTuLabXpDbnmSFB9uan5J8LUUE6Mv0r5kH240GuJTpP8Oby+BAy57GnOZXrb891Sk62MTD1eI4nc0pjyW3Vw+Ir1odxabYANgozueWq1/0upg3OLvnsraS5y8foNdV9Mv4mzYXarQoz2OSol94VR5S27HhE1GfKl3LW7BaizKtyV/TEEdzkkBhFcd5OQfd3QS6O6eAftHrmrlOkMLhp0SGc7s7CRSyFrIOj9N3Z2crcjysxx5/RG956xN629veqt3gcChg4z5JgHcUO+Gmk3VMeZW+QwKaMRN6N8E+dMiH3ci1ztraqMtcwENj1qMWy147CRC7vqpfdC1PSvk4B7mTyIBu4HG5XGgR3TEGslNvu+m+lMivSX/UUyal/3H4pA9jbjJnx5HvKMHo9evXdHCw3zb1TfS/TtC0yk2sZKZXSjqw0Y2Kz1wHVqJ9nUAEfGiMsQPlCRvaTrBrW6vTOYUHbH2T+ZiBNQbNGj0QdJEuso6Pclmwjl9WohrWBsG9s15YF2eBdsAucmROEr0OzRYmvtay3dYIdEeNjZ+JT8c2NmLTrq7izZKVfyFSlH+lSinD6372hoPYx97efg4S+zkcHLVxhmygOn0Q3elbs16RVdFVa8/81/DQJxDramljrjKPY/oCbNyktZRGCXsFwqqW0cUyfmorUEKDOiZj4r+hy7ZqSTAdV52hEpBumvwl9Gxojqq1JGiKrNnkZYkIhcCQAOA49kD7tdeviUsjgF9QPMxtNeMgw2H2JQJHyjYE1J6SMWrmrpYifh+jZrytvBHmzei5XOw4g7FvxWQa66JvgDqAcqlVpdbGs2TxMI6SH6JDbATouj5ydKktGqI7bI4UXFJgRD5ND2Vs7yi++CAH7hl/TuEbHbAOoAFQZzvrc3MPYoJZi4s2Jro6zlqvCdBX2afXCdaH3Dqjz1KtUtzsizkbYxCbrC/lqZEPfvq+b3RIqcNGsUvbrb7rOpVaoqtBNUH2kFC6psy4Sm1ITZ/4itGDXFJMnjb7vu7GU1z7TF34UbTndCqlykkpA7Yj7xDYND5AhX/aANuYnaQppZ28UA6QepuxvhJ8Zhz6DZlTUsC2SimZ19pScGco4RGQpjHtIttfAcpjm59pK6KPDe4EkuWUSSfIz4YvYYMAvGzi89IijdIQ+7KtPvNhZ06zf22yR9ipyxwyT2qPxXg1vEoTn+iN/qS2014azHVqz5gxsLH40RyeOMxtYivYw+yjmXPsdxO+6AvQ1TZJ5mOU7ewBC23nwL1IfEDMYFnIABRn7FPwaX1hQTDITBxj3M0NbClFd3PLBTBCrbUZBEzZFu3kY+MhlcGVB83NkCIf2yQNYHoGW2IsynRhUe/nVXItnbpuEXwn7XOCz8YSZe+l7fadu3mNfFs3b92O4z3QnQTEr7zyavsbqmwY5/NajxM7AThfJ/ndv/t36wd/8Af1Iz/yI/qhH/ohff/3f78+9KEPie+t8trsXOTcTaBbwiNy3r59S/t39xL0Hmcj2GQTqFpmY+X7betMzKOPPto2enRxMzdyd7ORU89v3G5tLxLgXNQ73vk2fQO35N/+Lfrt3/Pd+r2/9wf0Az/w/Xryycd1/sI5Lbf6bORbcSJVOI2dBB8Yx0kCSkWT9n19MWlqz5m6VuYHddaMbpvKewCPGCZgT222xbwpj+035HX62A7NCaiCN+YIwPgA8tQD0LPv49umWwPaZ6DfXvsO4Z027/DHfyBBwIQNQrN1yg/bqnHwi2x45zKnu+fOazs3ppRr7DAM5lMkWUNzOCVOo4vxL7Wd+eS2re8XsoscqDWOtFQNw5jgMDchCToWWSDnz1+Q0479QcslvGfsTQK1NQswcJCN7yhB0SZ9wCmhQx9orRIU1fCDHc9QcRKhM2p60L+gmf6bjD/EmcyAbmg/CzMdUmiXrMOJ0vTTdsi5FWwLHOiBR/4wN7boc76BrbWIPGuihBZjgY/eTxJ4sG6on8GeaNbIBR74AGVw57zyMA71i8wTtGw3H5Gm3AhfaF8X4NU0c0/dMmvpgQeuZB427Ybz1q1bCTKuxc/cSaB5GJSxyYZeFOOn7+LSyN4AABAASURBVLnzu6mXsJ2T3PhRyDBNpmUCoX7RaWt7mblfxF/U1h//xfrmq2XocZWgEweKjLWW2MCJjnLYRT54K9ELfXZiO0CXOUQegP7KAw38HbzZbg6XfjNQD1AOemQcSMJT1+wdmrYbf+DU6Bfa1GPbZ8vok3oI2PjhPfF1vtdffz28r+KTlupq33hYxI6Rw55oIw98zHMFDfhmTORBDmjTzpi0zzZDG2XbGeekBS/0nWlCl3bGI29PY0IbmovYAXTRJbfkFy9eFPqkHTr0of8mb3mGrAXbFJuuaFvn8HCYN5uHB0fx+yciGKYOOyNIZg7tSfe2Bd1aixRb2WStDlm3BF+UyeNfV6cHL+omYF6G6C6vIxMggjcSKYcKMjAnza6ysduWPY03xknYbmOW2At4yGpP7ZvTjdmmj9pT4gcWy77l8fP7+/u59PlM+/oTY9GHlPkH7Env1C9j25cvX262wzjbOUBBYzdvH9Atuh7iS5CP9U37crlo/oAB4RGwTTHyEmQMTde2mxzKk2xstLYy9JBzjD7GyNtHB6usnfv10/qc6JbQVOMPXGwLvC5+e+s0ALFLa6+lE89xAidwwA/59B8b2JZtUO4BOgCW0QOVNetlO3sAqe0mZ591WpLHfplbeAjBRou+jMN4ygPPXfDpT509zRt5bAygDXulzp7a07V97Ik/e0pbZX7YU9me0lS18Rnbpm5MFSDBg+2pPbXJtLqz9VR/NbCnfrbf0Ee/gQdezgLyzWV7onufzFSGJ2Cqn+rsSSf0neoVESwe2/fytM9g+x6/0EPHZ2GuI7Ut5gjbpoztMY/KY9+nb9/PI4vtYKjZdvMZsdmTHGQPc9AjxS6YX+gBlEmpA8jjW/AztFHHuMhAOo8B3/BHak9j2lMKLtAYOf1xtlyogxCDYbBsaAxImUH5TjEOnjKDAAwOEfL0n2Bsirbd0qlu+gkuOZSHs3nxxRdOb5a/LAJlguy7CXCdG43v/d7fkZvh/1i///f/oL7/P/qBBMc/kED5R3Pr/n36pm/6gN797vfEeZ/LbfRBNuejtgGzYX/hC1/Qxz72K/rlX/5lffjDH9bP/uzP6id/8if1t/7W39JP/MRPtPRv/+2/rb/3935SP/MzP6NPfvKTevrpp/X8c8/r6muv6e6dO8KZbxJQDzjtwBiHozhxTuBvf/vb8op1N7dPB22RMyY62Y4DpB0g6D7I7dT+/l54O9Ddu7d19dqr2j/Y0wMPXmk32Vt5ZQ3uYtGHjnXlgQeavtDlJhuQ9Gb9Wf9bH9vNyDEMwJ5o2ZZt8dhJR3L3wXZrt936M2/2lLfPtCU/nm6Y4AA689gT7hivyvg4TRYRsqL7v/SX/pL+4l/8f+mv/tX/MnP0/9NP/dT/oJ/+6Z/WL/zCL2QuP9b+p0/m9JOf/JQ+/4XM1Ysv6rVr13Tr9u3odi9zcRQ+q1yquGnv+qX4yk6XDb/EqTrO+Wy6yKvxnXPntHPunGo2kdHWJnM8Q0QRJ20C4lGWXFQSpEOfMvUAeK2tVBGAA+sE3aRDGsG1S1Cqup7Nr1MNP8jdZ9wamqVUASc5YJ0k4F0nyADmtaU8tkWfUooqsiS1nRZlP8koyQ/ZbKkgZd2yCWN/r7zySja5LmtlpwW10OY7zNevv97WDrxiv/vZ/O/mQM3t0wK9ZYyt6Ik5ow8pYwMzH4wF2M4YU8BHcIUcOCwCZPwIdKHBvF/O62xS2nlTdpgDzCZr7MqVy6cB+Xktt5ZycWQt4iFQYsxZB3Md9Q4KN1u0U0+e8aMZIQf8Id92NmcO33xnlUAFXIIx27Ld9EsdcgKbzUb0gxa0odX3XeZ504JP6pEJ3D5zCdCfPpsEW+gJfqmDB3DnlL7g0EZ/8vQnT3/awad8OzZOcM08HubwVEqNXqpu3bqV1/F3xVwvYu81drHkNvPChczzhcz3rpg/+GZuS+aTPuDD1zKBC/wwNnnmgzbmH16gZ7sdlMCjDwAd2gDbTR/QgGdS29F7L2gy9tyHFHmhJTkydNF5H7ytBqwtcBibMeCFN1jQZKxaSnpJtsUDHqmVf6PaOqAMoDfGIaVMlxJ76nKrvR0/DVA3JsCuuR2lDVw7tE5hLodyZFyHTAbJHpCMbJPcGxP+4J0+NFCexweVejb+Wou4mEFX3/zN35x97BuDPjY7S6al9OOiiDegb3nLW9rFAvNXM7+A7bbWtmPPXd+Ht41u37klbHlnd1vL7CtDbnk3wzrcDkI+5KTdtkqJHpPa9/PgLpa9SrXIg8Ma6fsuPJ3Evx7ckxn+mBNS8PrwwDxTPgvKM8bfg4tNn9s9H7s83+yyRhbboVmCpWYL0AIXGq0yP6gD0Be2T0rfZWz3fC5eSNG7xT9puei1m0MybyDsKRi00xZYxKexpujPGLZFf+WxJ9xkRRsp+LbDW23zbBfZ1lc84xtr7Ps4yD+3IgdNY/YZUmV27qdWiX2CA9h+w1hRo7728yYGvgqi7VY7hhDyzSn6Zm7QC3UA7dSTSg5fNTropORt6AD6ioe+Cg6QYaLHMXpTHssurTxkTzwL4EnRvaRSaqDIpbS0JLWdfkNscNXsfIhfhbfZLzAmZXzXcd6cIAt1pwOjYhGXDLncWueSdsUem0MeePQbsmeCPwNlIOxE5trWGfZdY6/wQz24pJQB6My2OeuRdgDcGeZysU2+CQlhEOaOtpuwbNA4fJw/DIFHymAAASZpkzCGRDrGsIbcMGyymZIC4K1yw8DCIV3l5BGUvC7e0bndC1nYR7py5YEEtOf1xONP6m1ve3v7Rce3vvVt+i2/5bfqB3/wf68f/uEf0Y//+I/rT//pP6P//D/7v+qP//E/rj/5J/+k/rP/y3+u/+L/9l+08o/92I/pD//hPyy+zvG7ftfv0jd+4zfqXe96V/sFK266uKFGWcizIsjJRBzmxvworyqPsqnh4HCMN2/cyKZ2p92Yf/pTn2r53/7d3910gvy7u7uKimIUmyzeRdtoai0tv5ObavIPPfRg2td6z3venUPDfyR0eZLXYJu8/rpx43U99NBD0ZjF5tj0ESOwCyqUSPXrP5PRBj2Z8QzAH0DvGoMB7BhwcJTUNk0qcv4le7pu7ZTPQDk1fNIZgn3vw5jU4/gA26IOsKf85nSh0Il65OS2C9kfePAhLbd2Ejjv67lnn9fnPv+0nvr85/X5HIK++MVn9HLeWLzw4kt67rkX9MVnvtz+/vlTn/uCPvvU59t/WvQrH/9V/fLHPq6PfPRj+qUPf0S/+Esf1kd/+VcSpH9Sn/r0Zxv+l778nF548WW9dvV63obc0Z27+zrIa/KDvJY+YSEmyF2dAmVgnUUa/6AZCLCpO8mr9eO82j88OhFwkv4A7eAq2hySOQm9o6PjBGcrta8gpQ7ZaSPIZY2dYHvBGzLntM2gPOiUOSO13RwA+p3LykM7drOJftmAlwlUWWNdAotYRJuHT8VuL126JPqhd3AxgSH8bOXmCR6ohzY0thJkQ3cITwDt8Eoex5ZhI9NJo80c0n79+vUcLA9FQEcZOqwfgu39HDovXbrYxofGMpvlu971zrzdOS9+Ya5kk4dXAB/B2kAPteKkh7zaXol6200HthstHGGJbdbYNin8Dwk0SPu+S5+h4cMjh4+t6AbZlglIwLHv2+YYhcygPLYzhtO/RNZj2W70wEEX6AE50SVAHUA7vMCT7aYj2+KxHf+wEDzQDi6APmwLnsDrE8CgP+iir4neJE+X20JwCAbm/MnxKv5mmf59dLXJGMvw3YXvk6ypu3r55Zc1B9FdDnszXcYG4Jsx4QmwHdlLfPA54d/gBR7BoT8pePSFP+UhT0CXbD5j0xU2hZ7WWS+Ja7NhDtGHVEunPrfwW7E90n6xkEttvA+xySF2h3z2pL8QbPpHD7ZVM9/W/bYhB9xaqpYJttKccdbxp4OWy0UCvHO68sBlnTuf/SWwvbNUib2Vgr6r4LnWInuihy6OsnFvsmch03i6h42xD4Wq8myy1sAD4BVa2GcpRQB1gO3wshGbfXVpvHC5cuvWTe3lYDvr8mLeqmGjAHZKfYbJPC7aYYexoce45Gmby+gY/C7rvRQLyLBSeN1EBtptN/ngbQb62M7Fz3HjEVz8xnHe3N29eyeHghuxnTtpW7e5DEHRh7knpYz8x7k1ZO1jX7ZbgFKZn+TB29nebfPV94tm94wvTbomVR7osJaQKcWMuYkcpeEzHsEM9PEl7J2MCWwyD7M+oEuZFJuFBwA8UvCgjz7Ao2xbir0VVy0XW+J2HF5oZ1xwGFs8Y3CTOrybdFRyUgmNMTai6LsWqyi5ZitTaluMb1vYiPKMabedtQCRsaXUzRCU04+bHtRGkqSJ5oSXtZQxxzZ2Gt70sS3brXbMeDO0ivxAF8iJvOusH/ajGWdOg9Zo2P6qKe0TTLK8uV8ppcmOHcw6AH/Gm1JpnQDwODHhPDfr7IfYAzfRHFIpr7PHEmRTv8qeSQrQh5S2BukLPvLZbuNvZT9bxMfAwwzML3wB1M28Ur/M/jT3OdsOv+gMgP4MlJUHGoDtlKaP7aY7SthGM24I2VMDRGAYsB0nuBZBKTdRLCyEs03/ZgwMoEw8xjRm8ueUfK2lGdmdO7f16quvJGi9nkD1pCmhZlEu4nTXp5NdSs1t236jiQATDA0Xo2fzZvHs7e3r6tWrbXNHOfNr8JqbQr4//da3vlVXrlxpwfW3fuu3tr9A8if+xJ/Qn/tzf05/6k/93wN/Kvn/h/7sn/0z+k//0/+z/tgf+2P6P/0n/4n+Dz/6o7lF/359z2//7frmD35QfMXksUcf1XYmC6U/++UvxwHdFWPW8I4DoB55kR+VACWLDucHDt+h3MTpIfsP/MAP6K1vfUs2sB1dvfZa09+Qn9AppbRJQQa7RJuTftP8G/rYVj6n4PQZ2yJmLm0L+oDDm027Wrvt9AlIU5pyw0tqu+GEUuYwi/vMooXumLLy2BZ9ANvioQ2w3Zz0Jo6RdhwhedpOcsDZbMbQHtMl8peuyX2cQPbW7bstMP5ygu8XX3ol+no9Nzh72surZf5mOv/Z0O07ey1wJiV4Jr156077SzDXX78p4PkXXhI0vvD0M/rkpz7TgvCP/vLH9Guf+KSe+tznE7A/JW7Lv/jMl/TMl76sZ/OG46WXX9Err76W8a+F/u2Me1dzUL6Jc54Bu5Wc9TNk0zqJPR61dAgO89hn0a4iNzjIXkqVXVQy1zMMCSzQBekMlJXHPtV/9Dzj19hdqjMvg2y3tclY6zgZ1sYmjgtHwXr5/Bc+HyrKIeW54I8B6dVXXtPlvJJmfTAO88Hr0ksJxhdxSAD1pPPGTxlCzJs98QQfDzxwJTSR/Vh38kboJE5wyPq/fftWyrczr5u2VlgvBLrK7G6yFpYJesnjKKFLvp4GCyHf+lFPHv7Qy0kOp9QxLrqgbu5vW/DLWuz6mv5Dyr3Qg+3MyVG7AR4T8dmO/8nhJ4d86KGX2NP+AAAQAElEQVQ325rpQhs68LzKBkAAUmuJnleBdQtgDziQ5xB1FOCvNiH3rKM5rW2eJl3NdaTMy+uvv94OJchAHTyQQmcTe7Hd9HbhwsXod2z2Ilm2m62twjt9eRNIP8r03dvba/6TMrKX2FktXZN9P28uCJqZd24F4a+U2ujX6B44ibylFnV9F3s/yFib1vcowSewzuWAiwQQpCrzWUsqRrWAEj8IP8pTUl9rlU/zSm6Twys8r+PvT7J5okfWEl8ZvJY3Vbw9RT/on/5ssEP6ZBjNUDI4bbUUdaFfa1EP/0lBKvFvWwmyuegAyHen7QS61PG/OJKHX9bLxHOEyCCb2KfaMzb5N5mPIQe4MWtwhtb8ph+0MSeAbdnT3CMLdcwPtpTqBNDn9WDeZBLcUQ8wZzNs4MG6b5PIlo418k7jbGLby7bH7e7uZA6H2PwmYyowjbsJ3+mS+iFSTaDTp5SSPmOzZfZl1iuXPteuXRVwO29TGAd7WcevbMIPMtCdeurwNcCFvEnBT+BDWIP2NH7cQBtDmsq2s342bUzswLbgo2bPZq3RF/k24Ru62MFBXv1Txvbg6eprV3MIuNkuq27dutVS4oBrsR1ig1XslzWAfdMH3eA3oA1/yMOY4E02UbXo+3Copicnx3jVpfnySWbrDQ9m8oYKRc5Bpcx4Y2tFT7Zlu5UnWrRNMMYXgYPM8DSD7dbHJi0tT5vtRiejyRmL8ey57rTpTYk9tTMOTbYbPfLwQz3ra8x+JVk81AG0owt7qp/bSGfIkojsyMMcUwuuZcN3SYVVSnyAp/yQcQDmfx0fAP1VfNkMlNext3k9wAflgT0yfcekDZd9JnZSwlsH/bAwxk8AfHWedbWTNz8X8vbjYuzzfN5gU97Kfgws2ecy710tKmUCG74nUB7GZlx4SvEeHnnqaScP2FM/Gz1kZsMn9TPtlkII5hEOoYCZEMSoB6gHj1Pl888/Lwyc8ipCR9uqcQI2AypMWY5uhzioO3dvJ1C5JdKDw/3mvMAFJGcTPFbX9Vrm9ee7cutM3ZgZZLGRwh9jd13XxhizgjdZ+PAEn4e5gaYdeqQsNOBzn/ucfuVXfkUf/ehH9LGP/bI+8pGPJP2Ynn322Wweh3mVtRNHdVnvefe72l8g+Z7f/t36Pb/7d+n3/8e/L7fhP9YC8D/7Z/60/ubf/Bu5VX9fNpJNNu+F+F4xYwJ8XYUNjbGVx3bDmcuk8I0j4SslQ4KgH/uxP9T0wS9x4gBst0XOZOAMqFPqQu439PmqqE1Hmzi2daZmmvgxOrXddChnuQb06zz2KUKZ0thyw7Yt240O8tnW/NgWckzgjD1EtmkDQA+bLA5sBl64wcGRrhJUr9djcOnLHC+ygS5Vy0Jyp6xH3d07TOB7TV965rn298iff+4lXbt6I4e/vTjE49jQKg58nQBq09LDw6MEHAc5FO2FH4IJaR1CLPCoITY4pt+Rbt26HVs4zs30YQL4vQTVN3Xt+rWM9apezC36swnyv/CFL+rz3LLnBv2pwOc//wU9k6D8uQTk3LSD8/LLr4bWndA60VFuGLnpvrt3oFu37wj5hhwmIkzGHaKPMforzeYXi2VLu9h/3y8ELHACAWymi82v43jQGbaOXtE5oDxj5pnvo48RinYC6AeygStT0vedPvvZzwRL4feZ0O7F3x1mU4TO7Wym8xpS5m0MJuMwR9DHrnfzxgawLergbcyYKWa+Bi1zO3ycWzDGgk823cceezQ3iLt69LFH2tuaBx98ILpfiafrq2pe2dN/K4fXGp9xkgAa3qHL+LWWoI4a4juoZy3DJ2vjUm7GdxNYLBZ95rU0nsBnXdnOreH5Bg6Jvu9jH7fEL0nWjLO1vQzPY2zluKVdgi9gGeeLnhkLgAd0QJ3tNgZyIx9tc3oWF/wxcwBQrzwlDjxJ+0ALoO04t4AAuNSRgmu78YWtELyHnKiXLPoxBvaLLEM2HVL4OZsSSEDTdvNvW8ttscawEeRkXIJ8dLrOepjH3mRjYP5J11mj69gcOBye7ub2lSAdOszDENx4DwHwB40xdWchgqi6iF90hL8u9j3hSquMe5gDCgfXvbxFPMihhbEIttlbkIkxaikqkaPRSp40Zh1tSGyk0CvFmlNQa8qLvmsXI6RDZDmOfQ7xu6sEYaTbsYPlsg+5TYD1OAhZIOySbHZq6CbX9N7kYzJSQT6JbDeg3HiNfZGuEjSUEr4DtJEnnQGf99CDD0IiY48JuC+IA+j29lb2jT71Y1srq/Wqpeg7lQ13TLjMxSq0sAX0ylpY5lCBXGPW5Rg+N9kbSenH+LTBG2XSuc2e7IqLoFu5ZX/99ettrXTxOfgR1ht20Eef9N0MayEfPG2iV/DAAchTRztjWJMOHIXSBh9d18u2JMu2SqnZU8eW7zIm/Q8SWB9lvu7mLditBNL7ORwqD21ddEwAvbuzK3wYa5J6+ImC9MCVy3rppZeELOzLt3PYJ/gmCCdWuR1/h31BlyAcOFkdi7GPsyahU0vRsB7CU4ku9pI6o//6HzCATE8Qx4DSLxbV5mOIDU12lppWTwqMaSctsdkJStrdoJRZf1PZtqbnPn3b0eHUR7/OY8997yONsRNKpLYzZtEYn0I1dbTZJmlAHfNK2irygzx19oRHeQbmZZW1gF6Jk9A1eXQM0IZtAfSx3WRBbnuiZzt8TaDTh0M2dlBjC8xbHx9Pak94lNlXsElshP2IOnDoM9O3J3w7aSZuzFyMER55SG03u8DG3tznlBUFPXM7zcf9uqzSNEBjrpv7l7nCdsuCBLRCfsAgzCbbNikUxoJ47rnn2nehCWYJPghA+XoJwM03331++ukv5NT5um7euKmDOFUmk4ERaB2HS1pKbZsZE7KdUwiwjqNHOV02QzbVTZwHRgmQr7UIB7PMJolCcWD0x2mBcy0n8+MsWBYqmwW38BwOnn76aX3yk59sQfev/dqvtqAZOa7lpAxu4yd64HUkG8zruXnirym8/W1vi2InpZYsAvSzSJD04osvRtkspjHpGMOAr62WHh+fJLDaNJ1t4pg2OXEh1yOPPKIf/uEfbgcVZCV4wCCQZTeBTY0RsUEgBzr/jQI8NdwYDXJsokOM2qlk/CGbTWmLuoQ/a8zCsp18EM58bOo81STfaGUjbWnkIJ3Hst0WiPLMdcxb33dtThmv1pLg90Rj+KrIFlqkfRbJl575cl5tv6JXcsv62tXrCXJv6MbN2zmU7evg8LgFrccJxE/y+nkVBxgVZqMeWj032Ddv3mm31levXW+3z/wPnzdzo32UYLfUXlt5dTlkd6rdouX5/rZLp3UITfTGBNknOjpahcdNNpJB69Ogn37gZVazFC05zigbyDpBM/T3crPO7xUQNNy5u5fg/LXcnD8nbsa/9OVnxa34tWuvx8ZezAbwcgvcX0zwDrya2/Lr11/P250bCfgPxXoCsOHZKZFSh80AYxawbZVSGihPqsLvOrruMo9T/SJBOn/qcp01g03t7BBsRZ/ZxPjuJ78knKnQ8dFJZF7pJDeLdgmdTZNzE9300RdjnuQQ3bEJZq1qGLXsFxozf7EebRIMbFJfwlPNOr2bV8772Rhtiz44uyHBctscY9fHJ0fhWBlnLdst7dJPGXVxGjgTdNtOuzIXJ5mXw5amStsJRoBlAotFZEQP2OJxNkl4Jb+MP2CQo9zAbu9sqeurdna3tc5NLLodozAcMbYHHmXb2sSuAerhfYyCxuAC4DEWY1AmP0HVEJ2ADw5tQ3QDHduZkyrqlAd8260M7/ir3ejEtmiDbwDeaEfvAPaF/7qWGzv865fzRu3112/kELkffexMh4rQgG/oANCAD/pD6+1vf4f4uhx8RqSMVxPULUXZLqpdL9uCBjzQbz+2Ykcv8RmyZPsMqD2TbGPkLI0W9GrWNzyM0Qs8APbUV5pSF5MVaalFjFdKzVu+3dDpBf/KU2tNGbu27El3jAnYDsb02cTOS2gSfNdagpv6zB/1J7G5ITLQvo69HmdPoEzQiD2OwWt90p88/AKhELlqg1KKgDHKow2Y89gEuOiOeso1fINPmRRcdEM6DEOjWUuhW4Mu+Iu+i/67yFvVL7rMT6+adefgjcEaMjb9J7HHZq/Ioawd5NzEfhmLMnjkSeEn3ZtObCc1xZaCM0OXsYAaXqjDDli/2A8dag7Hcx31zBEyA7YnmdLXtob4R/jBj6CDOV9KVddNtjbEPlijZ4Nf3mZczVvq41OfwxhX8laaYJl69mK+ToC9dLkFhw/gXNYRPo36B/OGDZ6xdy7tHkh5lbemr77yil577dX44Rfja/dFv5I5r+FZ8xMdD1m/BIE19KG3jn+z3TDsKW2F+QeTM8NpHWghLWduxtjXWaCtvQnKYY65Aob4yCF483zalu1mc/AIT8DYcIb4nPjp8Kr2TIMbczpDE7ozQCPkgj3hUj/RmuiUSucxdIdTuxra+LZVSrmXT/FMfuJReWzn5/QZwxe8rk9jD+YYPaJT7IB2240uuu9id4xRa4lt1NT7DRDUVj/rrDY7XGg7b0SX2TNY84usHdZQLVmn6QA3fI3kMD5sP2/4iKXOwpg5BqibeRqjW/RSQgOesD3iSt7ybicmpQ65kIPULuIZT+UlpWxb9gSUAdqAQsdaa0NgYGBWFITPKgpGqGsdT5l68aWX9WyC7qef/mJu0D6rzz31OT312c/q87lRfv7Z58R3n3d3drKxH+nWzVtCAfdOJqVKWXTgdKHXbCUGyjhDDBAFj1FCeBdOEkWXigkP7Zc3+MsBTOZxNtudbKg4T/pcz+l8PKMEnAQ0NnHKjzzycJz6Tm75vqgv5iAAj9evX9dLL7yYoOiFdpJlooYsMnQDLygdheMYbMcpLuJQBt3KjWiG0Tq4pVQBJ1nYOBkWKyltkpsRE2CB803f+AF9w/u/UWy4BCJbuWV5LYeDGzdvRK5BpRZNzzglX+snzUB0iFYU3YGKQzo8PMioYzb34R5ssumgg5iCMM4xuh0RgH5N+ffx7WAFaq1CD/ZUhr7tyLxuQH/aAdsq8TKlFCUbmPDmQGqVW6VNNoVVTrvoFEe9l5vf/QStt2/f1fXrN1rQ/fTTz+hTn/pM+w+APvOZp/T53Ch/8YtfEkAeeO65FwS8+OLLevGlVxJoX9fVBLa3cot8+85eC9rv3N2/F7RfT4Dyeg58eznwHWeOSNcJ3pmfowSdhwnsjxOgnxDYB47bQWmI7GOCgVXsbxU9KunJPTgKPsHQ3t5+gsLjOPHDBrfDw9Wr13JDfls3c5MC3A3O3Sz8o9jq3eRfDz+3bt2K839ZV7PBvPbaay3lb8K/8sqr0cOrKV/LWMdiDubFjv7WcWTomxRdkkeXd+7caTq/m1vIj370o5mLktufXX391399xnkpN/x3Q+8kN713cpt2MTbMfCt4NfY5NPn6bqHDvCVa9MvYeR/ZT5qtaH5ib2PsrZaq17NuWFsnuZXu4jQVO+LQK672GwAAEABJREFUyEZWYzd0wQ4OY4uTTbgFzmPsjsCnS6C9XC508dKFyIjNuPGPLMi5SEBNHnrQYq3vJ5hH5uPo8SSbMnlSdEA7ZfDRQVtbuTmnD/TQF7jgkIfGXuaEAw2p7cz3Jvoo0dMxQzZ+wJvlGbNe6Is/gA7lhnj6Az4YixSZkWEuL3MQwO7REf2ppxs8AeBDj7dx0GY+ScGb2203u/jFX/zFXBp8SgTf8AdPthvftpsMjDfr5CA3x4eHR7mg2Gpt0D3MPKMnZL8dOyWNeM0WMsVNduWBNvLDg+3YydhoUJ9i7KQL9MIGkDtdoseBpOHSF1xkoxIcxmc8ytQvcnHBxlZKbbQZq8aGbLfyGJvBvlJstrKM3WA/W0nba+FsvotsvtSX7BFDbmC5eAH/mAA7h61apCH7yhA/SF/FXskD9iSX8sBbKUFOfoxCbGfM2mSs4Yk25LHddHRWbuVhvsBBTtttDVGmb5rV6llHOdTSlzrnB/ll9LCVzX0R20/V/U/oMGbNmllETnBpJCiAR8akbLv5ZdtNb/ZkE/SFB+Vp46ceGuiZNnjjjddjjz0m6tEBdeQB243vdG+6YEzo0JexwcFn2M64NTT64I/NlmoC1+P4U2zwzp278T+3my/CNpUHWqUWbedtFesdevD1ei66bLd90rbgh+AKuz0JPcZGT6T0297a1qMPP6InHnu8/dlD3qjw1YHHH39c73jHO/Tkk0+0t9hjbIkxxswttGopKi7hdZNDzqLZ7HH2BAJ6cJANWUvwJEsB5wLHpOFLeWy3fiUpuKlSKk6TsfG+TvzR9dFLxkU+eHdo1sxp7Tt1i17LxULIOMZGCQb7tA3px55OCr4yBnv5OjjQhMc2UH7Yzs/pY0/5iW/YidFNTe3n1Jw9gK+xBIIR0pMc6PQ4PvYwvvs46wd+sQnqhwSrtgVd8gA8zKA8tls7c4b+zgJ1ygOtMXORbMM9izPn++gEPTG/jGe78Wg73cJ71lCR1ZWqRTf5IPDG6Jg5nn0/ZduyJ/lsa35spz7ShxdkPIxfJKV9Hpc8dCU3O9lk3Flu6qEPKA/lJEIG8tQXmEFgCNOx1tqMAgR7YmpWMp0ZGDzqyN/J5k7QgMMmkOSXbwg+uIUhYKCNQALGGGcvQdDtBNzHCWyENw9RNh3G28SgVm0BrZShtZ9XSGp/t3JU17MQVuGt3NusuxjhzO9BTjDQZ1LYxEk50QKlWDjgt771LXrnO9+h97//6/XEE4+3uv1s3Nxq4/R55YRyUAzg2CV8cUImGGeT7DKZOLdSqng1y+bFxk5dje7oBx/HMdIh8k1yb3JTsx2Z3JygZH3/9/+A3vKWtwonvzk13HXk5ztzB+GJeuUhHdJ+FtoCDm1loxjTRzGQkExx0CpBD4FPW5QOgeDw03ZDmX5qMuzwW2tpOkVHQRHAjzE0Y8bhb2gwxnChA9hu/Uspot52urjhbRJIw7Py2G6OK9m0S9gY+JTR2aOPPpqxa2gofTNa9M0wtXaZmy1tb+/caxsiL20A3/PExq7nVpjvUj+bAx3AVzo+/enP6BOf+KQ+97nP6+Mf/9UE7J8Wfz+dtmeffVYv5i3EbJevJRgm0D/Kq2xoMi70GcsubXzqov5slqvcJB5m/oYstDH8KvmNjhJsHySAAdrtcKk5LI0qkQHbIoUmG02hLQuU8nK5FX2sVTMHlBmTdv7k4JNPvkXf8A3foO/4ju9of5P9iSeeyJgZKze16A88+JPQe1HXdW3zKrFzbH8rQcc3fMP7c3Oz3dq2cxvMOgCPG6IhArFeCUQvnDsv1jGvizcJ4I8yxiKbvfKs8yahumQORtVSRPuYvhlV69yEwwtA4LibTZL8Koep3dwyASV9WBesG8bcz3qOSWgTm2XtHsaJwwN1QzYNxVZpy9CNb/ossvEsE6BCizkaYgfwC11sCJmG8ETKuqMv6X4OcLfzdgPYy4ELeWmDFrib2OkqBz7kPchB7zjrFRxobcIfvJwkkKfPYRwv6SZz12X9Iy9AYAJ/zCHtAHyS2pPtoxPau8yR7djN0AAccJHFtuCLMmMB+/EB8ES97djidvtuPfwRgAzRA28oeNu2tdjSSWx4nQOkYxPQWWfuSAHb0fkmh8CDZiesnZPgDqd6gwd4hCdg7pMhGq9bsR8XNzuhfRPdKXNFP2wCPdrOBcaudrJm6Q9t223cWQ7wmJupv+ITt9o8UwZ/nQuLmT784NNPMge1lqYf7BpYLhcK6fRfqoQvJUgAZ9F36c7a3CQdsmaPWztt6J+UfjPU7B+MHeTQs8BZxtZIGz+xA9s0tzXAXFKwHbql9aE/9bbjD9YZ86TJLLnhKI/tlJLJT7uouKpm3TNOjWyk2NFWxrYdv7BqNEoNXuymJi2lyHaIjI2XTXhDn6wJ5mE7wXmNz7Hd5KDPOus5HWI7O9HV1mm/TaODfLONoWPwoANN2ui/yTyTF0Fl6IJDHTjkwQHgDZxJDzOfUik1Y5XIMrT5W8ZOkX2TC46u9o2fErlq5FvmQMx6poy9sC6hx3iMdfHixfizHYHLJRH14B7Ghzz9had1O5de2Asy8ftQ6BR5kI3g9TjB4nHWOPLQl/ZaqghqwanR3UnWRA0v+AFw0S2ygk8/sT9lzYxZGOvottVHR6TAmLYJb5TDNPyTQpPx4Bc85ho7gwY4QdWk3mluG41UUkc7QJ7+QM3NbtdXdbHfEvunrUHRPTrsA6v4YtJNbGXMfj7Ex5KCSz9gPz75OLoBRxGQdvL0JY6Y8qtm18fR30nW4yYyw+OYjct2xnSbS+WxnXkvQvfIiJ8GyCM3ekAfAPxP9f09WeAJCJnQDUfRaX4KoI70PqiNZTu4Ew9DfDS8zZCOrc022cbnEL4BKmYZ4KfWEtxQTzty7scHM0fQsp22cjrelJYCPvWGVNrd2mtsCEDWWVdFgkGIT8Bmso7Dm4xsLbtEaQvVGCJBJQGDNPUBNzzpTk6ppHwHai83hgTZ+0m52SPA+fznv5Abuldyu30oFtCtLIpSanMALALqmAwbhsecTiKIpEsXLmQDOVJXS5uIg4P9OP6NSowr3LbJxyBW2TAxgldffbU5Oyb08Sce0/u+7r1617vf2dJ3viuvUB95SLvndhIIrfXEk4+HTsYpJbfY++KAwOb5sY99TNdzkkYWAgTlYUPdTfCwTHC0d3dPxzntog9FD8i+lZM0efRBCpydnL5fxNlsoqc7jeejBDMl437Hd/zW5lRZDIjOpO/H8O/mNfxhNncMHTrIWiIzONF8jGXIkghkATn1ykaj3OBs1iehf6RVXplCc5P2IOvNgJaVx7Zst/YxziO51KYYeqHedD0fAmiwLfi2p1Snj+1GB17Xpw7otClDjy1rO3bUtzwGCB1uGkiprDFOFidl9LDJYj7Kwq5dL4JVlyqAPHV9gsFl9M6cXLhwMbSnm4gu+NgDwRNwK7fGBNbML7b4mc98Vr/2a5/IbeAn23f4/80v/II+/JGP6iMf/WX9wi/+kj7+q58Qf9XkS19+rv3FEm7Lb+RgeJQDIME06V5sm5Q1sggffW5/8Qd9NpJ1Fjpr4cqVB7SVoAOZ+F7qSXPiXexzkxvjI928cSvztM7msavHH39C73//N+jbvu3b9YEPfFBPPvlkq7cdu8lMRIVD5qdEB0MGQsfoqEZnyEodm9RWNqtN9Nb3nXBg/FUXbPj8hfPiTQ42VEqWfBSO/e7unkvOuvn6Td1JUIq+oDvhWOV0/C7jQE95hmySHJL3E7xuEsyBfz032/Cym2Ab297E7uCr7/us98NmRyEVmThsSrUWrbIJ2M667tI+pK4K/rsEFhmmfVan63qWFx4IzOF7O4EFsvX9IjT60Fs1OralBAbwhQ9ax5fRL/tMs9ES+QG7BH/UkFfd6G8TuRgUnmvkpT9l4CSby8xX13XR7ZagsVgsWnAJL5Q30f069g/fAH0BOzwlA00AXCBVje95PMaBF2SkndvFBx54UA899HCzEezksdzWvfWtb9Pb3/52PZGbOsmxqXWTRXmG8IBMzINNkLNJrQQ9xoa/k+h1HbwxLfOfttzEaDexsU3sC4APcFPV1vDdvCWhjIy1Tja0Xq+i+67ZiYLYlcxhgsVF5r2WojG06qku6YcOa+aXcdnoHBz4hPZx1jrzhB2jB+gB+Dvsr8uYxVLND/JDggblJoT/l6Drq5aLXssE4LQHRV32K+UZg+ektZamg3Shm2xqJXQCrGKPAHTHGMsm/pR8Sb8xuhkiywwh1z62sz7RrxttZESOk6x1dDVEJ/Y0Djbp2GVLU1cie61VJXlkpIztoSN76kM7NBlfeeypnoQ2gLajHLIO8saCMSXLtmhbZi66rm88nsSGlWcRm6UNuqvYQSk1uF32jZWO4+OoD1r7QNvOPCJ/1gllYIguQCDfYFCzwU1831wPL+AN0QE6AR544AExHjD7zk3mZx3YT1Dz0ksvia943orPhi78sxawCfbgOdimXEvRMnO+Gx9bi3PwX4mgmd/JOMr+evv2LXEgPUwgzvfQuWAo6cNaHcI/cgLwCc/oghQ9kmKTtIMbI4nNOLwXSW7/qINHnT6+l45pwmcPwRuVqZCVuuypffzyJr5xjH3VWoR9zWW6MxZ1AOUSfsGFBmWAMu2kAHUz2BMX0EEu5hxdAAe5iETHpMgKDiB4y/yOAfrQRr8N/iF89n0voMu6BcifBduy3XRjT2mNXc+4i9jbjE89Mtn38SgrD7zMkGL7wFOUGd1LRW4pDa2eTMB2fp75RI4xdvhmWmDQD79Deg/SAA+2ZTulzFXkRg+HicGwW3QhWXZmclR76G/7Xp7yDFTabjpRniZ3+ErWIRJRzOSPWZgD8qmUmo1gnZuQwxjFGIVPm9o6m5dkLRJkdFnIe3kVziKFFpPJLSMBKGVuT7j5ZWPm5vjVvBZno+Zm+1//3L/ObeOv6eO/8it6+gtf0Oeeekr8ZQ9eSSMkwe4iE4XT5OYEg0GBXSa9ZjKXcawsnC4nO37pqtaSW59Levjhh0QbC4w2bkFKFiOB634C2U2MHZxHH32kvcLCEJTnypUruptXyRcS4D+a21b+C1wUTQDApr4fZ2CXBATbCSCO46Cq9nNzVuPUj+Ls0AvKLqVMG1BS8psYrfLcigM5ihOAZxxBquLgjpOMKuEvc5O8Wt1++LybgHuVDWDMxLMgaDd4pzBm8SqvQgmwjzGKo8M4nJPMHfM3ZB43yY8ByqRj5vF+nsHQJxCkfMYsu9RmoHyk/LAtZJjBtnj4OWaCSSmThw6ykqcOoExKHQ6SlPljMRNIkHdG3WROkJU5Y57WKeNQqBsjP3MLoAfq2eRX2SigM8SZo3vSGruwpwCDtrDY5kKa7HWZw9I8n+dym7uVYL2U2uwcG76VQ+CLL76kL+SW5LOffUof+9iv6CMJxH/u535e/+pf/Sv9/M//vPhaxsdyIONPC34s7U899bn2HW0Cemj0WRevvstUIUcAABAASURBVMpflbG45d7hkJZxJl56PfrIo+3PVX7Xd323+BrRIw8/mnnb6PXrN3Tn9t1mW/AOrb2srU0cxyY2BAzZJEopqpGTMvqjDhtmzaArAvVaS2Q6iQ2sVYJ/EjsCfyvB+CL8cXNul3trmrFqaPL6lQ2rS77vs96TojNwNwlGxwgBb+sElMAym/m5cwTsavazzJrcjbxj5gwbPsptyRg7Zb4Os+mxtvq+08uvvNT+vjx4zOMYuvBpO3yvGq3+1MlLVik1B/PtwE4CgmPdylq6m+BvsViI8VlXykOQeZi1gM7AwYcgB/SNuw5921qG71q6rAfWXhUPugGP/MwTZdvxdYvWZ6vN49h4ZBzb4WlbyMVbAYD1PdNgbmZA/7bFnJXMCfXUsfkRCJC/dOlSDl3vF0EJPDK+EqBtonv+50ZHBsZYZA6v5o3MudjwMnnmbJUArwUw0ZtdItvQAiBoMF7NXJZaRd6eV+40b8pTahEAPrzM/N2NDcJjOeU5qKG9aXLgm2upbb6wC/rCd621zdN+/Okma/nGjdebr72TN6D05z9e2Yot3rp9OzbYN/2yrplHfC60uFg5l8NgrSX2Xugm2C7xf318vjRm3EEpNjtnj2D8Bqdtm6ybMbZI5zE29mY4S3sTPseGO7ZxsL8xfeiLLuCPlDrbwXGaAKmUIgudj03nzMMmYyu1E4RbaAWG+KsJBvFAL62y3XTBuDX6o77RTT1lcNen625sfKrtRdA6yv6DzYM/41Em3+X2eJlLAOzuKPvP9RyMWRfomb7YEumd0wszbB/9D/E1jBuWM99DdD1OcoYf29H5ptUxBjhjfoBvl1S5QS2dAEc3zPci6xX50A34d5t9bNrXQ975zneKvxL27d/+7e0vhrGmwIWPs/xAAxuDXh9fgr9BFuAwAWVYiw89ErpgLZLCFwAd8Fln4O/HtpX1xXyR7oUf6LK24U+y7CLbqq4t2CvJ2ykz50kpK48DU59k8iE/RoelOAf6dXQ1hI7ULzp1fRXEyMOXNGoG8GstqrEB5gJg3k/ytpqvxx7Gjx7k0pEUv4ouh2Fo84GuzpbhoZSiswDdrgsPAfS4XC7UZT2V8BlxgutW7vu+8QDurHPqoBVm8xkj09hkqrW0PjMNZBljo0MOUaSUoX0WSiltrCklP4Ht0HTaiubHnuqamubKMVRjc2MAuUmBufnNadAbv5vMSQu4g8DYtpPTPRuHxhje0SNwn3ZDazTIjRmX9CxQdxZsT7IoRnYWnAVxFlikvO4BMrZO8qqc15K1dCFQYjRL3ckt783c+m3ndHnt2vV2Y8cm0HcL3eKX227fieEfa9EvxFjgvpRg5iQbw2Fe2167el38Yhz/IxgbJUFK2IvgY3POME55jIIwOhZPFyNBCWMmcpXbkCBr0XW5Nd/PgnADRxFM1SYB2aLrtBPHfhJHs+x73clGzUImuLatkmBZcvsu16u5Gb+dIHfIeCy6ZTZl8MjjvJBzncNGTR82IHhZxwGGzOkkjGIC4Vsaw9pGNYuGwICUBbOV17GrTQKKBCGlOj9xZEMcbRxTLTo+OdTh0UH7CyX8xwR39+6oBS5ZZKssuJMEMKsET4csuAZ7OoqTWadujE7EZAEZ37bgIz9kk5faz1geOlWeiVeppN227PtQw7s9lYMq54edn9kwNJVEf0Cnz5ixgRpZSvG9duYMwIa4mXvowQdyYxd48IouXbqQoGknAU0ffZVwPrS3D5tsgJNDWTddQhd5+B85WfhD5gk73d7aiUMbtYidcfvR2hKkUl9KaQHRbDt2+A+vJXa8XG7r/PmLoa3of5G5qylfUJdD5LIF5ttaJJjZ2dkNXzXtpW2mJ7kl2svtNl9BISjnKysf/vBH9C//5c+2W/Kf/pl/qX/+L35aP/uz/0rveve79XW/+evbV0J+0296b9PHcW6QcPA1+t3Z2cmNL7IvI5rjNIfwMwZP4akPp5bt07QkDw+b4AypU8rOpruVdXaUg/FBDpyXxWGx67vcuu60wBB9jFkTi2x2ysP47SCc4BH9rLIe93OYzNS1dX6SNzdxfRoS5N3Jjfdx1o5d0lPayppwcn101GVtbRJUQB8bv3XrZlokbpR+/ud/rv1veLu57UbGwwTBr7z6Snh7pH2Nq9TSZCAAoI11tMp6tR2+d9ucoR/oo6uD2PjtBGcECgBzXzK3yFRL1+ZnnbUJA9CBN27F+n5BlfAv67ZW3calEhzWOHTQj21RBxxnnQlLxMYi5yK6gxdoHMfvwDMpQB6gDb4AeCBlHAD6AHmAPHp77LHHWrBBf+q5wQMYD76gATA2doe+mKv1ap1D2jr89pE98pfa8l2tkBF9ybS+kYHxKJNSZ5tiA9uxtzG2t2m6sd1SxrEdul3ah9RtGo7ttg5a5/yAHnQZE6C8HT9Xs/6Z/8uXL2VdndOtO7f0/AvP6bVrr4XWIGf+TuLTQiL0VvFz+9rbv9vseTdvIH3KIinyb+IP+tg1/n0T+YuxIXjeRAfY59joDDFk+tinBBggYDtyjJFhHdi0fKpUwodt2Q7W9EEGYAytMWtHsQVabKsSnNSSmmmd2umX/RS0TdaDnTYK4rFskxE/oUWTPem1tvkaZbut977vWx681ik/yGNP2JdtYZ8Tb4oex6zxdUtLqdFDlx5q/oDgkbU4vWneb3RrG0/R0zrlknW2E3xHF4pOMifhvWZ/s+E2Tfkwvj2VGZsy489AGZkkcALRBbxCh/V3O3HAuRzKCXIfz9sYUvZV1uduDufwhK3BK+t8K/s1eqAee0d29Epqh76QG17dfKdtsY7v5jCHHwIYv2ReV/G1Q/YCaEL7mWeeaX5yHV/BAY31so7fYb0hD+s55O99kIt6ZGxp9r4xoGYXg+6l6QEOkGzmY8jesSAbva5VKvNWM3dVJeui1iICbtY0wTP7/J07t3Xz5o34z+tt/pB3nbdHAOtklT2ePGkGFjCGD9KBvT8WGVUI2n3WyWLRRz/bDXbjh7e2lrGxrrV3sWFwlgm2WavA3E7bGMFtB7eG3yIe5AeYC8a0Lfs+gEM/YB1fCx556m2TNHzkL6U0uqS2BR60Z2jIZ37Q26NQmciDr9OHfJoSS/FzqrQtO3SnYjRzmnlTQt+zY1IGZeaL/FxnTzSps792nr70gW7h6yAzsPESSNoo1FmEmxjHkElZRAFqATSbneQovtNBguSdBB8HeW21l4BjO4E2eRR7J4tqmc14PyfEWwlqSxjCFhYJWM6fvyCC6jGvo45yEmezDru6mxP1jddviA0ePpbZ1F577ao4gd/J4jkO7t2kGCUTCM1aarv9IbDiRMxCYvFu59XyKgtn3rj6OK5F6JHCn+0syoUee+JxvS2vYdnoDrKJM9YLL7zQvuoC3lGCC+S4fPlyNrRNu6WBDgCtq1evqhQ3oE6ZSvqh3DECZxhNdeu2aFA+jm+VxXLp0kVFlekxRs/rFlQ2WlmMas+YPofZePZ0J4vvbqClOQTs58YbODzc18nJUes/Lz5oMz5jw8OYxTdmk22TmIVDitMZshkwzEhdMqRD8Gb+yVNnO62RIniUgeKSuql+wpNs3wOdPsgLfo1jZ95w0OvVpjmgJ6L7d7/7XfrGb/h6fdu3fYs+9J3foe/93u/R7/ydv0Pf9zu+V9/3fcD/Tt/x235L+2/t3/2ed+qtb3tSjz/xqB56+AExz8w3dkdaShW2jI0OcYLLBMmkQ2TCXpALHlarlXCk4IF/FLu6ceNmeBozvydxgn3L12w00OgSTC5it9iBZJVSgtMF+kDX1gk2vR2b6/tFa1/E1hbpQ9/nX3gx8zPItrjhvnHjRtsU4WcIn2eBPm3M2oeHIf02TJd4sDd0iQyklLsEf+Sxc/iiDtlq9E2gllkT+PTfTxB9J+vnVtbjrdzccwg+TjBNm+Q21pA1uegXKVnQQFfoDqjRB3ruM+bO6cGA9T2PjTy2Y6/7unbtam55z+uRRx5p+njllVeyse1LsXZooiv4hu7cz3bTJzIhC/XgpFN4Gxpd1s6Q+bRKW4+UGf/c7vk2Tpe5suNYY6voAvq0kzLfdnq6Nt0qD7QYY8Ylb1vMNePDq+2sw6PMw9jGSLf2gUfoQgNdQYOUetuxi3UDe5KLtpkmfWY8222O0NHNmzeFfcAz8wU/4C2aPU22FbeiEhl4U0gffNCQIIJ5A6DNONgBfWF2iD7IA/Yb1yltjEM/UnviF3mQj7nGluxJJuhBB38DPkAdwLgAfS9cOJ8go8/+0Sdd5MD1ab3wwvOR9Tjr7EgcmLhsYGPvYlOKbdjWpYsX2yGLXxLvalEtJbofNOlvnf4nKY9tDhm7BqcEh5TgICTSPuRQtUk6wtZXAP3gc4wyB/xj9AMSOgBsU7w3RiuEP1LbsicotSpLuI3DnkVfYKINj2Pa6AVMfWzS0mhAspYq1pRtkNoaYJ0BY/iaAbpAqUXoF5tIc7OFZW6ssYdNDsV8Le2Vl1/VSy++rOeee16vXX0ta++g6Y8+ttvY9OGCYnWSANC11R3FF9asc3yq8iBHktYGH4wPlFKojmyTfu1pzc34tNuOLH3riy1j26TYJfaNX0JGcNcJyFhrjEGZPLjY3qW85WE92hZj059xgFpr4wG5aKOMb5nfCJ0/jw0u4osuqAsuawXajIvu0DtpcRF9GQ9ebsVH2lYp0FeTgfHsiYeS1JqeOZ1Kargl+ikF3E0r1zrRRz7kgld4PskBE1jn0g36pZQ2t/DHusgw4Yu6TotFH7+0yAF0mYPRdgLnnVZHPYDtd31N/wmX/n3ftf7QAcbYO8BaK+GvS6ANb+TPwoQ7hncF3EB5RpSVlA+82o7+h3sA3RnS1OpZX8BcTzo2Psb49U2bU/QBjKF/FmwzVOiMLeWHPdXNeduNP9tSPsoz07DDX8p8Zgq2ZZuqBmdx7eCHh5mXhpAfMw5piu1DfoZWkR/2fboptnFsq/CdKL6/yi0u35F6IUEmdXzN49lnnxV/DeHatWst8GRT6/tePBgjhtH3i6asvbyCOX8hgaMs8rRvJdDmVDlmY7x86UoLLu4mmOYWm8WCMKvckHclhtEt0H82pk0Mo9ON66/HmHZE36t5RfpqXsUfJKDf3zsQXz3Zzi0k/3vkE088ITZzNoIn3/IWUX7v+96ntyd45hX6pUuXYoyL5mhYPCgGQ0cOeGAhsigffuRh1Th7Fj9t4HGy3kOuHAz4niQLGOCmENnh/4UXn486mMJR0Wd4r0kd49m0eox3laAaepvcxHBq3d7Z0hhD4/tkNrhDw0UBLLgxE02/VIqFQP2YzYD+APTa4uSUe7pAh+h44GskGaPlG/5G6G+TU/uQjRjAsU8wG/nEJ2MA9N0kAAfIj+EFPub8XLbd5KQMgMPCq3Fm5Oc66Mx5UjZUUuyDQFk5f3ZdyWYxNp1l7Wux7LPRbsc5ntODuel+7LFH9Pa3v1Xve99v0gc+8E369m//Nn3nb/sOfeearV2vAAAQAElEQVR3fId+23f8Nn33d3136r49N6TvjM1sC/oHOTTB8yIBCjzguGb+cKbcrPBGg+8xKzcvfeyPTefK5Qe0d3c/troKP0McbUnwnrcLuYldR4+TfE77OrcON5utL2Pn62wUdpHtrIch9naoRQLtrdwWdwn+uM0h0OOwyCbWZx3VbGjYoOQ4x17wB+/wXUrNzfwyN4Dn41yXjRfabDe8Gj3bbkEHtABsV3kWkZn2oxwS6UO97ayttWwHQ01P4NGPCnCKa2tnE6TfJJMjz0bQa3U5vK4CSnSB3NSXUmKnXXSxlwDqOPN2IfO323iz3foqz25urZCNfswB88IYabrHD3noAcwhONTZbvwztlXaePQlSBhyOCAvTfpQHvAYizGhxUF54rU2fXJJAH14ob3L2ocnAL2Mp+sTHPSBHyNVHtqTtDmjv+1mc4wHH/AMTXQ7jVmaDqgbs55oBxcapIzNAQi/BA71e7mgIBCd59B2mwfa4RG5tnLjR96e5hTa9IU+eOiAMmD7DXZjpxwbIsgGVynDi/LANwDv1DEOeWzVdpuHLhs0fLerpfSBho0ehuhiiLylzSlrDH2N0SdfH4EnaMP3xYsXdOnSpeDW6LKb7CaXNbVUOf+2sn6KS2tb5e0RYzIOMMS/SaMA5B2a79u0tYotc+s1xie2tqRj9A6kw72P7Ta28tjOz1ALnu2M2Tcbs6f61pgf9lSGFrohuB6zFtItco+y3frV6NaecNMtH7e2ZNrHtkognWTlGSXbQjb0ehaUZx5vuCe3mj308VuMzYXBrRye2bNu3b4V/7SK/1noyuUrWkaP6B1bYg4BdAT/pdTQGdqcoitw5j2dMuNm+MYb6Qxj5pOv+VEupbSxmGfyNbJ3WU+2xRiMhz3bjrjjPZ2zdsYwTx/woUV57k8d/aELwA9l8G03nmy3uYIWPh27wqbYp6EHDdtNr6wZ+iI749AHW6SOMna+zIHFLjkE3pE99VMecOaxU2xt9CEP2Pf5se/nadtkTyYF33azj4mXKd/3XWToopcCWtPZ5nQPJljezluhnZ1tETeQh0/yO7vbQi/0r7W0/uT7Rafl1kKLZS9SyqVagDMEQJ76yt6bNtbxmL14yDoiVZ6w2uZrzFwj+5i5OgvU2Q7mtG5oo2C76Yf8DODOMOO9OQXXtkrsqcaGAOWxnZ/TGC3z6/ywJ1xQoG/7K3ixTfO9evCosN3qzpbnPO3AXD6bkgfmdvLz/JFSLu9973vF36Ekfetb39peOTORfQKBLovlVk52LL5XX31VBN6U6QxRUtvaSjDBRsRf54i/aM5upL7d8PWZ8K1M+HYmTS0A4WSLgxrioKDx4IMPqUswUkunlkbJ3Oo8/+xz7dY84sdZLNoNRS1FDz/0kHj1tB36TMrh0aFKHP8Yg+C7qCd5pUs9gfe788qexTfE2QJsnDgdNrU2kenTx9BxYKT25Ay42f7sZz+rD3/4w/o3/+YXtJ8A/8kn39IOHLsJGLayyaEDZCGFNsC4tpvjoox84JI/zmvoIYZ8klNsjXEzHvUA/WotcXrrBsXKgjsNgsMj/I1JgU0W7gzcKq3WJwKogxdlAxqzKDZZrKQKLepty56AcmsjE7Cdn/RsyZkfzOhUbPihSzpjkwfoXsK0fdoSPHrRVkpt+rAd2TZyFjtzsJvXWA46egC6OjmLShpalJNkQwqlyL7OgeU4c33Uvj5zQqXAyYzpYm7PgOPMPcFOrbXJukwQHMRm1xdzU3blyuV2MHv00UeTPqwPfehD+qEf+gPiL9F827d9qxaLXvySKv8r6Ac/+AG99a1v0UMPPaiLFy80Z1hKmA/B7a2dBJPnEkxs6WpujHDejPlCbq9LqZFzSNB50uz54Ycfydp5LjacdZBbdnQS5jK/g8C1ixwgv0z7IqCUecOEGmtk6bIWO9ZI8iU82NYQnZBfJcg/SfDbZ0MFn3ln09lLsEYfdAB/OOWoW9ux3WW/uKe7FtDIkX2Rn2oBM2vGduOfAJNA8Fre3vA7Fjfz1gk/wFpCjx/8pg8kSLqovuu1u7MrDhKPP/6EuoxBnoPwdm7A0Q1fVekii/LAK7LV2qlL33UOMndyED/Ja95auvASe0ndOrLxFQFgdbKKHxnTW2LdoMvFYtF47kKXOvwC/G9FTujPNsFFArCXwzPrHxtENgJaQKNzOFiJX6Lk+/Yvvvhi5vbqvcsGcAguGBN9brIO8Y3QWGcObMdWo2HYO4VFv4ieuyZLWmTzU00GeIW/vu/b+lhEDujqzMP8ggMua3yI/6jZHNkkF8s+h7G+3WxxYQAe/fF/0NqK7VNnx1bi/zbxB8iMzxijfNrgmzxtU9+Txgt46Ahd3nj99fanW7lwYRx4WiXwBXg7pTz2JJftyKjMzSb2f9T2gi6+eZl1xdq7fOlibGSnffVoJ/57O7ZeS1GX+Xf0v858S5PdlVLDyyZ+f8wbvTvJr5veatYA/MI3edLpsLVp4yFHyZi0zXjKY8NbkdMfmwPaL4HmEiLqkF1CXzEDt3QdfTm82U7v+x/Gg+46c34SX74Z1kpXlfj0rq/ZD7caLDKftmX7fueWG1OnBgUHpzH/hpStWsNf8Jlv6DMPx9k3sDPyQxi1LTe8oqO0lVKivy46H0Jn1DLz3kff69jnXt581uhiJ7621JK3ppuGI0u0I0tbKwnmWC9937f+jFVr1fyAZ5XwV1UyHm9DD7KO1rkN5yJH7XF4GJvv2+RmnXkgLtiLH0IeyvQFtc9aXUd/XcYgRZ9d6hifsRifPuCjR4AybeC1CUr8UBxB4gcdqZSU/tjtcfYB+oBPHWMcY7PxJdQhG13RA2nN2PA192F8pdEB5QFnDH34GTMHchFzkaZ7H+pngFcg1hRUi/Hhiz85+JbEEU8+8WQ7DIFjW6wR+Oz7Toslc7CIH90S+xHQL7qGY4cjM2RsJvyEDcLjBlOwPKoUK2j3UvJdbAA6y+VCXS0KitDZyMEtdGoqANpIgS5zk+qGO6e1FNVSUmeYaGBPeduyJ6ABXZTgkp/BntrtKaUePOYfGOKnZqBsGxSB0zKnP+yp/rTYEnuqs++ntuXWqpaWlGegHsB0nNa5vji4wau1pHYUT4rJq8ntVJRUALZlvxHgFUAO7LDZPd+V/uxnPqtnv/ysnvniMxpivCfZzLoYHk6WjZQF+IEPfEAEHyzKmgnAcCDGBG5nkYLPxrvMIh8Vw4qTevHll3UlQTF/v/jq9evitTkBAelBbggPc+OGQ3w1gcomkw0ccWt9d0/HaduwEDNRNYJUF+GoH3vs0QTZj0VgaRNHgnHhRNg8XKxFDKlfdOpjrOsEoGNM8N3veZfelhvRCxfP6/KVS1qenvaCrpIf+3t3s1Hf1SMPPzTRzbg4EF7FPfTgw+0V9XI53SoidxfdEPgqM3SSxUvwUEqcWGTGOMizFhugi7Z5KA5sSyjeHhMYH6d3gk4rPJRmSEOMrISfiBtntQ75jcY48TGbawOlHJCH1nczrDLlo0Z0F10wNs5z/rK/QmgIxhBG6BFMySGb3qOmJ03JZMkFVy6yLfi3SYMsxSYmPoOV9lRkPOQYwu86PGzGbIDRM/Q3WbjQLqWGLwWgASCjmsOZ+FzFcXRNH6HY8mOYqaWopII5V8YxvIZmjV56nMUplOjQGXPYnGThj+IXQre3liKIXPQLbU43z5Bqn7fnDcf73vdeXbl0WRfzOnE3NwSLvtNzzz4Th3cUGVfh7VgPP/xAeLEuJXA/l+BwN8HAW/LW5O05hAJvy1uTd779HXr3u96pb3z/+/UX/+Jf1I//+I/r7W9/mx5N8P57f+D36YMf+GYtczMS9pNuy6q6+to18cZnkWC4jy3VrCHmxaWq1E5dv9TuuQtaZf2Njq4C7nqtI0eqpJQJqEv0E60KGyrRCTS64JXQQX8E6eTZ4GrG6GoX2UYV1xYIM37L971op89xNmtbOjzYjy5Wou/VBNU1fbF7guU7d+4IWy+liH6LBBGXo0s2TN5SZTr04AMP6XxkqK46yito+OoXS8H/McFz+KH/EJn6fpE52jS5uuSTaQHuEGRu5/biAxbRyc72bjaGXqy7vu9bYLnJmoAv+GCtK4NDtxRHLwruSgS/4JDSj4MzgfJB3nTw1u7L8XcH8TXwuc76fC3zQ34cQkM1b1Iejr95UMsEgjFLoSfk32SNo6913iaRH7IGlIeUA8EY/gEOC+Mg8QuMx9EF5XX7PrHVdZ3g3Xb0faJbt242+tBbLBYtz3jr+KHjBAykbPz0QZYxhLfiw45P520RvdB3DKPIDC+1lOgCWSR0Y1vKZ8ha4rBw9+4d3bp5I29v7mYNnugwermdG1Hebn75S1/SU089Jd5qvn7tusbI9MCVB3KYupCA927IOLawCt2qWmrmcQiN45SL4GEG2ykPTUZlHb/n3e9K31Hr8L2O38QwxvWook5xcaEzqs+cs3btIqU/b4HwJ3v7B5nXjWpssut6SVZNXkkjdsY/iU9dp/9C57K+Kzpe9CpZ4+vo6yT+cZW5Ir+O/a0y56SbyDaWonWI0D5kTGVs6oe0KU+TJykf2+FzI9tNLtbhYtGpVIuLgx38CuOGpu2GR/9kk4fCGE0g0RjxB20QPKIOmRelZQivQ3ilfDt2cTu30weZm6Psh0DYFLwBOZekxyi+fnOSvS6KFOu/z5or0U3XL7S1vZNxJPZcueRWdEeXLl/OPnilpRcvX9TOuR0tcyjdiq9bxDdxcTVkIIAxZPhuP9peyOHo2tXrOYBe0/PPv6CasTYJrO/mTeC12Mtrr15tX3+6fftO/MBR5ua46WyxWEBIxdAaVYtziBpUw1eWsAoDofNAH5sGeZP1hu0ToNIO7pj5Iz9mPkMhdIIZPXbZG8boscbPpCZ6WWsTOY4Tz7jUVGXcCFSU3qMYTcer8Pa/UvZnzbYlx30n6P+IvfcZ7phzJpBAghNIACQokqJRQ6loxWaVxgcZ1a2utlI/6DvoA+ih9CbTkx5l1iW1HtQqtXVJ6tZg6tZoUrUoNcVBBEmAABKZQCLHO997pr336t8v1ln3nkyAlNW6x09MHh7uHh4eHrH22Ze+2oM6PTw6KOfh/v371aHT4G2Cn4l56Rxwtc3WVuh0X2nQA3svH5nzSbD5qRrzT9Og0dPqAL0auO6R5+d+9mfH34tteZsPJ3WNOWIrqx0+RaYOiafWBytiGOxqlao2jXmG5Vr1Vr2l7Fc+gVt4a9Z1alsh8w5y+8Gj9bBUC0zoBwarWQFV7VdQvqf16GwP3oReOjQZoXpPqV9xLQ+69B/9SEf5kpelbgxBm/jS213atWVxrNvTzpRUwXcYw/Qq7GdJkBQdIKd9B8BjqPVn7k+ppVpryEq+qvbMywQe2Zou80nKOsH6qlSS8rlEHTTUs3VJih6XsK9JvVwCTZWkdsyp44ovXWEpW2e+TRjRDqcjuTOcurcW9+7dK19BeVvbe2dBvVfWf+tbGD90DQAAEABJREFUb9Y3vmFgcs4AVdvdxUh9Leti8GMmL774YtmntV6/8Z9/E+d8q/xaNG+SZODa9RvVeqsdzHYWhpuXzLiR996roagjFvwFi0P8IQTCHBJErWgvtHH3zp2Bd/3G9VqNBTkxZoOMpjhVULgK6b0N/vaM9cILzxNEvVSbzbqkNTFpGo5w/fq1Ohj1h7Vlc0t0mtcw6hWb4H3wD+v27dvcauKUuLHT4cnXIc5psz4o/7jzHH47/AnnbCLSqXIS9iQN/lbl85gbBhcdQzBBW6u+B+TNdqEwRMH8Aku5oSsXrvLZZwYMkj7L7z1yTpcjmO7R32WxkozsJ+uSwG8v6fcu7418wK/5gVBCmbYVG1pT34wpXxV+MwY/4AY6yh2mDY6oTKzrZb8FkpSPdMZ40OOnVq3VGp0K5jt41i/A8ATWm1rjABmBMfa1x5b3OOIkYwznSbvWng22Hj1+CKdTOQc3sJ/nueH+03/6T9Yv/MJ/U5/5zOv1xhufrd5a/ek//afLtyE/9EM/VK+//np5K/vGG2+Ub30MqA3gnOO/+Tf/Zv3ar/3a+DuBDq8/ixP9gR/4wTrHHlaXAYHO2eBxK29Vg68J/vYsfvugznIOdswVzfDHb9oLZboBNPgxXzzOtTDhgJJZxiKVxoR+3aBM3ZxXqxXBwLbCP2kIR7x92qzX1ehzeHCA/g54a/S4PvzgA4KoB2U/hql3eYMlHeV4m81Uuse8yXETfswbhfXBpjaAuOrYsaT/+PFjAubHjHuBzbSh59Y6tr4nP6+vLWtMn7PZHFSSgZekfByzIe+GTVn+duDK6/MEB9YL4nXmfLXupa+Q3m0ChsdPHhFIHI7N3TrXpx8lU5a33npr1Dvvvi27QTB2HV80HwBW5fxcEAifs3arUgcclG57kFhvWPvP1Re/+KX69Kc/Vev1ihvko9KPCJY7856kfNTDirIHnIn5HetTe6RR3pNUkiHzer0ePOn79CnS0Y9qF9IpHnE2B+sS7N97oz8NWMkRG/J15kSd21/Q1q9fu14fffjRoO18avfqUdw1fk6Q3ikBb5J6yCHqhENHh+/nbt9GvmMHGLptzIU0DDxMnWvr1uhFHu0j2ME2eU9aLW3iml8jq/NhMHpwsEG/a89HrNmpUsrUqsglqdY60Kos91YfcEmjXKsVeri0Gek1eBNci+pN/EP2jrbC3lhLYz21VAFTij1n/xSKcUJ/191UPJRNLQufzGuXCzjmirV1wPp57vatEWCvsYtiTrQ7eRG3o08oDxnVi3XSLngZwoOfZMjaeq/WUxTLR7uRlm8nRj9syfotPqQ15MOmvLTasj7Uu20NeYQk1cARklamHfoLNPDMm9pXcAzLK+RYb9YltN5qT3xQ0EsWmo1Lqcd1j0PZqf9/AG967350r+7fw3eQ96NcDfqrMVebchzBukQaDX3gpy/lYWpqeeRhyZsmMRmQzPk9/VxX4gZ/t2q91sz36hJ67wPfdnEtqHPnuiqVtPKRn9VqVQcHG2ahBp+QK4cRnMOxhq0U7DQg82+QkoCfUf4v/fIgcYjt+n+IfOkLX6y3v/XWiDUcY81akl/5cVzX8TInScYY8tuGsqZRdrxWMalkTi1IxzRJ2Uc66mHUI8fTVD0SINpzAG3NPkBvrXrLgKAd25k0zHtfQ/fEU5PAGrN9It1TFswvQAd4Kx55rqf5pT6NHH1n/KnmlDEu62gtAZaqsTYaPI0ytcuPc2s+GVyaHZCkWmuMmafQrPsYtLIuOIcBVZWqARP6KPlATzXyU42xQUjyPbTr93g69ii0I14pbQhidUornKHEdBoyqWNdNqWXuJlOQlB5t3yFeXR8OJyp9G0T38Dcz92aaiymN2/eKp207f7Xvvfu3atHbMaW9wjR+2pswhqZTmO1WddDglG/+/cIp2mAY5tO2rJ9DPoLJTyAlhOtcaoY2+RHcAKColfIpKA6YHmTjvSSPFXWMTeXr7762vhu5evXr5f4brgGWDdv3qzNZlOvvPIqAfdRPXz4kMPDzXFid9wNi8c/Kjs+vka/VSUZsGZcZSweeSOhvY9gZgO9p3NHg+1XgaqnP9YvBfPKeDVd2pJ5XMu2fxKsF5Z680lMBr9mkox88ixVF8qRWDcMF731IYttgn0XvszPsmmYwVG7cMzX6KPuRx+MWyewzIdjCLYtsOBaXvLiJHGYwasLZQBzfcDGtzlgA2+jebQrr/29gey9EYgdM4+HZb1z7B+T/YN/8A/LP971lubll14pv9N6zfz9/M//fP2pP/Wn6o/9sT/GDeeL47CZNAKv22UwfY2ARjtPMgJr+/yrf/Wv6vOf/zwO/KAaPGkjjmWgYKrMezav3lbYFThsEBVX3TQcb0FLvIRKwDXR2RCsK549jk+w3FnEjiHN9XpFaxFcnZBOQ9euXwq1og1Ski71M+NOBFKHQ5avfvWrrMHd4Nk1po1/4cd+rO6zvu7eucumeq9cF2t0st5shi5c845rkDOxFteb9fiWnDvckjK1Ja5zpn7lU5BX68yrD/OCDvqcV/DyeHiwqSP8UZDzCX5A2sIaGWYt7aG9Qr4Gv5uxng6Yd4NVdWVQ+Ru/8Rvo4ZQA6Bp4vfQh3tTeunWL9fuobty4WRvW7ROCy0/zCte1/+Uvf3nYhLQ2yLjHNynf7dvP1W2Cz5dffnkctItHnrVb5RDW6MWUpkHDvtKQlnI+4UbSYNi8PGp3CziG9CYWjfheVKhr8TwMJBky2H7CAWfHrdAKm9GuhBPeDJq++eabYw6P8WXF4/jqRJ0nQd41ej0c4MWI8/fCCy/M6xN7FL+3NmRd+NdvSyPJmHN1cI3AfrXeQG8DXytsa8N8bKq1juw1IMkoF08S7C6UWymn/TfoV3Cc8mn8Ao+ttvTbpls27rOL8/quBz6aX0L/tm0JDgww3a/EU/YG3+pqfTkP6kpda8c78Ok+xm9s1ubhsrQ5obP/tNYHj9IS7C8teZzxa7QnKR/bzbaW6q5BCr21MYYyJhkHTedcXEFZnVP5ESzvWTeLPOfIanuSQacuH21WmsojHWFHkK1NnfGWSFu+yR67gHrQL2kHx+xJMxxzeLrGejmA3xWUg/zTJezHeA2bUqfu0Q8fPa4zDpxTBfxeRSrP8nDOBcI9guwnrJ1Q7/jKkkKr2LBp76tKzNWgPXT0VD/Qo005GnXu0Q09UkUfiAQY5Yy+SbApecXrQb/3hh11bG7FYWBF21yfhP4ZfVprI48LKR/HSlLFj2071naS6sydvCubOM65edehH3ep3+NJIARxkySVzDxKI5nLyVwnfemdo0/tybxfYehc62vtI45l+UnCvOwHzWSmJc9CMpdlK4lJzb9H9mP5nlYe+O0nXfOmvhnQnoTuPNErAvhJasEX17x4gmVB37Ner5iD1Xi72Bp9UjUOjsFiGlmgsdZCar2p8Mk8FlMMCQSgHwV+LvOWqwZ9xkhSPurLOVpA3Vm/gGVxLJsmsz4tC9aZXoUkFXllTpf6XGZM7SNYNbFmZ5iwvcmqpzBhn4IViT2r1OGAV3nd7UdCvKn7cV6Fm/e/K/3iF79YX/jCj9XnfuCNeuXVl2FhXz/y+R+pn/rpPyCd0hAZCqVkLGBvDA2Al01CJ6eTXuP8XJiPefXnbdgjgmyV0fq84LY4wgU6dSpQZt3I3BwtH19uHo7pYj9hw5H53tvYXKSnoQ7GLn8lucyRkJ9YXBq6jl76SQiOzsdrLfTDrd4T8ufVMT4XQ4cXF0drjTHmxSxPjq8zfoPbTf8zCeWTTxeNbQvtJCNwsr/8Wa/BPnjAq9dAk1dtKU/3H5+suvIkV2SgXhrSUlb1IjAB5RgLgDZ+xF3AimSmtdSZXq03b52w5E2fwdw/abWMZWq7PO3ZrNVj1Yw352s4jT26H3SNwID9bho63XI7c8xmoF7Ud5JKUuYXSOa6ZE4dU0gyDF26E2N7s3HMba1zVDyOKaijJMzt2aDt3HoT67w5rgeob37jm4Mfb6/92if/e+u//bf/dv2Nv/E3xmf0v/a1r9Wv/uqvQuN8BNv+r5PO9TF2uSFg2zO+5T1yMnT9o3/0j8ZYbrTy6jhPCLaS2Dw2Yetb7wNPCxD2KC2ZcZI5dVPobIK2KasE1I1pcEBLXRJoFTZ3gSw7NqL1uFlu4IjbeqvW2tBtG3WsXsZTH35bj7auDA+43bTOgNXDh2vO8dRXktH/lDdf98EzlT835S0BYBr04bV41Ltz4UFkGs5pGrZAE3xm5Cf0tSXA2Nk3VUfc0K5x4kxs2Wa/C9r3Bl3cvhqAu/Yf8Dr9zTe/WX4ExI+4OIa6l29vr29yOJ6QzSBFvevjfvInf5ID1lH9yI/8SP3oj/5YvcrB+lOf+tTQk/07637FLZy32tLSf636mqD8Bv7tkLk/k/UBW24R1aVjCKOSXwyJXLOcSYa+NwSV6k98xxDMC2t8o/23rIMjLhWOeIWcZBzk7af9iCM/HhTV0wEHEe3O/isOYOvNpm7fvo08r6K/ozH3ZxxaDtGlPl0ZnV8D+Il5KJ4JRrfIIG1pSaeoO+DAou7UkTr57Gc+U6+99loZYFvvmOpHefyIwlRM2iW01muF/mb5OqPUkL9hExZ2+HnlWMGz4NjyYfcklUQ00qpgn+Jqk0nGHCmjNrzCPmy377A9bNF87x3d74fNP3l8Mt7MaM91+SSBdqpdBgBpNZ4D9HeI3Jv1pkLNhE0K5ht9lnxvrSxbX+hxwiZHSh606r0NWGH/5iHFWtyWvJkXzC96sJyk0lIO3KCvPi8uLni7cjL2JnW0kT/enGofrXXoFXJOI3B2XlbrDeP2ShQoFdIkVSXUOBAdHBwOHa6Yn9DOVA87kZck7O0F3Ql+d4x9yt7++BIelWOenpyVHwNxj7/H4ds1dQhPzz33/Jjzc4LvHcG/upJ2k6aZquHr9ujUsUypmsfCHiYKycwn2UpLJTH7FIbOsNVzAlVp2Np7L1PpTXBvatsCDp206q0DK+ZtzqdSrTf0t6dXqhjrHN7t73pw7k44uG7Queu/Y6uttYFXVx55smiaQIeCeZLxk8x1FtbrNX7nsFxbjuFB6Dnezrm+ksBCxqXAgmt84lyvGDuZ25PYPHDNOJaQhLpCvhmYRZqnuQ5d9g7vSFrY6GhjHqbL/JImrTIg9K1K8hTq8qGqxBfMX1YPvN7sn+L3KCfkL+uSj9NK5nJ94qG6Gn0aPI/UNZqPIyVzxcTkLnuheWtNF1h6LeVEjHrKW5IxVhLqaqhl/jVRmH+WvqajJvwGtDVhP+2woRlGX9rq94Agk9Aec2vkbdIJwetubHj2qLEQdWr37t8viTx+8ri2tGt8Fxi+whaPzkzjcYN2U96xgDQqjdcFec4CmVDOXRZoEhzEcbXeh0MUx/6zUbUiXmFCp0pSKwzUzVwa3/rWt8YNss72iA1EZ+TG06EjbSfHcZOZ96UO9srFb5rQBrhhLPyJd3gwb04Gy/IhP7wcuTAAABAASURBVAm4dHrMocBFkcDPpeHLg7J+7nM/UIg1FpF9XVDyJS90LReV9JMMecwL6mjLxlqVUn5pWP9JqN/jEc8mU2EwYQUwyldSsk9/bFtgHnd62vb9MsnM99w251vr1dIqmctJ5ua6TAmiS7gsO14yt7m+naMttrPTKSN4Z/6OCTAaOIKnbtPeWj3Ng5PMNJKUfZwnwbwn9N5aLc+KgMkxlNF28Zwb59X6HTZsuiWFhTFPBl0Gln68yfkx+HBBPXj0sH7113+9fpsb35deeaWu3bheE7Jd463He++/Xx989OGYQ52jB0wdtGtBe/CmR/pHyCcfDzhg7ZC7tz7WlvzuWCvJM9mSVBKmdLJ55FtrJSQZYyUpZaIRXsSb2ERXY2O2kxug8in/SFG86zu57CcS4Nyok5C/YI3eIjg9YvN8kVvOTxFcnfJaeD5MvjBuM90YxHds9Wl/80kGf5156r2NDUXn4+eAd+j4h3/4h8pnT2Bin8ETDt8Ax9fjCAE6cqAs69YEA9JXl0ccnEJnbcG+Bs4b2v2ss31dx9LTxzhn8mPfz33uc+MG3jdq0tmhZw9U3uI6DwYM4loP+WFT0nn48BG39/cJ0k7wU9dsKtQ3UseQh46cVtg3CdOQMZ/2V+e2VWVsnvoP6+yHeGP+xNNP2N96ca1bIZe8NubbenGsN7DxZtnxbSse5+GEgEC8LTrWFyu/ZfvJo4cgU9voMgIe+0hTnhx/g4/17xVuXL/GHL/Ajf1N3hDcJ2A/rM95kfD8CyNQc1z72Nd+yrLFh/lxG/mSH9tXq9VT/KRVa70S1+asI/lryCde761ssk7+lrTRLiQp69SJtJdUOxTfsrLuWFPy4byenp6NAHHIebEbbzTmsQxQpzFP8m//zjwqv2OkWmmHF+fboSd9gLbj21zHFqd4khQ/5LBXOwAthf20Ae5JFxwMHaP3Ntaputni86qQR5CAggNpfewfrlkPLkkIdE+wwXtDjoCjrjcc5o84hM2HnBVr7JAD4E3W/UElKfdNDx2mRZ+GD+zMhXuo87+02T4D/INHZyRIbVkfW+ZTHrt90Y3lR9xsv/fu+/XRR3fKj3+GPsJqta71aoM+97VFttPT06G3rTRgWJ0xeeVzVXftytwuedsFcWGmBsxMloJ1xnTPGfhJJSlp20ewSEU5pnoX5vpUQ79J6NOegvQnfokDq5CaqiOvNJIMeZJwsD6v9XoDJv3huypVA+rpk6SSPC1/v0wbfWvY4hZdOdfyqm2Jv/gw94kVc2Zqnf2SDP7kVdzvBeaRStAKzAGlw8K/lpzD2qi/TKfaUwuIQ26mO9OAzPixboFRAZ60JvrI91xHDWV+jyLkR1rM24RShbniym+YdKRPgvw1CNDMfLVqnYLdSKQjWBSSlHrpzFfrvbTxUQ79kJ4L9Wqk/UrZCzj5sl5YcJa84w+AMdvq8pmQTxi38PCSpJIZyNQEMsOAPVkc6ayP6WP56ZIOfLaxKVyMk/ST8bGQhrBPTh6T37LhHNV0qTwNxUVl2Y1TozYQvnbtGEM6HngakM4FwsMZ3Ll7F0ZC/gavlk+rUjiKgwoG6GsqN4TlDyPlwXqdt+MYtJhqnCdsLN6Y27bZrIdDKh550gBM5YeqwceSSm/S8JJyc3YjXjalQzZy+wWNzRA2m1sssrOhEw3fTdkgSrBfZ4L9RgJv/e1bFXDP6vq1G4xbw/moH/EEeVIXSVjEu/HHUcrUWh9lcYX6PR5lW+CTeJZ1ko4hL+JZJynT3ws+1m6BOZlML4FiJakGVKWSVIff1hopJkq5fFhY1g2oZs1TcGz52bMRYmuDRoNG0PVTJDI3blxHb/Pozk1jjAWSjM2qo/Nk5sM2y87NhkABEuMn/BacI7Ljp/c2aDukvBwSSOrI/IOl27dv1wsvvgj9dRmASc95MbXzDQJP9aocp2zg8t3ZhI6OjyottXy0SZqugSTcRN6qJOPz2q4BbbXDu2Nb1r6lZ9kxbDMVrE8y83uZWt+5IbPNdK8iqWzoKJlxp5p1R/X40Q7MqEsDNPs6rvWCfDi+9QYG4nztq18rA9yXX3q5DGL9Q8RHjx6Nb9ww4LC/Y964cWPId8rGKh3lW8ZSFss7Aj/pFnztCa5v375FMHGAHzkefeXLG8Qk2P+2emOOsKMdm3RLK+k4B6bSPuQ2Tl53BAOOab28XLt2bQTT3tTKl3Rts+xt1Kc//WnW4o6A5dE41L/Km7sDaGkfrmVlWK3WBJYPyu8c3hKYSUNayutYuL3Bo3Jd1d2KDVF+kgx+k5Q8CefckNlfm1DP0iwe8ffIKY/WiWudtG7d8nPR16ql15rN3TZxNtysSceN14+/KJv5JEOX8niO39YG73GRoUzW6ROUs/U+Al/r5Um6GFhN8JGk9vhF6xr2TBH7vYGfvl5+y4jf7OQlg/wlKZ8db+FOud189PBxnZ9dwOt6BFjSFpwn8dSbtPe8udJkzVtnmyBN08JGEmlrwwK1Fqkn91RGdaHe1NeWYEU4ZU1usZk9smwIRNWbdOWhtY7NHZZ/SGufPXJaL80FLC/1pmdn58NOzk7PS51rQ6YdHbbWBi/2tZ9gXjBvf8G8vHozatsWXu2/YR4POXDPH+m4xlq4VkfHczpV6gybcaxTZNojj3338JxkzJ95aVvvRZFjTFxoOA87/KvjGISbflLeJMM2k1SSmp/UTM+02BenKuhVWSZPOsvcqGrgFvO8rfOL7djrJlBWrJ2OPzT1cqO3VfXWseEG/jRAXqQjrFgzQpLq6FQoniSVhFyN1Gwyl+vyGf0v+9giXZusN70KSQad1voYR/2oP/ssqbJ6+FhsdsJI5a2xDlw34p5z+SBMCCs4huvGNEm11gbUf+GRVpJhW9qB85dk+KYkg0fpO6fSLJ4JfqpQMsGcgd7IU57gheYxbhKzyErrZf3gz2602Cp09XbJaxLwZ2jkhcuuo55uY95Mr0Iy9yEZY/eu7CGfYnT6FvMOtIzUummRAb4tD1jkIZ0M+q/gSPsqFE+avxCIZO5fjJVanmlhfqn4RGp7kuHnbLKsDSx5y+avgnUTfE3SJt2zh02sxb0pdXtA/AQ+BAu/Bwwal22NZ0y2BtbZ1HXcWzbLgk5DcTpuDU48O2qc1o/2Hvo2gt4nw0E/4dbbm4UNjm+Pw3BT8A8kj7kxsa90vOUxddPwM4LXCbSkJV1VesomfsQr+Qe8mtZI5ecMo3chSK9jONIy8C6ePUrQwZAdm6J95NVyghBk0pwxpgol2VejTuY2moczk7b1ji8NN1xv0KyXvpuZuDscm2P6sRGdsXxbn2EVhUO6GBObZBit4yWpZC6Lqw6SsNj2T3Gsvwr2s5zEZMBSNwrLL2SSX3kSxBFsNv29wPZhNJBX71fxbIMxklSe/q55zdf8LPgsuerplczyTczH3Bc8CC/lJOXcOY/Oj/33GK92QBM625UbVDLTSVLiOX5vrbzVXOOspSGMNnCKJ8mg7fw9RwC9YROosUj2FWx0qioPc6e8ZjaA1LZMtSEDNg9w6tC5dt4NxjdsjrY574517949qBQ8rsqgx2BNHG1D5zkHFY5Uw56U03b7aiNJ2KROmfPdaE8yApUkQ3fOXRL0sK9qKfe9kCbYCTqVnpuDeDKi/gTz1tlu6npVP4JB9B57rUr5yOsC5+dnw1bv3r0z/uhTWbV95RVXetJSNvWkzhxPuupKOsqmjOIpo33sLx/mnQ/rxZG+dfoZwXrxpCNNYbfbjQ3J9WG74zi2fDmWfkNa/q2FQaDz5BjKaaByl0O9vLguk4xAPMnQqW8sBNuke0ygI66ySieZ8bQL7WDhS5nFlwdTeRDst/AvjnzImziCtOVZvE9CMs+H/R1LmzvG51lWz+rCg4I250HFP9hVZm1uoSWOfGzWB8zjFh98UpbVs35rhw+/c+cj0CdsjgMNftOxBp/rda1ZI86HH8c52Ky5KDiua/Bw8uQJvtxLg6k++OB9dHht3HAvsiSznpRPnTPA0O+WoPecgNFUfQjKs+OAZJqkkjZwpWWd6exUXDcAG7A+wTbQx1pTN/LtePKubCt4dz5WfV2t9RG4Kre2px7F27AHbQl0vaWWXsOHLCDP8ud6SlIT/07PToePMF8lrxnjJ3O+eOzzPUC99Emqo2PH0HYFx1d+3wDLv7aszvz45OPHT+oRb0wfk2qTgnYvHeVQhlCQtjT0f9ZrqwV/sMxh4mjI31ofvPYxfq+yHWBrqKRVVSqkQkMPSaoKuVX503r6Ud4yj1v0ZnsnkA74m4ODaq0zxrq6ddWwKfwUNPzj85jio+Q1yZhj9VQ8zucOWywYnvDJ0t5d2oQ6mmDSfh+HXU3g2sdD+257wd5+UaZLX/EhD56/A3+tOvILScpnuqRtfsHfE5ck8I+cjp+AC558qXPtx36W3evFLZ2xRL4PJKlkhqvNyVzX0J/0lrGkry0I2vDSZ4/+ktTEnijAIk0TtElYF7QU20FJ72NQoT6qqpI5n1AuqpBrgi5Z6E5VyD6xH1inHoX9aBd/AbFrpgXvC46pMDEvwl4+yVdN4BZ8pToMpgp+atTZJu4AAuuPlydq9jXaoKN8RTrBc/EogtCgqY+YqJsYq0KGH/Hk3VSgqkwXsLzAUnc1ta9AJ9iCMuPa7h/YWjfBi+3qa4+9LnXTJZ6p9Jc0uWTMyktY2iw2lSc46aY7FsUOwqvVqnQKDmbetLVGkLCuIPxu4G1ZfH1sjgbNOhKJv/zyK9VaLw313r375WdfP8Tpe3OoM/GPrxq0fuLLP1Gf/9EfLb/v+ks//iX5qQvobg42dfPWLWivql8uHseXto5WY5VfF4N07CieOIJlcU1VkOkO59GRKYnFSlJuqjtklZY3Xgs98y6M3hubznXk2I5bbh2d4OdC3+DVqmMc8UoP3ZeOUse/IUDr8JxgOjQ05BRPsF5dnnJzUZVKZpzisZ3ke37sI40k6LQ9hSRVw/Ay6FBAVM3R3DOQ7lV41vK9uQXP4Ew9TizCPYtzTzq5QJFHnKVn8ox/68QTxEngi0r5TwKr8GZ/aC044j333O1yE4H56g35CpqMmYT5X4/bFmyexdur4+Rb61CV3FTSUd8bAwdA3R5z49ywz4lO290F+soMBNzrzaqSEJhcjPk0qPAgaIC2pOcc6lpr3OxeDFzt1TEMcrQPHaQBm3aThPWwgc8VwcjRoOma6cy/TntCXjdG0ySjPQmBwTHiTtjVboyRIDO4xbNnThP0RZ5Gfw85W+9zH/QnvQUcK5nxF33Iv2uxKsi6rSQlnvWCeKccaE9OnowATV6VSzmV0cDGdWaQbeA3r4U++BDHoMY+xWOb9CwLyms/AyR1Ka405de+jp/WkcU5rFqtN4M/+XENuSYXmqZr5lUa0lPnJ7zZkoZjWk7CJrwdPkgZ7KMvMhX0FfZxjp0by7CNXmYbsE5HfnbO2zYabJcH+fUwsttvh/0og3qx3nZ5AJ2b3bOL/dlIAAAQAElEQVQBCiSvwgqeDa68JBAs+40tS/8tt9DiHxAMHuM/jnjTckLAtccXHRLU+E0T+ivLfoTDdussW2/eGd/ga1yj8nHMwcHU8dWLqV9V5n/pLM8rfJ88d+xIsJ9gML7ZrMt25U2CLh/V+cVZrda9lF/9mC76TYJO2pg3aQvqx/k2pbV6Wz1r31elZnznLZntXT4Ke6exBKorCVAlP347lPaknK1hM/gF7UQ9Xr9+o3xsu0Cfp/jUPe2HvKW0Xp685W2s5QWSedwk1dGDY/gVs4JvV00hgcx75N+Wc7hlTgSDci8mBDyZXA8oHscSTllTvgF999332A8eIUeKX0419oaNcojRn2g/jy6DbC8AdvjWpIE3DZ8greIxhUIJ6lX9bwkQM2oCzQuwqpKUMipToozFWtU/TnXO4Uc9OIb0imfBNaU4xrUtadVbr45uLG/ZM7fcYnf8bpLqpOv1plrr8LmvllZVcEOb+Ht8U/Fof+ZNk7m9tVYCzZVk+PxQEEdwLOdxSbVz7f0AG0+QCdqO0eFN2zal+/hJMmhbl0i1hk84v/TlS73jJynLxSM99w7rnTvTq7C5HDuZaRpv20coDUWAzu/341j6Hw/Kyil9ZdTvLHJoh9aJm2SWpanjXY1nGr+H3pKMVDqN/IAKczFDcpkWD3tKEjI12pNUklH2l3MECtlQ71wWqfkMHhxjyFo+MjHR/ixfT1dAUT/3S1ErUeBZXyo/8WPbDPvaE7TviPtMF7iKPlj2sEEmySVvcyqNJGN8+U3mfDK3W1c8SUa/5Eo7+fKZqlLzIz0kmAv8TnLZryrJ0GPxJEsPCr/PT5K5n4RV+IK7MOai7hi17eZ3OhxOlnsCGBmxfgENxc3V8r1798r//EbD0SEalPoxC+v9zKvO6xbB1W/+1lfqH/3jf1z+4dk3v/nNar3XF774hfKv/3VEfs7VceVBo5Q/N2LpeYPlonQ8x3BB2W7ZVEhiUkgJu9NYXNPlYl3oin/9+nWc4kNubz4Yf/TjGHNwcc4N5Em99da36uDyO2t1/JvNeixiAzod2DmObM+Ce+ed71ZVhgPqOCRpL7pUF611HFpVp80/1lmt1lXgF8Y6XerU/B6jsyz7S956YYcxCkv9Hnn21JkWTxJ+VyUfT6ffw+iTGa+uPNYIsDVqzU9sBNKwwlRIbKmxSC6zyDeNsW3fYS8N52ofMZOMdttWzHUHxLnGLdoe+o6n49b5GGys0FMqdUDgAfuVtJKezs++ywZ8gDP0ds566Ykvnjp3bOmdcXvrzciKYGNzsB5B8Zq8dDbrzdiwktR6vWZjOp+BV8kXOOokyLiX1EjlX31rozpQ8+fitarja8eVZNiHY9lJnuyTpN555x2rRsBtH8eTVyuTjHG1TftYZz/pWxbXdJHrKn1xpSMs7QcHh6V8ttnPNumZWmeb5SQWn8LS33Fds8rpDb76PiQgFFEawgFzc8zBZocNblgXQmsZgdpHH31Y3/zmN5DpjGD+CTo+R78rDu8n4w+rdqwZAxvldQzHdUzlEizvsCHX+YY5tmy7elj4NhXkSR8hf8fYk7y5cSZh7BNuZa+zlk9FG3OYhDm6GHnHkqaNE+vw4uK8XOe9t2o9rOdtKecFwZx4C90kw+leI8A9IGCekOccmyke+fCjSdI2r+7kXUhBk2BJmzffguGwgxuATRh6Z10kqQv8yhFBo3jSFcYaaW0c7uTHYESeDsFjWILTdSUZ66yBZ502Kh/qWR3p3wTHe8IbSNuVb8ccOv56varGHPbeoLMf8h8y7zvmwnZx7bOUrRPEH/Jdjm/e8ZOYDL7MyLdgH6Ej746x+xhvGmO31pClD73LuzrfMX5VqreOTZ2Xj/3FFWxHfVQHOzMYbJXMY1M5fjpjSS8Jsk2jbr0Wt2MPO+zkxqVNrMfYh+j1MQege1wWnRLIr/DZa3yE4woSSJhPeDtj7pNW/oGg32RjX4PbJ09Oyq9/9a2se19aL0EdyLN9hIX3PXZkPpl5FMdxnK9GX+2saparI4/8FM+evUCeFnzbklQSWuefJKMsrmCtaZJqrQ3ZpSFYBnvUeTDcaOOobL/jV6W6/jlt6OkJBwjp1OVziL2YlQdBWtIURpnxzK/0wYz7TBcZ48XOgD5y7PX4V/MeuDf4AvFpLumaCsncd+HDVJB3U3EcM0klGX3tT5a5v6CugJT8nXJg2jKneyeiqlieVayJJBX4lZ59F10nAasGzcVPOZY48mveelMvDJZ6Pz8sLfdD68xL03xvrfz7I6FBX75sTzLGsa54xCUZfIsTCo6z2IX5JMPek4y+yZwWT5LRVzyhLp+FbhLmZFdpqb5q5aFbaD2DJtopnyRDf+YF+ycxO+qTjNQKxwmZVW+jrpPuiXv2E+PQkPCrtDOQ+ElSDX3U5UNx9LNPg68Jvy1Yb9n6JW/ZvHXyatlUfNOEsZjn/YhBpkE3oY6xJuqTOU8RPXgo2NNtsjhAvsSzkMy4SQa/SZ72GTfaTuAnYensxAsaiqCRX4XOYrevE6uBujC8DTPvBuoitM3UheLismw/24vHwPZf/It/Uae82ve223HEUQjz3oT71/Mvv/zyWNh+/VBaHw5VBySv4nZ4gdyzHxSFNRTaq6qMfyuc5eOHj6pwaMXz+NGjunfvLsbW6tVXX6lXXnm5nJQLNtwVjuDTr3+63n//vbFhK9ft27cG/kcffcT4azaiHQt1V9/5zjuVOEYbSpanBRgGnO3YIHXs/vFOqjFmh72pahjVRH7/PSAv06Uhme7YlBawzKD8BBrPfiblprikZL8HJ/l4H3E+DqkJHQ2A3lVaV/GCodcgpRxzi78zV5oFaIMGBKklr7zIVNTdunlr1Bn4rpi/gJ20oRLn3rzOyrnYw88FAc8hG+CKeXTT1wE7Fx7AnKe7d+9AfV/+BwxpbWzKBwSEezYiRT5kE7DPDkeqzezRp98v7Ljy01urCVwDNoP9Di87cPY4Avsn6AW+1Yc0zy+D+EQKU2nj2om0xTEoMU2C3dwbNqOdWncVpGWZg3vZVxj6oJ/4vbVhaxO8oaIauLQtecvm1Rfs0V6VtHGIVMcX59vyURfiqtPW+uBXndgmD41xhLm9jfVmm3p3TZuK562xODv06JrYbNa8IXpYX//679a7736Xg+v7HChO0f8Zdr8ewav97C89eTgnmHT9FnLcun27PvOZz5YfydqwqfumqMHfEwIVwYDn0aPH0Lugu3NQJT/nl5uwcq1Yrw3+DWxby9AXyGOdOScTNtd7G+t7TUBpWX1usKUNZW1hy7qn67hxK+ytt1an3Pxf40DhfJwQVByw2W+xwwlFbwi8LDdkaOAKbsyH4B8cHVZ6qyenJ7wmndDDhnlhnTOH9tHmL9QBPug2b/AMnL2t9n/ABLEC82Mc8BsFfmpiQ7DdDfjmjVvVWkcn56KX+t0PGfvwN/K3hj915EHTsvO1w57NQx6e1iRTqTvrGwP1zvpjFZm37uzstKiuA+ZY2KCrYhx1F5haU/ZwsqG9tUZPNiMMubOeIT5sPkk5945rvXhJILOrSVqAdNbwe4zuNuhY/DP2hEITe+Zih61N6HzHQcWb1kb/JIN3adqmrIK4SSrBDrZ73jpclGtgb6DIBDEcOtoN3jpBY2t95A/xLYf4iA02aF3S0OuELSFTpea6lI95Yb3e1AEHW9Nkwd9VyFelOnqQ/6mePYhBIYP2nC/0oG3MgBLpmVJWwfIBPD3B/pRtj00I6ki5G3oXkhQ/1VoYt30sFc++SZ7qzHm3X41nAr/xNm87xnUuYIofeILJRNoZOMmct7/rzbRSpf05juUNcyht6WyYV5qZg/OSB21HW3cNu6bch59wy3/BetbvnxHsPnr4kHk7Y2/9ztwHHvQX0pdG8STaauCRsbERUMhPpW7EcXwqRn/r7GvqGNqJqbyK67zbrk53+HvxGILuV2euKlESUoaeMKTJQWt+HE9IMvBsO+bw7z5gvReSzqG6kf4eW7Znu8QvJnoaNPf0r6dgvSCN3lqZ6gN6a9VbY31mQPEkKW0uSX2/Jwl0Z5CmMI85fUzWJHRHdhP4SkaGuuVnKmvQPhXT94DogvQXsLwAHZ7+JIFWnpavZib0exVAhM9ZP9Kl6yhPV/RmvjXpTWW7eJ+EBM6h7ViNvCmECjIjm1y2i4PPECfFP+oDhjDZRv6TP9YLY45Zq5jKM5RJQ6Wy6LwQWRA1xB1Ofg+MFDwJzfU7NsgXhsO/e/cuDmxbGqtGvMWQ/ONB/6Lfr9XyKwPPcNwnbF7wywLYlumEdF/5ym9y+r87Xtm5YM/Y9FwMj9iIpDfB1wX0Xnrp5XrxxZeY+uI1n4pMTfAjzyqjwBtSSRiY6GOdOI8ePBj8aei94VR4PeZCuHnrJvyfld+S4GseT54uiE996rWxaJ9w+6PxuqFb/zu/8zvDWRUToIP1f1JLMuRWJzoX8eXZ1LqqsEA6N35P6LtmMayqqKvLR9wF1Lv5JTW/gLTM280Flyg5ZoTc1i9gu5DM7ea/H1zFn/ML1sf7zW0fX4zWqVuBWaCj81FPpVooTMxvXT7OUWLLhD4KwFG0WXdJuPV8wq3nfWxjj476aNcWPrpzp95++9vjf6zzK/cMrv1j22/x1uHtt9/Cdu6U/5nK5Dhs9FvewOwIKtDMmMMJ/ahP52bHpt3Ac272OFU3d/HEMVg2wJkd8LZW2MmazdIgR9xF52sCjBlnh02xkRN8SU8bQQz4DsGmgeYGORqB9t1ab9ZjQ2foSoKM9p3Xiza+xR4dp8ZanKC7LXUr3T08y98C0jCvTMpjWbDOVN6qwk36d+GlVdLGeNq+gYHtrfVqyGcfx06YRfTUlfcyXbNJuiG6DoWTk5Nx8Fzyrgf7S9d143/041stP4J1jzdcZwRLC48dnR1x878+2JRB6IrN+JzX048JqM/QX2u9DghaTDsB0JSUB+t73CpuWcd9ta6k1RY/BHusoxXqmSrJWHvFc8AbKJKxnp3XCdtbrTo4NQJLywaGN29cr2tsgg3bg8hoOybI0x+Yuilu1vBZYQ6qHj54WGvG9w80DX46fOyYk2TWWZJqrUFqGnwteXGUv3hMLW+ZZ4pP8dWRetbfJcGW7w462tIGm7Gf9izNztxYdh6cFw8hCTxCcHvJjzeoFMvgIU25N9VaShqOrw6SuY9j7lgnflNMlbqsgSeOffa0rdcraG3q4GBT15g/9XN8fFgb6jeb1agXR5LytoMPYWKSklSSku/VajXysxytxnpKMex+0Arj7+lrVW8wTn8POJZRCHjwB3qD3gEHaGlSHHa9g0/pOobprOMwXhOW7qAzylTIuJvrqGm912q9rg5/DbtL61WBP/BMfQOz1eYq1VfrEsf6U26yLwjkbXNv0o4fECAKXhzBfq3Al5dUVZLyX40n8L0v91TxEB1+GNACEHFIp8u9LSAo9x45d/i2wq57SwkNujVwkQl/Js6W/bNBRBCn5m08AQAAEABJREFUwN9hd9KbwDlnH7ZuzdqwvUHDdIMe6EbAfQHvqwEd/STWFnvuHr53dQ4P+l/9sm9JGvPVoTVsDPoXjJ+kDKD1FdqZcMJhQZ+h7cpPkrLvHjnHW2J0esobBC+k7ty5y1q4x9reYisTsK/ValVFHzRVYcypUntlnwoN2eR8p5IMusWTZOQndLCHt0qN8g5bc1zHb51+0NvBx5gv+tTlM0HfbBKTShtJLfVLOtdWSVO4wKe5Tm1v0F6jW3Vwhk8U1/HZqoZMvWWkYYjeG/le5oUaktWY6957rVqvTtqgKRSPY5AMnmwzv0ASaH0v2LcxrgDKgj5oTOgqtFmfZLQlGXTmgr9R+uCNVEEAuoBTFepBL3kP+rNsW+cXP9XAoLFa6wPK8r6q2PuSVgk96EfN4Me0UlCdKhBIUklG9ff71Vob/aZLGs6HsJSXdOmbSEsoLu1TqeXJnJ9SbeDAAzQn+Kzf57lKH15a8espOv1HfjCEwVmwg2C+GNJhU/RLHwtOY/GGS5xTTqJvv/12RSGrRup/OvDtb397BB03CGh/4Rd+of7wH/7D9cUvfmEEtp/97GfqjTc+WxfcDh5xC6SR+3WA8nVKnZ9zfP/DD0vn5Vf9vQV9N5QjXtvqFPyKuCQlz4J84A1qzwa+ZdFat8fBBMP0f8A7xEF7gp4wJDfVV155pejOZnEwbsn+wB/4yfF9u9/+ztv1y7/878cG/ISDwaNHD9m8z8sN+B4BhF8j9ohbtoPNQX344Uf12mufKunpCASdyYRClUNw0akr5asrjzjfD+R7qV/QLS/5JOXEJ8wIUDy2L0Dx6Y91FpbU/Cdhbsuohu1hpKPw+/ySR2FClwImWJcUarq0n2fdJ7IzhOUi3grHvF6vamLAc24zvvnmmwTTb9fXfvfrpfP2bcejx49G3Zu0eXv9jW++WX693g/98A/jjOgLVX+SjHICZWCzWVfndZe05VHn1tKqtzY+PuJc9BZ0WOV3M18j6HJz2uIcGzhQIbCCPnI4d8p2QODlH6edsUlJt9kfWONAO/Z1hgN9+PBBMTxjHLKZX4zP+dv2GDl6b6yZ7WiXJ21BkBfBvGMJ5k9PTqGxhec+NmT7iGfq+Khx6M48KoRuA48NiaCgw88G2/xddGnbjDOBk5Jf29R5spQ3w361YW+ABW04URNV3jK5ae7ZnB5yYL1x/XodEChb53p6zI2UfTy0Pvf8c3Xt+rXy4zRr5mHFHPuNLX6kwo9ryZugnNeuXRsHKw/p1in3Iw7XxaOcQmutVujY1L/jUJajo6MSX1mKZ8FLUq0H/F5n56dDP+f4EcfWPzme/W/hi557/nYdHmyGDayxRfOrjpOvGnXahG88VuhSe/aPbZVfuR3P+TY4SBo9qhIsG2Uvc9TgW33qD6yTV/W+5dAgDw8Jyo7xY+fcbNv+wQcfcDB6hzcCH5T/Y+0JfkcaK3izvXiSlHVbfNopAYmBQeu9GjjW6RuTDF7ksXzYANV1kuHP5EOebJIP+5lP0NtqNfTqGMq9I7BDKgKv8+Gju/bOWGvGlC91PV2uf7ozbg1fvN1dVNqcn9CJ9FtrJTjeh/h0/zZCG/bwIvTW0XsruC/rTffYsrDD7oa8pEkkN9aG9Dw4GXibdywhyWgXscPr0qZOBOvP8Dnm1cV6vaHKPgSrU1UCH4D1va+gtUOuCbvaVEdH6rn3da1WM7TWsbUaQO+Sn+JprbHmiSDYqHm1QTvE+aEJZH8jyygH2clXVTKnHb5XjJVk7D3XOOT03uDlouxsUHuODK5NP16knho8qzvzO+2MgCAVaLfqrdcaejPNKsjC25aD85ORSku+bVeH2ozgfAm2a/Pqzbz/yY2H51PW12MCaHEesnadW23Zff+b3/zmuBzx22wMss+w2TO/3eXxyVj3pxzcL5BhAPu1PMu/cgivvvIqPK/R/R7b3ZRBdfGcgbvFNpyH3UjRcQU5e3XmK0nJu/NbPIs86qzRps2owxPGV179lzgFja16w2aXsepjz5gsaqZKMoDCPK9kdtin46of6Up/g590zenX/F9qk2A3q1p468xZa61WvVUjFTpzXzzmE8ZRKZRZymPMpT1hdcLrzDsSkbfNsn0FOvATej/7maA31i/jJXObfeRpcj3Tflk9OiV5SmNijCSD1yQ1nqkql/8adY47UvKpqkbbVYh1oQZorVdIq6wV6nueZK5PUgnQUq3TnzRApUowP2Rbr5DA3PeCeLA7zxm0Sqgq5xvRyFVFjtNqfkL5MkfHMQcU1UM5ivr6PiBZoSUBHVSoDwWzKMGvCZvdkx+ttC0pnIFMF+r4XR2D3hOImNeYTL/BwvImRYOTEb+f+JVXXy0X6KiDWFv1Muh+8aUX6+WXX6pXX3l5BN4/+IM/wG31CwStr9V6s6neO2JItdh8PmTjvMDhXNRXv/q1+u473x3OLAmO4qTkQ8MOKnHchgHZv7dWDefyDgG6lAzW5GN2KJ0T8526R+As2F8n8ZnPvF4/93M/V0nGq6uf/dk/WP7nPf7x3poJfJsbVGUUv/cV45/C1/mg4yJznDWBgal8yYf18iW4+Gwzv8BSFl+wfqlb8ks5SSkfDPKT+n7P0ueT6VXcpW2uW+ikQsUAxklSyQxUjx/7LWBFksGPPPXeBn6NmcMqSZOUj32UTbBsqi6+/e236979e8P5fMAG7GFGB/3R3TvcaD4qdSkYVPjHso0xvvKVr9S7775bvXdu2w7H/Duv0twShKhvbdI5SlLnOPibN24M5+t/btNbq95a3ePW5Gd+6qfLtx3eFHgoW2Of8m9feTbYOiYQPyPAvnvHQ9WrjLdThCGrOPLRCezTMuxSXi649TGwlI5OtjGeB7ZCHadnJ9BgoUElSSWzw5R/6QlJyj7XCEalkaR8GmlvbfRJrJvBtbtn3brxVIXNc1fybdklKw31Ujzmb926xXp7cbyRkk91nKSSlPLYd2xAbGRugAcE7q4bN1Df6nzjG98Yc+D/AHmPt1nKf0JwKLz44gv1HAF3WsZbqtb7oOn4pxxIGGTMm/JZ51y5cRtIbw4P6t6D+2WbfIirPrQmeRSK55SDPclTPVqv3q2T3gmbKNcT5VsqA9cjDvKbzZoNew3KBNmpDo82dXztCBvDMaPAPTde00j3pY4c37WuTSq7tmWdGylECHq2Qy71O/FLnvf4xOSZHsW3X1UYezPwldmv9jNQ93O8b731dqnj4jlE/nOCF+2tLtePtJMMWaUvvQlcae/hl2x5KaH86sGyYD/Hkl/lSZgPDpP2V0fiGnz03nDv2uMEf62YNvSf6mToUlsCZ/kZ+kFH9p8Yd0cgbpupbfLb6NNaG/qT1x3Bh/jmkzDOVL6RKh7fghxxaFraO3ZC9VinScq+Scp65dgSBG1Z3x4C5d05sb+26jwpk3KK73jCxLwsYLmYhwR50e0eMFgUvIyZKjTbxtisJX6w312dYLNPsLfHvH15yAWL4N8dPXj4iEuBR7yJOxlwRgB4iq9xzRUPQw95TQvaqGyUiydhrJGq71TgSb2hoRL26NZUuNAeTk+qIKBOXJd+fGCNvgye9VmCwdqKut5aWW/ePtIynbDNHfPvR5DOLult2NOOWRv6tg/ef4+5ea/8Q9kHrMHHXBCcsKad+4vtOfa3K5ioMMfq2Es2eb7DG8eHBNmzfqusSwJuoZcnpY9495136zG622MPgv2TlLzon3fM6+CPdLnwuIbvc949lJ4yB8590SfIp46FLf7Jcfd+NKgy/rXWS1z7Sld6guOqE3XToNHRlX3PoC2ufSYmXbqD+ctfi/1cFkdi3ch84tdSv9Bfmv07nX/8j/8xly83Bm+Oa1vCDGMg4lu2v20JslyC9UlMyvZkziepJKM+mVPXhRVJRluYq/oEJBFltJuR5gyuCIJT7Ex+kgycJS/ugKmob1VF+yV4MGqtMxRQrZJWVam6hFwpI24FnJ5eSQYUjzyQjJ8k35Mm1AFh7uhUAqx8LN1DvPVeprZ9P5ilXGih/7r6BLIz75Aq58LW+AsIciinvSb0VPgQU8G8YH6BplHtMHphiwPTuASJa2wSTBbydKfBQfcY4tyeagh8wobmpq2hvv/++yPQ2OKM15tNGdj6v4250HSI4tjHVEY0eJ3jHgeQpLx58vWzn8t+zCnZP5o6wXGFCTzm9ucOgdE7BNn/6T/9p/rKb35lOOTr1Ot0zrwBxIkklzzD7ynO8TsE2d6YCY6zOGRP3eYn8M45VZ/gUB5yI3nn7kfjRulnf/Znh6O3j6CehDff/CYBiv+F8cQB4pxbsUNO5w8GrrK5CUgzyeCveJJUZ/K3OJF7vApnyLFgikfcBSiOn6X8ydRG60z/t4L9FrBvcqmn+mRq638ZGv2VdwHlm/MpmiAwkS75Z/YjD3vsQ+fmDag3nwbQdwis3Xjv3btXxyOwPRv2pW1d4wZV/CPqn3/hhfrdr3+dNwkfDjy/99qN0rHXm80IZhxDe5tYCNqG8wZDdXRwyJydjX4TduwbDe3zZ37mZ+oWt5x7+NqxwTE53A5vBy3H3bFO3FRu37pd333nHezj+tMFqG3MwUrH9jfcZh+NufZ1/BGv2HtvdZ9Na7XqY2x50ulLM1XcZPQBSSjNP4111Vsr1nAdIFOSMZ59JozHMYWreXtaTlr1thrOXJ6XwOPifFut9UseJvKtVutVtd4YZhr2q5N2PbrB9d7Lz0ra/4L1ccZaco2pw0OCbj9b7H9yY/rGG2/U87efK/uoL/lo8O8BY7yZYBM2vXf//nhz5Dg71vyC95DbXfGdM32IYwpT1ZC7WqqjvyQV6K44yMqnfUCpJGOuHH+pk5Y62hzMbzeOCagNvCeuFs8JXPbMM93KwPaIQCNJWb+j/oCbbudPP3WCf9M/DFrMhXl5W8NDkmqtD93ZrjxJhh6KR10s9fbrHMwPeKumHzB9RKC2J1Bwk5JmMsuRpDr6b8gqzeIxLz/SVHdU1Za+jx4/GZcQBu2OtdDZYbPiJCnr7K8/tN6yvm+lTluqdexr2pX6MU+XKqxivV6h1/Xo33urBj9CaHOtiDNwueaxPLHeLK+gK55yypNz5Zjyb96PFvk1hmt0qF6EJGOu7WNfGBjzKs7B5rAgXbad8wZAH2u79JTpHPucx2d2L+3qiADeMSfWi7gJtpNmdtDVjizY7nhCh28a4WMqu23ZF88ZT92esg/5McgHDx4OG/bjDcIpwbV44gf6e/yKqeUt/n7OT9DcQ3N6Con8pNpIWyWUa34maOwZu0jXK/SP3dxl79sjW2+tvAk+Izg0iAxz0Zt9J3wWc4iiDCbFOWVPcw0/xP8I9/Cxdw2KeSt1hzexH33wYb315rfqt9hL3U/dEy/QZQJVBHA8ZVDP59Sf4gMEx75ANoNrGK++Wo2A2np1rhS+7XKuX3rxxfr0pz49LtD0Rzdv3hpvhm+TPv/c8+Mg7GHYNv8m67XXXiv9yWc/+9kyHkb4HhUAABAASURBVLD+Opck3fUA7JHPOQt6aOilA6112GjVqLPs39gc4KNMW+Z6+dImDljbvbc6YB06rrTk01RZV+hb/quC+qcxX3XlEU9QN1eqqzH2Aiv04ToTtF/x76D3f/Nv/g3+xred29E1SSUZefuaEVdIUh15kwwc24VkLifPUusXUJYk9cknyaCTkGovQoq6GRrl1tVVhixJaPs41JUnsa1Rk6egrpNWEXiLA7VaIJRxvSVM+K02+qfsUzzKTPL0J5HuXExSSUYhydO8FUs/04Q5Y4201sa8JSnzQvLxfsUzFfgTme/z4xqU5gKiyOuQB/qWFxDnat7yAs1FutcZs6AmmNMoNB4RRicYwKYHw0ud6VVIMpyfAZKLUUM9OjqG/TY2dP9A0om/641X78NwXLBJ6gkbhJuYTtMF6mZrfw0yyfgIhwpyYbso3BiOOeG6yfhxjt/56u/Ur/7Kf6pf+ZVfGTdr8q5MOpb7BGtvvvlmvQncY+ytzhKHaJCwYSHd/ehOuQDkTx4KZ+X4bhAXF+fcUjxA7n39V//VHy0PCcpgUOaivyCY11nIG6obC9YDhTqwLsmY3E/qKWnoagfthw5XPuJ8Mr1aZ165BPML2Of3guTjBvX798klmSW9LJKMGgT8/v2n0pn3lmI4sDEWfifh97OfCQOaoKHANjXwW2v0CfZxWi/xVkPZ1J9ORT3fvHlznPqddwM1P5Otjdy6davE1T5sU986tBNuZs7YBLbY8gW3yI6uM77Gq1ZtuvWMfs6z9O2XBP5bvffud+tf/+t/PYJ223XEzu8E39rbEQHYNWzOvH3/6B/9o/W5Nz43NroJuRx/s1k7JDAxv9vaE7C8+NILY5612wnPcsKGl2QE4crQWQtRZQvQu9FOMv9AWz583Sq+4M2PduwasW0CJ5n1bV6YO9fQ75aN2kDAIIGap4e+J9zKidt6x+qLG7stgdo56cXo5/rcsoluCIKOCFaODg/Hxvjcc8+NA4rrwDlS9kTd7sr/YVCavhVwXan3JEMfru0TglUPzvK9h2/BcfxImPpVH48fPybQPefQep+1p2LgGhrqXT0Wj7e2JGUfx3FMD2WC/IjnfLQW1uUGeaoecyu3Xq/GH2wWEj958njUH7jhgrcnsNZvCB6Atqx/YYctBXwPGI85KMAUNoPO8JXafpLhz5TV+RHUW/HIl/XKqMzWL2C9a+AJFwnWqRv1uUbfSz9x1Jvl5Nkci2/fA4IE1Dj0tecmz77q0DaGHz97Do3Ka5vzaCqOuhPWmxW2uq9ZX63UWe8NmVqt1p3Dw3boKclcp71AUznLZxiwGecKoDyxbqwRlGGCSfFNrVPW1WpVfhuVPOlz1ZF1zrM44iZh/B3jdvhqqH5eW+IKewLQuwSN93kTJg1vX/UhH3zw/lh36qnDb8IMwoN0q+a8fR1D2DOXH4eJYHWP3e4YtzP+akDoa39xJddaJ0DolchbYSWpUUd9VUYf8Vx7vYkzDRkmxgO5JviXZtIqiQQ844z6PUFI0bnRz/HW6Mu5k191KrJ1SAOfFwT9J8O277LP+Ufhvul77713x630fQ62vkXTlnbY+Rlv5U7wReal5xjOg2v6J7/85TEv2pZB8glrVlDf4jo/+k79gAGqfbQjffgbb8xBsfR2+OEte6R0X3j++fJjla+++hqXUy+ybq+Py47rx9dZn4d1dHiET7lG8OlbpTViT6XMjtdbYy52Y59W/qCrdqnfom1Cb6Ec84VWUOMe5YY13ahTDnleQB8uT9YnGWv5kHVk+0w/7ElnldCGziH59Ed+LJguYDmJyeB7ZPiVpBy/eMTt2KH2rVzaKtVP28WzPQk200e95QWSDH6SmSfrE2Ye+5B2XXmklWTQqStP8oxGcjVflTZDY48c+VBOno6ZPMvX93nkQbjaFApXoUFDQElM0lQTa2Dpk4g5qkevwIRtvz8wy/gZceg0fswvoJ6ttGyapJKPg/XPIGQFEn6SOS/PrVLJDFXofS+vyID+6/JxnKtwWV1LXTOTLERqGPjCZJKnZevE/SQkz3BWq/Wgr+G66Vnwr3c99WoAflbbDcfNRXr4ZNgOznSPs9gOA5f+Gad028XT+D3dutgfcAI3NdB1oV8QOKNrbhZv4Fgf1f/6v/5/65//838xPlbyJif0X/7l/1B+PvXe3ftVUxhjNz7isVlv6iE3Et5M6EBOcTyemuVtzWasg3bD1Vk84nZbfvwcuZ8Vc3MQz2BfXvGVQ5ln3I699957bFgbxjgp5a2aRltvbaQDHwPb4UR1vs5TUFLQQj2FqiVL70pSPv5eAGJl3tS2jwENCb8uKx1TuCzSBaoMbN2ApWGm+LS0ZMRZ8t8vTVIaI4RrLB7kc+7qcozikYZAduil43QWOOF25JBAdssGYODsbbVzfJ3ba/XphqFj2nCL6P9WZ5sHpN563bxxczhnN5L333t/2KoOdMIoZh5qtDsXW3S+Jeg0/4gg6/Of//y4fZng8/XXX6+f+emfLtMtweVP/MRPYCvb4dwtO770pH2Obf7Pf/fv1h//7/67un7tOjzcGE7Ndmlp9+v1egS04j8mcFzhsJ3vLePvMZgb8G25u17QX5JKZlBHV0Ga9unoTLpXQR0oz4q23q7a2FRbNrodMp9yA3f//gPeKt2pC26zD7jNN/BWjww51pzrTDhlLrRtx3RNyLu39K6N1nsdEnCvDza1JdBKb9XXfYzjnAkr5G7wsUWHO8ZXDvPCHruwbmJulGEDrvbipq2eXGPWi+u4bojW2WZAYf0Zskjfj/EcYA9n8PshN3IP7j9ksz4eMI8xOfSwNce1jzIoS0uhh7PyNflCu6WVn29dbpa1PYMHacmTtmdZniQsX9ad4X/2zCeTVzvkS1KOJa/Foy7Vs6kyCea9AbzLJYDzo97d+PVDE7boGNIwtdzRe5KSpjiWbTOVj4ZA4h9zU2+gfnx8VCtuZPeX/Khf8bVB+5haFpxvDy3+DUQS/PCOZTvrzrnZM88d+vZDHMQMUIMX2+gy8B1re2nbKezi8naxCppbg3hsBpvQDz/mYkUd2Kd41utV9VXKtz5GmSenT2q7u6jWw6HvvPqq1cHhZqTqgy5V+PIwjmsNlXHQuGAtn+B3T8mfl7y4vs64VFnAOvVtaptzO8kfdrrwIv0dfuiCQ9aO+glbPcevM2AJW2TQhiYGTTJkb63RRit10nGvM7W/qY32S2Z8+07QpcToU/mPpqJQgZR6FSDOz358Lt4b6RMCY9MVa+4xh8ZxUAT//v17I5j+6KMP6wE31r6B2SFDcbDv6DBsspvNqo7wsX506saN6+xR67Jd1hvzq4xn7IGzbPt6jwBdurd4u/eZ1+db6JdeeqkMmG9x0eH60H5cAxNySxuCw5dYv8L+5LX3VhM2dEAg6xq+IPAWWoNxOpin+7C7RUfr9bpW+Ms99nuGrxUSbIG+2v+OeTEVf8/a213syr16T70gTdv8VhpxBYaqJLWMWzzzuHv67uoMv+K4W2zY+mEz2EDr8In+ylmyYfTb85sfbHDah0wGbTLjR304f4L5hqzSdg+xvEcuEU0F+bM+mekkqQb01kqdmRfqcnzpNebVtVKpsefZX6grj3jWJfmY3MVjvZccAsWnP9YvIG/C08bLTMKgl/lnyTSy9h2Z7/MredZPvGnaI9JUyVw/fbIPFdOlzDZNzLXlq1DFKgJnqSse8ySD9pIudZaTy/Eu6SeWKTDHtn8S1GOSSp7BxNrac5Hm3H0Sf4Kfpc68OhRGoG0HwQobBctbHMtehUDYzsmzwZI5L3/kSnjt1VdxDBdlX/EnGrcsgC2L7Xx7Pm6VHMNXzkebg5pwwuvVplZ9XYecao+4BV+vN+PEq4AuUFMX24aNVYOV7gNO6C6qN7hVFLbc5jz//IuVdOgcV4dma6vqbV1PHp3Uk8fAk1Mc0aN66YWXK9VZXBd1+/ZzOJ0DnNBR+bly6Su7452dng9b3kDrAoe9Wa2HXDqaQwKOe2yUTzjtr1ar2qNc677+jW9wK3hW1hV6S/GQKoNyUxo/ynIfGVxIKRYzHO0Jihy79V6t90oLdHrJBNmaoFNAp7BKKhgeA7PB42jQc1HfcHCdvkLxOKZ+IuSTlPVCYxEnKccon6Ra7xXqNTnlMV3KpsWzYy6lOSEvRX4CS3u4bwMK51N0tJSEee3VSFsjhXaBZdcJHGk4js7/4PCgdEQH3Jp6mFJ/6vkE/epU/aPT0Y7D/qk/8AfKg9crL7/KhrovN00do0HGhBMLDDiPrWVsvJ967dNsvts6IMA8ZdN8hVsV9f/8iy+U34yh/dy6dbv+yT/5J+O2xfH8yJIbi/WOVfAtP2403uJ86UtfKj+25H8m8gOf+4G6fnytVm1Vr/Nq9Bd/8b+tX/zFX6zDg6Pq1HX0qp117GeLIz89Oa979wgMj66Vumi9w/FUrbfyWbHRmMrjREa+D9BLa3P7IYGUanYukpREzE/YRkNmasoxk14n2PD2Yl+PWQPr1QH2O6GvXR1Cz89Pi9fpox1eOz6uA9bYdQ4PWzbqLXN97ca1uuVnrHHsR7wZcFzr/R78UHfGZiS/jr/HHnfYsGlar0ROYI85OWI8b8c2yLbutMFrgIPNevYX+Bk3SOe7p5U34qfcuG9W65FvlXrnO9+p3/6t36qv/c5X51fc//k3681vvFnf+N2vjyDLsbfQaUGfKFY+rDN9zGHH9aZ9HOB3NmtuuaF5in2dMI4HkUePHldrjL1aYTcnBHm7an3F+tqzzCbmqGq1XlO/ZY2f113Wr4dEfUC7lHePrI+5oe7IqDwraBWP+p7gqfWO/i+4eXxU9+7dr2+++WZ98MEHw/av8cZkg/7taz9lMZDUF5mX3u3bt8uy9Ax2VutVrTerun7juFYEpBPOf71eoY8n9eTkMSMXa2RHGm48T4dcztUKvpY0CT5wM94gGPTvmcczDjBBP84FnUuefIvSqBtytFRDV+MShcNbUS9MBB7r9aaqGrZ0VIXBuD5PCWQQvw5Yv9O+sMP94AUE+DvH/x4wRqBZtSaQVA7bDOD8SI/jK7e+oXjkf4+u9es79pA9/j+MyTaDHjbQWbEsMtZ9Ub9eHzD20ajrzOkEv9thq/uhF2lLT1DPqKRapycw1Q4buChTQb4mhFigcLDmR5+hl9SW9dNXnfV3MvLXrl+DXoMHeYOvizPs6LwuxoGiqq9bnV+copeL2hysC0aZj3vjD7S3rLEL/JbpmrndACBU760MkBGvVuhsO2ihhR5soldfhfrU8bUDyo3xJ2TYYstb0t1Iz85PwOmlDNpRo2+AHfzfvHmDeTmqDTbpunG/3eETtqyxJMOHrDfrOuAQpB105D1gfk9YU+Ku1+vxLTK7S1rnBM2F3pw7A3r/FmMPJzWgqmFPE0ayY4wLgmpT6U1VFdrsVzzyI+6e+Vu1XhNzvyPYvji7qD22wHRQt2eGpzG+/eTFPtK3v2XHsGwk1GSQAAAQAElEQVTesbS1Spjrqg8/ulet9/JvaC6IWwKP4nTqJoxMvuCY+TyCoyrpSF9IUo7pOA170LbMC+JJYxnbztKStny0Cjawq2ROxRfH9qcpa9zDU2eeXCdJbBqQzHlpffjhh2Pu5MU5W2gkSlNl3Z41dMi+uLvYDj/b02oBecFIaknV62a11lQGrrp3tD36kM89c7tn/hZAiGq9o889ZKYBzqVQdoSPtKrVZlUMUhQH7LAX9RYkcsw9e2arDJ3usI0i3zt+mXlvjflnTA+Y8rHCBh89elh+s51f1eyhc4MdHmKXE7IyUbWHxg6aytkYeIL/xuCtMQqDJqkkzHgV7os1uq1qGfPivO0Gf/QEf0LmifET8EnNd2QuniWfZNBrexgQdjBgIzijwXQuD9XAI8oCd8GzbeknR1uMvaXXIQGGbTK10LD80UcfjU3CV1uNwS8IXgdTkIdHUGdmpX9+fj5wNVLzbkIGOBqHfZZxDb68ITnnZmmq1D1u7nZsFHfu3K3vfvc9Tvp3a095w+bqRrrB4R4S0H/wwYdsbo/q/r0H5VcTPWIjNqCaN5r9MFAVbwCXpAxEfvu3f7usc4PbbDYswtPyhn5fUzkR8uZGII7yJhn4SWp5kllG25UtmSdQmWfYjwmd87vaXs7J5BgQSTIMPeQLuZgUcyRgoETpLhD0MYA+A4lftpHQFXxoWp7As27kL2ks5T3zfbV+yS/tluuyf/GMMjTst4B1wh5+TRfYQ1s5z9lIVut1HRCMnTPvr3JYS1KnbPYvvfxS/cE/+AdHYGIgrfPQka9YaL31eo6D0gGLyLcbL774Io7vYHzU6MUXnh/2o/N0PJ2yY3304Z2SvoHyW2+9VTdv3SrH/mlus/93BMcGPb/0S7+Eo/2wfuqnfqq82f7Sl358fH5Q5yVPjmcApO055+dsIO+8806Z/9a33qr/6f/yPw18P3uaZNiAbR2e1fWjR49qvd7Ulo0iyDAVD3g79KGTct0MniknqRJqTjfY3X7osZjzqpZWPuGXa0rHRJa2QbW0xVOCnNvoSTDo2UN3i6PRVjeb9dDTE24ZJ+gesTZ22JzzcMh8dJzGGTddUvMPFA+ODmrDxrrF2ZwxV26wu/12BJ4Fn2nw04J97ctxHF8a0lytVhx4H1dvrfwmFcf0zYT6OOLgeuPGjXJe1av69I8snQ/5/N3f/d2xLnSas6Pc1q2bN8t5uE3w6bq9c2f+GJjjOLZ61OfM83WtHGPW3752BAsTepAv32qpb/GqUtYVjzSugrIkGXJt0dEeJ7vFSe+0d9aS+Yajb70NHPk4wzaSDFuW1mq9qvXBhmuLaYBz8977H5SfR5d/P562hTdtLXFWa9BSD/ZPMnyT/Ip3wdo54aaTamxqNXCdu/3YjDPs4IKgJYEWu4Y8OR+wjIRV0hB/py2mof/1oH+wOSxxC33MUKM8LR2roL3ndzHumjxlitrMARu3aM6jf+B5yjoW1KvjmDoPzocENhv77wkaT6GzrwP0s0KPe3WLnu9zoLlz56Myld+G/dgvSSlLa70KPntfweMaRlIt1CEvudoZfFWrMw6d8hXkXK83A/ceh51T1scWnScpZRaU0zrBsroXeu/VGH9Jrbtg71GGrR8xQs0wwCHiyZBDGQQ3/AvmasJmAo772U0C2c5aOSeIvnfv7jiAnTNXzvVHdz8qnw3rPYy3wj/Kh3Xq7wI815/r0nJnbV3jDaB/p3Kdw7GB/dHxYR1wgdF6K6Gj02JsQds9OT2pLetYnB1rwTGk6QXDCcGyc7mjXR1g3tUCHcC8clsv2GePYq2bSNWNvGrD1klLvrt8IIv5REamashvWbCvYJ+rZXUgLWWwnSFqtVpjdxv6t+q9AyvynW7QBUE86QhUljIPqKoEnFqA2QKf35cBGEFVNebvtJJWSaoBxTP3UOMzTBVUcVk7aIBEzcQcjxzpRH1rDbsGGzqW1ZnpjDOZDEhSScZ4KR760rF6ax8D6YEmwsAn831/HGPH+rExyffgJqmZFnIwlvh1+Sz55ONt1qtTwXyS0SPJU/rWW2kqXjK3Jc/S0Y6utDt1P2F/+mT5ne1uV+ppmXvp6Euda/valmT4VfParO1+nv/v//2/X3/8j//x+jN/5s/Uj//4jw++3Gv2BubpDAcfpVxVvTX03Wpi75vgoahP5nmvgIpe1FHxmD6DFMPXXM5lCi3oLXLLs/Ik4oKjsFsmxNQFUzwiCwuyeUGh7Gy9YN6++LQyf0DQc8TNzCEbtrgqRqcg6HS3bPBurC4c6cmoDmpsOwhlnXR1Plucn/102C5WAy3b3JC8oVqcpH1gGUd9XgbBpzh2vxFBXpyoDTz5Ou8eN9COd8rmJ0035ydsUtdvXGfRrgnMvztuNO3j5uNY0pVXdaOcSUo+5E08Dw1BueLpcNwwHUNdFEpBxUzCfOpKIlot/Mrn6Eu1deretFx7QxeiaxBWmJ8nvsq6OS+PE0YCiUF3lO1LHRVg1th8pftJcDzREntn4D3tLw3AcvEsfcmOn6tludvjVBwsLYN9kZI5b/tSNhWu9m/pvJJ8sW7dul2vctv8gz/wQ5W0euGlF8u5c+ORj0MCP+3ADdfUbyRxcR1xE7tar+qDDz8odS8YtPXe6vGTRwMOCRANIlc4ZQM152/FxuNt2Wc+85labzblLfYP/dAP1XME6bcI3gzeHfPHf+InRkC3YrPTBrQbA7gOrcbcW7dioxvziczai9+pblm+xdEeEvSBTg0clzrr1YU6MS++Nm8qJBkyJXPfo6Pj4YDso8qLJ0klM1Bk2meNJyl5VFbHM5VX6Wqrjqed26ZMgvp03dy4fqN0fP5dg/yEed2x6aozQRryIH37Cwa9HZ3avl6vSp0kGXZVPLav0aE6FV84IChzHbmmv/613637rFHn12+TcS2bdyznQv5/8Ad/sORRGuMNA3Plgea1114t51J+vIFybMcztX8SOJjXgnIK0tvh9+TJwEcQ1wMFCr2ix4YME1XPaNhXXPtL2LzyOJ7ymFqWV8vmHUe/JWgbpvZXjkUey9JKMsZ3fob+KcufOhfHOj9S5VedXhDA0VzLOOpAepbN26e31eC/E4wK8mxq22ZzgP/b1AHBtTyu+pryulYEM611UDPkX2Hj8kbFoJWkWhr2uKvOWjBwbqwH5XLe1HEy6ywBl7a6fLQxeZSe4GFtbpqgt52z/JaGOhDEo2roxfyWveTZwXE7+s3128GPvGhD6s3+6k29uw88evhw2Jr+YIOcHTk8pE4cOLzd8xbNsrd25tl662C9Kd/Etsq47PCPq8ff+mDTe+yotzbWzJYg2DKMljdpFwTSB5s1bRd156MP6y6HhvfffXe8lfnlX/7l+q2vfKW+/fbbpU+5w2WUlz5b9j7fFt1/8LC28JTWq7G2OpDWVMPY78457Fpw3tS/a8B56r2VqfXqeYN/My+OaYOGvmS1WpePZXUnaLPiaBumO2RbcMQzb5u4xR6HS6ugP/Gsdyx17lg7eD+7vFCzr30E8ZKMedpDQJiqSiCZf2i33LGt1lmD4G2Zc3Edr7VeYdw9vaRH8+hnn4Q5ugTbRgN4VFUyt406OwG9NaaLKAR+V6vVuNjpvdcyRkKfyujiL2lOOOCJvpY/CdNl23TZrm7Esbxlbk2ln8w0LTd4ECeZ68xbb5pk8JcEnlp9vydJJTPYrp4F80ISk5kOOcfrrVVvM71lLJrGT5KnY4krJDON4klyOV6b0wq1H/+RpnLa1xb5sa7A7a2Xa2hPEJKkEqCwAXTW0b14rtcL1xNB8IZ1FtpXrIGjo0N4S4mnn/eN5EsvvVz//X//f6r/8X/8K/Uf/sN/LOveeONz5ceMe18NuR0L8uSrnBPBsqngmImjBBwtqfB9+4FbPElmPq+k9hP28Gh/IQnY88/SNm60bZyrawxg+WrHT7ZZnqYJJ7AbTIjPmqsjXi/rRG8RqCQp8+JqXAvoiK3ToK0bfTFMRr4UooZw1suDC1c6Kl3HqfPdsuB0AjrN9957fyyMLQbsH2aoWG83DWh0Mjp9wZuvG9wivPf+e/XoyeM6xQGumDxvz8T19OOk6hwE6enI/PqmHbcrr3/m9brLzcMBk3zz1s1abzbchn+EjBvFGXq4w62ak69yC107icphWlQkrXw0PMcyX+hpntIimxkq1agX6sojLXViarVpRoZfEgEMvK0X75NgPZgf+9lj6HuMZAFxPgkf6/CxwjTmyoOIDrDguWSINK3VgKSUd4EklTwD9eDcGmS7WDwkffGLX6wbN25yC3mMfg/Gxu8hRjvwoKZN+Ic36826Xnn15frRH/vR+twP/ED92Be+UKccpF771Kfof2OMqyyOfcGmpO2Yd14nZHbe3/zWm+XG4Hx7cLJOe3HDOSC4N6B/9733eAPC5sztml89+IQbn+9wi+3bEOlpdz/A+PKlXf67f/fvSjmUTb0mqeVRVnmybLt5cQTtZinbLmhPtsmf8htcJM0mtw5SnAK/1f+eGvsLVFWSMT/y5bjSwURKWuvNZsgk3i3s2ddv3rydcYO9x94fPngw8GyXe2mM/hhzaylBfuXvgJuzo+OjMZY4rm3BdsG1d+vWLXxL1TvvfHcEFe+++169h179isA333xzzLEHKPFdw77BMoh2bkyPuPW2TR2oY/kxPTjY1PMvPFd91er9D94b37euX1j8jHN+hk0o/ym3l34+XR1WBRnasK+OYy+eHbfzi+4ci6qybalDdKpSSavWeiWhXENPrc2btTwp+9JHOurEDeGAQ79tSeqUCwF1Yj99jIHV3fv36t6D+/Xw8aPho/xqS+v1qzt85AlzY3odP3b7+efqc5/7XElDP5cEPi6A7ZiHZXwZdPyEQJBAQt9m3vbVal1crY9X7R0drNebWhFodDamJCVvSQY92+2TzPXmheLxtugU3XqBod6tX/qaStM0yZjnWQ/rSjLGsM3DsLqTV/GVSd05d+rd8ZOZl+KxbL8kteQtdzbi1lsFG/XA7fzLk7a15RU5S6QW0KaKR34FstWYxyRmsddp2MeGteKakRf5s9G8NKUt6JfewSe8TdAsfP3rX6/f+I3fKP3Hv/yX/7L+2T/7Z2XdKfMuvuO98ZnPjjmUD4N65XacHT755s1bHPpfYE+9VoesrdV6U4s/te/JkyfjDZF87DgEK5S8CbbLo2BemoL0l3btsSojYLdeudfsh/o+D7biXbt2feggeaaP4kmCnvrQu4cVQd06hnQM4g84RGtrj3lbVozjHEpTfpI8pWtZKJ5kHidJJTPOxGTt8NV7dKKPk474Ww4AO+osk5RtpkkreRCSQBXNiDRyVUmA4oEyHSbe/nRsJeA02jwcPXr0uDxwFkFNqhU9KklVpZKZL09bk4un9KgLFM80ZJNHgYraw38SsyNOMJPMZXF2yJJk0F7akpgdfRcc6Vhpat0AK8BNMvqPOmS5morySYgVsO3aMbvQbFfsPxlYsyu6jQAAEABJREFUg26SkYq7QDLrguGoghg+Cm2DVwOmy7J1C7i3WD/3SWn3arinlX7BgyoKLG1K3uSnLp/WtNezYbPaqgfLJMMOD7C3f/gP/5+M2+q3f/t3WHv/mbjwcXlx599ebbhQ2BI3ttZL6Po48vthA3KX0bcq6Jw53JNLqxplCgUOTO+ZS/dt52xLzNmaOEUfdt/L9iRgF2JMY77t05JUMoOtE8gSsZHhak8ZFRZIFYkmz0yLNvEEB9Q59t7HzbJ0LLuIk5Q40vX1/XYI3MbrMvGewZ5hMhiUXpLykeZNXhXrkJ48OUGBj8qgyIBJPOmd8wrv1q3b9K06wen7+ce33v42N2DnbD67OuQ28CEL6M7de+UCXaP4A27e32Cz+vTrr5cB2lQZG5ybm3lT6Z8TpOkcP+TG4YgN/7nnnx/je7pSxh2OThl0esqZpNRVWnglNT0FaitpJU1Buson2N/0KUyFLFMlGVW2fxKcCMcDscRawLK4tpkOApe/lrKpIM4ClkVLUskMlmeYSucS7crrngFVexbT7PT25bPHJirkgAkG6UXh+/84nvbhq58PP/xwBLze8uwICDRm59yP+fiNI+PNB2M9YYPxc1h37t6tLXr///3Kr3DguVM/yG30pzkMferTn6o33nijlMlN7dGjRyOvDbnxqnOD7jVBxsSicVNxbuXQgFC8l19+uW5gbwaC/4//5X8p6+TH/m5QLnL53mw2wxbf5YZKGcRJgs2d1WuvvTYCWWVMUknKORfHOmmYCjsc7ZI6VjLjWpdgQ/Ap344pbpLyUUYIM91oWr1TOQFXf9SX/azXPqUjDWHOb+vgcFPPPX+7Hj1+WA8fPaj/zz//f9eHH31AULSqjg0zQB0RJPo5XfMHyL0mIFOProHeGzreIfcpcDaci7wLW5yRY8mrulNnR6zFhi/p+ArfKPjKz3bnO8l4a+ThRV2JZ3+/9/xdgvQD+PDAbZ195J0uT3X7+PFjXv2eDLCv4wsG1waESUOuTXUc7QYfoH48XD3i7Ye2ax9pO7b8F49lkvGzIhjRqa/pu15Lp4968R1HmexnKq8eFJTF/D1u7L2FdszNZlO+adP2HFPdJCnL3m6KY19v8bUt++tr7Oe8Sd8+rfeh7x1rQTqtz/YiP/Lh3O+wL9vUl9CaffZlenx8rZJWW3yyh5B79+6P9fSA29QTgsLGPCngxHoXzAvS3DK35h3LoFO+LMtjEkxlwi72IxXXsW3r8CxvzoH0kzD+duBalo6gr125TrFt+9qHLPSqknkNFEkzuL6Ejl0Wj+ORlJcf6s6+SWpFu3lpP+AwadkxxRWSlPwtde4zHiA++OADDonvlGvdQ7//N4Qf9XnAwWiH7u9zSNIvmT8mMP40fshUn+FXh/6hP/SHxt+EaLv6GX2M4/h3Boe8TbjOW6SbBNevv/4ZbuFerKCjA+hsuNjxzZ5ytdbR0QR/K+RYl/bg4ficSyP9Y/F0+mmXK/QW5tW09xlf3VnWfvcEGI25PePGWV3pj+gO3ZVJdfpYr66EPT5ISEL7PLdkChdf4d8eeq6xHbZW4MiHqT7Hui31ab0cU7Cv9UnMjvoEupQmIDGP/cD0jv1gXpsdkm3s36OOMaWZ3qrwU8TFJWBxRdPAC00yifm6fQ1olRpApaO0y5Qhq9Hh0YNH1dvqEit0TyWtJokWPeCpeCb2o+kyT5GfqT5erkpSDT135qV4lHl/qcsltY6mp32v0ljy4oi/4Fm/6En6YQzbPglLnyRzk52UQ4D31jr1qb3lSiUZ/CYpnzEOeKb7wfcOPtEwsu+5kLFuGvm5rsjbVVDZ291F7TnMpFUJ1u3od8GbuAtuqzt6MZWOb4+UM0lZ77c86Q+1Ie3bNStX/g2JHw/93BufHUH3KfHePXyr6dvEfIfEdYK32qav8qbcNaGPkr6+xfG0ocJuGr5D+1/hG1BAqaKqVJLBx6yjevrYt6HvCb3YR15tTNTj3uwAx0pmOog/6p7+kshTgNCSl+hVWOpdAFscDfQGDZWhYs4JfH0duWORtNZxpLsyVSEiyoQ0VKD5HTR2LMZljM4EKITQEEqFq6xXX321VKj03RgeETwLsEqgdn28Mvj6179RZ4yf+PGBkzpiM2ndjxd8RCDxuAy2r+HYDLKSsCB34J8RoJ/UHoOTVqXGQUAjOCS4diJOTp6UG+Arr7w8DhO2tZ6xYcq3fe5x6ym/lncYpqmwJ18gmBeU6x7GsdQVj/Uk/KRGfp5xesEMtdYJZMeP+Qm6Ah3qKsw9qpIlV0+f0Q8hl1TezC8IV/PWTSyegsxMSqaeAa6lvGXbY54DoLtlHnfoccvc74Ct5cv53Y38Dj2DDW5nnh8RDAt+5OLTr3/aIYcoD9js3Zg//elPjwDOzzD6NsEAxaDQsVcEPh6AHnELaLB+dHxcbq72c4NVx9e5mRk2yc3mAzZXP9vdWytxJvh0LtTBOYvfPn4jxAm31p+Cl9c5hNmeBBueX0tr494kOv8G1L5B8fZKGWT++vXrI8g21RZOCViU07zji2M+SSWXc20l8Mn6CR0J8icN88ncD3T0NJVrUHBWguMwtS3JePNioCDdNbe/lRpyK6dBgHrRpsWXtnKrb8f7iFfdtj9Gt+IYSLS0OuT2QB0co+tDbv3Vo/MqjWSWR1rWL+D6keZjbrikdUSw/fzzL5Rzo1zSk5b9pCW+eXW3lMUzL555g33MrvycvI6sw5tzIk7yjA/pJKkk5VzKk3XSkGc3A/vRjD73w3lbr87kWVsuaAebMUjZcIO/WR/U0eHx+FiRdBZ60reP+j1EN8qhDpVDveq/xLc9SWm/682mfEuyYy0f0Mc6bdx184iDw/sEebY7r613fNV5td5LX+NYezYuaW4O1mNu1+s5dX6O4NHyAQcU044fTLXyG2h22309wn/eI7h+wFoz/5j5OWXjcvzWesmD+twSVCfoEEUns26rQQmdKHsjlX7xiGsf9dzh0zaqh/4t607Ozy6GnvXh4p+enJWpeK5fQf+sjaZmfosnmcfes26TNmzf8ffozjFBqQJHXix/5be+Ut9997ul/MXjH9L7kShvztYEo36M5BH+5wF+Qf9h8GwQ7Rsp/47DvPWuIedRkE/lcH07xn18vjYtH86/end8A2pleO652+wX15ibdR0RON++fQu7OcLWpnEglDd1dIqfkA+Dav2ccjgPO3zAar2pDetuBc/O6a0bt+qF514Ywba8OLY6MK1KFRD0s+UARfdqrdcTLql2+GPr/Sine2hnfuw323/g63jwtMEmz7lgsq0un5n2XFDuLTZhu/XSscX6UUdhReByyN4prWJOqBoymzbsZYHCjhZgVyiDZWH4NIx+SauYe2DP3CuT5SSVtApQl0+SKn6monPNjzwW5dHEL34qSXXGnjRI2hplGMR3P6rGv4KJDLqpkDpmAg9mStpCXT5zPsllmdEG3lxM5n577DRJJTM09DCBZyqmedNkbl/y1icp8ZK5LUmNhzQhDyR5SjvJaF5+pfxXlaQ+/lgWarQtYzim/JomGW3FM6GvGWaZqaLN3zX46835CHUz2LLQmZAVUtUJbr2ksV47sd615cexzk5O6wl+yYsG5yQQmNDbCfHXEfbkTfZbb31rvCGyP83j8kQbdi0J1n/3u+8SN5yX+4ywYu0ICbPbenVsX1hhp4Jyy8dTIGYeh0fs7Zy3YSTspwf4ksO6dev2WHseVOXbteJ60P7lZwFpOsb41hGZEkHQ0Hco0lRkB13aTZfyyIvAadATiip3MAMQbyEd/JCTxR7uVggoo1uCLBe7DJ3izKXlYpgYb2IC9ihzSWVwhQKs05GpHOknqr3qIadOnbMO++TJ6Si/9+779TzO54d+8Idrw0b4wYcfDUU71ne+884IwhmmWus4lGv1BMd2AI/KLU8NAzlkozN1LOvOcDYeBhxWx7pnU3vuuefqEId5yqtcVSDPrEkc4cF4Ha6jlKa82y4MHAa3zrbOJH/EDbltVbNMSSppNT/mw2oFKhXqhbmNamjpFFzvEzr+fpAFmTRJJSE3/yRzXjIZtJeyMznTn3neMwSzdDlHc++5feQv6ST0B8Bk85vb9/CFrcLmRN1ECq1B51nqxi4PbiL/+Te/Um9+66362td/twy6fe2aBMM+KIObtJQ6P+AGNsxV2UbQc59bpd/67d8eC8+PIvz6r//6+DYLP1P5gCDCQMxXUTs2nV//1V8rN9sTAmkX5Hq9Hh/z+Orvfq2+8lu/Vfb1tsnNUht2Ez7FTvbwfcBY1ls2fUwQpE1on9qLc/qEG/cksJbSlsRzk9ZBJBk3YuJpW7274FMNuYqntYaOptF3z1oQtJUk4LRyPSSpq49zZNm+Cc7cAigTaZIKtJ+cnnAYvBi05VO6ym0fb93ucxvXwPMPtHRi3pC988536h4HQW/s3PzfJVixr/KsN2ucVOPmef54jrJJS5pCx7YTxgb22MCK9U8Jjop1d1yvcsNwkzcG3gz6lXoX3KqtWOu+chdJB3uf4OWQtaie1IH45m3foxvnznTHZi9t2+R71sA0+MMKhy4XHYmfhLY+boHl9eja0Vi3SUoZiidJGRwoh+u69VadjaGKkci39JJfdYFZjIOdtOzTWhttjmVevpa8PL/yyiulj7RO++oEvuv1Bhs/rBdffAn9XBsXBm4M1zggHuKfjo+vEajdgKcDaK8H7mZzQGDKmzpsckNQ1Fet3GicI2krs7xZ52Zxho73zMUe3TmueKaPHz0h4L2oRL7XtXKuyIvvvO8IzIrHfivmqNDNuNluVb03eNqQ9mFbjglqNWxp4rX6BAO9d6uoa2yGa7ozQyx459Q1qH5AG/Wt9cu0wcdq4E/gKoP8KIdl8RZ9r+DXuiRjTpVJfOsMmo85DH71q1+td777To0AG3tZIYe+9+233ho+44P33y+/gUZbWj5f3aDXW6sbHJr1HWv6HGGPCDp8yzmHdm/cemt1wR4h3iu8CXvxhRfYg54r8a4xtn2OCQ7s31tq1VEcAqOFOjzY1IR+9VPyLV/XGC/gPSHYqEolDf9LP/zUhjlfIa8HXe3igMD7BhdG1ourTrf4uC0ymhca/AnSaegXdVagecRB13JnfpxbcbXPFXImjIe9N/qqx/rEM8H/BCEhSdk/kVehVaDvXGk7x9iuH8Nwfxr0oKVvKvGlH1U1oa5p0JEmKMOmOmtDP29aldoN+7V3Kq1Txdjwsb+E0cLYGQBOUlcfaQulRmlLUvxQ3I/UwE98/4fKqsBT8eQTQJH+dDIDOKpA9vInsU9VIo1ppEmGfRZPklGnrrXjzhyYT1LqKHmWFk8SftdoEzfJKPsrmfMThSQVdCqOdJSVmmJGBuQSxzYhecbfUgZl/CRiFzqYBq+2C0lGeSDxiyJ8BWAUC1Uj38g75/KShNpP0srAU+eu1yQcQo/wadv6whe+UH/uz/25+j/8uf99/dk/+2frT/7JP1l/5LvSZYwAABAASURBVI/8kfqxH/3R8X9ubDbr6r3hJ4/rlDhS+3ePde9Vj9p/a511ui0PydrhIWtXO7VtSR1Xu7fO/Cn7vH7RsuDF2ynrfMbZMWYv18h6sxmpdI0BHNf1O/rgC8R3DME6y614rFjAyaFq/JhPZiWNistfS33aPFHT5cKTWTdEbyMuWPCby1sUhXcwg6pTgtNHBCg6Wcl1jExoGEiSsdhkbuHHQEbhxHHx7llsBrrW+1rPzdo2BfX1ng7U9p/8yZ+UfJ3zesKbn29/5zvcWJ/WfW4uXJgdh6KiVKyITtSeTWhi0VpOZl6sE7xVevjwQfmfa/gqt1CLuKBVZ5OTf4MUx3Lx2GY/dZRkGKx0rVcXSeoBt0jlTk7D5bCXeBAfdZPWSa4cjnx97JFWg44wekjkCmjoEBx9xDWTpJKPw9V68+IuUGHYy/m1TbDNVD0WtBZQB5VGMcCcijclJjV94l+Sun7jRp3z9uGVV14dm7Y3WO+///742jPn1m+fePvb3x52gTYq2InpGAuq5q3zYx5+RvK3Cbi1BRdAx7a0h+eff34sOje8hw8fjmDa1LFsg0wZoP/qr/5q/YN/8A/Kj6psWEwG+u+++y4L+lo5r359ozdcj7gBs835dZGZaqPHbKym2rvgPFunrbvQ5VmbtU0bN00yFrA6tV1aSWZ5mUtpJCnblMe0PvEkQd8ZOEnKJ8mos4+38q5L6y1rn/LTu3NUBHgv0DSBXzgQncimXrv8A0P1qAN6wLpZr1d148Z1cAsHdzp4VNcdPTfmJcloSzI2FfvJ/wXzq29wza4JGJT7xo2b9ZnPfLbMG1SLt9C5gU2oV3XpPNhXPap39WagKn4SzHuqxrCPWJtn+JZjXrcXdnbB2wl1WVcedZxk6Lu1Pg5CCZ3B3/HGRfwkgyfHdWMXT18R8DkeFkuhZjoNez0o7ejtt75dBt+pVrYfHhwRuJ2Nj4xZtq23VT3kckAdvPjiiyOI9ED3xhtvlAeP11//TP3wD/8I+r054IUXXoTP1bhxnv3UxVgnZwTMVeHW8bQaOnf88TVk+LkdFxnKIKg/bf/Onbvlgcm8+rPe1DV3yiaVBHXNYD9pJBm0kwYPvZwjxzJNUsovuP7ts7QVj+Uk5GpsmtI7Z/OxomMnpkkG3QVXHMcqHuneHt+Scxv/+ACZz4ctiXvGpuda0gZYGtTvK8mwQ7qOVNmUV9/xq7/2q8zRph5zO6aebLtz507d5wBp4Kst3sIOfcN1+9btOuJQoyzykGTI7VgX6FZ7uH5ttn15saxNHhD8vsCbGfseEvj21rnk2dStm7cYe808r4YeGkaq/hZdOLb5Yy5spHNMMK5tdHTUeh9jXxAwT1Wjv/vYlvmlyBo9KA+3Qk1hPphCEMN8yX9i3TT0oSw7gnl1t1kfcCjYDnjpxZfHHCz2kETS0JoqSSmzF0xWQrYE80IScGr0dzznT504lmXB/qcELrapQ9uUTUhm/rzQs37HvitoT6YSb71X6x09GFT1SmtDHsfx7fSKA0e/DMSDbgV5m/x1CdJOMkrmR6ZmjCQOU40U7ZUHIOekt3kccbWxQr9VqRrA74Ffl4+0hMvi90nUhZDMMi98mCbBPmb5VsQji24WfNOrJJPUUmd/dVE8csfEkauShmBBHOVLYvEpJBl0xBOneFpLJSH38Z9lDMdN5vahl4+jMfz0FOwjTMzrQj/J4E05k9m+Trih3mPTvTUubW7WX/yLf7H+0l/6S+VlxN/6W3+rhL/7d/5v9bf/1v+1/u//898r9yIGwSc+Kr+8QBvT3y+8uVdrz3fv3KvHXCDIp98qZV3xaIf2SYLv2A1wDbo2Trh4E8yLs2U/8JI1SQX+UE5pdx27k64Xx/qZIacV0PdHe7e/IO0FWgIhQGZVioh2MJ/E7AAJimN7EsZNWV4mK5kNySDXvta33mq1xtkQtNjfeheSQZHMy4zCyIxt9hFPsE0H5Kb76quvlk7o9u3bZTDlH095W2EfNxCDMV/1ubAFN24n1GBbZ2SQgBmUC/sxk1st3rfU/J/OVH3w/oe8VnsyHJrySXfhaUwODu+UTfwFNshG381mXW72TkySqprQRw0HKF+Obb/WWLRMgmMrm7StSxgfI5RP65XXeghhR2DTJ0mFCus1WLJD36biL+A40pXnJJU8A3GTmAwQZ2T4pVMTGvKIYpuQ5CkN0AY/yVy3lE0XmStVnduPJOCS7x0+O/lnckh38Vd7I49UhXGdD//AK71xUn2p3Aw3bFweqFwcHmhu8/YASuN1+QY76tDfc9hSZue6tfZ0AXeclWU/92uq45TOi8zbHn0LBjfag/MrLQNf/5BRG3Mha2f2dUP2j5f8JhJT7chX/865AaB0XZTf+ta3hmOQnmXnwzZxHM8A1wOgYwmPCNLFsV0Z1E3xNPQhyLO2b718JBnyYRLY1+E4MEg3Ud9TLY910rOs/dnXsny5buTfVLv1xlh8cRzPceXHfoec/F977bUxf8ojjnp3LaobadrHcZI83fyUWd0kTC6Nykgy6CjLUpaeY1snXWmaSlNe1ZHj+7ntF7gdlNckZT9p6A+SDCdJUoIBgQ43rUq8JLU8jrPUKZt5na/6MFVGeRfPPsonjvwkGUFT0oZvGDdzTMSOwMU64YzAd+ulAnZ7368Xpc12bbhKPvfoaKpAQzn9T1uK54d/+IcrCQHzCW/dzob/WfhIUtpikrGpmFcv2oW86Te0YfOuAdvvETyaV4fOg6BsDDV+lOvcA8/5dvCDGLVi05D3qmf6WrGGlF19mC+eeb7IDLxUMsNcP0FvP+ZZHuUpybBZ5S0e9Z7MfZI5lZ/WOnrdlWky25K6s+0OBwT3CW+klNWxtvhhdaS8+n3XlXuBa9A3UX58y7ci7hG2uda1L/9YWt0J2jksDb07Tmtt2JJtynvMTe8Nbolf4u3Cyy+9XP634QbY146v1SFrw3WgfpRtjf5c39K0ruObBOmrv3MOGKY19odZPsew3XENrsd+iW9yXHkQ3zZlFU8epWmdoC6ts11862wX1/EsW18VgrgNtnU+gmZxtA/7yrt+L8k4hGknSYZO1Jv9F5D34rGfcyD9JGO+bUsy5jqZU+VTF+LJj/30ecpl/2TGk3/rzs/PoLUvabmvyqd9xTWVN+kI6rnonwT8GVoa/SfK84809xh3YnsN25Sm9OTFvKnYSSQHZNiAY6kj1454YzwRr8Dk/sV8WpXYP2YHJBm0RoFfycfLVJUyqSPHUQfasvxM8CyPgjiWBcv2E+xnm7yZX2Fv6tq8uIJvZSyLI/0kQwf2S0Lok+ppVeyhG2MzoJBn5sF5qKcySE/6tpnKy55+Saq1PvQuTjLL2VhL2laHL6pKuqb7/W7YCBVDz+IJrk19/V/7a3+t/o9//s/XX/2rf7X+yl/5K/VP/+k/FRXfsMVHrUas5b7lOvei60/8iT/B+G20w0QdrNfltwUJF2cX5SH3udu3S11sCeT9e653vvtdRJ7KA+spB3ZT28ZA/NKCBLJoA5/GfCibeNqF+SVtvTPsNGQ6wCcoc5JabDSJZDhob0aapJoTrWFJxImRoGBeY7DzHkegYqwzL67KF6xz8VufpHREGqhCHF+7DkPFzcTDuv3c8+Xrf/v63bFH147rFEdkP3lwMZq3r/Qcz/F1rC56807cl7/8E+OP3ayzzzXGcIN7//0PeA34jTL/+PETHMh9Tv3H9cUvfmn8ccl9bo913ls2xQNuHlrr45Wv/Mhz0kYwL13l11jlR9DZD556G8o1ALBfoU83eXmWtxUBp8Fiw+CSVBLkn8rDxZ4FOgBdJs/arKua8ezn2HX5MNfl+NaZCqMOizCdYRpjiLPA6O4YDbqj8PFfSap1ZIHfq32Sma9kSWs8C84nUxuTGde22R52ZWpb733wL9/WzXqYag/jgn3EUefq143RwFb92kecJPXBhx8OvTsPBjD2OeT2yYWqfSy0TV2Qhxi/bW7Q2rb18uM8uzEbZG3ZtLU7651LNx4XjHMpX+L6/doenJKUt2A/+eUvj9vtBbcxz274BvbSUw77W++48uHY1i95gyRty3rHEeRhActDduzEvHiWldmyeNIz7zhLu+UF1Fvrrda8mlampV4aQvEs/RCt5PkAXMdxvSufOpFP+VY2Dz06W+fANgNgdS+9xxweAk0d9zlOzG9EaBCekCHY6jVu+m/wStz/tMbNwbYDDqsbQD27jtWX9A94C6ZONxyqlFN+fOsgv/JlYOO4tjPksAvnWh79Ixnr/Jo0ZTEol14idzUcobQd03WqHMpof+sE8Vvv5W2itM4JTpWxt1VJs1irRwRjnds0/Yz+x1ed0rKv82uwIq/SVqbiOcfXHeB3HCPVCnfAjfpRNWxIHGmbVw5xl7y2qp1KT5kNqMUpHss7AnsPAIGmafEkyMvJVhrO/Wq1xukfVJLq8C0f6/WGjWo3fKRzmSx9Ojz1qgqB2rpWBN4rcFvvlaTURWviNGhuyqfTpp2YVwdLfsMcNuSzXvnUjXK4LpMMWuLbv8aTUSdvSThsPBk+2n72UQ/aifbiR5r8mwH3BXWvXt20PTALHopfefmV4Yukr0/xwK0+V2zMzq+yWVZH8iev0pEn8/ZT18qz2IibuCC+Xyn6znffGTp6jguBpV+S8lF+8cwnc515x9O2T09Oyz6WC594sN7UATpbMOVPSOYa8VzbTMQYc6G16ECbVk/ahPz7BqW3Ve22+/IjlsqzRnb7Kbf6UE+vv/56iZ9k7N9bfKN8i++YE8bae6vOm1u8d/kHbebTqnbc/DXmWLpJYC2IMjF3j8e3C2lb333v3fJSZSKEMVjye/GH/Nx4q1vHSlLS6diS8rgGTG0zvyNgSlJXH9ssJxnjKpP01JkBkmMIyiN/G3SLmuECp0RHaapP29PbOJDYoo3adsFbMdAuf2wBQlEg8Ucevh9MDGR9kiFXMnda6vcEnwUnyiu/yYxXPEmGPElG36VPQ89JymepQ9k14Wf1q4Jt6lz+DzYHg451gn0E89LyoCheEtb6aqw9260zFUcwr/5MZ17bwJV3dSq9JGMscdbrVZkaG51xQWneA5Vr9+LiYujZvf7nfu7nSvjLf/kv11//63+9XOfiSnONnbrmXLdL2fWijf/ar/1a+XEwfaH05PeA/Us+HMPDtu3iOpf+rYV14mkj2m+wXfm3TzLznqSUt/U+5Gu9D5mS2aZbC3vAjrZWlarWO/a/o25fPknK/sWjHI4n70Jz09KByZSL9PHDR+X/yibItILYLp6gUboAzthQ3UQ1ppMnJ+Xn3+5xqyINlbTd7uqATXM4LgIfB57gziv38+0FzE1M7hqWArP78Sp6GUcGBctu7Hd43XeB0cuPC8n/0e/k9Ek56eIljcnbsrif1FtvvT3yWwLqd999r0LbIUHZf/1f/zw3po9G0G3wfYcbk3M2UfsrzwX5J49PxuYhXeWCubE5b5j0L//El8sAOGzOAAAQAElEQVS/ipUH5dMIxNniALxJFVclayzbS0eVBIOzJeWCFtJatd7LdM9Cs38SkMIErkqaxbPn5Dh0NtWoW/JPU/rQVAmTDv5cPzEeQLkGSX/VXMfCF0ce7CeKYJ2wZ7EuMJd3cActnKx43wuBLrUSE8jaX32aJkGePuZIg1Y3groVem+0N+Z+N0DnYBB1+/at+vznf6Se5zZTWurnyyPAvY69bIbzfsCh6UP/0yFexTuHQmu9BDfhO9hLIv1VWXfGrWND78p1h3lHFeOmZ7Vaj7G1U+e2wbM27Ny6mB3f+TR4f8BtpY7rz3Pylk/n+BC71r7FMxh0jOI5J6hK1M+EjJ2xzp5uYNq0fZNU8gzsK9Advc4KTQL/ra4+4vhVWlWpGlBP7cO2BbSvjp2tN5sxvmOuCJqsS1JJBm11Iv/atWtM2xZHHSi3war9LCcZYz3mVfzp6Vm19LrOTd+EraobX51jNNUb9deYL/TbWurDDz8Y87boBTLlY2CsM/785z9fHV6tU7eLDKbyI+/Oi/p2ruRLPRrQegB69PDhcNJPOGD7RzR+7ru3NmxP3nV00vfjPsp6jUO+9dqa9K5duzZ8lXUIVRV0it2v2DA6QHbMSSdIbU3nuh9BqojWGXgbdM921kcA/RwXC1t8UJKh5458jm1dMYAHxiSVtMolWK9tLmVT9ewY1mu7jrNH3+v1HCjL/yH+TRxtcbM+qKPD43K8ZYwt/uiCDW6/m+B7O6B47HtKsLNn7Ut/yE+AvoVv+244GOwZy/qO7B6UtRdpr5hb6+RRnRyyFjbYmm3OmbK6hr7yld+sb37zG2P+77AuPeg8ePBg2JG49peONPbw4bime8Z1v2nM4wIr7NdxGjYlfUTgZxpz49saA2xtQ5uVlwcPH5R95WcP7dV6XY5pne3S07+MvzFCAVv0BMFBT1t1jxNfPOV2TPsK1rsm3LilZV/72CaIKy3zHd2Zl4aQZPBVl49zY1/TAexFE/z21gaGfQRlGHSjfU7sTeyjuArtTjin35a5m9fyxbDpLTLJa5Ix5op52xCAHWIz2sN1bu+vcwjeMHf2S1LKZD/HTDL0MbEIpmnHvG1r+Z8Ji8W+3qywpwv8qPU1xhg8Vo1vbloxZ5bP8YmnxAwPHz0c39ilnLYpk3nHdk17eBK0EX2vNmDeNnkS95TgTb/h+Hv4koZ6XrFWDw42rHvX4GFdv3Hj6X6+pr5xsWTAX5Vab9bgrZBNKsXesn4KvvVu2Jg051aUXN//cewJ2/m9QN3PdOb+4u0JsuU7jIF6y3brxUhmfSepZAbbHEc8IZnrkzm13XGS1I75H5/55xC3BN5JJD1ASVgxg/as/x310yhLmwI6mUwGWCd915DzuJQRmfZgD/vBv23yMDEfzpPz417sHzbeu3d3zLlsTHTU33qh5iXW3/k7fwc6VT/EGz6/rlT67gd/4S/8n+t/+B/+Qr3Im6Uz9m/ttbXOHG1GjGfdeu1cr4gdTwb/hT3O4z6s999/f+wJ2pCfdnAQZfBjdq21gT/mgXWmbgV5W0D8BawT17Ky2d865bGfYNn2BSxfrW8bFtjSUSQRVJppg5KEzQtJqrNh2Md6F4Ab23ffeWc4UsueIHR60nxCAL7ZHAzlPCCAf/LkSflHHuc4hMfkW+8s0u0wePFcRC4oU8czdSNwwgy4JyZR3hT6F37hvykVy6+htMVZyNe7775bb7755vg4gsIeEPA/uHe/DNikb5sfF3DCHcON0knzsKF8jiGehmidXznnf/+sAz+B7w0684bvjAW/GG0yG506OMOheGMyYVRCEoyxDz4T80x0S/mc44Ba77S3AXQZxjthAOaxen4YZRTskUFn5NKKAj/BxKr24Mywr2VTrMtHPtSF4MZiKvTexpwqa7/kAxarUW+a5JLC9yajhTFhsMw3DLinlWmSSjLmVroL/SSDUJKB13vDPla1OViPV5eePNWdNvTDP/Ij9aUf/9Jw/NqOc3zz5i3ekDyAdqt7zOmeDdngw9Oui9ebpdu3n4N2Z+w1m80hzmePjCs2pnPGWgMbXsk/Hgcy9eKc/czP/EwZqPmRhQZv3lL7HZ+3b9+un//5n0fEqXzWbNamyuMNmvh+ttsFLX/Su3nzJuM3xj4Y4CaizWhr2qdl6TT0Ja0kAz/JGEcaQvE4TpLaYw+99yFT724Q06hL8rRPMutbuvZ3LEgMh6P+zCep4mfCYtJSM1CFKW0ONoNW8bg2tHdTAzjHd6p1eNI12NaRWx/w6Yj+Hpff5tBbc4i6wLa94faPTx8SXHmzveqt1OueACB0XLMRq+NFPwZjrgnHVF+uwyTVoOln93TO+hjl0S/oH7QZ8eQ3CfO7LudCmpvNuqTvnLgur127NvR2zitr5109ud6Vaawd9FzQEOYZL3S+othKfsSTF3H1YVs2Nr85wznR+e+xR1PrH3AgVGf2OyQQ3UN7i9zOo3BAIGs7bq2QsAx8eluVN9NLfr3alGC7t5Lmxd9e7LBnA5x9yb9ytNaHbNqWtK1v6M0xn+CL1ZH5FTrv2JJ6Nq+eimfH7bjt9rHNj254M1hpWEsh/5ab/h35FGLWnl/e6DtXjj+Pe1AH+Ft1/ujxo/HZS+dCcH4cKwm0LsZ636K/QvowhuO7Ngy25WuN7C+9+DKb7YuDjuMIK/jfcZPqprphPXo7ZnCoPTjHO3Sszm8QRO7Rubx5C22/My5svL30D4RX9DXwa4zt/Ii34+IkSSXBpKexPy31puotmdv9XHYy54tnadtejn9xvmU97Ias5+x50paGPIE+fsRNUurcNv1+b6166wUDnPtm+ivmS5yEcmuDPz92qZzXjq/X4cHRsJ81OhMc+5z1t6xf+xaPY1vvuOrKt0zLmnUt+pnZC/rt0e+OC7ENweuqN2gryzn8FPYJD7WvACuC1z0BeFqVcytIV1tTXnXsWvnt3/kdLsIe12c++9nya1idgwf4BPdqfaeHZvPu80/YY+1/cvKk3uM23PVtsGS7Hx34Fnv7t7/zdr33/rv1rW+9yV7/zQF+xO/tb789/rj9vffeG8GWvsJxpHnOHBRcB/1pa1tsb4cNB+b3pBvs1jXvuHtkmwBvP5mIWmBi8U0uWmqu/iS5Whz5JNUYKwlTCTVscdAZqFNRXT7i7GlLQt3HwXbHs128JFZVxx5WrINBj5okzNGe4kSphk8wY98kgw/7C2JMrmL9P23iSF+wXdpJBs/J3Hceq8YjvnNrwXSLvdvHvLBer8blzpr1Jc4KXq9fvzb2If2Ce+u3vvWt+uab36zbvAk6OT0ZH7/8pV/6pfGHjz/BpaZ8fOMb36x333u/jq9dr8Oj4/G3KxfM2T32/ZvEAdq+IN9nxGIPOVib7jnIoIihS33CTfZjfVLnjcwBe5ztE/O49asHwbX/xJwKe+otK4d40pmoM+294Q8u0GXQ71bRnsJEf/sJ5m0wbZfz3w4wLhfH0dHReC2uI7Ms+LkxleQGeZPToXDEhnELxhsToBAPuU1SoToqQeLXOSGbunh0ripD+uI58MnJSR0dH5X43kAYHHkjeBPlyY99XRguEsdw0Z0RvLpgHuO8rZNPbzA8/Z6h5Dt3PhqLsjCgDz54H+d2zoJ7u/y2hPdYrNbvMYjPsdAvoPX/+of/kNdpp8M5yJvGIsirSpLHJOWtW5Lx2XA3+fdYwOK8wI3VdW7zdjikzcHaLsMw5U06VmjQiQtDgAMqXOB7FnWSsViWcTrGqNzlw6TtcPgQZDPbk9CRPmRsHZBkGJIFWqtStcAol+MtOfKWB7DEoO9YkwY0+oHn64mnAL5t4oNL8rGfiTphVF7JS0q7EGzf4zzUhbIs4OZ4wWa31IvXe0O0/bj5dB6de/seYJv/8T/+x/q3//bf0j7VbQLoz7z+meptVefQaPTb8VrUb5r5qT/wU/XTP/VT9Yu/+N+Ci9NfH5QitHTYTLXWK0JSftb+AUGQr5e2LFxPvxfc+OkAfvZnf7b+/b//9/W1r351vJ46hAfLfp/x3/t7f4/T9FvDbrVxbfcat6ELr2fYlfktdqa8pr33EVA0Fpxt1hePcpOUqWBemGDaBS7uXJ7nS1prHJd0Ep2grc4Tc0c2SSUhN9c5jiBPBq+PHz9+OpY9bPv/M/Yf4JIlx30n+o88darqetfed493wMwAAwzMACAMSYAASdGCXgRJUBIlraSlJGrffp+ezOq9lberT2+XFCnRiaQgihQJwgwgAoQbYLyf6Znu6Z72fb0vc877/7Ju9TRAaL89faMzT5rIyIjIiMjMunW7pjNMF+/u7FOeprYcgHLqw0luZdliYLEFlfUvIryuuhqWEeS6ie3GuNdRy/iVgyzm3LGzhhhkyTv0056yVAzojAiVNsqv2jky5+2ddXz58iVdMazZcG7a2Z49e0YPPfQVLflkpGe8Z8+8kk8xwLlpWzIMbDt2pLxHRJYR9bUJBDd2iu9Gr9BJry3sB/PqGB80cssWyXw1gYVlBgz7kwL0dbWDzZ7H38qBA3PqWYc6HrvpQ4WUChXeCEnWs7ldbrNhB7OSb9NoV5mP0BsRNtZ986zO0LMskAm8rUyjdp5k+VC3bd0qLf9hHeVNb/gL00qetRIRpmvbMuqJMgA06DYp9pb20AyfwAV/sFnoB+PDC4Id4MqVK4oY0NnzHE26aVXGz3wp63jd0A98jBMRWd97ng/XvthWxlleXnL5Ru6bUpHpg2bGt4hyObaROson7WPwC8nzj7BcvC6cWL+a1rdRIT+AX2KUCWPz1iqbQrPgU0To6vxV7bIMZmw3mDM8hA/hVvTt2IYsLy/bY9SKCKoErTnj/xjbiXW0VGE+Qytp03ynfMv6ypyZK+URg/VB3VCO9AHAmxLzLjIPJc9Jyjrgbl57pddQqRTJEK6VetYpeW6YZVI6gsvdxBrlwKSwrsG/yu3kXozR8gau0TAuj7fm2yf4Shtkhr9cWVm2Ti5p3jdNy9xC+7ZuYX5BLetv12NSNu7ghuCI7+muzfvktVF6rbYcqMgc29hYt06v6Py5V41r2bLd9PtqXqOrXrcNB4HTPqRo2X7Cr4MHD+r8hQvZJ4MXGsAhT5562kWEsKnAzMy09uzZrYMHD3ijNefySXEDNetydGNsdMx6MObuYb41c1p6fTDu+MS4y0rbqUKF+cP819bW8qlqx+tdfrBtpWlLrlcUmb1h3leeK783VJlhPft2r063/oafmvdAHAr3iQgKFBHXICXLcQeorLymsUMK3jICReQXFdYt1lBE5Pz1fWvTIT/0j4isL8N8UaSMo+Fxwu1MkfunHAyWlpWbm0YH35aXDLwDtefIvMIyJU/dEHinTTJOoDbewvRJoZQK49O1NCL5vc7rA74yh8Jtoa9wUFs2G+IEGdxNy+bWW2/VjAPrs2fPijbT09O6cvVyLnvFG6bkMfft25/nyMeLrs7PKzxGy/o8anlHKtRqtnXkyFFFRLYB6NDkFfl7HAAAEABJREFU1IQapevaTR0+fEhHjx7xQcuYbUont1uyjlMP/zftT1ot9EWZbjdQBvkJKJVfnfGP/ESE32W+FmpYp12U89APb3iXQjKYVeaH/FgSFjHvyTSH55BcqohQ8iQLMwlkZVlmR0UQcdlH8Eyab3Ngx8i3MxCgvOIdCR8XQYFbVlgMNXkWzezsXMaJseZ7jTFGEAVgHDgJGn4vLAZwzcaAX0yivu0rLcaPGNBEXwwZKfTRnsXPRG+48QYhPII3ADatOxAnX1rRxnxF3HHgsLi4kBdqbQU7cGC/gPvvf7M+8Uef0AveaW/aWR9xAA7OPg7Fi2LVGwjGbHtjkUwLcyFggT8oFApTm5PQgzORnzAPWZyclpTNJiVZKPBWgvl1VjDGiYgsuDUbgIgQD+NFxKCNT5eqa0C/2kL8eqi8eMBVeV6VabFsXQKmbw6RQhGvAa3gVd8GhRQgD2S85gNtmOefBnPbA+Zyt6vMN3jXdxAzBOR2PVDOe9/jAbXpNjk+XV7LJ1ZjDlrhMw4eY5r55jFaXmi153fmzBnxFxkblm1hpZ+cmtK0Fyuy4Nbhk5/4lB575FGde/WcWPjjPtFqW5+QEfOICPXM09L6TZD5/PMviL/a9pnPfEbPPPOMdWQqL3LGR9c4jSXt2jhHhO666y497MCf902fujz15JMiMOEzjvv27RNzAzcyHR0d/FVL6AYYn7q++YMO0XZYHhFUX4Pry9GJoSwyP4R+mCluDW1Oso4N8+AHKKc9/Vd8cgQPwANuytHViMhBY8fOtW++UE976sFnbcu6SB8gIuU5SqFwnvbgjeA9NOxHQLO4uJh5ydpgvtgFDJ2bivqx8VHTnRyIrpuH6zZ6DctyyqcW42pavnzkgMB6w+v5tE8+Tpw4no3notfyjJ3tqDfqu3bNZWM7Y+PN2KzZiFDfQd66NxatZmmaQjzo9p69ezQ6PiZo7lkO9IG2ATelvIasZ8yVOlIAWcFTV2nL15gr3qRhM8qyafyFVIfHrBRK3rx3xWlziiIHHhHJAcG4pPAcm2pZlxmz0Siz3oMbXB3rGGPIDzJAVxibchcJeiinPXaI8qGOIYeIyLJpeF3QPiLUzDZI2c6QR6aMQV9wkXJ4cOrUKb388ss+FTwtfpFw0bJr2+6h09h28NMPmlh3rJ2OA2z4BT3bO5sA8PPO+OAes3NcsLw27NwoG/cBDEA76re3fMPUaMpmIPMtzL/RkTGNj01obHTc8h4XNoF5Qg/9gEyHfRU0wTvSiBD82t7a1qZP74tUaO+evdkOQNO4xy6b5YAXraboIz/gHndQCd8YC2As5k0KMF7EAD/9gIjwKXJbkxOTedytrS079m7GC7+QFwDfS88RfWCeVd+rqpJ4T6Yx+US4j/00mBzjqtT1eqysnxEhF1hzJHAyD8YmBeB/5QB7fX1DhfmBLayMB9lSTwpObBTBBrYVeZ+/cF5rXleszampaXF4NmH+jNlmNYyH9xVvjC5duOi1WBoabtPKUJpec8L01+Zlsl76zRNDB7q9jmqfAiNbxiZlHSIj8vCUze6SNzfy3JqOGyLoX2f6kV/ZaHj9dDMfmSvzoXyAb9vsqFTYj1U7YybnCdzhc9PyXfe8aIvO0Z9x6A+elFJeE2WJ/M3nbs/0FzILpUjKcqjhde212qCrx2NG9rQer/bswHU96LpnWD4sigjjiPyK7YNmGUfEoAyZ0YcG0AyNvF+fUjeEiMh8oZ4y2iZnioL/a48lJfOj6w1kaRvKmDV07wDvyuMrt6VN376YMnDQlzz4I0KFdWGYR58iGIfyhlIqDMjffLOuyk//upT1sO2NKGMQWx05fCRfDrRt/4jZuJ2MCHVtR97wxnvFAdeK/RQfLes5luB36tDXKfv3B97xDtvdbfuGCUWEVm1/GQscP/iDP6Bv/db36V3veqfe85735E8tvPGNb9Rb3vKWHHQTK46Mtt1PlmkpdLBr/vQ978wb86O2zkJc7bzR+/86t48kAQqpYX4W1n3a1HYEPfsYeOOs5AbhhgOeFJLQaVlWlSorV8/zSSzoFOGFY2zu1d9hVkRkJeOdU1wMMFc3wzxMYcAVL5qjDlLf8+5364G3P+BTxTeI36iXn20b4LYDHT7rx4mRjLPyGCw6djUEJH07eK65aAswHsS5+86iKDODKB86AOqWbQj6ZhYfBzl8+LAn1Vej0bDT3hDCIliCxqadzbqdLhsG+iM8DE/XAua7GXFaf/Txj4uPhsALTzp/Rh0jxDUVOFGMiBAGo20HFBHZCRAMMhfawItUJLVcf/HiJeGQ+uZlSjBeRltDtlkQOeW/oigyvZWN45AvEZHbgI/+lQUFmG3G8Roe+gNVVgtyA4iInKE/MDAeHntQnHHTgDrSiMhlKSUBEYP3iEFKm+th0C9MiH9MG3SZhKw/RRrgyHiU3CC+Dqf8REQeTykkN6EtMupZcScmJzRmgw/fv/ilL4lvESiKhvhYSEQSzgLZrVmebObGxsZ96rFHfNVPw4ELsl326QyOApwRkXUIuTWsG+ga4/DxJeQIf5FB04E3eHFUi/lkp5llzUI+Yt2ackC/34F0bTnt2rUrBzT0Q/58by4BCfrCO+O27EDQbXgVEXnTim5TV3os6iIi66xZYrlaPs5EhCKGIOcl+FN5XHDJD+OSjwjXR66njfzQDnA219GO9ug68yYFKKcPcI0HXic9GwTqe5YFbegry6lnPQYvgDwiIgfLA572Mz9oz9ykkAzgjQgbmioHOxGR2y3bXhDYkbIeL168mNc3PIOP8Ah+Ix/WIzQk92X9wmNuFihjbbOuobWyDRn3Jg07hO0heHroy18Rn+MncGCNyo/RmNeVNrc2nOLck+nrK5LyOzKCbtqTMg55jGyjUbrftjcGG+5TZb2iPjxX6sa9qQsQ5XFC0Aov4TF6yrwiIvOAdtgdDhfcPP/CH7yjLeOSUg5P8xjuFxGZRuqGdNIH3MiEdozHOPCGTSm8xRbCJ9YOZawt1gM6eNpX8JQzDkHKqDcv8Pfuu+8WNo8TacagHnoYg/GHQBljwiNSZAHu4RzgASfOU76pnPCNKLgaXofokRS212XmpXYe8APMD0cNHoDqCHPaQB480Msraw56IoKqvKYiIusUBeCjHh6AC/5gE0ccVFKPnqF70B8xwMF8aQud5ElpO8RFGUBZZJmHGAO6SOEDPJEf8FDmbJY9dfSNiGtzpwygDeAqFalQq2yqiKSG8/IDHQBtoRfbW9iHMIdGo8y+BD+N/KmnLXrGxy7YtPL1s9g41sfY6JgO+pR53Pa25eAH2mnLZhWe0p+T4T0+VR4ZaZufDcurMM39nMcOYh+PHz+eP6IpOwHoighFhNs2sixMtpi/i1wuQS/zpwy+QyPvpEVKQu70wdaSp5z5AZUDxspX/Y2yMP7CuFLGDa6UItsZ9A+dhgfInPHYFPJxJAC5XKMzJR809NU3I3u2fRDYs+1LxhUReb0RgMlzA2qPD21A7T65mJfrIJf7PSKMLpyT09zb+CrxDNtAW8SgDfxmbACdAcjTNmLQhr7wgzJgmDdi/9QeZ0Az5RGR+R8R18rpHxEkuYzxeYF/5IGIyHURkXkbMUihhzFpGzEo450+6Azy4R3+UhYReZPMN7+hb8wPHMSLp0+dFnYIv33s2DHdc8894it1kRdzXrKPWPPh67Y3nH/jb/yNfIvMnLBlDdsP8DfLlnWgkWXO2NgMfAryBw+0YMduv+M2B/Od7K/ADX3gkIXXd/xIKj+0BxintpxJAVepsqxTUZAVZUB/xyfWrssVO/9FDPjHK3Xwi3zipIfBUC6UuN/rZuLXfNLKwtv2qQOnBBBJMLLlnTvA5xIvXbqsq1fntTC/qHZrxBMv1faiZAFGRCYKBgPKQVltY9PVwtKCzvo6+PyFc7rg3fXC4ryvdRZEEI9zwKkyNgJkXJgI8M7XOOEgOMHkJPJLX/6SHn74EQt1XIcOHbYDbHmxbmvNghr+ZaCOBXb+/AXt3bvP11wruW7Fu6KIyDsgPoN7/vz5fKrDYsyMSck0ns3B3bhPLWZmZrPijdthMP/9+/fRzPPpCcbXFhw8x3Cd9xWZFOpaGJzg9yzQysJzkXhq52s3ph/zIgUYeygY2lFGOgT6DPPDNDyHiKTYASkkg9F78VmytUEGp7quvLI8+g5QtPOAG6gc1F0PVEeEIsIz9NtO6kM8Kfzjd2hu2NBjrJsO2EiHwKKgXn4iQhEh+ccUmb5a250tL4SuMLr7DxxQzzzjYwsjIyNZD+nbbLZyPYsIB8nCAi/GnpML9Iv28O+CeR+WHXojPx2fFNK2abrAxTvzbBs/gf2ogwvqqWPDxu6bBYoRaHhRL3tDN+1dNcDJKW3AvWxjgM7AK3lC6Mea10xE5Ksw9MEiEXihl8VfeNPQ9FwuX7ns8rAh7JkH1deBMpcRljFYT0rvpOUHmhmrLEtFhPsTJFY5pQ6aWPzyw5i0Za6MzTtt4BO6S0rbyjrQsNycqGtHw01Tw/jpA08q60LDPOjaJoCDd4CyiBABC3hxZMgNvvMOjcgzwjpjReSdcbEf0Mn1NR/pOnvmlbz+296YbPqGgPUNXeCFz7t2787BAP3Ad+NNN2rvvr15ve3fvz/zmc/n7nYwgC60valPqXCfQ+KPZnnovNYx0Mk6gcFHh8zWbHiv2HZh1KENujq2E/RBjwCz0jat4RO2Xm4fEVkPm9aliFC4QcP8AzrWM9Yy4zRbpdbWV1XYOJfmpyxT+hRFsqxrRUS2m9Q1zN+l5UVNTI6r8HVrv+qJ/p3utqq67+B+w2uim9dJKkKU33jTDTp2/KhHl5Z8LYpu9b2WaxM/WAfd/HsM8BK68pxd1/YhAJ2WlhYdlK17M9AWmxr6UDc7N6N9+/cKmuAH9IEzIq7pGe/UD+pkHa7Mk7bXcM/9SrUtA3wDf0QMfs/NzeWTqJZlTF/6RYTAj1yhT37AWZhfvDOnRZ+qD+mOiMzLiMi8ox0APmRH364PTmjPXMbGR62bPSXzawjtkZYGMihMcz+PLz/JQVXZbGRew3ug9glXJFlqVS4nDzAGY4Kn9qKBRuZRmG6jyjIiMGv5CrvhYLCy/LBvlDHGEOhPH8Za9wks1+u9fjePxziF9cBTNZ0909nNKX6Z8eEP84R3/KLZ1atX7dOWvQFcV8O6BM+hZd2HEdCWUhIywCczLvznFL7vgPXMmbN65ZUzYsO3Zn8JL8EP7jXT1Wo189ibvpFg3bO5KYqU+Uge/YImgvGjR49azuMa9od7EZHlBR219a9lHSAPDcl00Z8yfCZyg07qsL3QO+ubKm4YWON7bAtGrFv0g4aWaWPj0HRam3OkAH2hZ7/988zsTKYJ3GweAPCDIyLM25571plvtUIt44empunEX1v6uV7+39WwNWeZCx/V8GJWRAzKv8n/EdTVEgk4NHjoTy4ilIpkCFWWB2NSB68B8rruiciIFBEZqGfdY1dSDaIAABAASURBVLtpn8xTykgjQsM0YtA+4rVUIWWw/g99Oe/QA3+ZKDSRB3iX10XDuulhvB7D06+87juZx9iUVqt0eRL2/bZbb9P+fQd08cIlITfkiI7MzjqOMh1FJD37zLP6jg98hz71yU/rVrdvj4xqfmFRZ86eFX8U6x0PPCAOQbc3NzVimczNTKvvW5NRx5jQtOIT8BdePCn+0By6yw1n2Sw8jSpD33HXv/pX/1J8HWBRFFk3UyrMa2sMYjEdEWaEf9xBkgsN8BB+WmVdFp5nrQgauYULqR+CG/ypn4jI7SMGKQ3SKV/LnnHQyy8REMBy2nTyxRfzRype8YkHvyhx800363V3vV53v/4evf51d+uO2+/Um+9/S4YH3v4OT6CnJ558So8/8bhecN9XfMXftlEHWLTTPhHkOrdISUVKbr+ttY1VFTaEfTuWLZ8wpRSa9IlmXjzNUm0rfVk2TWNIFgrB7oh34TOzc2p6B37s+Am94Y33aXFpWXvtdA/65PHAoUOa9Ynj3K7dDhwqnX7lrC5eumJDs9s7qPOSjMvABqFlHBiZDTv4aS/oN99/vyozkT9sYxuqJZ+MjvmUCiVesPBnrCATPpmBwRsb65qenjb9yYrW9Xw6uW9hQ2eRiK8vbDmQ63vxoMQsWKXaakqur/C8tfPgVDCQ297ANO3Aew54gAhoVRYyQu85ACUAIQXIQ2/fxPpHMo8Ymzzp8N0VIrAYgkzQMB/mBfW67mF+jDcEDGnPu/y+gy6aRYSQVUpJBFYR8nuhiJAE+H/nmW3fsgWP/IC37zl4RnI1JTllozfihcPnHff51BicOOkt34YYsRrmSeXWnEJPTk1no8jYLOZFX0tfsaN59fw5cWNSW4cqk9D1AhubGM+fNyZdWlmWXNfw1U+zWdowjGnX7jmfhu/W1YWrmtk1q3lv9tY311XaWKQiZZnSvtVq5RMcHNqGFzz6YnLyD3Pjj9jgXODRmE/Yt3x13cjBV1LfdICLQLXnQEhRqO2TtMtXrig1QmGdgE8AzriyYx7mh463sGHD0aWUsq7hSBm3sqCtrpkO/qMekOo8LkaS/NbWZg5IwdH1ldmyjRMGimAI3W40moLevmVTlqUqy7k2wmHQ2PY6nrauD9dlq9XMDqooCvNxQi3Xk6df18EOfaGDQJUx4EdlWgnowM+1+JgN6i6vY64TbzhxQug9BpiAm/nhEJvm+4h5NTI2qsIyu+2O24VOwDvGABfjoJdls+kgpyMUChqYD38MxwVaX9sw33quSoJf7daoTI5Vq8jzZoyIpLLZVMTAqErhQHQzt0+WGfjAW3p9y4snn7RbHuF2ZdkUdPS8blumecgL+UG3N61TRmsaOh6voUG+m+0H7dcd0Mw6IMCmzM9f9en2vPnbVct8nrAOz83N5vzy8pI3D5ezzq5Yn9FN5Ns03bPmJfxt2abBb2jpeNOw5uAJ27VsW8amsGX6ZmamMw5STjQZA/myseHbnNDv2nOEv5V1oee1DyBLArLKzIOPPc+XMZDz6uq6Zdj23Arze1PbW11J4Xn0M9AeoKwyTnjU99oAeGdMdBJgnaF7HW9cqAPIb9k+ku9bT4Ge+9dGCp3wP3l9o6MD3H3Tg552Pb4DWLdDfuDteT5bXsdhOyg/9O16XSCX2vNmnZCHv7wXRcryrY3DzVUUhXH2sn7M+/aLvoydUrLPamdIpqUo6GcNCdmWbHvjsyzoR7cL42CeXa+XiPAN7FXrRiE2/axXaFhbX9HK6pKWVxZ1df6Klrw5WltdVrezbRXsq7Y9YY2zXghEmTtzI2hFJyYmJmy3So3YD0E3Y8E36tCDIhWew4Z97hTVDo6QYTPTgG1MSVpZWcp0gQM+0585wIue5Q9Ok+9AfdV8SUJG6HHZbHg9bhtvbTmUGSd2BDzQN2tfCsALdI8y6lnz0L3iQzB4u76+IWwC+sH4rD8CNtojH6uYRkZ92u7xWt7cdOCN7V+r1fS826otT/kZtw2hfVk2XCbLr+/SMM2FaMscwjLrW7c5Re1bR7HZfLtKbZuMbTZaKetM2JUkURZOlJ/w/wOICI9RZ1kjn1r+ZzoSDHUreFhY/qQN7AlRgf1kYTsPvRGR6YoYpLX1jrbD/hHBtEU8VZleSMLncSqf86ad9oxB38rrpXZZ8vwyvWHraTBVCpfJc0geu7BvzIhD4j0VUmEfZW9iekIynY0y+f9+hk5vW/26qxSVadm2nBpOO9qze5fuuvNONctSt916q/i9vosXLubbxReef0EnX3hRyz4cWFxYULPR0P69e8VHNInT1ta3tOa12XPcFB7yyJFDeuXlU1K3r1W3n/Sh2MzkmBqpckw3o7Z1e3R8XKOO0/hIILrnhaFWu8iwvr6sv//3/q46th1vfevbLOu2IpLXY896OSLJPtq8qa6DvvO1eU67UORDljBjkwmKCOvViPWnlwH5FZalEQn5DPPwH5wDPCHe06YdMbBmg79pgjo2cCygHgbJQcOWYXFxKQeqZ7wDfvXVczl/9uyreTd86tRpp6/o2eeedYB5WXyO+9FHH81OmMXDN5IQaAeTMk6IGcK4A+uy2bBBwAFFJt5zNBNaGcREbVB6XtTQ0bIjAUbsqA8ePOQxJn0Svii+x3bGwXLTp4VTU9M6duy4Zu18djng5mSLgKLtwB3aYAgL9Yw3AzCg0+0pIvLCePe73+O01mOPPa7t7Y4ajdKLRjYaHRuTNbU8PmXgnfNJzZivq5lLz/MqrVjgI48TaLU9B0PfC7XypCwryYsOQAB+yePSHp7zTn+AencxLVVuExFZkNAORFgFDNp5aD8ULEXkAcoBygDylJOPiDw3yoCIoPjaeLxcX04eoD/Qt6MbQD/LrWcZ9b2oAeoB2gPgigjjluG1VH4woj0vLOY1MTkp5ETw0vINiRTG3c9zp5y28rPfGyv4TfAQEUKWWw7Mmw46aFPZALlZdiSU9Swf5MTXNtU2E8sOVGRZjI2P2YnNa+/ePTIaO5s1vfrqq1rzaVBtBKs+oe76NBcHsWTjwNzyGrGDPOYr05tvuSWPwRw7DmygsWc+eIZiDRVF8ihVpp9y8BRFI+ss4yk8iFvk/y3wyoscAB9pz3QDhY0gZRGhVqupYmdxD/uRRmRklmmdgbKUEkn+mNOKA2xogh+1S8G/5fXOXOW+BbpuFENZtBxAN2wIARw5vGIjXBRJBIcN02Q0or5tgxceqzBdvFMO3fPz8zZqncwL+Mcc2g72+Pom1mvD7aEDZ+ChM64imWdDXthBrayu2hY0bSNYi7VwzDhoaE9uy5jgZcyWcfOOnOA19cy37bl0bNdWV9a0ZpkueXO+YJu2uLSkeRtwTvIphz+VdQccwNbmtggwF9wGfIwBMHfaooMEb4xTFMkGtZd5Dx0Ez1NT6HPLActyrjvjE3z6Qy88ZQ7c4PHOTcwrr7ySDTm2BbrhYWWdgFfoPLwFCK6Y46adEvXQcPnyFd8IXhYpwe++ffsFYAfBRwAzPjHmDUXDa6xtPWplmiIi66f8wIOIsDqE110vpxHIQ/l9y75gdXXN81k1H9et+5vGUalIDVX9WvDLoss8iBjggV54D6+gezCnvm8gx67RAb/gL3OmPfwwOfmHd4A6Cgb9K6WAroGu037Luowfgx/wRl5X9MFGm5RsS0ftN4pUiBQ8Yz64KayDtIE2+pIiW4BxB2N2SRQRmQ9t61NKSfQFwEWDiLCud7LOI5tV6+66bQm0gXt7eyt/Bv7lUy/7gGgx6zVyefbZZ32zc0H4zSXrJL8MzFdi9m1jCby73gjQl7HI19ZRxtu2zUsp8nrs2ibBR3jB2PCcMXmPiEwreWiNCE358OuQD6aY+6wDXzZZbLYo5zPPpJRHhGRe1l6LESHmDV4gIiz/vnEn68NazrM2OVkE6D9cr8wTeaAH4IC35MEDTZRhu9c3Nr2hvGLd2si8XjI/aisV7WnHvJjrsB/5iAFdqQjbiUbWK/qUZcN+fCvLnv7wh7RvG721uWW+bRjWsszw0dDQsR0Hd+HgE3yRTWgtnvBLKMgqgrTOuk5BRIj+Q4iIXOckp9AjP9fXk6f8emBsYFgWEXks2kYYp+OhysAc+va3tVxWSxGkdaaBvvJDnwGE5B9Zjm6mVCShN8QmlPWtZ8N8ZV9cW9bUUwcPOTAj4O771qXypqB2TNMwfzxilv22D0pHvNGZ84FB7f78ki04OBw4duyYdvnws+N4Cp4XRaGGfSDwxje8Uadeflk8rH++AQg/vupYlE3TC88/pxXf9nW2N3Xv3Xc5ht5SuxmaGG+prjpqloUYB+j6BtAhmIrUU7+7rqq3rvkrZ9XdXrYerevQwT266cbjtlHrwgdt25ZFJEWE/N81SAneFC4KQ7I+NZ2GKtu35PaVeY8OsaY79imV7XNt/QQi3M7vEfQN0Y56ID351NPK4BNpfuGRE2l++fG0T7NJX/aO4uRLL+vkyZf03HPP6+mnn9EzPvJ/7rnnXHYyf7yCtjgJ6jgRx7jA0EVf/7GQZ2ZmrfDb6nZ6VvrahqibHdjG+qYnUajwqVphR4/9YEe5te2TCE8oWSDhybUc4I571+L5qHDZqA2kNNhdcLL9rGmhH4ERjNizZ28OLhgbJ8kvcIJr2TtlAgsCg7HxcSUHEnxWaMEn1pz6sHmYnp4xg8pMH2ON+ZQypSKXTfpEu2+61r3TrkzsgQMHVVhxmC/OEGYzJu/yg6Htsxgg3O1rC4F+lcsor/wOPpy5m2dDRTl4hhCuSBYcQN6viggrWJ1BXhS1lRsgL8baAfoARUpf38dIwF95fIA8EBG5navzD2U5w3/GyTtAnwyeB+9Aft/BN5zDoNsOnX5JpgMIy9Sv+QeDjkJiRPf5RBs8vAMVyu0+yJ4ggPTixUtqWR+QAbyD1yh8RGRZFNYPjC80TDpwx+kgh3HLW364DUHmbB4x4nxUpPQKRY70QTf4JUtwQqu7ZN3tea4LDrj47D+0kBLoczIFDQSy9NnOzi/RTREDfmJEoIM5UXHx4kWvgU6WN+8APATIDwF6KMNBYPQAnDz1fYxjhr7XVGWxD/gM//qmlX4RIebAuLzLD3nq4RE0NZulS8FciXGop442EZFxgwO8EZHxwSvaUUY75i8/zJ936khHR0dze/KMj7NlfeBwcaqUuVvmA3n6MRZljIFhwyiOe0MLrcM68NEGuUED44KTlDYNbwII8qmDNnCDr9VuCv6lFDa+2JiuhnOFHvL0oX1EZLmziWM8aAMHbShD/sh80bcqCwvzbrtlnD3hlAiSVryZI0ga9kW/sRHQPRyD4Aac0IqOshbuuOOOzDPG2+vTHnSYPsyLwAj9igjbp03bpEZuC72U04Z+8GLWwRO8np6ezpuTEd8awX/qI8L6UlkHt0FtZ1JmPPCKei/1PBfS3MD/RST3qTO/4AF1EQNnEhE+iV8Qes08mRN4mCcAPfABGaJvzIl6yiJC0I3u0Q6Z8k48upg8AAAQAElEQVQ9eMDHO+WURQza0xZZjvqUq7L9ow34RrzpIw+NvA9T2oMLZ04eHej6GpqTYOiCh+iA/AzHoj1t0StsBSm0D/nEWOSpAwcyIKUdfZl7RGT9hg7wUx8Rec60R+5v9M0sc0U+lG05CGBccKREMFE7KG9l3aVseXlZEZGD5S1vMHinX0pJw4c5gAO7B53kAfgMkAeYP3OXgzBopB/tj/sgYc+ePZl2+EibiIE9G45R2PcxJniYF+X0BQd1pNgAxivLpqvD+Kp88g2PAPpBO7xhHFJsrRv7JHxUnmjWc2Rf2F83fZgy5Csn3ARspWOHIhV581W6TWG6wCU/qUgCB32uH4/3lNKOnjtSlfI6gJ/O5jFJIwZzjgheM0QM8hGk9K0ZwjINQ8oQwRqjPLINhX/yw5hAROR2w3LokR/eAWfzz/VtKWBeQ6gdi0QtB6CVkkyLY4zh3CNC5Jl/sj0Mz1UuC9u+wkEyIMcO4IenRQzoZk01ikI8yI96yiJC5JPTIiUHnv3Mr9K4d/sUe843bzfddKMOHjyQYXJiPB8oPfLIw44Rz1i7KrHR5yYAG7nt24e3vu0tevHkCxofH7XtuKBlB9UXL5xTt7PloPgGx5lPq0iybV3Xiy8+rY11b05L7Naax98yqq5mJsfVbpqe3qaD6lUzY8PgzdP2VU1PhV4++YhOv/y4g+5TuumGA7rxhsNaWrwsk23Zd7Js4D0A30m/ESLC668pdDBiwAd4i27TR36uT8lHhGgTEWZ7KFUWTt8C2/KOo+Pd3JYX+frGRl4MKL1beaLb3vlxgrFh49zJ74sOojGsfNTi5EsvZaYSgBDAEJQT3PLZHIJI2oKbcQieIpJ38Bf1n//zx/S7//X39J/+02/pV3/115z+tv7Lf/ndXP5bv/XbAv6r60l/+7d/Rx/72H/J9b/+67+hX/zFX9Jvuh8foj99+hU98sij+pM/+YIuXLokPsf9sndKOLA5nzzjdAiS+Hw1G4mNzQ1dzp+TTXnhv/jiSV29Op/z0H/b7Xdo3979OnTosHAoZdmyMkzY0I34ymKXr+JnzfiWOGWqzDsYi4GZtlPD8M4bF8qLolrDhHLKD+1AWDmAHO5IEQZ8hifD+toyCbePCDev/xRUDmhdbYWqc1LZ0QD0dxdFxNdB8sKIiNyWNgAvtRca9P3fQW1aKubolIUtp9fAw1Nfm0kAdA2BctphCBhrAHEdXcl5IISBpz+OJiKyfm34ZAO6K4+3ZWfS9o3EpDc6bG6oa/r2gjpSgLY4oY53mUePHtN9973JMmpabuNZZyMip2PeOHGLwaKh7aivFbfcZ9xB+eLyktZ8AsXHUTYdMPfM566DVt4r58+ePZv1vGljD830x4lAH/Xo2tGjRzWkhTLky1gEZRFhHevntSQ/tKNNjRwshHqHj6669kMZwUllGWNgGVtuS56+1xruZGi/k80JNKL78Ib29GM9oJuMT3nHpwGk0DksY5wZ3xKBb9u8ABlt6Ed/5kWectrQr+2TPsoiIp/MHvKJGeWMSdBHHWNgD3CwrBmAMvDQNiLIZiPFe235cyKCbaEtY0EHfGc+tImIbAQr8yilwdhdn/CBF5pozztpYSeDwZ+YHM+BCrinvbke9eadoAS8EabBV1C0Zww+Ynb58mUfMjxtO3HVetXKN3fwFdnP2cnQbn7hanYOMzPT1ruxvHGBPuYOP+EZk6MMuQBDHjE3Tn8IvGgD7dgSUvg37M840AWdw3LKwMV7RIh38uBBdswdfrsq0xQx4BfzBT9ygabKdqlRlHk9SqEI1kzX772MU9eeyPKhLd+wIj/wARlBG+MhJ3CThx7wF0VySymcpCKsxd4g+oapNgzLSHkH6Af94CIfEeLhHbyFAwLW1frGeg7KGkVDKSXLp2n6GoYiv7e8MUcPaAd9Wz5Zrj16RHhu3dyOcjZQ8Anegh8eEkQjE8Zasn0gDy3QgP2PCOFPrs5f9Y3CJZ/2r2Sc9IUW2pGHbvoxDnmAm4fCNJMnpT2brYMHD5r3ybaiEuO2bfvQjxUfFOFDR72BnbNfm7a/4RQaveHAYKDL0/ZRc8KWMg9kAA5S3ukLIHPGBZLXDDaFjzoBfLSyLJuOAbZNQ58mGZhLRJi2rwcqqSvLAc+H703bScp5Z3zoADqOM9AV7AB8RnfQdXgDr+BD7U6RUva59O36dq/v9R2ZVlO7YysJrMNt7SQV/sd4HdvzQVHtYKqX59C3/aaOcjez9K0BxgE9lVPqGGfLti6lgd64WBHJXayrEOTcTuLc4CfCo14HyTQPISJEHtzInlR+IsL/SxHgHWCkXn6GbZy99kNZROQ1CH+GbWkQ9h0AecoZj1QeInmNYe8KR5VFkUSaSA0Nl9W2rYXxFm4cEYKXySnjDfEhE/J81SS+vN/tKbk9aeGKKfvNUdv9QwcO6NLFC66pfWq8kW3lqZdfyvqLPH7ohz6sN7zhXq+P5SyPEW+Qp6y/hWnhQIKPSBFoY0PX11b1wANvN5519w+v7VJvftPduv/+u1WWfd1y0xHt3T2tXbMTKotKq0tXNTHS0IF9MxptVa4b0b49I3rb/bfrrYY333eLA+y9arf6uuf1t+mGE0esQH0l8yjC/3ke/ERElldEKGIA6Cf8jIgcP8D/DcfH8IW8EVn1KpFW1k/S2jIhdRfPFf0zz/hoxUWfEgIXnPILhCy0y1dsOHwdSXBxycHriq+eAYLXq1evCgOEEez6an3MV/AMyuC1tZMFxqLGKET4tGN+0cwas/Md9cCV6iq0x4HsLbferrldezJMz8xpwoHUxOS0Rh0MNRzcJhv9Trevyk6PlLJG2dSIneJun1p3vGChe9Tv0ILj6PlaaGFpSbXHXXXQtOEg7dKVK+JzvI88+qiee/4F/dff+33xrRZfeeghfeUrD+njH/8jB/m/pX/2z/65/s3/8W/1d//u39O/+lf/Rv/kH/8z/Zt//W/1z/7JP9P/9vf/gf7q//RX9JGPfET8dUDS3//9/6YiJb165qxGbMy7XuBFSp5fpY21dRGYJtORXEZqaVwToFhflk/Txmh9fWNQXlu4AqShcOEn/Ugpq20wwgWAE+/q5B4S9f5fgwfktTx0BsqTO0Qe1OXJrVg1TlSbCMsMvENwU3dxu1w/SKnTTjtS4PqyTBv1QFUP+kOAcQyHcpZurgsreZi2UNlsWif68tSFznCKt2vPbi+oUjypKMQptDGq4+CJk0ScXde3I03ryLY3iDjHng0ANBRuj5MB4C1lLBblJ/JYa5bN9lZH3HDwue+Lly4rUqEzZ1/V1fxxh66Wl5a9811Wx7crnlLuBx4cQsdyxiiDkkVHGTSxNnhHFqN2hsh9xsEq7dDPrCOeA/RSxprp+1QaGulTWxa1B+MdII/jq13es6MBEoJ05wgJGhgjwi+5LLKhuL6sMD/ARRn9oQuHzDuBIvzsezMBLua1trYm0ojI8tHOU5Zlxs0refqQpx+8hjdtG1x4Di8Yl/FoSz18YN59z1eq7UBbKorktC36pJQUIDQMU+gG15jX94bXcmU60blk2tzs636gGTx9t6Fi0g6A/tAHbdBR7PCCNCI8fmF9HDhc2skU0B/dGMh0zeuwzh9zoI7gZtS0gJfAB9q6vtbHFna8WRnxqfFun+6Mj4+Zh9vGXVlGxU6+dtpxWe2yhni4BYRHbFxGrS/cEgLgg8YRn85STx66ausGayQiMh7qhgBN8Bc+kCelH/NGLoxHGe8Rg/7wHJ6Rgps2jIMOk0+puBaoyLwpHBRSFjGQEOOYJMl1AHXgK3b4TD3vESE+PwluAkl4Da0pgYeVPQA38zrrGfo5WIXelKwXrtjwxrtn297w6WXTm2zGGxkZteNesYyq3J4NDXgZt9FoWF8LybRhN5btv3rWjQnrBaMNgyvWAB8XY32ySW7aHl24cEFsrJADAG96Xn/Q8sKLL3gz9YxO+8aXG60NO91R07Fn9x4fwMxkXYbuLfsdaJCfrtc8OJAdMp2cmNS+vfvE7z7deMONOTDmNm+3cYz75jYiZVzoBAEv/fG9zG3C9Qcc1DDXgSxlu9m0ThXmQ9/jl9bXUa+rVi5nkz5ivRyxLjE36IA+5kOeFFopgz5oRk4R4f4t8VCGTMnDW/qRAuRpnyxL8h2fVJLCK/qge30f1MBHeApgJ1lfjM3cGB/c5GlPX2iBD+BC76iDRvpQ37Ae9KwPlPeybIrsM9BH8DUs/4gwTypVtp/gl9/DdCrkslo960PPwVHPNom5wM/8+X236/cqn5paU/wjnJM7gRs81U4G2iJCEUFxXpPXl0WEoJUyAD4xjvzw7iT3hU/DPOVDGLalH2W8kx+2ZSqeCJNRyISaLsbzi4BUJEoVya9AJrN2zFCLANsBigPVJFoVdtKNItytylCWDUVIMu9q86np9xpeeSMyZjt/aP9+zU5N6wbffNx79z0Obvfo+JGjeuG558Q3PtEPWWKzOUz47Gc/q1/5D7+Sv1WMw61t282rPphYWVsRvwzO5+Er45+ensrjXrl8SSPtlmXQ0cEDu7Vnz6Te+c436YYT+zN88P3vVpl6KtRVuzSd/S0dPjCnu19/k77lnW/w6fVuB9m36Yc//H797M/8gN7zznu1vXFVmxvzGV/Xp+ZFKtyxNvzf/xRFYZoiN0KvkEVEqJf1zow1l/2q2rwiZR5yGe9DSE0HK42idLQ/4oXFL3OM+DRmwjviSZ/4THvRjiulwsavyiCFIpJ6DoC3fPq9ZYOCw+H6CkOw6KtUflGNsssO0F89e85G64rcyyd5G6ochFkffDK4pJdePq0rV+a1uraRYX5hSZcd4A+BAGhhYVFLDnpIzzig5TPhL730sh5//IkM/OLh8y+8oIcfecTB85f1+T/5Ez3+xJN69LHH9cyzz+nZ557XSZ+4d70oG2UpTrWLRqlkp7Fh4035qJ1ny4HyzOycDhw4qH379mv//gMasQFt2qjPunzOMOmNwOz0rA7sO6BGaoj3Xbt26+6779aZM2fEX8sjqKgcDPPxBK5gEIYl4Hl74brc/DcvLAYzoTZgRDZsrFMU4okIEnf5BgXwq9eCF4m8MCJDEUkpGQIIkBoq+b8MfRuQIQyFP0BfizQl93FLD+YutepM32upTF9u4ZQ884Jm0uuBMiMwzhD/kpFDV5GshO5bWwHpX+d8zYhuHqIdpzp9j1tYmTGuL7z4otjIYYi5Del4M5X5k4pcvrCw4GvqxexgOw54+zYC4fnD5xEbgJtuusl62hd/6AYc6CG09Cz/wmOwqSGYXHOwzdil5dvyiRHB/G5v3trOo9MjDnzaxsc8S+sNsHv3bkFjs9nMQRPOuefFBn04QvKMuejbHsalnraU13Y29O15Q7DmYBa8fcsnIsyaKoOzMmOsK/0MtflW2fj0PUdLJZcpJNpFhNPQ9U9t/g7fyTMGPGI+pC95HVAOfdBC20kHHqOeKzTCW9bx0HlFQFutFoCx3AAAEABJREFURqPIRoX2EZHz4GZ+pLRnvjhQ+MBY8ARc8HDXrl22JxMOAppCFjh9UvpBD3IBd85bZ3gv0kB3ipQcpG0o/K+27UjhcjeGJ8gEw0cKn+nHvEjZoHStH4wh92ukIq8d3pkr/aG/sE4wbtN6QBkbOOjfsm2jnrI16wpB8VXfVF28eFHzVxc0OzOnZqtUoyx08dJ5zftEkz+8M+ErUz42YhIFqb1+N+sj4zJvxoNn2MqyLHNw0Gq1cspcwE/bYRvaw8s16wzBFXihHxppD+30n5iYEG1r60yr1TS+RgbaIF/kwJi0aXk8yhif+tp6Az7GRX/XbY/XVtdz8FqZd0BEqEgNr1nzUZZBDj6kptdCRIgH3AB4K69pANxb9hHQPjk1YTu/kuU54uAPHaAfbWhLX/IpDfBFhChHDgB10AudSz5MueoDH/rAH35HiHrq2HwDrHU+i79m+W1ZnsyNG1D6gZdNNfTDT+rozxqhnrVOHeuDMdfM/2bZzPPlnY/4oNfDOcBbeEgd/AWog25S5DM1NWWfOiV4z/jgpD7MT34BHN3b9gFARCgiKQy069l2MR980Pj4uBiDOctPBG0HfGLuzAGAFvqS9myjKHNzRYSgBxxNy448suEdeoB9+/bleQ55EjEYY4hD1z1Y82F518FTd2dTgQ4o5LGKLENooBs0AXzJQmW7xvpChkDu40bQwjtg1cy2dss6xLur1bdOktKub7ta2JfD77Js5rGgB5AJaHqOtHPW/frq2eYyJvURkdem/DA27RgngnJsMrML1/7pH/pTOkyHed4B2dGnAhmGIgZAOUDbIUSEeZTEExH2A/W1OcAn2pNSf32ed6D2emes2owCKAuvH6MSqbG5qDbeSkWEktt5FLlJzhfuPzk2osL0VpbfSLNU0/Y+fMs0NtpW2/wbsT0J9ytT0uGDBxRe28lwq31tu7Qv9Np6yjHXw1/9mvGG46YR7fEB6j//p/9cR48e1Zve9Cb92Z/8SfFXnjlwkfFERP59qJ514KptZ9Y1j7m+vqbCfBv4qKamZybt9y+67Uv69Kf+mxpFX+fOvqQvfP5BzV85r2ZRK6knVdt66cWndfL5J/SH/+139NILj+nRhz/noP9B/fZv/pL+8Pd/W0sL5zTmk+/9+3brlltuUnjO8Az+ohOk3wjoA7rbNB+GbVhT6HnfuiTjGIKnlPnMe2W/XZu3lAGp7QCzdOAJpEhu6Ga1rNzdDAQjlRU7pUKATB5QoNx2TqQMGmGyjbi2QIqiyEaa8iIl1RYKC6HlsUhps7U5+Hygh1LlflwLgbrlXQzB8OjomFpuX3qMng0NYzdMZ7s9Kg8hjOiEA9++BSU/ZdncGbOXP3rQs3HBGGOQMFKcWvAREQzpBV9xnDp92g7ysgP9q3r13AWdO39RFy5c0nmnly9f1UWf7ncc5DF3Pk5y1U52ZXklj8svBAGbPom+amMPboJCeMG40LRuw9zwrrpvOirPnznXNgrwgndAnrCnnvlMW+08EV6Y5D1RcFXux6TBQfEQ8rvbBAVmJO2AYVvGqKoqGxPw5PZuS0qds1nYteX7PwL0iDpSxqFv7rfzX0QuVUQYpJTTGOA1bTUTJDUPoGunW048rIOBMjsOHA40XfLmjAANx7VkZ8qC4+SIm5ULFy4Kvq/6CpU2AAHeuk87aYtsv/rVr+qLX/yinn/++ezQk/UP54QelI2m0M2++XnS11pPP/OsPv3gZ/THn/u8A/OH8+3Gg5/5rL705a/owc98Rp/575/VF7/8JX35K1/2pu5x4aRffvmU9eSiXt35pWBOvwACsRe8SeBEElqhZ96n49BeM38Dc4oI69C60BOMO4ygnrmTdzWJWWWBmukRkeWXUigMcpnC/5uv/bzQyde5PXgAcA0BZMx5zlfN3BYQOMAz1iZ1EWH9G3xefGRkRHwuc3p6Oo8JvUWRsnz6Xmcppcy/iMjjgQO5ga/joJZAnUCbdtBBcNdsNrPTdhdvTCfEaQZl1DN/+FDYXkQMcNK34XdS+aEtp0zgQs60ZbNSmR7WVuk1ZmIyXdBDP1LoqmzsKvNocnLCBwajDvbHxWcH2TjAH3QLHUJeyGreATTvC97cX/W6RmcYH/3Zu3efN+EHMn8ajGna+DHZ1uGGGGtublZ79+7Jjqa204BntAEHdg+6yFPO/KEVeVBHHj7yDk8oi4isw+gSY1IeYeEbKfXgAB918LIsG4oIy6swDW2njTxvAry9e/eKMZg3dNAXJ2JUpn0QVIAfOZLy0TrGpS0AzfQlpS+4sixs33iHjrIsBc5Bm8oySdbzbuYPbcBNm5YdN+NSRhrxmuwHfeusf4xHe8oiItt3ZLLgzTYBISkBLPOHZvDjR+AjduSCN0X0RabMBZ2gDbSC56mnnhLllKG30I6sW96IoBuMwRzBMTs7q22f1o56U8oagfbLly/ntcwvYXYcpDAXaCaFJvqBi0CWlHd4OayHDmgCF/1Iwc9cAHQe2jgxB5AjbegDDnAhh2Ff8hFBVYaIMO/LLHcKqGc+EWG59LKfpAx8ADRiAxgb/sB7xhsCOCIGsqIMXP2qZ02v8rc+VbZNDetAZVvXNA9bPqjoeQ3CG/BBL/Nh3cIL+hcpiXmShxZkAG5uyrteu7UH3fIpKmsfnipS1o2eYwIpFBHiwabTF4DflZ0L+MAVESIP8M7Ylf0R+YiwnhYZeN/2DWnbhy0RkfvomzwRgzFpD1zfZPBuqnOT2qbJeTeIyAXOKY8VETk/pIOUAlJwALwPU2gHeAdoB5/huZ1uHmfwXplu4+bHkOwzkhEBjSL5FDipEUnNVKg0DQTeTadNtysNTbdplYXaDrZ5H3Ow3XR+bKSlUa9b6u99/V1659vfpkP794nDjBd90Lm0uGRda+rb3vdteve3vNs2v6Vf+7Vf00snB7/f95u/+Z98g3OL+HYUeDzq+G7LAfqGDzsrywq96NmWTPg2sO2Yr2/ZY1OrXlcp1dbXbd1041HNTI/o5hsP657X36oH3nafLl96VRNjTdOx7tP1Q7r7dbe5/E267ZYTuuHYQd120zHdd++d+sHv/y6X3egT7VUfEnd09MiRLIeUUtYh0m+Ewn5o1OuddcDms2+fw5pFj5GB/EAj/SrrE/pJm4jINjUisq5SlkDm9p5MIskCixg0zA1MCEjIg5z2AO8szq3NrUwwdbRzVzvu7WzkMVqUF6kQUJuhBO7J7xAV4SC8llwsOQ9wwswvNfLXFeUHnEwOPACTLMtmvm7b8i63aeFHkVTYyTS9uMPKopD4doi2A4eGF74nKXCT0jaS29tZcn0RqTCtpR3SeFaOhoP5pgVdeCOBQvS8oCsTSNAvI2YOBLMYPuYSklKEWg4oipQUPukZtxKdfPGkGsYNzW7i8vx/5m8uM05Kaguo71POoigUkShSRGSgHXzu21hVbsf79UBZXlw2bJTnd7fLSPwfZcD15de/M7bjNdk+ZvCoGoIJFfUy7jAuUtoxV6BISclA1QBq9zUaI6yskJluLxbGq102wKHchv+NVjyDYK4Q8+95oR3wtSjlQMMygvZR81PuOe5r0xRFJiUiiYc+tZGRNi2DiBA6gtPgHaD/yuqa9awS44yPj2eZkwIjoyNCTxiP9rSJiNyW8ctmU6lAV2vxgB9jzLj0QQ87Oyc5EaH1jXUxry07iEvesBEMgBfHTXvqcBzwF/zQDpAHf21+DWAwHuXJvE4pc1ERkaH2vGkfMXiPCF4zUAdgJJAFNPN5TmiIiOxkc/BgGjP9DpRpExGCRvoAEeCszYsBvymDVvqg/xhKyMDRMTD12AXGxWnD3yE+UuRCO2DIZ9qSpwyICIUzAF/9RD9OwJ55+mkte/O1tmpj6U1wx05xzXIlSGZDQ3B85coV3y69kunl4wqrqysas3xh3fLSok6dejn/capLFy5ofW1VBGEXHZBBM/Ryfc9JJSeaJ07coMOHj+j48RM6ePCgpiantWf3Xo3a+I6NjYnTmqNHj+iGG05o1645EdAzv76Dj4G8kkhxIp5ODiiQZUQ4EB7JgB4wPwJsNjjQQJDIXJAVKXKBr+gQbdEn+M87MoZ2ZNJ2YDPik2LKAU71GRfeghvaaA890EUdYHLsJEtFRAbGINBcWV6VVTGDbNdoC9AXmTEG84E+8FIOUB4xWIfU1w7FAPC2sNeu69tGgAPagIgAddZL5rbhWz4AvNBy7ty5vNl9xDeXbKgjQgSe3JoWkXT82PHcH1wjtvv8QjMyRFbQAC7mDe9oSDu+rYo2rANkDv/mvCE9YidMvmV/smpdgwZwIAP6Qjfz5DPabGA4ac5/mGdqSmNj44Yx68Jk5injMRb9UyrsY5qZx9ACPsZJKVlfiwzIcsSHSaEkoNVsi74EnvAP3tK37QOplNwiJcHbVITMhpyP2Cn3woR2QH5IAWfFmOAjT0CcisIbiY7wo337EMq6tsdh/DK+bIl2Uup7lp9CmTZwoAMRocJBGTxDhswPoC3jwjfGBAqPxzt0RISYFzpMShk3iuQb9usAY0UqxFOWTYEj47Z/7tgWMCZ6gm2F58N2oqMGD3xkDNKIMI5CEZ6EqynDnlGP/kBbYRpdde0nIq61HxbWXiCAzPlrqfO806a2DEiZU8Sg//V55sDYpLQFaB8xaDt8hxb6UUcZQD9SEyXiAL57ujY9qUgUmQTfRlp+RUo5uOZEulkUDrKTWmmQTthedLc3Ne5098y0at/AtSzD3bPTckSq3tamRlqlSuvaDceP6g13v94B7FG9evqUHvrSl/T0k0+JL7UoG03biVrve9+36uWXTukdb39Ad95xp20lH6Pr+gZ6VRxSrfl2qTAN6Nbs3C4HopW5Fd6gb2u0PSJioZZtBAeVyTxgji373zXb8ZmZKd1z913aNTetO267SVcun9Pc7IT4isGN9RUfwi2rNO2V9XbbdJ87e0Z7d8+p9NpYW1kS82yYF7XjqZbXNl8DLeRjwBcDvA9T8mWjIQ56RkdGxB/baTqepL7hOUAfcjOZqoyz4bH7jnlSivxO+RDSkk8HIGzDJ7A9O1sI4d1Syo2z4NyRD6xjuLe3txzIdDw5uYkdsOv6VvaybCjMstKEQBzBVgbXJY825xOBcJchM3MfTyIiGVdhmfbFAooIpZRsdJKF0Ms0MGZKYUfVkqtzIM+CYqy+FzztoQ2D02yValtpWhZWZYOBAajNyNJ0IeCIMO7CbUbUMrPpCw7akdKWFKA90DCd2nkiwnT1LYPadIeqfq1+r7IwtkxrnVs1GqWV7WURZPQsdAr7PkUFV0qFKvOkQFCKPFfabHl3x9gRSTzQDg21Fw5Q2VlRlVJSRGQgX7keIxzmj0KWQG2QZdRVhAtAZogY5Gvzwq+5jmwurVxi4H0AxjGYSp7ntT5uFhr8y4O4cUS41OM6j7LRliKAimS6oBNgzkBEKCIy/yJCfStnUSTRdvfuXX7vm5dVblOYT8gGvPAkJXhMlccAABAASURBVNolG8mG26csS+oojzBeKZfD0751gz5AbmNcpB3rOTi3HWSu+zQcI01wvOYAma8AXLeT3/ImjjpOuqjnFyIXHKjxuTJ++Wkxf0RqTcsry2LDRsBGH/QSIMjmnTE2ja9hHQIfdGZ6rJvQQZ4ydDEistw8hTx3UupJAWgHD3MjD2+oJ3890Bacw/qIyPjaDsToT/ARETTLAB3wKmJQRt8IbxjMG/LDMYYp82I8+pBCD+1ABv6I0JrtCe/QEBE2pFu8XgPmC29oR38AuprN0rTK8i2sBz2t+yrxmIPZffv22miP+NbhKyLYIvAi6H711Vfz2iMgP3vmjJYWF4Xd4S92bluGjBERxhkDZ26nzGe+IYSbEWwVNCJnTiqB3bt3e+1OZHvUtvFnjsyP+UI3c8SeNO0AyFM+PT2VA7+ikfI4g7XgVWs50wbnPeTfME9/LxsH3KPm17rnN2bdLawDPW8AVnKZFIpIkkIy0L4sm0qpUMN2BtqWlpZ8E3c+r1X0GrvDWNAaEbmcjQHBPLKOiLy+Cq+HohisIdonr622dSRicJKOnjc9RwBcDesw86YNgSsyow4a5IexV7wekJlfbac7eWxwR4TpLXwy1ctjw7OIyOs3YkAP6wZ9IEUeXClz+8hmgzGOHTvmTc0NIjAGWqZtdnbOge24mmXTurJh3rdsmsK3F5Mev6tLl6+oZRke96bpqINxNk27d+8RXw974403ad++/eI6G/4gF3gEHxivMH+gnTz08j5iXBGRZY2uEGy37EeapoX6tvnXsFzg87AP+LD/2nkiwnQ289zBTfFwHPCQBxf8JU89N8/wl3fwkUcWbOqKIlkfQhFxjd/0iRi8J8uVceh7fTkBc8SgTccn8mFbDd7raacMSEUyX+0X/D95yiorYxg3dBZFkfnILcOXv/xly7qh5DrGo27Al4ZII8L2YDvrN/JmzHXbGoUUpqFl/4084B80M8/albynVGS+QSN9sUWLXvOsAVLwoztDPibTAA5S9Ip6ZiHPo7LvpA6I8OBSvkFykjd8zIv8N0JEKCJcXBukSBmbqroPVstgsO5r+BMh8JOXH/LghR6/inQwr2R719/Ba3zuSz3tSQFwRETuIz+FeV6FZ2OQaUjmXd8Bn5sYgZScISBsRFLTQWAzOXWfttcxAfcoeuvyGW8Qee9bBw7u26c5v2/bZ01PjKvl+tFmqR/+ge/XT//Zn9B73/VOfe4zD+r8mVd06fw5lamhf/QP/7F+7Md+XEcOH7Vet/J8+SOCfNnFnj17La+G130/y7zljaNMT6vVznPlvLH2f6zBwRoJcYjJem45hoM/KRU+uNrSo48+lm+ev/rVh/QffuWXNDs94RvKUdetiV9uR75/8vkv6I/+6JM+ST+tUy+f0a/88n/UVx96WH/08U+o5TGTedDyvGuF+JjpluOuwjwZQkSINg3zKCKso2tiM33ffffZvqyLh7qhXylSyvOlD3KMCMu/plmGofxSacfQ7ThI9E6m9kkMX4q/bue2sryk2kLDcLqvF0jLCPsmIowARLUoZ1CcHIEGir/hBYMD7DvA3HS+SGGl3dJdd92Z+23Z+aEwyQTCGE7E2b3Udkgb3u0QlGw64OlZ6ODvOwgj3dzcsPNZsrA2Mx0E1nwWHFo3TO+6T6fox3c48tuvONzFHAyt5n7kh781zkJc9OKEWdBTeWwWO3kWAWBi80/txZg8h9IbCbQXeirzhfFzn81NQXPlQHpsZDQ7/RRJOIemT8YBTt5qLxwUibFSKjLuvgNBuEl51wGAm+TFQXlh4afk1ZNb1v7fC4r/3YHDpWqwpP2/Cz2edsA6a/64rZExZkRYTgNwy/xTu1EGt6nI59QYPYfKvKiuldV58Ve5rDLeyiyoFcYC5MHd16/5JyLkH+frDOSZR0T4na6v0TUokPWqnecMrevWFzZkODyuAPrWx7TD+6YXe8OLvlEWoszYMj0h/zP+iLj2bsWVXzPUlh/9kFfHATb6ykIbzgkZIm/ohO8AbSLCxqEn2g77Ne1ModuzyHW0xVmhRwQ3EQNayrK0cSnMHrfc4R2yZF7gbrp+Y31D5MEBLfUOHyMGOBgHiHjtfdgGXMN8RNDsGkR8/Tu00BZgHqTMlXLmPewILcM6eAJNXa9B6slTx7jQS1vKeJdCkB4Rnk+Z8+AnaAY/7QHmTnt4OOtNNzioh3dsZFh7nOQCnFCfsSHnr0du2BY899yzuugT6BPHj2vEgcytt9yimelpdS1P3luWS8cGs1U21fM6kvV33LcgrDvqOPmEJmRJsHajT6APHthvIz2uublZ8TV70IMT3rCDaRof9DJH8XjB9b2ZZk6U0RZ80I7NG5bV3gzD14iwjqasA9p5Nm0nqIMH8JI8fAFPt9MzLVNiDHmsiKTskJxPUYjfoaFufW3D8x/1vHveTNQ+wVkVJ/jglOrsCMDbs+2FnxEhaKuyvepZNnWmhjJ04doaK0LNlnXWvoA/jjK/MC9wrnmz1PVNDXTyHhEiD4/gaWk9Zqwh37CrfIzqwsXzYu2Ojo0okqwXDUORx44I2/AtXY8vIgTPwU05aUQoIjLNrC0C4IgQgRw8Y6yh3tCH/rQpGozVyOuT2XJSPWsZT05NOvie0PCkFBkwN/iAHDNx/g85UQZOv3rDNW7aG2LMiMjpnE+9h3Nn/tALT/vWEYB8ROR+EZHnSv8UhfymCP+fUi5nHOqGwDsQEeIBN2Nt+YBryyePQCSpZ3/d7XXMn4FdHowpZTyWYypCQ9A3PD3rBxDGwyloz/oRpodTxsqLec12eNtrq2/bSXmtsHYBRmS6KAOSbTO21UXelDZyUMLG4z3vfY/ADx8BPu63srKaTzXRKXhc2L9BM3JA33r287Tt2Se2HAghz4jIelF7WNZeo1EK3gzlRl+AMnSSfpxmrzmOoA34WQfUka5ZnxvWD2KV0v6EdcE46C846A+/WfvwvCybigiPDjjZ+WHMIciceS0/aMA7uYhBv4iwnJiFMv3Duogg+z+EiNgZ/5s3sXlQKgopuT5DmF+lats/jyg5bZlnpdsUCgfFhUYdk4z7xmTKN3KTvn2Z8O3u6Ejbp8Sz2m29Loyq6fZ7bKP3+sT5B7/3e/U3f/6va256Rr/zn35L/+j/+7/Li1sH9u/Xj/3Ij3qTO6YHH3wwf0zkdp9g/4t/8S8db62o68NEvmggpUJXvNmF9/C5ads6NsaaKr1Znc62AFltrjsG9foZHx3Pp9ojvrGhfcf2fGur6xuiWY95RO/+lveKP4jzoz/2w/q2b3uP3vued+rEicO+eTwoYswH3vFOfeQjP6Nbb7tT99zzRv3Fv/iX9b73vE8f/I4P6qd/6qcUkfKnHfrW+YmJSR9ujJpfVQZZ98PzT+Y7efhXFg31bAO5ORv1qXZtf06bpm1fSinbQ3RmCOjcUP5GpYjIkN71jgf0zgfernd7p3L/m9+kN933Rr35TW902QO66447dA9XBSeOZ0Hs27tH/AYpjomr1KNHjzra3+OJHtedt9+hAz4dGB8d1X7vio4cOmTmTNhQjWl8bDSnnPr0vaAgQFZQlP7QwQM+pTihY8eOiuvX3NfXtXu9E8Kg4VBh+PT0tPYZ7549e4x3Mp9q7LIBbbWaVq6GRkZaAmfbi3TMNIxYeRBWUSQ1HJwBXLdFRDZGOOm+FzVCBjoYlp13DC+KsU4Ab6MzP381/7LTqq8vcPykbEC2bfxgKkZlZWVF0FhYSVmkfQetUqhIjSwzymlrWXrm8hNOa+us3bPHZfE33BdcCGsIbuj+9TXAEA5A6EEGRRJQezyvLfWMr+8M7RhTfkgBIxKAwpAOxxmmNXS7b+2TetpXzldWLmDwXrlbbYyv/USEUM5kOkgjBsoVEbr+4c2221R67hlFmD9J8KZIyXJsiu9v7W53fBrVUQ6OzePKOtPvdcV1EDcr294YZnBdZ3vbV0Idt+3lPpVPFboOECsvpL77QQKQUghd6XrRAPBZfuA5i6myYQBy3vzDGYx4YdEO+jD06EhKA3oTzsyADlOGMTc6kd82TfQjj2GpLXT6gtPME31oHxGZ7iE9fY9L2yEM8ZFeD+gXbSLi+uJr+YjXyiMi00QfaGAsxmduQ5mCa5gfpu6miEFf+aHcSf4hD766zkLMZRL8beW5tbwGCcQYR35wcrSHJ+teT4xH2aqv5ds2/PNXrmp1eVlbDnKTx+Rz1Kx71jd/aQybYI3JV3f8lju2BVlxyjdhRxEROYjCXjAvD6mIyBtgdDJzwzIo7WTJs7EftX04YbuGXAnQsGvQR19kRh55ICdwDgO8paWlLLO2A37KmStzQbb0GUJKhfleZN2GD4XXNrhJmT88jAiRAuChnnyRijxGSgNDTn9kx+adsaAP4OMy0INdI6BsNsuMj7bQB89bto8RYYcwCLQjItPE3OSHtO91wlpDbzmAYA6c4jAG+gJgnwBoj4h88gdPaA9dmz4I4eAD+hmfm4bhZol00xsNDydS5hURAm9hvgz7gL/vNQAd4ID3EZFlSR/eW9atccscX3DgwAFx+8DGbTDXVp4bwdb4xET2EWPjY9muMHZl48NYRuifAd7h+OAf5iPCtmKAC3qog++5rxHxDn3wya/XcEUEr/kdmcE/CiIil0UMUsqAiLA5GNj24TspEDFoC02MA98ZE31FVnWeS5+mWeZD2tzNZazLr8dLPRAxwBsRbjf8ob0yjbXXCe0q2/0iNSRFxg8fqh0/MEj71qm+ZdixLqz7wKQl/Dsf2WyUTSWvtdp9Nza3dHV+QXxdKvLm4xmk4GBezKnp4It81xsA7Pvy8pJvCldUmZZaEvoAXQC8p++2fUTPNjulwnRU5qNsAyYd7K8rIq4FcODHl+Ofl21jkMuS1zB6BB3g7nlc2kWEg8TljKvy/D20SBn3eqAciIg81rAuIih2/zpDxIB3FA75l1Iyzupav4hBH9oMYYivMr8jIrcd1pFGBEkeo2c/5waqrA/b9oeNoqFwZMEhd9v2oIjkU+lSY76JGR9xHDY67k29T4LHJ4XtbPuEeWpq2hulpmZmZl036ZPiWceD79ZP/eRHdP99b9LjjzyqX/rFX9Si5Ygtxu795E/+ZP5jXz/24z+u977vfZbxvC5cvKANr/NkGvi9Bew7H8tj7sy78Fof99ptNsosH+LHkNTwu0z11sa2OHgdH5+wTPs5CA7TPzo2qVfPXdFjjz+jky+d9gHDmoP7T+mPP/egHvrqF3T27CldvnxB/OGnZ555Th//+Cf1+ONP6ctf+Zo+9p9/V1/4wpfEZ8R/49d/M8sXerbto+WHmI13eO3X/BMRmbe8oCfUcYM65s3JsC3zoX4IEcxEingtjRjkkWf64Q//oH7oB39AP/B936sf/9Ef1nd/14f0fd/7Z/RDH/4B/cxP/5SZ/ZP69m/7Vu8Mfk5/5s/8Gf3oj/yw839Rf+Wv/BX9xE/8hD760Y/qZ3/ThJC4AAAQAElEQVT2oy77Of3lv/yXMvz1n/+fXfdj+qt/5X/SzPSUBTqmc6+eVcuClxUiefxtn2y3ylJ/4c//Of2D/+3v6+/93b+jv/t3/t/6f/0vf0s//z//NZf/rMv/nr77u78zw8///F/T3/k7f1v/6//6v+hv/s2/rr/1t35Bv/ALf1M/9ZE/q+/80HfoW9/3Hn3ogx/Qz370Z0z/9+i7vvNDvs74Ue9kPqBv+9Zv1Vvf8ha9+93v1pvf/GZ953d+Z6b/oz/9M979fEQ/7Xl+1P1+6qc+oh//8R/TD/3Qh/Ujnud3fdd36ds89w984P16z3venb8H8nWvu0t3e/Nx0003ZiM/MTlpJa816euW2V1zDpyrrGwRIYTEAi49T5QM4fRtHPoOZnt2KFLyoVIoRaGVpWU1y2YOFqWwAesKASMkXffwjg3AAA3SkDxWtWOUSCtX1F5spCgGfYDKC5d0CG6ia3n96SfYMl9XfH1/8kMwEoErp9e1J3v9+IxFm9r0meo8v2XPuzIvcMDUsZHqOlBu2/jSnwXRdXDcdzAAVDYstXUop87jdMgD1FNHGcaTfvCfYAA8OOb2yEiWS21+9S2HdZ8sMzYBIG1x5hhkyjAU9MNI84tP1CFLUow3ZfRhLHiBM6aOrxLjHTy8QwcpY+AoWw4u6df3vAHyjDPEY9JgReYPdALgg17S5g5v4M//CCLg8KCW/ugeOsh4lDYaDTvHdg5CwAeNtIEG2slP8kKtM6+rTAtjR4Sd2Zpoyzvgprm+sIGlLzgoYyzmTBkQETboZTaiBGXUY7yQD33gLRsf+q57k7tsh3ve15Pk+dwsjmF6ejqvEQLLvd50w0s+Q7d71y7Nzsz4QGBOnHIzezbcAA5ia2NTfGxtyqcYjVTkUwpsEDQwB07iCjsCAlQpHOj2VXg+oSROadEF6ETuESEcSETkwBHHAz821jfzugVHbSGiQ8yLgHjdGwx4zFjyEzHgBe2QBeU4p5MvnbTjaWQnQx30gQP80Me46B0n/5xmo3O0Q1bgoD34kCk6B20eKssLHBGR8dMWmq5cuazTp0/p5ZdfFn9oh7Fqy9zNTKWy87xy9Yr45chzlgX0nbUtf/qZp3Xq1CkRUMMfxi288Zyansy0N23rx+1U4QWBL/xj/tDDO8gjwmNezUDQDj3YzDmfpB31Ic7tt91u3zHhW4e57JihDR1BB9jIsUGKiDy32vyWH+YFLayVSEkFTjyST9h6GSrPrbCcG2WZ7QDjwa+IEPyBb5TRRjsPNEM7V9rQHhG5LXOjD20B8hGhCOoLURbBe8pl2nkiKBs484jYKZXXfJ3XEQVDXNDGoUJRpKz3tekf1NOvdp/KffpOyQ9gyIOBTezn9TbgST/TAQ8L8wA84IsI63svz4l21DPfzEMl46blAGrzGRiM0cvreXxiPM81FUV+H7SUA+SObyAW81rJeG33qIOfQ4CHfdt2PrqSLC90hs0TeWwD7QHGhBeURySRL7w+7UrUdgAZqRD5WqGp6RnLti2evm0saxb9iwhduXJFrHXWMjiSbRw4C9OO3Fkz6BnzC49TGamnbFRhuO7HuATsFEHfTtb8qnMWvIxPHThJI0KV/XBE5Ha0ASIG+GkD0AaIGJRnhDv/Ub+TzfYbu4HMRu3bipTEYdGoT4STyQjT32w01Dbv+XpZbOOoT7TxQ6OjY5oyr2Zm5rRnzz5NT83ovje+yTHUz+pb3vUt2jW7S08+/qQ++UefcH7Ocdh36y/8hb+g17/+9ZpyvIM9+MKXvqj/8Kv/UQd8YMofg6rMrMmpCXEjUllXOQRoj7Q1YtoiIttHJxrzO34fGVf2w8QaDa/VZJ7zaYq+deL97/92hxWhomjq6LGbbGsr1VVDJ264SUtLi7rxpmO699479brX3WqftKRmq6GDhw/q7nvu1g033qSWD0Nuv/128Q1Bb33rW3SPy+9/830y51V5c8Wh6ezsjCIGPI6InI9wC89DftCLiIHekEeOLtZQBg3zlnLSiEF/6iJeyyPHJE9oenJcTRtJdkC7PPCVSxfVKMLMadnQjenI4cOq3I4Ak4BAZuDY6Ig44UZwOMCmDdf+fXt15Mhh7du/1zujcd12680OtCfNqNBivo4MpazYIfmaFTwPPfQVPe+r4SefeFwnX3xer549o4V5G3bTcOjgfh07elgnjh/VLTffKN6PmJGvu+tO3XXn7brHAe973/MtOuhr4Le+5X697a3368YbjuutTj/4we/QDSdO5K+W+T5ff3znh74zn7p/6EMf0l133aXv+Z7v0Q94g0FA/X3eZHzYG44f/dEfEV+U3uls6/jxYzn/Lp/0/+AP/qD+0l/6Szk4/5mfGQTnv/ALv6B//E/+sTcWf1mHDh/SjPmGY/XEhLEuLAB2zvALQcB86kiBygvAWmR+FCpSkR1JRFjQiWaqLGivE5pcA6uZcuwbkk1qbhfJ7d2vskxymetyu0rq28j0PU7GY3yVF/j1AB3/IwA5daRD4H0IlHkoi7C2bnhE46aO8mvgMQW4gLohUFabLlIUNPMrkl8r7d2zW9xu8ItKNxw/4fwxHT16xPI4rpu8ubnl5pt0y0036eYbb9QJn0iib8d8G3LQC53P8e71rQuGmtsRgrEx70IxQoyNEcfobnk3u2vXbr33ve/V29/+dr3rXe/St3oz9p73vEd333237r//fr3zne/MJ2LQd8899+jmm2/OenPYa+HYsWO6806upu7JRofxWMx79+7VoSOHBe0HfNrGSRtj7nFACA0tn8aBj8WKblAWEUImlCEv2AWtA9BAhpYj5fnbNsy3lo2mBPfDPKuvgb7JU9iBgBc9xKCDl/EoI2ggWBn1DVAE+AYIIgZ4aQdd4GjbaLEhIBgCD/MY9qMd5fB22adGBIMEX/Pz88KYtXyqyvg4MXChvUWj0Nj4qBYXF/JNFnJCznttQzZ9Otpslr5Fmhc0jtrWVN5UNY1nxEa7lflYeJ2VSqaVj4sQPONgxux0CaYJqvfs3uPbtDENaB1xoLKd6am9VsL8Y0xOUJAD9KOH8HnNV89hfUxRCHpH7ZAOHDhoY75mehezTOjDnKirLJPc3mvx0sXLHqeTr1TpC63whMAYXsoPOkE577QB4M3M9Ex2YPAX3o1aLtDEO202fVpEoLCwsJB5U5tYNoHgYY7IiHYRIfrQH5kha+glKL948aII1Ak8GJMTxOnpaTva3ZlPZdkQeCIi4xiOD72lbfyar98B+WF85DSQT2V/MeJS2ZZtZh4x9ogdKu3gAfzq+aCBb2giPX/+Qj6dgn8jltvevft8eLEny5z5MDa8QgfaDhywy0WRZNKyHNkYEBBGRKYZ+grrO7gr26OUGm6b8jxSKgTOsIwiDfQbuiA4uYz2wDAP7bzTBr6Tpz/tKeN9MHZyURgGPxHhMSO/WDxKHjcZf0Tk8ojXUimyfkUMyuQHvOCPCL8pByY9BwXIcNPrAj0qCsaUg+PuDvTM7162I/QHwAECUt7JF+ZNRGR7MXyHxwBzo36YblrXsFHID9mjE+gTsh7xGiRPObjRR363Zc2bY3AhB/QSPUPfDh48KOwMuKempnIwzpy4lcB2I19wMB63I2zeoAX9ZL7QAjDW8vKKdWZVEaFR23bkBEAf9DAu3wCF/wUXMmLcYUpbcCfLBN4wdsO2iDIAHaUc/pBeD5QBlJFGWEb+IQ9ERKZrmGcM8rRHfuQpYx6MRTll3wyGdcOUNuQB8gOo1fEpNvHXpDe1lddW1PKBQlt8LrtMhUbsK1plU22nyGxmdlYHDh3UMcdGx07coBtvvkX3Orh+17e8R9/+7R+wj73FhxCVnnryGf3mb/wnXb50WT/8Qz+st73t7eKPwL3w4knd5D6rtpGPP/mkml6XnGS3R9viO7E73S1vsLayDeDAyywxqbU3Ps0MjSJlnd023Z/97GeyLoxbjgTb2G8OTfqONbe2NhxYb2jaNrGqk9dBsm3cq/HJXQ7qj+rNb3mz8WxrempUd915i2679UYtLV4x/Sf0+ntepzfdf1/2K+cvnNP+/Xt02203e/ykd77j7ep4HU17M1DYDnA4g74m60PEQH7IBz4Dffte6tBFyofv1FEeMegTEZ7n4Ie6QU5ZH2iXTr30oh785Cf0x570xvqqWnZwr3cgywk0V/Uwq20Ht8rHJryQDjqguXDhvPjoBAtuamoyfzZw08RPeRE1WMySDeauzPCZmWkVnhA7EK6BSyv1ltuOWEAYTj5PDdPXPTZ/yhjY2tr0TnjeO+ELdlijZmjXzuFSxofDraqeT0Gu2OktaMzOaGlpwYLY9gJcyWUTvi6s7JgJxDy0Hvz0p0Ugz6Lv+sqpbUe94CCAr6RhIS8vL+UdEqdsexzo7XWw9va3v83B1B265ZabHXDNZKe+e/cuHbKSzs3NZiHCixMO7Ku6FlcmXH01jbvjE1gW/ks+JWKRY1QQEgIozJ9koZpF134or+yscYQpUMT+tTohP0O9E1rnth6PMR3eulSG8El6LaPIedoQkIOzclAhI6GssvMBUBZoIq3rWpU7DsAYjftaW2Mj/40QEYoYQHIKyE9EiLkBRUpyC8u+0LC+2hkffLb24ikbjXxdRL5vh0LwMzM9rVHLlZOHWefhZVEk0bZIhVgY1OOEMeDoHXowYqeOscUpkx91gDY2NuoAoG396Gba6DuEEw7kCbC///u/X9/rzdiHP/xhsZH6uZ/7Od/Q/MV8WwMNlL3P12MAwfh3fMd36C2+ISFA55ckvv3bv13Hjx/XAQfXADh//Cd+XH/tr/01cfPDDcqYjUlh2QPMZ3FxMdPDe0pJgyecDMBiyCwijYjMS/G/88w9wmUG7Tzw9JsBPAc/st6080TujBkROfCAFxEDXLShLX2GbQiq0OGIEOvn9OnT2WmOeY0xp927d9sYeo17bl3rPY5s22usZ6MPLua57OC7tyNbyIXOsmz4pPi8Tp58UUtLS8Y5oS0bX+wM8sM2sFnC/gCs55RCeY04hcZ1nxIzBvygPCJAn/UDmouU1DcdfY+N7nQ7HWGfyA/LoAu6wcVcwQOfmD90RiSv/WbGu2fP3hxEc8ILr9A1xsEI8z7uK0/6dLa7dhKbtkWLvsJ83OuryidpnBo/84yvPz1nToMJBJrX3U4wJroBrtXV1ayzjDEEaGQ85s4v4UI378iEr5Xk2zgYgwCHeUF0hG2DnQV52jNGoyzU63fzNeq2N51uIsa8fPlSDuDZHDEWvCBwIWWO9D2w/0C2fTfccEJHjx3RwUMHND0zlX8ZaY83lHzzCiltGW/IU9Yp+YhQt9PT0uKy2q0RTfgKu1m2vFmv1e9VDhy6dvT9nIdm+IE80LfSvqllvwHeAd0h5A/P4UnPco4YBpKhiMi8r+WUhSTldydYNlUuo1/EoO0QD/NlTN6ZB2Oh59gU9JuysixB4zVaX4NcwH8YXwOmN+S1vZNnLHDKT2WbC88r28S+Qd8ggAAAEABJREFU/VlV9/8Untr00YbxTWKuZx1AQ9e3fqTUke967bFOaG/0mS/wBv0gRYegH5zMb8gr2lJGO9LCp8TgQlYEv+QZh/aZVusSY5AHwL3Lt0kRkW830Gv08dLly+rZB7NhBM+FCxfs0xfyL+1yDX/h/Hl98Ytf0Kc+9Sl95StfFn6Yr9mk7tHHHtODn3lQn/3vnxX5z33+87kdfxuBIHphYdF6uiD+dgX09c3DVBRKRZFPUue9EQXXlnUbPYZe6I8IXfDmbt1B4vlz54Xd6TuoQ7fXHdvAF9YdfGBefc81YqAbclqbWdQNoMo65KL8ExE55b+IEP2BiEE5vEJvAPn5Rv1x0df9RISHjCxzxru+cvgeEbabkyqcLlydF4F2WaQcZHOaTXDNyfH46LgD0intsf3il4Hv4JDo3nv1hvvu0/1vfbte9/p7dPc9b9Btd9ylqelZvfLKWb3w/It63V136yM/+dN64O3vyEH2iDfDXdvTs6+e06NPPKEJx3tFo1Cn1/FaqiyTq+paL2XOtFpN45pUw7bGZtjzqITuUicvjNoHrfxS4wc/8AEt2/6PGvf8/IImJybEN4xQ/9zzz2q/N2mV109KLYXh05/+Y/3273xMjz7+qD75qY/r13/jP+j/+j//rR57/Gu6On9Jv/Iffkl88uHXf/1X9bWHH9Kzzz6lX/6VX9S//tf/XL/0i/8//cP//R/Y7jR05fJFhWlgXGSRUtLwQVbk4TN51ga6wfv1QN0QaE+elDYRoetxpvvfdJ8HrH2KfFULV69q3teE/BJSqyy16FPo0g4RQ3D0yGEvknMObEdE8ExAfMEBd9PGj7+ExsJEucccUFRW0NWVFa379GN6ekp9KzN4cYjys22HisJhGFiYKEpYOAT2qyvL4hcZmx730UcetnLs1pWrl/XwI1/Tpnc5q2srOSVf2UBteIHs8ULv29DAKtriMJ5+6kk94+vNGV8nP/DAA/n6cZ9PHFlI4RmPj41np13YacMYFiLMTGb4iAM28igNjrA0L7Y7W3ncTnfbQW0vA85u3DtJxsAww2hwdU1LaUXjepWPllCHsKjz9BURJNdSXvrm2dbWtmgDHoA8dRl2+tT5ZfAf+ewsMMhVnfvSp9YAf2WeVsPPWteyc+3nNuC+Bjv1uZ/bXCunrw0Y5Yw2TMkDEYMxIiLjpB6gDh5GhCKC12sp9V8HOzTzywYRkRWTk0gMHzpQFCkH3LV5wwap4wCOXwbq+MZBfpJlhdzA2e10hd4N31nQqYgsJ5mM2osbHgPbNsCb3uxtGMDbbNhpmhZOA2ampkUgVpunBM84Ck49CD62rbcY5FVvOtFdTtOpa3lzhW6Dm3Wwf//+bMRxBIWNPzpCPSm6hS4s2BmgW8whIjz3IoP8DGUADSZDEUm0493VYryIsOGqeM38J0P9EIY4oAkaIsIb1W1FRAbaRZg/5i1t4RuAU902f+hHOUEygANcskFEtwsb16JIiiSRMh/WSLI8UiqyzAiQGIMUfOBOroc/W1tb3vyM2C70fUoxZdJr62bP8+l7TW7md/g1PT0I4KGlaXvQcT8vV7UcnLa9vpBTkVK+KkWOKQY8gUb6MC6b+g3boZAEnRGDNn4V9EA37eEpJ2lsDJh3YblFvNaWdsh6r23I0SNHc8BNv3UH+wSR4ENXpAFPL1+6Ik6fp+yMkDu847vdL/mmjj5dOyR4s+qA+plnn8n40Ad4w8kg34Jz6vQpwfcXXnxBJ186KT6ycXX+qi4aB3La48DWJDqo38j8hGfMiTr5YR7k4UXXNom5cZiwubmZeUF/5oR8r1y5bFkWtpOzgl7mNDc7p9mZWfFXDPfaSZMetOPD3tFmbm4ut4VXBFtj3tQyhzH7AFL4Dd+ggbbkmS9yoQ9j0AY9gUZ0xGRnOoqisD5UeZPT7Xlt2xYxPvOgLX3oX1oviiLRLfdjXGSZrBfMnzQC6UsRg5Qy+jQcBMh2Tn4iItdDA/QyBu0Yh5T5uln+oY7yiLi29nLFdf9FRNYvaKCt/JDyTn/SDA6wSamLCLca/FDGXBkbiAi1vcmAjk3sluVJPbQOYDuv7671ir4AcxlgU55b131Yf9hX9GzFPhq9RCab1omObSiy4caBenBERO4bEXk+EYMUmgqvEXCix9zesTZOnz4t/oAc9o3N3zkH1OcNtGN91pajmaaR9kgOEtHBG307ye9IAEd9k3z02FFxc3jk6FEd9MHWvv37dMwHGegeeoR8GZtx0V/4CSB7ysHZKEvRrmnbDM/QlSIV2TYt+JANWtZWVr12NjPfOt6Ewy/WZuF5AchEfuwWzQN0zPJWDEpIrDu0iQhFhMsHP/BmCBGR9Zh2lEWEp1+rNH20pnyYDvO8fzOIeG0M6pnD9uaWA+2kW33K/L1/5rt10BvhNcuV0+F2tpNt8bE6vqqUW1eC7Ntuv0M3+Gb4qHl61Kfau/cd0MZWx/blvGO8i7rrdXfrwx/+ER8cHZTdouMvH2R2+lpZXddXHvqqdtsGPv/Ci2o7Tjp77qxW1x2TbW9oenbKm6ue2FtWDmL7jvs6jpe27Tdr/K/jtdW15UEwbj14/tlnNTc74811x7JqC3teeXPWsH9ZmL8i7OBR60DZbKvTdXwTpVrtMV2+Mq/DR47o8NFD9rPzuv32m3TLLTeYrz1FqvSOd75Np195SYeP7Nd73vtO072gvXtmfSt9g44eOeiYoGv9azpe6KksG9kW1na06Dt8JU86fI+IrCelZUZd3z6T+mFKGe9ARGRdQNYAdRGh9OQzT6g1UupmE7qxsaI/+dxn9bsf+23t2zOnJQfaPQeYVa+XmTPmE0J+sWXUV0fkCXIBTqf3mfkXvKBwVixSAgoUF6O8bccdEQ68ufJRVnbz3RMss5KzQI8ePZav8TkxvOWWW8THO8579zlrY7+0tKzTXsAoPwuBCTYsjL6FguG44YYb8mcMBwst6ZUzp5Udysa6Hn30Yc1baLf4ZDqlEA6bj6qsOqCXiegyN0MqCpaNEPRun1wv+kqbxbdtJSG4I2XMlh187X4EWl0bNa6vpqams5GnPXNvus2253zypZc0aueDEWPh1wiTvj5NYhyzxEKRikbDwq/Eb3nzJf0UskuX6SVfK8RT85+pHDiH2qW1auMbvudq/vM4JADKUvsdcGM3pZ9rXOb/XQSO14AygvfcnpcMjB9um7u7ZJCXKai8Eq8H0PLep9wvfS+ovvO0HYCuPYxR9Ssre5nLKrcty0YOtrbhuwOriBB6BNCoNi7kP+R/7fm7iSmRilQYkvWq4TRUFATqI+7ftf721LEjkVtioBln0QaXQKxjWdUem4B/yw5neXFJSz41KVKyvpSSx8AIlNY5NoNbdnSbhpMnT+qyT26A9khLb3nr/b66ujHrHqfl09aLoVOD3lUH6H0bH3NbGxub1jWjNo8ikiJDiAc+8PnIypsgQN7R1wbK+j5RoG3fi33IE/rUdU2SgTxgVvk9PP+eakXmC3NnvtueMwErIxYem49fyB3W7HzQ4Q0HkF07HzYvV69c0dkzZ/Npwwkb58o0yOMldwaXtSHXERjPOTDbvWuP2Mh2uz0HSq08LuNtbGzkz8ly44NOsLZ3eZO8aZ6zuW+Yv7V5zfiljRprnUCMvl0HCcyX8mS5dEwb+b75STvq+uaJJ5znS5uWney2N2fYCPhWeI3D23D/stm0PVpXkZKaPsXjDzdcdgB70YcH26YnTEdtxwC0mqXk921v9A/b8ZeNpLru+eS1o643fWsOluHl2Khv30wnvEOXrl6+okZqaMF6Nucr28OHDolAAT7M+/Tm0qVLOZDetq53fSp04eJ5G/QNtZotr4Et68iGcDbwoza/R40f+XGw0bKNWfchA3PC1lLO/EnhAWMQMKEzyKFj3YcnBCsAuHhvmg+zpo2PQ910003ab0fN199xM4Ptpo4xaMc40JKiyHa7YxnA223rUuX1A420IY8u8A5NjEVb0iwz87XVbloXOurZFtIOOaciJHa7hsI8Jl85EO1bxsnKVjYbqmzz2SAzT9YUOgPIGl6bR+gs7Wu3KxuFUdRyV0OoSEleaTQV+tDv9hXovu1/Zfrlp28dQpfARRlpy3qE/jFP5kAZ7UgzMo/tgQTUDjCGwDvgITSEa3X0cdvCxDWKJAKjhvWzSJlCBwF9ByBbRl9p0jclrMOm10RlXhTuQ/oa9K2LtnHWReiELwA8B+AxB0UrDsCWvVnmdxM2vRavXr6qtZU18fsLACN3rSdFMj2NUtNTU+KpbIfMWvO+FvoEDN/bDpi3Nrdtw5sOeO7w7e9s1ls2b7MOou6483bBv7G8+SpFOup8x5sn8GyZ5k0fMDU83oj1G3rRnVQUiggVDWRea8QnnsDkxKQ4hSxSoYbr8N8E0vKDLkZE1k30LKWkdrud8SA32sNjUsZBfj3bsobHLstmxjcsR/Zd+/fa695CMPbaIOMymP8exvnQ8Im4Lq+49g8xV/ZxAPnaNpY8LRgjInZQDPDvvOSkNpOBiFBEuGzYJvyOtJImRsf0Pn737I1v1GHfqO6amdaeXXMZJn0IiAzZtNxx5116/d336lYH2QcOH9HU7G6NTE57/dVaWl7VhYtXVNnH7N23P9so+MYhQdMx3yWf/nKAye3j2vpq3vTzd06Q4WUfzE5NG4/lWXldq+5aPoUhlGLLm4BN3XzTQe3fN2VbuWY93bJebwqbtMt+YtO6c++9b7B822p5I9nzWsSG4FNbXnf8kTjWGvRs4DPNAr7/+m3veEDv/db36qabb/Bt9Hf79P12/fWf/6u68/bbdM/r79Kf++hHdNedt2rX7il9+MPfo/d927v14z/xI/q5v/jndd8b71PXt2qINqwjQGVe45Nq2Zs5L/MC3iOjvm/aNtY3xC+aqrY2VLVtSeFMbT9Qu4flsfN/8kLnjRS4lj9w4rC+8/u+S9//Q9+n3XtmVDZqzUyM6KEvfl7LPop/5snHNTkxplUHplNTk9p08HrVpx8jZsKolXjJASkK3rQROOJdxhUHHhikhhdBz0xjETRtzOUHhiUvkDAxFcQWpYPgBV20Q1p0ML3sRf/oY0/IeqlIpcYnpvI1xujImI/7R3Tp4mVPtjQNWxZYP+f7ZkrTdGw4KFt2IHPgwEEVXqSTU+M+gV5nVDvUFV8ZnRVfbD41OaYTx4/oU5/8uMbHR6XwjxcOac9GdsNO9sSJE3ryqSf00ssvejd3WSsrS0puc/78OS0tLYq5y4a5USR17VgxHMnOestOfWpmWrWkVZ+icYW1bWfU8sYkFSG+Ssmicde+eO/bWVfqi7RXddVs26F7nEq1GuYZggfgY20Cw7QyHgY22RnV7iM7op53jQCKHjbeMvRtkGs7G/rg9CsvhNqM7Tv4EbyPpNpzwBFYp2TmGCTyYRpSSpmP8rhmsWoq5D5O6ZZSw0FUW2XZcrtSEYVAUBk30LMB63isLqmNNwurcscq17GmhkgAABAASURBVFeqdvLuZB72tL3lxedNXa/f0eTUmGrzZdsBCLrVN91l2XSf2s3D7bvqWbegvbBDDvMCZ5s8WcxPw6m8iqKmfa2IEFmCrp6da23HwQ1LZ3vTV2TP6atf/rLOnDqlF557TqccPL/kq/2TLzwvvkv0uHX6gq/KlhcX8y+scoJQm54iJd/4LORAGzpPnXrZ/Gh457xLLzz/nM688opmpmfUaJRad9DaR1ZRCR0I911Z3VBowENogx+enCLCiemt5DlW7t9USg2XF8aP0yjU2FlbtedYJL8XDZeVbldIipwWLpOfnmltmHfOej1siw0DTqftYI7g2qzTuJ1Y0+27dnikAJ/xY57oC+0O+FRpbm7W4xRiw1BbfslI0bvCNLMmeC9SeHNieowvrCtFFF67o1l2GzaUPesDNLFeJu3IF83XaduVfCtlHYU2Tp8I6Pb4xNZDZOc9741Pw7xstdoiMN8yrSu2ScvLS1rfWNWaHQDrc8t2AKPc91oe8bzG7Zi3bVSf9unJ6uqagzuvN/MEnrcdJDBX5Hv29Cva7duvhmotzV/WpfNndf7VV/TcM0+qs7Wmhk9KLl88p5dPPq8rdjxbm+t68YVntWBHs2qbcNlX488+9ZRefvFFnX7pZa07qJmanBKKh+6Wto/QxB/YgQfrNtwr3tTAyzFvxiuvVeo5dMDB8PnyCQdYKSUdtE3jRHnX3K6sU3y2lWD5Bh8wHD16TPziz7Q3OIcOHdauXbs14Tlv+qQLfQdWbFcZj3L4B/6RkZG8juAD9BWWV+W1yXvt/yrLl5TxC9vTiNC2A2pXWSRhLSvU2e56fmEnOSLmx7xYq5XxMG7TOubG1pkGifW55zE71oW+jC73oYJxIoJsbltbrwGKiiKZhdVOn8Hap+GGN7pKoaJRiIOQrgP2NZ+sdRy4Vdn29WweKhVu07f9wSagx9iEvm1207pkxJIiJ9XOfLGvYw4EgYiw7V/xBh2aK7XtZzq251NTU4KHzWapRmn61PNcCq87GRdzq4VNqhx49E3Xtu2MbJMbtlWklHV7W1rz6d6W5bRs37fkABhbR8oY2Az5SZZ/w3NkE1eWDfOwk6HT2XT/FQe165bLlvi45bbtJXZ03RswNq5nzryiF2zHuBXhY0qLvkVDflteO4XlPTM97bXZFrxg84xujnpNjLRHc/m07VfZaHr+PZmlqqukbqfK+aofnmMjQ9unjKqT+4yIX6prlqXgI8F+XfV1s09Pp6en1DC/sH/jExOONfZodm7OsEuTpiN5jpteux3L6uKly55Txz503XPtS7YjEUkryyvCXrBRIOhpmrbaE1r1fHsep2sit62j2IeO5dSzj9jwhmLLeAF0vm0ZIj/WGnXraxtCZ9HVlApFhO3LhsftWt4tNSwzfK3FoKIIS6RyGxnC/fpKrgBUS0lhnZNkmuqqkpVWte1QclG4rCwKt5HgD/XhPrVtEXHEIN9XZZqT27ebTdG3MD2k4f4986YwDnxppML0FBrxfDZs1xYcd/H91vfcdac+9IFv14/80If1/d//fTpy5LB27d4jPiZy+MQNao5MaNG+R42W/dK2zp2/orNnL1oOe3T0plt09MabFGVDPfvhV868rJWFS3ri8a8poqfTr5y0vq2Jj3RcuHjBh4jjajs227afP+RxRkdbjqlKy+mC9u9p687b9mnf7ob2zBVql5u68OqL6nXW1fLc1lc3ZXOv3/qt39Whw8d07sI5eUpSSMmZtXXrt0/Qp6YmNTbaVqe7pVSET8z7mtuz2zHCjO659w1669vfYnqe1uvuvE2rywt69wNv0+rCVe2ZndJdt92k3XOTOuKT7Wa70KUrF7Th+G50dNz2vGX+tUz/qFdmrdp8hqeK5J+GRVcLOhqNUj37rDFvaEa8NrrWL1fKpBhCfddVlnXPckMXAd4jQuigdp50++vuNGNDzYkxvfGN9+qDH/g2vffd7/IOWxZ610xp6NlnnvKgYYKPaI+dX8+MHfPuc8YLZMMOY90nOn0PxCI94F3VpYsX7YxXrW+19u/bJ5R6ysapZ6JKL8KiaBhfsUNI5NPoBTtSftGhLJt6/vkX9OSTT1nht3yVcUE33HCjWPTPPfe8IpIDjpZxy2BN9URgyB5fbdL/gh2ei9ymqVarqcnJCbervEAXdMknVk8++YQwQK+8ctpB/lXT1vNiarhNnfuM2AEVXlw47XmfRH3mMw+KP+n9xBNP2Jht2dG+pIueHwuecfhKmeXlZbFot23kYTTlEWFFXrdMqoy7a/5QV9uJRF6c4Wa1g+x+/owTBghDw4xSUYgdVqPREHNTpIwDAcr9wTFMQ7WG73JdMtoMxi4vTurlcjeTqyjNKXmgdpva9QD46/wOzgFE0Cp383/kjdFEVnamyBMjRX4AlUiRd2Xl+0ZcRi3KqAPId3DWxlx4zrz3fLI3MzOttne3lTcRGMjKYw37uql/TIMnVLswebKQSN7IUQontedYy1WKcFu3a9rpr62t28g1M43JPMU5ceqCjqArt9ghEPhc8UnjqmX6hc9/Xm6sVxyEn3QAxV8mfPaZZ/Lnbh975FFvAl+xTl2yvj5vPT2XP6r0e7/3X/W5z/2xvvrVr+oP//Djdobr+YRgzkFqz5YFelNK2ZFs2uE1itJOuhTz98Q8XCVPTSkVhkSR55CcLzIU5tNALyK3Zd61+ZMl47nSgbIq81/um2tygEnZ2Ni4uuZ54TUoP2zCug48kmka9Zoe9ylIs9nM/SLC/CoFhobHrew0unZgYQIrO7W+oYvO28nVBvjdaBSKcL9mnpNHCNHHKua88lzLZtP0dNXxuJsOmLAJLW/cmQe09z0OwXblObAGy7LpNXtWY6YNR9q2weOkdcIOG76OOVB99dWzeX0yB3SGeWzaqNK+aTuAbThz9qyNZk9tr/G+cbPWK481PTlph9VSwQSsc7UDpA0H7gu+CSP92tcesqxPWe6PqutNbWn7AA/4PGHbuIsieV4Nz1uWSV/oLjQs+tT6wvmL6ljOnFg2PW9oHnMgd+DgQe3xLeBRX43u8qn+oG5c2Mnp6WkHyxOCPoJrgm/aMGfmFRHZtsGrwnLp2AHDI9ZiSkXWrYYdRGEZs0Z73lyyzrZ8ekTKe+XNZs82qdGA7mS6awPrt1LfJzgA+CvzSX4i0ALltdVzP/jKHKkHB2VuluvhOzpFGSny7KA3xsE8C9NMOeuBNFn3wBMR6lifwEM544MLPPSnjrYRYV6HwNuzDvYsQ1kn0aOybHjdJ6FL6HbtOoIUApmkyHVuqsoBDjrZNe+GONsOWtDD0j6KMcG/e/du8TBX5glN2HrmQBvqaiPa8AHUog+dsCnrDvw2rdfktx38djyn+fmr2d9QxgaR94jwOug4QG35BmhMrLFEmXmVaTfvixQuT+rbdgBd40LnSEdsIycnxsUtC98Nvwff7HYr3uRB+9TUpLCl8CYiHASNZ5jwOmqVTW1ubHmjOJ//sl+zbGlyfEIyjzoOJuBPikKNRpkhIlk/aklJ4bxNqmmqtb3VEZu6FW8aX3zxZLaH48ZDMCU3gp/Jc8CfwbeW125lLGzECIy3PB/qmq12Dtxqhe3lLhUet7Jdq42D9TLl+IFvo2EDOuMNMcB6mJubEzJifZAfptTzDsAXPgYYYV5a37c9P/ru8+ntqAOoSIX61oeO+c7hUGH9jPAK99g1yoLyWMYyuNjUSxHxdZASfAldS6mX21wHoErhdpIiXGeQH6M1b/tK5hOwbZ1Bnxq2pegRZeThRWWdQD9JoROdeO5Z+6THHtG27d3pUy+Jw88//u+f0Z98/nN5QzO3e05fffhhPWKf9YwPk5qtEd+kXdCZs+dcv1e33OKTX9sgeS2defmk/cOGFhauaKRd6syZ087P6/KVS47JnrAuNLKdRa6s31ar4dPrUgvzF32YecqyG3VgXOvihZPWp8Kny7foyKHdesO9r/PJ9glm63Uwr4nJacdbbfvMZ4V8iyKp4xuEtm+Ge16zfdunRx99XNjC48eP2e52tOE1ZZH48HNJn/nsn+jhh5/WY489b7pO6l/9y/9TLzx7Wv/oH/4Lfe6/f1H/17/7ZT346c/pY//59/XLv/Ibmpndqwc/83n9g//PP9ILL76kNQfyPcejPY/Vs+wbZak6pL7z8Llv3WNDk1KRZWXCd9IQ9W4qADsT7lh4rQwhyTJ2We05AJXtaartVKamprXt0yF2wa+efVX8Ug0f3XjLW+7XwYMH9M53vtPpwWz83/CGN2Rmb1qoEaF9O4H06dOnzYyu9nr3NOWTnBUHKpWVYm52Tm0HORGR68et2BCKUg+JR2h8DcuoHf1gQc05uD6hQ75qPXv2jHBG4CLALbwItr1QGl4w4MAgkwdH24Zy0Sdk6z5B5K9T9ewQ+p7kqjcCV3z9HRGi/8mTJ+04X1Ft+sZGRr2z6km1lFzPSUTfCjfra6/Lly8Jej74wQ+KYDrc5tZbbxUn9+CEXsbDgPTNx64VRX56HrdpwRUpZccO7Vt2tsy7sgDdRIN8pYgdwTld8yk45QCGtm8liIhrbaCXOnf2wqxJnFamnbyJsxZS7x4KDwLw7uzX/bjltXfqr4fKPBm+f32+7/EqQ53HZI5dB0qk0Ekf2pMn5R24NtA3yVCP0RhWJfMLnAQjOKdV31CAn3LagBf89CNPGsEspYiwoUo5jXgtTxtkHhHZQICr6YCHcsbiWu2oF/L58+cdLJ/X/fffr7vvvtunMDeLbw/BSC8tLTmwadlpzcgD5PlbWYQeIvuIyPXgQCegf8XO7hkH5Q899JCDsNLOaNNdQ7RnDswLgB54AERE5q/8RERuzzxxRNA7TOkTRRrQ4bbDn4hBn+E7Kf2HKbq67s0Gf/my4wADY0Id9EREXtfQkSyHMMAnEyHmxJoCF7xkfhGv0Up532sGmZFnXqxJnENRJKMIyT8dOzICja7XSde6w1jyU3hNDwycFBF5XvAJXCNeny4VQecQL+ucOubDaR3rBpoIztlMVw76wY18LnnTxGnevDfNyXNClvKDXGkD3sM+jeFz9Vs++YJGbAl5eD7toBenzeftOUSAbmjb66BmanIyy5a20MP44AWwG9ivcQc1vN/g0+ebb75ZfB4VWilnfJwMKXODz5RTz7gECaTwMiKyQ4I2ZAEdfduHyvakWTZVO8UxSOFgasJ2rpFtD3OQH1Kg+ob1zfjwkzGgAyAPr8hHhOg3BBsb60mRNxP0HRsf9VjoYt9Oqid0oJvl28ltoBeeMi7jIOum1x956Gcck5d9Az6FtpRTRh0yJE9/eARt5MPz5B3I7zHQM2QBDvrQnzr0sOcAtCiS51LZwZeKCOtUWyOjbaU0mCP9UkqeXyPLFdz4HGz/qn0Ip3hXHTDjS1jr6B5+j0Oiq1fnjVueR8+4k9f71rW8FLYPbfOnsh9ZMf7SAcSMb5i2rOu2xqaFMa5evWpaktv13W45H1ZBA/yXe8M/AAAQAElEQVToer0sLS2Zv518yo480F38LzpTeA2VZSP76MnJCY8xCIjgKTKA5+DhI5UE+vAVfZvxAQA3rjIPsCm06TkAYTzmzByhi7E3fCMFPyOSwkCegJm1teGT41dffdW6N26+juTx5ScC3jrjH+wNOgp+q2uee8+BDTdN3LiwGSZon/JJ+iHfzuBrjx49JtJDjgVYX9DMvEd8S9z2RoN5lWVp8kOFaRrxJhrdiojMR+rgFfQzZ/mZmZmxPFoevxqcZtpvFo4nLInMX9pHhNAFfcMTEbk8YpCmRGoorJEG+kSElEH5AZ9c5NhLGXLp4L/KjIgY8Aie0x8dp5Z+zA8ZVl63DQfeyNnNVdvGtZqlxr3RKnyrUrZKAcQsxHEf/M4P6W1vf5v4BrjLPu2GL0eOHrFfu8kHgGta9i39zMy0GkXSpYvn1e9uqrOx7Nu6V83Hng8Vvqa9e3dZjzd11br96U99xnULiijUarbtxzbtF9ra2lh030XV/WXd96ZbdfDApG66+ZDHvk+jYy2d8s3uy6fO6pd+6Vd18dKiQk3VKkzDum8s1qwrbX3yU5/Qt7//2zQ5NaENx5XIYcSxYN9zfvqZZ3Xs+AmNe/M24puTtfWOlpcYe04PPviQHv7qaZ16aU2qd+lTn/yaijRrP76uVMzqscdecVA978C+0r//pY/5wPRJb2wbxnej3u8D5Y5vhfBH+I9+tqWV4G1hXWiUhcpmUwN+h8sHgA+uTBep/CAjJ7l+mM/1bjPESX3q2yj2vINaWJjXqZdf0qJT647++I//WB/72Md8KveH4voJ459cgXLf96b7spL2HFAiQHaH5Bd8NYWhw2lxzE4e5WaRDPJbZuyIkiIvgogQjuTxxx/3KeDnzIgv6gtf+IKF/Jg+8YlPeKfyRP5N5qmpqSwYHA/4YAwpTGAyvPP5Qk6zmSQThq4r/CEMG8gV77ZZ4OC534HUu971rvx9kLt377LRWvaOrK2ud9ZLSwseZ01dGzXaveUtb8n0oahFDAwgc8QAsRiuGv+xY8cceB8WBoB+KXl2nhf10Daks+MgI6UCngv6gPzi/wobSScee51E3A7QF3y0i7CQXVN5UdYWYLUD5GlHGyPNpzScRFDv5i5CZZXT3MaFpBnIG77ZT6638aHu+rwxuajO+BgDYDGgdENgRECmGaCc92+EXO4x+t7OM0/0h7FIOZWAJ+DHcXvQrG/Uk6/dB6hsbGgDD0ipG0Jt3JRFmHc7gA4il4jI+JDJ0w6GVxwUI29ODl944QWd9qYRXQHGHSjRDmPHRx0iQmU+xSzyUMidvnwzSbLsgXEbBcYiEHnssceyw5y284CmphdvROQgiHEpow90MefX8inj5z/awC/m2bNjkkIpFcJo9zEQ5gf1+iYPfYHCOrZhR7ngmyOc2rzXajK9EUkpFdmggAv+w7fkusJ9cNL7vJmGVsrLssybz5QKlWUznzI3PSf4wBwGUJiS2jiT59nNeWTljCIig6wQXa+JwmMgf/AOcTabLbdJGQi0ceQzPsW66kCEIPPll1/WKd8ysN5ZX6x1bEzTdBDQEsyCt+M1zccKms0yb9wjQswHWW44MGC+GFVS7NtQzvCAcSinHWMwPnpJih2iLcERtgDeIG/mPm59oc+C+UtZ1/aVuQG8g5uxZqan1TK9yXymX9uHBPQlhc/MadpteIcO+tGOeYErpSLzvzD/OKlOUfhUdMK2oxLvfR8whC0t5df3o6/8RIT/52ewFrq2eWx2GBvo2bYzbjJ9ESHytAGoQ6fEyYMFCT+RP/RDN3o/bBcRlmN8nc2A5iHeYR4a6RMR1pmedTLlPvCeNtRHhJBxRHjuZc6jywRqmbc+uecd2USEnWpHqQgVvoEomw31+l1BM79Iv+nTMXAvLS3m9YnMhsHYKw4OCDCRK/MkpR5553HMG8ZgzmNj40qpyMDYlW10x5tY9Lbt09sBT2v1HLxGJLV8cksbAtSm9Vym85IPdC77IGjZdiiny0sU54MBxoUv8kOgyVpEf0inp6eULB9k0zNN7VZL+/bt1bGjR53uy+uUTR7+uWldM4rsf8GTiuSgZsPjvMbLiORAs5v5XuTbkF72hRGR7SVjMLcN25EV+1QCY3gYEYJ3xx0QwS/oW/Fc2AhvevPK53lXVtfUcACz4IMwPla5Yf5fcQC3ljf+m0oej7U46tse5Mlav3Tpsk9TFzIN8KDrtUSwiY4xH+bNOmOcpcWlTAPjLi0tObgiwJp3kHg1l2MrutZx1nVEaM2HWtCOPcB2VvapHdsj6Ad3RJgXncyLiIB1GSJCEfF1eV6BZFmQRgzqbeIkshniGq6IUESIJ4I08rtdlvWkl9tBB/ODLvhGHvq6vlFrWJ8PHTrgg59pr8uu+8obrHGjqy3TdcciIzp27Kj2H9inlELvetc7ddfr7sp5AvE5b65uv+N27fFJd9MbzarfkeqeXnj+ae3ft8sx4BWde/WM+EKJP/r4x82HrmOTTQe74zle6rn9zOyEg/AllQ3zqL/qm8+uD1RrHT6yz7b2aP6UwsjohM6du6I/+IMHtbbe9fhtLS6tSpHU88Fk0QgH/Iu+EX42yws9Re/cII9Zen1wCs+3nLzrW97twHzDOr3LG/gpB/3rlmvPJ9VHXF7rxpvu0kf/3F/S4aM3aHbXPk1O79KNN9+htz3wPgfwB3Tk6O0+vT/uzW2t069c0O/+3h9odByeRea5/ESEkGFtf5o/gWDbplB+IgaZ2kLqW1eQS9++l/YRgzrKANrkTtf9lxpFodoBy8rykgC+UosdL06q4R0Ui2a3r88QGKfLZdlw91ozczOqIMjKSWDIb7Si9ASlKC+LmQFxkix28ih6YSVplIUaNk61gwbKWRwYMRRq2XSwCFZ9mskkln0yvupgedQ7HPqzaya/YUfJQilMP8YPR4txpA+nWCPtUa3aGJhYga8sy7zofvmXf9k7oQfFuJxKcFWxuraSv9Xk8ccfE7vBFZ/uQxMOnU3DpndZGBlwP+wrmBHvmufmdumsT/8xam9x8M7HZvg8K/PC4EVEPvEED/xAKMwPeiMGiw58lYVGWWUDjfEtUvLi6WeB0wcwsZ5GaJhW7kM5aWUDLvMRn1e7vLLwSZmfOw361Brqi77ZExGKeA1oE/Hae0QIGqHXWZNRKT9+iRi0y+87/0VEzg1pIAUyvdYZ9AYYBtnwBfnQBlmib+gPDptxIyLzBKS0GabkwbltHcxGyM4GHRkCZdCM7BgDI4vuIE9w8M7txoMPPqhf+ZVf0b/7d/8up9TTl0CH0xQMOTShRwQT4MQY81l+aEQfoOXee++1IbIhMfKOnS1lR+30Pv3pB73LPu8F3Re4XJ2dx1U7GhyxHDFHRJZBikLMGUg2krSNiKwPjCs/KRVqNEoVqeFgopcBPnwjMH5KyeP2jDupLJtq2NnBY+beMI7Kekebpo2a/NDHiSgD4AHBJfPkvWNeSwP9RWZF0cinQvCg7WCx1WraELayvIqdtUnabJa5vOHxrUBqOSigP9fUjEkb6IIfjIOcNuzQsT/U0a/ZbGa8rCnybIyQyz5vBOhbNptGXavyOpAfbAL9AW7pLvjWgnZTPokGH3KmLbC0NHDO0EU5smYM8vAAHNgyo838hKaIyGPBG97hDf3JoydjY6M6dPCgRnzyhk6yZkkHOLrmwYBe5gv/GC8icoBFGfyEN+SpJ0WXoYe2jMWY8BGc2N6IUMRgvVAXMXinL3OOGNAM3ojINopDiC3fuEEb+Id08o6ewAPyjMHcwAO+iMh6DC7oGcKYgyWAPtho6GUu0EMb8JBHxuBjTMbYsE3fcmCGPChnnIgQecYAwNN2sDqcc0QI/8C6Yizw9ny7QlvGh/5V+5JtHyZh269cuaxnfdX+wovP68mnHs8+YdX+hfHpi7/h22GuOPAd6hXjo2uHfco64w0zuoB9gj7oiIi8rqCNceUHXOgpc2M+8Iv24KIPsuOdOWenbgfublm3BjdOHa/XhpC7/GAKds3OCt3dt3evJicmhJ/p57lWlrkyYP8ZG5/MuH37A2gAz9zcXL4VGdA/kfEzb9rQB14B0Dqgr5TNtW1BIR7wwFPaMk/mQp4DiZQK274V4yzFWhrxTdSYDxwK2wemxscqJ6YmvTH3uLY1LW9Cmpbj3K492rvPQaNvvid8Ez7jtHKHiJRxoUeF7QjxyNr6Wh4DWSMfbhuYJz4XvYKf0AhNMg7KhjfD1EUM1gUyRs+QQ0Rk2TEOfZn/kCf0l5+IwRpyVsn2NGLwTp4yICKc2NH6f6lWfnWaM36hbUQoFYWEMA3MExrgf0pFpoO1CP0RYfvQ0ge+4/36mY/+tP7cn/9ZveGN92pifEz8xVw+i9/pbElRuV+y3nQUqVbD8dmCDwwfeeRhcSu//8B+nyqfsk3ZFHI/6lPtVIS2vdFJju/O+XC17+C9MJ6zZ05rpN0Uwfi89Z9PBayvbWgyfwVnqfmFq5qaHlernbS0fMlB/RV94P0P6M7bj+ojP/nDOnb0kJJCr569pBdffFXeQzlGWnRwmzzvcW13arVHxsQzOt5Wt79lDvU9z6a+9rWv6nu+53st86Y2NrZ80zSuq/OL6jm2+f0/+AP9H//23+nxJ57W+kbHhywX9JnPfNl9ntbmdlfNkZYeeeJhfeZzn9K3fuBduuXO4+pUG3rTW+/Th777u3ToyAnd9+Z36Nz5BQf2XX3t4afND9l2hfVpVRGR7Tjy3/ZmjjQi1DB/oBV5upGAyr4F3Ud2Pa+tZH0ACuQqiXxEiPeIAV75SZtW3lMvvaTHHnlEtZ3u6tqqiVnJpwWjdhQEmkeOHMlCOn78uMtL7dmzO++mkgUGERgdlJ+TJIzL2TNn3K6ZP0YyINqtTBQEekzVXr3JigZRZdkQi+Zv/+2/7VPmP69/+k//af6rjN/7vd8r/kgM17V83pXr/O3t7RyoRISF08qnzQ0HC6WDaJwMOyLGK8ummdj1zm7MRngt09Kwg2cBtezg+UgAi/Q3fuM3fHr+uHfN87rnnruFEpam59KlixbAsuc8rkcffQT+6g7vAAny+d5kcKG0jMW8GbdvgzeYWy34WHuh79q1S2fMC8akjvlGhKjjHeibL8OU+fUdOFdWLne38Gv1HTzm9paN2Xatby6r3dMNw4krzGTGrlRbGeRyoHY/Upp8I4AjIjy/yFURX59SGBHX6nlH0SpvzPqeL/mIkBtkyOTIZLjIVOQAzDGkZFmTAigoQFs3tWKGIRlFyD2z3JoOmErLdHp6Wsh/0leh8M4N1De/BuPK/cL9lMs6vhrGCeC0hm1ImXtEOBmMiOzAExF5rFtuucULqqEJj8HHpT760Y8KXWM89IX2fc8XZ7zmUxAcSN/yef/7P5Ble9WnrB/3rp9TcGglMN9wgBgRWUfph1Fv27GACyM64o0a+ClHBswHnECFkBWQmIF6ICIUkVwWBin8Dxz6Jg/tKY6IPO+IoNzpMQAAEABJREFUMGvrzCf4ynik6C84UioyD8L4U0rZSFDfNp3oLhuZo94wEBjRhzlkWq1b6OyGAyQ+b8mYAH2ZK3YBWZIHyIM/IlR6PUaE12ZLcw4AsAHwG9zr6xta2vkFMRxfRGRegpv1hpwLG7a2A3vGZ4PPKUOzWYoy+pDiPEnhx5133ulr05s16jkxh9prhHrmR/20dQ35Y+OQI+3Bw5yhj/o9fFxkasoObFYEYXzsiECfIIw5I09ww1/sA8G2GZ/5SVnXmxToLbwe0E3my/ru+aQNerrenPF57q7bETABlFuIPjEqvYxCtE1K6nV6KqJwLmndesnvxWxaDhEheMM48Jxx5Yc5Xg8RIXlBVv1aAZYoVKSGUhRq+CAkFaGy2dD4xFiGsfFRteyEqZN39X2fSDFX5s36NDKfcG1Yx0xXkbKPGPH1fkTk4A5dSNYtAJoiQoVlOKQpIuxTZnLblm0064rbJWSN3tC/bXnD42UfhKxvrIul0mw01SpbSv7XLEs1G6WvsrvasF/jF5fX7c/g2cb6uopkvtmRzkxPiT9YsW/vHvGAH7qYD3zjVgT5ctACLfv3HxD10EI9NEREth/IkXlEhP3NqNCZRqNh213luYAfAHdEXNNjcDEu8wfH2MS4jp04phM3nhD+6YYbb8j9xx1Y0X/KekfatY7Utj/MiX5FSi6uPV7fUDkvMT68Qv+gf0h73za7NtMGa2xd0ERdbV+B38ZWgaDlADilwvPr+TUyvoikiMjQtw0GIkKFZTg/P2+592U09s9LhkWfat5gfoy5ffI5UJWhZ7rHJiYk4xoZHXOAvd92d0p8y82IA3PGDdeBR34iIuOHVxGhVquZ32vPobJNTgnaCrlK6B/lfea4U1ek5D6tTH9yHoA3tQcAIsJ9Y4f22vrrk3W3Q6eNMPOHNCJIMkRE7sNLxCAfEbxeg4jIbeANus5YjO1C/8S1dtRFDN4jIvOPsTnYwOZgQ9DBjm/mnnrqSdWeFzzY3FiT6r56DpA73kCueiO5/8A+8bc/brnlZtvTWbH26Lu8vCRiuGajIbNLZoa79nXh3DnjqLS2sqi611EPm+PY43f/y3/VH/y3PzBPKuvyhu1z0zHUirgFmpmZVKe7puXVK9rqLGrf/hmjq3Ti+FF9+lOf8pjj+u+f/ZI+97mvuXxav/5rv6fVtconyntVq7QOhKGWkhxMr8us1szstOW/y2Os5k8x8EerUtHQ0tKK469JFV7P8/MLWvV6btl2f+GLX1Gvn3T+wqIazQldvrKkfp004tPp2+68Qw3bqMM+zR/zeml7o/cnX/yq3vrAu3Xo8I3ad+CYJqZ2ue8VrW91ZOR67PEnxHpAL1q2O6zJomxkOVGOrQszLgL5DHwo8kSIlf3fMB8RFOV+OeP/KvsYJ/knnXaQ/fJLJ33duJlPNy5cvOTAc1GK5B1INxNBh1nvNHE2/X5fyQNPeXeKIsgPhgfHyQ4bA8U1zZXLl4VxnLFRm5mZdqsa/mZjAHFhZicbc/JLS0v66lcf0u/8zu/o3//7XxIBKr8t+9u//VtCUZ544nFxWhgRunTpkncjWxbqiJWhr00HNSPtUTvQMd39+nt0+dIVcY0EnRt2PBg+Dy4UmOD67NmzVsi3ZyP2Pd/zPTYIJ7JTaFtAf/gH/02/9qv/McMnP/FHeubpp7Rqo/7Yo4/mMTH8LBgEgAPGwfJl+4/7JJxy+IRRIOWdefBLdIWNEWJgrkOAJvKktI+IzGv6h5lT2SiFHaFtihyxZr7RjvZDoD94rcUC6AOQB2orQq53B9o6+X/0c31bxoSXPQf8pLwPoG+agCrjjAhFRM7zX0QIHgARr5Xruodixura+W3bYFAFr1B2FH/Czmf37l1q28FWNjK0hQaAtgD4KQd4j4g8Lv3BFQqVXqzQnN9dP0w5ZWHsoki64oD55ltv0ZQXaGF5pZSykd7jq9iOA6GjDjR7NkSzs7P6kR/+UR07etx0jdiZjOYAgU0Ymyr0nwVLf+hE75jPYA5VdhSsF/RneXlZESHb/cHHfvLC9HtYnC6XnHcleADmMEy180ArwHgR7rhTThLhd/dPTmvrAkHcpk8uiwJDkqxvPg3wpgbeRSQbx4bKsilwQfeEnWLP6x16J3wKzBwoZzz56VknaDt8bzTL3JcyDP309JQNdZmN6oaPN7a9UaYPc2BtLv3/6foPeMuSs7wXft6qtdY+OXSc2JODNCCNRgkhQAGBRBAomCwQNiZdMOb64h/Y97OvzcUXg7HN/cDwgYFrA7LBRiAhgpBAWaOZURpNjj09Mx2m8+mTzw5rfc+/9tk9LcFdfaprrQpvvbneqlp7bwfT8GvakyxBp0EWH0SQRX3TNOVIkSAcO6Zs2s6WYBg5AAsfc+XVV4mJZo+PREdMtKaZyQfZEgTif8BxeXlZBB/T1qeR6YJuAl10BVjk0IhsmOiglWCctvAeudKGZ9o/L7+u0M0Y+Abgck9beAHd4F6Z78kioR8TJP6y5929pm6UU6XwP8ahL2PA9wkMyuAP8Kgjcb9p/3funP21+87PL9j/nSr6tODdQXCkHX1pS38S9xHhCWtYfCjPkzYRxsKJsso7OnWNTlSqfJ9zkquUTERjWU95p57ymZlp601l0J1toifaUQfvCBRTSu6T7C/akuAPZQPb1YQ35PAOPeA+2wYnsogwrtY1eEM/6mi3cv68dWuz+HLaRoTxqMtY1PP+5YDA1Lq/6cVbGMNNzwngBt7Ik91BYLrKNFbFz4MXY8C/2dm5Uk4wue7JPmLspzd8Dx3gvGkZ1Jbhqk9Qs2W8bl3ve1xSStn4ZOM4V/IN40GbXm9Kp06ddjolAqGrrcPwCrz4qscNLwxmvdHFN2yY3Q6e9tqWGvVsExGhbLh8wLauazVO6ElEFP4ic/lKKfl/FZ609p8XF8NuR3tsCF5DBwkeYh/AxO7pzMYFfCdFJGXTlzz25B4ewWuCf/phO8ABhzWfFDTGN1uWSz4JaKzrU73pwos5+xNSp9DI8gnDrqpa4RxeTtpih/ihBbcHzubmhmW0JZOgngNvkruIgIiUHFOAR1VVtoNO4Jc9Ps8RHst2r0subAxc6YPc4cOY1ihyv6RpuY0Ij+2kUPbApOQyEvN1RAj+wCeSfEW4fcqKSMrwL7KiRENjfLLxky/wgH+TBT04w8MvfOELuvtTn9JxB8c5hfHKyqbTt5qzjrzspXc4HpryTu9h60Kll9z+4iLzW7yJdNsLX6gZ+7spL3rPeY4bWG+Hnm+PHX1WnQP4djTQ2TOnRZzyyMOP6Mzpc9raGujc+VXnO1q5sKLOu92zcz2dOntMN95ySM1Uq6957Sv0kjtu0913363HHjti7Kf1q7/y/+iRR05YPtbt03213ZwizWl7p7OMQ0PHNASxbuy/zrjPanFh3nHivF72speJzzMRWC8sLMmDajhs1TeuZtbFPOVax06clqKniGkdOHiNUp7WziA5eO708Ts/qw9+6E5defVN+tTdX9An77pXv/U7/00//4u/rOMnzyrc/9B112p+aV4rXmSsrK6oZ96gJ9gC+oAeRMhwk5JtKJxSTuLiFL7zTUrZ/0voCjrDA3lEcFsSz8l9eUh//dd/rXvuurt8AJJv9XjmmWc1NTOj016lbntSxsEQoA48ScpRX7J0x7C6suvLDtPIyjvtCRClWPZkxo4Q77mdcrCNobA6x/gYeOSJsLHxkUbuR9msjxrf//73a2XlvI4cOaLf/M3f1L//9/9e999/v/peaRFcwwg+TIQSAouxIpIVrhKODQd2++0vET8T2tigeZ7AX19ft9JsiVdLGI/XBdi9wrktORjgAyLnz511EP9c2aVEwWH6Rz/6UfGqyCOPPKyPf/zjZQedgArDB6fHH39c9913n+6+6y6xU9a34iKknldGEeFdlU3xrQM5stKuYGA6KaWkiCgJPHkmJ2H0KZINqpIcNIBza2fUEohZyqHkcikkpyTayuWkcMmliRb/70lqDZ9Ed3LS5J6cRNnIY5PzLONNiggb0MgollJdeuWcRQL3SQL/yf0kTylMZ3bXTkwG9Jm186jrqgQByGHsXLfdRh7W1LkP/eFVa6LBjWd4iOxqTzzAIfFcGZfGOocO8YyMIsIr9g3x+hALpjXvChDgrXlyYEx0DL2ZtW5uenKmP7rON+BAB8fLfB/nq1/9apGYbB588EE7/5442WEs8ABH8CCBH/rMZAYOwAcfylMyv1KllLNSSoVOr7PKPbQBZ5IY35xwm+T6XHKex0lFHvTxjeuTRl4gJNPLWIyLM1t3MECbiGSHNnTTzrhPOVCaUkSIC/zJw/iAN/Kvm0Z10wgcqQMmvCLHB2QHZGP8VOAwHkED/Ve9sMAG8Serq6tlMpj1rgN8J0ikH9/jjW3hR5aWloStXX311YWnt3rioIx24EZd9oQK7+FNzslOfVsj+xjarVqmI/sY+QLeysqK8GfIceggjwQPSOCzbj8BbHDe3t4uwQ36AG3QiA7QdsGTPjllBl30HJvPlh24REShLZlvwKOcRH9sle9hp3/p6zaVJ9+io3WjnHLxJTznlPyc1DO/c0oa2BeGO+WUSllnmxzseGfGviFsgq1phSfk21tbCv+jTU6GY9zctfyBFzd996UtupFTEjntZXiyXUWEoB1eQ19jPCrL18Xu3om8aWrn43YRcVF/4CGBIwtX9AI5wNMJnAhj5wR/sBXq0Qt8Mxsa2CC0oDfwatKP9iTKwAd+19YBdqx5NYjdfZ6burrIo5GD9J7xtJKLoMPWpaaq1Tr4ZBzoM0ECP8Yk2EG26BCbRhcurKrnwLipG22zIRAqNGfztMo1YL1Q7jxXDTTtTZ/GO+xD29yO+cuH+wb9oTds1u1vNj1mZx0856DoSDnJDfO9qmuhZywooRd+1cZfvgYONFgYjKzTOYV49vBK5h25LCv4MbLs4Qk4kZLhunv5ow45Agefgsx6XiQRxJAzfueWKWc1nrtMXPEJsQuj9alH30f0vPtPvuPdQPKh+VqbJ7Mzc+aB/bdpxjZ4ZUu+IsK2ODLOQ9vxgubnFspC92qfkO/bf0DJer+8vEd104gd7imf+pHgNW3RnW3boUE5OJ8VOoCvh7baPMvWRepI2BULD+ygc5wSAXdYAEexxSkHm/AWXg1s+8DoPPcBh/7wCF2iLCLMgnHimfqLCUY5hQsiYtxOSTJjI3hOpQz4z6csZFJZ50jZdJOoN5jSPiKUcyo0yhd08wHeNfuwc47F2JDoNbX1bGgd65mXs5qdmRJ+4gv3fl7Hjx4VC/fGfOG3DPY4DsuWJwvMVeuvQTq2ekqd9WTHvsGC8clPX0cOP6kH7v+CPuVA3uzQ+tqGNzfXlFJWWWylTpvba7qwflYzs7UOXr5Pr3r1K3RhdcW73Du68qob9fAjz+pDH75HS8tXaWMrlPK8d7yTA9+Rd5D3qm/9GRJkV1XZSEEGbuWxNrVjXeLzNnb/D5gAABAASURBVEeOPFX0gF14YsZO4diiLTikKomvQN7Y2jCPsuPONV1zzfXeDT+gXE0Zrz3WsaT3/9XHdOed9+vosVXddc8j+sJ9T+v4iTVt7SRdWOvrssuvVmMdW9q7rD37lvXo449o3QuPiBC6nM0vdCxZ75H7yLyS63gOytRZz1tFMvZ+jkiKCHFFjPPJPX1IPAMr8YGDxx57XGfOnNXJ06e16gl40wH2eQuH3a/z51e04p0nAmA6RIRwTuwW9LyiRGm3bQxMVEtLS+IeRqEYBNs4T8rnvLXf2QBonwqiYSR1kcDbbrtNr3nNa8p3P77yla/Qt37rt+p7vud79I3f+I3iR2yYrBEChkzOhP2xj31MrKgIlhAeY/HBNHa/cZgwisQECtERURYUBM3gwYTL5MX3giNsvlGFDzd21jhgVlYM8F7xBP2+971PBPlM2LT93d/9XfFVb6vmzZSNWBZCMnz/FZpkwzvvnaZV73LAk9XdwCIiBK4IgBz8Us5FgcBxaGfVWikp73txA35D7450nlSDTp3/M344lrCgwXXk9i5yRVgRZKUb2o6sEK6Xoty3dsix+zxpKz/Tf5LkKyIUMU5+vPgXEeW+NR7cRIQIvOgLrqSIcRvu4e+kLc+kST/ySaINDrCxs+W+s47g/FD6sZ5t2/AvFP5EQAtBYSt4NYEB7Igw7Z2AMXkeeiIgdSaYHJjkyJX+BNBXXnll+eDGt33bt/nI9lbt3bdHjR1aRBQ+0BY86McJBbuR6NznfcqBDqLj5A8//LDQvw984AOeRJ8yz0cFH2gDBjgxJnnE2Pkz/kR2k3Lwn9AVAb2jMlFQRv+IKPrV84Q4tK5EJFdFSdBpUsu44/sxP1xZysAFGEPzZcoOZ922PjSMlLJ1ZlB4h9zQV/CgfbZuAmtk/aEd49GPSZKxoI0+kzQ0bPqSM3GteeECbcAiHwcRdeEPeGHXC4tL6nvywxdhaw/e/4AWHICfPnlKk8kTO6M/ujHtjQB0jz4pJ2HrwAVXZMcEzOKM51kvlMCl70Uwn70ABvSAIziD47oDbNKM4VIXEUoplVdEzp0758DobJEBtEzojYjiB2kvX7QnRUTRVcrRaXL5os5Z2YHteSNgxrsoffvNMW79Mh74EGxFRPGj8Ax9ox914I7O0Afe42PAB7zxSzllzRc/690i5xHhzYOT5RuW8CXgMMEHugmygUs5MBkHnIFZ2/dFRJn40TX84JI3JfC/rQNUeLnhSWrDO6/0A1cSbXkGJgm4jAHuyC4iiuzRMdoWOQwH2rF8oIGynHPhIX0mifbAB39g0g67xIez+cHijHEjwnPZGc9ZKzwWuRGw0EfqytjQDk40gJ/4ZuCQwBEe4OsJGHmNY8EnBbTd2t5yMDOlpm4EjyKwOwl58uG+Ky6/QgSHLNwvv+xyLVmvp7Ez+OSdWPBnPHCBVtrBV2AjQxL3K95wgjZ0duBAu3bQHcYdOmzI1pVQRBQcoCmlUE6pJHg+4RHjyNel/KSeXbnWfpZXQ+Ej7eu6LkEweUSo8jP9qSPRjxw5AA/88HcD221j3w1dyKquG8+TB5Uim089SWF8swZebEBr1dSS4Q/td2q3ZTzsmIAnW+d4Bif4yzjkQ/sUZMMYKScf8HZetGyIsanr7Jvgy3j8WvSR6ZvyvIxfAO/SzkZDTr+macTFczLv0ENoAofg2W2ppy+J+km7cAVljBdhfDw+zbmfJCmsa63nkl7BJ7ldx9xJQ6ecklvQqhO4drYpguTVCyveoNvQlvVle2uTTXpXtzp4YH9pV1e55L3GQe/Bg1p3XLHXixUWmJ3jgFtveYFeeNuXFf7w7voFxyfED4y06o2O2rp08rkTOn3qpD76kQ97zjru+XXFJysnPeaWeTosNtO33m3tmMejLe09sKAu+iXAPr9yzouiOd18y21695+8X+/7s4/rxMltB9mHvNN8QVPTy1rb2FFt3ifjemH9gqwKqprKPr5vmpNy1Bpst5qdntcVV1yt24yvuSA2PNfWVsWHg6+7/jrB45yT++2UNBz2HTRvWr/2m75N3XrrC3T6zDmtrK4rVbMaDqa0sz3tfFEpDtqHzilXB9TvT9knbGh1bVs92+Ng1FeqOz15+FH7y1kvPlrlnBURltmo5BFRyihHL6TO5Spzb0QUHWwtR2TKYqd1UJ5cbqTFc9GRS+SdvurVX2PmzI4RdnC9YsFtOsCb8qRDnutGKeVCGEEBL+v3PMmveQLNRo77U9655n7NTAIpFJDjsMt87P7ggw9Y2eyYLODKKaUwvDDxO0Y8jPjABCWvRO7UJz7xCb3rXe/yTvZ94p2kz3/+cw5aDnvsdQu/0v79+0ugfOedd5qJ2yXIZsfhwx/+cOn3yCOPaNo767xfiTExydIHHDFUnOZXfdVXFTjsRL/73e8uPywiX7Q5cOCA7yT6vfjFLzaeSThlErtqBN/sqgMb585rKOe8E57ca8o8gbYt737mlASjl3xchiEP7VRmZ2atBDsFZnL90M4j50q2UWRjAbeGIiv6oOT8R7u6qhVhaJ3crttNUmshooiWtRD4yM+T3E3lTgqPQ84zifpLU0TI64GiNDhf0tAGf2lq1Xk12ZY2tJXlR4psGt0/53yRJv0dV0QYhXGaVIM3+KMn5OgOk1AyvugPzgAnSQAFr+lXVRWZ9WCXH34CjrPyR9+IGN+Tm+CIKLg1TSPGYCzGka8wHSPzbM16vGWH1jS15ufnjKtEHXhkOwr6MikSUKMj6MADDzxgB/WcdfQBsQNHkA0tTCQvetGLrNv9ovPgBB2c8KCXEWP8gAkuZ3yUB0zooD/jTeikflKOrnAvX5RLYXrG/JiUy1dEUkRcTNSN22tXbzrr19C6Nio4bvrI++kjT/vY8Ily2gNt2Am0g3tE2D7H7YEVlk/hmQNT+Fg3TYELfoxDm5RzKQNGRAg/ACzoWlxYLLZHGYmgBN7CI2zl0DXXaMZ2wrf9wA/skBzekTYc1FmsBT5jzc/PF/tk/C3v0pCbDdaRyrsjtX3EluncMa/GfKkdPNAPXSCnT9+BAjTNOCCvXI99mIHWepUdbQLLZDrOO+CurYPsgjduxy4pY6GfwIMf4Ahc5EsCPnXQQNBEe+iFbgagfVXV6nm3lF1T9Ah9hF/QAk8JtGfsiyPC9Gz7mNWTnp3GKS9CGBN4tOfDnvB8yzLd2tjUhZUV8d72JMAGl53+tni3em19Vf3BTuHT0EHutnkHjbRlwl7zHLDhRRgwwAP4BH8Es50DGOSyaT/H6QD4gifPlLMwAV/uw/pIzjO8Bw7tyZF5tv+jPWUDywF42AMbNeS0A3ZEWG8HnojXBc3AQhfQV+SD7A5edpnmrA/syF5+xRXab18+5bmAOhZmPU/8tTeGOCaempku/gycGWfDgTB6X1m+4MuCGl6yI834lIMLbckjQpQhT3CBFnQbWdMenoEnz8iHD1DOzc6JOWCPg6IFB+7U0X/OetezHXFPSiEBw/8X+TAmesd4rpKHLvWdgyr0ikT7kP+5MiKU01jfK/O3sn6Bc+eJIiwP7iPCC5u+NhzM4fMHo4FG3chBzJbYNeSZCA+ZyFdE+H8pIgQ+lflEmjcdKWXLZFDsFjnWHm9zY8s+plUyHr2mp/W1dS0tLand1R14LF/J8ODTtGWDLWx74bmBjbtdz7JykzJnMhb34DPyzn5KobpXK+dUUuWcMnJS4zijto1SHxFqPafVLovwvfmQUjJ+I2XTAVwSPmDbcU+2z5fJpQ18pQ7ekSJCOSVFREm0ka9snweOPNOOFBGiLGLcdq68a9+pcn8j5N3kgVncqakql4WmTG9nPGess8ePHS18xm5mrasmV0effcY4D0s5tox/qd2XL0PY2d7R937P9+obv+EbtMc72efPntP5cyvK5ZW8bfHe86Y3/OjHKyKPPfqoiF/uvfdeB6CnHRivlQ2ALZ/W8Fmn9c1170Y7eK2ll7/qpTp0/VVSbtVM9zRspXf/8Z/pt37rv6k/aKQ07zSrtc2RoprWjmOdyrTwocK+9SpSlLlw6PIUlapca+BFV0TymFtik/eBBx4SsRRfTIHcjx57tvg6Xm3CtiJC8G92bsZB9j5l73CfPn1K//N//k/x4zmPmJ6nnzmmlQubmp5e9vwwo52dSqN22vNXrbbrqapnLKnKQfwZZdsFr8kc8EIlW3YR4bpwv64k/6eIEPLEz+MjFxwb4Kvkq3XcMHT8VjfoYBbPLi59yOmHDkzycq+obHQj9YedbxvJSKz6+GDFqwTbstbttHueCE6ceE6rDsQRMJMNSoTjhRkAPPzUYTERczy1aSe8M9jR5Vdcrn1eifH6Be9csyOAsYBMRDjrzMC5cmz20EMPKpvob7CyvOMd79AP/MMf0Ju/5Zv1la9+lW59wa1iwmECZvfwscce07onAlZChw5d413vb9Lx4yfU987vH/zBH+qIg4fT3p3HWcIE8Dty5IgFu1l2HGAYDvAVr3iFVz8D8fOzH/nIR8q7ttNWdJw3Qfdldt4Yf99Httc4CGB3fd1BBkrBJH/Kq0LyC6sXjM+aFuzooa/X61nAw4JzTsmrxVMWQlLfR4ngUtsJmPgiIPhIQhgRYRr6lnNHtfvAI5XnkVdMFEZMFIJyqbXjoC90kriftIsY9+eZcmCgIKRyb8Pu7NRI9KWMfJK6XdjkExjkEc/DjRjf02aSaEPimTwiCi0RwWOh59IxIsJOZFTKwQE9mLdio0vwdlyW3LezwVTOx3/wcnynvwXfwJQMlwR/I8ZjoBMRobBcwA95Evig18ePH9d5ByhnfFR3+uwZnXjuuRJIowMEhugN969//euF7nzlV36lOAVBL1/ykpeI15F4bYQdMmiAz5MxNjyBoBvQIl+UU/Y8DSEjJS54Q06b1hEZzxFRDN8iEddEh0obGz75pQn6Owdk0M8YpIhU9DKlrPC95DGlEqwyBrRN+JNti5RFhJJ5FRGe+GvBS8r5gCR2zqkX/oFyaIPmofVKvmjnTDjLedsGPJ7yxAvsiGTbnze82vXTYozGdQRZL3rRi7243iiBLvZYYNqxAYtxKANPfAI40BfeUkabCGQ9NK0Dw88UGX4U219eXjIdlVOtumlcjl7J7OrKPbgxBp0Yl4U6vOYe/jI2Exa0LS4siKCBscFjIk/a0h9Y4zypsc135gttI4LiknYcXNiIyw9hsfO04aBkxSdhvboRO/qUrdnvMqHmSOp7UiWYZpKdws84QG3tG/h2k4MOLtHlmdkZ6+3jprEyb6eEL4Mm8AN3TiMJ/Am05IsgE91m04JNE/R3yz4cf08gOOPJHhlOexd+2v6RBWXjSWbaz9ANX1rrIHKgHQHXuv0zfnPHPg946MaMFwzgERH29ZXlMyw+mX7yBQz0ZNnBAjwHbkSIep6nPTb9SZTt3bfPE+u0F8jzRbYT+PLV2W5kNpfJ0AEJeW2e0oagjxw4U6YB3JatF5xucY+MWttPT7biAAAQAElEQVQOtODLkXFDXwcuEVF8FW3YxfZQBT/atuYBOAODBI4TXRh4QdP3LmGEkXIn6iNC4NHs6mFOYb5kOZOrVNWVYU/8fVd0NML9jVuEczuDRO7nZBuVrwkO3cj6HMBK7ifj3BZ+Ux8Rgva6bjz+tOuGZbza4+WcSpCD7GhDSruwoc1DFDjgn+0jeEbePEMLeoldoms904WehWXReZ4BVkSUeRHf3us1qgwjFOrZ9tE15t6mquWigldr3WackCzrKfuMOQduddFt9BK4pMkY5d5jkMN78s58QmdTToqgpYyRbP91yVOVzefkALBf6uFR2qV5kkdEqYsY50an9IFe7JdvHCOvc9aU6Sagbu2zho4dwuNfOH9e815UbXpRN2W691jfRtaJ896ok3lzw3XX6YA3EuHHV3kz8IUveIGuu5YfahlYH8K0Tws+YEuchOxZWtZDDzxYYp+52Xl97dd9ve65+9O292mdPHnafFrQyL7iiSee1MBB7lNPP61nnuEVjw+L1x7xA+gwX7e4YVtfI7je2nCgvKPNnU1tD7bUTFeanpvS/sv2a974/vF736cPfPDj3pTdchA7Z5nt02CU3afTlunsotOg7Styp1E31imrpvGvFaqsN+jgyLKr3TfbJ2bHX/gAj2VdHBnPTeMwaz/xlONJ6O3Zx+Fn0ZfFxQXDkvVz03T2ND3diG9A2dy64IXD03r8ycd13HP20WPM4xeUcu3YduidbC8cNre14VQ309pY7+vwk0fV32qVUq2IJC7k3jno5Y0CdCZc2NpnD223+ADiXfQBvNAtbCQiRD83LX+ln8siQhFRyvgvffgjH9MZO/Y174ScW1n1qnZgxo3UevvSY2pxaY/m5hfF1+4MWc4oFBEmdtuETnvH+SnxusW6A9A172iT97xCBfi2V0h8vzVIUYYxggiIktd1bThb4khycXFRX/d1X+f7JfHuMzva7PBA4KwnDowUZs/MTOurv/qr9fa3v11vetObxOsmHPH91E/9lID5Td/0TSIoRhkxfJgx70meCfOIg21+RIR3v3//93+/7KC///1/JXarr3XA/tijj+nmm24WO+KHDh0qP17Ct4wA8x/8g38gdsw/4oAcXH/0R39Ub33rW1XbOY28yl725ADt694hDRPfs7E1pq9nRSGA6+yEI8LOw7z1PTwYFSdSKaXsHlIoeSXWL3T4P+EFoKlrO9dJHD9FhKs6IVzqqGjd0OIquzTcTxJl7FgQ+JC4nyTa0D8iFOGRUxRDTnYwpGyHQU4b+Zrkvi3j8wwOJO4nKWIMLyJoerHtpH6Sl8rd/+BDRNgQh3aiTeERk+qaeYljYQyafmlfdCJiPE7EmC+0i3i+jGdooS/3BIgR47aMu98LQfSFMaast0wSOKCqyjbmKSG/a+3wnnnmmYIffQ4fPiz0iA+pfO5znyt6hE49YMfHBzoay56x6EtO8IIeUh6RCk/gLZNR34tDKRQpl3JshTEixjjSDjmSR4zL7LfLRAnOE7q0e0WEktNEZwxZ475JXIzHBDvlIzTsA7teXFyy3S170p2hiSLCerhTFsBb3u1kDNIEt6Ed4roDqRPPnbRTP6Wh9ZiO43GiyC/lVHQUHHPORbeGnngiQjmSJzX7GU8EBPcTGSfrHrT17bRTyqI9PIwY093zgh948Oecd5hJEx2Ysuy4Bx79aCdf4L1jP8Qz/GfCpR4Zk0eYQx6XBasJF2lgPFPO5ZUR6AdfHPC0xyff8ubDSW88oCvuoJ7LCRBoC26Mw7iMCU61/cDIPoLnlMa0MDbtWXyzswQPKFtaWhK4sVGAv0FH8B/s9kIb7/xiFzvefaM/ge7I/AcXdrU5eeFHx2hL+br98tNHntIRJ3zTpncxgU35sifPiDE+KaUiL8YGj4goGw/s5jCGH4sMV1ZWtOFgISIuts/mFXKCt9yH5Uve2m898cQTDvqfKLoEPhHhzYRBsXNZsVd8tA2vqGPTZtl+FH8NP0kRUfRJvnhmt5lXMsB32nMBO2eV+ctuHHo47Uk615WqulHKWWG6clWpsYymHKjPzs1r0TwmSGdHi7lj2XwAd3xOY9uNiEIrO2/8iib8AEfGJNUeLyJsr604IfDWpDp736F38LJ323hOOdR6l3jTgQPPzFvz83OamZ1W3eDzx2Nk4whMq0UZszHuwKfMQ4hrZN2RR+hsHEnhcTtFBFWiXSn3Mzbfem5xU5FHhFpP4qGkumpKSpFd1mnkuXxkvUHeW7bxoXUeOJV55W4F7vzCnHpTjao6lwSutAE240aEgEE5z/LFKd0F6whw/ajwf9BGYMn8beTF7uSObZIgvLKf3XKgR8o5lWA0WWYj40Nf4NOHtoydDIzxKSdV5h/BLjwjZT/nnAr+tAePhYX5sminvjNzwjBmvcM848C3dZCLzOumVt+LVqPr4ToypTSGExHlPgKMVOqBLV/gQjtgZ48dEaXeVco5OZislD3e/n17NejvlOc56+FjDz+sO178Iv2r/+Nf6Hf/6/+j//Nn/5X4dc9tn662pv2WW24W8c+iF/PJeGDzm96smfFib9YJfv2jf/SPNDczqxe/+HZ97jOf1dPPHNXS8l7d8+lPK1mOvAL8lOetv/rgB/WXjnP4Purj3pBc9bx63JtK/JaCIomYADva2PaJhtPmzpYD5x0H3Dt68sgRPfjIY3r40Se1vjkw3FmlPKf1jU7b/XCs2HqTdiBFGM7IdaHBsK9kmuu6sa/PjvF2rCed+VCb/kYyz7e21zUc9T3P9DUzPes224U/BqOBA1v0HB/bWn+rXAm/O7DPQ2/g65btCp3FPmX9rqrasHsaWf/PX1jRsz4VePLwkzp24rjW7AOZ920+6vWm7QufVZV6CtWG2xVbQY5yA/LWwXVHMp7kESHi2IgQV+sxsmUNjdxTTOrc3sSJe/SanERZOmdHl6umRP79wcjK1mpre1COCNbWN7Vn735dd/MtetnLXqEDV1yp1gYakcpOBBN11dRe4ZwRX4DOZDHYVVZyFKTnQBNnxq4KSIJMr9dY3RleAmEmiYcffsjGsKc840wJfsgxJhzs9MyU+p6A2UF885vfXJQQ57hj5hNUr9i4r7/+er33ve8tK+YzZ85q6ICASYUPNfJaCv1xKsBjV5p3tdlBn7Gy1lYKjrhwEkcOP1V2oRmbQJudSvq8613vEgYFnY8++oh3M+/Qr/2n/6Tv+s7vEuNHhHhNICLKxDJjp980jZjUeuYDtAJzaEOCFxFhBRztCrqjyIqHUo4Eg5LrSRGhMM/9vzpPXsAgIeTOylE67v7HM+XUk7injOqIKPwFD2RDGreZ4DDJ24IXeNIXGCTuJ4nnSaJMviKMoRNwI8IlX/xHO/qQk6glpywiFBGq7CB4BgbOAPwiouBDOe3r2oZ3Uamfd2zAI0WMyyKi0Ass+SIf2YBaMxfaht5ROOcdhRM2xgceeEAEy+giQQ1jH7ahUo4Mb7311rEzsH7Tl7LFxUWh2+jftddepxtuuEEp5RKgZBsiNkA7gsAx3k2hI9txoBsRYR0dFrqN3sU/2k4ShdyTQz+JZ8YZ2QlFxMX+EUGzkiLG95P29JGi7F7LV8rZE36jiFCPIMQOiDxiLANwx1awGfpGRNFT7lNKIifVTVNo6BTKpos6EnKDB3VdK2IME9nueIdzMBiKiZSJA/uNCC/aZ0qKCPuWLdG3XxYhErYjhYBZ2aECv7KezHsBTXBEOfyEz9yDF/0Zm74k+ABNpIgQF20iotCCnOhLUNm3nwEu/ZE1ZdST4Ak7G9j7hgNunrftg7a9aIgIH8WeKfYOXeDIeMABp9p6O2U/cOzosz4yfay8O81JIfxAj2Y98W97hxvdwz+xOQDex44dK6/2sPOMP8Of0I7jX3AD7w1PwoxJMM0rIPhOdBn8I0JM2K0DKyZo6IAn6E9rf8L4wKstq2UHuuAB3q1tBfgEOROejxz0cZ8dUIIHNJLTjvGAh/2seF5BHtCA70wpm89SRBJ94DF0TWRIjj1l6yVjQws0yRd40ce3RS/ALyKKPcJ/aOF1DNrRj0TbyroyzquiQ1NT08V/g0vPOj9+9SGJTRXmEtqSwA0cgIvcuCcfmX/UJ+t/38EAz+BbW66yT0kpjF8yna1pzLaXUcmpJ9Ce9u650bYeD0sd/gcYnfksX9ZEhf/VxrtxSr5vmrrAZJyqygqPAS6tJ3uCELkNUwBlEVECmxTu6fsIP5ufEeExR2X+hDZ0gvbyVVvm8H7KC1X4FhHFf817UcDYnf0s7Rk/YgwH+qcdLJJ3DG44jXekh55vI8L4ZqFnnXEMSfCRr/zl8xbQcN8X7pUMt64qAYP6Oev+jOXDOOgb8/CJEye84zkovEIGA/McusEVHajcn/FJEVFgyRfPJHgLfGSLjpIiQpxOEo8wVkQUfFM2zg4y6Ucf8giwlzkcBTZPl5bTDpmnHIqkv52sE8jY0Zz6Dl57ddbNN1yvs2dO6f1/8T792q/+f/Xyl92h8+fOeIxWjW3qRV/+Zfqx/+VHderkcz4hn3PQOSixxKj4zFHhR4oQvoBvFHnPe/9Ub3jD1+mDf/0h7fEJz3nb3ZlzK3ru1Gl98s5P6bHHn9Bd93xaJ/1c9XoaWl4jpx3PfZGTg+W+d3w3HIxuesfXgbY3XIf2CcSCZ8+v6e577tX73/8RJQfXnaa1uTUqKedpl9UyKqZypFyFuHKy3hMjdsnry9DOdl9T3kVurM85hVr7j7Yb2Nc3tsUkFl/oJK8Zz3pDta6ywbSuq7XjueL0qbNaW920/nbasY8dev5NHrSuKoX/TfcWVKdZtcNsfzCw/yXuG9juksApUqvF5QWN7W9aTz/1tE4cP6kU9E8yK4ynZGwV/idTQyFylnU0Isr8xvyPrUS4lZORNE4jp2HRn2z9oQ+J+5SA3ZU62qbbvuxFeslLX24ByCuYvrf+O69ctr0+T9rY2tbKhTXJjKtsSBfOnhNO9MyZM951fsLb9UfFcdumV2ERod5UT0wEQzOzh1B3A0oMghUBRgJTETArSZwVxg0By3bwfMn6Ba9GuGeyIaDFSWMw9Bu1w3JMSDm7H6zyjnjFxa9JMlHNe+IlEGdXh90gXln5ru/6Lv3CL/yCfud3fkf/5t/8GwfHLy1BNDDqutEv//L/7UnsuF7/+q8V34e8YkUFH76JhZ1LAi2M8l//639dvvkAelcc1FMGUz//+c/bWF6mX/2VX9XS0pKoG5puJn54EEHgsLmrODuF8cCH+Z3/A4YzIZiIVAyL/rIG4KicSVZ8EvzruHeHiOcF7seLf8CjHQm+jeHGxfrJzaSeNqTWzv7SHBzGz61oO0mT/uSTscgnadJuktMu4vnxaUcdOXXkEVHGQE8GNiTKwRtdwtmjuOBCOfeNg7uIKAZAOYk6EvCAf2mKGI8PfMqBTVsS7fft36drvWvNB3J5deGKKy7X8vJSWcWyyOIVIvRx1pMBfbYdDOHoQQ2QwQAAEABJREFUTp0+Zd05JuqB89RT49eToIExwJMx0Qv4GQHOIxEcAANH0lqeJPoAm/bkrSepS3PgkygDNjoUAV1hVelKos8k0fb5RK9QRGg8ZmsHMTLPO+OyTWXpz82Ev+SMA17YyoULF8QvthGURYSbhhr7BNoQcLamAxttjTcTmxsUXYZOaKKOiY4gFT494SPNU3b+Q0/O1OMHGIsEba3htW1rGY/sQHeMa6tNTwLwDjgTWUREsSloBQYBAPCA03PwwLitcUJHUhq3ndjlrBfCQ9sq8KCXvvgbgsMp96UdfoY2wFyx3TM+5bSBtrP2icd8VIkvoi2JMWkPTrQDNuXo1si+MSJ0HUfFBw6Icpx4RJT312kzCQSgETo22fHzriM5cogIgR948Qxe0DgZMyJKULW4uGB/OWf+bVsW/SJjV5UdxaWlRY+3T/v27hUf3GNM9BgfCl3oN7TmnEo/gt5N74Yzzk5/u/B8YXHechmVBQNzAu+CnvNJQ86V0Bn6wIOhZcyz5y1VudaUF3WD/tC6uOPnquA35cAX2PIVEf5fRUdHDm6hC55HhOkYWCeGnkgr619TgrjzK+etx1ulfURodmZOOVXlmbHpj06R8KfYwMiLVGAz5tzcXKGRQYfWB9rRJyIcEEyXcSijLX02tza8mbNifdy0TclpjG9Kyfxoy7jck5AhssqeiOUrIkr7iHHugUuf8ATf7eo8/Rr7OHLoHuMikbuzKI8IQxv/pZRdnFxfK3scaJTCcDvPO42H6AqP0R9sBJkk4wo86CL4be3/kS9tqKMN99A72tXZSBJRCWNM8IuIQu+W9RP+LHseP+TTYPQWOPLVWoanTp2yjDYl0/iyl76s8FSmOSJ8X1sPsugPDrRnQbrHsPD/lLtZkQU4R0QZEzubjBERhXaeI0LkJHwvOo3+QTvzMnqOzMFxAi8iHGyul37QB/2M2xlf+Uqup8y3pU1EyH9+7NSZdyMHrq35lKJT44C6dtCcHIBzX2UHlL3GwRxth/rYRz8s2l1YOadF76xfdeUVWvamTd+7/K94+cv0m7/5G/qMg+PzvGmwumb4XdH5pm606HboU2U5P/nEYQ3N2/mFRfHjeQcvu0LPPHtMhz0P/cEf/g+xkz207xsYr4Fx3LSMVuzHL3hHu+959rR9F196cW5ltcR829ikbXXYhnepQysrW95EXVeu5rRyYVvrGwNvwrZqbL8+jNrV/1DIej+S/89OlepqStn/opV4jWZrc912WpfFBguPOdsbc0nfGymrpi9ZF+HlT/6v/9jx5Wnzr7aubNk37vUY+JpaDkj10jtebl91RXnnnz5WH+14Uzg8Vl01YrFWOVCfJWCvs3nTt00kdT5ZypbHwAu1J598QjmFqpxUucy34ooI+c91aTcPZfO4qio1tkU2LiJoMy4fme8j86o1fzs7NhK09Tm1aEyr82Tg7uLxW6VXvuor9drXv17f+33v1A033mRmbjqubsuW+/TsnO677359/t4v6CHv+BG88nWAh588rENXX62HH3qoBNsgwRH6nj17vELaUVmJGpGBhbntoGTGAUpECAUZGSmQbC34bGKZ3Dp7Btox4Y1c/tzJE0WZIZIynA1tIIoJAaONCDu7CxZgrxjgpicjjAiHT5tv//Zv1w//8A+bST3t27ffAtssjHvTm95UjLSu69KPCfLd7363uNjdfvDBB3XYO9rQcvSZZ/U1X/M1XtG9v3zwjVdKcCi33HKLJ6s5AQOh8mnZJRvAoasPlTFw1uCLYUMDOJHDj5RSadOa5ta8YNyIKGURUXAb86e14+nEroWb+p7nVlwRYWUIC9D1rmz/jsT4tGW8iOC2tKccPjLGBJ9Jm1QUI8z7sBJWJelLLvqTgEECDunS+8kzZZO2XwLmElxsobYY2tEGntEPmaMTlKErEWN64WNEGMckLmhgPGggUQYsyrhHFuSkiDF/I6LwLyKKXrAwO2+nt+Ejccbn0/TImaAB/QAWTgoYvFZAMLa8Z1kcPxMYEYTTBgeSbZzoObhABzDQV/DgGZ2JGI+PAQOX467WugAMxiBBA/kk8Uy7CPdNqegLY5gQc08X9YMxaDtJETEBUXjGGFYXDe0kuIdeGnD/PL/HegYM+D108AGfSRFhm5squgGd2UEVeETELvzWk/pO+TwHr4BBP/1xrAQ49IF/s/YJ2NjS0lLRBfiC/U7wp03PwRdl1HFPX2BtePeWcniW7Qgr2zITzrZ3lrlvIdBkV3a69G1cP+1NgL7rOZo94cD48UcfE/4MOa84gEaG+Br4AZ3wAvmQKFtdXS304Wd4BgfkLV+0wY9FhAPb+eJXeAZHYMFDNxP9oJf26BWwGL/vHXQmUMqhEb6jR8iEnLJJQM2Y6Bx8ghfwkeCGNvDswIH9WvBROeX7vMPFmJ11izo+J0MQRJtZT0bIrefFklnlTTfL3EEFcMAX/MGHgBvamUCwyemZqUIHNskzOEDL+vpG+fGv4z6aBmf6RoRmPYcgZ+ijPbRiD2d84th6PPqDIzk8InWWX0QIOPLVlsmsK8/gxrOLi6+Ex03d2M83An6EgwTzk3FoB6zGNNIPXSAHbuPJcwKDnGfK6RMRBR784Zk+3AOLtshtXJ6L3U3wR16MSzvqI6LwinLoI5/AQr92PDemSDbeThhxRBR49Ge8iBA5z/SXL+4jJ5t9XKxLblfKZTDmHTrHs28Lj6QwPT3r5UyZg8GBemASHBDcdtYRZE8eEQU27SLG94a8C0tlsVPwtz2NvGCp66bQue4jevQUPs7avjsjwBjwgjHY1cYmOcnat3ef8Zk2Zp1q22nKRQvLjq0dwpgPjiGe8672M888XRZu2b412fdFRNEF5MmOKDCpA1/KyCeJcmRCjq6wQYa8SOg4OjOpwxbpp90L/HNKgr8RYbQsJ9flXTxcoIF1jRwfQ3IzP7bGL2ma125MV3aam53Wi778Nv3SL/2iTp864aBwWjPTPcOWHnvkEf2nX/0VvcaxxuzMtI77BGvk4JiFBlwBLnjNeGNgyrv+EUk333SLPvnJO6024SB5UysXVn0i+4De+773ecGw4YX2UEPLZmQb23FAu+nd+m0HfwTdF9ZWS5w2dKy17bqh25AGo047/VabW0NtbI4cVEt1vaiNDWxv1jA7hccejPpSGqo3XdlvdIrWPGorpa5RUqMcpEo5JadOszO1NjdXNDc/pbrOOnP6rGOyy7zZcLOWlpbLXHLs2FH9xm/8un7mZ37adtxY3TqdPHFSs9OzGg1aPffcaXM+CX81DQ86qcrZel1peqanmdmpch/ewW67vvkyMtzkslophXosdCyHne0Nx1TbGgw3NGp3hLzkC1lbcP7rFH6OCKEXESHelIiI4ts787T13CnzrGcfgj6OrKftro9Cr1jYYR9T3qwpcCWlde8Sua8OHLxc3/zmb9XtL7nDCHRGZORV0rM6aqEzYT7xxBNGOAmAvCe46X533PHSEoCGUbvi8ivKtj2vThxzHwwEJIqhWWlyTp4AFoQTAAYTBsozmbB45uv6nnVwe/jw4TJ2Y0KMYzHiM95Fb00cyE+IwFDYYV5aWipOoOdddN63ZsX6whe+sBzrU8cRa0SIHVKcQWumMHbfisfODu+D/8f/+B/0Iz/yI/qBH/gB0RcaIkKf/cxn9fu//y697nWvs1IsKSLEuJsO7EnAgkYYfNWVV9pRjKyQA+XKyuUVJDlfkTg1PWPBVwVPDB8BRIToO0RwnYqQKUdwfhQBQ2eVYfVIigjYYWV2bl7QzneljH6TVAr8X0QUmOA4SbSJAiGV/1mVDXePpbhvrTTuJA+uMBI5xu2SojxTRh2ps6F25qXspEncU0Yd7eg7UcpJWTJOCZjOI0Jc4JRSKrzhaGjkwA4503ZgGQ28W5ByyN0UEWo9ZraRkbiPCBtFUrbDzjnJjZySs3HbZNg5uX/I/B6o4OpJoDUP0TtOW9DDozZ2nBnOesXBF+mkj/Ao4ySHYAX8cMjUHT9+3A7gubL6Rrf4cOwF7xigt9PT05r1ZENQhJwmQQ960hp/I1joIEiB/ogwbsOSJs8RUdrIeNIHOBaJyuU68lToikJrRCg5+f9xzr2TfNEvpSyT7bbJJVHuJ2MBH7tyRZEDefg/ZJpSssNq3L4t9ju0fMDF1YYVou/q6gXRLiIcaG8LviLDiBC2Nkm0bZq62BBwSNRhu9zDe/gKX7JlnFIu9sTiB3vLLgMuecSu8zNRPMN3+Nv35IezQ49ySubFOB3xTs+Z02eE7MBj6EkGeXEMidPmw0jz3m0ZuD99pxyc13VlRz5VFvW8k4//wKdkLzDAEzjTdqjQIEXhD3iyeJMvdIdAFfygEd0Bxsg+EV9YN5VlPjCNOyUNres5J8tgaB5N6eDBA7r55pv0lV/5Kn3Zl91WyglaKH/pS+/wDteCd36WS7vp6akyoSwuLXhSmLPf3C4wrrnmkE9nbtRlBw9aLrNiJ3/G+tnZbke24ZFtvjMPhz4xZHx2u+qmUc/0gy/0kMAbucBjZFDXtQikU8rKlsspn1BQx31VVUUvgBsRpq2vk6ee8wS+rv5gR1OGPeOgYttH6p3x2NhcLzomX+iBM0/KtfGd8xizpQ5eA3/HO+qyX2yNO7xA1slyHhn/ZD/RqVX2blU2TvShDniklMK4JlX2FZ1pjkhKKfu5EnoDXS7WaNi6PJWyiLDud+KKgBb7d8Pueb6hb996NLQP57SHBEyegRMRhQ4D8AQ/si6GxvdDww9l4wMe8pVS8v9Ut3I3N2vL89DyKWN4oh46SWEKVRLPzBOMNzAO43yoiDD8VGwRHiAPeA7OpGnLH/+06XmclK3PlJX+3iAb2sb7toOB70ceH76jC+ToAAswbAd/SBvgyxdlbFZ19nGbG5va4bjfsHrWpzUHeMQFfe/cnrCv7XuhkY1nbV62bsMimLrG/qGpsIuh7alf+AZ8+AMt2Dk08AyO4LW5Ox9/aX7y5Ek9+OBDPsU+rYHlxCbcwDubnXWOd8UZa6zHs2WcbFxGlr1JucjDiCj3lJEYl7yzgHt1rV5dqamyppzPWiemTWttWXbmW1hP6yo5YJzSP/2p/01b1nNOTOfm58S70n/6vj/zhuXD+l/+lx/TG7/+6/WXf/GXai3HfXv2ih9kQh/hf0rZkEKeCrT/wGX6mte9Xg8+8qgWFpd1+Kmnddq7348/+ZROOoidnltQ43ijVbKOJIVpot+65bG901ff8z0fYt/c2rY9bjm4Hpa0vWM/5KC27zQaobfTDraHqpsZ24OsTxVkF70c2oZJ8EAOTuq6cV24TdbIOppMf4TMN5X2TW38zfNp2zyL7rNnzuleb+B+zWu+Wnv2Lhcb+eZv+ia96pVfoYP7D1hvtooPAwZ+admbuA9YjscdfC94B39ofcHu66oqPq8yj1vbP/5rxwtA8JqbnbPf6Nm2a6Ej+JsFn8JVTaVmqlbOoc7/5Au9GllnR/bL9O45RA4AABAASURBVI0I05LcJovTbvSoMY3USSbMCRxyzqIv5dDM/cLCgnkwKn6L51L3sY9/Qnyo6QkfQ9x551264YabdOutL9Chqw6JSQKntgNTRyMLaKAZI3/Cyru4tEcp17ru2hv0kY981MHpbV6pnLHS9bRoRnzus58r3+YxbcVLRrpv4jmmlCXO4NmGjUCmPTlseCcRJDEajP/Y0eM+ul8WE5p8jTz27Myc+Mqpo0ePitc1PvrRjxQBguNEGdd8JALxvN9IAO6u4vWRv/qrvzLRc+rb0FZWLqg1DhveFZu2swkrxJRxuPcL9/qY5LRu8qT2Xd/9XWKn8cqrrtJf/uX7dc2ha8Q4BN8w7d5779Vdd90lmP+Jj3+8fEUg+O/1Kj0iykJlyquu7e2+BlbqygLieB1H2LfzQjiIqkMhlbxiGxpVC92GC5xNO42qrrzYGfgIZ2h4I+FMWyuCG4ocOukPvNb8MTN0aQJP2tE+gtEkYIfHk68ghce2U/F8pedTVxYLwCcBfwJrYKdLQh7ABl7ONmTDjwj5z1BBoyt5RCilZLS6gjNwZKMU1c5D4ytZBtwTnFepUmec9i4tF74wFhMEuMADgu7W8ns+tWp6TeGRR1G2Qeec1DSNx84et1NT16batXaw5VUy8zE8fucjsnNnz2vejgl92etj9HPnz1pPdiw3B+RGj3HPnz9nnV4QTtpF1vOx056dmVFlQ8ew+14Q4Pxn7Eiuv/76sgqmfGRabrRNvfIVX6E9y3sLXuhEMs3oPwF8bfzg89DOAx5FhHIkddaPMK9a4ytf2UZt7mpze1NNr1bYUcAfdLNnO+PDejmywm0r2xftU8p+CkU4ecwtT24pw5fW5VK9O3Zy3ZQDRuCBQ7c7Zte11o2h+Tu02Dq3r5RSlL7gbCTVNJXRakXQs2FbHllP4DnB3Kx5BKw5dlDdbWtr05P/lp1jXeD0LDtkNbBsGItPwXO8efipp/Ssbf24d7Qo4wMt7Fif8hE09JLwM9PsVkZSr6pV7eZZoVF/BGrq1T1l84B3eKfgke1yr5320u5rFdNTPbHDu2/fXjvHoZJpq2vroI8ba+tSZR6bdZqbn9UVV16uCOxUmnNAvriwVHzcwJNXUzWyopsvoZWVFXFE+eyzz2jNwcW0/YsrxWKkamrNzM0o5aSqThqOBjq3ckZTMz3dfOtNmvHOV85ZOOtZL9TGPrAzzPPW5ZHL5zS/MKN9B5aVqk5XXHWZLrvigPikfyvjbwVvjfvMzFSRFe8+7t+/T9hQZ1nmlBx8T6uy3rLA7izVkadjm4KwL4LswbBffE9nfzRlH1nXtVLKtou+j38HhQetbbA2zdgMi8jGckAm2bhv2LfSF32G7s7jJvOV1NrRwI9IKrQi/6rKBb+RJ7mUkoCBbpE3TSMubIlAHzqYTCNUaKAd9fSLiNI3eSzG9KOfk8bPptR4RNDGtuV7+pAG1teeT08YyyQrp6rQOHTAE0FbWcd75mej8DOvuaSUrS9taZtpbw/TekcQnoxs85XnRtnH0G7oI/kU2X6o5wBiR63tHLsOD9ZZVvIZezbO/hM5CT5VllHnNvCauWPHepZt19vOSUPLoEtJO/b/2XbE6wGrtr/GOt2zzlXW37oBZ8lka+hx4deWN4CYY7ClKdvDnj37VFmWzFdVVVtP18Tm0LpPKXg16vOfv1eP+gSIBSO8OnvurPg2KBa/z3i3+cTxY/aJp7TmxbaVSPvtR2vj3rOu15btIc+j1x46pNq4Pv7Iw3ro/vt0+InH9dSTj+uB+76gBx+4X08dflLPnTiuE8eP6shTTzp4fEJHnj4s7IcfjPv0PXfrzk9+wu0O64H779dDPnl+0pt/Tz/1jM6ePleC0vPnzumCbW/Vp0+kde+wM+9ymkbswKtNffMOfc7WU/RNvuB1a92jDTKTosjbrLfMa/OmsmmPlHOotLUOj/XalmP7Hdn3z1t/FmdmNdtMabi5rdXzK1r3LvM++5pve9vb9H/97M9qxjJanF8QV2te/MEfvVuLy3v093/gB83vCz4Rul/bfDWiY4YzXrTiz1nIpJSVqkq1ZZVtZ8/61GhuYVk7Q+nCxrb+r1/8D7rh5tvUpkbbLutyo2Q8HC9rx7C2HIesW5boD/zYcUC9ubWjdY+1bT85tPGPnDrrcGfa0bWhaWT3u64r02ygVthkBU0pqRu1biVFhDr7jsjScPfbRlr7oKpxm2hdJymS7aSz72g9p47UNI2uPnSVFhZndbn91mc//2m967//nvAj/+4Xfkl/761v1+HHn9Dllx3wzvx5zS5MeYSB5hbnvJjwTvgBB+GO45a8wKjMF/wB8w33V15xpa675nrtXd5vG/PQyuL98Nb4traVacvnKsdys3PzipwNt1OyfkZOqppKyfIded5LOReZYytyv5e8+HZdsDxzSqZhWOoqy0MKJZdFhFr363l+wcam7TPlC1qBkQ0v8QEwJga+yePVr/4q7fFKKplzAHrzm9+s13ond8OOc78JxDAbC3rOiB4+/JSZ1vMRwD4HxXv04Q9/RC94wQutLF/QDQ40kgf/7Gc+U758fTLhMnmAEB86BD5Gu+MAfMoTfNM02rER3HLLrQ70bzXj9wnE66rW9NRMIejXfu3XrfDSD/7gD4qf7KTe9Ai4IzsbHD5BDl+7tri4aOU9b5g7Xgh8RN/5nd9JU3F0OuXxDnp3h9dL1jfWNGWntLi0qPf+6Xs9ic2rsUEcvOygHrcziAhFhI9l7hf92Nm/7rrrxOsjKMftt9+up556ygIYFKOUxkwnMKibRkMLedurej7hi9Oc1MOHiDA9nbioI1GOsFqsPKRIkv21JlfnCcKdPIrL3cb678euJPp2LpsknkfmCzllo2GroScPFI8gj7ypG8HjKlfKKSt5QA+rzorDrp6A53ueuSddet8afmejbO2oKP/SRPv/t9RZidGTrsDvPHYYBxupx2zq2nLvKVtJwT1SKDm1bosxkJfyCPlPKYfkP3G5nYG5zDSZrnAFfTNt1BWjkMvQwTM+wv785z9v5/2AHcLIere35AQN2z5ua00b4/AZgFXvVi8uLOigbWF2ZqbwrTae6CHGtbi4IK5nn31WR44cMdldwb+xzTBx0ZZJjnHruinjMOHRBxyhCXl1ppExW/OHJONKinArJ/lCPyJC5Bh7zlkRUcbsPOF37htuBxxn43LTnu1Yhp5wI6KML4WgFdwiQq3HdmOBI/Lv/FzqrKautv4Md3W90pTtZMYLixYdsMxYNDBBYNPrnuSAETEeZ9sBPrgsLy3Zx+wp8NlRwhHRHrrhBX2wL+i50idE11xzjdHphI9i8pQvcKR9TmNdgfeUkeiHnbqZ6WuN70gpwZvkovDzsMDL5heTGMEC3y3L7hFH2juW+dbmhmQ7g76rr77Kdt+zj1tS2UGxvBln04vhafsREnDWPLljR8n0XnbZZbr11lvVNLV51bcOJNWesGo/81odOsAzfmt+YVaHrrna/uRm+6ptXXHF5fLgxjm5T10WL4zHhDI13bN/mrXP3ev6cDA8hj0JPHOGH22poww40/ZtaZdPyJ3gurUPqG0X2Fhtema9iOgZ9pRlmR2cNZ4wtu2X0S3GjgjTMOGhobbjJF99T3qyDrGTiYywBWAia2QpX9w7M16ppIhQZ/6SmAP63nzorD/IlPEmbSNMo4Ng9AMagE0d8Hne8c4oz/SLiKJTEcDuFBEXE7Cz5R0RXuRtO3hbU7/fNy7jPrVtETjgERGFVimKrjAmOEWEpncn0B3PUyPzcDgYWcY9j1u7T1XuU8qGm02fiv71HdTIFzhQiK3smLfoFvMi5ejPwAtN0sh+VLZTd7HuDMochi2trq5pxYHbyoU1nT23om3D7fWmFZZttm4NPc+se55+yn7nC/fdp09/5tNi8+jJw094wfqsjjkYPu5A9vz589apTeM2Us/BGPidclC37kCs8uIglJRTpbpqyqJqdmZOt9x8q6668mrx7RDUVQ4ySIueY7P5Cl/2OKDkdRB8SUSo12vsS/d4QTorTvqee+6Exxwq56SUwrC3deq5k2XzjOD45HPPiQ8JczK44cUC+jsyL5aWFnXDDdc7trhVl9muGHcKu7MssLdZ++GQjG9d4gBwWjJeS0tLWnKiLQujiGT5TSnb/0XQozM+I/O4X/ix5I0dq6AhSejXjv0VY6ET4FK5X2edbZra9ZX7Ds2PabELv+YFBvVf7fjph3/wh8pnwd75vd+nn/iJn9BL77hDI/vbPctL6lW1KvMLXv/27/yOrnWc9DWvea2D0KF94l59yhuds97IhI/TDqoZH1zgaeNA3i5dm96FnnH89ZP/20/pqANuT+manp13oNtpyn1r6wRlGw6kN3xaQSIWIaEfPG/Yd7GRuOW4hDhgx/oYAU9C+LVV+zJ0EXr7Pj2qTTvV6CkyiQjT1Drg7qzSrao6y0XmXetEUL0jCqq6Mq8aTXl3vbaNbRunC97oxP+9zYuPc16wXe2g+6d/5qe9sHpKBy+73LB6Gu7q8mX2hdOzM5q3Dizv3avGC8g3f8u3Ws6LipSsS1lGQPAJG7V4yoZqtm9LKXtem/N81qmuGvvKkc577BtvvEnXXHet+vYrwKBfW+Z4cJdkNlBGjCFf8AOd+vSnP60VL+KmrXfIb2j7d7XCelVVlSLCqHTW9zmNPB9myxk4yXjSLi0tLemDH/yg/vRP/9QGcap0gPEYDt/KwXc6MvFhoDNeEdAJA52xgjN5YuRXHbpaBBa8YsKPwvDLeTfccIOYxB599FE1Dji3LPTl5WUjI1V1raGVD2RSyqUM5rNbDT6vfOUrvUv8jJV4x4H6phlVCYWD0D/7sz8r+D7xxJM2nBlhCODE8f+9996rX/qlX9JP//RP68d//MdL0P9f/+t/FYz65m/+Zo/TiW+SuP766/T3//7ftyPYS1ev4FfLJAofLly4oGTmgM/Awpj2ztCOV6x33HFH2cE+fvy4PvrRj3qF/6igN+XsXfCbyweCOAqy+inlrMpGtbi4VODDTybYiOTnKMJHCH4wTq0iKBv5vnNdW2iiPiJoUpJrXG/o9gbUIUzyiHGbzuWXJupItANACiul3NbteM4pKcLPPOymiHAZ5Wm3BD32yA62gDWBD0zSpGySU3+x4+7NpWXcj5W6u0gLvKZpBGOH+VbxaEfdKzKpbOSdLSibp6TO+JPQH3Dgng4RoZSNt/NOxns3pZzFihU9ZcHCZwQG1j3aAA/Hji7zOtTdd92jp488I3Y+XvSiF9m5v0D79+8XOgGNjEcfdO7KK67QFZdfrtpG1nNg4uGKgfEOIHoPXjh5dIgP1D755JPa8ERIW+wGfY6IMukny6ICT5DCm5ID0Ak4jB0RftKufMJ5FF5N6sArIsxXeNsVPaIviTbgTooYO1PKcCLgt22HC/2VaQEOZRFhpzUr8JwyfcBh14A2EeNxNh2QAgd+kFOPI4LG0n4XXkS8JILNAAAQAElEQVQIXgAL2NveUePdbfrJsj3y1GGd8inZee9Idda1e+6+Wzfafxww75eXlnTdtdfqBQ5cL/dEy250SOLbNaAHGtAFbGzNJ1rwOCI8gQ4K7uALf2mDnHkGN3DkeW5uruCGv0PXaNtzkAC+4Afc+fn5oo88r3sBseMAj759+wXomfXOc3LwQNl+7x7jbyLCE8JCgR0RRTfwg8Cgnj5yQEX/gwcPOHDaLn4S+NSf8yTEOCbVf51PFEbWn/VCF3AI2PgmgqI3bkFOgn/J48l2Mu2AhGAupyTK4FtOSeTobUQY5oYYE9mMHNggv5EnCvgEb5Er/CJ5GEW4v5PBm6ZW8IuE3tAX+ujPM324p54ELPwq45HTFj7TLmKsUxFRdJe2yAxa6Qt+JMp4ps+kP3jxDC93HDRIoUvH33bQBB5yOXDJqY+AEyrjyRc0R0x4smYWti7VRT0CBovvzjobEUKHwQlYNIyI4rvBAd6RwAk8ofnChRXzeq0sqJA/cx0BHbpMcANPRpZBRLjNTpmPR5YFtkld34sa6CcYW/CpMTCpI4ChnqAppewAY8Z+64Cutd3gj6YdtDV1U+gYOaiABxHjMTZ9wtRZmAm9cFnEmP+UQRvjyxft6Nf3ooi21FOHzC94zsT2oGFSBt20QZexH+QMvMaxAH0ow+bIF7x5MT8/V/zNwsK86IMtIQ/sGfkBC55RNhnfaNke+jLKDlT3iED8oDfQoHm/fQeJ8fLuHNLYrmWbm6TOcuw5gJ33LvPIfrfQZmDIZMq2E26LTyCNhgO1ls0k3XrLzY4xfkz/5fd+V//iX/0feuM3vEk2Mn3yU3fqL9//fp2x/RIPvPwVr9RbvvWtWnGQN+2As0qVPveZzxlWp9d8zWu0sLQsaIoI8boZOMA7aIRP2fMCfCehV5Q99tjjpntgOU8Xn7FgnvEbJZ3paX1CsuUTT17F2raf2nFCZ3ccMPfLmwkDDb0L37qtZwmzsPMJdt/z0KrTBdvCSPi/uq6s/yPjlkt7uT2LfVlXOqe6rou82HXfcfBPeU5ZPct3zgF/2QDc5Sk6y8bovP0oOvriF92ud3zP9xYaeM/8bgexnelP3pBa3LdPew5cpv2XX6lU9bzrnJSrRisrq16cDXTNNdcoUhIyHFgmne8igv/FDnzrMSM83zgghq+KpDAPkefA8Rz6yX3reQYet7aHzrQBgefsthE8dfYhyTHinsIT7Iu5An72rEe0RbeQF7DQUeyd/vgFyskjwv1bpZWVlTIZEAg8feRpK0CrH/2RH7HyRpko+CYOAmAQ3LGR8X7Pmle/yauGgaP6iDAye/Wa1762BJ47dnQwg92tl770pcUZfehDH7aD2RBBeGeWWE52JP0SSAPPReWPVzH4gNKnP/0Zj72o+75wn49gD+vo0WP6uf/z5/T1X//17rcjVhe8L0mge+bMGf36r/96eZWDD2R+7dd+bfk+bgLrb/u2b9M73/nOQijMvc8rfYIgFg4w4b/8l/8ilADmYNDQeNdddxXaedccg8WJzHinh51rvoJwZeW8FxAnihCOHDli3I6WVQxChNljYfRND8KSYSW1JpgAHeF0vie1VojWwubeLBT35CgQePBMHflEGSbP1JPGdW3pyz31k8QzOy4DH1u27HCa8Z3HoxyjiAjjNlYCyiaJ/sbadUkSbZKbdyXJF/W0vXR8yv6u5OYX+3EPbeSdFZucBE8iGCdK2/LsCowEx4psGC/i+TY8IzdewRh5+d6Zp+5S/iKi5JM2ESFgAo924G1qFClK4pm2TFrcoxfvt6O85557iq6hAy95yUvEDiWLuTI5WseRZ0SUNkwwESHkjz4yHkY40Sl0AkNlfPQQXSHhrJigcrIzsYHTjyRf4OTMPDHXLDue6U+S5SJfLFihhTo/uq2fCi/GOfRM0tCLixH26r7gQvsd78yllIv+UD/0MWNrvaTPqVOn9Nhjjwk6WYywYwtvTrv8+IljOvHc8bLwPOrd+xMnTujEseNKpoPJk0mSyZMc2pkckCXjYn84JILt48eOlQ8kwgvq4Fk2H+gHPuAIT4HFpEkdbSinfWt9Bhb4wkvkAP9xctQh8wkcnoEB7J4XDiRkAWxOwigHbrJeUE5fZIM/45lxmGiaXl0W5j0724F3IftO5+0TZuZmNTs34+POdQegI/uvBS8UF+xfRtaRvieVobpd3jIOOAM756QI675pQbaMBWz0LKVxXTZPWk8IEeGJrzKfo4wBneAArhHjOtpGBEPYR+UxbOsE9AOfenKe2b1nscA4O56QySPiYr+BJ6bKGwb0iTCOhsM9CRhD61NrmrinLzzcsW0MrWsRUfSq2l1s0SYiSmDQM/9pjwzZfEGmtSfuSQI+95TTTr7IKY+IXR6kMm9N2lDHjmxOVRmD9vCHccGn1BuXxpM5sFPKRTbJPEbHsFUP47JhwXvooIp+zGPUoQvcgzMBGwn4lFNGW2AxXmtZwjt4u+7dWfSSexJypJ6+fIi+chCIjXA6uri4IPil3QCvcdCSPc+iK/g68Nv2oph5Ers8fsK7wLahZ555xjq55g2B1aJ3ybTRtwThXmTQDz0FT/CDNmgCD+rmvUM6OzNb6AZvZEhK5g1twImc52T+T5mHvdqBu3GrnK70kf2iA38CKfQX/i4v7/GiY+Ad+RUHzs+fBuFPaZet09dcc0iHfGJ0vTe+brrpxvJZBPwsiY06Fgo33XSTrr76ap8oLRfawHOvT92XHaAuLiyUMnQI3QNH5BARAtfG/CMf2EY7h2zkyAD+dp6DqKMPOWlofQYv8Lexmh8jN21FkO0bNXWlWccC87b1H/2RH9YnP/kJPf3M07rz7rt0zDv2YVne/tI79PZv/zb9o5/8x/qBH/yHIo7Y8MbC/v0HVDuoP+5d6Iceeljf/m3frkXzbGB7qXo9IUP5Ag8SeESMdR17WVxcFD5hx4stG3V555h2buJenXm9UxbjI+vtjm2ZTZDNrQ3tOLjeLkF2XwSmLLSQPzk82FhfBZw6B+gyj6oqeQOzZ5itY8GhA+dayLyzTmuXZyze2XxhhztH0kHT1qt7IuDuHGu05iNx5cD+A/4yt2I7P//zP1/w/shHPqI3vvGNHiPKAgk5LflEZBY9nF8Ur8i0XVKkyrzvDLdv3vd0wON8+p5PC17M2NfOeLebvmEc2O2WomwcpJQL3L7HRx8jQnIdeswcxnyE3we/ruskp5EXtPIFPTRP/i/npFOnT9p/7+jYsaNlt99N7MvNS+sUtNV1JeBGjGVV248xV1C2Y9km2xBjJFYkMObqK6/Sglcc7HTgBH7oh35IvIJhHPTHf/IefeKTn9RJT7JhomSglAMsUvbAg2II7AIS7PJhwitsfLwb9aY3fYOZuy0C6BkbM6vHKtc+dp72CrsxkrXdShhksuOc1p//+V+I3eotH2+ws8071h/72MfEzvoHP/CBslL/xV/8d3r1q19dAnucGK+AHPdOM0E2EzpOhL4wFeW88cYbdebMaQdCW4VZKAGCjwj45nGnRDuE9hd/8ReC6exg0x+h8NrAufNndeTpp7S0vCic50MPPSSCkUceedQLjX36qw98sHxF4IKNB96knNX6xmJU5KSTp08pZTt3CxTGy9fIRyTcI7AWRfcyMFkwrSdVjqvIJ6kzLNqBG4n7SRn3Blf+IsJ609lIukLH0JMe47Qet9yX59HFOmCQgDGBy327O4EWoBrziXak1kZHWxIwvzRRTqJ83F8yWk7A6UoeEUKZgSdf1NAHPEmUz/jUJJtnEWOaKIuI0l8KTS7KSZPniHEdeMJPErKlDYln4HJPm21PRuTowLmzZ8VO9SMPP6z3vuc94j3AgReYV6HPPrplsYgukqMfTAIEasBYsOPnlSJyDJwcGiLCzmvaul4VW5mMDb4b3iGNGOMLXilZb8x7eAc/wJG8dRlypM84RbEfuo7sXEnoCs/Ypb3HWA8sq9ZJ5pdVSNkTY2tYPTv9cNmWaV9dW3eA4UnFzzgJ3suc2Ad0tO5PGlmHeFd57949DiLnPH6lZH1tqtqOvl/SBF9wmCT64YDgL/AYA35RdoVPBrBPJmBg8cwCHTi0m4ybL9ED2iHPnLNxqAtvsXvg4TwnsIGBL6Mv/MSWgQdewKC8rhvDaIpfkC/KwZd+9O85oK48gcJXZDk/P6dIckC9qrWNNWVPTPzo0Ywn4E1PqOAQEQo3gtcpZYXvK/OIfMa7i3YMwudyAsCutMxfXlsZ2nmz+9TZIxLUG52Lf+DSOHCY9eQSAXxL2BMfdKUUtueh5d0KXDuXkwos37u59Q757JQ26MnAY9F31A5Ff3jGxADd5PBg3Rsq5BMa0J/WukNCF8nRI3bqBl6kXbB9NA7Chp5oz507rxXv4q2urlkvBh5XikgCFslPpTxbrvBMvhh3yzwc2kdRXlWVWdO6jxnuev5SSqZ1ZHoGprUqvrs1/0jyNfDkCgxgAWdlZcV4rBT50qYxD8cyrzXrkwjoiIgCS77O+VRlwyc19F/1ETrB8OrqBW8YnXUgu2Kc+55HtktCn+DzyPa36T4rXnBd8K71lneJZRlST93QO4iMS+o5qGJcaCMtLy1pyQE2r1FRbxQUEWWxMO/5+IJ3i2c8b6acPe9sKkx/z7ut2frEzvacgxPmVOZa+Ag9vHK1x8EoNrVk+PghgmE+a7TkU1YCvMs4HfJxPMELgSrBC+PN2OeSsNOIKEEGeHUW/shyoR3w97rvHgdHfAHAguc8AklOAoEBf8lvvfUFDp5vKTJa9LjYNuXgtGfPsmXYt2ylnMwtz3kDnxD1HSSSy3rWQKN3gbER0gK0+gQKZeos8znfgwf4h2Gg763hkOC7oSobOHLP5h9xAT5lZD+GnsBr+IueQB/tyGlL3TjvLA850Ks1ZV/Qq2sd9+bClPMrLr9Mda/W697wen3n93y3fvTHf0zf/X3fp5c7Npm1n1jzImufT6uWzSde/ZBCn/3s57Rv334HjQeV7IvrprEvGOoZwwQPdAbeM/YEF+7BlxQRhZ+Vx296PUHjpgPqvucodBZ/Turbvnfgp/NxLNHaboZqbe/YfNsNy3PdZOXk3dsEjVmjYV91FVqcn9XePUuuc7l93Jj2RjMek4VW4/FzJO8y76gdjDRtu9+3Z5+YK8GF11+uvfY6XXXV1cYxbH9bes973qtkeRw7cVzT9mPog9XK9EyXH0Sc92JiSEHOGlpG3HICkJU08K75ouXPaec1h67WgtteWFuVUohT6tb6gmzPnD7rxR2+Z6Vsgq7Y/of2R+BEm9Z6gw2ix9w7srA6tebLSK3tWLbbMMad/aYzx65bxe5Pnz5tGjYK3mEaIpee7tdqaLtApyJC5OhZsp0ijwigSekf/fiP64d+8IdEkIqQ2dH9lV/5Ff3xH/+xXvKSO/SOd7xDX/7lL9KjPq44eeq01zzStA1fkbS5tVMQwWEwGEEHgcbf/M2HdOjQIR04cNCrUAYH4QAAEABJREFUvjtLQPr4E0+KD16mlIvj4z2haRs1xAzNiNaMmjFclClF6G/+5m9UWRF574n3Ca+2wG7wcTLvffMrkH/4h3/ooPzPC1MfdlD0Ld/yLeUe50igz2skMBSj7iwxiH7iiSfKDt3Ro0fNvAtlIYHDucbHEXyNH3Twfi2vvvBDNTjE8+fPC5oOHz4MqsU5Gz0rx1RxurwWcPfd95hP36ueJ1HwZ9KKCIV5pJCdeG1HfV51UxfByIXZtCULA9xaC5+cJAuaNDaOUWlP+aVtvvRZviJCwCspsiI8sEKZccq9rJOhiBAXMCb5pbC5J43rrUwdrUjcdxfxoR6loi1pck8+3FU87qnrdpUWuiKi4BAxzmW5e31RyjrLqdvlBX2LA3W7bMPrDKNzfcS4H3RGpC+mybAKpm5DH1Jrx0sZ9+SXwgC3Ho7DExcfdJyxPpIiQnynNrspyWN8/GMfF/qEfrOaP2i9RsfAD1pxjNddd10xMgySXS4MfGzc7cVJk0mhtoOiHF2DBtqSR4TRC4XH843ADVy5J+eZZBbYMVgOvoGmiPC4w5JaL9ZyTiLRjxQRStYzknxFjOXIs0EUJ+HiMl7fuyUztkECX2wCZwR92fwn8JuenrIuZ9NTO68E75ATtEz7qK5vZ4+zky9wZQzflnY8U7/Hkw4OFt7hkNa90KANfMFWGS8iKCpj8Ezq9RrbXM8BzpYGnjw66wO71/CeemwO2Ate7IADZRFjWsFx4ACsZ1lHRLHbLQd0nRlQV3XBj3vwjYjCC/rwjN/YcuAE/TsOAijbv3+ffc25snsCzMa4MTGANM/AghYClIgxPOiPCB/3zpqu2nwfOQ3LImHcTqZtu+BS15WA2ZlGeE/fzriSRwBvZBlnw6lE25EnCIKMvidW7rvSLxU+of894yf7Fe7d3foQRrUr/ETGnWETAM1Y/+HTjndiwInFFqcervZ4lftl96NveOzauE6VQGxjfdP612rdgfnszJz9dq26apRTpZFPnLjvNVPleeATNl51UBfu37MuyzyZEXxFhvjvifzAxQOWupEnXvSHHPzAua6bMj4nCufOn9PKhRWd8oYGu4NHfQpKEFXb3mi/4gkX2JP+q14AbGxsirHgK/QjM9ozJnqF/88sslIonBSuccI3k/jlxB3vFsoOrKqzMgHJdE9Nr1bK4T7QNm0+j+0mIorM67ouNO9ZXtbCwrzre+YNPM0+HZ31InbB+bzrFoQdgtucg4z9+/eLzw4tejd3ygHo3PyC56M5958uG10p5ZJDT+MADt5vbmyJC7opn7adUsc9eCT7Bp4jGL8yvFlVVVVsZGg/3jOcge06mXja1a5DaJSt23bXLXPKJ3rSOOCacwBM0E3/LdsZ48BP5IdM4HlEiE0rPneAbZXkxT9zfmc/Dn7ZfgedxKbBCX+BLBvjBLyIEHTVthfaAmPaPipZVq5SzkncN00t+oAL/hYY3JODE/whPa9vYRLtY5k7rPzQbJDqrINbXlC98AW36g//4L/r2//e3yun7G9/+9t125fdpvnFhSLf0XCgafNgwXJa22BXua9ISXy4+7z18FWvelWBbwRL3qkr8UhtvcimGTyS20NzRJiGVNpB8759+wottIW/I+O46U1JaIE/k/uhfQJ1BNxDt5HHaMmtq9xXHqfKSdP4Bs8b83MzOnhgv2asv50Xhq3TsL/tQHq7BKB7lha9ETunof3owH5w2Qunyw4eFHqx6gUpi+3KMD1M8YvETV/91V+j3/7t39Fll12uU44d/+RP/kQjz+/IEzq5x2cveqG2aT0amb/wub+9ZZNqlYxv34uVGetceNxzJ0/p2SNHCj9O285b/JzrGBt+NOieFzjEYSNvYjbWE3Db2txyn1x0Gr1C9kuLi0rmrXzlFCLBl4AAJ/yLfOEfH3r4IcdulVJO9tFbAnfqkRvjpl1ZTe6RC20ioswltE3v+v3/Vj7od+6sHZWVAGc35cCDTxnzvvOHP/zh0vh1r3td2UWem53X2uq6FaotDqGum/IKyIp3L1hVX+mdcSZAdpgv86p5dnZOl5nR1113vY+aTwlnBoOHZuq6lVBGBmVvd42rNYMIZJYWl/XYo4/p6qsPidUywc43vOkb9ba3vk1fdtttestb3qLv//7vL8fbKCSvkdx6660iOIK5TOSnvQpZXl7Sd37nd5QPLF577bVlZ/yf/tN/qttvv70ET+zCEyQhcHBGUQmegfkN3/AN4p0v4MzPzxc+UL9sB7lv/14vMjZ1/fXXi0CfnRCC8SuvvLJMIExSKE4olYlnw5NRU/cQoVobL3SnnJ1FMaKIEFfEOEdYPJOAQ2qtpCjDJGE4CHGSaHvpfUQop6RyMaZvIuLimLQFLjnJ1X/rbzzmuHjSJmIMI2KcUxsRZBcTbUkDB0WMAa7AIlE+STyTeAYCOYkyJhYcCEB5tvUJBeZ50obcDKXKbLHqm86IEMqfbEDUj+x0IqLQLV/AInW+X7Mhr3jHCp1BhvRrbKBMCGdOnymfbg+34wOvd975ST1tQ+9wADt9tZYHesHpyVVXXVUmqBXbEPc4xOnpaQc7Ay9Uv7xMgJfZHqZsWwM7DfDCMFfOX7AjA28VeB5qF/dU8KUd45TctDk+sQ4935b21I9sT9xPEu0josCAZyTqaEd76tGxiCjjUY8DZGKjDTiSsIOenTFtp5wz6UybBniLbAhGsB3shAkWmuhDe+AAlxxYEeOxGB++0Z628Jv2TIIRUSYSfAIOkf4yxdTnnMzjXBLju2mhj3bABw7jAx95kmfbGHlElKAWmYD3uoMEYFJHX/hBTkppPLFRBmwS+gseOY9xwA9AO3LOHkO7F5MdiUdgkUMjeDEhJMPOXvxKUQIk6ga2EfmiDc89LwhG1llrhUu7EkxQPtqVMeMBJyJKHZMadeAL37inDc/QSV8SZeT0hW7Gg2c8eyDxfMqnlvAF/kEH8GhLPSmlrGz8I5Iiouj3tide5MmkxNiDXf3eceAPDvAPu5jA3PTCZcuTKeWkoTdaVncDX3I+OHzmzNkyOR/3Uftzz50U6aQn2nO7O+X0YRwSY2bLYMqBGjqFjSXzWQpxDR0wMv6ZM2cKvtRBE/3gBzlt0IvJM/fr9g3AJC05sFhaWirzF/5/yff7veDiJINEkFc74Ft0sLXkoGTZ8w73LK75Rhtsi3Lww8ZmvaPXsz0x3xK8wKeckia4gXfP9HAkzudLFgy3N9XT1vaOrUHKlsGWT6MUqchtyps8wK3ruugE+EMTcgEmdE3ZbsmROQnZMi59KKfd5L7wx3yDN6sOpGiP3cNveAls+lK+bZzkq++FOicbYZz6Ds6pgwezPjmYNb3YHjm72bMuAxbtyIEFDvSJYE5sley/qZ/QAn7QiKzBj9QRbFn2OY95N7At7Vgf6YvNdvaZ9Km8YBrZpjYdKLNIot3Au7fA2PHCkjbQlA0LPtEmp7EfYDd94DacbCQHquHtxpe/9A7dcP11Djz75fNa+IPSp64U7jcw77oIKWVNOwaykPSU545p0321NyF7XtRaUIoIZY85sm2DAzxABqSIsX3DE+rP+bTlwIEDBlWXPgPbGQupkRez3MtXxLjP0LvMO5YL5dDoKg83KnNM+CEF9usb8y8caIfnNL49pWc+cU/Oj+gcuvIKDU37mk9WlhwD3eAYauC577xPfudNFxtU4I+vIP3oj/5o+XFAYqp3vetd4kOPTz/zjNbsby83rJ51cM++vep5QTTtU8CefR2LtiXr93RTqxsOVJu/tXGayaGFplJlOS30atXehZ+zDXjD3THnlmbnZkvwbCYqUtaU51t+2wKc9vhE51rvqGNvptJNoth+hPljf7Mwv1jiss7xZjIvcrL+0NDWFbvJ6uc+ffueExrHbCpwkLPBWA6VJle2DIeW+STnHt2b8D6tnF/RPXfdU3aQn7YioHQgibJV3u3hJ4J5Sf/OO+/Uf/7N/yzeX8WxMjDEYWQpZTugZbUlWO70xje+SQ899LB3fc6XAAOC+eWiPd7NigjvImyVyXR6ZtaEDH3f08DEhwne8upj3asbjo+fe+65olDXWrjskLPLzZE9PwxDMIwDuN6BbjKTIBjiUHicCxMg9ygaAifw/Sf/5J+I1SQf8uQ9bxR70+O9+MUv1qJXOD/2Yz+mX/7lX/bu9Du8O7Mu6I4ILxBOllUaSrHp1SM/XMPY9NnypIGC8RPvN998s9itg8HZjK+82gKviPBKaLvQwiKDlSZtJnXcQ0MEJkCpNCkjJ2Fo5Lu1rm+duovGQ/3F5OOh1kFgZ+NBKVBkHBa8gEeX5mN4UkSUJF+M07o/jorkIv91TuM/cCVFRCmIGOfl4ZL/gMN4Izu4kR0JCbhfmtOm83hd0Z/WekQalR2dLe+ItKajwyF4HMbt3BY49CPZl3rUKPiH7yZ/ETw5XHGDiCj8p792r4iw7jXePZorK+3O7Qj2mJCHPgqfm50t+ossD9rByddf//UHy4dhH3zwwbKbhj5wCoTd8M09vFaCY0TfgIeO8K0m4ImebDM5Gg7P1KNHTE4jG/zQNgBvXF1osRb4dsz38j/k2AnQD/rJ3aDwa3LPM/ekiNKBogKPMvqVgvJfpz1792ivE/be88QPrRGhnh0gaWjngR6jR/AOXSIwyClddDSUAzcidOl9xFjvWbQAh8kVmLTBRiPG+AEfvkzq0M/O8maXlnGBzT24gSdt0QuCHfmqHVzgUJEBPB7b9WaxOe6BS19kRRvg84ycgAdu4BQRBX/uO+sCibGebxO2t2HxBdTRX74ikoP4GetXpZSy9da7Jc6Hlid1yHbTfoax0S9kTHJX47jl065ziggxDrSCH/bqoiJb7hmPvpv2P/RL5j8J/UFfI8Yyox2JNozB5EzOc7ZPIlEPLpQDOwK6RsXPRUTBBTxYPFEPr+HrpmmAH+xIr69taMWLxFUHyLRBBug6wfXQ9k4gvWlcV328u7a+5gBxy5szQ/NvVCZHaDSLPVYyjZ3LBtan5iIfR7YH0o4ndexDCskpIimcGu9e0b/v4A46oElugqyXl/fYny+VXWPaNF44wyvoYNyIEM8kcBxax0krXiQDh4BwrydqEnMWz9B2wDt+BNfL3miZdeCIzs17B23OEz6yg7eMjz4DB5gk7ne8OxgxHpd28IvyiDHvd+wXCm5S8evQTN/GdEaEedTaR3WKML86qU9AYrp4Tim7l8y/uvQFLvKr6qyhdybdRexEtA5eUjaTHCx2BDNNpexd+L6DYvnqzCz44dviF9G3ynNYZb1p7b/hDzykPTk6BM480xeakvUSeZTxHbTRv7Mtd4YNb2btU7PhQVtEqHIbU1z0gjaTFBGFHmDRvq4b0FJElMQ4FNA+OSKKCB4Ln8ADeTAG/ZFfRIh2reeSCO6TuKCh5wUNOXTQHrrxLYsO/nh//NZbbxGf03nbW9+it7/tbXrd614rPsD9C//25/WL//YX9B7v1D51+OeazfEAABAASURBVEnllBW7tFlE5v1IVVMr17U3U1qdd7A67QCbMjcuuMrt8amz1qcwCZ15BU/wezxDC7bXmX/rDlbxg5MYAxlEJMuqp6F9DfbSeg51U4XLK8dvtVPjBBzkmBTlX05JfB3qIW8MXukNoDon7Xhhuc+LxHnj2DmIHznAvvqKK/RCb2CG4Z734veWm27Wl73wNrEDzeuV4HbNNdcYh0blLQXTwWcIjh47VmR63qdMUw6qZ2anlauqzKecMLA4zR5z26dKdcrGJbTmU6mpLC1MW9bbG7pw8pjazVVNR6uZJL3yJbdrvxewvLpDIJ/cb5Iqw66tIzlX9iHTBR/0jXJSRIhXnyJCneOHnJKY3ymTGRbavXwPr3efSsb8FRHKllVn+ZCSdQ7+oy+kiLAMhtbnSlytx0gpGXSniFDCUJqmEe8LFqHUTUFy2qsDlHUMvJPhe1LY0clTJ8XXBxFoMBAC5B0Z+aqsUCgDhLHLx274ae8irHvn+it8XILjbjwWq/tVr5KLYpuwHRs64+zYaT5rAc175TTlFfoRB/44dnaJcW5MGo888oh4rQMmEoizI03gCyx2njEQo+JVyHNiZ5GFAR/0vP3228UrIQTSn/nMZ8pkye53TllHnz3mI5NZvfxlryjfVPJHf/RHZZefXXLgTnkVxlgwlHfGcbDwB6cEDxgTphJQQSM8AQf6klM33HXmCKAzzZTDe+6BSxvKSLSZ1PFMiohimMChz6XteabNJEWEw7G2tAeHkSc+YNIuYqxSl95P+lE2STIEysfPrciBQQIHEmXPt7GO7NJFGe1IEcZltzzi+bFHdtwk2kLLpW1rGw27CIsL8zIR6uwc+fwAKGEYBE+TfhLw5StsCJWSDYD2GFPaHQ99zDYS8tYGwLjk8oV+obPk7OaV3UE7LYJJyrccLFzt3Wr0ba8XiotekCGbY9ZTeMDkQzu+Xee9731vOTnhtZLX+QRov496I8Y080oSwXdEFIMEB3CCh4wNDzobWWtaZUK578y3brdsZBlSjjyNttkyfiUFXCa0gA/3I/OWNjyTKOsMKyLMoyzuKet5d2DegcKMnWPdq5XrShHhxe9A0FvbnhkP+oDJZMR48CSnJCbfCyvnRR1pAjeb19t20owBbRMcsP2I8EnQVsGDOvrhyBhPvuBDzqnwaODdqZHp7syDzvhPcJnAmfWkPZEpsCgnIRPgMQlgn/iFZHx5pSAbt/niX6bsz7a96B8H5NSD72QMaDc61qdUeMI9fcnxB+wsjcznxcUlBwSN5dGZpspH73OGu6Mp+y+jbF7LMLI47eMD3EziyJi0Yt7BW3QJXwfujEHgjB7iY8AJfwMt+JmDnhRTlcUn7Le9Yww+BIP4HeqxDXiFb5rwHb3D38IjXp/Dj8Jz6geeUMGBcaCHdvAUOOhvSrl80O457yrTB7zWPSGTzpw9U+S0ML9gmrfV1E2RbYokXgGAhxFR7qlLlkFrWUaEeZXNG3iWCwzGBgfGRna0pQx5AIdn6rLx4Rl4yHGPA+JFH9HPWBfYLSMnmFmwnc4vLIgdrgXLaMnB8Z69ezWwH2YnuLVwgAmvGCciLLOposuMkXMuk2ZEFFugnXyRs3uNTFxVaABH5Ane8BM7Aaabl3roiogCm/7ZOkgd5ciA/uT0oS8wxm3cx76IAGrgPMxX8gkMcmC0DoJMjuG3RQ+5B5+RbUf2JR7aw+Gf25JPnv1Q/iKi4MlDa//I2NgWOTKPCMEr8IqIsgkFnvCfNB4j5CrzLFu2ye1DXJ3lDV/QPZ4bz/8j2w2yZCxSZ4Qjxu15JlE2NM202/bOLH0ikmkcfVGiLXA7j5NzKnTQpzPMoWWdzWtkBQ6Uo9fA4h56KgehKSXzrbWer9qW6wLjDW94g9jcIyjc9iLolOMe4ge+cezjH/2YnnzicT35+OM6xQdSjzyjUz55IWjsHMMQ0DaGC3zwm52f9yJpVHZ19/oUpOn11NruUs7a8Q573dTlFY3+YMekdPa/fZlURSCXtmzoTOjB/vYbBmNgZ/g3PvTaWgdIQ/NMop//N5DYvSeYZ+4MSXPTM5qqG/H5vOeOHtV5x2iLXizOex6YtnxecNNNuuLgQYV1YcG71t/ojdNbbrxRnRe/d3/qLi3a3m++8WZFF1pZuaBZzyFXHrpazB+/8Iu/qJ/+Zz9TfnmSuBA77HmewS4JrrEdWVatdTMso2x8snPZ1+9dmNNgfVUbZ08qD7a0UIeuPbhXP/XjP6J3/Zff1r/63/+5vv1tbxV0vPhFL9Iyv+WScpEZ8o2Iwiv8mcF68d4vvgXeEd9O2yf3TB/yruxDl5cWra+ViBNa6yRxB23pGxGKiGL72Cf8ps3QOkV/cvzQpC15Rp6e92hPmwks6vycPVhdEAoLZsu7Fqd9ZM6Kmg4rKyuyrZYBv+M7vqN8u4g7iV9bOnz4cFk9MOjjTz7ho75T+uBf/7V+7dd+TQzykjvu0Cc/+cnS94knHxcBLkwYmcnAaEz0lIPYqq4ljx0RunBhVSsOwvm6QXa1+XAlxkGw/Y3f+I0ieL//gfvFxEQgDDyCfmCBL9+A8Jx3wkdmXFVV4l1uAvHv/u7vFrvyBN8E57yTvm0DfsMbvs4GdY1331cKnpumn+D8P/7H/1hepmfSYyJkglqw426tfIy730EU7/FyzMkigLEYn11tlB/BgwN8oI98UV+EaaPwYzHuiFAEhjFe+VB+aR9gTBJ8JuF4W8OgndlW+k/6kZfUSSlFcXo5p5LzXIRpgXrIUk9OmpSTdzaESaIuIjS5OhvFJLXmxSR9aRnPOHvySaIt98AiJ1HGc6SkZDwjQtDbGYfFxQVd5eOmvZ4gr/Gq+QafXkSEBnZSYfp4dz+H+ymUnKx0Io2xZWJxI+ObDBv9IO/8DA+5r+tGBChmpQhgGIMTkxfe9kKxYuYr5dBBdGbazoLJ5xUvf7lu96Lt2uuu0bU+aWHRh8wnwXXOWXwF5Uc+8pFyusFpCe2By1joO2ODB7RzP7CTMeJGvbNOjJyYMCeTYsgkK4Wc+z+Nr4iw3Valz7hk/H9ElHbAJaGX5NQyJrxlXMoJ5Civ60rz83Pm+7Ak2pEiwnqTyxiVJ47G9gp91OWUvCCvy6S77YkIfSeh+0zClW1vYKcEzxYJeubnPcZ88TPAAAeCuh0f8256smmauoyNziAfWUfBFfumHXYYEd4tXijyB5eI0OQaWCdoy2KJoDRizB8mJnwYJ1jYH4EDMiAx4U37+HJqelopm04DG3qhwwRBIAvTZzwB1b1GBLfoybZ3WFPOGtq/uLnM7CIHxocPm16YQR9jyhd8IMGHa665tgSkfKfwlk/C8CMkFgIEv/RhIQ8N0Mwp4HMnnxMJv7i0tKTGuBC013Vjfi5o2bu3S0vLJcCnrDWS6z4R3LZvG3rSTSnryScP+3j7MT1XgmX7V0+OJ0+e0gX7WQJ/xj7qCXfHk8TQMmss54jwRDUoutjUvQI/50pTPfMqUtmoQH9oS59snuw48EcHBt5tla+UUvGpEWHZjgOkiBBtI8Y+b8snVsCYt35QDiz54j4iTN+y9jqYnp+bFx+wwgcT2C+ZF3NzcyKoBg8SYwOrrmuRN03PY1XlfsqTbGO6DFqMwburLAZ5JjEe9IMzdEzK0MGRTwhLsszRT/Rf1s+IMF1D20drNQh36UoOLOBEhMgvTdSRImivi+0jgNU6aGiMcy58Z5yRg5uUc9ExFgeUpfBzrq2eWaF0MWn3os3ubcGtsy9NdiA5u23IsEdOrZt0TlIkKeVQ3VQl5SqVfNo7kee9yxghZfetHJyw0wo8AqZZ73xSHhGS+UE5t4zF88jzfDbunX3uOG8L77kfmZcRoZSyIpLx7EqKoCwpXBaBjkgpJUlhXo9Kf+TXeu6JCE2uiFBE7LZVoQ97R+boAzHE5D4bJ/kCL/CQQka/6Cp98BFszk3qk3lHf+b5OdNc5V18jcPQ/mDk4ProM8/qwvnzCtvIyKehI/uRKcc2+L6RfdPAPj673+zsjLbt81KCplY9P18wj5999hmdKwvXgcLotOadqTffc0nyRV/K2fi54orL7Qf7Be+IKHSDO3DhD3FGcnkO42odau0LenWjXlVrynYwZdtoLM+lhUXdfMMNWpidFTvZG2tr4oP/b3/r22xve/Txj31Uzx0/ru99xzt0i0/sVx2fPefFxRu+9g36vu/7Pi0tL+muu+8q375yzhsHfK0hi1t4Pj8/p6WlxRIj9nqNBvYPnfli4agzfbJdhXk4ZZ4l68OOT78WpxptnDujF1x/rX7n1/+T/u9/9wu67ZYbdfrEMa2eP6uv+9qv1b2f+5xecvtLyuft8AGVabKKmW9RZNiYPvkamO/cI0d4z+erCLYb+4dk3uBDsvkT8j8/wzvwzhmdNPcNNCKKzrXw0LiG27f2sa4q+uhhit62rmMcniPG8CbPlKU5O7ANb9/jmHteac3b4dEAxSLAOch3Gu4/IF7FYDeZ4HrHyoVTeuKJJ8tuMO8JLXt1cfjwU3qhjxW+7/veqYgQSsarHadPn9I1DpQqC5ZgA+JlzV4zY5kU+97RhkjGZ+zjFizB8HkrLnUE1QQ7EaGbbr5JnzWjUXoYwgS8xzuN/PDOC1/4wjImH1686qor9d//+3/TO9/5TvEhyjUr0Fd8xVfo9a9/vahnR4p76J21khEwEbCPrJCXX3aF7JtKqnKtsDOrq0btqBP8eOrwEZ04/lyZfIBZnL+DcCbIZ599VhHhHaw1cSU7sM7HdOSraxfK7k5noVQIkwaXpIgoT/AAB0COACdp/Gxou4Km8bhsVIROO/q1VgpZE3geQzS3TRDPk0S/SX/uL01u7e7dF6VJ20neGR5p8nwp3M5jd6UeR94VftAuYoKNSlnE88/y1TlVDtCcFeVGB1nQ4Digi3tkjSNDXxiTnBRhWAAgGYCf/H8n6nJKZbLlPiIKbKNne+9U1Y0Xdxe849CKTzGf8CKN97HZoUbv2A3kVaNj3sHmHT3K77//Pgctz/n041596lOfchDzaHlPn68EfOKJJwQN6DC7H+yCAANa0LMJDuTZOgBdOPbuEp5BF4ky6icJZylkb/2hjv4mssiJPCLILqaIKPTTFngR42f5oiwiCl+wZWxvyhNDbSfkauGkyLG/no9W5xzUtB6bZ+hrdp0ZOW0ppz1wwRfcSp0DNwvb1q6y2wDdjEUbvtGB571793gndFNM3p0F09oZR4zlROD6nGUCj8Bz20F9Z17hWxiX+x1PYj0HBbWdeeSkumnKMSY7lxxnktdNU2S87tM1ApYd+xxw7tsZJ+tH63Gz/RO0wQN0jrGggXZD+wUWDmxArDhQJUAkyENHsPk1+5d1H+32PemeO3dep0+fNj1T4oJ3+E90B3r6Hhv88Wn4xWkCfeMw2XGHdzuGs+3AtzHvR+b7kndk5z0ptvZBC87Bp2l6iuRJwck36jmYnJqeUd8T/cD4ulspO3dBIfikAAAQAElEQVR+Rbmqtbm1LeBteDPhssuvsG5kgUtrfZo2DtCOnkJbRCp2Ao/hT8VkaBxp2ze/KWPSmvF43PfAJcLHsXPivue5ZG52TvOeX4DJc2MZTJke+pBmZ2ZVgubFpdKOZ9Lc7FzZHUdHgE1i3LxrL0PrFM/gDn9JVgnbgdSaaBJ9W9NFHSkiFKYppVza4eehDf1JE7osl+wxaE/5pD/349S6b+fUKiLcrCt+1zf+23U81nTgkVx48S8i3G/cJoJ7GUa62J/24zG6Uh4RpqUV5fJFnbPyPCmLCLcNikseEbv149yPpbyzbo8c2GBXMn4R4XI5hXFqRRmJdgPLtu+AiOcZH/c3Ta2e7YqylEL+E+/TzjlArOvK/TvDkceNkke4TUp+TuKKiF06orSFp+BPTv2XppSy+2bDor1KXylKTp9s+dT2UeSk5LHkq7MCoBfkkzSwbY8cwKEnk3bkk3rue9bTDS9MwzD4PnPa8moGgTb2HxGKCDFf9+qm3INHeLwcSQMvaNnJvmCbP+L4Z2NlRbX9KO8x55QUhuvuBf8+AbYL8LMsWM6dPavP33O3/tqbk8wvPdtQcuOckrCtnvneGf8qJ2WXh2XH58Huv/9+y6RXUuu5fmdrR8wNbDyxAcWotfnkQdXZl/Ysp4PeGFy0LXb2C9lYTdW19nqB3jiXbeayAwf1ta97vfhWpHs//3nxmwX/5Cf/iV7+0pfrgx/4oD7xiU+Kjc5/+IM/qGePHdV7fHr753/xl1r36VbywuzY8aPa5512NkTxIywE8Odb3kQxEtabzjQ5hhr2/TjUyLv3YftsUmjgTYdsHU3W0Te85mv0P//bu/Rvf+5nNeugu7+zad6baY6hZudm9Fu//Z+LzXzus58t9ONbieHwp8SE5DzPO8hf9In4guOyWW+mIMuBdVuWG7xCBgTa4Io+DPpDkYyG5J36UFKKrJwqDQcjd+vUmk8RsZsnRSRxtaaDBByeI8DXYDxWxPg+zczOe1dgVguLS7r++hvErzu+9rWvFYHuLTffInbjrvdOIvmNPj7gl44IVOcstO3Nbe9Sf1bHjh334G1pO+uglfenmWhQICYgJphlr3wu87FnZ0rY8UChpz05NjbkysLmGUNprPjJitYZSQKeaU8A7Grj/Amy5804gmsUE+LYMef7ftlFfM973qPD3mXHuNjZJsDGaMCXeya1iNDll18ufpyGCbyx86ftJz7xCe33guKmm27W2972dr3qVV+pMCNfZ+WrqtqT5rR3V/ZYyK14b33Bkx1B1TgA2NaePcu6xscnLBzgASlnC6vQ0or7k95RSn4eWaGMhiKiCDBinCMkiXuZn53rVK6IUESUe/6DN+Mk4zNy29bp+WC7tXGOnDorADkJXo08Lqm18ZGkbrff0HCG5b6zfBhjkjrLgUR/8nFqjVs3afJFuI0Lx3WXoHyxTUSU+4goTQ1J1usCjzGyHUREXAwABnaWU9aJkSfXzvRcYdnhaBvrDOXJbUlAIy/JkF0syiLCdLU2mhC8B758MRawt+0oz9pJssg6feasOvfqe0zG4AMcBMk5J+UqOxjcKkEcssUJLjv4qbwwgCcGqQXrJnqGnaBrcw5OCb7Qf+Cv2Amjb9k0ouv0HVkWfGMCsoiIgiP3pAlc+QJfnkncm2HWqeyaQiWPQnQWl+ntRDtX+t4cdmGy3kWMeYGtjawfEaFqly7wgeaeeV03dojmdcr5ohx6DpCwxTnbPfjTH/wZB3gsinkXt25qZcPExrc9sXAfEdr0Tu+mdy/BPWL8jG1i/8Ca8U7RtoNocAYedkU5zwTY3LN4wWZpiwzgJTvPEVGOfSljIZ/y2AFii4wLXUveAWVsZA6MiNCW8YNujjxb84gkl/empjRlv8Nx58h8qOpGiiQCVp4JYnsOalPKbp7KQo3Jjw+Q83rIs97dYheZcaADX8XEDa3I1cLR/n379MpXvkKceJDgX2O+yxd8wG8y7tBy6lx2w403CfxyVV98/WHDPN12UETa3N4SO/GR08U8WQ6r62u6+ppDhVY+WEcb8nVPgMm6i7yZnJL1Ax6xmOUD6PjqA/sPanZmTrSpbW8Ewa2VDD5e4UAdfqMTTFq0IXjmft6bNegGcqIf99DGfc656C1ltGVsyiNCtKEPOWMg9x7Bh3GjDBwjovTnnoT+0Rb9QJbcU6bdi+ehg4u+Fy4jByVhOYIDOXUk4MDzoX1MRIgAwc00YsctSRHhNM6L/OT/zQdn5S+C+vD92O4YnwTsiLC4O7VeILlB+aMcfBk3PNCON648hysiLNuR0FEagie8ARa40R4+UE5ZRJQ+tI0Y32PP1Ke0O679S98LCGyBBE+7Xdyfz7uyqKIdY5OG9oGMOef5HPiUkcChBIGWy4zn76FPLzoHQSmHqJvAjIgiJ+gkRYSgOyLsY1vRnufOdlfQ8SQQMaYBOBFmvFR2+NGViHEd9MMT+u7YfrP1yc08f40u+ipgUh8RZcwdL1h5niTomuBkZMq7/MQA6DD6TKxBW9qllA3ecjE/6EMCfkQop1Tmlca28ezTz+j8uXNa847vlhP+g4AOm0i5Unb7Fc8zp32StOad31PPndAD931Bd3mj5n7nfKf9rAPCnA3TsstO/tPc3KztorbC+bTD9poM57gD3csOHhDfWsOcSJmVTJV5EZLz5OCw76C5p3nkZx/WVJWQ1yy+zfjO2Nfwwcab7VcWHMuAJzHeT/7kTwrbf/e7362I0M/8zD/TW727/RkHtnffc48eeOjB8lV8zzx7VMdNA7ydse+es80jmxnTAB/RJeQGb3qeE4b2U2FdrFNouq4c5C+K4HrOJ8WX7durt3/rt+i3f/M39APf//3a53kVuuBhY3wb++LGY/zJ+96nv/7Qh3XgsoNig4MTbmSF7aKbjInfZM4mRsSnwhPk1XhM4iIPX+S95c2GHevPnOfoKfvyum6UUjbNPgHozG7rJTxtzCt0QQp1NtJxm7Beep5ze/kC/iT5UZfe8xwRSnt8LNfYaOY8gc7PL+iFt32ZFheWNOUjwm0HIezSyhcOEUKOO6i+4B2SF9xyq7Y9MR4/fkLnrGBVVYvAk6AYQjGGt7zlLQ7er9Oqd3LZ9UFpQILjBIgsSmvY2zYEJrsdOwSUm2CZYPiV3oEmYNlx/eNPPF4U7uUvf5nYCZuzYOumKQ6C41cmWL4+hjH49Ud2kPgAA0E2wQ5wOR7lPeqf+7mfE/hwTPvhD39ER48e00tecocikl7oHfnrrrteP/mT/6v++T//38UvSLJrzesna961gjbwQYjf+q3faqFN+2j2CRscwmmVcxIfmsFRdVZwVpiygFhtHveuaJjeQrcF2dnDdM5dJN+Ok5/Bg0mhdT/uxykUETQVfVrDJlHQ0dk3VKdJXpp2bjvesRi34fmLEzAuTbT70mTKDLUraVw3vnfB3/FHHcXjvDM95ck594zFM4kW7S6N43twlZIdWKl3H/RowQHs+uqa7v38vXrGDg2+wt+hJ8+kEDwuuTtFROk/fg7llMQFzNrOJtsZ8UyKCMlp205gema2GE/YEiOi/LJXax5zvH7W+o28KxvdXDHMKetiIxwSX/nHKySs5METPePDILTDZihjbGyHugiPKRW9BX5lB8BOOW1cDDoKo1ySm1YOlnJO43I/Z/A3s+BlRKgz/9ovSdRRRg7MZB4k04Uc2ZnasYNp7fQIgrd9n7wjQTkp52Q+VNqxLcL7yjSnlMoktmoZjOkYFfwJtHCqlflK0Hry1Cmd8k7uZAc5uzzcVx4bXFrzE58REeXEBx4RlOEsGaOxPQOPcSmbBKr0Y1zsj3aMi03jXIFLopxAggU+uz4s0ikj0ZaAFxkSeK+urnqxfMJ2f9S77Nsa01yb7lq0J0WY2ZL5nlTZt61712vN9KeU3a4pqW/9a62jKVfq2VkzMSwv79G8/Wh2uyNHnhb+gkD76NFnDTu0vLQoPlzVNHX5dUv5gg/oEbwZOrCetY4duvYapWy5m3eznmxP+VSQhQo7SNv2yykl41U51Q4MpwuelIOnFOLbnmas00vetdq3b78OHrxMi4tLuuaaa0XZOC3pgMsv8wZIzwsp+k2ZjhlPasigsvwm98iGMnhNvuSFC/U5Z/OivpgiwjiNdzrxc8iOXL4iwv8//wcN1AMzIhQRpZKy9qJPi6J7tO1bJ6mj/cSWIsZ9KCMBICIuwooIikQdfUncUxiRyErdjucYdA4boBC6Imxflm+3i4uIyqh03rkcWBFj+BGTtjbO0sat3SaCcikilFJ2SiUonOBPYIfuRHiC15h38LV1XxZErcdOlnU2nyd5xHhM7V7gMkm08chljB3b9o7pgm/bnqvRfRJlBMjg0Bl+57EmCdniJ0denGz5pJtnbGfkRciGT2xmrVOUgU9ECD8ySZ0D7ogwP9uLiXHAJyIUEba1XHADBvxjXO1eRsP94N+4bUrZ8NuLiWYRk7pQMl+APYYRkqKUUQ7N2TzreeOAnIQOU4c+lrG98KIeeqmXr4HpjAhx+rNu+ks7gx7Zx0ZORbfBPSIVOvBFjNXYTz5je3/uxIny1X7sdNOO4M5Elc3MRccszz71lN73x3+iD3uX+FPe3Dt+9KjhDG0/VVnYZY9R15WY1GZ9arC9syWj4/5T5l1Stj84ceK4QXb2JUuOP6Y0Pd0T/Ta9eB5417bKCZfr06J5LS8uqM6h9QsrmjKO1159ta66/DId2LdHU/a3X/HKV+oNb3iD/dQ5ffKTd+qyyy53zPMPdMMNN+p3f+/3y+fxvvsd36OXvuzl+tgnP6mHHn5EZ8+fVwtS5kHPgTA8nHVAX3muSi63BvhEqhKLh87+rLEcOvN1YXZWm46hsuRd7C3deO0hvf2t36Jf+9Vf1nf8vbfrwN59qlJl68oaeuF15sKaNlvpj//y/frO7//7+v3/+UfasA9Y9ankYZ8eEA8Qx7HRet999+mhhx7SkSNHSmzHxgbPn/nMp/XoIw/79PkLeuyxR8VbGfd+/nO634ubT999jwjIV+3Xh9b3MD2NY+FsfJPv0ROjqlGpC6WUlSPtJt/7Wb4iQhHjhC6SXHyxjPuE877q6kNiN+/Tn/msfuM3fkP/43/8D/GONO9DM2mxyzFlhnK0yUS2boMbeIWHEtYW3rYdP/ltDtI5Xvi6r/s6TzbzQgAvfOELtc+7N3yDB3AwxrJjEDIiUs8rmojxQ91rlHLW/Q88oAurF8qx/D2f/rTmrKCPmklMWMAgqJ6xEmYLNrs9+ACfe5wUgQ/KD35Mrvz4DA7msHe7Ca6/4zu+Qz/xEz8hXh1hYbDXAl7wqm7dkym7lNDWs4FytMvx/6233qq3vvWt3uV+VVHKN7/5zfryL//yMlEDl+c///M/t3LeIMaaNW44H5Wrs9JHCcyO2qgiwnSHnceoGAs4RiQ/t36228DPuB/lCDrZmVBPcvEX/SHQzo5yXNgprKKGUPJxucuC2s6wTQQm1wAAEABJREFUgd/5gfuujAd8F1z8ow/jgjv3JKPr+kk/YIzT8+3GsDp7yc64dJfktHHni3/UTR4iQhFR8IgIjekMDR0AMrk01gXkid7N+SiZneJrDh0Szr6yzKccGKBz8hURpq9TZ2foxwKXvjklceRdpVzyXtOT3Gboo3Vwy4bDziv3iw6ANr3KRV8oR/4s9hYc5HOiw+7r3PxcwZMcPVu3HTAJEUzJ16oDOBadwEAfcQLoITDQWWAylpuWP/gPfeycU8AztNOG1KlVa36MfBJRns1bWcbwkedkuunH/cgOjZw6KRQR4ooIw2hFfee+VV3ZqddUeees74B6x8928nwjgfkFjgQc0IEdRIzhQC8yquum8KDvIHPDE5EHKjJDFiR4Qt+hHSvtmdRX2Mm3PCnjGTvY9sQ/a8cLXPiFbZNTR0BNgIccIsJDjNPevXvFK1/0gU5oAkfacY/tsrCG38s+YUK2pKH5Vze1WFSMzM8p78SRWBzxvcTgQX9wG3nyhTnQwjgEQtxTzw9PLDlw3bNnj8b5Xtt1T1MOTtkFPuDj10PW0aWlJV133fXa7wAXPIGBL5m2D0WX5uwfmIRmnY+8I8hmBrhDH77ysisud6A8qyuuvNIT7Ew5RWHxgp5U5r8ZIkXSmv3Vln1vp/Ak3XlDY11nvWuWHPjPeuOkZ7xyVYuAYWoaOD3RPlIWbXYsQ+Qw9ERS24/3dwa2IYlXAW3KAveh5QiP5Ys8IlQbJvfwBJ0jZduSmwiZ83xpDhzqIkLwlLEigqKS6Et7HmjLPXZLTh3l5BO43EeMYUWM4dCPdpPEM+15Bg7jklPW2gdEJIEHZdAhXxNat3yUHRGF/g5GuG7y5+LJ7cW8s12SpFDE8wnY43LXeDz5ctNij4V/xmPb8sPmhrZf9H/TpxTQx7e2YDfYE3beOCgK9wdHZ2UcctJkjNYLWe7Jh9arbdvYhDZg0pZxJ+UphTjhSDmVQI3nzvTic4Sv8Pw6bVvhmTmbsgUfx2e3py2LkpThU1v8C/WQSWrtTyZjpwR865zzzgwggUvJHVBxLwGnM2+6wveUxu2hl1TaSmWBP7I9J8NqbNMj840UEaZh3Ee+8CHOFBGlPOd8Ud7c0x+YzCX4mtAYNryr6sZP0qlTp8VrWNn2FEELCbuprP8RYVzxz63YUIGv+LBT3mzYcSBY2546yyOnpG3PE/c6jtmxbAk0zzz3nE560y110uzMtNgchK/wujbPp3qNepY3OC7YjsmTx/OfUgoHsNvinfDGvjz7ecsBNn3YsZ6eahxgz2nJ89kF75xvb21or3eIe+ZV33rdq7Ou9wnXK71hubw4L/Tr0KFr9L3f+73iNP++++538D6r7/6ed+j/8y/+he574H79q3/9s7rzrk/ZF81q0zqVqlqL9nH7DuwXmwARUeioq8r2nQVOBNjJspb1ycrhIHqveBe9SUlXuN9P/eQ/1i//+1/Sd37b28tiYMGbCVvm21NerDTe5G2j1u/9wR/pH/zIj+sP3/s+zezZp65qtN8naZ1CR55+WifNR+bZs2fPiEXGBS8mWIQcP35cbMyxAYfuMC8jC36NeM1xJd/csr62alwrx6b7xXxRbNC+rswB9ofoSM/xQuv5ABgpkpJxR2cikvUjivylUMQXJ+1etOc2IpRmvHtx4MABB8YLRYnruikdacRgZRAPsGklmfYWPop4yJMJirW4uGihzAhiP/vZzwkkspWy71UH7XActOODhx7LbadNXPYKbKogueOdxA3DnbKy0Ue+bGZWvDl97GMfK+85JivSyVPPFdyYwMGJ11p6VsZFr9ZwRvT9qq96tf7lv/wX5XifccEf3AmWeC2E1HPwzNevXeYdHOrp96IXvdiMXiy/2MREt+rVzawDAIJyVkfoCh94PHv2nJV3WQRcTJYc97KS2ufJ/ykH8O985zv1xz5u6dtxJhNb2WCK4/F9RAi8UYLWEz00wR8S8CNC0lhw8DAiCi9xIDyTWh89tnbM3Ovi1RU+ArOzUbPyYgU96de6bJLo11npOw/YlbzVyA6Le/AcJ/9f6royQgR4ldu/47+u4Nianu4iTMra3fJxfmnHcbvnYUdE4UvEeJyIME4jEQzlnHw/tM7MaMfGjR4ht0UHvp35AI+hNaWkiDG/oLUzzUCLGMPOaVxPGc4vIhSSj3JHzkN9H9tSTl8WccgWe+AbaSJC6BdOGwfK6ve0jXrlwoXioCjHUW3YQaBLIzv9ys4GHSGwZoGGrWBjwAdXdJA2PEeEKAMOE+14kdEpIkqSr9YTlrlqnrZ+Knfmz7DwRp4M6R8xpr+zHNzob/1RTqIie8IhMT4Tbs6pwIoIgRs2s+oFA/wGr2x7Pn36jCedU4JO6D1z5qx3QM6WZ+ppC6xJfubMmcI3nhkH/tKXHYZt77ARiCJLYGGr5zwhLC4vla8sS7Yb+DDnCZ2AE9/AXBzGUyns6Ld0kt3d7U0H+ENzwIHh1pay+X5+ZcXB9I7MvFIOT/lgzoGDB7VuGYV1YcmTzpwX7vv27y8BbGuesdlAGtjBjqw/BKPrnrxW7JQpX/NESTvGAJeZuTkBo/Jkuri4ZB2dtaPf8rBJZ8+cU86V0AfkDA+gH/7gV+QLXpjdPgk8u8vD7FLZN1ZFBtTDNwrnPNE2XlQSNPcdGHNasmOdvWAdHHkSWLW/Wlm5oAs+rt7wwocPSpok64u1o5P9Q1fwazxp8H55a9shrTtIp//QNIMjEwz+fejJpvEkjy5Tjt5EBKgUXSUAvrSMexINkvkbMdZFaOaZ8r8rtebzpB/13DMm5TxHRBmPcvhIOfBIEc/jk3f1eVIeMa6TQhHJ9P9tPyRfEdSPkx+9YGqE/0dG0J9zkps4Pd+GduAzSTyDFwmeR9A2UXwxUTd5gP/QGMYrIkox+mYxlSAQ/o/rwzY5Kqc+zLtsDBA0oNQld8+IUET47vm/yVjkk5RsM3JHmkIT9wPvehKIpxyG4f4FKFjYv9j/t/bpRrHM0/RbctC2YHskjVpszjz1JgCwqY8IZfMLOZHLV0S4LHsROlV4O+ZpLnaRLTPoTDHWeynEFR40IpRSVkSUlNLzMoQmcEdXydFV4EwS9eg0fGbObq3ryIqx5SsiCl8jwmPg90bebBiU+3XbOPijt9hqRNiGumKf8hURRZcYq7XutoYdkUqbbHpWvVO7bd/GPMGuaec2jH3q5End/4Uv6HMOtNdts9u20dYbPRv2sdlwk+UztDycldc8WITPOh6adVxm4IoI5ZRKmrINT3mxDk+IiVqPsWy/2XMs1FluOScH4VumaUd79yxpyYH0jk81mrryon+Pd5mzRh5rcWFOd9z+In3FK1+hm2680Xq2rmuuvU6vee3rdLWD7mT/VXuRfp83PB/ka5qNNz5o23HdjP3RwtKid+1nNfSYKeeC445pJ4AdeAN2e2tbI/uRXt2oNu58DzffbLLH8eIP/8N/qH/zsz+rQ1deoccffljHnn1GRw4/qePHj0Gu47cd/dt/9x/0Pd//A/r4PZ/RqOo5SJ3XsGq0Zv/3mGOtNceM0Ltj2qa9EKw8Z7TWWfiRjQ/jRkTRtc4+skpZFp569mvJ+IAbcq7cFp/JYirCfPYz5bRpLd+d7b7jhE6dYy+bkJLboF9SiKvD6H1DPkl+/KK/iHHbtHJ+xULMuvKKKy2knQKsNXJU55SK82flCiEgsLKyUnZyT/iIBCfA9382daX7vnCvjnjbfmBBTiamiBATFkEHgWnfgmpMrHxhJJ2JAaYfVTW1hg5UIHRgYTGRsRu16VXYhAhWKozLLjnfCkE5jvGNb3yjvsO71Oy2YyzgxbEzuBIwE0CtWrHp87KXvUz04RtQ2D0Dj9/6rd/Shz70IT3wwIM6e/Ys6Aic+X5kxuQbCziKYFfqah+9AJ93bufm5pQtHHDig3C81vL44485cF9QZyNoTQ/CAU9kcs67TYzH88RgGSwiRNkkRYyfJ23I6UdOaoG9m+jvzlYGO7/dsgkc6ib3k1zWGIN31dixtlbQzgZD+ThJEXExdUZ8kvQlV8QYz0m/SU57mpJP0qU4T8rImbiNkqArIuhmm2hFYLPtAJty+AzP0Y1rr7lWnelER3jOKRvXVPoBr7NO8YBekehPWxLPpGyZRYTCDblfdbAy5VV0RFj+5/Swj8dY2fMemtxqzs5lcWm5yBX9HdiJMEGia9lGzusPZxxcAmviCCuXg/P6xpqY1Oq6Us+7DfSBF8gT2K3x3XKg2FoGnVPOyTo1TimFKsOhb1VnkSijXWu5tZZNdn1E6Isvy9ZF/l+teZVyVq4r2Kyd4hDtCK2b2eWNnTcTU06uNzwCOOx00U5xnUnB+G0aP/qRCq7ATNmObODUV0rJzn1QYPe8mOV51fZGEA0POsPFz8Ab6sFpw4HvjCcTeMv7vsiHdtk4ldyBc8pZVV1r3our5T17pUimIcoHHdccKHaWDWNVdaOp6RnhMPt2xh5OwG2aRtQzztLSktjtvvKqq7TfGwudpKXlJcFDxqs9Du0jTIvlS05wG8bhhCfLDTt3RRR8kD3LHimK3tIXuTIWtDEeMNG9um40uWesoQNbJq2hfSx873nipA90w6uIUI7s4KQnGX6EFxc+aUkpXxxry7gQfOF7e4Y/7A/V96SQlCSvBGjbenIg8Txw/ebGluqqUU6VrGZC30ug4/Zbm9viHjwjosgym275gjYSdY35GRHlFIT71oAihYymF38jVdaxEXpp/aB9RBjuOFWWZ66Mn4O6zkEaR+Mph7iH/gi3sx7JV+vFJXU9BxAjB3bZuKAfEW5v4XZO9BkN2+L35Gd3K3+Uk2hDihj3GVnfJ88RIdow4ZLTv7H8r/IJAhsnpJ71GJzd1HA7N2kL/4FDHxL3wJykiKSIcNuuJHcsz8l00WZovaIfcOFpZdvl+bR3QYee8/b4pARSWDTxPeXF1qwnQ+vMyHlKWfTL5kfyOOwgkl9MCoZURCh5zIgo98OR7XSwYxkN1Zq3g2FfJPAHRms+TuymsT+o68b9kult1dr+p21bm9ZB8AanGW+45UhjGo1wTuEgrnLK1i9ZB60Llu30dK2pqbqU15Z95bKBN9cIfMprf8avta64h8cLJcPJ2Vrs3EA89kjEHpte9G45Dhh6l37cvivttXtRNjRv0RF81I4XogTOlDfW2endYIzmtOuMM/d9xyObtqVsfhJwMd9QBY+nHGjSdgInIimcgNmaJ6TJMwEmH8be2tnSkaePlE2Jvv3syDJddbz0sY98RCyQt+xHGRf4B/bvKzvPzB2HPKfd9mVfrttvv1033nSTNz3nlVISJ2BVTiUAR06deZUjqVfXmI84FUshHfQO8fRUT3Oz08puv7mxLvjLBxqX7ffYMOF9br4diw0O5A6viGWuv+GG4g979kNhuDf59J75jU3Ej338E0pVJfw//m5ufsHPWSZfW+bdlPUgpSTZD7S2e+jKRghce3VtPCuNzJ5TeBUAABAASURBVIerL79ct3ic//xr/z+98Q1v0Dlv3OxYnz7wgQ/orrvvUbbOPfTI4/r5f/fv9c/+5b/WnZ/5nGaW9qjfJa33R3rm+Ek99uRT2rRcp2bnNLQtDGzPfCPUyHlECN2E9ogQzDGblK1zyTrXmm/yNfTGInQn49y5jL6k1gRNEvKXYdDGzksXUxiA/2hvgmki2nSFduykVefOJDf7W39pwxMWH945Y+Jlp4tTRjkjxoa0s7OpD334b3Tu/FkdOLjPhjPlYISdmE0xdmViSEMb7733fk47XmV0HhzCPbQnjEanHYRc7i3/eQtqeXmPcU+eCOcEcVVlpfFYEVEQBfnWTGBlyIfSUAAEOuddqG0LDcUncH7LW95SAmaM8Ix3uHitheCXD2CeO3euTBZM5sA76B2tb/7mb/YxwT6dP3++MIFXEXLOXkFtFcW+7777xAcrf/7nf16/93u/J4JrFJTdeoKou+++WwTny94RI0AnkCDA/tznP68LDir4yi5WZYveZec4GNg7xrcz86GRoNu3hWYMOJlvda9WsmLSpjPPwLVzo7EwZUc3KrjyX1Xn0pb7iJD/LG87nE7WKz9LCumLknxFhCLGCfikiPFzRLjF83+MTZqUgAfP5CTkQqI+IpGVRJv/P2N/HmzpdhV2gmvtbzh3yJt5M/O9zHx686QnITTPEkgCBDJgDBYSdJUwtgsKbGG7sKMqXBH1Rzuiu8rd7S4P4eh2l20cHcYDBtnGZjKYQYAQMmiehzfPOWfezDuec76vf7997smXekBXfXlX7nntNe21197fuedCTM37X+YCb2ZGZlpVIXORF5dQjV0HyaJ101MuOrsBGczYXGYsKDc8D0veDLghdV0X3jrPGDewQYwskgLehB5ps73FOYhHR2pee5ZvdadOzLvg5oxtmi7GKARv3EiWJlZX1+PMbbfHmTO3xQmCu7brWdg6/IN6u6HT0Tk7Xse6irPZ5PbgvgfuD29J13kb0nVttb8tbkQvX77EK35uwLe3uDnYQv9DNNhdU5h3UMdDbG1dq/XicsOFHcpz1sMQ5rURQRlbzpKRTal4VnCQ4lMHpm3b1LYBe1IersHIAN8YmSWyFPJDdMhxH8d1sD+LY0dPxAxZtgRiq2vr9RXhmBkTnHc/mdT1sXH0GGt5Um9HxTNDP3P0s4PDdJNqWcc9DtO6Abl24GqyiRXq6saKvjY3N2Nkbc/Iz3GQTdPiL/Yj+Xew781Sg1Pfixl4szQxxw509F2/Eg34TSObENbWN+LK1WsEfTPWyYhst+P69Z24TkB57NhxNugFPudyg1NOXd+HZWXTIKc5tBjsgpD6eR0z4fa4KS0341PKM/zDXpXVU08/XfsYhDTQPTC2YU0q74FgsO+7CCxpwmFqymWD8oX8mCOnAXkomwMOAR4GhjFjBTlPsJ2A98ys9uKYOXKpuszC7ZO8zcMNd47MeuiPYYymNFFoN5WfzAzHyqdBkHVTNvlGOwNKKSFYP0C3+AXrxDlBx463zbqW9WM+eA5Ym/bNzDAVpPEqt1z2NR+0NYwRv3M6NjMRx1jHZGYYeFhv/xkBU9e1YVk6xZOZyHoXGc8qrfYTl+vYOQXLA/xHZDSsW2UgELsHyCKw+aYksgke7Z2EH8d22PsA7y3y0Bc32dTbqgG7bwp2it4H7M6D/zq6kd4OGpXPnA26aUqM4AddpU+5mB9RsniFObrTv7hvDId09tj/wKGnlML66aIpBZuYxhyc7nFbV69UvyKffnWal0NXeEMRUWJt9UiY923qZeqUr0FQMvEWe457oXgH+LLNvIcvacrMaODVOv2KOu6xH8sTfMZ1DrrqcGd7L4K5Jlw0jNrlylo0bR87HL52dvdjhXIPD4HMk3773FZO8Rv6qTYLwVQXK8hJmB3sxUAcMM4P4shaT1tG14yx0mOvMa8B99GNI9XWpT94CnQOBGkkqHAepYlgeXEQ2Iu9gx3ecu3HbJhGUr91fSvOXzyPXxgiStK+H7vEG3P00qFfZaBelK2B5S4B+qRv67xYLza4F+p+zlqasy7HMVjjB+ilD+Uf8NjiZ4QD1uoKwfY+vG7hZ2b039+bRoPdQS62kJAAUYwpTRMTfOXAAXKXeGmfgLtDzy1tJ49uxpRxE+zrFHvK8VMn48jxDW6E1+L0S87EN7/jXfGt3/bt8drXvSHufeBB4qINcK2GccTJW05QXgt5WMWvrEy6SHRdoHtjdTXmrE2EFtaP+KAj62txhkuEKb7UeEg+Tp64Je64487Y3dln33wg3sF8r3zlq6ufbLs+eoLzM3eciZYD0TDOkMNufPXhh+PDv/3b4WexC8rI0kQP/QFPPbbQ4utWsKEGvhFEmN/w0pF27SszYpM4aB2Z/L/+wd8P4QPv/4GYYzsoNE7fcit20cUv/fJ/it/4nd+LH/zh/yb+5//178cXH38yJsdPxMjB7nns/fzW9djCDqesn9WVddZ34QAxj75ficRHj8i3Q+8jihyQS9RnDKorDNYDBV/fYKPBs+yfmYhujMwS1YeYQr94SmnCvSEzo4HHA+TsHPukPby3bQvbIzDE8snMKIy3n6l4gscySZR+0hJEX+AUdpZNb68ixm5xBPOaDxafgaZOwfQIAvVktMnrA5EJ2yxaX7sZgPp6mCHIcxoStEewucfNpJNtcDN1jJsycazg3JtSojpJGslFBwNuFjInSKQ3yTK6srKC0R2pQf6nP/uZ+Cf/5J/Ubw4xqJY2x+lQ/K1/HZ2fj7WsM5KmDQJ1nfoat2imc5ziBBqs32Dxv+Qlt8V3fuefIrg6Hn5u+1/9q38VBt/ScIVTqTfd8ud3cZt6033PPfeEfDu3DvYzBOvPn30ew75jwRfOdsR5N1lQSmAgPUHVFnxsUB7hOkgHZD0D5ih+iMyMglycVzqVr45Ieq2Lw2eRBweGVGVINl4E2HvFl2luMdBx/3uw6BmVjsysOKQpc5HPXKT2I0u7uT8KL55n2SMzl9nQYU8xYHU8wwEuxkSVhbyfOXOm6lzHbMDtL7Ne4K2DX9KfDVaTBTvrYrmAOhZCKU2ssli1tb7va5vtBbmq88zF/A2LqDQN41s2lp26qV3ircO5c+fjuefP8jrr2QpPPvlUXGFDXMG5ecjzt57vf/CB8JdkT52+NbSxr33ta/Ubb7QLD2AG2OotUMqUwGvfDYHNtWlKdC0ODromOK8CTTvcqsirefsHT4tzKCXJUcOCFNec8TrzoDqT/2htWTNzbDkTx8Ftlc5lpP+IXWgOmfQ7hEzyjLHNuZSN8yr3pmnhYzu6ro8W55XIdZ2b/E1ufbu+r/rIUghor1Vbdd6jrOfbXvKS8A+BuA78zLMHWHWmnAXxC67FVdaw69j6zIwG2TtPBHRBbFPamCATSI/MUmkppYm274A+ukkfE3C00MjSwhmO4c22PBuASFMH7c4lj65L5wuexQGoq5uC/WfITLoKPE0JSrW/Bnr0HYI6tU7fNWcNewMsTdYpbwG0BAQHMYGudTY5QRr6vo/MtJn1PVZ5SVfX9bHDZnPpyuUwcPIjKlOCTum0s30crz4GGHTeEiUG5hf0JYlcMhe4QR76zJFN5gA/K8/6YmnsoWGgXlzyZV4+zcuzZedzXusE8/Z3vKn4lJ/jLEvbZWi33rHKQHCc+ATxZGZd17a5vnt04pzSLw77K1f7T/DB+9Bu33UOqfrnzMTe5nQbayCkLjbw3+KgkraRvWq/BuX7rKvMjDoHslFO9slMxDNWG5PWSj/6lXY3VudrSgnX2Zo3nk2pgZif3dwlQLO+KSWuwq882F+ZimcfeuUjM6MA6iB4pqxzZac+tSHfIly+dKXS4Rh92C43s+6jj/P299LFCzXoPNjbr7+UtYMfOMKa036Vz4zgrm27OE2AJl5t5lneJLu3id9AWX9zjhtx9yf3Kets2+X2dIpdy6+puLWNJewx5z5BpHRJj2PF5Tck6b922bNXCDS1Vz86pq7k84AA1Le38qJcrWvxQRPWQN+1Mem7WEeehU0pgStXLqHDPfRQatudd94Rzz7zNHK9El/8whfCzzU/9+yzxB/n4gJB9OILFT4Rn/vcZ+sfmPvlX/6l+DA3wvLYg1v/67wekKUveOThgD1EHa3i90+dOh1+89OCrkkoC/mma7WZgl734K9pWvaJ1aqDPeShrATx6CPGyAhge3sHO+milCaCcvVPUVjXA/VttcUDdJ+Z5PfYM56J5597tgbCx7hc9NsxCnNex65W2ENuRwZveNMb4u3f9E1xF7fZJwg877rvvnjgwZfG/S99ab1hPkKcNaD/I/CzomyRscH7pGuw9SaapkhJjET93mAbZO8Sh+lj77rrzjhOwGr80uMHTvCm5HaC7Q9/+Ldjbf1ItF0fL33pQ/HU088gm52Q10cefZTy0/VjeY898Xh8+atfrf7ViwEYj8jCpcYBF1I76POgxjKZGRPWr2/XlNuxY0djZO8pJeMnf/K/q7/r17DmvvaVr8ab3/SmuHp1K/yMd9t28czzz4c32Z/5wpeiW+Vy5+ixuMolyVUC60tcPF0g0C74jSECnAmYMR8x4BsF9TD6n02HKdk/8mOfJby4ERMNtujD6oyEz8NCBPwpmzEiTEmgY4wBmcfhoMzlmAWNknEzSKdQtq5djOvbV2I6340VXvUMbNZzEGnIyaRZ2mibPi5euBzb13fr56Y12kuXLrLJXauTrrD5GXxmZvz27/4OBqiTZOIAoLLvJ+FGmCjgNl4j+BlWx4yHSmkYp3GXUmKFjdaFkZkYy/FwYemAdR7OWwhAlovKesdoJI7xxuzNb35zfcWvsxLn9evXKz3LMU8/+0w9Ce+zMO665+54+csfQn4DC2QX43uAOTdjZWVST5RNUyp//8v/8j/HP/gHfz/e/OY31ZvuGQGheL3tbjFkb6Z2cb6b3HZ76/2qV70qCrwIMxaLgpcWN4tLh7ft1jdNC20Dc7wAwTOwQY4Mcoxg2dS6TGWKUOmXqZKT3J/84zhhiWOZWicsR4pbsLxMzS/hxXWZGZlfD/a1383gfDfDi9tAwbAFP7ZRqD/SJvgmo8HJ+NbgCrdoHuJ0/Mo6IusvY7gI1riFugWHpUPxmxSOHdsMHWQsJgj7uOG04JIe58rMMMjXoV1GL+rGDUfd6ry1kYEFJeyxKV1h8bsZ+Rk8v1vbXxj+1f/0q/Gxj/5+fPHzX4ivfuUr4S8PCwbefvOF6RIeZ3O9wNudfWxF3mbYkfRou8GjvUiXYJ6qkFbB/qbWLdvst8qm5sLXVm1bOoBFfvG//ayH3eooxGWLc7su3FRN3cQzE/tfqfZrH2WmM10jCNJ+ZwSoBtiCm0aP/d9yyy3o4Ugdc5q3R4IBZP3KOfqLo8dpOl93mIo7M2ONg6+bimt5Aq6+7ViL+zGyBprS1CCzhDY/gD+jYf3Lf0ZE2zT1rZb4C7jkwV94EacBh/JVtvKrDHbYiPbYYDvWXcOOYtUsAAAQAElEQVTYzKzyFZ882lcc0ngc+ylZFFt4+yV9cw468mAq385pOTODn7pp930HZQxj/U4mPXJZZ4555WmHQGqfwNAOFy6cJ5j4HDdIe7QP3IWNoW0PbCITfKBvEqRDu7W/9Js3jWC+kjHG4pEW/ak8CZYH5QeP0ucYebRtjj4cZf2yj+3WW3ZO5TdhA3WMMrSvurefUOVdSpjPhBYQFlLHK7+0TLt14lPmc2w9M+sFBKKJFj3bZv8l7fusC3GI17zjpMEg5jJvIp03E77ZN6SPbDSNdAwh/Y5r4Fm8bdtGgQbpt05aICsyk7lboCEfjJsRfE0JHvZr2WDhyJH1mKDH87wp9RX6FS5a9A/6BekTn3Noo6urqyEtI3um9jPHRpxHWp37Oq/xb/YrrjX16Jgee7dvy1zmXVvarbxLe2ZGx95Z8aJP+/ZdHw28iV97sk5epaeBd5lQDtaLYzgcZ5++76uNrhG8rbPuOnRg3wHaZxz4VvElfk2tti4+x8qDIL3qzbr77rs/bsHXGqjbz3lvzIVuWtaoxmkQc/z4ZrRdgy4SXTXhG+hdDhvi9KOcm1y8aW8dPDmHtrAKfccJFP3Yw7ve9a543/veV7+IYJ0g8Rr7+YyDZ2nAxWHiGm/ku75nji52CZZTndPum7m7CGLtG1lC2SobDw6F9S9I9xr7hjaoLOUh/pjHNum1v2lm1l5zdD3C75RYYmTdWusbBd+++g0XHXFE07dx++0v4TLzUpy57Uzc98AD4cFpk7el61xUHD15MtrJJGAgEFBsEkMcP3miXuCduvXWUE9r+IM1eOzhue8ObbfJmHKLPQcm+BnXivRd5g2qOjk42K926cHJP5Z23/33xX/9gQ/Er/7nX+ON5Vo0bVfh8sXLcY3AdpvDxLPPPhe/RTB+4eIl/NaRcL+9wlvZ67Rdw46nHNxKaWJGTKNMtvGn169dj4LMleFXCM49pLlefvZDH4q//t//9/Fvf/7n48d+4oPxX/3wn48t9P77H/94/MgHPxj/5//L/zXmyHETPasz5/KTDxehfxs/OcMmnW/E6Jag7c3xXzeDirA9M80CpksIVJ4VyJGW8MlME8qLtBZu/KdXFRYVS9yZWfmMmx75ziyRucBjX2kUzAvL7mV/us0pYyvaPmOX1x4zFNdg9BrilNdq0+k8SuniEifzPQzZxXXu3Fmc7IATQOk4ia3r12KD08weyl0h6DbYbLsuFFRmRqKI5dgVTsmnT58hgD7FBjPGiCPITALsSTSlHDq8RJmz8LPYnt69yfzc5z5Xf0HyF37hF8Kv8TOI8RZNRhS8wY8nN7+GT4eiUzQ4lwYNz9PdlwmELOvITP0c9z/9Z/80Hn7ka/Et3/quOHf+bDz0speGYxWWuD1Jr8DTs5y6/fjJPdxir+GkxC2/GpsfJ9jnRP0Mfa5jfJevXInNE7y+ns5CYTcskJJNdXKLX9IYoimN6HH089pHpTmnvAg2Wud488s0M2t/6/6PgLiWIH5BXH8cLPHZZj9hNptVXSxx2Lbsd3NqX8H2Zbpst24J1i3zpg2yEeTVNsHxzuuc2krPZqPMj+GUJzglZVtKEwYjByx+9Wv/bRzCdRyvOvOmxJtvD0OPP/nEjd8rEGcpJbTxxg0hIhpouMRG7phHH3s0tJMvfulL8YUvfjH+EMfgm4pPfurT8du/87vhrYC/+Ov3JD/xxJP1RsbbHe1JZ2MqX9KjjVhn3lTnZHuP09SmMrPOLU2OuTlVBkuw3rx9MvPGwrZuwfuUuuAZgSCfrNlSIXgcdzOIT6Cpbnw66wNe+V7m9mmXQFB5LPDOQlpX11ajxSeM4bqch68R9Q8Dm8sUp3sdm98jgHUdyKM6MjDLXNiqcwkDa13ZmzqHa18wCGrKgl433Dnrxj4DTtW2hFAPQwZrI5uoZaoqTVPWnfXKdwXbcB7l7njlLj3Kell2I8wEQ3XgcSijRA67rM811uMg6hCHtLXYhqmv+Fl44ecirfPzl97k2Nk5la9olducDXjK5uth4wCfOMVGM5O5EvzzCKIQfZAB2D4+VVkplzn8ZmYYiGlTc+SVmYwrldemaSOyhAG5qT5Wv+NY8QWP83dsolVflcexrt8FfUmPiMys+OLwsa86M1VO0istyzGZyaF1u+JxHtuUa9/14VwjdsB2E35ESP1IT1NK9f/qRbCuQPsc/Q3sKyOvg/1seYmCTPdC2TalhIehXdZxKU00yF5+5sjT207pkmTpHAlwbO9ZSwuuIrSVOTJ0voG0aQp8NpExRt934CsBK9zMMR9R4MClkoGMOApzB8+IzJxngs+ZdH3cd8+9cZTb9AZatgny6i3s009HU0oNZHYJCrQ/5TZD584rSIPrakIQJG7Hmyo/7dJ8gqOuG3C4jqyDBGid1MPuSEHbMIDc4GZUHFTVHwMyf9dgimz86IS2MiM4kf7aITLElxHopY1JN6nQNV00WYCmynyXW9YjvI05YN3PCbaVtzJ6QcYFevposD3p2SIo2zh6LFpks8IhY8r+YH/lrg6dP5lTsG7EhpumHNrOHnvrtfo3OjzMXLu2Rfk6NtRWW9nf3Q/pW19djyPrG/HKV74qvJ0W51e4Fd1BThOCzq6DB+jRlo4TmB5wy76zs1vXbK/e8AOX8ecNOnNsQc7K3H7KP+F/bW09JuBatu2AW54zMzIXABs1P2BrV7e2al6eHGOd7ZZNtbGRfpZ3kOnnP/+5uEichJDjrrvvjO9/33sJsu+Po+xhxzaPxxneBE64vFCm3tyKQ10ehR8vF/VZq9C3TrxUA23yK9jSCvbeNtBXwJwDlj2GX3dMKbJk9PRRrvdxQ35sc5O6Jn7tP/96fMMrXhEPPvTSeMc73hE/9c/+WfynX/21ePjhR4jrLsdnP/M5Loi+zF72LDHQhbjCzfN15OFeMGdt67FaZN5Dw8j6cM0rW9fIDP/vL2Bf4k2w8u2Q/wE24Zx/+IlPxr/4mZ8J+ZxC6f/wP/1P8Q/+0T+KbdbJLfC/yWFtD9947vyF8AC0ih2q267r8cWr4d6uXG4G5/96iKqXqE/W/yNM0QjChdzwIYtfjQryNNY+tCCzZTYdRpU/yzlc15niYsRhapt9YjmwpvYJl0AE5cwSCZgXyjNnn4putYmLVy7EyVMn42A+jX0WnMr3szGl7aNpMWzA02Pbd/E8BlTa4niEMauLDn3EBKOAnPjMZz+HEh9m0hHGRpz0Tl1IGQWnehArk9W45+57w0dGJn0f+yz0AtPN4eLw4xsPPvggr+ffGud4ld8y/zon2qMs8ikbsQullCbWWZArK2tx8pZTvHI5E6fPvIRXHhErLNYZzvzMbbfjWGe17sKFS7x2WYGe3fi1X/v1+Of//KejYb41FHzLrbcwZhU8t0RAh4cH/1Kgxu8Xs9/GqfTDv/Pb8aa3vDmszwb+I+pN/RynfurUKUoRBoPegtxxxx3gW2FeFsOhtjVK/7jPEV4PWnVAkFAHHf73ggIXFZaVTyklMnNRefi/bYLtLwbpWUJm/pGxhyhqsuwnrpthidO6m/OWXwy2W2cqmBd55mLuzBfSF9fbX3CMqWBeurIaaoQ3whc5ZfvLqsKnP/2Z8LPxBsEfZzH//sf+S/g1kJ/89KfQ66+FH+9RB49zg+xBzQDak/Y5XrHOcAKpPEuEQZALe5UNQxmXponSAG0TDTcHHU7LX7hI6uZsGH0/CTeZjSNH2Rx6WQntURzSLVgp/aYN43psWzBvvWCbqbSYWjavPVgW5N9684K4l2C9YL39HGvbss6UJQ8vGYie4ljXYqblpBxhf8c6p7xLX4sz3edWUQeno7fOzXRkxD4Bo/3t41ocXPDgW/I2YNDKYcKhVJweQDOT+bPObZ3jnUu6HWfaNm2M4MrMcLzzJvMNOHADFoNaivWjCH4sYGQzC5z2QIAxxWFnCd6sbcUVXvGrz77vuCVfreDNmW8/kk6CdHddD+9jlGxCWq7wlmKPYNf2KxyQM7MGwxP0Jh3O35QSlktETBg/RUaW3fgCWtquwa904W36HLq8tm3wj+blW/2ANnpwjgRDBpLWa3fS4/xd23N7P+LrzsHLlbAtcyG7AdsTxxw/MyLnOHyUW8sBSD4yuaxA9sr9LP7Zvo5zzqPcnE0IPuynfB3j/KKxj2lmhvX2t+8ydd4pm+EalwsGI952ahf2uU7gKZ0j9NmWuaBhgM4dDrzKaoU141+bC3RsnX0zE3+/T4Bwvb5O9vJmi0BG+UuXNri/uxcTNvaCL5YXabTdIEI9X7x4IQZkad86lsDqKm+8DIaVgfkL58/HNfB6MXSZmzLtwfH+8pp4pf0Ir+g7ZQhNTSnRsmZn8CvfmQs6rxFceijou0ncxv7yEvaUVfacNWADX56Z9YBwGRp2OCRgEtFAt7YhjdqDPGQmdrlW9wV2hRp8bqCbpu3wRQeU59EhL9eSe5xyVh7qaJfbW7/y9iJvki/Byx4HW+Vvn6Y0kZkVGuhvwVdT1lYDGJCK74CAVKgfu6O/OrznnrtiZaWPpin1I4+3nTkNHbNQvv4BKuWrbi/yxm+MCAP8Ugr9m3BvXMiyoIuhrl/XMN3q2tJuMrOuJ/tlJnvvdr30sO2A/a9F9texlREbEu8l5lGf5/HVfmz06aefiS3krwwGbEi9aC8RGRPso0MnTdOFnyk/g24yS5w9ey4a+L7C2t4hAL9w4SLynQIH0NiH88iX8y/1skNgab3lOHzqWoPm0jTht4r4hlP+1I+y8MCbmfQe2efnyGDOGiq8pdqtH4/xd74e5pb3Ejp7NW/a3wR4SfTs2efDwDKSAwjruUC/+Zb1u0og/pI77ySO2ERuQ6x0faxiE+vEVsIabx36vou2K9GyT/kRHcsDa8EAv4FWZepN9gMPPBivee1r4m1ve3sNrP/9z/+H+H/+r383Zhx2/YV/L4zcS7/85a+EMnrs8SfCP8p1EV+qvvd4i3vAWo5kXfOWYQX65F0ZGFw/zv6qf43ISHhR5urKg2HTdTEy7tYzZ+IEF6sXWJsDtK1tbsYuvv086/KzX/pyXGDNzNDriE1J15w8zjlcB/oadSJPS7C8BOuiPov5zaqzBQT6QC/wKl5tR5gxt+vBvLw4JmJcJIf/O/4wGzPiBcsD9pmZsczfnC77ZkrHCyCdmYtyefd3fBuvCdbj5K0n4+Lli2HQ2RFgeFJVWFMEPWMShXYZYbko9tlosA8W6Gqdw4U7gwFhQFCbnNh+67c+XD+H2LCQFNxgT5yPuCcYy62nT1WiZzACLdVoJH7r2hYGNquB+e/+7u+GN8l33303xrtXX3kM0OKr6cssolIaDHyMGQH1e9/7vjhCALS3dwBda/HqV782zp+/GI8++ng899zZeOrpZ+MR8v/hP/5ifOhD/x68Z+PEyVviGLT+6e/5nviO97wnfv03fiMShZ/GOKTboOEsC/7CxYts5tcjMsPXI6Y6HFP73OY3tuDEVjBG/8Km/6W5IAAAEABJREFUODRUAxbp3cUpMjgyCrQ8B69ddTgabOYLyrNvgzEKmYkMZhUSI46bHuVk0f5/HNi+hMy0a2QuUgvLNlPlL8zRs+UXQ2ZGQSaZ+SfiWI6Jwydz0TdzkR5WV32bz0yTWnbskgdpML+ss9OAPZ06dRp57cQEZ+MCXCEwPuLXTbFovSHQHo5sHME5HQvfavi96Cv0PXr0GAexI7HO7YWBgrBOvyMb64ugByOeEqwRhsZAANfguGAylL9pliYKDrsnSFkl0Oj6vtIsnXLQtX1M2SwGbDIzQznF4ZOZN8q2y1NzqFvzgmXbBB39lA3efPDYnuksFPix3nnVlWDZPs4pHrpA8qJ/5iJdtmdmbSOBJvP2HkPnnJmkQ0yRwwqvOpWDuEsD7+jdDX1ABx0Ov2Utl0I9bSAEVxPSYlAzIAPla1kwn5lVXtIhSL8zF+oNbkbwNqVUHOZtc77rBHC7bHz6v5LFOCUK/SbIv8eBC5ZBHvsEyQdsCM4nfgOSKXI0lQ4PV+ITt2XHScsKm8acm9XrbPK2yZt+q4E3QR9nYC8UOkzxedIMR7FBcDZDXvtcDszQ/xzfN2I/zp+Z+C/vgBjEj2u869q6ydufKjb7jsC8D+e8cOECvDVUJwHCWfSwCAjmbJxt10QyubKd4SfFT8doShsxJvOotxnB6tUQ1z40jti0/Z97/jnEs9hAboyDN/m37wSblk/lZp19BMcqP+1Rve7wuteA5HmCg21u6np04BjLbrRPPfkkppChbK5fuxYGuju84TBQu8KG3TRl8TlQ+MlMAtKduMLmah/Xjm8vtvDllvfxk1vsMTsERzNkeg180jDj4ke+rl3fit29HfaVS/jjrRoMXibovI697GAv2o60yoOgDRjgmbdti83dj+yUkhxqZtjdNC4RsNtPechXZta9xrmVtXZi2nUEw8j3KrQGYl0hyBOvbZYn/SSO6GfwTavYViZ4CI49dFS9HPKvbPexG9PryNO5Z+h2ETR20aCjzBKllGoLzrukze9lv/uuu0Pw4Lu7txvOK432se9ynTalqThW0HOJrN/OwiV+mBc8/Bzb2IgGWRi83XfvPXF881i1040j66FPPUPQ7UHEvU4wJthDBsEYg07512YoVnmqI8G6kfUgKC95HKtdzqOBvzXekN1xx+3hG+mTJ07GieMnQAm/rCXfHhzl8JFJcIeMtdWA/jNnbosN6D1O30mt7ziMruHHJ7GDvazg7+XdWKRtO3S4H/v4BcHA6gTzOE7c4lnIqqtrRNntYD+ZWX1h8EhvZpKLKkfXo3bmOPkrpdSxA3zZd4TfAR0rz31sdEIM9cTjvB398hejYV8Zse2CHzhz220RWeJ5DoEz9lz3lxlvVvY5oA/wGfhEP1Zy+1131f3M9daWEn3bcsjvYoX114GvaQqyRJOZ9RIieOy7g02RjeMnToSXlQbOM+j69V//jfjIR34vVtjHznPw2MdHHmB3z3Mo8e2sBxrhCmtkD7lNoUOYINdVbt5n+PdrrOst1qSXV48/+lhcvbIVt8FPKU1MWa9zgtq19SNxkptqP75p8DwlNvMPzKyxF29zWXPhypV4mID+y197ONY2jsYcP1bghyUl62E+kI9rYg/fXuULQ5kZmS+GYgv1pUJERlSIqhtUw9Jc1MEO+NnzqBSnQDZAGX/cM9pIgzZOUvFlisvSEv8Qy/bMF9oyE7xfD2XC7XJpmuq0DwgWh2owQ8XWti2G3EeWEr4evoZD28YgJ5zkZwh1jDy8LR7DciJwv4exZyFcYwPz9tG6I5z6NQKJn7DwV3FGLrIW55UZzD2T8lC46yzCAxZc0xReZ3wpXve618U3f/M3c5N4FBquV0eg8eyz4FdxbLfd9pJqkC6e22+/vd5++lGTL3/5y6GT9qMDjz72WOg4dU6JV1hljtM4ET+WIB0Ga74a2jy+iQO/FmduOxMTgg75X8HQLmCYLmAXqyfABT+TOM3iP3648Dcwmgl8hzLBUE9g6Jubm5HwkQmTgDLwtsVFrVGuIse46Zmz8FSccgoMUDhAJ1XnlAesxTbBYcvU/IvBNmFggfxJqW3LcfYRLC9T8wXdZ2ZkpsU/ETIz7Ctk5h/p71ziXULwZC76WWe7/FNdx1qXiX2h52PHjoUHH3U+wX60ExfhAXYyxVlsEwy4cTlWPR0gsxZnq9wGZKasxT0gCzftA8YdsOjNSy/G59AKc5zSEGMsD5imU5yIh6YDgquIjL7r4bUJAyw4iKYUaoPNZh6ZWdeMeJ0nDh/LgnxJizxIc8saky5twjbzS7CfdYco6qK2zrGm9nN8j/O1j/izRBRsfIQH2x3/Ykj6BO3Wy6v4BHFYl6V2CJipDiZ4mtLwf4bBinqwn9DgO9Zw3s6lbdsmbZkZbkoMCsvSZmq/zAwD6JaxmeRLqTKTl8xkA10N9WzwtscGJW0lwIes5uhbyIiwv31c+6bS4UZqvfO4wbvu/YiYdNnPWxLHXiDAffhrX6s3yPqJrmnDX0orzG/7KuveuQ0AHedfmfU1tTztspkZYE/YOJVBYYD8TdhchY76ORvnPgHVLrZpm7amPcxZ45mJDXWxvrpWf1/EjRD26iWHb1DWj6yHflh52l9QBtqLOPZZE4J5cdvP8hU2MfnT7zz99NPx1a99lZuqC1wqPFuD+LNnz8YTTz4RTz71ZDz9zNNcPDxS4dHHHo3Hn3i81i/b/EuUV7euQlZWvxw8zmVgJ57LBMt+hlTZPf3UU/WvsVl3no37IrK1770Eb5sEbxe5qHBz9tLEm0pvq3vWp4HfpCe4RIDylpmxQpAqrzvsM+pR3iwbxKxyQaNsp6xDuoYfzbFd3tW3/Syrc+vUjTKC9GrHjhP/Kd5ervMWc425euZXN9vb18ODwR7Bq3OM+IrCJLvQgXrjOhdAHhAMQjc4aGmDHgz26Z+spWMEh+usA2kQVgi8j7onkB6h3n3mxInjXBatxDqBy63QcGe9uTxW96+u78MgRr6nBEG4+9jDfqbYkXz0tEv7Knun45XvBF/o+rPNeu3ftnX2RT+HfYR0wvy22Vc88jIB1yq8y+OUvWqKL5wzzxS5yo8426bEHBl4ytUndl3HLWMf+uG19SMceParXTSlVNkO+E3lqFzMT+HBuVqCqEnXV71mUoNT9htB1K38eBBx7Z669VTcdvq2OHZ0M0ppYg3aB3z3sWObNT9hbz3Ar+9D7wx/DJqw3TrbHGNeX2+97W3bcViZ4Yf6inM5ztv9HrkIAzz2yEO5F3hZgjZj3jQzIzPDQHuPtRdp7QIc3+DHXugbzJXRNBmlCXzfFB9zNrLNiKbEZHUtbj19Og6mM26Pr1Y/2GQbhbkzm5gHD3SfRB4G2+tcKHkxKY0r+Jc11kDfttE3TTQlq+xLlmgAP8o2IjN/N8ZYZ4U45+FHH4n/+Au/GHfefVdscyAxcG7B8/Szz+IDngnf9m4TQHsxePbceWKmLeyOwz4ybieT2EOPV3mj8Oxzz8fzrG1tVHt4+9vfHj/6oz8a3/iqV0WPLW0QSG8SC3kpZiyUML8CrwVatzlwXuBNxfWdvbi6dZ3+q3H85K2xzVurhI8ZseQMPWSjzY3VrhJ+StOg46GCtqisteFliqQq/9aZX0CSLGCMjAIdpsFT+2WG80RBdod11gsUb/xk0g+4UcEaL4yxaglB3Ui8bJq56J+ZN4aMGuFhqWxvH7CxHY3tnf1IiDKoGOjQdG3scDLbn3IyBA64VXDRNyw4dBlN29O/jRkbR2ExCQMT9wSo/lEPN4zneYWpYY5MNkEZpWkwsGmUpiFIPcO8q1FKCR3WBKUi0VreOHokWubROXkjddtLXhLf/h3fzoJb48by5I2TLWQyY4QB8wWCYReat5lHUXpp2njwpQ/Fffc/EC8lvY0g/BaM91ZuR+/nlcoZAvQjG0djwKO1XU8a4W30ALHOR1KdiX0e4fSmEd1z730hDhfJhYuX4mleaz3zzLP1D/YY0J9lI3Mz2eJUKF8Keo58WmSp43HjNnXBthjgLgaIaOpPZlajsb8OIaqRlJgRWIhnCYMExuJZ1r04HTDaF9cty4uREZlZQTozF/nMjJufzAVNLx57cx/bMvMGLvEJyz6Zucge/p+ZtW/mInUBaUPyLdyMLzNxVHM2pzX0M0SHgzhg4Sc24y0ziLDDJpSleJStc2dmKINkzkz+x1Asi9s+BtnOZd/C4rFNOVtnu3nTZfmAwNw6x5vWYH5/WvU1gx7bD9wAcJ5uXOrVjd7x5h1j3n5LvNbZp8fJi9f6zAXdtllnKm3mYaX+WBbEJ5jPzGon5u1bmoJossKyj23CWB1DRQX93ohOw/WuDMdDOWVmMLjKtTm00z1uF6S1lBJN09S2jjWamXXNml8joFglEHADNW9d8Div+E0FcWRmtIxXn/I5rxv1LGx3nj0CbDeByzjoZeDka3m/hlTwl3Dc1O13iUDOPhcI8Aw2latrUX4MZqz3o0Smrk99imNsP8Xtizqyv591vMS6Ps+GI44NAipp9ZbtdnzQOhsX5hIF2g28tq5uxQEbrzScP38OP/B4PP74Y3GJV8UXuSl97rlnuW3bDoM351AX2sBF6DUoNe8m9/jjj4cXA+blY5ugT1qlR362rl2N69vX2ASvcot7MQyCLzKHODxE6E+ucdOUmdWnHlk/Emd4Kyf+Z6HhMjfLftzgytUrVb6ZGT5r6Ev+lL/0mSp7xwu2q+sBm7Gt9iUgM5Df2NgA1xx/fDyOHTvK7eQJ5l4hsDmoh6YJa9WA+wl4K0x3fHMzrCsWmFzZi1u7N10hkMpc2HGl4VD2x48fr/a1wv4xYY9Q1rabv5vg4W7edm7wlirYCRpwrxKIGEAzZV0TmRnKQdmXUuLWW05W+kZ85NI+W/Yv3+aIYw5/mY7Zr77HuRyXmQTIa7FJ4DcnCHG9wwbLJGs/+dHG7e/nj48SeK+xFo4QVJsfkeEIjadOnYpTp26te1kNxOHJSxnpHll/BsqlKRXvyVtuqQHqMS8aGoIw9hLtUpndzlvUVQ6D6sVxmXIcrOmRA/9QaXItzaBVugq8a6sz9hPpWkf3ymBk3ZlPaBvId13LIbBFlxx2+6763h5dYvQ1YF0heDog4J2gr4iMTEYiyxb6BOdxPoPuEZ4L7Qf4T9fbNgGd86tDA1vzHT5ghG/1qY61BZjApo6h9yZ2t3eJD/bDj+9kFpvgbQjnGdgL5wRpLYGpqeWGfX+ZzuBdGruuZw3ux1HighPcbNtu3QDdc2Sambx12Y3MrHjFLU3BY5qZ5IJLxYNwrSWyHKCZAbVeXJnIAX5JYoK8Ll+6AJ1T1v91dNjFpQvnA4MMJmCtnIxLl69WmvzjLhn8yxJzxg9gdC9bxf7vuOee2NjcDPMG28pHXa1gMz089/Daoy/nRPNgGRkdkZkEtFscRGehf52i10cfe5zg9kQ8Rbyyde16TOG7Q4f76PL69k5c4U3NGBkz5HULHnwAABAASURBVJnoUtjF5xvrPM2Yq/i6tm3hZSXu4IDo3y7xErRFtrv4wMxEvkdD/Wmf2qmH8MtXroT4xaU+sjSsv0kU0sgSU+yxgDeYe4q+MjPKoXyV/YhdjsglSINnVO6ky58Xlxf1Se+s2bH+n/gqMFFIcGcu2wbsiUp6L/EfNi1GUdBGLCzmeaHvCE3jDVrGoGuFJR7bBMcK5af/xb+J//IHn4KQhukaGB+qwlX2ALKB1xojLXMckAIYHQXWASPfQxESPmCwmRlHMA77NCjK9Bo34G4Yths0qyjrTXsCDMETre3BXFkSOuYxQ/h+ZvoaG851bo8OOGn7If4PfOCHwtPbKrfwkMQmdxBXUaTOScX6uaRbb701fG3iPG4yvu7089YGwk9zy/Mkrzrd1PzlyI985CPxe7/30fhH/+//Lf7aX/3J+Ol//i/j//OP/nH83M/+23j8sSfjMovBj53863/9b+L7vu+98b73/UB89KMfi0996jPxiU98ilcxH40Pf/jD4Udc/ApBcXtz4ysbv3lCByNtqzhceXUz1Ajd1GwbUZR0CsogM1mcQ1g/ZyEoavOmmRn2s946ZZR5aDDgCZ7MRNlJbvGT+fX5zBfK4hDEs4Ql7sXoP/7/zBdwZGalVTz2NpWPJSzL0i1YL/+mL/QfoblU3uwjDepSedlP2iY4Fm3GMcvx09lBeNsyxTa0D9s91DkmM2Of2yA3jhntFOvrNdvst5hnhqxnkdXmdG+B7Q04gT7sM+kn0bddTLo+3JjcMDd4M7NBgGGgIbgBatcGA7fxCs1v0zGwu4NNULjrjjvj3rvvibtwTLb5VyJ969Idbi7KJ3ikSwfuupkSuMuzbQLN0DmvYD/L0p+ZdZ3YxzHWZyayTIKdKZtiV3VjvaC97RG8mnfM0hYtO684tVPncP7MrLIw2FL+6kW77Vm3jneMfQVxO16wLC/bbKrPPfcca+hyBZ3ueV6Xuj6sN/C7RBDthqv+nNN268QjfQbEHlqvcXDVjxhY2u56c/0aZArieJyAzl+Ydo271jOz6tPx8iXdzzzzTIjXDUu+DHjt78cX/EiB+KVdOU36jmBoNY5xo9ST1546/NoxDucGFM4pT6bLcdqNuhWHQfI2/ss+8uW80io95tWZMiyBvjikGbQ3pcHWVsKna5tKv/Mqb+XjLZUHEsv26dGFsl+WTa/gD68zr4HrmdNnQtuUV0Ect/kWbvN4OM7Px0u7PChzx9tHv+88zrGEm9vlU5lqE0ILrYH/HvDbU9ZbYU0FPkleXSN+5eMtBLheqIgnc2G7ysr5GuS6wd6xsX4Ema8RnOxUGxa37dqfc0qfY6z3ow3q8Sj6OX36FBt8qTBBV/Zzfn2vuOXd8QYorlv1Zx/tWXqcQ52bFyCP4SPyn9d15JpXjvIiSIN2bqp8MrP6DHF7a+28I/KwzfnFKUjDsq5JNR/MMbCOp7yx3Yjb73hJDebX19cJdFfgp6kgfc4XPOIjqfRN8RXWL+kwb19Q2wW8+A10glcIAzT5mHNhphzcd9c4OHZdG00p7KuJjzxgzXfw0kRAv/Rqh6bO22NvynJEt04gT+Yzs8rJdvstQVocm7lolz77O86+ppnJfC1B517Vu3Vd23FYmLP2joY2pL72iDWa0kZmqXNpA5kZPuJ1nPM6p7BP8Gcf53dObajD72oz1tnfsY7RlpVlZob14rNP5sKHtIzb57Bg3ynysz1LYqOzKKUJ8QuFOqHl9rrv2+i7JqYHe+hhyhul5+nHPtMUdH0sNnm74Uc4rhLgysV8Oo8m24hMbrXHSGR99OTJuPO++2Kdg2yhPEfu8uX3l692fYzo1o+VRNVVw9CEnsJ8s5r3I6/S3jP2CDjOc4lwkjcp+9hN0/VhgHwF3yredfY2L1EPiDvcRy9Dl19x+wwHdS9P77jrzlghjlFWe+wjP/dzPxu//Cu/HJ/69KfjFId633KIwwPPOS4qhCvgOCCQb9Fnx3wFWWVk+Me1pl5UEdTDUhhrjrF41MNA5RhDZIkY4U15z6D5AB2YL6WEMNIvM+sacl6KIEnwjYwDKC3qx8hkZmAkbh0Amg7rovYVH7m6z9omiH+ZZqbZCtZnZrRtW3FYnhMfD8TBtYPBKRnLtgmlZBdbV69zClvFgCdMNNTTnTcom8ePxbHNo7G2vgrSJsBdGWycgNPUALKu7+updxfhqyBfLSioLKUunk984hP1FuZrvKZ1g3UT/NVf/dUQ5hhKg5PV0bs5zTBiidKY/FYRN9N/+S//Zbz3ve8NX91+4AMfiJ//+Z8Pv3nkd3/nd+K/fOxjBLsfiX/8j/9xvP/974+f+ImfiA9+8IPxN/7G34i/+/f+bvz0v/gX8TP/5t/EL/7iL9av5ZMGb7SuXLlSjXGV07m/MHCaV1YTgvdbbz0d99//YFi+5ZZTcYZN6Q6CpdtvvyP8OiNfiayt6QTXYp1NYZMN6yinZI1PocuLCstMAr39mLLpzDFcYcRgdGyZGW6+OgMNFhFWRZsux0bkjbrgxn2Yj+EzLizJbGTm14GVtgvml5D59f2Wc9ycmhcyF/NqIMKLcYnTOmGZX46zLGQu5lvWL9PMRX3mC3PYX5kpuw5ntgTrbHOeAQNe4YbgKjq7xI3lRW4K/WyiNqMMdXxumB7qVrj18mNAAyd4cTJVbG4eqzcIR48eDYPcO++4o8pN/hyvU98mKHS+N77hjfGaV78m3v7Wt8W73vnOeNMb3xh+/+e3v/vd8Y2v+MZw7O3cbN7NTdrq2krUQx03bpvYwCIQP1LfthzjBspNzYOnNDmHjj4zw3JmOt0NHfesIW1BmpSXYIelHDKz0mxdlQkL2r6CfQTrBfvQu+K2vZYZb2p7KU00rDmd1g6vEp23R/aZWde9a8PNbcBuleHIXI71lvbhhx++ETRf5FbWsVMcYIc/MIgyoHS860H+latrOTNZC9MK4jqPHr/8la/EV772VdzpEH5U6ygbgTe/hc1qd3en8ruCPh3vPMooM+vG62HmxIkToZ+RJ+1mjRs6DzPOq9z1RTu8MbKPvkme7ub286UvfWncgQ2s12BmNZgO/zqE+huwtXCdsqGoL3lXhtLQlBLmBedWNvJpWZ8ifg8DHrbPc7ttvbT59sS5vuVbviX8RiTplMbMrD5IPUjvnXfeUfXSlCaOIQv5nUOP/ZumVNkpH0E/6beebBNQz/AxIzT3fVeDs8XYLgYuSPbZ5L2p1e+sr69VvC2b/xr+3M/IHj22Effdd288wFu/e++5N07zts9bUml3bcyxAUEdq7e+62ODDdlb3QkHUftJm302No7EXWzGJ285ERNoiRjjxPHNaKG9J5gbWZOveMU3hIfOdWgZodk+HW0Gp7fddib8TLAB+TLv+nLdbnC4VUamx44erd8CsoJPcO4dZCB/mRnq3/7Hjh2F12PIY5VbtmN1zR0Fh/5+j9fX29e3UfPIXjev+5m6bFgTmRkD9j7iZxvo1gakdZGuh6m/wzTAC13DfvKemeDJ8FFuU3QinlIWNmO9+ZLF7I05LFjvmDm6tuwBZ0B3mQtarBtZJV4qmI7MbbCs3SYy3t65HqKtbdBt3QAPTSnVnuRtpF48K1xYqLdA9tq6fcUjPzPW8QHB6fTwYyTSYx/HlkyCwBKlZDjGuuCR9h7flZmVp52dnepDXC+ZBXmtRGbS84Wf5lDOptImreIztZc4axvxhekE/LZlZsXlxyNmBKXuidRoQrDD/sgP4qjlm9ORoGogoLNvMoExx4BdC3PS5dwefpd56+laf7quq/O6DgsHym14lG4bpS8z66HViS2P6G51dYKNrsfB/m6ssU/s7+3EFd4q+X3hM3xbA85v+IZXhLRcwFdMCSC7piVm2EPObXRNz4XnLFBgnMFX3c36PMKess4hv9CvZ+3NeXt6dH2Dvi2xyS1MPyL7HWKx1VCGikNbnWFX+9ojNmDAnMi/tF34cY495h0iw6D7Gnw5Rl/52BNPxPkLF2PtyDr0r9cLVHU7YDcN46fYyj528sijj8Q6636OfPfA9cQTT9aPqS3lV+lgXvVnnfItpYmmtNFmg+8t4bNsNy+MKNC+1mdm9SHqocNXBG2uF9tKKZGZwX+HUGilHPbivzCfAQlfB7YEbZkZCxzBI/cR0ql+xZ/peJr4yVzkpStzmR/AO9AakZlA8IhnAZlJO9xAQPGzXFNOHefPno+r3OD6OcVdXiV4I/P000+Ff/HwOU41Tz/7dDz+5BPx8COPxJe/8tXw68+++KUvh78c+DACv4QhPfbE4/GHn/h4PMtNlhuOwbNfbm8g/A//4T+Mv/23/3b9QzOf/vSn46O/93sQltGzkM5wIrrzrrsgMuqC3djYqMYjww2K9atqHnroIRzpbfHq17w6XvrQg/HAAw/EvffeG35HpK8wzNvPYMoN1VQ83ji6SHSSTnCAQXiLY8DvZ7k//vFPxOc///nwD90Y2H+FAMDXzLY9+uhjvA5+Ahk8Xw8LBhHXcdJbV6+Ff4jAzVXYZUN38xN2uIF3MzQ46FhQ+CYW3D5TD9GwUFXsc8hHehp4U3ECHao8bNc5oBuUZO1CJovyQmmL2sX/mbnIvOj/zKz4XlT9R4qZeWhsL/SXniVocDfDi+uDZ1lH9saPdY4z1XiX+WV5WSe/ykFdKy+hRS6Z0MOyUY738grtjW94fXzHd3x7fP97/2xN/U7zb/iGl8frX/+6eOe73hEf+KH/Or7ru74z3vKWNwNvqfUGN69//evjFa94RXib/MpXvjJegYPr0YvzS6y/Pb22uh67BJ0GjMc3N8P0MsHgFsH9Dm9lnuMmdJWgTz0buMxxXscJIgY2vUzoBORLfCObnPk5Tlye5S9z0ceyepfXzMUi1Gm4BrQjx4lDMK9cbgZx2baETJwQQa747C/+jILecThuMNBiXfA4NnMxJ/6SwG1WA72N9SMEI0c5OK6zMU6izocDk043ZoaG6+jW+rp7tQYvOt3z3E57Q3vu7NlwPXlTra5uYy2rQ1+JPsgGoVN2bogK6VxBjraL/+jRjWp7WHU0rI0HHnygpm56BpENduD83ni4eYtLp37rradig41nOORRvAa/4pa2VYJuv7Ho5diH/kFfcQtvunxtb1/1uL6+Hi998ME4ffp0pUE9OF+HM3cdN6XUeoNp+RIG5Ckd0q7Odjig6S8TIjc3j3GQe0mFuwno9Wn33HMP5dvZqNarA9cX3ccNlYH+N2KTgvNrUy52tFNvoDc3N5HzCliDTVzfEehoIwxADWYNVuVlg1tgZds0JVrkJxzZWEdfR2p/5Ttlk712bSt22eAtTwhQC05pgw1Sm9FOM7Py2iDvzAwf5TRhQ/cga/0xDpPKwjGC7Rv46czEbvroWFNrBPC3cmMmDTPeOLVt4ZZyO9xLgrV8nqDi6tUrda5SCjTtIpsjdTxoou0a5DSD54N6SaO8JwSHzmX/ppRoSsPG23DjOcQBlzsdfLtmTP5AAAAQAElEQVRe56xJffsuvjgzkd9qxa2eJt0kVrhIWelX2F/G2GZ/u3btGrQtbs7lNxPp42TnrNspgYTpyEIxnSJD7WOkXT4GgqmR4LcgR+liKOobgQEYmWOx+YpXGBmXZIodsVk/my6eEfxNU1watAbpgobgKaVUXPZzWAVk6Jg5vJYixjEOeHNn3vaGuhrMM0eDLptG3Ak9c2Co+NXTCD0DPIgnM0OfZd7Ab8r+aNA9goPpjO8j+eccxb6OZR2MpIK6ycxoCACpQn9zaDqIioeLtFKait++GRGZ/k8aoae6UbadqvrTQHsppea1OdfcHL3YxwA5mEg+hbQXZVPBtpvTUVoB68zLYyD3QoW4pN+5tlnLpnUO+ptyxxVz+u4TVNrmVNqYwXZCX9O2MTC3tOmjkCRvBabh72+srky44DkRG0fWYpPDYYednjt3tspmhJcpNuaedIHb38eJqQZ1GmBgT3HuUpoabI+k9z/0snjZN74yjuP32slKrK0fiXUu/Pq25w0Yb4Cu74R8uB69YAhkrL1Kb8cajsSWMiPbNg5m82i6LvbgaQ7tfqzEb0G5cPlyPMEb/3MXzoN/PTbwzTRXfUqLa7HAs/ajnz3C2ndOY5lHH300vGzYxcdIezJQ6LsWEsYY4EmwrVDTot8KpYHUpOZFP9ie89m/b7swnXEJa51zSoO0WAYBP1+PYwQdJPD/C/XqSRDXEuhQcd/ARUUDbeLNzNqmHJf9rRdqmfU/sIakS9AG7CuYn6NPeQZl/SnDfMqi2I9L3BRuczuwtXU1rhBg+Bk0N5dz587V160iGKF+wPAcKcOrqyvRYECr3ABJrHX2sU5lzDEo2zTOBgbcHOzj7dc2hu0CkvB9Frdz7fEKdWAOb6Ic66ZpvRu5m/rVq1fjK1/5cnzpi1+Khx/+WjzyyMPhRza+/OUvxQUMxEOBzvw5DgbPEhxdpO65Z5+pr22uXr0CX5crXGPj2cdByYe0jSh2gkG6cM2bdihYNQld20ZTSjQYbE+9ZWHS9THp+9qGVkgz2qbUupJBWbOKKl/5H5GdcvHzoC4KZSENIzwL5oXMhZIjMgIwuAgeZUXCVJoSLphxljPtZ+4FEJ/wQs2fnFv2W6aZGZkL+ONG2W8JS5oyX+hvnfrTZnQognnHiM92wbKpYH/LthdlDSzSrA7rDAHRSV63nTx5Aiezym3yLQRJp9iU99nkWzbm3Wi7JtbWVmvdLhuueL0JW2GznrpZ4tzcuCfoOpnIdvWhDfRdF7at85bj/NlzbOTzKOw0c8a5aTTwJw1HCNAcIz8DDiQzo9oCduA86tSyzqCnzjmYKkact3ntwLYlr1Noks+r2HZm1uBX3I7JzKoH2zNfyFsWMhd2Is4lvsxFP8uCchXXon/B6Y04z6HCGs76GAGr881wwIl9N6UJ6UsG7XPDNWOz9ODYc0vZsIZ1KgaYtk9x1i11V/EXTSmhDK9zMJlycG9KCWXhGg6e49z8n7ntttAHGGh6s2zQOeCwDqb7scutjxva7XfcHnfdcxeH6pfE6dOn4n4O1Aas0u9tpWOOQrPrZ42Aeh19NNAgnd6y38Yc3mzeye3q7dwGnTpzGlu5tYKykCdplMfNzWMLW7rlZBxjYznGhpjQegDf0m5//Y9zuZEqT+t3OJS1bRduNtKljW1Ck6nQ4hMLDqBpSg14PfQ7pzbpuLZp8Q1t1XWdE50dIEv50X6VqXrx88SnOCB4M7x57Ci37mv4lyYK/Vewaem6m7cr4j8K7dplZkYpJXzato3MROdD1cWCtjbkw3Z12WSp+Ar9JtjrBsG7f6znxObx2ISnHj4b+jSlhLJhMLSXBSB3bV0dyPMUW5aG+hllbssH1kewhna4LTvAxyvvVfYMDxaWM5OAeCVKkwQVB6Be0Gn7hEDF9dgwR2admfax8lIoD+wt6lxeld2tyGnEv66yF8mHtOxu74avqQPKB27dXH8t/Bxgn5cvX6lvFvXFV7Bf9XMAjeOhT3VeganCdM7GmZlVZ5YX/cbFWqn10wVtyMl26ZL/UrLSPT+k11RumoI8zSCfnsOP8gvyhf4FfJkJ1WOFgK+ArsysujJvH1N7GRg3BZ0gq1pHP+kTxLmkh+pou6aCdcFjH0F8pSTdxxjxVYXO8kAX5gwggyqLMULPAkYOLdscmPbgfaxt3syWhLcQFrwrd3EO7LMMrr5nPmPlM4+DMtPkBjhvZjJf4s/XQl063g62tW1b24bD8SOyESybwgRdx5AfYcAOR2hetA9Vn+JJeumjlcUIjsyseM3PD/vbz5jEsXQP5/brM13LfuTNNxATbC5CG55V3JnJXtLHXbylemn1X/gz3tgM2NDjjz0WI/R0XRv6t5e85DYu8S7EWb8liPZERgO+uClNdG0fI7gG4H4uGl/12tfFrbx9n2LLk5W1sM9I/6aUwI1yOXlreKlU1wDrJxh3wJo0vvKm2vwucY/x1VUOmucvXYzHnnwirhAPXSdIRmBxjHXfdl30+Bdlc+TI4jJE39Qid+URPOe5aHnm2Wc5RF9nTWD77BOBDP0oy4Ct9+DY39unCnuiXplGjJCUTJPIsakwY38dkTWkhu1CKUmslRzyRuxqHtZlZh03gss1ZFqaJiJpFYL0EMLKoExfkhs/jqmAzGitPwM2tOTJjvI4gxdT+5p3Pvst0wF6bbPOMQtY8JaZkbkEpqAv/0cZhgMaZgiWTXh+gFEfVOc349XE9rVtyrPFwkC5GrwB8ta1q3H1ECRER6rhCfYRzHtL5+YnIZYdO2BMc8ATn0G9dX7u0j8HKvENm9AcRbmxyYjOT0fu4m0xvr7t6ivJCZtCy4a2zmtI+zlWWkwHxwN914fjmlLgMeFjXhUvPQvhjnEUQ5rieO03IQATOuZAVGxqLcbeVWiY2zFNUw4VPogm5iwK55UG6TYNDEo6phjRnJPYnIUlrV3XhRuRcmkwEjf9zKx47C/UwuF/ljMTY1vMZflPAodkLnCZF+xr+mLIXPTLzCoX25d9S5G/hbysz1z0ubk+c1GXmTfkaV9xyL9yeDFYb58lWBbsp/ymOATBvPX2S/9Dln3XRtMU9NDGgO2MLI4j6P0owdEuDuIih0T/EtdTTz2JrObR910YLPl67YDFvsbmfpxbwgE9OH6dW4aMpC+3Ymyu0qAdFvi5gAPJiPqNELeevCVOe4tA/TYB5AlwXOHNjXhabM9Ah6YqgyXvSI7RAXasgIXeoGcXLWxgT034GECYCs6dmXXDsq/8a/Pis01ZLFPrHFMOdWTe/pbNZ0p5RKZpRkaJ4H/IiMxEhk1Ng0e8OuSedeR84uixT2nw9t56+zSlxIi81ziA1FtabmtvY9MQfB1/betaXOI14zrtrk/lbbAmnmcPHbH4MxfynuLERuZ3fe/s7cZxDk9N24agA2uQ14kTJ2INHVnHMPTZ1818ff1IeDN91KCTgPDkyZPcAJ+gfRKbbBBuChu8Xt2CpoP9KYevfcbtxHyYVZ82x3ZKSfp3Yf6A4HaDm119yIRgxyDX9bnBbY10yL9yMdj2FnSXAHyPMZe4/clSwL3Hoe4gBnxAZokBn+MYwcBXGe5y4MvMKnv1UMgf3TgWU3xORoGu1TgGPwaKpnNsdMQ5JwazpPGAOQ2KRzYI55his1N8i/0mbIjqcelbpFsenNt6efFwI2iH+pw5dArq2zrHBE9mhvxmYjuAfGRm+IwQn5nhPIL95KUU28e6aZqfI2PBj4AM3PgM8KN8xaEctVfxHiOIn7Lm9w/2qi68Od+Hr5HrXl95r7BmR+QQkdDUACUykQp0lNKEszakrkPnO4Yv2OHyRjlpbyM26zwDMtNHD5RHxjr/lL3tAPnvc7FjQDWCbAads0O5LPpMeZW/eJvAtJFJJ3Ri4pyl8h08YyzxOgcV9cd+I/QLA7htq3jh0dROLbZ+QFkdWJYPx+E5YmSMecczLeWBwCMqHQ3jtIMRnjrWjmtQHpEQspyHj20BvwN9FjBnbKC/luqx+r45/NrX9pG+TSnVTsXZNCWQdgUG1FQJyHbDf/xQB6VDEGjNKr4lHnEKBXzWOc+AHgZosd7U+YZaN1pVx5sZ6JOZkZlV5+IIHmXUlMKKoY0hYx3L5LQ5RnxLoAqSR3AE/MBHRs2DkjQr3uCxP0mVWWbW1LrMrOPNC9JgKmj76sx1DTJUk2FQWpomgnlce+5LRzeOxOpKHx46bzl1Kvxu7E3W+RYXmX7ETFwDMr/7vnvi6ObReOqJJ+LZp56KOXbZJr7kYBYBt23bk0JPaeIO3pB923veEy99+SvCQHuyshqB8Z44cTJe9apXVXjXu96FTzweXd/HyMhKe0boa7e2tsKP9vo7a365xTZ75z7+eE6/FQ4LR/B7+uc5sZ48SqNr1Dxd8He7vN1/Lvykw9mzz9fLkQE7lUdEFgWjYKrITNbOXjSUB/wBREbh7VbTNSG0puyfXddywJ7GgJ/QuLFKaEan+IBluTRg5EccI/ISpGVA/9I5ki7rTAXbb4Zax1iUCpohkKboSaPSPLJO7T9ge67NzKx+PTPDOmF0vJ2kDSrNCplJMoJaADdFqzLJ0MKE9f8yn/vaAZWM09jZvRbb17fqSV/hDjCBHGM2nSO4gwoSMlTCBpAPCHs3DLRLKdVQVYwLy/Fd19WNxHYJ3Wdj1dluX78WGpztUuFpSbylaaO+loFI+1un4XrbMMMpu9isc44WRUFAXeQTNkkZ6rq2Cs5yR7vz9daJD0ZG6C4o33SgvM+rR8tzjG1EyAOOx/yMTUwYMBLTKRvdASdB8e3ucIIHdrj995sHTA0uDOpm0OgfrdjlBmcGDtt1/Iv5BmgrsDtWgz3AwbrpDcxLZf0xPy4VSo3lzKzKpljTm9ute3HZOmFZb/r/D9RbZjrk68Axzm/6dQ03FWwT7KfO1YugjizbZvfMjMwFWF5Cbad+gGfz4hFG9LTs02NDa9xSo7a6mSu3oH2KfOccYtRfT2D90EMvZY6Iz33us1VO9957TxhsTAhEvEFssYcRnYvbwxXT4ghKjMytjRmUfO2rX6vlKRtwjy1Our4exEx94yMdflZ5ZP4BXM6t7fY4NW0zI+uci/nayMyq89pG3nbl0sFTZoZPZtY+1XFHVNrts5Sh6YCNjNApZGbtn5kVv31LwclHRgCZplH5yMza13FCZoZzS4/jMpM3QRdj7/Avsk14ta4fWc43xZ6dX7+i3JOMMmibwu11Cy5uZdGDsjPozUyC2z0c8dP1697WuW1Wts7p/K79Oi/KPGDcjPUGyXF953rMCIaPbKzHDs7fPvbNEjEg68wF3W4GBqITXp/O2Azm+KcDNiZ1cHC4ntYO5xyQl3TJqwG7NGQp1V80bIquvTnzS9cO6zUz6yH4lls4XPH2xPnViWlmhjq2rEwuc9i6enWr+jbrtLERerqujxFd9diDOJWdMhDHNW6QAprm3OSZzvA5wTNFDtLhLa5yH7CrdQ6RXAvTkQAAEABJREFU2usEPJO+W9gp+Af8kWMX/Rb+pCDLBn2Ydl0bjg/0NCI3YYJv7MEBC/A+rTAHzz7+rEEOIzQ1pUShg5DQ5BzmhVF+sNeubaOlv+0z7MJU3RbGjswlP6bOtQduaRzBpQ538JcttFEMN/PMxHa62OCQI98d+Ht4LWzG4nOzd7z9R+gzlZYCMlPpTvKZCb9DxaWuVwnObXNMxQle16632ZkZyRi/MWgK/V3XR2aKuqbON0Mujs1MfE1bdT7HRuSNqiq7pinMaWgyxhTd2eZYwbGmyzqRO976zIykYoq96l+qjJHdFLsdq/zUzSwyswJdo0QuICPkm6YoJeGXdYfvc5z07CLfKXuU5QH7sZ82kJlMM0LvED49MlZn9psf8hqsoYGD4hw+7aOO65op8ukeP4Jj4BC5gJH+mJfooS6qjNqmg64CjUUUkZmhHOwnXlWYkYzJyCyRmVFKU9PRxqCJ1LyQmdREDYaW60aaxGe7OO2hPWSaG8G3SMF0iHcIH/ubWj8iZ9MBGR0gL/dm6RTfAXpY6i0zK47MROcz+NeSo/Jk33V8jIfCgoyMWfbZLwZwa3Nz/JgxREDsNjHCRd6qXyQonaIj18FdvGnzENqUhRzavovb77w9WtbHU088GU8+9njMdvaC1gj0wi0Bbdhq00bp+jh6/ER81/d8T7z3/e+Pe++7H75LvPENb2Df+3z84R9+PD70oQ/FpcuXKst933NhsY69dLW8B8/7XBa4vrq+D/3p3eyT3/TOd8QUe7gOjTAeHj7lU9/mgVjZXzl86+PnveVxZXUS1ovPgwNCCu2oyhPbxExD+WI9UVjXXd9FP+mj7dto9CXw21KnzFrKmVlp9L8RW6h4sEnzynPKmlU/mRkNfkjZ1z7I3T7Kf/RaP5A840nqj201w38Mhb2vnyczWcdTyB9qcL3DXiB+U4Z83U/m14+tjYdVI3Qwc8UzMv9IWfpqH2yh7O5eIbA+T4B7Nfb3thFGFwMMznHsBtglGsaDjZOTgySibRsUTF0ZK+FubgpcgSk4BbJMFdDIxAOKdOK2KeFiX8dY7bdUqP0cPyEwEhbzuHEMYdkx9heHgfc1Tmf2Ebf1bmYuFo3DxWlq/cWLFzk8XIe3fQ4M01CAfhRl2e4rEPPi9Gb9CpvoFYzKfoJtpuJ2gTbQv35klZu1E3HmzKnwVfZ9994bwksffGm87nWvDT8n/La3va2+xpE+wbFzZDCigL3DA4f0Cco1M6ssR2RlWVjm5+jD/BJsy0yTOqZm+G/Zbkqx/pj/PwJ2tp/ydb4lWF6C7fYTzC/BvvJhal/r7SO8OH9zeZBX2QDGsHfc4GdEToJyz6QDxjpHfkF9kh9xlrZ7S7BOYGL+9ttfEq97/evqgU8d+9nQI9x8alczNrgDnMyALN2QRwKIXYI62+bUZWa1j2AjaV3IlIM18OxTT9f1MMEZPPvM0/UXJIOnlFLnkW/BMtXV+SxT6zKz8mTeeucyL1gekYF5bcw1ZN0AbfJtX8Gy/WxbQuYCL8NxPG2Y2ueFdKzzZubhENNk3Rb6Nzdo3+YWsO/6Wr+8yZYOcUmX69K0gKfv+1hhfWZmXZOuy6NHjx46qrE69AbZLce6pizvcqsrD/qEgu/Q0UIcNI8xQ/YrKyvhc/7ChVhdIw+pBzjWOXLYQ2c69wOc9wGBjfRoN8s5ur4P6XJ8aZq6vkcKziUfzm9fNxlT51Xn0iOuzKzjrXPdC8rEdm1HPfjxOXmRD1P1bX/xqx+mq7yYdw7nFrd9MrMG5Jl5wzYcJ83aoPMoW2U8hT8/2+iB3nm7rg3nCu1dQLny03Vd1WHTFKdGlzPmHzDdeU1H1kgpCLGOoZ61sk/wa/1izHhjTKb9Kpob/43MswTpdD7pkL8GGS87OrRFnxNeU89Zm1N0ZqAt376qzgQ3MOfGajafRtM1oQ49GI3QePz4ZpWJeXGOzGsqHuXivA3zNVnCoKopJZpSwqDfcmbCx7zKaB87CR7HHrDWvbVmCtSdIa5hPpKOyGeMAg7xRmSYyqM0Z4KPQQfwIR7BNvssx2RmnW8pjxmyrYEJ4wbkDco6R/BUfuAJKdyYUzw0QctQ8ZSSYdDnpQ8DbSIZIzNraoVjKJIdI5inbUrsH+rT8Q1l5T9AS0LDSDrSj86VP+UoH67XVW4uzaunrmtxcfNKS4mMTEZD78C6Y7JK80j5ZrBtzpo1FZSR5TlBYVPAkgWddlHId9jpiNwlpZQmfDIKZC3mCp5RejndDwRJAx2dqzA2M2mNuHr5Cv53qEG382Uu6u3TlAJ/C2ixwyUUZJqZlZ/MhJakXxNMHCNzGADOsde2a/FjPTBBnvv0K7QjY3qKf4T3BvvTNixTXWVluo+9edg2v8tbU2OlzFL9z+Url0I/YuxhPHH+/Ln6Pex+f7wXcRVXaepcCa1+rfA999wd62tr8cwTT9Vge+/qtUA5EfRTtvscBMw3+DsIjjvvfzC+//0/ED/yIz/CgXUj9KFz9OK+J23mtwmc9VnbBI8DvASy0FaV4wH4lP0qc14kMNfP2u8Sb+teoP1KPM3+d/H8hbhy6TIXMnvV17s+sqBHmHfeW3iz6G15i6wuX7rIPnoAiX1867d9SzQE2aWhLz/qWF8gDOgBcqKfdMhhYB3PajpSP0c36si8X+PqWstM2seqJ/mTh6ZZyHCOvYpvgEfnMFRVixWoGwFI/bof6wTxuG5MnbPDZufIUdzWmRZ4vRkcJ4iwaUrIY9s1NS21b8YytZ9QfuiH3oeyPgD8UJw8uYFBXA7/rOcMQ1LBc25g8JPB0Apwi+HPcA574YawS7Ci8UjcASe7ne2d8GTjhmRdZmLkBUHOue3aDZWkQv2WCAmgGfsfw01ehyNzOsngyczqjNz4VOQuG7YLe8ZtkOULGLA3ytbLmGMnnJqO8YpGJ+5vs2vAwr0Y8ite/vJ4w+teE294PcHwm99IQPym+FPv+fb43u/90/Gn//R3xvvf/974C3/xz8Wf/ws/FD/24z8Sf/kv/1j8lb/ywfirf/Un4id/8q/FX//rPxl/5a9+MP7b//ZH4y/8hT8fH/jAB+IHf+D98QPA+9//vvieP/3d8e53vzu+6ZveHm8HXs9JU2VrCM2hUbRthxyQHbLaB6QZVqtikowyEcgiakfHC6mVgLUCWdwUo5CT5SUEZWGMjMwS+SKIeKHe+Z1vmaozYVmO/53Hscsu6qBp2miAUppI5tXGlzAncH0x3mVZPDeDNAhwH24MLuiBBdDhUJ2vAXePLF0Y3rD1XRc6tueffQ6HsBOlZIxsOB//wz+ov2Ng0LS+tu7QG/jatq0fMZngvPq2X+iFtxwt9Bv4XrjAIQ17lo6u6+MiZf+wwhz7mxBwerjzO539fLV26etv+85wFPJSSoGOBTRV/3CjMNhYbBtxKqNlqNrb3au0KDOK1aHZNgfXgCMxX+FQhtYJmeoyHRK1HXymtYL/bu5jvZCZdcMwL1/youPVURXku8tBcI7suq6t9IOS/iPYMvYNYuBf+h2zwevGzBfwuTYF9SXPPbJ1/TL4xmYwR4+Ot04cEY7HB6yuwffiVi947Gdg0KFb8/YVr2lmQY+TsC0zb7wlcu6pmwgy67sefNPIzJAWHXBmxoz581A3mc49hE627ztwakcXsJktxkV9tBNlVUoTqIyNZBaF8cq27ye8nbsWXjZoAx4ipG/9yHoMdNYmRtKiPZJ2yHREoPYVuTbdNAXd74V0e5CZE7SwasO3ZAEfTVJizBy5zwjG57ODGAhcR/CVEnSZRykZ/MBnicQrNBRGdGj/CTowOA1wzAgiR3C22KM8BziEATszZVg4VhD/nHpEdGMOaQ3w22Y6MIfzZGbMOQy5F7QNNp8R9qE61KGpuBy/t78Tk5WOOGLGmtul3xiZyfgZ8wx1fnGIT3qMspzDuQQG8DMAY6gbebJfKYU3LV04xwG3dzNktLcPfoK4KTKT3wn7Q488tJM5duB+pb7Mx/JBTiOQlAf6jMhrik01pVQam6KMg2BigsyRNn0H+gRyKfAhHZmL+gY5g6b+ZMlouyYaYGCM8za0T9kHhJFD/og8BwDmQpoG9DOCdwC/IN3Stgw2CvOo35F2wYmUh/kB2oWmZKWz4qOfcyq34HEtkIRl6+foWznJS4cvaJsSbWmjKU3FIV3CCI0jtCkj0zofuLXrOfMKwTPCZ4FGfgKJWAPqAZjHyO2vMGDXAhXMEdEiE6GUwrqcUW4jszBmjIa2pimklNFra75kSGvP2rIsOJdgXtt3TKbUQgI/mRnGHOvrR+IIl37SqwxoCml27HDIY8Cncs/MaLsu9oiNJHSLG+t91lNCQ0DrlHU7A6bTOf5jO84+fz6eefrZeO6Z5+KTn/xU5cU9Y+vK1Riwzwb5juh2hhxu4S3aAw8+yEXDajzyyCP1d8+ucEk429mNpjRRIvE70whoYOFEINem7eKee++POTHaxLd8zL3L28nZbMQf7sUeB4Btxl+7dj0O9NvTWa2foh/bxsh48smn4gtf+CKXrVv189YDOgwe16wH4in+RluboaM565umUE7KyLY562KL4PwEMdf0YC/uv/eeeO/3fV/85H/31+KxRx8ND8TSqnwPoGGX/VX5HbAep6xP8RyAY496+4zIein3Ukr1B9ZPkbNgXhpNpWsOvQMyFKRtAWPAWiCkr4PMDH6ApN6fEfzzaLAp5xWMHaXHCyTn6dC37YJ8m2ZmxZGJlaAHMQlmR/4bWMcDdJkXbCv33Xcmjm40ccuJVQwvo2/H2N+9htPfiymKmh+gnO292N7ajgOU6E3yAafpYbYf+7zyHRDAEmYYTyKoEQMNUhXjopXwyKgbrZPq6DKT8iQyM/bBN0WhLoglM3MCComU0Te96U01eH33u78t3vOe74j3vvfPEgT/eHzwg38J+Mvxwb9MCvwE5b/yEx+k/OPxVwmQf/jPfSDe977vi//q//T+eP/7/mx87/d8V3zPd39nfBfB9be96x3x1je/Pl72svviwQfv5mb6jnjooXvjjttPxy0nj8XaahddpyCnGBZUc9rw63r2CfZ3rl+Pnevb4UdDtq5ejWtbV+MKN+EG/N6iGqhcuXo5jm1usHBWQufuIswsKLWNpnRx9rmz0WSDmEZkfRCBguQ9MyMzQyPTmDITYxhYKAehkjGhRRsyztKEzxj0GSPQLyaXFSJLFNqXkFkiAaZhSB4CSdCfSmUtZGadp8H4Mu0X9cn8+nxhEdhHMC8k+DMzkjQiY4AgUMvaYV7DHilDbEQU+o70GdT1oWHK84xFTXOIs6bgmvQrYd++m8QKwc2AUxlxGDqdhvaRsmnXlJh0XUxxhgZ4m5vH4vy5s2F+yd8Ep1TzUarQCmndnLh9ySyh7V0nwL6Orr1ByNIEZEYpbfhdzMe4xfUz21tXt2IDR31i80Q09HFxHkz3Y21tNdTlAE+RETN0NcJrlMTZzmUpIodouybmOEeSLTMAABAASURBVK8Wmp3/YH9KF+YaIpqmDcc36GFg/JwN0FTZzHGYAUGZGa6PUkqMrLfMjED7i3HUsRFZttqx9qFDZGZMWbczZNZ1fWRprK70XL16Ja5d2+L148XwUNz1fbR9F9EUpsRW0Y282TaiXOd3fVtXoGOOThpozsyw7gDn2jRt5Vu5ml+kTUhnIHN1NyPYCHgqkTj87ej7Pha4CrSN4Gqg+YB8hMGoGdsP0LM0TDj4jMqbhsyMA5y3QYY0Spf8ZmaMGZHoQdjDX0VmGBRPuFU/oNy2DbRO49lnn4kL3LDvcpEgH01pYkBeLbytYD9T8GeWOk+AY4pc9qlraMfCK63iappS/9rsgA4jxihNRkOdvGdCTERIZ2ZGKaXyPEO/2gNKDeEA/zgHf4MovAQJfJH5DlyJjoWRzXrQlujTcJALysl8BiAjtlHkmemYhnkSuvfDz9TTHXTzMA3kl+i0LSUWa2vOntCzwe9Hx83UpG9jYHOUhrbOPVLfRAHpnLnn6H5kfGF8JpNFRIs8zFlXyMzYYBP6pqwTwf7aw8DcbdvGnHaGw/ac0QNAOs6iNGThVZmOpIX5EU6oB+uce45Nj/A9sDe19G+bMRreugbjLZvOmHeAh5bx5889z+H5Qoz4n8D2egKXJosTMW6ROsfNMGcdzuBV9gbyTSnRd20o64T3rm1qfkTfE9aN/XrSlvpSMmiMBpnIa2aGgZ7+SPt1/+vaLlaxZfE43nHO79CG/yyP6NP5nH+DA90qbxRWOEDQzNgVZK6eBvQCD9CkPTmmlOL0yHaMhcxH+vYxwnP1UeBtmoJOS9CVfkOMyCUzK82Z2IX44F8ZzEmrDtHdDPt0jRUGNvA3Y634ew2ZGa7PQiqNLXJvm2DeiIw5e+AYHXU99sUP9RlNiXrIHFgHflPMnMA16d3j95UrZMR8mIY+dETf9tdelX/DPKYdNGjHQt+1EdDdtS1YGBYR6/jodW5z29LE1StbzNvSZQSQW8koAnYKKTFiHy34RnAYpHb4itL1sQ+P13gjOFlZjRl9lGkpfUynY2xf34srV67F88+dj+cJuM+dvRiXLl3hxns3LnGDLP4R+9HuutLGHFybt56Mex96MI6RPnv+bHzy05+ORx5+OLYJzO3TBvLHnzoGocYB8un71Th69ETs7hwQj+xG0/Sxu3dAlwyWY+wSu026FfbDWcwO5tGzf+7Tvktst7O9C+9X49KFS9G1HTHPWkzwu9pi5sJHKLCB9dYg5AE9JzIotOmfEtsY8JkrKO7Be++OD/7Yj8brXvPKuPWW43F9aysunDuHPU7iGrfzc+ZOnG+RB3DwEwPjtY2WuTvkmSnNQ6yvr4e/MH/ffffFm9/y5vAvg7/+9a+vl5h/8S/+xfjO7/xO2m+P1dWV2OWCKrOEOLytn8M0aCKhWT814iuFoGw6YuMDa3OZDrQLoIjIMU4dfrvWDHt+2cteBo0DNjGG5QH+G+yglIJs57V+HDJiLGE658AT8Ddhf1jBJqTJ/sqzfPwPPxVf++qj8ZWvfA2hXwkXT9MkKZsaDmoEViYtwfh6TPo2Fgu7RykrceL4ceqPxGmIs/7oxpFa7y8CCH5H60sffCBe+Y2viFe98pUEsg/Vr+V79atfHQrOP2Rw+vSpegOps5jB3ICgFH7wuHAl8l3vele8+c1vDr+e7d577w1/U/fo0Y04ceIESlmrAu/7DiNrYptT5hwD9sP6fibKgOixRx+JJx5/LD7/+c/GF4CHv/aVePyxR2KLYPg8Bn3x4jkWwLW4fPkCm7w3WSMCnnMi3CGdIeRpjKMLsIT0bG5uMucqbwBOxp133hF3331XSNd9998b3/ANL4+Xvfwh+HtdfNM3f1Osra9xkNgPeUq0OdNpkF7iVUyv48DiRmAO34LKNFUWwWPe9iXYrlMcGDOG/xLaRnpGTe1XC4f/2V+wuGwzXcBijG3Cog6c4gasuxkyMzKzVtlX2sS9hEV5RGZDpaV2PPwv03F5Y/xhdYwYb1LI9P+o7ZmLvHM0BGnBM8EB9F0fvmKdYyeOm+FoNo8dQ097YV9t5zJyXeP16MaRI6FNeVvhojX1tdq1a9fChdKBSxmbr06DBTIFn7y4OJLFVFNoWfSdV9qubV0LPyK0HKsT+P7v/37ejrwl/J7kFZxwi0PfNUhvGjQE8fxInyIVf2ZWXEgfuofYJ1jMTGzQm/gmupbgNwtyXOjVfsICx8iYkTZkjOwGHLw8CCM2OjrJ4XzWCc5pKpgXWmi0r/bs/HNxMVa+1zeOhOnWtasxZTMFXZTSRGGMazIiWRPzBQ2MKaVUHYhXfMpGWYvfgDcz2Xymtf8+Dt66PW4wmlJihP4mm2jQc8kSblZNMZ2Ha0Zcmcm6vEbbnHln4fiBjcmx8uG8mVnxF1J17cYYPJbF0aALabdvAx89wYwQBV5wvKUp9fOMU3yH7efPn+fAsZhzSYdzLW3EVP5m0jEGDn+30us80ueYzDyUyzwQWW13/hn2GzwFPgV51lCaAt/6B/B1TceBcRKm3igWECT1oY6hdwTm0DrgNzIzxJOZNI8VlKXBhnMZqA/0bZsSAiyDbZR1+s5v5K0X7NMTnPj5addQR37KRcjAnEzBptbEMrWtaxvmd+4lLvMDczVVJ45josWYJqO5AaX6U+WauRgzYIe1LwKRFmojyC+A/+Ufm1P2I/ToE6pcGCetmxyCT548wS2lh92G/WE1lr+sZXDoRQhTMW9ffwl1jWCLCeqPb2HVXds0tawMCp2bkiGPbVPgqURD2bmV6x4HsRkHrDXWfde2MaCPDnkI0u4Y+bFse4YPOoIPc5kJ7jZWsMcJwfKk76LrhLbSWOpcQ/TUC8rSudcIFI/j+zYISpZpxxpyHu1fML8Of8rFNumpckN+wWPSotvFfF2dt4X2pimVT2lvmL+OQ74oM8wP2JK8b29fi2sEVO6zI/z0+OiBftqc+VLA07bVNsQpdARlK5OOgK/BP/cx6btYx1+rN/MN8/mmfId9fAvcI/gmyMbD7Sr9zIunwYZacCG+KFAlXYVC2zTYZxvNYZqZtbUppdZnUgZGmJdO/dCSZuuCx3UlDNiXuhNG+KMJEQwxw2f5zR/uwX57xzUu3gr4BwLJXS4jIxvW/QFxzQGWW2KHuj2CW2+PL126VH3hLnaTTUE2DYeGgX4jEHHLbWfidW98Q9xBTPHs88+FXzn8sY/+fjz2la9y0bkTmSUwsji4fi2efuYZ/A63yPc/GGfPnotSmrh48VJklmiwhRm+yTrzw8B6p91y23ZhukuQ6qTaRmddlpgzxjUwO/RR+xzyXfsGoS22Mce+3Xf9SIcyOUJ88xN/6cfjz3zPd4e6/aa3vy3Wsc0tLmw67HibC8k13lR2bY9NteF8vjHOzPBi6vjxE+Hvxdx2223Ehg/WGPGee+5lzW6ENOyyj547fy70xw899FD8mT/zZ+LlL39ZrDPviA7X2ee95NhlP7EcGYybVnCygl4yqXRiYKx6rI40MrPCCJ4BOwseadLO3v/+99+wF9vsI+9TDvPSRdf6Yz3DQ0jk53yCvBsLHCdGFsrzz+zG73z40/GzP/NL8frXvT2+5Vu+I97xjneSviPe+S1vj3e8883xqlc/FK9+9cvida9/Vbz5Ta+P1xAof+M3vjK+4eXfEK9+1atijcUs4gbj3tg4AoFNdF0bJYNg9ATtqwFP9QZ7lVOIDm/OYu1ZZDoYA2aJb1Gkr+znKHOC01HIV654CtwJ62xr25ZN93oNTg44TY0IzgVh6sYgc36E4BKnxi1ump/FGP2jOf4BHNOnnnqqKvjMmTMo7OVhAP+GN7wh3vnOd8bb3/5N4R/GeeUrXxUeBt761reGt+keCuxn3t/u9avJHnropQRXbwbHy8KTz8te9hDB9j31EODXi93GgjmGI7z//vujgS9pXMMAVZo0fo2TqgstMQR5apCdCjJvfc1jqGozE0GSyVyko1ql7I/4LC/TPym/bHfMss/NdX9SvX1tE8w75mawbgn2ETIzpF+eMhPdvwBx+CzHmGYu2g+bav+IxKm5IKLqfoKzFd8+Qam2EDzSceXQPnSYfjykQ2a2C465RmB9lbcOLtRznLB1dObdVNUDaKrjk14/O1/pwZdZnyldAR0GeNNQj9ruJgetKTewbrAG8dp0sojd8BwnTeLOdHxaxUJc8CLNzaGunasloDLQss6NxbRnwzKVJvuIwHQJ4hDkUdBmbu6buZjTOvE4zj7mMxdtykm81mdmlbFOZGNjgwDkGDwPNkdmsmns4dsJrHHCM8B1aF95lA51onNeZSN0DnEre/voZGxzTaqjtinRYvNNKaFzd3whL0inY8QhXQvo2Ex2oW8I9ahsrHeOJe/id77gUd/i2OamyVT8u7u7lR/7W56xiTif61PflcnGhF9Z4RbCAHpC0DRGVuf+/PNn47nnngt178aqQ58ig6Os7Um9uVip9iMepq+yUg7OZXkFXII0Csu5pT8zQ7rNN9iEtqCMZuDPTPzlaoVJnWc1JqR9NyFIWUDL5rhwBYl9RZXRzeWBzdUgtMCLm2lP/5vTEd/ZNCW6riGQa6MlcEEV4Y2zqaCP1m+1hz7MMeYhj37BmJY0o9B5YLMSgsfUOqFtW/D3Ia/KQvmYWha/uAzeBvx+sI4c0ygPxo0wlJnRZIm2QU/Ul5KR9Bvhz6DMPqUU+OiqLuYcmC0bBNjWNLa1+P2NuhetsgfN2X+kUV48FNrHzdu2Y7wGF6RvFZtWt+YLc8yhUWD6KNDkZVPwiCszqzzkzb7O7bgGmumCjsZqhzPsb9l/SpC+zGem3Wo/MxbVl5cGylD7sYe429IQbKxXmTqPNBXk0jDXHN6E2g+9OdZAaQ7tzr3AnZGZlZ4ROyBLOQKWKjhWWNhmiVIC+Wd04Juwb7cN44O6tr1BR4/fci75Wc7lGpTuET1aZ5t5U4aDF/+yvxt++4y6Fy5cOM/aO8e636m49UnylZmVX+fpupaxpdJc4Dszax6lRGlKhaQ+MmKAv5HJMrPKdoCWSIJK7Mf1vsRt2nVdZGYFy9LqJQTD649j5cN6A1h9tx/NmINrxrolia7rYyBjIOt+45sxbUzc7kH6E+MRP7PNTFFKG03bxc4OciBgbIl9HuCC8lvf/a1x8paT8fSzT8dv/fZvxs/8zL+Oj330I+EhJDHAT37i41wOXopnn3sm/CYRA/6esQfERfpK58tEvuDUJtWNX2s5sE6l0Xbrmqap/Fo/gNdUHmfYqXzaTz1mQi3gevje7/3e+sbvVcSCJ2+9perpM5/9bPzKr/xKPPrYY1E/HoJtKzTncLxrwbI+zj20x15cX+YNcEspVQZXuMFXdqrJPdFvrzqGv5Wmn/7pf17/2KF7+B1cchbscOBA1DQlBPFnZjhnRIZPpqkQkZnIW7t5oSxdhbm1U3k17vzN3/zN+vEdZeC8yiF4bs5bBzpsakDfc/zvrAb4yn+UB7TIAAAQAElEQVR6eDFhTLHLoao8cP9rOP2fplNPkHgvgfGpSsjIq+35sM8CuB4H023EP42R1zXbnGLnKEAHPsewPElpRA3K8iuqzhDASnhmVkU8zyY1c1IWv2mD8a9gDOsEnesE6AoY+uucMqWz2+Y06+YtHuvE6fdDvva1rwkDWgPgt7zlLfHggw/Ga1/zmnjrW98Sr3/967jx/kZuFV8R3/Zt3xb+Fb8zp09T98q4j1cQBlbSp8JUrMHyGvN7mjpyZIMFvIIjPgocA46Gi3tj42g1oCOcmqRxDg8dC9xxGq68Pfroo/HEE4/j4A+Q4Syu8dod1u1eleohws1ZpRj4N13DCXYe53Em1k05IS2dwMACEKz3NciI1G0TmfWmN4P9RpyIbTfDiIXeXDZv3XJsZlbaAvyZuay+kWbmYTs9DnGphyXMcdiCOJe4M18Ys0SUuajLzGXVH8ELetqS+kK6mC8iY/k4jzLSFsxnZrUV7a2wONSlC9Y+0hKHj4vZOvupe6vVxT33eBh6CQHMSsUjTvHYLn8F+zQvjMh2iu0e8LrZ37Jmat6YbMfHPvaxmk7Rnd/r/ihvTLzV8YDljZk25rzibkrBATSRmcyHe4RhnYDtwVOacthe6gEyM+m3qFv2GRkTh6BklhA8AzQW5hDkPzPrXDTdSG3LXMxtXnymSSdT6cnMSoe3f9q28tbulUkmbaXhFejzOPbLHHIPomNDqiRF1vzTTz8dOsQrHHyWQbV41I04nKdpmio3ddMU8twEuSHscmuhrKRf2nS+ynBgs1J317kVWefm7uzZs9zcnGUD3mWdXasBsBuXc5qqD2lwTS7nE6/8BU/D/PIl7QNrzTbBvge8kmW6uOPOu8JfTlrz8/xZyB+Lc+cv4AcPYh9bcLxysX8dC059yIAw5FO/Ic87OztVntKkj1vD1ziP/GVmZC5gii9tCFZ6guhVbmk63nKVRh8xRouMS9NEaZqwT9v15FvyXU0zS4QQie/R2Y/M2RLUTkibWD4N45WBc0ujdFg3w34bguu2baJUux8xM/HMFxsHr+XdNAyG1/DXI7YmBH7D/uYzE983ZdwYmclGM7uRV8aZCe5S6ZEGwbmlITPrPFPk6jymI3K0zT6C5cwMx/V9D29ddNBLVQT0BI88HbCpmwrqxTcepn3X0m1eYcnHhP2naQo+v697yPHjm9ygHWEfXItJ3yHLGXxM4esg3CjFKS+mU2QG+7EymfA2d4M+05r3LVpTStR5CfQNhFfQpWWD5ZFbUNMj2HFTkHcW6FfeY/hkpgnyQP7sM0OFeaV7wN+O2KufKe6wiUnXx4T5XSPuk6WUKl/59SKgRT7CQAAi3UuQfvPKVHv19zCWfaxbgoSYl6RCIAOhkTAtyR3712TS1QPLOvaqXUiH/cXv2u3RkzSZOp9gWcjMyAQbes7M6LoWXzypacEGLR/joONfpdYXWe7gWRxz1krwJODPCH+ZGdkUIP1wQJXfDHnNkZep0jWvbATXm7SWwphMfNk+qDJKacLHtgFHYKp5QWbUvI30N7GcmdUmG9bWPpcuBuzKVDyOjywxQ+f71a+M8NcFlMY2Pu9pLvuU1eXLl4kFhjA+yCixTpyhfRlc9iuTOH3mdLz1bW+Jb/nWd4Ufabh06UL8wn/8D/H3/t7fjf/H//3/FsZJ/+pf/cv6x/bOEHc1rGX171vIHvvIzGrL6sH1cZzb1dtvvz2kUR8szQU5CAPy0h7kTZgrQ0A6pUkduAavcXFl/9e85jXxN//m3wz/WOBjjz8ef/iJT4TxlTz4RwD3WI+X2QuUf2mayMzw0CEtp4nL9Ini2+ZCRDCG1Ifr4w2iBcvPP/88wfdOSMdXvvKVeJy5nnzyCfiaUzetdhjaZkadQ9qX4JiF/qI+meq8kKdzCBGZyRrfqzqWfvd219R73vOeerETPJmJ3+lD23bdyYOpulcWzj9qLNCh/HcJrLeJYU31H6bl7Nmt+PZv/x4C7JfEiRNnCCyPxdr6ERzPOukKMIkjG6uxstrRvhn+hqmn+BPHT8Sdt98Zb3vLW+MH3/8D8WM/+t/GD//Qn4vv/s7vind+8ztCRyNBwbPKrYA3f/fee0+cwXhOnz4V3vj6iu82Xhms43xGJKJgZEBQCdapZBm3n8bkpra5eQxaTtSbt89//nPxH//Dz1d4+qkn46Tfy8uC3eQE9BCvGtzwDNL9FpDXvva19fM+GpEGs85mOmcxlNLgMGcs0hEYoDhQQKFuijLntW7/YK8qF42EcHRj8WrDjf1v/a2/VdvcTDWg4DGo3ue1i2X5Lzg/jY6m6HDmMxxpTQ+dBxOCdqxgH3mXTlPBvLBsM9VJ2jai5JthUT+A6wWAaIZIwehUh/k4zEd9MjMKCy8zY/m4AIUR/SxT80t4cZ3lmyHzBVziXI5bpMH8tie0QuEovCCD4Fn0G2OFm0FtoWfzapqWcSUa0q7tORQdjYhkw1uF/qbiOnHiJAtoPzKz6sbxS7pOnjwZ6kXnI+hE4vDJlJYxskQU7MgAu0V362wqXddGS/48r7Lu5DStLT/37LPxSZzMFZzKpz71yWhwKup9QWsfJUu01DmuY8MY0VXbiqcNn30c0khGJ723t6B3RNZUVbszP+IEa0q9Kes50n+ZtQ+T2L2C+hMys5ZdU5kLGWg/mYt6827gOoYpgY43Xk1TqqyUkzZrH2mW3n3eJBhA6/ie4/D89NPP1N9I9483bLAxSoO/ve7rziu8QXBe3x65aShr18NXv/qV8HC6SxB66eJFNortSr/zlFIiMys4f0TWwP7xx5+oATyso7Nj9fBuIP0wb4RcwzrjL33pSzXwzswb7Z/85CfrjYS/WKTuN3kLIU/SNSVYUo7OKW/WyWdm8ur1Yoh7h9eqHrS9rTJ4lo7nud0+f+EidJ2ttPudtMHjbZLj9U+nTp0K7WubDUS6xO38DTagrTmvc9q/wQ6st2z9jIsL2I4ZG9wVXr1e4/WwfAeVDbYulNJGBfARD5BvKmSWSKBtu2gr3jbEHYeP+JWzYF7epSEwpuHwc4qmI+GKtgCqKNj/VNugT4/PGrHdptFGZmAdIzOrvWgbI4Q20oSt0ljnXugxWI9j7TdF7spAMC8tM/zfHF8ojOBP8DBtLKFlvoZ5pKVCip25oUk6XVc0R5aItmuin3QxWemjIegYCcS6roXOCMfOZ9Oatqxhg7hbuC10XZ84cSIyIqRlQoBCNgzq+sOAsYGvrutqsNSiBxgKeXBveeKJJ6oNO0aexDHKQym1j3Vz9OnaMZjY292vB8UBORX6iHehryaaUqDvBciUqmDetsI1LnEeefhrsbO7zR7Sxta1qzGgO+UgLiEzIQ/5kFp2nhF6EK0khmXtSzqlbaQ20zHBOGCIGPy9CQYMyG+KfxrQz8Cha2SukXq6R9MUaGpiKSPxCSNzNcjLetPMrDyZFzIzMhd18h71GZH9lNxY9b5OPDCZ9FGYw0BlzvzBvBBPMg8PiOpnYC4G3cBnXt7ksYLtWcJ1Mue/GXv9QGr1EubUHRAMt6wb2yyLJ0ZlonQi5OlmGNCdZecX54zydXxaliYOsOfr3EzvIrdAn/vgNhA3yLxGkLqFb7x65XKcP8elwfPP1cuVVd6k+bWmBsgrayuh7V5l/V+6fDHcf87cdjr+1J96T/z5H/5z8We/73t5o9XERfagA94EKPOvfPWrxGhHGNfEhH0SgRDAz7kY2I9gIWWT4eWANvg4gap6Rwz1d4dm+Bx5yczK5xxbFawr0C9MWBPy7LhjxFXa/RUPCfDqJwf0kaVpYo5QT9xyS3zzu95FfHYyZsh2Cv6ByZTxn3rPd8aP/Dc/GnfccSeXk0/WX8S8zsFDuRwgr10uXOLwmYF76Vec3zZ9uW8H7Kt/Nd7ycqvF39nfocpuxFbm6KTyDl/WQ1pIh+nXw1hteOJFx8palZN2+aEPfYhYeJ0xg8NfAOwiImP5jCKjoJyEzBfkKE1z5Gla5iyqH/7hv0Dge3u87W1vjze/+S3xhje8MV796tfEy1/2DXH//Q/ESx98KE6fOsOp6lTcyY3PmdO3xeax4zXQ9c+I+ieOX/7yl3Mj/hL63x933313Jf6eu+6K13IL3aCEKQ7bDej2218SBtqrvL7bJfJ3810K1A3NfGaGwpNIN2n/+uMUJy2eCU7UNoXx0Y9+NF72spfFj/3Yj8UP/uAP1s32t37rt2qA7FiVYrvBuYaugjzF+REQ8e6iWHEqINMl3jkGonACgda20oQOdpVT5iqHhlVoH3BCu9B///33VX5VzC74FHxmhsaRmZXXgrG7cCaMm+GwCpvAHoG7CytzoZjgyVIiMys47xKXqfyY0u3r2nEDVI3UkcTIfy/AiMEt283fDNYzFf2//idzMb+146ERZSY+o0SDHgVpy8xYPpnJ/Lks1gVrIfOFOsviezFkFpvqGNsGFsgSbi73fV/1qowCvDo5B05ZkHu8Gpvi0OxvnXoU3EBNrXNRGvCo25E55KM6bBaC/CgP68Q1IsemKdH2LXQNzHvAprlf80wdp3hVducdt3MDto6dd3VBbh47VgMsD4FTnIb45D4zoylNNMjODV7ezAullHqjMuCISmlin3Fd10d9kL10Mik/UATNZNxTo+KlU9ZcUE075WCuTGoBi8pDSAoDfC7zhfYRG3dNud7AEAVaBuegL83hGNvd0Fw3OkOd9SYBq2tH+/aPxxywLoWWQOQEBxjx6Hy32Xh0yOLXKYrj2NGj1ZHdeeedrIvTh3OOUftxyNDGMxNZtci1ZyPvq0x17tIuDte9evXGy8Nvi5OVJmlTv9Kl872dm5vg8eMpmcmhay9c05lZ5xVf5Q+5SLNzW9ZO9EN7HJL3uKlq0ceUzcJb7tIYvLah7Z09d46A+/k4unkM33km7sbnSYMyXMVHiDMzq26ke5+DijdXtjfQPCGQkPaWDV6bniN78U7YdCdslpb3mH+Kfc+xj8jCTxP8x08T0lKwmYG2zIyC/jIX82nj8ooJhY861CYHeIUgAql5aAPS2WCX6n/EVzAcPHkDmqaEH8ezXbBswD3g++xvnel4OFEDLiEzq//OXKTWFegLngE+7W/Z9bCErkPnkw69d9GCR/q0wR67agmMS0lsEjuXTtanc4O+1rVNwd/22E2BvSGkr+vaWmdw3ZP3d4ga+nXgavC/E/YRwW8lacAt/pZ5QRBNKcigsO6nFMfQNoSSzNNrl11kZq3voE9+lr5fmU4ITGAVn3FQcWQmttyFtqWN9N0EGgdsch8cw00wjxH5ZEQsYCSoPIhrW1dr6l8KvZMDvjrYZe9RlgVaZ9N5tW1HDdjDHmtJ2xnBMmOdC1TH6C9tUTcSLGhTwxjQMcYU+57dBNqPMECL9ATyLsgINsL8iA4ECuirr/Rrxx1r5QA/PIDY8gj+YL7gmWN7N0NmhjgnrAOyIbh++yrflraFLuXVNsE5hUylE4s+wWMZqNNRrD+UJKR0XAAAEABJREFUM0vNltJEkpcuaTI1DhBKKdX/qMegj/0K/ZdQEfDfyEBhQCaCvMxYmwO88hMXL10mcB1CX1gD7+2d2EUPc/pvXbse4vYttr5slzjhLDe1W1tbsXXlKnoZo8H29FUlM1xz2iurOb7wxc9z+L8Q+3s7sUXwfdedt8f/8D/+j/Hub/vW+PX//Gvx2c9+Jj7BBc+Ajtq+C+Ekwe5xDo/6saYpFfc5/NU+PkjfGTxz1nApDfofAGyAtzDaAU2RycyH/BbkI73yru36ZQD2OX/+PHSuxL/9d/8u/rd/+k/i3/37n4/Pfu7z8RyXEVc5THz2c5+jfRX7mMTW1rV44xvfRLy4ySXGI/GJj38iRoQ2YZ2It4F3cWdmWBas88ClPRw9egwah3pAFbcydOy9995L/6FCZtJnXvPS7HjpXII4B3ShztSd+UVb1rVzgK/1sgy26x/8eeRrXwvjWvvZ/4C9eccDFLrb4xJGWVZcyNE+4srMcO7gWc6XmVWe5bmzT8f6xkpMVntOYwc1aDh29DhCWkcwJ2PjyPE4evREHCXt25Voso2VySr1G7HLxN4uSaBX7n5w38/o/Oqv/irB+hvirW99a7zrne+Mb3/3twHvjre8+U3x+te9Lt76ljfHO775mzil/an4lm/5llBgMqNCNfhMhTZUA2nbNnxlsMkGb7ubdvD8wR/8QRjkazgG1CrEzc7F+jinNgNsaZMmb6jO8GplwqnlC1/4QnzoQ/82fuqn/hkGfIk5WhbabnV6CrKvN6Ya4IgDmdfAxoAMDVanOed0PcE5PMXtuUbniey1r31tDRwMRjSEDprdtF0099xzTx2n4lXCGqd1laBh7WH42ZTabn/rXZgqTpjjnGC1/li2vRb4rwQKrEDhj/m5ua95xy/B8hKsWw7PzJp9cduybOOL85mLMTe32Sczq9GZF5zHVIibHsu2CeYF+RasMxWUn7LR4G8MZ46GjfP8ufM1cCg4BWXvgc7Tu2WDLhesi8JFlCm9Gb7C1dbcXL3VFU8pGVe4bRhYPEm+BbfBT9e10ZLvAPFMcBDSIH3e0HqzvUNgqf5f+sCDHEwfqMGMeOtszCktgrxkJnbXhGX5EmfXdfWW1LJjBjbI4FEe2p6p8wnmbwbrMIWKM6GbYYsfGM5Mho84oSHkdc6GmukMEcpSPI53XunpJ100pYT9VlgL9nENinAC365D5asT7/q+/iLLHXfcwQ3GCbvEhCBR2z567GjcQUD9wAP3x3333Rv3EIgu30pNwGNAcuutp+IowXdmgb4x2L8rSI/fWCAeD8neEt+LUxVc484tTb4KvZM5pMm8bb7F0i9Y59q7g9uTrusJdPoopQkDCAORxSa7KFvXtl3tY9/bb78jXvXKV4XB+h3wtrq6RsB/S9wBLv+ke9d3cR8H7Ne+/nWxuXkMP3mMzeQqPAx1LStTx8qHDnmLDbVt2+pbA9l7QNCudC4des8s0bDZOE4/oC1dYQN+9pln2QTm0DwHt/5oAP9sUTejPBsIwOYxPZhVQN2RudT3GOIzOCzo07y2t0y1ObqyboIxwfwF/hd2br39BOmOw0cazWamSQV5lAfTm/ubd97MDFPHLmFZFneDvbZNibZr6vwNaywzY/kUaBcyF3wFAYVQGCd0XUvXMQaCnoODfXgeKj+2uf5GjIqhlT/HDYe3suZb5rKPwbZr3rqdne06fjLpw3ZpZIJwPXhQUW5LGBH4bbfdRr8W/E1MsGt5XMpC+7XOfl3XocNFsFDbh4gM19kQ6uVmsF16pK1pSpWL5SmXVdq1NLnZTwlqExwttgspdR/zs62R2pPzBU9BJsouIxOfkx0SLJHkm6aLGX5G+zfImmFPcy7eiEdujAFBlCK+JhpstCD3zIwCNKUBVwYxU5SmjciywEfFGEmbVSUKcp6jB+L7YCDvTMYb6YFvGWhfWVsN/fuMPU9Z6bMhospUTJkZPspymUqX+SUs24K+BdoyGQlkU5gzwD9WWuVZvzblkgBK4gJv16TP+S0Lc+gQn/nMxdzqxTrnM50jO9sH+PUNmAH1GBmJHPQvOwRl28RIpWmqr71+fTsMUJWdH5G4xNuxq7wJ9XcK/ASAcYZvdBrmm2B/t3Ch89IHHog93mCc4wb8zOlbYw7NXyG4PnbkSPiH8tznpNWLxIZ55GWLNx/6nCvgvs6N8WVun3t8tXTvcSk1qGAKizRjgP6F/mfUZpRSwke8pplJwNybrb5ugp0/++wz8Ycf/3hcIaj2EkK/+PkvfTHqX5skKL3K7f0e6Qw5rnB58JnPfDZ+93c/El6OKrvqF69uRUaJOXbXaoscGEs2ganEwf4Uvvdrm9/udQV/OEC3NLnP+lGaxx57NMzPWPulZJWxerWPYF4d2+5Y511C1CeZa6w+tMU/u4aM35577vk4zqXRpz71qUUv+B+QkTjtI46BdRJQ77ocsa6bIUuEvl2YzaccZA+iPPf8UzGMUwh2o5iHnw3q2WCnB/NoSh/DvMSXvvDV+MqXH+ZUNYsSTezz+svPaO9wavMVwk/91E/F7//+78dHPvKR+PSnP12/hsWPa7jZrPPK3dSAeEBQEibzbiYTNiz7vf3tb8dJ7FSHJRMKyMWWmSFzGlOmBpzhpqch+HkaDcv+puJznI7IwDt4DLD9aIfzPf3002Hg7evg2257SQh+f6RKbZo2rN/nVDMjEAkEGDwjwpVmlemcgsH15z//eU5mD8crXvENNVDwNn8F4/PU6IavYa8ScIwgP3F8E5pXwL8R0ulBYYphBPzIlwqWRyFzwWPdhJk/E0NAsyMgHUtAYWEd/9Fr8VPLZE1vBqrqj3WOvzm9OZ+ZN/rdXO8YaZtBs/JVluYF6+c4G2GG3Gb0mbIZLOrn4VhxvQBDnSMiI6s1BixgotiFfeLwGZHbHHwDuCvQruwF50gcSkFnXddHz+2QHwHa4/ZglQW9xelZGS8OVpPq2Bwj7R7UDvYweuZe58Ajncrfdhdqsli3CIqkOzLC+ZqmRGaGfaxvmdsNd4SmgE7bz3NbMMExZmb9nNptZ24LbyXsL0uZaVLh5rrMZCNZqXIqpdRA2/YRfUtbQzsWUMdZ55wDh4Bln5GtTFtxg4DISHDUzjf9VzJZw3NIHaJkiTk6EpdddHbOox3KXykZysjXtW7y0rSCHTfwnJl1fVa5wfsUh1/H0OYtTo/920/aepy6ct3h1k25O59lnX5mhp9TVCIT+vUdPoZ1ltDWEjA06HWgrMPraZ+AV18gbvPSq2znHHj9K2ugi9OnT4e0Ci0OU94McpblXTY77eiA9T3HrpRDyzwj8zSliQn+bs6GsOTJV6Hys6C74xBxEie+uN2UhtMc2r0xauA9eKTP8Yv+bdWnt5d+S5Ly2mNzU1aZGfaZMZe6m0FLFnRCeY6tqw/7KovNY5scYm6tMlcm8hKR4B7Dvo51MzdvKmCOBGV9SKM0KdsVLhc21jdincOCnxF2Q1+mTSk37DozGdvV+YJHfpxjj3WlPoRgfufJLJGAZcG55Msx0jlgH+YzkwuMPWR3AM3YIHZtm2C760iZC+atE2bY6BIs219wDiF4lmlisxRDXTi3+s/MKmflaT/xL/P2FcRnf/PqIJMxFFxPM/ShD3GsdJja1zkE5/Cg6CFR3vcO9escjtPmldOAfU2Q/xzdtti25RoIR0JvGxPahL6bHMq+i1Ka8HHOATk2TYGXITKzytH6jIwNAi0vC3psd0agskdgMme+kbYZdkU2up6LsbaP0nTRkApZWno0UUoXLXUdc9teCMAjmDvbiGwizXMDLh7UBg1x48nMaFg/8lSwIWUQPMpZ+mboz7XufproJ1Me6BDJf1ltWJzKSPBQbTpgwPK8zwWUeF1DOxx8lGfDWhOUpfMIUfEFtI2HOElFHId1Y0RmAs7PukGeA+3a1AwZmZbSxHUCYOkOngI/pVn0pxgJ/WMk2QVklij0ybQcdd45eJVFxUP9VNwIbgbMAW+2twh4k3Hyqo81RrnArfBjjzwazz3zTDSMa50L24OhsC+LJs6dfZ64azeaEvHZz3w6fvvDvxXX2ePqBc/pU9yiz+MKbzw69p8dAnv9tXwZsygj2A31k7mgt0DDzDngaIaepsBIXp7lzbGOUw/2NW3xqcZX4unxyQO+V7928eKFGlgP7EO+rd91HYB7ZC7zjmuwE9/UKt/nz56tcR7TRQdO91J1q51EaN9TWB6qTGfKkHVzwGGyoCPXmLQZR7rutBFp39g4El2vzQZ6yWiaBvGN4JmHj/1m8oggMpM+JTJLRGTtZ+oY+TNtWafOU5CTsBwb9cmwTlAuQmZGwP8SLDZNYW010KKtZFhXrl2/GsJkpePU0oXC9HT34IMPhd/7+Ou/9hvx+GNPxSOPPB5f/MKXWOxTkLTVOE+fOhX33H1PPHj/A/ED73t/+A0kb3rjG+vX/hmw6IwUsMxKvBtAi4AlsMCIQlOp3jxZ1gAbBGVewdo3eAxcLYtnm0Xx2GOPhwG1ys7M+t3GCuqrX/1q/QUp8xqEt2H2cb6NjY36SiAzucm+WMf7kZSlIDVM+0qvNCzntn1ZL33ivINbLjd3b9rkU94ee+yx+IOP/ZeYo1Q3twNOc9JrH8csHbDyhaVwzPO8PqrzsMCsc27nk//MrIYg7dJjnWPMW2fe/stx5oXMrMaQuRhvnf1NxbGE4LGO5MY84nR+dWIqWGefzKx44/DJTMoaU4Mh6ZgwNYw5eEYc5pzFeMANkwGb+YEAcaR9AfZdQGaCp4SPdBoQBc4J6qFrsJpUVxDYZ1+h2jUtOmdQclN4JCZsWsrbg46yP3f2XPgVRMrr1K23hrbn4nYOEIY6sk16lIn1wphRz6fWZ1JgHnVmX+XS9x01Y7Uhv4lmhNY5TsHbCL9XXRvRVn29lZl1PYnL+dW1eJxH+4xI1tF1eJpEZrLeLoXPiPy8TZvW7xRO5ANExIgMlaUyXepmwMmPCEF8g06O/PwwtV7ITHCUanPOL1g/5TbJdB89uWYcJ17ptF45ykvwKIOlnEwhOErThHkhMwkMb6m3wDrCTDQILepEmYgPNCG9ztXh0ATpdg7nus5m5Drxti6z4KhaAsF59TmOt584hOVNtutamm03Fb/t4hXMqzdpMHVu+wiOkecBeZemCTe3AZpNK1DnRomK8ZHXw41smzcXkRm2u2FN0X1pGqZJaJ1xqF5lY9wPbfPYsU0OXKsV5Em5CnsEr+JyA5oxfs6GIi0tMjE/4zXu2tp6tdmByVt8pu0zfMtS1uYHdG/qXI4z3dnerTc0Bm9t0wXshDqwTTzaoePEN+UmPEI9Bc8iFc/AnLYPN+F3/EB90N8+i/IA/rEezpb9lbH2taTT1HImMgOW/UylXch07rHKb2BOdSKeZWofy6aOi5sey9a7Z2Uu8Czrljbr/OJd1otLFNY1BAKoP2StlKauxRk6CexvoDIzWMNtlCaj7dtI0pFbpl0OkUzHnCwAABAASURBVP7egXbboH9xZ2YU9jVlbvmAIMEgwrIyC2SXWSIPQRk6V23D8WQyB7oWh7xTrPLNlK8hOtq80RzwrcHTNC0ym8c2B0lxldIG4osBXHNu3Dww7tAmDd64XmPvvM7l2PbOXuzs7Mfe/qzClJvEPQL1fcqz6cjBPMEhnQ3zR3R9z2xBfoyu6yOhPyIjSaVfecpvZlYfI+3y0EJvRqmXIUfWN/C5qzEh+F9dWYsGWrXPATpN1UFAd2bWeTKTm8BZzOB1hj8bYEw5KusI5dRFZgIlSmlIyZM26CLZT0EVO+hI3pf0SeMCDzyCz3ENMryOXEwzS0RkSIfpMNAP+hwnTwNjap56y+YF8a+sri4+PsJaDvCMQGQTB5QPsKdd1rw4d/Afly5djsysl0D+sZdLXNTMiRdG13fXxuhlFbfYe9evRQcv9/NW/Ktf/lL8x5//D+FX/X30934vvDj0ow1vfdvb4ru++7tj8/iJ8PPRHu7vv//+KsMBOoNHHQ2HtE+ZY173kXlY5x4gmKdr/cnMSp+8KU95bXnrEDFG25SYgWN7e7vuXWtra9RGXOWCqtA2RsYMnvVxAR7n0w7UoX9fZIfDgJMos8yMPYJz5/BiZY6el+CYwlqyzfkOkM8uY6XJev3YjP3Lj+PYbj4zq/3ZvuRn6QMyFzxF5EI2GJO0Bs8SpynFcE7HZy76ZqbVddyyT2ZGZkbwg4mHPsE08Q+lLSFYFmqdAcFnP/s5+icbwkrIwNrqekX6ta99LTQMhWmw6OQGlCvccrmZOmlhsg2C2KeeeipiDIKedV6jboV4hSmbxmc/+9nw1vvv/J2/Ez/7sz9XA2PHeLozYPUrZ44ePVY31MRAV7iZdEEji2oMKsOgdIbBPsPrVINix3hrpQJ8pWzeoFZ8flxAuu+77776LQkqT4Hvc1I+xysYSA7hGq9YrrO5ZyYOpAsVZF/BvMqeYVQG0xqC4w/AMUXp6xjY5UuX4hoG9jhBtjf5fsTFX4xrmyaObx4Pb6VaNk9vz6UzM5n3BeU9icw0xMyMKQ7FeePwcd4q3+LiR7QIQ/kLh10qvcu8aWaaVN059o8DO1hvKtycz8yKU96XEIdPZlbal/UaowBZhz2C9gLYL3gwBg0CGPGiCxihjSZ+xpsHUr7xc1hv+4hDcIE7Z2aG85kfwKd8qj7QhXLLzIjIuvivX9vGufdxy8lb0MHx8BeW1nCE2vEcfdpfXNpYZsHGxgrOOeCQbDevs85EXxHRsmk4t3oUjh8/XutqEN93LPBZ+Ebj05/6ZOiEtEHXUtOUuqacV5wrrB3QRX+4ebXYh/20cVkXd0HnI3JrD+d0nHSZOtb2BhsTMrPKxXzw2Ecgi9FEZGb4ZC7SqhUnslKwHtDGXY9LOvp+UvlzLvE5/xKskzbpdl1ZNi866dBXeDi1bilL+yzHW29Z6JGDY5xXR2p/8YjXNSxkZvVDOmdxqHvfaJkXlyAO53SsMraPdAvmBWUrfsH6zIws6Hccw3ZxmDpPKU21iTn2IL6jR49GQS/OZbu4nEvokZV9enhR973lyWrsEtCUbGLOjePApicv2qx4mqZFvh3rYWSegQ1nv9rN7mFgJH7HONecjSsCWjMrDcEj/apRyCxRoNe6A4K7HXBcJ3jYZlNfpLuxh9/ap22PW/0D1oD+Zsb6cgzoKh0z/Kv+2nkjMnyk01SZzRgnLc65hAH5iCMzIzPtWvlZ9rciM6PBXrUZ9WpakOWcsct+MzbZzEW/BtlklojIaMiX0kRSdh7nE8xnMh+QTYnMvAEF3EIm41lDzuNblwN8hf7W8ba3rD0PygluIUiFhjE9uuz6PnrfqJA20O84ZWBaCDzauu7ngWoZ1kRpAOojs9Y57y6BhLyJs+26SGizvtLDWyEDj12CMANhdSN+eROCZ8TXCSgoRuSVmSEtmRni9YZ8ht4iCz9N8F9YPkDXUwLoHWxQ2OYAZioYaF+7vsPhcQHXt/did/eAgH0/zAv2t19mEynuzPDRHi0HznEfm7J8wB4vTKFjhq0uwTptTtjD7uRTsDxfCC1W19YJ5CcxhvwM9eMd5gcMbIa9mU/WaGaGOmsa101b8wM4lIX1mSV8DtCx9r+HTEGBLGYcNA9iDl2ZGZkZ1keYL+z7Pe37gZgjD3FM4cd5xG/fBYwxIH/pnmOrS5D/GXzvw59jjEvke4gMyKvgmBnzT+Fnat9K4w4XQVtx9vnn4vOf+2xcJC75Em/KP/obvxEf+72PxO9++MPxkd/57fitX//1+Id//+/H5z7z2YD0GqP58ZDrxC3iKtjbWW7GtauHHnpZPPPsc/HLv/Irle8xIgaIGKD7BsDojTz1Lbb+ggyTEREjDNvHVP4yE/nNYzafYic70TQlCjpxD3SdeKGq//Ojgo7Zw+b3sI0Z/IpwH34PODzYZlkd7dM+R47OY1nfb7t1poJtlk0tGzO6r7qP+8kC3wp0fRdt1yKbrCA/1i39jPNlLtoiMhZPRmaJzKR4M1DkJzMP2+JGGjzSQMJPVrAsULjxY1mwIjNvyLIc7I/x6CNPxtGjJ+Jzn/ti/LOf+v/Gz//7fx9+j2CLEo+f3IzpbI/g+XKcv3Aurl27itBnceTIurjiAGdhoKugGhyNm6wT+TGNa9euxS/94i/FL//Sr4QBeotjM/j+zd/8rfjxH/9L8Qu/8Ivx5BNPxd133RN33Xk3CnQBNTXd5uRdEIZGr2DPnTt/w2hU6j6K2uIVinMqcOf0c0/nOB16262CDLxVzBve8IZQSe9975+tX3j+rne9M9761rfET/zET0D/fl1oWwTMO2xMmVmNWUVpMPJ15cqV0LCfJjD24yjPPP1MXL1ytcLFCxfjY7//MW4B5vVw8cTjT8TP/Ot/HR/6uZ9jAX0+AkN/9StfFQbq4tf4NJzAUC/w6kW6MxOZzgPfVWXqf/bJzDCVF8dpkKbWOW4J9s9U+eYWYNvN/ay1TjAvZC7GLOtMl2C7IA5BGm4G6RBu7p+ZX2eYjrfd9Gb44+oCr8BFEd1GjHMgjYprzql1ziFkICjoujYKizx8kJ+fgfKWR3sYXLQ4s5JNHOPQ5uHmArp5lFdz99x9L7d8s7hw4QJ2vBXSrXMQTSYyZu74/3H2p9GWJdlBJri32Tn3vsndn7uHx5wxZGRk5FSpIZk0NtWSkEBAgUSBBAW1oKrWoqpofiBouujVq1uwuuhSIaDpZiiaEmJKUUhIIqElJCQ0JVIqJXKWco4pY/CI8Hl40733nP4+u+94vAhFJl11/O1ndsy2bduTbdvHzn3XI/kprS9gpjKPwcSExIVr4PdhTp+4wgOW/vyrH/wVfGXOw+VWmIjpdyb1n3/yc+GJqx9x0G8MULN+RvLfRykF+TgZIMBZF9QvsS0yk0C2H9rZ9syMEmsILvUGl1Fsh84dHOq11pBHaYHafjKT0dnmWzcgGROJp69ZllpiNps1/1uhwyWbs6VzWToXhBvfziEd57BvKjOTDatvYGC2naao0B4I7BNugU/7nc9TlCzrcc6lDfu+Z0wHL0Nbk+LZ55yWHTqTlvHANZmZoT28t3St1lrbWOcSNzMdfgcmGtJb4ld2j/Dow7EPQ9dZ6/qSeCbu2lRa8iaPI/rLzKYzk27nlo76dNMbWO9HJDkbHBYcsNlnlna6bblHAmwifsTGY/xSF8Y3SDYbSVv+hYg138owsCHal5mRmeHlvaVgfQLxl2zmE+1VGxt4dMQS+y7Y/JZARIZyNdePCOdYj1nEigcDVAJPAYwhTfuW0HWezNLsVGsX8iodSDRc6Vi3TZ2J73jBvswM+4TMjH4+Cxw6IjIyS/A7MjO81EvSJq72kF7HHmKbtKQprHHXkjifYP8AgQF7CFQjSw1PTwulbUsSKvW/Im7Y7zhpCY6Vtn0N0KN2OyCJUBfrvtU6MWxTJ8MSHaAzarG+DfkNbqRxSDImqMdELvv6frbGyUTPQ7NTpoMZdVwG14hB2kkkpdHRE/zGB3zJ64gAA3Xnkf4SmZS3YCPLWvuoQjdjvllU6vKQWcP+wr2QpYvMDj4KsyJPZCS8Zib3EUt8p7LGvDnijYgydKzbUitjokGAK09L/G0ffQk+UPjgZ3nA3r0gzsAu+pIuczHmDj4nl0t8LZgXsSCaobyC8xbiiKDMEQmNANg3ILhC7iW0be+IF+pkCc8reMl0rjVuZkZmhjjX2MtLqRGREYB0NWkDGPAeN0I2+6NdWkpofcfzqser0PLzyUv4OGJOS9fcAnkO0Zdx74j1v0eucZP85fnnvhDPPvVk/MSP/1ic3z0Tb33szXHP+fPxyJveFPfdfXc8+vDD4ScHjG0DTEjnOuNu8KB07eatOISmOt3lRPs5DiE//JGPxC6HfKCypsdYwsMKGOBRmOoT3woz1dWTII5gvWJXY1VB50fwvcFBkXT8rPnu7m7492kPP/RQmAP69zH6pHue+Y50pT/Rcpz3gvSknZn4/arFcdsGGJ/giDhq3TKwyw3kNv+6fPlyeM3Yt9SLfA7IZ6yzVGZL581c20xeGjDwpF25jcTPXoWMzFfB/tfC2t8i1jjBlZkh73F8tXnwG2+nepnPtuLDH/pYbG+dJsF+X1y5fKUlJK+88nJcu3Yl7r77rnjrE4/H2XNn4sLd52NrZzMWPNnc4LXGHKVL6AZJqsL6asAPkP/cz/1cew3+gQ/8cnz4wx9pivy2b/v28L/P/MZv/Kb4Q3/oO+KP/bH/PPyDxr/6V/9a/DRPcRrT1/k3Sc6l1REgVjirzHoyJF2dU+XOZnNOf/baX/37eswNzyD8xBNPsKkt2udkDYi2aYiPfvSj7UTsJ3/yJ5nzl3mg+Hj7LuSPffyjbYFqcOfROM4tL5YjxrvGxiuNm8ioky0xvp9LLyjXpPoDv/RL6OxyXLjrQjz+lreEX/uHCcLPX73/F34h3vveH4gXecrcPb0bmYlBKiecG618hcRPA6lD58vMGAykzGtbcE086TTWBZrDcmoTV7D99ZAJN8Dr26f7zGxV6QkTTevSVDeZ2XjPfG3pwMy0aCC+0G6Of3n/peAYLdSnpDLzeK5oZXDVUgiINbZ5uMtif5DUdUDfYHG44EFnaH52jpNm/cQ3LCa/BgDtaAAwqBoE1HlLkAjAAws7k8WOzm0/JJjoN+J6fxZ68u+9pR930rdqlpZc6yviONcGScPe3u3m+377zdd//deHX8vkQ94RdEfmiuNLWtJUv3skYPP5RiwJxiZi+pv0J3z5EDKz+esAr45HE3d0lJlBZ9NDZjZ91lLizkWbASZAa+PpkIbzDfDlg4dyzwheGaX5V3ANzKXuqIa8yodtQinJg8ZGa3fdSk88fUhamYnd2LQJOuJPbZUN0M13oF2etIV8TOMXJEAJD5Yz1voRa079OL+gzuXXeRxr/PEhyDnsW2JX+ZxwxVOGATkrceWABJip28PXEXZR35mJ/pdNfz6oiS+dgRjk+OCaoZvRQwC/AAAQAElEQVQDEgfp2i/Pwh6bplBKDcGYpG0zUTbjlGuGHIHynXdAp9K0feI3uByrjhzLLTZQO2samRmZa/uPxIhw289gvnXbml5ERb7K5ihkJutjFqXWQHQ25aNwUz4g4VugoxFmSil36MpXZoZjbfc+uMSjaHi2Z67ntN++kzDhSUNZjJnWxZ36pGHbjPVi7PZeGgOv6ZckBeod1nRn4vkSu6zC8cpguxuq+MIadwR3bDj26VfSGRjgfSQylhoFiEhsPLY/tvJ0d8mak2ZmiQQK+ijg2bagz9NJaRXaE4jMKLWG5Qr6ziUs8RNxBfFtiywkiGMstTcETZCTsQX/X3G/QNZDDqoEbXKIn8uz86i72WwWzlsZY5s0V8wjjrDgQbEe2zu41MfaLzKmcY69A8wr3W7Wh1B5aCm1i0ryXUi0LYViG/dZaouplfmVd00/WNPIH4F4GeYA/WwWpdKWiVdGiCvIr+UYGepqAtQWExyRFC/Qg30TnvfW57xNWLW+ofmBa26J39rGJDGgV98uH5G4HwJH6G+JzTJLHDMSpdTIzPCSf2NqZt5pi0gOwW5EUC6hLU11tES3pZbmV20c9orXXNnuCj5hv6VjBwTzDwS1bzSaqzgini3h65BYcwiPgrzK897tW+QHz8evfvCXY//2TfzyAP9cxgYPL7fIOfZv77WP5PnQ3+RHZr868Cp50i0eSJ5+5lnysnvJ2S7H+//dLzJlia7XHl3TzwC+/GkLwbrQ6hGsrWUDaavXk+BY2+esU+Ocddtm2Nv/o2SJvoz7mdkOIn3Db+zy0wdHyCquMjofU2GL0iAzkXEVB/CfmU3Hztv3s1ZX1cIKXy/Yz/YOX+3wX+N+rbXheX+D5HuJbgt2aO1MJK0VclN9zc9I3BwhPLYPh7oa192ZGZnZbjLzDo+Za97aGMcdQ2Y2fDDv4MbxNeEquzDdl+3NnfjIhz4SL198Od7x9reHp75/9I/+Z/F1X/c18dVf89tia3sjzuyeijc9/KZwUT38yCPh18dUhD7kdUCw2e4d7MdTzzwdP0Ei6/8K9Lt/z+8JP7bhZ6A1To/TvOcr3xM726dIRM/wSv9CfOVXvCd+xzd9c/tM44/+6I/i7NfDq0OhKs66yssoYXLz/vf/u3BTHXDk28fO58ni3/t7fy9+9md/LvySdBP7D33ow/HP//kPt68aPHPmTLT/8fFrvza+Bvid3/q74rd99VfFV33NV8d//A3/+/jGb/qmOA2O4EY9w4FUjJupf9EbXAMG87RLx7FN/tA3p2ZH4cdUPFF9+9veFvfde2/UUgkIi7DNr0CcEcBeeenl8CMlJuCO1/EGZCjg6kDONzCHYL05CcFlqsNC+6k4VymlGdbSfseIb+n9BG3AG/yyX1zHTDChTX32WxemPsvp3rlP8mKfYP+XAnG+GGRmlHrsvBlc49qRqU/zZWbMjxf8bZLZZg8Wc2VTcDM/JHnws/yZeWcRmvx48uzD0vQHufqQsjNJ8712+sFx5IBNMhO7HnJaOY/JzhW9Z2ZYOs7xPsH7NK8tC33+76MvPPdc7HIi8RVf/uXxlV/+Fc3/P/CBD8Szzz7bAt6pU6eg2YXyBFfH+nFdRJZYYm/v3TD8rHctJdxAEL9tdOrVccKArywJcCOl/QgbQnsbgGPaVktp+hOfqdjkhnZvfeTXyC6UmYHIyOUDywzez8JfH/IkfXVnAurcrmFlz8xGR13MZj1vtXbamnTd1FJgY4ySAc2CDmctCZ94UD5pOVYZrKs/5xIH1nnbcLN91GvOBtvas5IMr7D7vNHWjo7T9tNYWKJ/1uw2rWHpeaIiHuKGc0pPGZzbBL7v5W8zvM/MKDKOXiKjtd3mtMj16mawyYHC5uZmZIpXmG8eXupKuXpilq/wTRSlK28rNgnjiHMu2QiW2gzll1Lhh1PDUiKBiORfCfYANp8h1IMyCvJWwJkgE1wguOwXqN75ES8z271j7c/MyCyN9vKYD3mKyPAqyA0K846RmfhAF7N5H11fw76K/0t3DdnwViQhfiZyQfxX1mWTbT1ems69wqdtnxFTM9dzZa7LBcmltlnBj3paUi5IQI6gd2DCBL0VzslPS1IOWNvqV3/0Ac2xS/QbkW19ZGZkAqWEVyJTRPKTTdeVGKFeD6HjxyEOeDBfcGpvIr3PQ9fe/kHcYk+5zQPvHg9SB8SVI/mhDC7lCWiWWqLylrfrWcfUCRt4zBgmVUvkld6i8T7Qjq7gYZIjSw0TWMtI1/zAuh+i5wGs62esu1kU+EeLkVkiMpsfrqAbXPYJVFt7s22A50yIWuCvg7c5a6fvO9BGdLNsuNJYYrPVsITXFW0TDNTXfCiDvDp/ML+J2IABFthGOQvx2c+hOo98MDL0/ZH5B2JRm0PZ4VfeIpJ/JUrWVmYUSus1YizwNoTr0KRzb/8w9g+Omj6SuYMJpZGZtK0aHGEL8Y+a7yziCPssOc1dYUdpF+hr4wjmZZw8SkPeMjO8huYzEYV7++RZvOXEN/JONOx3jKVwsi6OdFfQk4b9lkKWwunsYXuozVJJ6SLU6xBjazsi6db/J7hNov3yyxfj27/995NQn49XXnopNmYzEmff4A/EwyvtSxxe8T/Ngs/nXnwxLnJA9/Tzz8dnn3o63vXuL4uL5Bi/9Msk6vix9qvEowP8Wj7lrQHzayvl0LbBvbDEXsrScBiQmZG5BtvE2dnebut+Bl/qa+/2bXj6fPi2+dzZXfAjulqBLjzgMvYesI6MmfqIkJngpdM3WlZOzhuRzZ+kH1yZGRWa3qvXQ+KCe5JlZoa53Qr9H+EXmRml1Dh5ZWZkZuBKMdKxlkVphjvz+0acrvaTma0ULzPbWBtey6Mta8hc42Rma3Cc0G6Of3k/QVksDmke2eSuxQMP3M/CWyFwjQsX7mrJqknMxz/+cXAi/Mz2xz728fjIRz4K3sAmu90SiZ//+Z9vJ8QSNdnxFPGv//W/3j7sr0Pdf/8D4VemGOhcLCbDn/zkp1qb/9059g2/9WPA0VVeZokEVHBmxsWLLzVau7tnQ2M/8MADjZcP8ur++vUb8a/+1f83/uE//EfxgQ/8MniX4GurnXiL69fpGRh9ZaPBbSssBkuDkptzxaADwUKwr5bajKE8lT6NO+tnLTDYJm+XLl0mUduK8+fuis2NLZKOU7FHsPZbLZYEJ0/Anc+vNLvnwt0svoMopTZnVJlLFo3zSTuQsZQSyit92zNxEhSTmXQnY9XJup6ZTf/ixonLcbYJU7N12wXpT+C9YP8EjslMizafPInzxUBa09g3Khuh1/2a8KbmzES+47s0FEzgghiQc4VelgTbJX7Zxc2bN+Lg8IBAexQ3b91qp8dzToP9yjl9R5vK9yWCkaUPfCbHftn9DU4I+r5nU+vbQp1j0zU/LEB0LRfKpN0EbWTbjADj/bYBBz956+NvDb/VRFoGE22s39dS4q1vfWv4x7JB5mTwuXjxYniKbpCQnjS0uYHi/vvvx6cWBJQu5EN+MxNf2okJ3zF0hpuDvJy0RdoA2GY9M9HlGmhuNrSUdiv9BYxAlozgR/quUXGUfc7Gv2FiCcirPAVXZR2oA6FnI7cs0iCMzdCp8kAOW60iM8OkSBnc3NSfNKWfmeGctlkakHvGy8OE49i+X59uZCYnH4fN3toxM9FXDS/lvsnJjvp0/EtsUs8880x86lOfar5i25r/VIVt3iM2aPGd1/F9N2v+IC8dDz/aU1mNC9bFfeWVV5o9jgjqjrEstUQlsZF37w/Z2NxgSilskpdb4j9Dl5klpHvEvMofx5f6ltb6NiPBi8imP/1Y3CPmy8zwyswo6JsivEb8axhWDX/Ed51XsE9ZpGH7AJ4rKgv81oqss3CNyFOWil5G1thAOYS0C3NM4L1zSGcC2yaotcDTq+DcyiSI7/2al1Wbw3v7tIt61QYm2AsTJtaVfWu+A37ijmyIx/ixtYmzZIN1HzlEP0sShSwlhEIZ8K8gSERR2pgVOEtismNWjJVeKZW9ZM7D4GazT3ANdEz9FV1tbGxCN0mU1npeELOPSPSW0iNxVTerY74dK2/KDZk278B+VuCplIqeapPhCD8Q7Ou6nthwu+1VhzwErOBNXmEFH+/gP1t8sE26tlsOzIlZvQ2ThdoV+AzmXNuwwnvm+p7frND1b3l0/KuglqJdxgSYZM5CUcOHglIrYwfWzYIy6AOKdlkiy8BN0Lds8HoeHZAJciS4I7YcWqlulFNbHLBmLD3ssH0kKxrQmf0jDAlOMiCvbWtdj6EdhAN0pl3FazrOGl7eB/NmZuPtVXnHqKUEzfCzlsG1EFzyT0FftlijDp03M2krdt0B6Q3waWxb4hOZ6zERa1npYp+6FQdHh6ohgvZAF0v9BnxllvdDksf9/b14xzvfFm9604Px0ksX0dGKvOiFuHzplbh65XLb34wrqCOukesc4H+J3zzw8CPxxDveGR8hHzOfunbtOlOUlvvs8cAYXMYm+ZTfCQZ02epyliDx0+7XSuNu/WObtRX8Xr16hXUyD3Wyu7vb9s7pIxx+q9sBSfWnP/Xp9k1sHiwp17R3FPTtnOo3M8l/auCojdaMfTUzuR1DvFBPDQI9DOF1xBo3XmywH4njXiot7eZ+XkplbMWeK2y9arQyk7YSd64Tcq7bxgClVSc5LU+Cnd6fLK1nromd7LM+wYSTmczxKpSHH76f06xtjPuF2N6ax/VrV+Piiy+ECeztW3skjwfx8kuXOIneJYF4iET2cpho/6t/9WPxIz/yI+2jIQVlaoDMZEPa56nmufbxkDNndgkUS2hfDL9H0c9mP8VT2ObmFhvRUfgf5Hz91//vwiTp6tWr8JjNADJda4eyanRsfjrMDV4RqHAT9L/8l/9y/OiP/IswQPvEfNf5C/C+w6nNGJXgYOL/oQ99KDaYZ3Nrs7VJM7hcGBRNCRpMQ05tloL9Ooe0Lly40IxnINQxxHecn0V3U1cWcbvScWK/w1AWHQHgueeebxvaDZK7xx57rDnBgqdZN2T1pVyW125cb/xV5NRBIdB4s5RnaQvWndfPj3oPU6I03MxsdXHss/wPQRvArwmf6mt+bBdszMw2j3Xp2i5Mdcs3AnEc86Vg1TasAXGEsZVBEBjdSUi8rU+ws7PdSKk7sNmkbrX/NdCFvmQjNTkyXoz8Mim7du0avvciQe9mW4j60ZLAkZlhAHGxagPbIpLF7QJMeBi5xY4ENT8P9hIJnL6nP4j/PKcJV65caXjeO6/+f/369TDhtP7C8y/EU0892f463P7GM0HO741/05ve1IK5PiSvwaWu5G//+HWadOWrwCvd7Sfb72jzOs4xx02sldIgc82//Znr+oRnG5K18UFf5pqivK3YBGo5pgHRzGz05MN+IdO2JEGZtb6Jv8wMZkKmw7UvswbV1w2C/21OP6SxTzCWD9eDbfp6A06yLvHQKq3gusXD0yUektSx6+s53hRoA0vH08QeVAAAEABJREFUql/Hr/AbT1U3OWle2zFJIrumfz83qO1XyOQc+of+sLNzKtwAdnZ2iD+HYT/KiAXrVTxBvuVTXTmff2vi//DohuK8wpK5ay3RkWgXylorBwWnIjPDeeXdg4VKDFuRPG1tbTd9qcOCjqWdmeGl3M5pm/eDuzQVaWZmo8ktvjk0EG9kbYz4uHASLzNFbXPZ3rEha2+IRKk1un4WM048ZzyYmkgN+OPYaK0Y59pboZMlsWrBXKuQV7wNFQ2tv5SMWkvTc993MWOjFHoelEop4I2MW/MZXLYpH9VjWlCDb+9HSvVv/wAPA/dr0TMySmQWeBmgGVy0lRoJFICGWGJbY/ESW0QGffyCP8i0MSZBwaWMS2KDSVpFH+okoS1U7BOB5zYlwRsMDIB8jZlRsG8lLgf1TO5LifU1Msd6kLhD0+P6PgI+gOGYzpJ4I05mRuarMDDG9p6HMedYl33Tn7opzGVZsVvmmkdlc5zg2JHzUroCVGhHDCP2A9rJcy1RKuOMocB4HFMdu9a1LYyxPaLJ0/oaX8vwIWKEPj08CNxq985l+9Hx4Zz1ST5IRIXXIjPcTLQyS2S+KnemddsKWAndkXFd1NJxH4HaIqGT0skS0kxK7TeiALVM0fgd4X1BjHbdHvEAo06meU/WM7PRzsxGr9FBTg9CfBtlrjPx3fqYYKJDdT2XE0cc19c34tIUBboTvvPa5gGA+8GAQEtigHRWlMICfzwigTzgwOj0mdNhfLn/gfs4PPxM+MeRz33h2fZxVPcd4+ENcp9rxFJPw2s/jxsc6D3w0EPxsU/8Wjz51NNoIeMMh5DmIuKpM/3ct0ADcg7wIK+vB/kUpvah4brmXpXPtW1/xzrwrez169diY2Memcnh7I0WT1/klH1vb6/tx3fffSFKyRYj9I3MDMdOoJ4zEz0OrO9ls4c8ZGaIP9Xlxbr4gn3yYbxxrqeeegq/vN34UN6M0uriei/E8eU4pIoRN7B+3Nzwncc24fV17zOz4WVmGybeBPZPMLVZ2mbZBhz/KrNZx6azj5JuxObmRivd6Nzc3OhUYtcCVIdiVu2JSWElphGs19q1xDxzHWw9PXRzUzmZyQZ8FF/3dV8X/o+MJiFudE888bbwP5ZQaf7Rou1HPAEW8PmBpwMW3RguJOcJGr/3e/9qfPCDH+Tk/YE7p3467pyNI5m7wxn8PLen4+997w/EH//jfyL+1t/82zgtT2TiYIwNTik0xjWSsCUO73zHughlUkGZ2epLgqT3p06fiTnjD3gC79CF/EijbbrgbLGRuoGLf4aHiyV0N3gCu8hJ/Pnzd6HXzcav9A2q9g+rkfYtksBb0QIL/Et/PF4UKzaSgQ1oxanVElixCJTVdnnKzCilRmY2iMgIwAU9NBqBMwfXuj3oyywRkbEeV1oprQmCy/rAXMIS2QTn9P5kn/XMZI6h6Yqh/KwXKJUv8jPG6/8t2ShXAnNK04FTaT1T/q0FC3wjMjNKlpYcacPrJLfawcBmwF2htzNnzoTQ4Q8HJHj6kPYppcDrCh+/FSZnBg7tb9Id6GwgEKIVFvwqBu59MLp16zYnWiNjbseS/jn+M8O2Aa1+NmuvA29wqtqRePj5188/+WQEUt68dYNg08eFu+/irc8zcf3GtQhE8dtqFrwi94FL35/PZ6yrJXpEMxjPv1rf40Rie3snKutKkO84vuS3QCfwjQGdNYsyDrXAUolMbbKmxU0bNenTYYKNmeua+vFeO6uvzET2waaYxinPgA+6Pie8ad2v0InrYYXexc/MEEd9u853Tu2E//HCBrHF75/uSMrsm5Hw7Z49G1vbW+H/KOnDxwXe/AzoXX1Ky4+IaQNtK03nUjd+Jl5bZ2Y7OX/66adZRzfbQ5d4JuVT7DIgP0+yvmBjq6XEDDvNZ337i/9b2M3Xnz68zrqubXIf/tC/j498+N/Hr33iY/HpT3+SOLTPOp0Tww7j+eefCz8O9/nPfT4+8fFfC09xPvbRj8bTPFB9/nOfI85cbqc6Izp5kQct46j+2ZSJT9Ra0OnQ7A3r+HGubUafNq38EjbwiVM7WxxubIEzRMYqxoHkd7WgXEaQTGGlEHdrc45MFRzxhuhqRt/VBpV6+99sN2axMe9jk3KTTVL5u1rCq6CT2vysRiZU8Sl1OFByGz32UmcTTcsKnwnPIz7RAP+TVmZahLbTH5bEQbtKqbQnsXyJHhexot21Zr+w4vX/QDzEpSOjoJMKlMgs+OLY/OmIREpf0AekGZGR0F3hLyN1biLBj7abZkQUIOF/Fml7ZCSlsGKuxWIF7YgVthqgYXvX9VFLFyUrUKLW2mThVxT01HEvlCyRUPdHWQcYWgOmoUd+RjohGyP3K+KbD4WWYkgrMyE7ghXwMbT6gM6X6oaBmRmlVGLeZshXZmk4bT7wxpYEO3YVtRTsXoMhAVV4j1aKG3Ag2N4AxjEfY7KNsT61JzQH/GyFnw0NlpGZrLEDDrFW1EvT15IDo0ywWfNH7NnGsxUyBleBF4oYMKbzK9MEK/AHZLNdEG9EFnVjHHLvXrLnSEPNHHDiW7EJExODB2iOVLNBPfbZik1QP3ytIJfN3l3XNRxF11YCo1pbJnzLAzDrZ+FcrlPHDPAiSHOBvzlentc+MrQ5nEveT4JjpGM5tS+xo/HL5NjPnC8ZiKshQ0o2lvpgw9mPK1evxV/96//PuJc3nE8Sy27cvBVPPv1MvPzKpbjK/nbp8pU45IHCjz0d8vbn4UfeHD/+Yz8Zly9fbbaZsQ8t0dsK/brvDZQL7KJe5QfFvOantY0RjZHWA0/w19qP7yP08YLrZCR1//7sn/zjfxT/+l//eHz3d//f4vBgn/W8iN/8m39T/Ff/1X8Z/8nv/0/ine96R9x7371x/4Mc3p7djQ0OOe/j/p5772kJueveuM1U0fXzBgH1Sb8LZAwudZmZzTbBpV61j+Ou89CxRJEj4/p+1v5Pl4H4oSwJnwKuh78O2Gs4XjPBtZaRSvtpso6IB9FWp9XSuSwF65nID9AdmWnRYOq3bA3HvxwzgX1Tvdx9zz1xyCZUao2sGWfPn2uKunb9arz5sUfjwTc9wMlFH57gHWG8o6MDmB9o6xpplVJKpZ5NMWfO7Lb/vMb/1KXv++gI+jd53e+3gWyQoPgZnkucYEnP0+lb9Pmq3YW2veVJ92Gjk0SArq+RxwvXpGiJA/l57UKbDhWR4Tif3DILfCUJ7ako2UVX+7hw113xeTbFv/QX/1JUePSPLUcc3I93bM43Y0XA8D5ZdMGlUjT22KxGUKHd058NkqttTsF6Tx9Y4DPKA5Nu5tgmUfAJr/bM2fec+L8SzzzzbHz605+hfqk9db1Iwr1iEWPXGKCZx7x2dRZXr96MdYxK+gZgjBVyllqi1NoCTCR9gZGRgeENp1DXkBV+8BVkh2snAM82IagvWcyZ0ALf+zVucEGP3/REYVyNjALYWphPyKSt0EqZaU+85hr1aFoSfY1suoMyHrfRHJkJxB3wpAXpYhiXyMWGS1AfCe4rEocVSmjBOXB+AZ7WpJIFvQwXk28NTpGAbqL/W7xGk+/z+KuL+QZvBhb4sQ+LvoV44L77Q1wXtnwJsBMFeZbLRSBsiOs9zMSAL9QsMZ9ttLkWh8uIIbnfDPlQ70sWeCHwj9A4BH+PjWDa1w2mA3q4RkI9cIK0ZNAB68WT3MiIGcmT8x7Rdrh/QBK1Ezs8oI3oraslBsqAQT8nmqVjTS6j4F/8isR2yZwFSGgJhV9dSd4cDzHva2gDmkJYoksrI8ZWp4k+K75EEdKwPuBjAb/+8aZjbt26FUfIpL90/az5oPizWQ/WyIY/b2MNeLYLR+i7sqktCfKRBZzNZiumZV0exund3XDdHBFAZyTWt/Zux7m7zscCWY+wQSE2dPM+Bv5lLSGtRx59NEy4z507z5uuu+Ls2XNx9933wGrysHMLPQ1O3coBf8tM5joIefEPUh955JHw+2U3iDV+vrqgs4rsvj1wnR5yirTFBiDMZ12j09WCnWdxH7HwbU88HvONPh5+5MH4mq/5LfG1X/fb4t1f9s4Y8dkBvV6A/4yMo8NFmBgs8AFjmG8Bn2Vz3OMtoPwfsVE/89QzbIaXiQdPx0u8Fr548QUOJK7y1u92vPLyS3GJ18P+wZM6hk02o82o3RilDrG3fyOG8Sj6Wbb7yGUr+1nBlzrwMiJXuO5RZFk1GGPRSlw0GhCikyTdxHwclrEgdq+WRzGQRE1tS+JDRMHeY1iWUmPA2Vf4+hEn/cbDAT2v8BcBJHQxgjNEgememGd7jx9sEb8FdW9fZooeLIWopUNreOkY0cFcZoGPgf4SSR0n44FhFl3t2MQP0O8R/asInYkxUspI5kVK/DQdA98ja3TVNtqMg/2jOMQuwhEJSUSNJX1H2GJxvJ7xslgeraIrPaMrUKLA58i+kCzmAblX6EQ+vN/oZ1GZy7ce8jiAt56vRt/No8KvOirordSKHpUJsfhp6w/dlVqbjx7w0H+Iv4ivWAN6riWRuw9YCHU5gH/Y9L6KWvuowIo5Ex4cs2StZSbUI1KGImKEzgDfnTzQOsg/ttnANsbIDvwZPPRAZcyslph3NQKfGLGrvlDwk2F1GIvFHrCPHPiVtKGrbhZHA3obYlgla027RON3RnwYhhVth+j+APus0PkixnGII06+7cvMyMyGX+FBGQOehREeApixfw6sr8AGs9k8Qnkzo8DnIQcT/byPDhz1V0qJluxHYZ5oV8X/bB9VEi0Dcq3QVYGGSB3zztDHAfv2gD6P8I90DvCvc0rruAHdCwviVSkVHQwMHaEWkYm2qerrg7zDpziCt7YJkAvLrp/Frdv7cZNDkwUusY//Dcy3p23xyYB32EPcPg4XY/yLf/njcf7u++Lxt78znnn+xdg8dTqukFRev3k7At4vvnwpvvGbvjn+u//u/xzPPPUF4spV5onokHuF3motsSKmLonJHfoResbVkvAeTY4j+gZkdAwSxQrbBnyUrFFrF4Vx44icQ2FApYfYvIzwUKivhaT2NnMeESs7XGaIm+y5Hix94IMfiFcuvxKnz+6GeZB/w+f/nPvggw/E297+tnj4oTcRwy+Qm23DBzMy1xEPusKCtVzhU/0HV2byO+A5wR1bKb8DSuYutNstYuwSHd6+dUAON7J3A0viAjo+3DuKxcEyXOMjdhZqlraGXc85Rqt3pSLj2OgHV2Yi29B8tDQ9jFHhi66GY13IzMaX/A7ociqnemY2fMet8EFLccp7ftN7wtcXhyQAfnzDU0Kd2U3geV6R7/FKgN2c1wTX49y5czGfzxmLYExiX49DycD29nb41/bWVYx/KGjABRmDruL7vu/7SD4/3ZiYGDh//jyby3acOX2KTfUcQnbR1QL+MkpJlHoUHYurZ4EscH4TFQP5TU6iSimNlwEDyIf9mcnYgbEoMTIuvXI5YgyMfE/89//9X270Dgh2Z87sEu/a2boAABAASURBVAxWKHLtXMqkAUzE+66PEZrSD2iUUuHtPEnZFvLdjM99/vPNIPKhHIL8+crf18Uf+tCH4Wsj3vLY48jTt4/WPM1T6gMPPBDqRWcv8N4xT4G2f+SQlJnKsxEaJbxS1gdSkCFWBC0TddgKQZyBRTICzj9gC8H2NhQ9FOaoOIq8Wbfd/gnEXxKQT7YzeSi7oN5iRHkifAnATMF0DeRY+tI+WQayNDim06gyKOExKFszhFLgPtMBUAPRYJBZsFWNzePk6dlnnomXX3qp3Z/d3Y3T+E9hbNfV0C76rzzoXx2BSJ27eUVk7Jw6FepDf9E/fdhSR+pxhT6EPYKjPmEQ6PHvOW8zxjHC9pu3b8cSvV8lOFfmOyBwLomYAzY6NJChs0J7cPl3AUckNpcuX8IvV9HPZuHbnnPnzsYufN++fSvmxwm4tiqlhv6wwYOdQajWLpbyBO3MjIo9hYIcA4t4wXyB7Uego88/pJSPUtEXPIzNiAHKEOIUaAT8CZkZmRnT5brIzBjoV1+W6tD2gM4teFXH1lfMXeFN3YgzJyZo76V6gBfbvLcUXBvS8YT70qVL7bP1nnaYeB+Q+MqDNI/YUKV7ik1GO/rApJ58yH7Tmx5qa8p2cQUfEowJu7tnmiz2lVJCm7/zne9s6/0set49c5oT3VkUxE1k6WqJ89jAmCXvjttDvhn2OXP6dDz25kfi3Nkzsb+/xyazFxcu3BUPPHA/dCuqG9e2ZP2ajE3trkd5Ugf6yc7OqTC5Vw8eLjz22GNx7733to8yXbz4Ir60R3x6hYeTjdg9cyZ6/FS+PM2+dfM6yVelrVk6RhKRQoDqakYSESw3OZ22PDrcb3izvrZyPiOmgctOGIjZ2qwLfVfQwRhLEiDHQZj+Drl+I+hnXSetJCbXBhlc+EfBT7paoZXwE+uSNnrbT2ZGZoay1wINbJKZ8FNj3s9ik/W0vbkV21s7bf5Sagh77DWHJKIlC36/WNONOJ47aVuSBNJ+jK++s+Gu2rpx7cAe9hkaYGpo1AiSh4q/LllLgjb3Xv4gH9rO9oHg6tyC7cq4xKeTG+vCjL2o7/rY2thCj8s4Yl8KZDM+C1lLBDytoGXfkrWi7xfajU8FXQysEXlwv1HHyuyDrngdtJfw6UPcwb7J61G4HpfwIb+Z6XRRimXGDPwMRCTZReFNn7O+C9sWrKeulpg1nrFxod7Rh5JW8J2UAw9dQpJo9x30+orO1N8C+Y5CXiGPjlZNp/LXQ69kbfYIYtN81rd5BxI+kz3j0iH7rPcHrKEj1vhK/uERr4B+SpKhq3CsyXrf1VAnBbnGiMjMNvdtfGJO3F+hxxXjxcksEZH4wjISX0DVrT7pKGIM6VRkP2Ru/crx6neB3NaVYQO6Xdch16rpOHM9Z3Cp61prWHLbSuuozNvje2aCWdvWMLb2AYZW7BH6wB6HKhV91a5vf/DZ8xAxwntmQX8De3vEbex8/cat+Jt/638i6V7FLm/B//1HPhoHJKEvsM8dkVQ+xxsyDy3+i//iv+TN3Ysx62bovA/5L8gpU8o1oCcBRkItD/iaelkcy+39Wg64gIdgbci74xuM/k5SvqSSsbm5zZqdo1/WHU1dKRwe3opCeeXK1faNcR4q+u1y73//+8PE2/pP/dRPx6/8yq+0fr8U4JmnnuaN3xXG7sla1NpTZmSubRmR4SVvE4+WyjSB9/aP4GJhxqN/kukB/YytXOGn6FTdH8OALSZoY4+FnepfrJQX4WS/96+HAf3alpmRmVYbOK5Vjn8VX8Na1/FMLDwNcuN597u/LHY4xb148WLbDDxBdqPwD7h0QCeYzWZtw5CoII3MbJ9XNHDYr5Ftt/QbQq7zKuQ0iZF9p07thK92H3744fjyL//ycA4XhYFFejrRdN8RAC5fvoxj1dDIPhRYulg2Nzdp71q74xyjY8m/Mj3/3Avxa7/2ayEfzjGNlafMDOUJLpORWY8DoDwDg4mdZWbicJvxtV/7tS1R8ltSfuzHfqx9TaBOoC6WnJr4LQV+PvShhx6Ka36mitMVF7c0pK0Z5FlbO3cl+L/88ss4zNgWu7LARrtXDkHagvMIAwvJ0qAzEOQWBNMVAU6ckXvHC5nZDD8ymX0rxll6P8F0P4AzMqiV1Km2n8xs5Zf6JS37HZ+ZbU5lzMxmjzhx5VRnDscJtmVmpH0SabW8o4PMDH1FXOnqA36cSRs/wMPLKRJndanulsionOLdJHFaEpj1oSUbl7bPLG2h397fh+Ycm261eZZsAvqQ8xjItZk+mNm4krPIzHYqdfGFF+MKb2S6UuM0yVShfUEQK5HhBiOf6lWatdZwHehz8uQc+r+05d9xmes5Jr5NRKe6NByXucaR7gQylZltMzqJP9WdW14cbynY5jjBuiAP6sg2YcJTD/J5SOJjuY/OMtfzqR/lcqz44pYij4Q/StDC+wH9y496dQ7HTLp4iQ1khd+usFnfkwSw0dZaomOdz9i41c8hm+SSUxpx5jyQnDq90+iKL3hCvYJGKSUIuS3u+PBS4GGXBNuPoxjfnN84BhIx7VQYE/q+b7ZRx2u3y6jY64ATryX+Iq/K7VhtNudhwjdv0nz88cfD/4HtHG9T9DnjzG/+Lb+5zb9CHunI/xaHD4697777WmyTJ+uZ2TZ2xxn71OF5Dh2cKzMb7hKfVC77rEtXfR9iD8vJD5zLcZaCes7MyMzwcqx0Mte2c5w4ym+/99KewHvnnCAzQ3whc01TekLm+j5zXTpWOpaOd+7p3lKw3XmFkYcGedeOPvSoj1pLVB4IbEvNykPDigeNBQ+sK2wt7RU6XlGXxpUrl0Od3OYBWHtp5xX9PT41EA+vXbvKIdENUVv8r9AfadevMrPpqZRCGcTg5Z31JC35f3W+Ff2rRsd2K87rXMqgfibITHypayBtHyo3eYtSSeqkZ6waiYGudf8DNnn2c8I3btxohzn+8a1+I31BeztPcFV81HmcU5/cIFmstbQ4tkInQmZGx3pyL3M+hrV+58zMJoc0Az304PXou2fd+TcwHnpZbm9tkPj2kTHi1zvtMMN1KX15Ugd910Vmgjdv0LOmGl8kkwXjCdpxztqVH1BjZM6RN5hBKa2Dg30SzmUU1qz0K/zIs/RX2NHS+1JKKLel7bY5l3VlEawLByT56tJ9fkTPwWXslT95mc37xq8+J01tLWTmHftLZxpr6XyWkApLYWqzbntmWjTIzKYb+VIGoWI7ca37EOYBmjSukrDusJf80A/983jgwYfiyrUbcc/9D8Tla9dik3bflv71v/E34nv/6l+LQ/IMP6K4e/Zs3Lh5I/aJkdJyUmUR1JHzKIPtzmHd0vaR/MYyEx5FALynaDxbCplJrFw0f5GmUMlZjJ9bvI3d3tqhbySmno57770/Tp/aja3NnXZ/4cI9xLGz2KyPjqT6CL77fhbbxEQPZK9cudJ0fVI/6kUeJ5An+Rbss7TtjcAx6/YBuiTcyGib4LiBvUgQxzbBeiY6ACZ5LW3/UiBO5npc5m8s32hsMWlR2J5F4h/8+MeKKtKN4hd/8Rd55flSS7Q3WNB+7tFSp3WMRhVkWic64lT8HKfejj3NyZDBYs4GJWMKa1L0/d///fELv/AL7XOr/+bf/BuCX3eHvpuO+M4hTRn2PjPDTeoGJz3Oe+HChXA+8dxIjzjZc3HJS3A5dsZDgP3imfha/2t/7a+FCbB9mdkWuInrLU7Iayk4RMVxViRhs7YQt3gV6rz/nAXwD+Db5HqPgH771u24TiJtoDRxcG51p/O4Qd+Enhuq88iLcl+4626cuARxK0aeskpZz+UGMeIUOpKBphBwRHKc8luqO8uhOcvQeLS+JLCKIzgmuFo7m7Q6UVcTSF86a1wQ+cnMCH7ii1yZX6LzeMxAIBMyMzKTgImM8erlfBPYmvzKzEjKEbkzc12HzoRnSXdYKvfEt7JoR31Cu+iHJkk8lIefhYdEvPDiRTarWwxPEuNDaERkKfBVm4r0TW0XXPp8JfhJT32ZTGpz57RthwdNechM6DATEyTjbvCwSEPo39JY4H/iubE0mcDRJzIzegLTQ5zG6ht+Vtg5rl271myoDJlr2plSDng+gPQYmdlwMtft8qQeBOvOxzQN1zbvM7P59NRemtxrezhGWTPX9KY+2/UN+6Y215F1+wQ3VmmWWtBjaUniNRKYI9b7ggc9dSqePFiKu+DhQx0or/zZ7nqwrq6feurJdrprAmXSM4H96jRYKIW1UJlzZFN2vPMcsrGs8PvLvCVwnTnPAh5qrS0mKIvzuq58EPO+lELA75pupCMf2s6N2MC/JLHuur4lbNr9zOnd9hCmrx2QeC+QRZ4Ex9+6dZNT+RsxHRi8/R3vjA0e9neIeQ89/Ejcd//98eib34xtIt761ifiLW95nA1rSUzZAObh2z5PuI13N9ks+76L53l7aOxYkVwckkx3JDHBpVw9sdnSNkt5WLLGlct78ZXXUpBf6Uyl+N4L1ic6mYUZko1pbLwOxCVcPPK4vZTa2iMykjbvBe/Fm6Cg3+AabaDMFF+6A3cR9lfsYynYOOEusJ0xOLDxFjq0fp31sWBNTaVtcUx7IGboG44fiIeZyXq/2WxnH7ehXZV1hKa6047atUfPBZ9yfmms8CP1KG/6hOXEn+3CAttbjsxvf2bygHYznnr6yfAPZZ977rkwUdZ+vrkQfGv11FNPhXuC/e6bvgm9zEPBy6+80j6Gabt87vP2LCLbnmN5k71DGzqXPBmPtrd38Bt9ZwM/7iPTdVjDS/7kTdm065p/7TmGdZNhDMwJ5RhdKWFdoMbwMeazjj24RvJAQydjInqS3VpLJGtQHd3ER80Trl69whorJEtb0TPOeVecJh7wEL7gzV7NwklrH2dYB37t29ndXd4MnSUB24nNjXmj25PU+/cCG5sz1sw8tI3J+AHJ8UAC3jG3djVGuB7cOwM+XKfiVvxInVhqb4Ro61p8QX3YXkqGOhmxm/URX1i3l8h0bzhADUOUUtp46WRmux8ZE1wr1iIFrjdafBFQ1wN9r+JM4zOzxXDjvW3yLH9L4k1lX+i6rsXSjvVtzpWlxj//kR+Jt77tbfHixZeRusRXvuc3xduIL9/5h/+zOEDH6mN7eyuu4kvmCwvWzwIfnWDiuaKnGTmQ8p0EGF3Lg4zpDbOM6KZV/dUaX5VFOjare+cwnh8QE42fHTFze/tUlOzax7YODo6i1p5YtwKWYYK9yZsf8ZTvABsfIoM03fuWxLAJ5PskaKuTMMKvfFiehMyMzNeCeIFcmXgw40bkk9ZI3fLkPLYJmWsajvVePMvp3vrUZn0C+0+C7d6f1Hmre7K0zVOGAmuYu+66KwwWv/qrv9oCQo8T+JUtOot4KktlO1iGu2NnqbWEwczPyno6Y13a9jumYnjHqWCf2F24m5sb4Sm5C2tnZzueeNtbm/OL77yOdQ75kgfb5UGBH+X1rgEgM9tHQ2xv5+NpAAAQAElEQVQXt7BwXHCHbFZTm7wr1yc+8YnwP77Z5LVlKTV6HEWo1E2S3MhNpNWFTvXe9743vvd7vzf8qIKL/pO//uttYSjbA2ymD73pTW2RyucWT3iPPPJo3HP3vXE/T6OOd95NNg/nejMbb9/PWHgDr6QPItjUPAU/xPnkVxqllIiMKLVEoT4ZLbhGnIWCYUNbKCNO431mWhzDGOrGpEWa6kBZ1MuEb+m9IK73x4Mj81VamdnuM3PqbvfeOEawnpmt3XthoittQRzbLTMzaq0swNrky8zIiDvyiC+MbKbTGPHVpf5gn8mJtvSB7hoJ7ylOtOe8ik709dBDD8d9990fS14bZRY236MoBLRtNirpzQg8+mYtJVYEO21zcHQQ/gdMJuvbvGHxO7q12yOPPBIrAq0BRR268Xuv7eVJehs8RBZkkD9PULShPj7rZ+21q69RZ8z5GLb/Hd/0TfEN3/AN8R+96z8i8XoL8Fg89tibQx6kr3yZ2eZ0DmlKz9J5UVPoE4J12xynTgTvHWdd3izlU1zv7bcUpjbr4ujbmdnoe+9Yfce5HCeUktiuxJwN0355s82PnL1y6eVwbdouv/LV1hKvfZXftuCydM5rJOl33313S1Qz1zLbDgr+u4rKZjzNrT61x9HCh6YhnLfiQyaW9jnXHDtMerSUF3HkQZq2aUdl8t65PFW5fPkKSdot/C9ijg8dsIFMdDNKRCT8jNhkCC/nGlmH8zn25aTdtl2SCXna4qF8Dh+2VXxO+urDNsH1KG198a67LsTVq1d5G3ibpO1WXOZNnfFvwpNepnMPzL1qdsnMyEwSsp4pxpAXfUY5pU1j042lupOWoP5HYoX4mdloyZf3tgsDr13DBQAgXkwAdgje219LFyVr63eMY4XMNW/OO8HEm/22yaegbJbCBief6s1ES5yAz4wIDz4uvvhiXL50KeasHz9a49vFIx6yrpLs6a/6kAnuRO8q+hxIvJXrELynn366JbrXrl+DYkB6CP3Vz+af5o3qBgdH0njllZdD/etjVzhlszQG6C8epEhPGQTXgYmgMQeKnNzthB9z2mQ/UZ6O/aSqo1JDedSB+neujn2yMcIv6VCEhzT6plDxaduWxKUzPOgZp2w3WXGs/YJ0M0pU5pn6pnnEs188+VSvQqkZ/ayL2byPqb61vRmzWR89J9kzAG/jtfsiTLhn4G6TzG1ubcTpM6faR0Y90PLgQboLkrsRp+j7PpRt8gWUHPuseU+pFy35O2L9rI5hGcEbjI61PWPe+bwn9vnwMGMYDwEk2H5lnPuz5a/8ygex3/M8jL8ATxnarEOH+rq01aFlZrZ+iLefzIyKLnt4m7f1ODb6N48fYNSPcJs3nvv7e2E9uLST68L7zGw0vM98Lf3gykx++zMez+0cA/MMbb0uSSDl01Jwb5BX2yIcm9DveGDZiRdfuBhzYo+HVZvkYT/wT/9ZvO3t74yHHn40/i//178YB4tV/N3/+e/HWGrMwDOm6f/q3/WgHuRzKq0LI2tpguBSLiEz4XN8DdDd7i0jxlZkZmRmq8vbEr9csq+qV/3ffXXn1Gl8hhHEjRUxZBxLzOf4VT+PjBr7+4dtD75x42bTcyUuVmwjf/s8nFnPzMjMmC77ToLtmdnGB9ckkyW3r/nJzEZLOSfIzIYj/gQT/RX7+xJbeS9SZrbx1ifIzKnaSmlYsRQcO4H0bLM/M0P5Jj6KSbVOaMDza/F8GneB33vvvS2QSMR7E2ODj0/utknAch9n7fuuGarWEi6GQ5JcJ91HmU6sE5u4fMu3fEt8EwmHn5/0xNuTnY4F5jgXtjy4CKXhIlmwWB274uRhGyd0/gMSU9sNjqdOnWoblXyIV0rhSWpB8OgbH5d4xa9sBs8OI+/wGub7v/8fhF8z6BPWIRuribVP5Ldv3WqnjwaUD/37D8Vf+u6/GDGM4X9coTwG+h1OOO+959741m/91vDVcXCpD08n5M9Xy/LhgpK/M2fOtMVk0HS+ipMxpG2S6sW6tD0hVd4Vhh8JYNgIx1obOHNdihssgiThcSkItin7BCOLSxzbpzIzm/NkrktxnGcC79f4J34ndcA51GlmNhq0th/HTGDDVJcP67Y5Tnm1pWDdtsy0G/bGaLWRW2BE1461LekRxNfW8mqAsd4TQNW1/rO7eyYMmCv8w1Ovm5y8XGdjddN1E3YRrdBpZsbEW6EuLzhslJLYYoGv1AbiaL+bBOVLbPKghnappbTSxPoI3y50+NnuWT+789DgnJkZ+lGHnXdI7pEsTND/7b/9t+2zaj/1Uz8Vv/qrv9J4MUHTLxp98PVr+ZIHfSKwtePViWVmBj/HYD1tRoyxBXfHSSvzVVkzExlLW/D2S0sIrqnMzFCvMxIa9aUe6Y7JHrZpvwlfHperBQnGTmTJxo+8T3rOzNBuwWXp6a/g5tv3HbyUcI2BxtgEK5o+Jv7W5RBZ1u0iHPIwNLIu5NH5xZH2VNq2jh3Tpt21GKBcjj/itWXX9S3oX+E1rYHfv6cw6fX+Og9svsJfspn0/Sxm6GKbtW7dTcb4Z1tmNj9wvrWNAnm6O8m6NnUeISKjlAqUZp/gkh8Tk46EITNjZL367TTjOECntocV51kS/KWvXi0FN9cbN26QnO81PHGkA9n2I13HqpMJ7CjHvtv3fZvDNsfZ7vyLo2Wz/zRGO1qXvvVK3CzIkVkiXw8kfJkZmWtZpC1IdwJpTHXpTiBexe9HNu9g7XvaOrCOPQm95+4LEdh794wb+ZI1VsK6f1z10JsejHvuuftO8udbi7s4HJpib8d+or5cC86rr509u0tCOI9aXQslCn7b97UleqUUEoL99uDjmjduq2djgKW+oS7kV97F3+SAyLLvu+YrtiunsG5f67oi3xxfmnV9uH/sc3o9EI+0q7j6g3Qdk5nwVRo995kee+m3xr31Z7UPiVVL1RLOl7nG15bKKY/KfcRbJvttAyVQZIzo0nqtpd136MgHji3kCE6R/fz/gO49GBAGHlgKOprGVJJjxzpXKdKADD/Os09i7bydsrbElg782jkLNBYk5R78eC8N24ZhiSwL/O4Q3lYtidZ33/72t4dvgv04JVTC9eRHtS5cuKu9PTTG2i7IR2Zabf7nvTcjc0+6la/MRK/ZdKbdzuBTmxx+BZd4ykA1lG2qe5+5pm1dmoL1k2DbgK4cdxImuraJo21e4U1GZrZYkJmhb81JnPf3D1jPhxFZws9zL1gPf+n//pfjm77ld8X/8kM/HP+P7/leurrY4GFuDt8Vv1BX+tDIupnmyMymh2m+I94IibMghxInuOw7CQO8B/vMiH9YZq5pWAe90XNsx5z+Uf9I44o5lc98Zp9E2hjKU0Ds7x2SdI/RdzPGVWy75FByEXdxqCAffT/D5sswJ9S35UsepS+M2G0qrU/AlHd+MrPV7bNiKZwcd7LdeuZ6jPUJ3mhMZhIfagN9Saj4dBxfjhG8nUpeE0WpBQ1GuE8IKw4JJ1iy1m0TyrXrN+L+Bx4EOdvXyfwKJ9k/87M/G/6nDwZ3ExqD1lpZfQsEmxhc0FBd17FYRpQbbGSHzWF1LBN4x0rjt//23x7f/M2/Ix5++KF45JGHG7z5zY+2BabCFWhGQHLx7xIUXZj7xwk88seSIGCpQqV95syZdtpuYPQBwGRL4aXjhiNPw7FDZJa2SJ988qnwjyM18s8iXykG3KLeokBc5/HU/K98z1+JH3jvD7TPY/vNKXcRxM+fO4fjHHHS/2z8kT/8h2PFRnidzdnBByTrSzZoF9IVTkRsE97xjnewGZxvurlw4e4WyOXPPvWpvN7Lq8E9M2MJXflSlgGDZb6xk4xYSxxpiSfvE9jmMOnUWiIzG9g+Qea6raCD17dl5rqJMjPb2Mxctx3/dm7nncB7uzIzpCnUWl/jtLaJN/Hp2BEbBZfUtYGQmXdoZGajYRKVmc33tL0BeHf3TLzpwQej77vY4fQlOC351Cd/Pb7w7DPhphzoSD+az/qG48lOLRkDwWVjPmOOZNx2+0O3BZuBoM8NBJ0VOJcvXwJHH8nm19KaHdOaM156AW5Bh8qqXNpSMIiaRAeX/QuCneUI/hVO5J5++qn2gKj/zvD7kSCzz0Mp6E3f+pE03TSVw/7VsAznaHoDf8K1tN/SuQVxnG8qpzbHT7jiC/JmWz+bNf9rY9D1vJ8FKg37ZvQJ9i3QVUGP8+OTbdebkJnNVuLJ+5xN99SpHQLtXW3tqDvHrljLW5ymOcaNUJ8XTMT3WfPaR94de/6uc1HZ5K2vCFp7e7fRwRI+F+2PXie/cHzF33o2hAW6dm7xjVGZ2fzG+yWnQytedQszTl28zyjwt2Sz4y1TcFdqHC2Yg/mWgJuhfCq7elyyRtXJhQsXIhN85p0hazKukJQukO82cmQtwUFP7JFc+bpUGsGVmW2zkUfpTXrQZ/ZIWg44SMjMdtqpPJnZbCD/0hDHeikFXazgfYFPDw3n9u3bJP03G+hD0nQzy8xwLqZvYzKz8a5M0lRnypS5bhfP+4hsayCzMMcYRzywuMGu3S8jQoh2ScsxwlS3lFfbGtLxr8z1uMyMwmlrxcb9jH1Eh8sx9I/5xqydwp46vRP2DySEPWt9Pp+FcIaE6aGH3oSOx6h9jbtIzh97/C2x6x+58pCkH6pb/ckHQzfFLBGF+aQlnNk93R76xOv7vvnviHDyHVzquGN/s7RdPWn/zCRuXAiTfOWzHfQ7PxOtWkpkru09Euvmx+tIWuKc4qBIOMN+Jrhf7u7uNjq3b+81PxkYJz6hIxAWOwzN5vqJvuCD2t7+7dY2ELcG9g1j1T7xRH845HR/xI8ZGAO+m8hXmKHC14x4dub0qfbQ7BsV91/lbTKRqCmX8kqz8cDYofEDgUjW4SoyS2zzNkc5tjkMU5fSMHEXulrag9KcubTbZMvVoN+u8CkSNPiGDD48xDax/G1veyJMutWFPmyC7YOPPMzQYWaGl/VSaghDk3sJT0vuS6hf+x0TXJs8VPgAI29HyJa5pnHIwYk4mRmZ67UGOuoaGh37vLd0DsuTYNsE4gn2W2amRaN77dq1WKB/5zYRU7fKdJ3DoSPejo1ZIrLGxtZ2vP+XPhB/4A9+R/ytv/0/xdbO6SBkxYpg8vwLL8Yt1rh7VGZGwb8q8Scz27pWFkGbyYP92tL6Schc82VbeLXbkZpA4Q/rMGKMFbZpt4wptUYyJy4QXddjrxEIdD1j/qGVmzwQmPNJ+6u/+qvDv1lz/IJ9Y2trk+qIPiKsD9CedCc+ndAbLV4D9k1gR2Zj2OodsN+bqbT+xSAz4WECsUbu1+XIQpsgkB9UOsY7YJ/ta6AZhMyk8tof5VL3E5TK5uDnW/d5slqwSbkpaChndvFkZlOqm5qLOzPbotbALqoVG4sJgYs6Mxm2dlaTiCkZ9fR3ZJGK7xxzNiadIDPDNhdFRxDdZqH2lIWNfERguuF+BGdOGbFJgu/psePfjbadfwAAEABJREFU9a53xeME1ne98x0tYRoIJp4anCLInjt7Nu46fz62wP+uP/Nn4od+8Afj//N3/278n/78n4/3fMVXxvNfeC7+x//hexqvWLYlUgamIzYST6jPnD4TH/3IR+ObvvEbSc5faUm9i/ZP/+k/3XANAAa5FXO64bqAXUif+cxn2gOKdXm0fPTRNzd9uahGPFS5R3ShHjSGY+1T5973/QxZk4XOBlIr7OnMa2B4DIwVKOiL0A6ZSf0Yh4AjnRH9rcsxphLCdxZnxwYi6EKJvk8CiuEn3xCkIYwyQMWgIT8gh4vQUprOqX6Egaf0CVY8lFjHh9e8QyNzPZe6KVkgsb7PzGht8DcjwKqzs9j2Nq/9PLH+1Kc+GZ4w6/SbJH4PPng/m9/9LOINZF5iq330MsSgj7LhHAI9Ol0R2C7xylg/047y3eF3XY++2ewPORXK1DfnjB9b8M9M6B3AT/Lgdi1GgkTf9wSYFcFowEc3mn/qG5cvX4aHLTaRIxKtPXgZ2gnGgG1Os7E5l98t+vwLz7dxritp6QOZznPIhrFotJXZjdOx47FNratX8YNrPLYF1aZT79WbOJkJz6XREt+x9k+lOLbbpi/pEysieym1jesIqPKmnwaX+MaCih65JTZ0TQbpCZlrX3SMa5vbljQqo3M43j7X+gbrU7tusrnO2Qi7WRczEqkBOdd+hV5p9/u3IyP8GIAf8zkkaAc+MeBE6kfxndu6c1rPzKb3UkqzQbBRuSadW7wlftgh21LfxGE32CAO2HQPiQEr2lYstlJquGlsb++EHzFbsd7lVzmCa8nGSUFC2LekSBkrenF+y441Ju4RG7tjpSftJXNPCav94i+hZV168nkIL95nZmRmOK+8F+QRxNsjiZ/N5uh/Ezv0xJkldh7AL60+IMMR8hxwGOB8EYlfrdDHfoMBf/SPqQ7w9yX+3P44K0ZWwIhPC0MrBxRskuCplmB9xdgFciiPMDCX9EupkVnCsqIL15L6Vv5JnuCyPjoTtEfsHcxbsOkC287xgYdIos+fP9fWnP4/4ViiDinA2zKsa3N1s7bVdlwg6b777rvDtaivzmYz+CnNRkfYomet11pawn723C4HIufi/vvvj4cffriV7XCF/cPYfvr0afS7cUf/mdnoaNue9e9e49fI+lHCe++5p+07d/MQZttdd52Ps7u7YbtgMq0e5MfEdntnu9Gesx9Kr5TSYog87vHQhWqQMxrvFV2KY2njSKe0rGdmW/eOL+gwc30vfwGepX2OyUyasC2+DGpbIxkRtZSY9eiJfmP0EQ+b2le7Dqsxlq6JY8gskYB48qP+5Q0y4TxdV61ST/zwKLTfgH+NgKWgvTvi7QzbmEg7wMR/m1hgjPfB2yRb+q4F8QZ8ThtbLshVDngotT7J5dziZ65lFMc2YZNYI1/u89euXWW6MdSL646b9qMMmRnSmGha/q8B+RFW6NdSCC7jmvnQknb7znJ458m9PIyBnlhL13hjdcRhwHxjKw4OF1G6WURWfro4Ij7M2OOMw4f4cKkF/1+1PUYZnCczI3MNwSXfLCtqaBs/aPfcZU44yd0X/8nMGFib/vGlPDuP/Gdi/+L8Y/vUg+36rJTEU4/q/rOf/Uz8u3/3/qjwOkJnnwOITeL5iv34kL1YexScsNYapZTIzAbSGY/5nUrls25fZlq8IWTaNx73WQrersvMbHNkWq71EvA24puCuYL5wQSJAicQb6pbMjrkaQJnycwmi/IImc5D2wrD6+gGJBWm8/b9rAXsIxZbKTVGgqh4KvDee+/DuIsWeA7ZDFSo7Y8++mj7DOoTTzwRnuZ+I0mqC8Yg4kJ0gVjXUYKrotwZi6zW0gLeGU4o5gRYP3srzUq/pTxZOv+cgHSVE0GN5dgOnPMExDmbzelTp2PBprKEZ7//FfkwcGWmsZUGTD++8s3f/M0toHricxPHdjH7sZLd07vxwvPPI9tROJ96eN/73sep++m2IN/ylre0APve9/6T9qXtLhoXyY1r12Pv1u24hyAr7+rChwz/tydl0AGffPLJdsrUs/H2bO4F5sqxY034luoTu4Yy2C8fCNAcY2SM9RXBbsBmmUkAWwKr1p+ZzcCZGQMBSePH8ZWZrWab4I30nVMeB5x6wUJ284SY3Y2GOJnT2CFGHRIImLR5xSnT6GZ5AqaTo6wJP4I2kEaGep71s1ZmZBiog3JJkFGujBLqholiAu9nfY8dTgWNPDxthH9k5BOx+tZvbnBa0BPca8k44HTnFBvYI7w98TuP/V+2nn3m6bjFycHAAh9ZUAOyCuK7mfoHeX4uc0k/k4Q6GTOiBbZT220j1tYFmy0Zq01n+K73iQ8ekMh0XU9SdhvbreIaPrFJ4tZ1fei3mwR5x4/o2YfXJfa7eetW+NVV+qVrYsBmzt11HYn89caD97Y7TrBum3UhM1HTGJnr0n5B/i3Fse4YQf+yXZ4sp37l0dcyM27f2ms+pX/7dWmvvHyJh4SbtC3bXNJRdhOoRN/7nJwpU2aG+pBmZrKm521MZrZS+TPX7eJ477htHozlcYJ2goLuxZFHQX43CNA7p3ZIKLsGmdnkXhGbtMmMGJCZ4XXABiwv0nS8OrVdXpWzwy7iLFlLFX2vKEup2GpovPoK99bN26wBH/I3w7gyME9moW1otnF8ZobjTEQ66GxsbDJ+FRFrPjLX8hpbjalHxKfMEgf4izjKiEs0egXfWuEXmRnyaL9zylvlMMRxti1ZK+v7bPZY4o8b803WTY35bCP6bhah8wLy5ccOFkfL1nbk5p019m7vx/7eQYyx5s95b3NSZnIXXPJUaomAl0CUru+isr6WrA8Tdg9llEV9HhwcxTokgMicJ+uJrBskB3usycOjgxiIF5aCa27A50cmc/6DY5vBVIzYozqWV+vG/OAS54gEQ7+x7rjMjMzEP2+AwXplTVpRf6k+oa9+bBNfO4COfo8YFzEQC6Q1Y5zzdNjQuutVvkvJ6JB7bEKJbwwcGTfgK6uWJBf4VI4BnnvGV/TmHJa1lLB0vGtP3u+55+544IH7eXjfbnzI6z5rSNmsT3jyJe/yNaIjQR05lzxKy7p4hXmkoZyOEbSn+NbtE09wjHJW3iI4rmMtDPg2UzS5IjK2d06R8G832NjYRoY+Rm0b+ARQax8MidU4xmzWR993seBhzZja19rst8PJbFcq2PjpsR2OsJ88dOhpAnlQ35VxwbWxsRH2ybfg/qzsdLUf8dWT+LYP0LauTuyzTcjMmO7j+BJvwYOcPKjXW8TgBQm7eNKxXRA9M5uNpWXf1JaZVu+AfZkZmRlTXXoiSMs2aZRa4+atm2sc7KWcPrRGZFTW9yH62+KB3pwLkWIT/Y0RLgfkqDFnLRTw/IYR6a9EYs5SKjTHBpgDO0WLQUvixICRMgtEMlYcnujGgvXAnsEEjgmuAXoTv9y2H++tyL+2y0zsvAx5lK7tiSw0gzZGYb0ckkAv0LHrx9KHrGAi+4ST9wxqP9KZoDWc+GX7dDvVLYVSSji361j+bROsr4hVlt6PCn1MZETgNQytBZbhuzSfU8Yl8XR1HIeDK3NtW6q/4cdDfzhA52MDETLT4g6s5xqjfPZzn4vPfPazcePmzbjF66rnnn8h5mwYMzauAUNp3I7FqKENxC6KM2fOtMRxRoDqSYL82rvf+Tt/Z2P4R3/0R+MHfuAHQqZ/7+/9vfFbf+tvDR06M0MBFGROQi3QxGLeiP2DvbjNKeVtgv1DDz3EaYub/XpjF3+t0FfHO69Pgwph0rVgAQsjzoLEUdHeDZIdE6wP/vIvx7/5yZ9s37vs/+L27DPPhJ+JNqn2jzULjnrAxjcw9jOf/uyxk67n7ggI/hGjydizzz7b/lc4g9bjjz8e3/Ed3xF+dMFkQbn8nLcn056w3kKXV69ebQnTpZdfbn9sc8BGIt8rDCmNWko76cvMph/1OKBv/IDANUOMMSoLK7NgtIw8LpUZNPppjvTXHbDvzg2VTPtZTdSnH3EGZJXnBUEmM6PAS6a40a7MjMxkjrGV9guREYluSy2tDC4XWiS41E3YDQDSfj0MOO/Kxc+GNDYBIpJ/J+tMSMAYKNaOu+Z1FQX+5Dm4XMBnTp9qG9XIArp86RUWSaVnPH4FajJWobOK85yI+V/C7u6eiVpLPMgG9zhvQS5cuIvTmy7m+O/2zlYs4a3JhBw+cPRsHJ6oWPpw9hbGzNhQPEl4mFMvE+MZD309a2SFPIoj+L86PvfCC+2rJPWtzc0tTuSO2loYMWyt8DVG6Lv+D4P33ntvW0faAQHCsiCrSa64tiX6tnS8ZSZaA6xPbdaFzAzHZ35xHPulrW8L2k9bubZ71rLrW7q2iRtc2wT9Uuodu7RxzEEXvtq3dte7NpKGY73X3wcVA6Lt0rXd8coqnhupsWc6TV6izyX2COROdLHJa2lPuy3Vt/2oMDZ4eNmCr9O8fTp79lxba0zT5HeOFTTm2Giqb0FH8JTzkAMCzBHGFnmSxUOS4Eqcy9JBxjV5O27euBUrNqhN7GiCKSjPkjWsbAX+lEtZlMk4p90vvnix8XPkX9ijtwrYL65j5UM9F9rtWyHzmvba95euE5jq4CdYI855CC3nKaU0fS/hIbhYAs1vlNO+io9Zyp9ygkJifxDGpo54JsiH84sjfofd3fRdu55eBbZl+nA9V8YcoK8nn3oqLl+5Gm70brTqSx0ay+QrM0Pazp2ZzQ6ubftWbHoLNl/LWgt4+tLA2jiAt/2Q9xX2ssyIGIhPAoLyM7Z7bU4XW3ZEgUbtapRSWddd6CeuW3mT74KOEv+x1L6/EQboDo2u82Rm82P1Iu6CuGjpmrdf3kYUPZCY11pDupnZ9D6fzcKEMmFuhG9hhW3cjw5JOowjyrVA/oD7LV6fe2pba2njGdZ+MhO1E0dRqvPZ2CGj84+0WdpuPTMbDxVe1ItyF2RewLd+4XyTLMM43qErDccHfFgX/5C9b3nsbwPKW1DXFy1X3Nt3gO/tg3cA+BBqqc+6vuRhUC/MD1vMFU2XwdXhv0LJSntpUEsXpdSQ9iH79lJdwbc8RyR7/z65wG3i+077eM52e8vdY6+xgTqQb8vCnMFlXTrKJgzYQbBf6PBhITPxt4OYk3/YL4zYVZzMhK8SXiP6FqzbJ2Su7ZOZNr8hZP7GPsfK2yFrKOg3zsqL+4fxYgWv9iuD/Eh49JeksjQ9LVkbC/S0xhmb38qfIGpEQ44E/zWAngswtYmHaOgxuDIS/IIOqUUBr1iHx8wM1/6Ablzf+ks/O7YBvnNALuNH5EbqC/za5LnWgt275tPypSwV/1xg2+DKZBaAavsRZ4R+u/lf8SszG3bmuizwLGRmZGbrGxWS2gh9fXPkXn4sJ6A7Ev4tC+McOZW1lPAQt5YCToTtQi3lTt374JKuCk3qliP2FKzbNkHxr+MrCV3fz2J392xoTJ2h1Iri+shMXlssQoIK9PTTTxMgD1tw9Lvkc/gAABAASURBVFTYV+G+IvvBH/xn8dxzX4jv/M7viP/6v/6T8fVf//XtlNc/fNRYjje4Z2aj1fjiJPTgcL8Zx3ldbOfOycMyNJJPfTMCmYZ1buttI7t4sX2cw8T8xo3rJLKX4ion3SsCuoHNV/d+E4KvA53TP5S5TSL/0Y9+JPyKPj/iYQL92GOPodCu8fPLJOQf/ehH47577g2/DUSDmEQbsHwNKS8mRl/xnq+MP/qf/7F44om38hDxW+Krvvq3xdd+zVfHE2/lJP9tb+e04oEYCFa7PIzM+i787PZ1ku5aStOHdATlc/NbsYhu84CxZEzfzbCPCXYNfCQyNLSQMV0DwU/68mfboGFf50i2ZyaLJyMzw4XCr1ZXj4L3wkQnUzxb1mD7ksV9xJO2C8mTRnl1vjXG+rd4Aw5r+0mYcO0/CY7KzKilNHBWnVYQTxqWwTWiBHldsJj1De2fmS0Q26aviHNm93Tcdfdd7WHRz0BfvnIlLl2+HC/iJ6XWOMdbD/8H1Lt4petbFpNlwde3+q+b35ykrBKQlXWJH93kBHxEr9pGP/jNv+W3NL83KTRoero6m8/CB9WLL70cnu7M2UQfIhHfPXs2ulkf2njn1CnW0dquri9tf5bEUF/zY1A3eSgTTz9TPuHatWtIH20t1lqaHScbtg5+yZs6tpx0Zp2u9mN9AvuF6b4h8CuzRNf1YeJ0RKJ58eJLjdcOPchrKTV2z+xGD87+3j7ydNH3M9bL2HibzWbNFsrkOlsQVI0dgjpCfeGcG8cP7h10Bvw38Wvbj9hovV+RaIprKRyysS/gZ91PQsYG7+Zvn/jysEWSPeeUR/De03f5r7Xjget0eKlbH8QtP/3pT7ePdb33ve9tX6XnxwPUn7HCOPbCCy/GS9jRP4p86aVXiClX2JQPQ96l7Tzqo+/nMecEWT4iErzL6LBDJ0OLSdLKzLhx7UaYxFzjgd8HK3XiehIG1myghxHwLU9iB2k14KQp0Y9gghLeQy+Or8K6UXfqWjrK4L3d9tmu3ip+32FH57Pd0nbtssVDx3nWxAanh5Pf6f/SE1calo4RTAjUj/zO0blzGtMtnddSEFdwrLQF253Dtml+6WdmOKe8COJKq5TkAWhxB0BDVUNYFk5hg4BhIiIsiZ0mINn0F5GUztX1s+afzmO/yUwcX/IhjMSWgQRxhg/Llz7iPqPebBPd8Zbijjio+pGPzIzMDHVJQT0iI8LDBJilAnfYdtSvsfWMfcCPMW4QL4SKjPzEvO8Ztf6RvrVSSlszBQR5iRgjMwPR1pAZtguFRHzGw37SiZuE/AmZyTpd05aufZaZjEWHpZaQrrgj/K3Ye4Sl/I4RlsqmPm6z7m/f3kPWo9aufQ9IGo0Z4bzoZYUdINjmd55S1jLI1xx/6Tp5SeRiVuiPsa4P6oh6Qme5WLX1toSXLda267NHPx0+PMjj8RzO4xyW6iAz27zykJkxzR1cjj2Ju2Q/M57PsLlvVBbH+wqozV+cx7pjhMyEZ9JJZPReEGcqp7r3E7x+vL4lH/q683t/D2+/bbvOG/UB+67wxeWx7k+On+ptHnQwrI55ibSrwcjvCQb4PAl3eKIdQdqogkwTMDQySyRgfY12PAc30j3b/mZuGdrce/dS10rHW42udi32rYZl+Ca7n/VxRL4QXPKsjPoQt5GZDSaeLG2f4PX3U/uXKjPXNDPX5RvhSveLgTyu2OsZzlClW0MpGQLeitqwEPaxLky443HbQAwZ1RUQXFPdktsmc2ZG8b/LNAExIfDJ+NbebRbVYXM8kWXGEzwX3hYBeoXDX7t2rX1M5Nu+7dvaaaw4/sHj7/7dvztMXl0AGsOFElw+lepoJsUmNW7KpWbYJr2OgGEyM5/P2kcEPDGvtYbBXMeckwS5OKzb7kcG/Ovkl156KXTeW7dvhgvH5PrqtSuxx6vKzIzf83t+T3zVV31VcwYTXv+HIj/b/ef+3J+L7/qu7yLBX4b/Dfz73vcvSdSv8RpsFm6IzqdMnmZ+ltN+7+X5Yx/7WPvuVL9+6EMf+lD4nag6kzR/K4mYp/dPvPWtjY5O+GVf9mXxnd/xh8LPdn/bt/3+8LN7yqDzGRA2kGvgxGxBUuHHT5wHdfGTLZjKQ2ZGhBDt0iYrA5SGpU8c21rniV+Z6zE6jHN5m5mR+VpQfxONk3Rss09+lzijdUF72Seu5QpHsxwJGLadYKFVp7bXlPDuvZCZTVbtGlxTmzwLBkPnXZDEZSYYwSIooQ5t9/O7S3zyQx/+MMnuEIXAHCyUHU697+bE+J3velc8+ubH4sEH34SvrMJkbI/Nw8TN79y+wkOQMuqvI4unxwfnvO5eEdj0y2effYY3Lvvx4JseDP8DEvFQYkvqr7IOrt+4Gf4l+JykZUmw9JTm5q3bJKB7YdD71m/93fGe97wHX99on2crpeJrV0kGTzUZnNskY4UM6tGNwMTMur5VWQelFKbMO6ASRnQojqVgW2Za3IHMV+/FEV9wrgn2eW09ZzPcIBmOyHYSO+BfhyS7mJSWgn26MNn2fkBGabm2peHa3tvbazJpE9eJ8SIzW2zwlP+ARNnNWrqlVNbdIvp+RhAL1uZ6E7Y9k7noL1lbe8cGjZghb1ub21Hpk68b6NwDgqPDRbhmxLtw4W5o9th4ScL8Euv6kzz4P9fWot9c4IO/MeaBBx5oY0ywSyktzllW9CxPzmUpSNf7z3zms+H/fvYSifjTTz0TfqzkpYsvNxvLz6VLl0Oemj/efW+TT70esa6v4l8vv/wKfK3CU5JtYqj/sZXxdMDmB5wOqc8Ov61sXNpA37x+/Ub4zSh7+Kof/1jj9FHKWjdzbKYNCrFzwDCCG3Y368OPPLXkKiOWrM/1H1tFiGu/bQdsiNrPmF+R3diu7SzlxVLdllLCAwbj+qlTp5GDTTW0W0fMXcYBp7Z+zluaE33Xn/9h1AsXXwwfTD0lFw5I0EbHkkBV5LV+1B62hkZX/bWTMoyuvKWuE7aBtZisaflM+IEEvjOu58e3lH2MjMDnfANbwDEmKJ80HW8p2Cbt4Gp4ywU+sGzzG2ME8SYc0CCbDWckPtgnPWGqZ2ZICzO0sjReS/TI6FcY1iwk4cxBDCvgjthkIOkLBnAbJ68mI43rMmJA9lIzaq3hHIV6cI3oKDNDGxl7aIqsJUCKGfuK/SdB+0QG3QXdoTHGO6ZCN5DLeQTvBWXTNkckowv8NEpGZMIxPDF20qNj4vjKTFDAob+U2uoRGQEMJIlLkmh9e2UMoS1TXqBHvFHvroXM5DR7O0opbf+3/Yh15HyZ2fSQmZG5nkcZT/IQJ66pTxqZSRJ41EDajsnM5r/iLbGHc1ifIDOx+6rZQHzBvqm0PoFtJ2Fqdy35htJ44Jq/wQGObzM/+MEPhmsskdN9ouHf4X0M7wO7IGUk7SM6CvQa7S7C2xW/Gl4EXesxJ3loMiGXbaBEZt6Bds8v+wboCMo/4G8D89LVfuR9zp5orPFgyO+H9w84E38wxmxvbzUdqWPfNltWfEq+lF2ZM5EC3m2jgFf5lXz6i/uxlf9bfsnvCM8ChBphqQqFeQXrwtRvKb5jlXmaN3PNp+3yOpXWBe8F6xM0uhMBysx8jY5paj/FTdHNR0UKJSuJ9lHr1FAq7QZPXjZ4srHNq5w/+Sf/ZFPuz/3cz7UA9b73va99bvZpTrtNQv0mkCMCqEnJbDYLHVtQ6evPwi6ak0nb4O4CGzHuhDsnUCxY4H3fEUhm8HPAfEs2sKO2+OT53e9+d5hwi+s4FWa7xhbOnDkdP/mTPxHf8z3/Q/zDf/gP4gd/8AdbouO3qXzlV35lo+Nm6+enpSEv8rwgGCqrTuJfzF7kVPQnfuInWoL98Y9/PNTF933f98Uv/fIHsNfY5Dc56tjwtrY3Y8ZG9+ijj7REqmdDOXv2LHyeDR8M/sAf+Pb2ILHNyeceycmAgzuPpwl7bKgQjFpqWGaWyExZ4RZH1Ktj7Qgj3spQ+rj3N3iZGZnJ3fpHHMG7Ed2OjFmRMK8ImoOOyf1U2vdGsB67XsAn+x0nTLSsw2FEycZDZjq08W2fMI23x7ptQma2MW3AiV/6i6BttK9dzqd9vNcXfSg8vbsbm/jk1//23x7/8Td8Q/gNOvfce188wduFU6dPx4wE+KlnnokPfeQj8Yu/9IH42Md/LX79k59u8OSTT2G/VfTYrNQMHxp8I7JP8uNn5u6579549M1vJhgfxjWS6re9/W1to9kiWZKXa7xN8T8X8D8omZH4NHlKgR4+y+bgZ1nl181FX3uRE+OPwMfLL78cgv9bqXJkZugrgvLaNukoc62fzNeWceLK/I19mRnq7/WQucYNLufYQD/KMuBQJq43SGLlW3/c3tppG5ObRCV46quOcZ2UUqGQ4Tg30YmOcl66dKnpy9NdY4jjLZ2nQgfXY2xg98KaXrIWD8L59jg5s3T+AxIoSxN0wYTd5HOET+d2Xnm5xomxdI0je6ypF154AXr7TZ+e2vpRtIJN5FkeHeNp2S5+o6672kdGIb4MLXEeWBvSMxlQF4ck830/50HiWhweHDV+TYDt+8KzX2in2H7Dkl+L2vezmLHmT/MW4wxvtORpl7eEznd651R0tQsdSH5KlvYwsbOzE+LNiJPafzabtwcLk9pz5843nIhkbB99N4uStZV+LtuNVr3Kc0dSp26VcfJP763b5hziOndwHeDjS2LBNmvnNOtEXVhmJjFshpwmoOskw7h94a4L4UmcOpVneXW99LMZ1IJ1tMQXhjt1Y78+Ll3nlz/nllfXhDqWnxX6tk+YQSszoxBLxRPH8iQEV2YGiogk3gwotBb0SvuAb0h7gGZGia7r4WlsIC3lsN+6fqAxFuwzOEDUWiIzwR0axPHVaNHumFJKSMOxQmY2LB+g+r6LLAGNYPwqEr6S7pHYG9QLNxOsSH5sn+ErmRnSnYDbGMZVTNdytQh5OAkrThAF6WZms1fF/sGs1fUVEUfsY/IsLKjr/8PxwrNum+PX4G9tNzY91FpCXKHUGlkyMpO2VXtwiwzq6mntHxUc+SvoJzObL2Tm8Zq6jc6OWn1Jgr3gYOnoCDqUPG+Au2Lt78WA7abxrmPXezDRijEjfGeW8Bq0LbRtUwZ9yPrUd7LfPmlaZiZ8HEamfK3wja7lINLosYM0HGspLUshM739ojBi39fCuN734Nkt24ffjc3N9jFR18HG5lYcsTcYPxKZRvGgrq6tUw0INBiRdaqf5IIh6GtAp6vj7vF42Mj9a+vSVK4JvJ/AtqneCPBrurdPUHc0t/lc99raskNn9nuvDlfEEtst1bl0MrPZNyLhVX+RP+6a3MGV8EvxJX6kM8EboqGMqd/yDXHeoFFcocDjxK9oymT7BLYJ3ltOkJmRmeHYEtRR+/SZ7ZP3gV8LBT5ZqPPmdG7wDjQ4u1lmZvvog8rW+Q203/md39m+E9jvBpapTZxoyamA3w/s9wT/0i/9UrxYnh0GAAAQAElEQVT//e8Pn9ism3Qb1DWCCek2T0Ce8vjq3M89H3GyMrDiDMieeEvPjWljc4ME5wADrcJ55EEcnfXJJ59siYqbqKdVjz76aDzyyCMEidoSXDc555C+c3ryrTw6hBvij//4j4c8HfEwEFwuNOew7AhYbhLi+m0p22xEfgTFE3HnEk/aPpW+813vDBNp733yc4z6c9w73vmOeDNJmqdomYkMKxKAvej6ul7wKP6Iza7veu6Pwu9fvn1rL1i3QVeTO7PAXTaYDG2b/fJhm/NlZkxlcNmnw1uqN2FFku29unYcaJGZrxkXXGucgVq0PnFtswSddjyKjWOUUcpoQDM/mclvWmBwfB20jjf4dRLPbikIU7s6dXPTXvv7ey0B0D/sV64bN29xsrWKWyRp/n3BCA+//qlPxWc+97n45Kc/HT/24/86Pvu5z8eSgJ1sCF0/I6Ee25jTZ3YDJQDBGpiFfux8SAC929H3fUyn2PqefS3ZhsEr166Gn1t95tln21wf+8TH4yO88fjlD/5KCL7x8KHze77nf4z3vve9IZ/6jKcC0nE9qVcDleBcCzZ92I/bt2833du2IoCJF6+7MrPhZCb+MuJfQyvVS7zuysyGq48ImQgQ60v6t27damMzsyV58rPi9Mn1odz237hxgzVzGEv4WbBxy5N42kYarm8pOmZGwmQMmUBc13VmNj6Uy4cPy1k/i1q60J0yC3KMoQyOke4+J+7Op60POWXf44F07/Z+rNioNziF71g/t1k3ru8tXjlvspHNmL9jHW/wEKGvZCY2X4Yx4q28cdKXzp7d5QH4XHv4Nhm+/74H4p6774n77ru/tZ87d44EeCs+8+nPxIMPvCnO7p7DR+bEl9PwF/jhks1zF50ccD/GEn298PwLcQtd7pHwqxt5cq45yfOS5KqdYCPP2d3d9vnTs2fPNjr2aRd1aLIr38pguU5sTzVeNpq8HYcP8+abweVYPx4RyKhtTFzXKzTCk84N4vP68+0z3swc4PfLMClzo3ROSBB/DuFjQQJwFJU1IjTboMc5hx7iWGoL7W2f99pa25jUCfLh3PJxwOn1IfHVb1c4zUPHNg8U/WwW4t1UR+jBfuOm99J1HkH6lcRVWpmJaNgPv1NW/WIg5rQ+Ejv1NJvP0Mc64Zefgc1NH0r8ST+TprLqE8rmvbTEFW9FbPTedufewG/Ety0zw3pmhuODK3Ndd25WX5SMBiM8Bo48miCBZ/uKvbFS2eZwRZjP+kj6ulrguYsgThb613ytfX8lnbBrDOsL4oJgfFrB61QHpelzBf4MH9P2pXbNzraZvImzlnEVmRlZSltjrR8+7cuMJltm0je0OZXdsa/CmpfBMeh/yQPA4RH+BG/iLpBzyRpQ39pSv3cd3OLtnvfSKaVSOMcYflRkAX4EkwNVvytdZK75cx5tEe0SJxpvS9cRPGQmqhtbmyiZa5zMjMy0iTW5bOUkq3wU5Jc359s6PjCZ4ZfeZ+adsepFHjKz0Zh+2X4SbB+1ObCuj42vYFhmRmay5hZxjYMa55eXfdZG389oXxKXxtBOI34wkAcJo7SOASmjAXQy0ymOwTo9jDtuaEVmRmaGcgqZ6/sRPOVxfsG6bUJwZeZrxtguzoz1Lx3XhLFIGYyN/v3d9vZ2ixvaJLh2OEyQNtX2M7AOhcyCTw3oJSKpRxTqGRFC/P99yZMwDXB0ZkYRIvz0ymsAxeI0RAr4sG4ivIZxPYZxk90nvqUvBFdmhrJnvlpmZmSu7+2rpbT7zHV7cGUmvwMZmbvVIoonfr5azCxhINEJPWmTATelb//2b48/+Af/YHzLt3xLSxxNsA2OKleYE+S2SJ4zE2WuOPm52hzcJFc6JtR+/vmv/JW/0v5Xxn/8j/9x/NN/+k/D77L+5Cd/vT3Nugl/4QvPctp7uhnOhNY5TJjtky+FVxka2lNp+bStNyDjlLdv3wqdtCC4YIK7Q3Cf4yjKYn1ggXr/yU9+MnwdatLj5rEgcbAMLp9At3a22wb6Qz/0Q23jdC5p3D5OgJ544on2esuPoPiHnyYhnuSZ0EtTHt/xjrfHfZyIWndcZrJJn2qbeBCoRmCAb3nOzLh86UrTnzyOOMYAsDbgaFpM2eoR63v7BuRRBxN4P8HUps6muvMG18i8owSo+3Oy7v1Ew3qm81qLyMxQt2s6OCu6Dq7MNY50ToJ06G4/J9tbA78ys8ksj+K2BZMlUA2AhuAxM9mQ+uabbux0xP3339dOEj/84Y+0h74f/Rfvi3/5r34sfvLf/FT8/Pv/XTz1zLO8cfhgfPqzn4skgG9t70SUjqAW4WtQP14yMP9N7Ol0meiUSZVtiw3RAKwtfXD86Z/+6fjhH/7h+H//zb8Z/4SE+R/+o38Un/i1X4uneHvzPKenn3/qyfi8D36vXIrbJIF+dlFZKhvejM3Pzzh7OrleK/PQj9RFhHLNQpnEz8zIzJCHxWLFQ9l+A3Uj/ushuDKT34HfD3f0KF5r5Jf1Cbht9C2FV9uzJdeZ8tO3P5obeM274sFEvFIqQamyHg6bzq/5/fHgyrO8zWaztt7dOOac6lfkPuLEZg9ddCTBRyRbrh/ll57jKjax7EiGl2y2i8WSdb8kMEWTJTMbr+K5XpdsrtJxvPSdR5A3+30YzijQWDQ9SFe+Jhmdq+/7WCyP2vrzjZf09vZuM+fYILgG1twRybxJwHy2EVsk7X6efoPE64EHHgzhEqf1znv+/F0t0TZWCffcfXc89KY3hYcRviG0NLH3a0bl58b1G3H58pX2+XDjRcnC6fc89DVl6dBVRML/gD5XlKvGVyklhMwSmRnied+hO8fK20AcuEXyaqyxPulN+bWR+rM0JjY9EO9sEzpOjxckS5nZ9JeZzScX4DjeuLi3t9d4cb5pvHP4EOPmu8uDg3YILseIY9/jjz/exqlrQZ7Fsz8zW4LvWydl8KHAfmGST1kg2eSWrjIMxAS3L+8T3VgXR1z7j/A9S9CaL9memSG/E2RmeElDHUw4zmu74y3lJXONm5lhvzQys9EzXsXxZcyexmVm2Ce++g1iiyfQS5JT57TNvsPDg8gSjc8FNlgc6zwzm8zyJl5wySPFel7ktm6fcxpzvK+svUxiGcJnLU33EAp5LowRXKc+aJVS6VrPkyWjAAxlzND4cW55HdkrBhJA9ZylQKswLoilq1iS9LtfLuB9SbK/INleIMOSNa3PuO/J3wg/ERlxDN4afwfWm32VeJApvxGoqu2tPnAuWfeOn8oBPxccA2ZkJvzKWbvjXt6cBzJOQrP4mes269r0iJhEF7LUln9kJmPTpkZvom8p2GH5RvAf6nNO/V1w/RR06PxLdLo6licjwx/1vEKngc4nQEK7gEnOOL4ySqlxkqfg8p6i/by+Li+C7etSPa1hIN6v28ZGUwKZ2dboEl61gXviz/zMv42//bf/VvzQD/0g+xNxQYOBvGJ8hZ8D3kRmJrrt8KMR0NJJKf/IqSQ0DewxQT3+A5e8TvBGqJkZ/ERkRMuyY305xlqmHdaOoWXa1sc7ciq38tmamZGZVuEZRqllru8zs/VlvlrSfafNuiA95xe8F4pB3+RwhTJdHG5aX/XVXx1/6k/9qXjPb/pNbC4PhBuGSbcDPa39I3/kj4RfRv7ggw+04LzAcQ3is1kPcytOibY5sXEjOs1p4mfic5//bPgHk24GmRn+gaR/YOgp8Q/+4D9jc78R58+fDzfHluhwmu3pj/+jnKfcDEEpA5vPkqRgHn4HssHKjdL/2dHFI2+VBavCPCnp2FgPOS1f4rgjzrDHaahl13fxcU4fd07txDVOJXVsx6iH7Z3t5liexvSzWXswsM+nUb+u0MWiEj2lP+SpdJ9kwhPNH/rhH4pu1sF/H69ceiU2NudsqM9xMknyH0OcPnMKYwRJ+02CyBZOWFuQ2kBOA5MbjSek8425NolsQS+ReWRctjZ/ZR7XKQxwA3KtcPDla2AVbkYTfiklBIMkxOgbmHtF0rFooN1XLPhxPQCKQRAd0PWqQceGrl4nkJaod4CB6l5QN60kyFmO8El3k8N7+yegMUbmHQi2ymC/NDMzCuC9/epfXQ/g1trBX0aWGtdv3myJbeHV/8BEW9un4tTp3dja2YntU6djk+R6Y3M7ImtcJTl89rnn4uIrr8TnSIx/7VOfjM98/nPx6c98Oq5zUqtMmegJ/6mAfhhcfj7/2vVrWHCMy1evxO65s+HnXw/w99UwosuRxKcDc/0jrys2nCUg/9o20b+989ks1KWJhnPoS/Y7t+BY8dZtEcor/oBtA30itd2tfbI9YiNeCZTS2kcCdGaE0BrpsD6BbdYtxR1Y85nZEivnGZnHzWCAjnyu0Ll80Az9EbolVmx+B/sHcYs3Cb6NMWGUT3UmbmaG8imHdnNTycwWJ2wPLvFgDVoGsmx0IzJKqYoamWVdBn2AvFX6Zv1M1sN755WvFZv6xDcU2kNZMl5aJrBL+oPLhJEiXGtHJGPyUEqJzGQuVhLEtElHwiskNJzHbyi6dvVq9KwD3zq97Ym3wcMYmyTfmUm5GcaBnnHbnJD14Bm7Zn0P3hBK4Dj1oU6d/4A3WYfEJuObvJdaQz9R357yoemggXU4xgGJ/wpfW+IH9gl+84OQ8CiupdCrn4hY4X+zGbqi7o823fRkG1hiv8wkVs0b3rLFR+THy30AcWytJTw97UjC19C1WHFIYjjprcpzozMLaSuXbfavadTwD42dXxmrtPouCrSzZMyJdcZgY6CyZ2Z42j1gh5FB/WwWJoRLZGk08UW6opYaNWsUSj+Ks+QhTX/c52Fgn3i8T7nE5gV6pZSoVVz9aYwj1q12GKFVS4k5D4YzHoZLqZGZ0CyB0ZpelCEzuVefA2XiJ9HoyY8yrdCdJ9OOCtaMdEtGVH4VQFqZGfWYhyW6P+QUeIVMtcvo+sq8I/Mtwo+sHaFf0EM/LKVgg2V0xLdau6iA9pXfDh+zfw3wxTqW9nzWB3ehb+qHmQkLY2RmA/Edq2920Cu0h9coWvvVdFBKBj+RETwM9lFLuQPSUJ7K+L7HRsimLmzTdsEocdSzclofaZt8eIUfD/gz7hZBu/68xF6HrkkMPEZEZokeu7hOpLFCzwMyZmbQRSxa3QE4f01dOwzYV54mUJ/yZzmbsS6YR74ykz36diyxx4oxAzY8OTa4JhpU208mPJwASMWrMFJfg/FtRE6wwxh1aL5A3FziAxLyXlsoa2ai7+ZFiLMe77zychJGeQTsi+PLuuCtuNYF60KTizH2Z8INYF1Q3rHJvIqVOsA2K2CUb/AKTjDnIFVez/BWaoM3ag9w4PAX/sJfiCeeeCv5zK3oO3ygdLHiDaNjtZkydfjoiGL4caqmFyuZGSbE49oB4uTV8GnQB94I6Go/UAj9HGU1uo6zbueIPJaZGZmvhZM4I4wJa7lXsTy2y+QXTXfoxFI8aZ4E24QI5ojg9xpgiGngHvoZXJS2GeYdMQAAEABJREFUQTfbqYrf4GDya7L9hS98IU7vnqF/DE8aPK314xESPn/+HCdbl6MjcM5mPQpesPGtcNhbcbQ4BH8WBpDtU9skOFfj9JnTtM3jzO7pqF1piezP/MzPhH/85+cW3/2u/yh+lvt/8P1/P37wn/0vcUBCvEmiOoe2jM76ri0kjV4x/IIN6gjoWeAP3L/+PlIDpk7g4l/iKMlqXKEkjV1qYcNasnC7Nv9qWESWMX79k58INxYX34IAXGuNnVOnkGHR5Da5rjjLnBPxeT+LT//6J+PxNz8W8rwiuO/f3gtPbHxoKF2N8xfuivN33xXv/vJ3hx8vePChByJr8MR8M1bjMubzPpacaPjAsRqWTaYKb8tjPi+RoDuftAaMM+IwA8HFDS8zQ9wV9wPtwb2li2hBEFoSqBgSgcKylKjwM4b2br9j5ClOxx7GVYz8Wzs6AR4+5Mn2FXXLkQWA+iJY90wDz8tQlzqcpeBcaxijFuZjYqaQLLNGZKazND2O1AaQG7DgpTNaYqeBp1rHFWiAgk4GYMW4IahABzakZWcktlnCzxgPP/pYS6pPnT4bV67dJAm+Hl947oV47sWL8fQzz8VHPvaJ+PRnPw98Lj7zuSfjGT9LS7LkQ5Cvqd3U9vdvx21gwQlMh33hmilHEkJtM0Rmoscu5Fs9axtt5f0Mn8haWl/ik5V6IGeh3uOvfd8f99WAUJQCLjIr64LEqUTGwMKu4AdXZkZmMvei6RqXYD3dDnWV9Pe1C8sRPWQmM0Ws+D1SD3pKqfzOqPhwYa4RHynQtjuZdMC2gV1LCa4hAj+o1DsaCiOlf8RG4HxCz9qbb8xig2Syo15ANpkqEOxrHytO3AcCa1dq2GYcWHKqNZ/PkFU5jhg7R5ZlZGb4NsnPXA4EcE+vpyTZ0raKfF3XxxGb7QLafTePrqDDFeyOJcYhI6PCd6Es0XezVjreniW6zEzmLqFPlawkCPNjnMr4YGySgGyxHvfR8xJc2lkeWSJcL34DjfKCSRI649X2Igr68X5E70JmtlNr/+A56RAO9w9jg9PvAMe1UUuJ+WzW/iOlGX41n/dRa6F7iCUnfp7UqY+9vVtxeLQfR+hNf7zNGzkf9vc4ZT8iHl3nBPygfSZ8FZnIHgW+V3GEjmyH9fAks5QaqBX6+ASOoz7lVV76vm+ydMSx2bHPVu1J+wHzotZYEVMiIxI9HHHizzRRiNMb2H+gr5QMy3EcYkmsOSL21lpDyMzgp0GP30/1zvgD/oDPl1JC/ZZjOpYbJNmWtZaQ3ohvLvHRyrxd34UQGVGhMyPhCpnDD1bLMQ73j2KgHBdj3Lp2K25fZ9+h7QhdjShC2xcHR0QpJXpkzcxY4iPWC3V9eQBX/OAyEVKvdIVDay34Tx+ZJVhmUUoFuqZjx6lPO3p5rV2Y1JaMODzYi66WQGO0lRCn0CH+gC5oiMxE58um0xX7wc7OVuxsb4b/DXo7VMKwGVAgPvb9jCEZ0WQfQj6Fkb6ahXXI+gJjPoNXdOhcS3xsSUwTUubpL8wp8+5Zs66L9q1a2hKdrZarSGi5rk2+xdvDFwf6C1NbSscx0sTNo6CPOQ8plhklMrExPtGj65ExwXz9bBbGylJreI0MLODKUjYk+EeOQTuUElELEgS6GXioQy5oJO0FJip93MLa0GDFHj6wp5YaMeA39lVwRnxuRM8MoR19sR4S3pg62gPZ3kEU/m1ubAWo4ZvNq9euhR9T8vBiFHHNbIR1YGqTz4gMr4E57B/hfQAyK82FpoxSKiVysCcr66CMgO3BBclwbVb0YllkHps7qCR6iIykXOMnuGs5VtAQf0CmNSzpWzY5B/hpfZTWhVf5HkI7CG0aeQDaPcwM6G9kPxBfnQiQiYG1P+ADA/N5gHDASfUmB1ePPfZ4XLp0GQrRPuGwRM4FMXtn51QY4zviuHvqkvUmT4oXKKLW0vh1PwosXRDVeRuh6dcaOSIjGoRXqhpgbGBLQG9dRpRc1zIzCjcJmIik9JlnBLwXkj7QIjPvQJMbPVTsMeltRNclMtzfEqVNEMdXZq5rjJOVov3x6YF8Rv0FdSGjwCq43JdTnOyaPN93331RSmGD3AhP+vyIiJ+xtvTbNn70R380ZMbNwD+C9HPYzz//PMF/SbA8an0q+MKFCyTVu8EM8cgjD8fv+l2/K/z2DV+z+8dRt3ldP+tn8TSv3v1L/ve971/Gr/7Kr3JCdjO+8IVn4yd+4l/HPXdfIPnfjPvvuzfuvffe8Fs9Hn/LW+Lc2XMtYO5Bw6esa5xIG5wM1gUlLtg8DjkVGJG2n/fhAhqss+gD5QwoptQaG5zsfOzjHz/mM2I+n0dPkrDJiZQ6OCJYDTE2mUxAZn3fPvbx4IMPtm8OEUej6EwdQe7Nj5GA88Q3mxFc8NLt7a0m/1VOQZfHwdRSvs6e3Y0CLx2bCEhtDtv9XHitBV0eNjtIHzTqKeuiUi/UcTx4kz98IAqBPhkH0WDNA2NzyBFZHSQdwXvln8ANdgWv3ltO4L1021jmyXT+9BawXENmYUqCC5M2+tByDqHdM7+0BAY2niyFzIzMNQxt/HpGx9pvOUBvwOEzkwW6atCxSVRAXv3Dwk9+6tNxgL0XLGo/93bx4kth8jGbzWOT1/4LgkDbrNkUOmxYSsHWM3AWTe/OJW5m8qZhm7YuBvhx020+0c/gO0I/WhJ4DkiAlvA0yBt48rNiboNS33fRYdNSssmG+Nx3zV/1kxW8WApH0GlA0p2ZcUiSKxhMS6mMy/AEdiDINQYgljCbmY12MocaO7k5ZB73JYj8qMMR3xdqLdCsyFdC74lm1wh5neP38lRKQTdzEvxbccCJq/54+crluHjxYohfssSs68Pg0+Nzc3Qjf7UQQNFBZqLzzZbYreB7wWY/Z12dPXu2tZtg2r5B8m5pcuK8K8b6cK9OmSjk42B/H7HHkL79Bdq1lJa8jujewG8yu0CP0nKeyrq27rzaRRmkF0h8ijccS/R/iL4XPCQvmdN5hDm+4jdD7HMS6jzyJd1TPHR7Em2bfbaf2t6Gp2Wc581Gj6175hygO+v62MTHKnwuiUEDG5TlUTu9XDbd6x9xfM3RucleqTUGbKQdfVOSNcMHwRu8rbnFg7xwAM/CCn/zD253Tp3hjc2pqMypHOIrq3Ir24iv8BOZ2daMOvFjeL65gQQ23mDOMaQpvieJ+p1jOmhqB+n2s77Z8vDYN6WvDJtbm2EJ+TBhVqT1nGOzmXVpWNpnPSPRQc+4nvnnjNtotNV/Zr66RrDtACNL/EcI+g7R54o1l1kajYrOcN/YQz9XLl+OK5evxCFJwIBwBRxPc7uuC/lWdkvXmuN6YoB9SxID5XGN+Ye2xsKBZMMyIC6O+IL1TFYNfEUgCXXbhcZ/BHxVZOtid/cMcvUNRu2KH9B9Qi8rbLKkaWw47hP+B1sDsWWTt5v+L5Mj8+hrzhvMx214lVIjkW9UR0BmxqzvQh8sGQGHUan4P+RuY6Mt6M3YjzbmM/BmsYF/9uAfsrb1T/s22Qd7dOKc6sm1tmBN6e9LymCeQ9biAh90TIWHxhvr36S8li4ymRkm9Rn1rf4CfpbIrj5tl/5ankD+FWQH1tEQBXor5ii1xhEPkAvWZUDPMf1sFrWrUWqhKaMUSmwzolfXz0r6QEXmpH1Ah/YN0FvhPyi9jVNO/eL6tRsRkcw/xI0bNxvYd8ScYwTo+O9xOdGwHJHt9QDaiR+EhS5o0JCOXXAEUdsy4fsYIsSNO1dmrnUBzwP+K77lCn8XrNu2BvijcpKXNuEdam9cyXztnK/FGgPWGhT0KyQNmRl5jNjjM+7De7wt2iNGPvzww81Wvu1Vz0f4iXG172esuSPW9wYjkzW+Cd4RdXUytjIzYfnVems88WuSzRjQALs2bMYFkLnmyt9QCuHE8OOqI94YRnxnRIcirssxanVdtRZswaEGc3onDM0u+Cplw282GsEbmhyNFFMlnOhjE3g/wegYoMxx6BmL7cUXX+CUcCf2OOXbZJH+6gd/JVTmxz/2sfYRCgPTJz7xifj7f//vh3+M6MK5wWv3pU6NcW7dut2eaPYJepWFeOXK1faZxA9C57nnnudU61Tc4HWzX8u1ZHO6Cb6G2t3djW/7tm+L7/oz3xX/r7/xN9p/BOMm/xVf8eUt4X/hhefjmWeeic985jM8SV3CkPNw856ziWvk4Inl1q0bnLJfasHu1M42i2kZhwf7bPAbLUFWYX6Dwfb2DgpK2s7ET//0z7TPWJ47dy4SJ5PWDF2oeB1O3vxMkvfOpS78rO61a9egMeJIGyGftu8TjAxUfgbTBw0/EmOyYFC6ih6O0IkJyhavXu69+1742gyIaMtQ//J369atyMxmxNbBr0zMBVBtP5nre40u2CivgnXbBOlZCvZ9KXDcSchcz6FOWjv3rTzxK/MY57gsx2Ue42RmkyUz13LikdQQeXxDOB726pjjBvlX//paZ9AtyeI9DO/nbCBbbCjqXrsV+k6RHLkhqHc3DTddZZcN55es9+pc2tpkjh/BVDjPkqBrv2DgMLDoFxX/ts2FtAF+1/URLB7be9aObc7nRwwsnd/5CLGxs7UdO/idiaa+pn/4UOtD20MPPcQD5RbTr/WSmWzAM9bKTku0nZPYECtOjyMyMtdApY3RzsGVuW4XXzksaQZt7U+2yWctpbXZL2TJ2OMEtdbS6B2RVJm0vf8XfiE+9alPto8/BYHnC7zh+sSvfTz8Q2LfbqlzdaMOnce1skR36kpbKKfymlR7L2g/2AzXiXjiO3Z+bEfndQ04n6dyhzxAyZdjbDMmaW/lcOwRJ6sdCVXfr5OqLR6SnUedGJe8dwOwbszZYO2VUptee2wmjYHYtccGYiJq0qlck0yndnaaT2yTXOtX6mmDN22zec9J9EGLlUe8wds5tR2ellgfSNZG4lGWwD1WMbTNf4yC3oXgGjFoZuLDlXjVN3vssYEp+4KHE1DavJUNQFnUlf23wbnN2z4TzyMeFoyzfnxEng+xm7g9clVir/ZgyTX6IxV92cTIGGhcVh/KO3DSsrV1KjY2TzFtF6gjDjjlvHVrL25z+nedhGQYxpiTpKnrTP2JzQj5lhwgyK/0IzIyS5RSI1NfCpLnVTuEmfrAiIiMAKTp/NonwRdgE32N+CEYtElLOHP6DPH6VGzwgFZridJ0mZGZ4I5tvRzwSt7/JMzE22+dcb/QZ/VV+VY/B+hIfiNhPtdzHJIkaKP5sQ/qY9p7zhp3o9dH2EfbPMo5HG+41oVAN7YJwbVJ4kqBbbuAwajY0PktM5k0Ap0s0PEB626vvXq3b0XCuEL5tRbW3POsvU+Fe61/43T9+rW2ZgprVf8WKnQhtf7Bn5Sh8UOLfdU3A6yNjpipT5SaYZtjR/AtbTfGm9x6X6GpvHKpzu9/4P44e243zp8/H77tds/d5e30tusMPyvosZYSxjplzHRkRKEtiBnS02YjhlU2k0HH2sQAABAASURBVO4V6yORo/Y1Sk1VFOpau/jQNsJbHF+u28YPdCu8FcrMbL3yLk0M03ScSTvzjIC2sC8zQ95u8mZI3ze+2OdcrilLiekX8lxqbbSsqxdlcl5pTiD+6yGTuWmccF5fOufrQZypzboAifaTmehlDa3hf8Mv6U1wcvjJtsz1HFOb5YRrXZh4dP2Y06hX242HxitjrPeCtlan6s9x6k6czPU6zcywT9zgsk5x58f25M7SdWUp0NR+7LMylfYJtr0eMtdYmevSfnFPgj5qe60FvsQz9qzBdnGVw1KwPoH3E4g7QWa+xnbiTH3FP9IxKDVHZLG3JIQnKp1cR1WZTqCyr/L63WBimwQM4JXAPhBwIjIM/BtsaIc8AftHRFNgX5JYb21tEzCO2KQWsbt7NirjXn7lUvjd23/8j//xeNvb3hZ+hdRXfMVXxJ//838+vvu7vzt+6Rd/Mf7sn/2z4efDv+Zrvib8PmK/ycONx8S7lAwVtXNqM+659wIKC5Lf61G7JIHZ5D7DRelinhEcrl25Fqe2T8UeG8kBG4mvOnZOn+Z11YqTvNtsDss45ARlIKBuENjbgiSB6GezO8H+AU611YUgHyZOczYiZa4s1lMke0vGzHmdfOPadZKs7XieBw1p2n+afl81u9GoX9uCSyeWZmaGuC50DSV4bwlaZKYFMWZs0G6Of2Wu+45vW+E4od3wy/pEz5Km3/CTuaaTmb9hDpGlIVifwBGZGeV1QMyN6XKMc06gzJnZZCqlYMuKzUqDTNrLev4VG5GJlQmY9Q1ea5/mTQzdMZv1seINRGait1X0XR8LNlBGh1BL4fRkhRwD98ErxEXM2VjFcU6TyxV+b5AYsbttmSVsW+K3th9x2jKY7BLIS6nt9PIMfnN2dzfO85blDCemF87fFY89+ubwPzy69+574hGS6Lc+/niYVPuHcSafOyRv+pU+WfGVRICt481ZnUz6sf8avqPeprapblkiLYgVYyszMzLXUJA3M++0Oz4zo2O+koUxEcm/qS7+kgRPOTfh5TYPfJ7Muc52kU89nELXymFSZ/JyCh/eYsM1ZizxdWUR9F9B33XztgyuzAznUS75sd0yuAzgz/n5+YsvtvXnmuqxqbwcYUf1Iu05yY9jbDsiybZcYnd5yMyWQMuLOM4t3+v6HNuPHAJcbd+r7TiTKfvnrNud7e32R48+lPUkJ4ec+M2IFcY6eRFf3cgD7LZ55P80b7C2sechvLAS8V10i7MPJNd93/EwvdFikPfSuc1buBV+XLA57Db/ChKLTQ41lG3iPbicU97VmZCZMYBrjLnFAYX0jB+ZJbquj77vQzzltrQtuHDXGIjN+tzm5lZIU/vYFpHwMMTVazfj+rVb6OdmXL9+mxi9ilr62N87JCbuMx5M5ld+eV8QH0d4qbWE4Bwr9gtBuifBPu+XrKMl62fg1arAcGYv+GQfQbJfS0fcqKzNVYOStfVlFB6sF7HAP4fjtemcHXbShu4xs34e165di2tXrzW8UkpLDk0Qrd/Cn2/zMJWlRmVccB3xoFJqJXbMmp028XtpOseKWKBfWWYm8nt6FVwJBDqM1ma/cmVma8ssoR2ds9Qa2kR7VOoOzMywbrvgfOIuWT9z9pcd3oLKx6lTO+Hacz987LE3tzWxwm9W8LWiPEIXkz6Ca0W7r7alzRTwMmBXHoa4Wc+RzFsiYoxKAp6ZkejIBHvUQPZQZmZ7mJE346nrwAeYGWuxIkPBb6URGG/EFiN+ztCmc3kQFviGa3MBj/YpT89a8EHUsUwR0nHeFbJYun5mfQ+PNZJBA7QF4+IhB1Qj/hvwZxvdkZn4xFErlU+dG4uNr/4/FcZYx/jG4wZJtnPo/46XL0tx/ONlfci1tI6iUo8YmMsx67tg6rGB9yfbvRcytf8aZ+q3FJxrhX0E7TyV1u2bQFxpCZnZZMtMdFXa3Pa/EUy8vr4v/gPXF8M/2T7xZryQbw8V1bXrSb05hfjGKvvFt1Q2/VqfESczLe7I1G74lblup/qan6l1Ku2c6lPpvLZbOu8E3n8xEF+w33INWl5Y25nf62bWyqifH/vCSHnc8RuKL9UncmY22cut2zdx3MOYdT1J4U7QHDJ+neDVswCsbxOkVZ6BQ2dViT4lrgigBnwTapPsYPQ1EoTPf/7J8D93uMWmcMBiucgr/WeeeZagsSIAzeL5F14kyM3jHe94Z/hHhm5qJvvXmDMzCfjX4xd+/ufjv/1v/pv4l+97H3xthydkp9jgPQn8fb/v97WgcP36dTaEWyRSi3jkEU4Ht+ecNG1zYrDHacHNRufWrZsxsnjl16fya/Cn3ma8Ml4ScJssyGng8SMjLl5lVYE6jsnFu7/s3eH/iFRqZSM6hP5BiGcgOcOr3IcefCiWJGM3oH31ypW4yin2giShZCEp24wXX3wxtnnQcMGbdPlNBHM2iNsk/M4zzeeiV9+2BZd1QT4E6/ZN4L3gPeiRmSEtITNjujJfrQdOJIw4kuU0fkQpJ+uO9d7SvpNgm3CyzXpAw/IkFObOzMZb5pcupZmZFg3fipuefNpca4afZewoT5/ewQ57wTNVjAQzIQjKheG1FPAijjgV1faOLxAoJbHfQdzAbw7p07b7bMIjicI1bOY3TgwkA/rFAC2/OUEffevjb413vv2d8e53vTve8ubH4mGSaL/y0UT03Nmz7SFM3/ReO22SPGlr56jMydRNnlJK1K5GAWQwM1kPJEpdFwM+Kri+1J++XWunStvGaVtwiUOBSAR3eGx1ftkuUGXMuq8EysAm/F63US/MWUvrOaYxtAShFjYwdHLvvfeEa+zSpUuhj5uEuz7V5Znd0/HAg/fHvffd007dDbLOechp4QEJqvUCbUsDbmY2ueS90SKpKMzTs/n2rDnH33333fGWtzwWrotD5n/+uS+Eb9E+9tGPtjdZt0iULl68SJL8hXj55Zd4kL4Rnna5rl0v+wd7seR09fSZU+i24BMHkamdD1vpWL8ByVNO8U1WTQp3ediX14hsNlDvJsOZGfpFZt5ZS7XWpr/gUq5Sa9PZ6jhZ8DPWS+oddjUxGUhCFiQd9k8wHq83yyV9Izi1ltC/HSNdoRRsw9wzki91polHeKyli8zS+Bix4xgRteuj4iOzfkbCs4xDTqMF8XCn2OMwYW//MC5dvoruXonbLd40szPvKhZH66SaFIz7Ma7xet0x3h9Ai2nCpNREVT6Vb0SOw8N9fHIRBVuOIK1YP0fEP3VruWRfoJn+GhX+IhK+ndcy8QlasqL3eQR9gviCY91TpGn7jDhdoeE8R8RUbah9gmubhyT15UPEaU6+u9qHY6XT97Po0M8hfHmg8iI+9Dxx2M/kHkJH3fWzWdS+A2oUktBSC/tSD199K32YLKVGLeAA1pm2yRLyjZ1syyzROR/Qz2ZRSolaays71nZmxnQtWQMLEtEVMWsAlMu67SNGO+MD/NldHhbOhfFn+zgBn3O40MFrqnPIDcRxwbmEGbL6hs6ylhrOO8EMnqxnZvsebOc/ZM06TpC3gbnlw1L80+y1u2fOhPvYAn9dwLM8ijPiA46rtdyZpyKv4DyO3+Cgyjg4wqf4QpF3xq5YK6UU1tCs6Vpe1IVtK/RzQCxZoRsffG2XJ++Da8S4t4gJzmPi1/d946GW47WBHOLYZ0Jt/8Q7w9t8c/Rh/wo/1Wc7dOfcmSkK9oVr5pFOa2i/XHFCu7nzyxYT3jcC+5bIcRL8qMwEjpnq4kx12yeQxheDO0x8iYoyfCnIXMv8JUiEulGHrj9tq31QT/NxaU9jxRG0VWaj27pO4pyst84v8SvzVRqiOVaY6lNpm6CfvL4UZw3adKC6LsUTaCAe2R6RmUDosc0H4g2vpPUkgK8yaH2jn2mOojOf2t4hsMw42dkMF1hhQjdaB/q0rPJ0zMxseCasG5wG1VKbEWaeNsGeRvA/KbhCsunnr2/w6tGE+8knnyLZvMgmeIhQY7zCSfYVTiA8qTYJdaFpHA3ok5Nfq/d3/s7fgXYFfwjp+Zr9Xe98Z7gxi2Pbc2zKPv2/+c2Pxsc+9hE24Osk5Kfa6fijjz7STiu6rmuLy0U3I1A9yCsxZf6+v/c/s7nf3RS6vbON0xQ2pr2o4OvkOlVh47xGUvbc88/H7u4uwe88G9KSOU43XJXo9yU/8cQTqirOEJh8yDDIXOdp+ty58+Dtx6VLl9vmvWRhb29vE2DmzFejlsKGxWZHkMpMkoibTd5a10FDos4h6ESC9cx1/4oN7tW2jMwJikMbFObInNpfWzaE41+Z2WrSt2LpAm91fwGZ2eaginfxGwRaQsD8rS1pvgP2M0YeJqjIqk0myMzITEatf1gGwSFXg8wM8V8F5RrDE5fz586aq5Jc7IeJix8VGgjgKwJ1xhqnQHYkoVmf5kZssGlfuOuuePjhh+JP/Ik/Ef+HP/Xfxv/xz/25+IP/6X/aPo4kj01u+IZEnMN+dwH6uj4jHTfD4NLXBXnb4kTMduf+/7H2p9GWZdlBHjrn2nufc9u40WdGZBeZWVlZmVWV1WS1SCWwSg1IBmH1YD8aP4QQPfiBJTEGA54EeAA2DN57CCNsg/nxgPEGPIToJBojyZJKqlKVVH2XfUZGHzea251mb3/fOvdERmZlYbC94867+rlmt+aaa+1zT9jvAd56tE0J6RjYWHqc7VzaSHs2AmFO3tupgi7H0JWZkZnVvrS/fQ6opWmYKaKHmMys+eGuRZ2Z1V6sE8RrWoF5TDMyGB4DERu5iiMzIzNrfp2b6YG+PbbZIyuDC2lfZ4M/dfJE3H//ffHQgw+wVu6Js2fPsPmfCGnvoerGzZsxZRN2XuvUqbZvmrmgbYY+CjZoKmwfHqatG48NECexgv84Q4D/Tg603/ItvynOoZ8N1qRvtx566KE4depkHD26Fffcc7rmR6Ou0u5NmXM1TYkDgvQxeA4IIPy+cj/25deAXr16lTW4W/lNZK1MXI/PPvscfuU6Pmk/7OPBxg3cjVn/Zt46ZXIA7r29XS4PLmCPhf5X8Gfnq1/pRm0U5lduHrbuueee8Ov9hFOnToX+Stq1FeWkLRQME/FUXcuIY6XdvJCZIZ37BByOUW6+ep9hM27GqBIdoAEyGRlzbotn0zlDHResB/IsohF2tY8dLYPPzBKltJFZoiG13UBjQjA6w5fsH0zj9s4eOp3xlm/A149jzpyZWXktpUSLTyzQHxiVupdOIXhsz8w6ZobepwRnwgzbcg7n8lJmj+DfQF7aIkrYZh/pKqWp808IhkEZO7wJEEeLX15lnRlUjwiUSinV9h1j3RoXGSfrf6pzb6VbfEMkh+AjcezE8ThB28bGZsxZP7d3d+LWzu3Yx1b2kfGEtxIeJAZsemC9Csrdy5fMjIDfgXE0oRepysgsUUobc3Rgvxn8iktZC3SnY1ZZOFb6R+ijabAXaLc8Ho/qnjvnwsf1t4L9bnKjrc1JUyDjEbx2ozZroplAAAAQAElEQVSapgHKIZhvmL9EZjIPPRcTRouc9EH2rw2H7ZmLfrYXdChN0nyADMyPmVvbd5ypevcw2zQlRgSzrrlKC3nbu65lrqZOYV/lJR4rCvyZqjcoQ5/T2Gbd37ixHeK8detmTbe3r6P7A9oW6ZIe8d26dUsUlT/xZWbNO4eg31oZr4a8SktBR/wsxvA7c9F/nf1Wn3T8+PG6P8tnZqJHtI3uPLjRvf5kLuTpfEJmHtYvUgvObSqYF+7OW15CZkZm2vzvBfvbwVQ5yv8SrPv3geOW8Eb9lm13p2/U76vVaS8dOleO6qfBDrWZVS6TMrPyl5nYQhvaf2ai00mVrzxkJjbbxFKey9T5MjPufqz7amXb7oZlP/HdDZl5h6bMXHaraeZry1Zmagv9oS/JSufAQh/qehpC++XXnZ/M/Kr4HXM3OCgzTaKwlkNDtLjGpqtQM7PeBo/argpMAU9wxvs47TkOeZdbwE1OvGtsxgp9wmbrIlSwMt00LQugC28YAod/hFvfzY0j0ZQ2Ll64VAMYPyd4cDCJl18+z6b1SiwV6Kb3E9xiHyfAkZaexSBdNwjM/e5tA1v/IxAX4u/4Hb8jvvmbvzl+/Md/nFuxN8Vf/at/NR599NH4Z//sn9b/MOfy5UvgPl8DcDfuOcHOYDCxMg4DM1/xW5eZdf7d3d0aEOsgxpzIDZyDxz/mdM577703HuQ207k3uUHxoy8n2Uw3kIV/kLiKPLIUbtW3Yo0FfpUDx/bNG3Wz9TOVfp7bm7VT3OIpUzfzhSIHlBds/Nego1SZW6/SmJ42tRMYw0AxD8tJua9lZUzm8Cdfk/YEUXM2S8E5BfOCbZkZ6iwzD/HGa546I2008rPow++aL9Q3pURTFpBZW2pbZt7Ba79M2pZA/9KUyEKfprnTfzlX5qJvoV/TtnWzOjj8wzKGxAGBz9aRzRjQpa+IDdLuJwjs6P/A2bNx35kz8fa3vTXe/e53xVNPvT3eATz1trfHE295S9xz6nSMu1E4xoDKoNgN+oANV71rhwtnXGKKfXb0bQq0RoS/Bd9e7O3sxs6t23Gwt1/7NVnCGyXhgfvuNwaschnhpFo2tgJPpcloWRtjNs/RIaiHhZ33ob6Xm/be3l7lm+VT6xMalEdmHsoreJRY1HLwZNIWANXioiqcN8kIJJGZd6AphaBsFtIs7yscnlv0YZD4GLfM4/GofguQbRMCnyWt0piZ+A3WEfWrBEAbGxshH/axf+ZingZ81u0j32VePgacmR/XcF1GDGzGkxrA3mK9nL3vTDxEsD3Fr9jv6NGtOH3PqdjiRv3osa04dfpknDl7L0HUZr1ZX+Abws3A9fmBD3wg3CAMdPVTBms9fqRnLdzmLdsNDs/SM+BMz+N/GnT3qV/7ZFzhAsA/8vaPwF3vHuTF7S2/OpTOXYK0Z778JS4LLhHA78QugaD6PMFGnplVZ5noGbudEmiWknHs6NG4l0PCJjKyTv/hOnTcPr50QrCjj9MPKyvICsiNjsAsM5HOAKi9wBYWYIAnP4ix1rVth14Llwtr0WBj7WhUcezjs0tp0NUq+hlF7d9n9EygTsXaQqtyuodDgnps0Jm6VD4DA0ajLkrBVggmpXEVfTumlIbDwjzmBPp0g7Cs+C1PCNoPuBVX3rvwuMc68Q8PTT0ULPrMeOs0ZWOehfuK+KS9MFcmKw3ex4cBoHQawM6gQfmYqlf7NtArSJP1+9hay7o7wu1wA2/2Ue4z9q5SGi46VqJBRknedei4zISGObRMwqcBZyZ12IxjD7BF0543XvKK66m8K8PlnPvI+gBdyovyFY/zDRDsuPmhH3bMPjTust8YUMMqum6j7Zroh3nNd6M2Zrypsa2HBsfYX79gXlwDeE094NcU/NYtwTppmM5mEfDiAT541G076sI3uPIvPnkoyF1wnKCuTcVXGI92o2RUUNEDdLXIV1mZCo43dY7MxO5Wwjpt3ssx195NDug3CLpfPv9SfPGLX+Ai6kp88pOfjI9+9KP1s+m+3VaOwhJX142gPGPGoW1jbYMDyno9AIxHo2ibgu60oXk0EKh9+qZR/17giYH1R9nd5PJvF1vcR1fivoEvkP8J8Y28Kmv5Fcwrt+qDM6KmyNy210OdgF/L+sxk6AKkITNpffUnc1HOzNrPFsea/seAY5bwRuNse319Zr6myj6C/Armlx3MZ2b40UF9lGXtUJ7U6T52PGNN2n/CXmC9oGwzs/KmfWSmXaot1Ay/Mhd14lyC8y/BOrqF6evBesG5hMysc2VmnYOEcvAMh0DCT+aiH9n60zQlBv71LmhqMrFydNyzDq0fyFPNT1awvAQqmMN6bIN+d9fbdjeUppSYIqClkFwgDnAD0JHZWaGNNGgWlULITBxCD3lR/xcqF4Tj7TM5NNgGR+bYRd0kqpPCuUMP+RlNGZe56f3MZz9bF9ozzzwTFy5eiJ/92Z8l2N0H9qKv/Qcc45hXxy8RMN+sjjAzY0yw/NM//a/ie3/b98bjj7+lwt/7+/8gfvxv/S2YL95NxIzAOjNrYHb+lZe5Mb4J3KBeZ9rH/sEutx9dGMS5iBR617VsVm5KXT1saExN08QxblCPsmHK65ve9CY2/tPxPcz9X/yO/1uMOd194YtfjBss4nvPnA0IwFmO416CvyeefDLe9e6nw//U4t1PvycEv4N8hlP0P8YJHg01M+t8XdeFtytUw38PqoUiLS8hs4TC73F0hXG1XgZqhl+HefVIKTIXODLzTt56wT7C3XnxWidkLsYU7CRzkc9MnO2r+eDJzFfrgjYgeBKQVsG8OAWdvlAIPpumRGZWcFmQiXS+koweopDqTDOxO3ieEcCcOXNvePP5NR/8YPy27/ne+M3f+q0E0o+Hf3U/QoaB7TSRMeCYDYzlqQGPAbVYfVPTlaZ+RdYGt2E65xY9a6cT1oNOdx9n3JQS/puDZ2DuppRo6Cdo24VygS5f+dou/ve/733xnqefZjNYq5tBUwrOoq9zqeuZN1jgkiYYJADqIjPhs8TycX7blZV1dR7wmM/abSGXzLwzttAgD/bNzGhKqW0ZEUuQVvOm9ocwfvq6Dm6xAXo7P2pb+mf4udG1tdVoOSg0TWEdHYRPj1OaEnjoeOVnij5cF9JsuzQ3yGjpN26Cdx+HbNtxAlJTZezt1hwn3ZSMjjnapnCDeZtNc45f2a23Xn4sY/9gj/odfMJuWDbYnTK/cMChy7nEKTRtCcvO4yYqSI+0jQnabLty5UrlRdpXOVBvc9tmm37QNe6B2vEe4gzyDUIN2gX9gW/iNjhI298/gH3h+efjIr7LebQJN/TbvN52zgE9S/MBAZjy2NraqgcEdatcDAbn2FZTFnTLg3j0vcIU2VqWbiHQ6xycFTeLRTkux/gWTf865sAUkfHiiy9xi3c02rbDb04rlNKg6xF1bWRmhTl+UmiR3RS57nF7T1P06LlA1xxf5eYqPdKyS+B8E183hbaedWYA7KXJPuvF1LL1iT2WbNDtKEx7glRQRlKf1M8I0PcJxmfcxttf2gv0GVS1bRsRiS300DHgE+fsG9NIxirjzISfCbZr26y27XE4lcaGsQaJXnRYnjPPAm8XxX0pS72JVo4TeJC/4JE3ITMj6SMfM3QzYb3WPIH6EBlB21y+aTNNaBa/NDfgN436ZBTkJw5p8/AhfunX32hztg9E7k1TYoU9LUFvubgmujYs29ayPtwbGtaVslLWOxwae2iynMnAyCorD8I9NhKUM/UBJZRpD8076E56LGdmlaH89/TfZ41qp5kZpZTwcc7RqGN8G01j3YDM+wqz2ZT55nY77J9VT+LLzMgsjBuFl1bKxHIBr/x7KFZH4m/gyTc/Tz7xBBcjT8XD584xV8OF3PGwv+B4adSX63dG+PgBg8mIyMwKTVOYT1o76Bsqb9qoPsCPv8lfHD77rMcGXU2IV0BTazNLlNJE5gKf+CNtGvxVcZqx/o3AtrshMyMz7666k3e8BdMlLMumS1i2fbV02e//aJqZd2jMXOQzF2lBV8pPm9jgkmDCvqgOvAyVHnWnrtVN5mKM9Y6z3rH2lzbr787bbt1XBWx1wLYRusNJXquDWsmvNxrvPHfX0+2r/jSsK0i/g3/Z0fFh0EKF+SVQvPNj3Z0CGctLoFjluqSlNE1jXWi8dnJTcSG4CHRSCk2BZiaLaIbjm1eiEiWM2bhsUwEKO4KFjnAWjtPFOFQH6Bxt29V8ixNUyOLXYV8h2PY/FHnl4sW4vn0jPvOZz9YF4qbhAsnMusleuXY1HBs8flTlG7/xG+Mzn/tsjHh9dPTYifipn/7X8Tf+xn8f/oHMxuaRWF1dg9Y+MhfO5OrVy3FkawMcJUajFiyzmp+zyXSjUXVyfif1Hhv3bW6t5N0/fPxN3/otcfTYsfi23/pb49HH3hRf/w3fEH/0j//x+KN/7I+F/7HPE299IkYro3j6ve+JB7iFe/jRR2LjyGb4vdrrvKpckQ6c2KUrl+NzX/h8/NJHfznOX3iFg0BPMLEXNdhElsp+mw1/zqamcjRuZa+x2gbBlRfzQoscMzOorPoIHvtnUkc+M2n6SrDP3UDXOl6cd9dnLsZan7nI21fIXJQz0Te82UeobfxKAKQhZOaCDuoyM7QF58lMmnscW6l1biTWC8s+4rSsPIbDhdeUpt4k+hGnVezP4HBzfSNu3bgZW7xZ2OWV8JwNYIAuD4sG1OZnBBDicR6/EeaATaVEEPxOw2+qOYKulP2cwE+ZN6wLg6pRN652u7G6Hk2WGjiPui6ki+G1bF+duPhXOXRNmcvvS+9YxNJpKg2OOUqg5c2hgZzrxjmtF9eUTV+9Cm7MtimDzKxrwj7Sb519StNU2TneOlP7OK4pBvfD4c16EyUL+uBHOR5C0rkpJcbYf5VHSfhpK86+n6G3CHF2XRs9EVKhXRqbUmp9pQHaZshMXjKTMYleBzBHDWa1Yzc5ZbPLDZ4brOta2crj9evXOEDfqP31O5lZ/YwVA6tkOptU3pf8mTpvi2ynyFm8U+SWmQ6pkCVCGfsfbZn6efpTp05WetZ563Ty5EkC0K36TUaO30Infkzl4Ycfrh/7WF9fr3N26NkNRj9n4Cxy89Ju+iSH6He+853xxBNvqR8rGxGQaAcX8WXqoECTtDpOusUn2Md5nUfZSfmUDX/cjar8rFvBth2vbQ3oq8cviEP7VCeZCzl787nE71zX8SH6F2/lxT/HHxskNq0ByCj0N5kZzu+4tkNYOY/VtVH1j5tH1mNtfSXW1lbwjw1dBvzonDUwI5/44t3qWw1OdgnappNFfQ+NMwJPIVFABy/Obb5lbuutawhuBi4CBkwkM6OUBnuJGLhlH/qIOUGx4wT72m7+gLdLjhlpqwRJ+mdlmZn47pXITGicQvca9K1yIDugfpXAa4S/H8NLG/JOR9IIU3WkTHt8RfUTyKpt23A+bdO5R7xVkM995k/s/oCb+r29g5AWfVZ6fQAAEABJREFU+8FG7EPP8pbUvoub+z381C6wV+15hmycT5ixXva4VVUvzh08Bdwk9UcaLGcmtI+iYZ3b4Bpz7Zi3T0SGdqh9HECf+Az8lfMEe5I+68z7BnkGDaU0MSX1W79u81ZOeppD/AfwkZkhTZkZmQmfQy3bT7udQbvty9S8400F83dkg3AwC+hv4WNc8UmPshVX8LhPGwu4vi5fvhxNKfXNVNImrhH63sVv+O1jvoX24LuGjzXIx2qi7VoO5LfretUPMKzSbF5+pFPITGyhuwP2s88EuSkTQR6FAg1TfAtDoJlZYKjH/2VmlYVjxWkqz6aCtmRqnXgsC5lZabJtCZmv1mXK7aLFuc0tx2UmNHx1sK+QmSYVHGsmM1lfpY6P1z2ZWevtm7nIv65L5VV61JV+0PVmn6V/0wYdL7+ZGepLvoPHeseSrXjso8zENSFgt30J9snMSqtzrK2uVhtYxw9nLuSUsdBDZla6jYEHjGvAaQg9+pkTy9GLdn6jM4aQT5Mqf2kYqF+m0jdl77CcmbWvtDnAfrbLU2ZaVXFYbyEzK71x15O56LesmuOzMxd14Cp1sdooEm9YNOzNrSPc/t6qwstcMKtgDcglTjA/5hTuYshMUVRYEu5EjpmxsGcs0BFOq8XpwitERxhY9gjrwoWL3ObejGvXrrMZTth4b9WFo1I8PT377LPcGF0Mv96qxym6KD/+iU/EM88+F0+/572xdfR4/LN//i+5dT4ZkU0YMOtUR2xW0jdlbhW4ubkR5849VD9W0DQljh87Gr5q9rb5HWyY3/md3xE/8AM/ED/6oz8SP/4//Hj8lb/yV+KP/JE/Ep62vZl+8+OPh38Uuc3rptI00aPk5194IS7hIJ597rn4GW7j/+E/+kfxd/7nvxt/+b/97+KHfvhPxR/9o38svu/7vz/+77/n++JP/+k/HX/yv/6v42//nb9TA/HjJ46HTqYBV2ZWHoNHWakL5ReRVVbyvQTbhOApOIXMQu4rjctK+wnml5CZkflasM1+r4evVr/st5h/gcu+S8jMqG2REhY+mRmZC7BsuwtkQI4DRnE3ZGYoF3lWdyMcbvAYaPgRhw0WoYHOqG3j+eeejVs3b8T1a9diGbD4kY4xYwxWeuxvRdtDVn4HtIvUr1ycsciEgQ3Wfpk4Y8a04GQqblD3whvPVQ5zpvXzgAQKTZYw36K3AXscYdMlMnrszLrLly5ym02g0pQw782TAfao69jE53VjkA9xFmjKZN62jcyFbOTX9SVkgpc1oi0ICxn1oVx6FrLjhcwMn8yMphRkHodBdqnlppQotAn2FIJnyas2t6RvxibTEshaVxHRT/nbdzE/m69zg8/ylP72lSbLplNky7B45RUOlchoSbtr2vpNDkU6NQMHN0Tb5UOdO/eATTj3ZHIAr3NkE2Gb/RxvKj3WDdiOAYf959XZRji/dY63XZ+xgq/Svx3n7ZQbtemRrSOx/PjKaDxiPY7Dw5IgPfIlnR6MnMu5vfH2D0atN+i2Tp53dnbAtRH6i7Y00QDiaLCZQr7BXqS5R5+CMhW/dbuMdQO7dvVqKCPx6l9tE4Z+iAE5ZmZM2ai0s6Yp+IYBX3kgCQR0U25qZ6G/vMKtvbfzylbhSdsMnWVmtWtlogxGXcObi1XsdRygi2NHj8QRLgpabreP4R87bFY5llKw3T66bsR+scJGuFF9tfTPWT+oABqSqUqU0txJR6w72zNLbbetVFzzaNsOaIGutk0IDg0YvaiZsWalvUFmgvTSqe4Z6lYZzeHHNutNR6xdac3McA7H9MhMPII4pWXGOjW1j/xoas5tnfOLw/rlWPuJ3yB2Bj4/5z1lbsHb7jk39Q069jATWWIq7fCyT+A6Za4pZWmeoDeDzGWQHZF35Ol455Nm+5qXP8G2JezXtwYHMedAYpA6q3N3kcxb54/EHrSDIZx/jwuFGbT2KMjb+9vY2Q6Ba6KDLQ6YI/bIOe3y6F7U4ofkVTqk1/rgsWxbZlabc0zmIm/wPIFfulV+WvSqTKfUycsIGzh+/EScPXtfuNe6djwAnzh+sq6XU6dOx2OPvTl8UzxChzNkZqpvcN06tx+/WufNoz7deSbIcplKy93yGpzcRqA95EeeMhNf0lMbYXkgN8d2HS+fmUlNhGUzysw03DAWGXJD5X9AnlaZCs5/d2qbdUuwTbA+M+Pu+eL/gmeJW1SZCz6sW4L1Xw3s8/q2ZZ30G2RrK5nJul8PP1Z39uzZ6kdsd71kZqhrQZkvZShe+4hPma8SRIvPVN+ygm0I6luwzn4IOdzf5EQQz91gnXuZeIW7215fzszIzCpz5V5Kov+C32mYo6et1LbgWY7NTEoJGVoJFnCobyrv1GUmY9OqN4QlLhuLQnByhZO5GJSZFcHu/l5w+RAHbKRL4vZ4rTgadRDaxD6L2FOH4xXsnE0OM8RQZ+IOKAoDCtszszLjIpIA57tw4UJc4Ub7lfMXYp9bghdfeCkefOCh2Nvdj5JNbF+/EW3Txc0btwi+b9YAxRtn/0MHP3Iyx0H82ic/FZ/57OfjzJn7uP+KCltHj8UQGSNeobpYRmyg2wRi3/4d3xF/6S//pfjDf/gPx5NPPhFuJH5l4Dd/0zfFb/22b4tv/dZvjQ9+8APx6KOPsuGuxAsvvhCf/exn45Of+lT8zb/54/EX/+Jfit/9u393/IE/+Afjw9/w4fjO7/qu+L2/7/vj+3/g98UP/vAPxX//438z/vk//+f14y+f+cxnws3Sv2o/depUdTDHT5wIHYx1e7zmVBbKxrRpSmzfuM5mOavOoGGDCXjIXOjCfLzmsb7UmswkxSh6ksMfZSwcFr8iyXRMMMMCguf1/TMzMl8LdEOtg0mFEllvek3vhiYxXtoK4+PwyVzgspiZseAxvuJZ0pGZUUqp8lDX5m0TZ0aE/4nRu9/1rpgSjPk5V4PZ9bW18HZ2jMOe4oztZ1BsOiP48zbb/I6v9nHoBi9NgVYgM2OGDWfJyESeLC43Hxe88zZJv8hAADFwgm5KUhKCOffCzcBA/hf+15+vMvm23/Jt8U28eXnwgQewb2ya3k2BH+y2ZWOe8Uq6G7UhWG6rziNK00DHnA17YQvyPmOz7gnQpCMzIzORwFf+ZCZrR00EaYaPYwJeFiXJHygeAh0GgXbx9wQSmRkzZJOZUaDXcUIwv3+4NbA5mV8Ek1nXONIKkIb9CuOWcu3hVflb1heopxU2960jR8J6b/w9NDWM4SecP3hMpcFU/uUhk1nYRJumhHW26ZjVkYFUg9x0+raZ9ujIdVZKVlvLTHzWHnPMazrCj5Umo0UHPZ6jIbiEiaAbweQoVkajWMWHXOEg7fc0S7ef6R8RfFrWzppS8FFtjOl7dOsodrAfPbqKw2fCDWjoRIGeoKhtO25d1xVVvVgojJdPb9m3uY2+efNmvIjfuYm/8rvMv/TFL8b5l1+uBxYPLa+cf7l+rvX5558Lv6Hl4sULcf36dW5Od0JexaVcnuA1vPUttDrHeGWF2+idUE4G3fpu5S6/DTIQet5iGGB3yEF5u/E1pfCWowvl2bYtdjHHF9+KFj6OHTuOfTTwMlA/q6DsHStIh2nwNE1bx0iL9VTVcZMajM3QSV/BjfqAW8Y5gWRT2kDd9XPc62sbMZvO4XE/DvYnYXC3urIWTdPUceLVFgRxCzNs2PmdrwK2GNh5QcELKPXvKwbsOiKj60aRWdhndqKUxq6xDy0NvAoG2oLdZ6wB0xhKZNI3Cv21z+DJOyB/PR0L/I8IKtqmC3mSF98GFMYuaZbWBn7m0GkeJPXHshn7rnDor+Ph7YBAXvxDMC8QwBQZ7bKXzrBB2wzqd7i5XoI3234Ly8WLl+ICsL19I67yVmkfHxolYw7yIRZPJniRlzRlLvIz5m2xA+vs5aWcdEhvi5wqwKO8rhEYZyqfBcyRmWCd/UasmWOsmS3eQI9HK1X+E+Tt5Zo2qi04xwgbXgeX/rFgjz0+SjqccymbzAV9c9Y8ni2EQA2mPaWADsF4IDJjhA/q4XVCbOM8mUl1Ol21p2QexzqHUBsqnohsMqQjM+uYZfsyzVzUB8+yjuxX/GTmV9S9viLzf7/P68csy8791WDZ59+XOjYz67o+d+4ca24a6vr555+vAbdyG4Yh1ONSH47RNrQLZWR5CZlZ5WZ98KjHu0FdCs6hL9MGHEvX+pOZVd6Zr6bL9mVaO/LLsiB+U6rC9PXQszZVaymsYWx92Z5RwvpluRasiH//Y397LNMeWxVKZlZBKjTBTt42mer0V3DQOoJ21OHMd+8QqxD8gz9PJhMCGgWdmQi9i5aFGBix48Qz6lqThQHTp2DEDQ7FRf6lL385Pve5z8cv/uJH4gI32zdv3orTp++pzi6zLBwrTmBSHfJC0Tu7O3H+lfPRsVj2XZjchAd9dYYG1/7HOHOEJoPjldVoWajO6Y35xUuX47Of+1z8/b//D+Jf/It/QQD9N+NHfuRHagD9vd/7vfG7ftfviu/5nu+O7yAo/73cRP/Ij/5o/I//0/8YP/tzPxef/8IXooG31bXVePiRR+LBhx4Kb7f8NgZfaWVGzOZTDHIC3btxMNlnE7zGbf12/UOv3Z3b4S3SfDZl05jUP6Q6OGDjwGE23CBK7z6HF4WVCTIzkQErixx1mcv6WhV3GimqXMRe5WyeqsjMCuZfhYFhfYC5ps47YBCOEeynvJYQ4LB+sKH+MvOVkJm1MvPVNHORd3xmgupVWOLPXNRZzlzk7S/fgs65x0ljrFGdrX2YqUHnylJnffGVC3Hm3jMsj4xxN4oDbn5W0b3jWjY5y2OCptFoxO3dam3f3Nist77aq/WmroHeScFvIPgW3mKc4Ab0OIe3E8ePxzqBvB9Zce7C/L7mUn5r1E+wUxSC/qfxj//xP46fAAxQJui4bdyI+9jjRsmg7AA9mybyFJcORnD+A+zB9TRhXUHGV/wom1rJ2GU+M5l6iKaUkO5CKizbgyeTPnelZKutlNJE1yEz5i2Mc03v82pb2j04KL8Bh6R8MpMxA3osNdhdUaasL9OmlEj+NeCzv/I5e+Ysgdoo5mz849E47GefA/RzhA32GHK1XhkO6Fi+nUcaGnyEeXkQlE9mYrNDuE687do+DE597axztp84UE3YfzweccN3AKtDLOVqnzG+Y4Qt2EegQ/0x77xj2rxEUAfyId07t3cIes/HVS4HtCvrR90ozF+/to38I27hvxw/YrypcwkVObIppYkxMgvyfvNSj1wzkQjgTV9mxpkzZ+pHWE5wMF/KQRzOJ02+idOe5NMNzc+wX712JW7dvhkGKd7Q37p1My5cvAjvk/ANnLJpkKf2Je8TdH2dAGuK/wxpGCAf+fsmaG93r/Ikbsf0+Ab1sMJeIF+laMsDNtPF1tbijcAYOUN69W/KTHod63yOFSxnZl0f0q7+bFfm4hxhH6U0VU9TDqHmlVOiTPeFGTbUNl1EJPQt9Ly8avMAABAASURBVOk8wQZYSobpgAP0QD2whk3VufjVkXRZpgv+d87h94AgfhLanTLQpqRni+BP+/QSCDTwOaqQ0NEgwyAVpNe6HvlJ2wSayYZBtZCl5bA8RyYLkCf7iTNCepO2WUiPAaZ1Db4qM0P6Symh3KQpOKjNCHLX8VmRJQz4DZ6d84ALhBmy2UeXO+jOg8qEgBt1RkFeA14xsom2G8fa+masrK7HjEaDcAPsUmhruzCVtjn69hbeckCn/El79cMwmLmgz7ZN1rA2qU0v+HCPnqDjWUjT5GCGjKdVXwkd4mzgUdDnWJ5zsJBHfYR1+pwGOY+6Dt8hjAKBgG8WmYu5C7LpodN+wZOZkdSVpqDKvoIynCIz8bPj1bGFPsp0zPq33nkFULzmRzyOX8KyMTPu4BFXJhXx6mP/zKx9Xq2NWs7MuPux793lN8r/h/Rx3N39Ml+dx/qvBo57Pdzd17YOHSinx9kHlbf+ZXt7G1spd3hSDq4dU/UhGB8qZ+tMxWO9OMRnKn7Tu8E24e46abJv5oIvy0uw3rypYP4rocd8FtBzEBP/nAs158jUnhy5gMy7ywmPZdHA78ysfMtTZsZXe5zfNtMlFBdDKQ0IFwM1QAUjKKyb3LBIkAO8iV0hyPRjJd24w5jn9eu+mqZURioTLHhIDceMcb7iMT89DEJWeXXQNA39MX1WtfO/6I0Nm8Ivf+xj8SlugrvxOJwncJ5+DZOBz4zFOGeRC0NkTHBqLUZwwInUm/eOuTIz9tlAStNEZkbLZqcBOKYbjeOv/rW/Fr/9P/8v4od+6Ifjr/2//t/x//17/yD8LOOXv/TluogNvAycvXU+TlD1EIF0xxwKLTMrT9fYnK7wetePi1y8dJFbqas47N2QPwNpg63SIEsiKOXRwIPBoOlohDOjyUCIpCrNzSAzK70znIKgrA/gw3QO38pPsCyYX8KEA4h1rwfbrZP2ZWr+9bBsMxWW7fj1UP7WiUsdmBdQXpWF+SUsx2XmMku34U4+c1Gf+WqauciLw46ZWWWSmXWs88q/8mrbLnTkJQvBdlsDtlvYpt9/PR6N6tdSvvzSS/H2t70tmlJqMB3Yl7eQTSk1ADKoaLLB8U84AF0PbXEA6cDi2zqyCd7CQXF0hzd1YWBtgLEyHsUYu2yaEpsbG/WVp/MOzBE84mo5hJGNLV7Jrq2u1I8mPfmWt/D25Mnwq/IyhlhZGcc+r27Vu2MzsVPGJQMzs849IcAWV4+9J/wKBR4y7RW1Tw0OGLPEsWw3bQ7t33xLvikFVS6gKaZJeQHBY3/nE9cSrGuY23p5k1f5XkEGAV22cQlc5ayM5Ne5Eh6bsphjYCOU4tO80Tl29Giojzk23pQS1isD51HHPX3Ny1fSOkKnmRnWuxHaxxRy61pVN66RHQ6vN7n9XfazPjNrsNZ2DYHFasBGlJIES20FCImWg+0RdK6MxCvfpo63TnyZjuniCLfvycTKwMPWGj5swvrsWZvaoweGFjnfYAOC/WhKE94czglm1riJC/gp1HUdtsWS0B812LPlVzgg2vfatWv11tr/qMTPi5vqu5qmhPQGdioUcG2ub9TD5Ao2ub6+VtvlZXxYHqOjk8hcP6Y/1J4y5SDq4UM6j3N4lObbt26DsTBF1jSj4MtmIV9TfEsLnYEzsL7nRt6b2K4dxbJOHYhaOpTTGgfOBlkoT2GEHtVd8CjfzKzrzjVl/2PHjqGTLmxb0qnPVf4Ggh4QPHAoy+PHT0TTtDGBroDazBKgY3wbTZUTZB2ux5ZyQeejrq3tyqRlnbWMNy3FsQmfDTf9+G/2kznB6YQ3EHP2MC99gkcaDghgTdXHPnqXJstT+s0AaVvCsjwgs551MqBvYdluvpQmBNDXNMnMmL/HXmasD+WmzDIT/pLWBV/aTVDUFwuD7eDa49C6f0ijshnoNIMupl8E+uB17IxUmgTpCfqVbPBnRwhox0yS1tTU8eJx3ATaLBdkJqirhQz2eCN9hcPdtbjEBZawzQ35PvQYmC/TA2XK3AVaS7YxDAldPYcFKMjCGh+Yv4sBgmfw36CjhnrtT5kU+HTOwvwd+iwl6/r10qo0TQwByQPHiVLCPsqvx59Yb5lm5ujD+kx4BLSBCX62x6YZGnV5OcDOgH3FIZgf6NCzT7xaHirOpG9UBEPcnS/MsSybFyzfDQ79PwKZGZkLeKPxg/Tc1WBZWFaZX8KybplmLvBm5rKq7nXGQplZ901jQte5HTIzGnSwz8VRZla6lPlCj03dT7uuQ19tbQse587MqqvMReqY4LGNpLY5bilv65ZgH8G2Zd0bpfZ5bf1AcYCOABa0ZmbV4xJXKQ2HwldtJV730B3aHGvD4K874HyCFaaCeQH9J3YyVGHJWGbWP+zRCOdsJNtsHu973/tYSJdwWF3d5BS0fTVWHZhOc1mes1AU8i63zrdu3ao3u8tFMmCoAwbLFAi+ifV1XqFmxBa3WjqOW7zOf/HFF+viFYfgHKurbibS6YIKxnYocAz9Cd1t3Tz2dYAs8AHksj/i1uiAhWR5htPZPLIVb3v7U3Evt54nT90TZ8/eH2e4bfNE7hxu+n4+8vz589ym364btbdkB+CdwlNA5+7ebl3Uq24mbNRrHDpW2NR6nMiAkxgTzAt2mjPnqBtxczKLBuWVLOHHFpSrc90iSEw6KuMO59HjGJxr5lwRVfmZ9GDR2DaQUn3nx7JQ536DNsfY2dR+QjCfkJkBOZEZQN6B4LHfEupYxizLNN/pm5kWvyq80Zhl58zFWPHfDbZn5p05LDcsYkH5YayRVE7Rq2XlZd6vftwg+GhgapN0n1ud+8/eV/tuEfRqo13X1Q161Vs58nPk3JSCLbWhTLa4mdNOO3Qh7ZlZN391doqbxc3NzfoxgkL9aNQRYK5EORzfgU9bl56qTzZ0byXlbUCv73j72+vaMbAwQMuEC4y0hTdykZmVDvFlWhM1qNdWpEUQr6kQPJlJkJDVKQSPdC3bKIbzWm5KQ79S58jM8N+ArQr2c07T2hd6dJjbrPkxAZL8NNS5PgT5xBzsHg2boXLNzLCPeAbWdvCUkrUueAZscwQu+xiw2+/69et1fTnedrpV/u2TmVF1w7zO57yON+9YZSpdysO84603zczDeYcgyxqa8xZup9b1w7yWe3xQ05QYoNU0oXWIiNI0McPfKfMlfqqjlMK4PpxPufj5xMuXLoXffuDtr6n2ZtD93LPPx2UCjvMvvxLbBBxra+uMHaBF+ZeKv0f24hR6bCMzscsJdO7i00ZxnAO+uJLJz3Kz7cehhBPUb26Aj5sYbX7GBUNTCmMPYg1/tKB5Fn7Dya3bt6oP9UZ7hzcoDbxpn370xLw8+vrXMd7ET7113J/C0zy6ZhQZDVCiKW0gJnQ1iRn+TNhlbXkwmBDsqhfnVjeZUjyEzxTabtzYjgsXLtSN+WUuUrwJU+/eYgv6VmkyYHP8FutUEN8q/n6ELxVX143q3Cus28zCoWcLGZ1gPY1iwLam3Oaaqp8eHc9Y18p1oK0pJbQfOrJO5vXmWttayG/KuoBm+s3ljWCywaa7touPf/wT7Ft7HN63QnmV0kQF26GnNE1dBpmsP1iWrojERnr0gRzBJw2ZpdLZ4h9a8AZl6wp0SZ/BaFNK+FgnHUKPjUBWtZ05e0tmIgP2Eedlvgb/4n6Z0NVCz5T5ajBM3yEyCvWm4shsKLeRpJiboogI6GYOfirN7aiLA3S2Xy/DIhrmyczIzOoDLY/Y5zJLLB7pmXOYvIXd7tFnFhklCrxkJnMM1E2r3azwVnGELrtuBF7pAMdgn6B/U+fPLIwJZDcBpnX/3eUyooNPGzLtb4xSKA6MmUVh3QZaoCmWj3QKmRkBmJcmQXn3GPPAGD9eMmOt397ZBU+pdNk/eOxHwhzzOpdloUd4S9DWHG9qXyGTOcnYlwR0r5ZfX2e7sOhh7j8OxPd6yHwtNtu/GlbbhK/Wbn1mVh7Ug+tycdidh//5l2tOmdpPmXTYt+tOnMpEuQuZCxz2mbBnC/azj6l4HCPYR7DNVNyZi/HOJWQuyvyutFlnvyWI57V5tK3OWQgDqW2ZWXXuWCEzWWf9oa6jtkVkRIV4zZNp/Wuq6rjX1mCVzPf6uqJAZM5F37PyhOPcHLjhKowVHNznPve5uHHjRh0rcae4LTkgABUusenYIJ51HGTTFIKEEYHIav1GB18DwQkOpyPpY8piLqVUBzjiBua+++6Po0ePEnRvhP/5jH9waDmz0F9BRV0IKjMzWbwHsVTQBOXprIeIyMzQYbgAutHICk7Nc16n7sQEJzrn5Hrz5u24cvV6zMhfunQl/N8q5VM+ehaSTt55lnxvcHNpnW09wlvhJouJGI9jgQfnHeFADEoMmnTgB5zsTA2odjg4LMsG1m7MGSiCudbZHD2wzNk4qaoL27m92cpMeG5qXaYjgidRKmOhYwCogJQCLXOyyz4RylbITOpf+7McN3gVSZPlzDfuZ1sF+x12yUzmXADVNW/6RpC56CeOzEXefpZNBfNDXQBKcgm2RMUtH25Qsjvwy3LTKBfsiA225bXoc889H88991zcd/ZsvO+97w0fAziDk01es26iQ/XZ4rQLdJga8HkjdcAtkM5cuRsEG4RpW0g5smSlwc/a21873lhfx67Xqm58PS90oy4OsEP7SF99e9GU2ue90PPzP//z9aspn3rqqTBY154ykzUyrvidT/pG2Kx2tuBzweO1a9fruslM1kJfITMr7swFfcsxmRk+js9MbGWoH4vJzDpPMbXDXUAL67CjJoGo+Jdras5GJC7lJX1Fe0cHzmed7ZlZx9hPPmwLNrLMhMYSPrZlZuXX/BKXMrddPKaONS9uy+rZg7hrULnZXxCH/UwFx9lXvJYFacnMKgPptr9rfN7Pohu1cfzEsQpzArO2a2I07sK0aUuUpiCvqLc4zr3E7/grV65U3zMlyLx581asEESMCUAKshmPVvBh69zWrhHs7te1a2B7kwO1OGbIcx+fKS09flZ/OyNA6vEFgnQf4TAXPF3XVdq1SevlZ0YA6Twr+GP/qPP06VNx9sy9cezYUYLCXQLQI5VmfbN/qOQfnZ3ggNg0hWBop8Iqb1k+8YmPx/b29RoAu/RG3Yg3PFMCUbwCfrEHMviXBUoS3Pv1xvfAtUJfdVHgV5p3COK3t7fDoPkibyTlFbHHcQ4F/pG5f9zmTZj0jMej8AbSjdtxrgP7jZGfvPm54atXrzHfHvNGZCb9ZxXE67z66oSuUhrWhfjm2B92Tl/paZoGu1tAgUZlNeq6MB88ylH7tq91yll9jFh7c4LUgz0/YpT1+9TX1zfu7HkMjUhsozQkAPke4e0jk0jsLDJQKTe00lIOaWjDOZYwR8/K0Ntnda9eBfcvDxst/kk5ZJZYjrEsrUkQGzz2EaTbfkHAOsOGWJbBoOiQZWnwHRCTmYzIaoc9Zfs4X8JDi0yaZkFfh17k3zYGiDJTSa6GAAAQAElEQVR6aM2EJ1Lrpaf2oYN4nNP5xTHDrgXl4ThlLJ8T1sh81rMWDlgzM+w5wDvUVBw9NAlVFn2EfbtuVA+NmRkjdKLOnVsaIgZmD/b//XAu17LrVZ9tm/3sYN/MjMwF1FHkeyclLc1CPlPW0y6HRsct5Jl1BseLR7swFTIXuMwv200rTiuBzEUf6ynemf/1ecvLPsvUuv9QcMzd8EbjbF/WZy7oylyky3rTzDS5Q2tmfkXeNacvUR/Cr/7qr+L3VuphyME9NtIgU+fMzFjKbSlTy/Z5I3CM8s/MaLKEeF4Py/bMDJ8Bu1nkotIaPJnLmsC+tLHhdW0DvRY/mVnbMtG3NhFJQ0Yyv/QIVETmol26l3WmgnWCefuaCua/GhSd2HLx2lnBuKG0bVc3R52ipxidvsG2ZW+dvZU4f/6V+pV80ru/N8FJHoQLbIMA5+GHHw7B/+whM8OTekYJ8Sq8npulgYBPReoQP/zhD4evS51/xiJwwW4QJKkwnbGOWSVYb7tKt33dWx5wTQh2ppNZeNN5nQBljxOxXwfUNoVNaLNuglcuX6m3GrYZOB0/eizMDxiL/AhT8BywIe4y/tq1q7HNpoTIoX8SB/u70TZsPru3Y2DT3rl1I27d2I6b3NDd5iCya2DtHzlyOzCHh1kNBhs2sXn9OIGBw+Nvfjze+c53QtMRNuXVWPLb4+g3cO5uWr3GhOJ1wAMOXejhcQF99NA7IHQhAuru5CMKG0xpSkR1GxGZGcvHXAXtjjkYtmyqaW2ruVd/OZcwgM/5lmCPBE9mRlIQAoSvaaeNpsisrTQzgD61RDrAh+1CZq2tfcRhXYEX5aPeBeut0x5MDZLbBseJrJtSQrt99pln6oJ14z/Oa+m3PvnW8FCTmTjvDvs8wPFP6ybaurmxUWhLqxyiTCccBMVbbxUh6ZVXzsc6r+fHbEgGNVtHj0gaG31X9QfBMaCbSic0mHqT53988oUvfKH+Jf3Vq1drsK0Na+sGQAZLTVPQVyKfAJc35Il9NeFbEnl1E5aujlv2zIWeM+kfBRpyYQesIXVNNXgSfKWCjqtAT6Z9IzIZdwjWN20TpSmhDErJmk6w18yCTfaxu7cPjyPquxrslFKi0NY0DXIcxR5vd3Z5a2V98Mi3NJONodrsAH1zxjcEcuBC1tqL6+4I/qFEoosJOLPqa8AeXNcdQUCPXbieLS/TPdaVfTITWa3WoFKfdPz4sbq2zp49g57Ww0ee9BPK2o9PKGs/WqH+1ngLNRp1BIPH6qYuP8pPvQ/QvbI6rhuJ/ccELuJZ8jZA47333hu+rXAO7WROoDPm7Zn0GTQs+3rQs04/Ij+OlTZQxC4bvAc9dbsEeXUufaw49EHaHexG5kJ3ypos+pnVt4733Xdf3HvP6XjXu94JL6ugT3Q1p72vQEWViX9oqc2dPn06HsEvO6cf5zHQPX36HvAXdDpG311dG9KaKa5ZSIcykt/MjFXkt0LAvrG5ETMuCY5sbULL8bgHOvxKSw+fLbY1IMslqKOua2PMGgr8iLfuW7xBWgWPa27ryBH4uCdOnzpZbX/Oenb9+bn4UTeK8Wgce8hMfiABerPy5Q35lcuX4uqVy3GZC5/r+H3lZ/21a9fiBoecGet7QOjK171LED9Gin322F4LHz1URTRdVwPDtbX1UD9+Bjqx+cwMZV+BfGbGgP9UNtLpAWKOLJqmYDsL+2lYJ865yz4yw0ZKaZhrAYW1JF7puszhzT3YOoM/05KLftoDM9e5x9iY/W13Tv8QuYNebUxcTWmR3UoU5pGu4Cms68yMpinRVp0MMUO24p0jl4ikf4lM+EFGmYndzGufzAyfMWvANeiYBp5KKRy8dug3q+tujQsj6fILCpS9e6jza/Ms7oq/NE0wScXrpYRtjgke16g4l2XHUl3Xt7xZ7/ym1s+UZZaqu0zoxfdaH2jQPuIW7s7bLu3a8IgAviAX2+foDLYhs4Rl+91J0a90ZSakC8qphHUVGvPJ4aqvtDhOWM69xJXp2AVYtwT7CcvyV0szv3Ks89wNjs38yn7WLyFz0Z75ahqRERzWKpiPiMy8CwLbaeKJJ9+C7qb4zOPx5S8/U/2vOslc2E3wSI/yzVzUZS5SmioO5a4tmQrqXdvJKsdS+6gjbVowLzhe3Mpqjs0uodahvMy0yxtCZt7hxQ6ZaVLB8WbEm7nQLegCt2V1ZC7ot33Z1wbL0mBq+X8PSilR4bHH3gTSYPHcjoFZDFC+9KUvI8w1HO84XnnlIq+IduIqN8HmX3zx5fjSl54J0/O0vfTSKxhaE+Pxety8tResg7h0+Wrc5rajcEM01pmujOkT9FmNLG3dYD2RzghIZ7NJ6BQv4zDPnz8fNwlcp9T3LKA5C0EHgTWEz0K5C6G44Bo2727UxGjcVdzRl1hpV2NzdTPGHBRW2VBHXYmuiZhND8I/YlvjRqjntN0h89n+XrQIYobzUakL/BlNKbHD69cO5zSd7Metm9sx2d8hSJ/Ezs1r0U92Y6UZ4vTxrVhjjnu54X+QTe/Njz4S73z724Cn4r3vfnd8+D/5+viaD/668A8J3vbWt9bUbwM4d+5cHCUInGM4mSXapmXOhoC8JwC8iRPrkf0oMiEyfIZooYWuhFVDFPM4ryGyrhE3E+nX0MWp7DqcsHIrTSEZ0O0CbA/GldIwzzyapolSyh0IHyyuR5E69IG8VZ7evZXpAzxUSJltAw4plouVtKS4mkjSnjb7OGdP8NSUUnn084hNadDJLNJ/9M1DkJYGmoTMrHz32GVpEt77ajsGRdLWNCUOCPi82bt44RUcZsQ+G9vxraPRgM+3Cje4cXvk4Ud4DbwR4lGObvSO9aNAs/kUnAf1trmUEm1pkEkJN+MSEdvXr8aoQz/YckDBCrYsyLM0OAfCDWFKoLqQe7DhrsYv//JHWScvxRNPPMnbk+ernfufnRgYNaXEtasc/OStZBRAO2zRrfmG8uRgL9bXVgLk0UBMMr/BXAwRmcUpIxMJ2pbW0RN9ZWY0yHDO4S3TfBst9jBi09TJdaMumraNbjSKAKfz0S3U0Ywx+wdTAizAg2tpY8RtbTJfREZmRkCAOnANq195LkV6hjpvw9xd10JfT7mEbb7ZEb/959h95bU09BnQG5xRV8BtIGR/+2jPS3DccjyDYgQ/ziE/LboZwVPACyigMejSx2w2rXkDVoO6UpINfL2C5Q0OUAaGbujqbo2gwf8t1oA8M2OFoHsAp+OcSzzOY/3KyqjOkaUQlHkLm6zZDluahJvILq+lPVQMyFPeW2RSIuM6t7Ye+OVLHpumIPd5hT38keWBE8mMg/w+h74ZclFvAT0NOBbQUszwIOZcTSlx9OjRWIP+njU351b6AB0WdLe2toEOOnQ4xqbnBNIzhBOxyttHbanB3vyu8nk/DV+BtF1DGvBxwLgSR7Y2KoyRxQiePYwxefXvY9aC8tf/dqM2HNugiywRhfVaQFWQ+RR/fnCwX/VheYVx4/Eo5vj3hvYeHjMi9IPqYGtrKzxEmW/gmaZosdeWfI8fUReCfxNz+9ZN1tHVOEB2l7hVdy854KLk+vY2vvQG+9cFDuBX4+LFS/WAc+vW7bh46XJcvnw5/E/SXrlwIbbp6+HYr0X80pe+xJvQGfvJOA6g+8aNm7TfiOsE7h6Ylbm+QVrW4KPyMoJ3+I3DtTzFD8hb13VV7pkl5G+Vw/xp9ooeHdl27NjxUG8vs+9d47JGXU646JG2y7xxHbPurEvGeyGl39Sudm7vcCDYi9u3bmE3A3LEL3K77uftR10b2rV/IFvXZ8xZrfOYzScxYQ/EjCpvG7w9mSP3OW97lZfrS9D/lVKiwE8dD08NOkqwyN9A2TUg7O3thPSqJ9+k3MMblqMcfEfotqvrEdoO9/GedABH25WI7GPKvlqw8zk20PNmKTMjM8OnRdcG7FPk2KPvzMQWW9oLdtDVtMfGV1fWIvnXwXOBZte7vDg+M5FNH00p9AjeRK6QDviNltigjVFT2CMyCv2UK6Sxv/fECi1s9thiQ3/aSxMFaJo2GiCoxcVGXUQZwfBI5hgiorchU1Q1b3mwjrblj2XBciYIyFi+G6i686OfzFz0UxYNa8C+hTmXnWor8wzIKkgtL6EpJbwQsGy7qWXt13U3Z58v2URTmpDwAT0FOu5JncfKxx9/c/TgtuwaaEobbduF/sM0M++0d12HPc5DPai/4HGs+Tn2ZlptmZhLv2s/15kgr8KENSDYVooUYznQZL7RvzTMh18egCDmyEMoUSIXiohgjTF1SHNERiZtFfKwjlrolqbMDOVp3+ZQvpmLfpkZPrYL9hGsE+TNOcG+mJN5LQuVhsNyWSHwfOmll8KPgOhk/Do7EWnIbdOhgDYO9ie8TrsaN7Zvsog34+SJU3Hs6PE499DDcc/pMwh8Hnv0mc9gvQ82nn1OPl/GGezXhTjiRmLEpt6gHBlWOTJ4gPP1IxV73Ix94uMfD28lMjNmKEEGDnCYpvZVQZlZBWI5M0PHNSZ4ELwl8+u1el5XtSyIJngwljEbycqojQYDZFuPPW6dk/pdHTTBvc5qimJdbAq5LfRCOPedvT9OnzwV3hq9+c2PxYP33x+PnnsovunDXx/f91/+7vjhH/wT8YN/4v8Rv/GbvjEe5ZZIB+omferEyViFV7+n+ZGHz8Xb3va2OHvvmerc5Esn2uJI1tfXw7QpJQbmk88GJd/kFsa8YDlzoWgtyGyphgdv/GRm2K/HCE3V2xBaWvC7ByjBN12ZgzLzZCT5gcWAosjPqavj7HcIlpNB0kXy6o+Vh6XFLBGZi0rHxOGTuaizuKw3lUZhWZ+ZC/pZxNbbJzNfg1Nd39227DPA8yob3f7+fjz4wIPxpkffFP5h5AznrNPf5aA3YfPxox+f+uQnQ1vSwTh3i034OdZdNgplN8cejhzZjKRRmfu5W8gIwcOft6AzNl0Xmg6gArapfMboegUb9LPc2qHzuEnocMz/k5/8yRoQGTz4WdXPfObTMSDnA2xfOsQpf/Y3HwEVCFfb0C7Vd4POpSUzowDBk/TLLJFoOSmXUlirhXbAPLYkDusz6cWczrMEaRiQoe09/Avmu27EulqLwhra5RZxhiNmKDNkXcuuQ98cHLBRSj+o63pVT5lZ8wfIxnn0LaaZzh9V185hsGJADdLw6/PMi9ey8heXY01n+AJT220bIe8x/mTAbhPuHZNJLhf4ZwTXS1naXx/hWjNwM+/6Epc6tJ9B8A7B12UCMWnJzMoDSTRNAb1riI0Xm/HjGlPsQL7Na0MNcoaUGONH1bFzSaOyHxaCC1QEribkyTkL+gFxnadnsLTYf8ytpbK1j7ebzzz7bBTmxRzq+BkbVZYmDJL8mxPHilOe1wmyzWdKs7qaYmdR13lhjPUNtE5ZH9Ij9Kw75esaOMAHug7aroW0oepawjMzSilBAj4piUqLuOTP8erHdJdDriA9A7aVmYzpUAZkSwAAEABJREFUQ3l4q658VldXkMMY3qfRlIw6B8QM2GAFeURuCfToHhTMnZWGAh09NDuH4Lzeeh89sgXOlXpY7pqW/WgavnnowbHOW9GWzT8Za7pKsHuMS47FxxKa2N6+EdsE0/rB0jRVj/LmDa10G4hc43B0g35XeSP63DPPxvmXXo7nn32OPfFKvPjC8/Vzq+6hl9lPtK8LHPq3Cd4vE8xLs3uMvggphnU3ePu5zttLA1TtZWVlFRwv8tbr5foNXNvM9fLL56vu9vcPOCDsAnv1oH6Nt2MXXnmFuS+zZ1+swbY+ah8/KD716/pTLsGTqS1MkPcMPXR1z1FXA7LZ3NyIDeVTmhg4EAa2yJCqM1QSBmMNOgIFOgjGNviGlQpNU0Jd6Ded0zUtDeLt0b1zKO9QxSUIiXpuf2chrhabLuCdspZ69Q4tMy48MrWX4Y6uxeW6uBsadJQp0qw26jzawcCcc+xlWZZ2de1aaqB1wqHVdMC+TNc5ZLv2S8Ffgm/ArsQqT9YN0GRZeUSYuxvi8BkQE8Dc9n8jkDZhSZd9DgdX+TmfdcKy/u5U3jOVS1/lf8C+0SMzIZi9UkV7ZkbmAhpk5DjBvLDMZ2ZFn5ngawnCR1x+DVx6zUUX9qWp2sAAX6trK+HHwJSfQfYr57nQKg1rbFbpV1byJh9TfIvzmB+Qn3w72RuBfYQGWsWxBPtmLmg0fzeIU1jWOd6e1gnL+kxrg5ApkQnGFxlRIXjMR2QmYBtsQ+vd4+Oux3rBuaxe0pmZyGhgDmvfGDIXfRxf/NaNPV7LKiS7+zlp/yMQF6BlHZpB+Jhg4jSvHgeWzIST8YyFcePmNjcFF3AIc4hOFvKoKsq+U4TuZ7sNLuoixNAPAAlWGdgIhEYd61w7O7dDkBaZ2eTEvcLmpRLtn5lVsYgFsoY6T1NY7Jxsb9+8zY37tbiFw9whkN6rQdY+p9Ym9jj1v/LCi1FYYD0BwCY3Mw/df1+8/71Pxwfe/74aJJ+55974jd/8zfHEW96Cw16Np97+VPzBP/AH4+GHH42HHjgXjz365njP0++JewmYH3/8cfrg1Hn9PWbTn8HnLYL2LQK1ntO5i1fBbm6sx8MPnYtLFy8go4tVPtYrmwPo8LWtshCCR55JcJ6XTJDLrKYFh5SZNZ+Z1QkFj7iWY8z3CJSDXW1XXhpw5lJmSA1jcq7al7yLYACP8l2CdfZZgn0Fut35sSwsK8QRkncIlpft5gMaln175o3DfqYNDte618/neOuW9Aw4Qcv1lAiyTJEEG+sR7KCtcA86PHr0WDxA0K3t6fTd0F547vlwYzKIEoe2ZopY2bx22ICm3GBNQ8eLlJD7nLpZtbVSmrh581Z03YhX82ukHZvMatW/NHp7toOtaasf/HUfiDe96dHqlCARPLPw4wwnThyPv/t3/+f4tV/7NVnG5ofYvn6ttmsDi77zaDmENoUgByX2bHoNDsi1kJl2gbRkfKl5567gxkj/2kK/kiVKTTNKKeGG5obTFHpQH695hshM6OlrbUOAklmga07dwNiugoGBdPga/vr29fC73vUB0udAZS2Yz8x6yF7eAu5wq+sNojJc43W8c9jm53EnvFWKyOqwS2mQ6xob8VBl3MC7/KmnlkNpgRdtQTv1lf4uQcWMA8CoG8eY4DSh+4BDVWZGRFb92V+w3xx5tsjXsQY4muE+AYw0rIxXq9/KzKrjlvmcWxpcp/t1rhm+aSekY8Zmbp08ZybecHDlVbq1A2GdQ7TgRr9GACxMCGTFZ5B84uSJegnRQpMw43KglJb517HDzfjkr306Pv6xj8eI9gI/+hTnVR7yJD/eJkmDZettX8FfSqM2mZk1EFm2yY99LEuXPNjXssGIePaRiTRKq1BKE9WmkL9ytY84BNuVp3XsxyFMuEWf+hYkm2jgZ8S6kb/CeGnLzGjQrXnnifoM4W7Vc6spmC9NhjAjoJBH55POepseUdefe5GfAT9z5myV5UsEv+LUVsccxJTRSS5KHL9N0Nu2bXgYGY26ePSRh+s69QbbN7jPPfccN9+vhP320ff9XKqcYuyxrWNhECuPjtd3y4vyE5SztEFS+JbSA768DRiY+6bjbrH/WPbjLB76/SNU1734BNdIKU24t0xYEy06F1wjP/VTPx2/9Eu/HJ/5zGfjYx/7GPlfIv+ZaOHFj1m+lbek73jHU/Hrft0HCZjX48UXXwh9nvRMsTcve6asiyZLjNGF6YBMO/zuGgce7VJ/WNCPY5qi/4iYY+MT9qiePVMebG/Qm3yIdwpOjB6bJ0jDB2Um+S7sZ5/MrP5Tv+3lRtK5x4eLIzNDnM4nHyP2UHXi2KCf+JfjvMAo9G9KiaYUVkIAAxB07cO+E+iUXmkN5O4eIXjYmxHINyU5MBRk1rDOu+hGbaXTdXrjxnaAnjIUIhfzA2lhTBw+0tpDu6lg/m4YMPzqAUyZfzgE+5g3dZxg3rrMrNjNL6FW8Ctz0ZaZ0JZVVr6tkUfJEsK5pJM+gcwYFks8pst5zDuvaeYCXykFWbTIYoTPXa16y8yqr8xFH8f34KcYHkrPnDkDHX18/vNfYK0d1DGwiX+Z1rxzBI9rQX06nmLFaZsgDdZlJvIulTdpse/dYL+7IQ6fZZ3F1+bdvwaq0QJyIfMf8JP0EaLSETzilB6yd+jLXPSxTbAtM++MkW7rbBPMZ6bJHRBnhZMnT7JIN6qidDQ6D52Vr9ftrRNu27YKdIrh6jh2CIptH2BsRnApIoWskzSdEFD7HdveYKytrcbmkc36eS5xqQjxJQsXiqvTnBKsisMF1zQlhKWipXtZn7lgYkDLwpwNVOd+7OiJam8nTpyIxx57LB4+dy6+5oMfrPCff+/3xh/+/T8Qv/27vjN+4Pf8l/Htv+U/jV/3vvfQ5wH4Xot7Tp8KP+zv18Ldzy32Khvv5sZWfPpTn40mW/Bm3L65Ey+/9Ers3t6NzfXN8Pbam4WPfOQXuaG4BJ51ArIbVUHKxUWhcTE4EiE+9OADBIUbGOZBuAELyv00Bxeaq0EWFkAmc3FQkDd10HVtZGYF+2VqoIVsoq+IzFfbHCNk0hbBwpiHt1TejNExEvwLc6SRH/Mkde45jsSxpoL1tT3NvQq1zuJhPTGepbrUbatwqBsD6MQrlAZ6M6MwfyYDD8G+0kRNCJUhxmq8S1CGwyFtyzR4MpNTeF8dxY2bt+I2r1K/+MUv1s3TUzddwk3RjXeHQLhlY1EvWxze3GDGbLYF2m5zQDLfNqXicvPUFjOz0lRKQa83wzo34BvcRLmBnmLNfP3Xf339X0S/7/u+L77lW78l1KcbqP/ZkTb46KOPINt5zLlhzcxq/64LbeEyN1+J1G7g6HscmvM0TYPdN5HJ3Fk0nTpvU7ABqCngEGh1mdV2+bRMtBcsRXpF2KfJUnG1FeereefJzChFKDVVxtYL1QbYXOXXdZyZdX1a75odcdhWRm7Q4/EorOu6rsratGfTVU4GgTMCYddnQNWNG7dil8O8fwh2QDAx5gZvSrvfI321fq72ZjCUAHm+ANa148cE0eLY5WZdnJgHG8QYmlZjRNs+m6xtbSsNK/DchrRK/4gN3LkzC3Kc8UZjgg8bhf2l0zHyHDz7BJj2s77hwGGb4PzKtSlN2CYNhbwB0Ta3js4xIaCZGpjgG523lBLWj5GV63wTm9vd28VHbIRtPQh7bNp2y+KUx4HFtLu7D/89wdJNqErwjAnwd6NBjysE0T1Csn8DjdKrDJRTRMZkOoP3gMcufBwj/hbfrY1ZVnfisU6Q3n0Cy8wSCVg28DN1rGMisFQWaw/N2opgu+P0UQbb+8hvgl6lZaCvY3poXeQDugbk16OHaU0zEz5n0dcOAythIN/XdDE8I5GjwVLkIm/q3MHj/N78+8fsly5djlUOcW95/C3wPoojm0fi2NGjIe1+w5C26h9kbnBzK72Wbxyu4/e///3hOrZdubh/aMcG3h/96EfrpUcP37fxyc6pXh999NHwD5t90+maF7a3t0N69Df7yFM6Z9jETd5OWi8OA/pHHnkkPsi+dM8991RZ2OfUqdPVx+i37Ced7rEG7oI6849JHeMFmDS7r2o/0ryHbbnHPsLh4Ykn3hJ+Hj6wMZZ4JLIKZKwP2mXPnnAbqv+77+yZ+nWjo67Fj6IH1nxBzsoss44KaZmxRg8IqtXxbXzsLgfnOYfCBvvr2lGMu1EYSEuLcm3bLrSbFpszzUTP7O0JJfoi1+aE9TJDNrYL5pWbulZuHTR14HGMB4UBXxDYkjBAp+UBn9mUEvIm3Y4ThzpiykpTBw1tQx+sqpSsHx0hQSLa2rwG3K5L2xxjOiA383SKZTogvx4bMBW0WcF9UrBuYFyk5Lw26Kv1IjuEAVyH2TvJEvdXpvNw3UpzKSWapoSy6/C3wgj/Jo3mC51sH7GvCS37XWZWXYhX+Ti3YPn1aRzKKNO1jnwO+c3MMMg+cuRIOM8neTO8GM8IeGm0A+hZ4retlALdfYXgsU1wziVQjeoGk7DtbhCHUBv5dfcYiv+nfiCZeUUhn/KwzA/UD5Fp/WBlBeeWn0yUS43lu+FuOmmuP3e3350vCu/FF1+sr6104jZe5BZ2SoCw5x//dU0Ubhgm3GL7H8WofBfSAYv2BoFCQckDhuZn1TKTTXBcgxajgYaxMxaFi0lhaigSp6HKgAu0NIUg5EjowB588MG49957Kw5xilujceyUBSsnmWwqLFbLGRnzaR/3n7mf2+kP4jQ/HO/jlvpDX/eh8Hb6vjP3xvEjm3ESQ3nrY2+KvZvbMdm9HdvXLsXtW9tx8sSxGBMwnLn3HvDMUHofmYXAbZdXeS9HyS62r9+K06fPxH1nH4yuG9eb8+tXr8fnP/u5+OynPxOeNktE+HGDcdfh6I7H0aNbBNRr8VM/9S+jgT95eNuTT8b9991XF/ylS5cYtw8Nt0Iep7NJZCb5UtNdXsHuEZg0TVPLmRnBRizQKxA3DlKDyBiwHkEZCcpa2ewThIhDmdteygJ3+IAvE5zmgUzwHKb2Y9KA+TB1FvUVPOKxvIRMxnF94GdKo0jiQMzXh9/moP5pdlQU7Ke0JQq2soQBJigyqHapaY9THQ4XObVRQCA9pgPOdoBXGK6vOc1nZt2w3cxs6roRtrNaT91jAh03vREOacwN1wjd+JZh3I2iwxGtovcL519mU94KN+TNjY04fvRYnbMpJVpk35RSHcbZs2fjOW69lO0//P/9w7pWvKH2lurM2XvrzbUb6G/+zb+5/kdHBtLelu3u7sR1bq/fjO010Np1bXzoQ18b+2yOrp+BtSEfHbQ1zGda+WXeCGTbB/bTViilIQVoy0xbK63mwgelmG9SOZdoSonMrGlTKDel8t12TTTM1VJuSomMqHh65E42VpBboX4PG7xBQPLCCy/Ur2lTlsrZ4MGN3aAkYqjO/wBbmxBoZWa9lTW4LNnEbDqnSxIwjmrwaBDXo8cAf2nbGPLHXDcAABAASURBVBE8Dox5njdOV3k9v0tAHVkgI+u4g/0JsjqImwTq/m+x/k+xV69ci2usvwMCAG/LlZ+pvsu6ZLxzzAgITHveeLVNdwfHeLQSmF7FO6ePduO80i+OfYLGAo4b2zdjxHpvm7bSI177mkZkdKNRHOCT5shNeRps+33+M3TaI5cpFxDZFPpMou06fMptbHOFG/+9arPb29v1I0WXCBTbpsPeuhiPViPALTTMawDetl0Edc495nDRIjcDsYsXL4Z51+aMdSMNtzlUYgZ1nn10Yt1o1EVR3iVrvTa2TzBYx0L7AXIU5gQx9u+pc74R/DlO+fbgDwhoSqm4oj7oCLom+GJBn2N/x9k8I5iyztSyeJ3TPs4l3gJNc+YbUMgCBtbbHD+8gH14EIdjHSeezIV9rK6u1b2iRT7WGQiW0tTPdu8QEO5jS/WQja2bBjrRLxs4SKOBofuNb8LW1zfixImT+O1jsfjc9LGwn2+sxsjB/4HWQNeg+ujRo9XmtXHxGCD7R//KwM95O5f0tuipYW7zA7JT7vItP5ZLKQTbs7DPCP/Usy4+9alPw9OZSHi8yQVCRNb1pH2vwu8N3thKp9/UZb6tvGf1Mbv4mjE+zc9newvprbz8yceS9hPHj0XLvDvcst9ibffY7wRbMBCvUoVOHHg02dCvrZBDRod9doB22nWjGGOHKxyWpWl9bSOsEzbwocrPdMHftNrohEOo9GVGSGPTFHQ8w0/vhXnrW+S1w2FgF7+zwx4d2MRo1EWBXsF+pqUkUsloShOoFB8zi0B2ttnfw+36+lqs4scs6+c6/G5h3Jw1eUDcAoKYkXffDXkGHK9eMrPSlpk09UFyCBlm7Hc3uN6iPkPkQojh3ics8FHMZOgCgqfX5vsAf4T5JcxZg+bn0DY3Txow2TQghsYJvingtUNWsBNQGB5Q5MlLnAGZMRX0z7GtCW2zKKUwzwCarDHDHJ/nW6fdnb0QJsR1837GLD2o54u+hzRq008//XT1Gzv4Fg+fwazaPuSgv/2Kf4odDVRkZh1vWfqtE+RpmVovzPAPQuZCLpmLNHgyF3lpdyxVkbmoE49gne3LvGXzgvnMNKn0WCdYYfrvA2lyTmk0dcwSHGedqZC5mMN2y0uwzxLEpzyKp2MFaoB7/PjxuhEoVJXnolCR4htQ4rwqvqL1VyDWWOUVVM/mYpsGPcdADnCQjtXg/WOj8cqoLrgGx4PKq3IGVKug/OOwc+ceAt/A7fBlnNhBNRQJdNGZakTiNV+JxngyZTJxCi03ArfrTZXtFzgk7O3vwcduHLBosbY4YAGPsNVxk3H6+NE4cexInOb1rX8gOWIR6jx1bE+97al4+un3xrlzj8QtbrFXVtbi+LFTceGVSziIVTbr2/ELv/CR+j2rH/3ox3DOJ+B/tdI7RzYDxuatwalTJ+MMQb4fR3nqqbeHNxlneP1y331nw8/B3+Sm4za3JEvZB4+ykbfMJCi5EZYNlMWZKa8RKs8y3TGgqNCz8F6tQ6rQYHtmRiKnAzdCFkLd0GhwY767P1V3ftSNsKyo+aQE1DxZxwpkv+qP7UImA+llngQfPkTmoq7H2WQu8pUR6RboWKgXlEGJjJIltJXgycwqB7JhcHP27H1xm411hPP3dnTMBmCbwYRfl9ZiczP432Mjuoc3CLdubrNxNGDt66FH/dtn3HVVn+alzU1Fujvq/QiUgaUOxnLPTY+vcn/2Z34mPvErH8dWbsb1a1c5PO3FlLc5p7jx9ubIb0TY3NzgZuxieBD1QKdtGIgb0K6xeVY+S1P17dzOOWcNLdK+1st7ZkbmIcBgCsirKSUW/5IUoNwUakqyUTZVbk1TogVqetiWmRVfsUy+KYW1ZL82Rm0XtLIWJzVwkR4DCuVikOc6m7J5NqWEfLQEhRnBuBEyJVhkc758+XJ44/gSr/QvXrzEwfXFMJAt9A2wr8K75ZsEFDPkGTx7bPqZWR04RTbwjnW9y7hp9R/KxDVhkFqDKTaez37m8/FpDrzb3DBbh0jgdRQ7vH26eeN23OYmzvmdx4DlgMDSup51c43b9MuXr8T29nZkZv27kjk3w7egybmEKbazix+5du1a6Nca7Em7W1ldRTfIiiBphQPDiIDMNu0jM6uNOt6yvAi32aw2COquXLkSTduG/4PtC8+/GL+CDX3hC1+st6I34GOC/1wFp7KWX3Ukfv2gAYkHnZbDonWZGaawE/vwlpmR6MX5MtOE5dUDQ/0Im/hcG36kb319vd6020k+S2noF5V25aPeC7gyM+o/U0C+HGNb2IKt9ewPbdfGeGUcpSkVaIoGOg1q9Ml4p0j6Wm9+AdCWEZgMMIQHlAPWkDKWppv4SmmW703eDkhz8GRmHNk6GgteM+YIwABvii1JN11COcor6GOMfqR7ij90T5vjrw+Qs7rY5BZc/6we3QfFY9k3js5r4Ortsjd7ltWpqfX2KcjIsY6RPscvaRWfQf1DDz0U6lNbs784rPegpf1vbGyGH3vTlrXPVdbH2tp6ZBbsf8Z+to9/OokNTtDPEGP8nfzsYFPaiutQ5Tn/EXxOiWQ9trGFzDaxuXXsdR18y74j/JpjDNpcv9LT45OVuXiVn+kEeQ3UxxA1qJ1yoBYG5N2wloWNtY3YYA7pXVtbqza1ynzBIOU85gCwtXUkto5sxggbsb7FLpqmsL53qp5KZkyZK7CjZBFP8S9Bav+OvtK5yLcMH8L+Q6VrqPa/jrzkfY14RLw9MYn8lJLRNE34mM4ZMxp32Mus+jfrITMyE7n2TDkcpuTZsZisdjHNzNovoRsCat7GzDR5A0Bo1Gbmnb7KtEd2PXSYT/RLlzs/1gmBHEyV/z6XbnP2BO1tDbl6WHIPUtYdehS0x2Uqz5kZpZQQx3IuxBkRSV3A41DjFtuDx3QBPe2sQ/yetmXskplcHK7H8889H5mJ3KYRLNjWw1fbEWLN6lzOB6qYMtY0M00qPjPiN82UhoVsQBiHuTv97LMExwiWTZdgGSIY25MVw91A1Rv8LMeavkFz5cE24fXt1t0NmVn7B4/1JPXH/BtBcWN55NzDNfi4+MorcZtNpnMBZQlvaac47xU2E5XrAmiYYJfNy8+ZKtAehzUadZyOduofa0xwkmMCa416sdjq/Ci2DzcXld6x8DJTGdfNzT/A9Abw6tUroWP1Jk0lZyaO5aAqsmGxyIDjNSpBwxlQ+O1bu+E3oviVZC4kN8YtnLCwikOasoH30DWf7BMIjOC1RLKIpixmDckTv4eMn/iJn4j/5d/+u3jl/MXwld6bHns8Tp2+l1eF74oXXzofU06DJ06cig993W+I7/jO74rv/u7via2trcqgjvXKlctxY3s7Tp86Gb/h1//6+MAH3l9vyoNF40cbvB3UGNcIBl04Lgz5sU4wL1+XuPHe4HbADUaeM7POYX4BUeUpr8JAa2ZGZmJ4EckCc/NV/uJ0Q5keGn/wWEcSFVeCq46yJhZ1w3AntVb8Qb9lat0SrOvpL5h/PVgv2N/5WMbMNlT6rcvMyIRucFguwb9sogDepvQ4pcQWm2KdbSUyszrXHmf1psfejH3MKxg0uWk12O8+QdiFCxejwW7G3G7M2YA//vFfqUFvKVE/T30vr3BnbByFuZPJ7zl9it/SJhcBjYt0G53uY0Pq8J7DrzF7/M1vDm3UzfP//4/+UfzkP/lJ4J/ET/3Lf8lbjys4m0m4yd4iUPiTf/JPxA//qR/itfEH4p/905+s9G9vX68y7tpRDPDhRlJtAIeqc81McBBgQn9TSrSkQsPGAflRIqMpJRpS12ZTShSBcfxE4VfDW4SuawlY22jrZtVE05RoSgbNFUqQBzocZsMcHkpMtZ2E/ePHTsTp0/eAo4sVgr+2bcMnM5H5LKaTWaDQmLM2pBtTD+U9Zt0tgwUPQd1oHH7M55lnnq2f9btA8O3B6AD5j8H7Crp6Bf9j4KNMb3MQvX79Ok59wma8W4NQyzNuQjILuumjQc+73FyWbNmsZ3Hl8rV44fmXOLBfwW9wG44N+FlX+/XYkUH2JW6Ql6/CjxzZqrfjW5tbcYtb89s3b9e3FbZfuXI1HCt+b9N3CNy9AZrDp+BH1rRRDwtCQtMK67rrRlFKU8E626yPLIgtI0mT9jm3xMeOHY8zvC156ql3xIO8zbvNTeNt+F7Ic8YN1Izg+EK1WYPDzCSIWYf3OUHbzbh2/apdo+nacG0xQRRtAFhlQx5h9zMCjkTftotbP9Bjbxe5EbfOzXo0GoFzCGmyTt9kP2m3LM7MDNeQ9tFjo270wsz8EDXIN8hFzDHnlzxGFn5K7BIo7HBYmaK76gsyw3Fz6JBmITPDeQYMqAcoRoM9Sof7gXoTtrmJ9Rs6LuIjLwEbBKgzZLlBQGkqb8HTEYBoq3PezE7x8/pSAxZtaw7NdIkx+1ApTb0sWeitVDmOkdsG/le5eFstLve7BjmuEch1rCXzAZ3uG85zhLemjrOvdQZ9Hs5dE+IZ8DH6kF3kIDi/e53zfuD9H4ymtOEbIOHK5auxg731vI25hU2OunE89OC5OMc+LQ7nWGHN7IGrQUbicx7nmCNj+RugTfr2eXsmrQbY+g99TVuaWCcwdc9yjY5Zq9LRsJ6kq2A/gvkG/D36nBAHSI9/03CE9eJN9gpvh/Qb8mpqLOGbhDm+1gu2o8e2Yn1jLY4d3cJ3jGNOrNAiu1NccvlHlPLSlMIhYo91eLXCFH+g7Upr17XV70iL9mBaITIKEDzarweGSifzKocpAfu86njArvs6b0F3TVOiNHlYLtW3ZCZYgrp5DOioxyYzs+YtL6Cv5XC14RQHZUt+IIaodeRfTcmBpyI9/DXcVT4ceogvIjOBEj72E2jkZ1gA61fa/UjQPexPXth0XYfNroRxhPpcjpV3ZTplr59hB5aVg1Dx2hEopTBnRoNul/ngGSBugNaBNDNr+7lz5/ClB6GNbXMJoL002ElmQWZ9aPvOZxo84rNcSkMpI+kXkVEO5wyezOQ3P6TKe2BOfYHpV4Nlv7vbERBIkLd6QC9MU8t3/8o8nOtOpeVXQbqEBlkIdnMO00z7mVvAsn5Reu3vZVvmq2Mys/It/nLfffdVIfpHGgpIZ+EggzMdhEavQ1BxW1tHqoLPcFvrH2H4rRpzFKphawDvec/T8Yf+0B+Kb/mW3xR+HMVbLYMRlb/LjeKcheZnZcU/xfn5SmmKUdinaUr4aBx18eBI7JeZLIipTSFt0pSZKHkeDcJZXVuPAzb7s/fdHxOcqpv6Kqdqb690CjqVRx95hFvp8yG9D9x/Np548vHYOroZDz9yLr7xG78hDIiEb/jGb4zf83u+j+D5aOzuHcQnfvWTcZtXLD/3878YX/rys7Gyuh4nTp6KJ9/6tnj7O94Z5y9ciM9+7vPoe2DjuxW32SQNFgzI5FkZ6FDc1LwBLRjbmE1tgiNoMdYlnxqR8l1lc7TuCjdeSz6VQRw+i/xSkToK+LlIAAAQAElEQVSDqHPXZmRi+xwHI1infEyVsfgzF2PtJ2RmZL4K9s18tZyZVlVgL31NWgv8yqQPP7gF3A29yMchLOuc6zXAOH8ysxpi8GRmZGYtF9KMBW/Khmytz8iqc9uVo/L0Fek1AmG/ocH/WTQY60bnZzb9BpimFBERtMzDm513vuOpWGGD3WeTukGwa9AwwnHRicPVqRjYVJRbTxo82pzyO8VtuLqdY8MemKYc3L7nu7+rHqh++Id+KH77b/ve+CZs6d3veme8hSDcOdxgtK+XXnoxvviFz8fXfM3X1AOCHzdSz+vYqXM7p/bQlMVG73xuNHN0qQNbtnXYu4dg29qmhLatLEpk3XhMUYJvLQMxVGjbBmfYLORWMhqgRAQJkJHklUFTSi07ZyHftW1ow+ab0rAmtsKNWX9h4NOzIalTHbDt9u+RWU+9m/YKQecaa7OuRzb1DQKiCXavPFewcwMex4p/zEa/w83cbQ7wv/iLv8hbo18I3/y4DqyXJsE1sQouN5oJGzL+mZuWjTAgPH/+lfqa/ejRY/iGHp67qHPhR+x/6tSpWrauQY4rtX5EgH6AbTV1jAH2iAOBvqNhfWaWGvA41wr8OM9NLiJmbOim3nJvY3vXuBl3bERWPHMCP2kTemTiN0jI2xg+rxDA+1GFtu2gexqlNCGPt/Eda9iD+jiKn21KgYcmtCf91hoB3gvPc0j53Gfj2WefiWu8QbnGLbu2cuPGzcjMuiF6mGjR3QS/OsLOC3hGBI7q6vTp0/jv1Rp8rMC/gaq8ZZbIdOaoaYEm6Z7h23v0GYeP5Slyn8O/+Gzr4TUiY0adsOS9hb9WOtC5e0mBDsuZi3lm4LYuM8P0tZDw3ta1Yn2DvpxPGd3k4Co+9XTs+InITPS+Fj3CVrfKI3MhC20meLR1vCV9A1nfpiaYMylTS1ChXYvfBm1evrRP8VkvbBB4a0fqSrzSrwztY711mQucE3gWl3ikXXotb21t1TmXchixF2xx2IvIelv9GJcG5wimn3zyrTHGVkbY4v33PxBj8q4pZX3vvWeqXKTJeeEgcFqs3agpv8GWMUe+ysL5pdW1NpUu5FQQyADfBsZNKYzNaJHxCD9oQL7G+lxhTufX5sXZtl0NejPBjV8St3xmZtW9efvJs3+8OzCP8hEyM/QPG+vrEdRf5wAtLSeOHwt52MDu/VjfinaKvQ2A+KRd/8VwhrGbMDZzIeMW2xKc07n0Yc6dVGgzmYkcInoC1Sm+miLrbUK5r3u18zouM6M0JdRf8JgWZLJso+rwh71N5woNiA/clMkHdQOyND3sWJOBNqEW+HV3PhidWRiC9kAj3bZXgPeaHo7PTPzuRviH9QPzGEcN8OTeoa1K73DYd6kT6+KuZ9neg9u2u2HZtuyuvCAMG+ti88hG+N342o+xXGZW+XUtfhNbysxQVrabiiszsYdZZGbVmTq0LTNj+dhPWirA0xyodYd8mF/2NbX8egj8qushkL99hAE8pq+HzFfnfqO2zEW7dA7QYJ9lmrlosy5zkbdNkH7rzZu+EdgmFINADd+CJ9MTJ47HY4+9qd74eXtnYLyKk//Qhz4Uv/E3/sb48Dd8OL72Q18T73nPe8I/zNjgNdWc4MMFcf78ywh5Gvewqf2GX/91sXP7FhvZPoHyQeiQAkGI6zbOcs5iFVSSc2dmXXSZCwVlZsiIG5hpy8Kyn458n5uq4BnhqDJZJBhei5M4f/58eLPwrne/J+5/4KF48m1vjxdfPh9HuTk6euxYvQ06wiZ25MhGPPLoI+Efj2i4zz33bPiNCqvra/HguYfiGDJou1E0GNQ2G2vbjeM4AfaYwOFZXvXe3tuv38W6srYROvt9jM7Pm7717W+PU9ySvuvdT4NvO3QyY2T3S7/8y8hlVkFlKgt5OXHiBE6uWQCLW3l08HH16tXIzGiapo6xr+O0AfskPC/KQ+3jArNP8FjvOPuZHyEjZSxe08yFsWQuUoaEY4XMV+syMxyfmZG5gDh87CtYXKbL/LJsKg2mgnPbR1Cf4rZ+4DQ6YBcu8ArY0oA+kwXUNiXGo45NoBBE7MNrQVYsLfrXMdiQNjvBkZ5/5Xy9+VtD3o8//mbsYCOMONfWVqve77//vrj/vrOxyqttA5n3v++98Y6nnooBHGCMppQ4yybWlBIGsNqbcuxxTs9gH5lZHbUb0dDP6mHyLAdObcmgp4du/+BIm/+ar/lA/L7f9/3xPd/z3XH82NH49V/3ofBjK879xBNPVLvW+U85bMpHYc4OPrWXphRer3aRAVXMLQ1umitsQk1Z8N+SgoQ+gyxW/alf+1KIzEROCR8lBmRZKDelVB7d8FyrTclorMfGVtjQewKlppRwrk2CCoO4EbaTmchvo9pyoX2GvNSrgYhB5j43/W7iDYGp9V03IkA/iDkBmEHxCNwGlqYPPXQuzqCDDfDLq/i8aXScAbJr98EHH8L/PFYDLWkQd2ZWW9zkFf8qQcA999wbzm2guM0tiz5iQgD4yU9+Kv71v/43BOq/GJ/4xK+Gn3l99tnnwkDX2+l9/IZ0mQoenFYIoLXN48ePYzNH6nqTrimBqoHdwKITgkcZb29vw58+bYJfm2AT07pxay89+rKv/SyLV98qHuECB/MrHKJBVYND/cAW/mhzcyPG4xH+r4XvxmYuD/Zji1ftR7kNtH1razPuQ3a38am3bt6I2XzKzf2lmKG3HQ4o8pNZeJtyNeTrJj5W+QkejG7v3ILWSSjPfXQ2QrfKTV/jx0jEI/2b3AyrH/MGlepnRtBmKqgryzehwXmuXL4cO7dux4hAbJ+3C1d4Y2AabIS+LdomqNKmpvjIpmiPPYY9cNgdR1NK5dd1n5mh/WYmdE7ha8aaP6iyVqbOO2YNSFdEYl9zxrZR2jb018pceoPH/l3XBqjCvGOE0aij3DN2EQhkJn2y3qgO1acMjA700BFojCod4nEPlHd1qF0YOItPsL7DZ0u7g5d5+5hXztqTdquNyYN9HatulPWAjakXbSYiWWur2Mc6/HU1f5o3Svq5TGhFxg1rTZxNUyqdC/kFfM3rhcKAHYprObf5Mfp27Y+wM21nwO+WJsND/Bwb6lmvTWkY31PXMXcLvp61vxmu46P4MWmVfunNzOBlMm95Z8h0qHTIb2bSfxUcDZws9KSM5M9UWo5ubYF3o4L+cX1jHT5X6kXHCfdeLgeUj/Qrb+1N/Zu33nm9VMtc4LddkC7TCbYGdVEioEGdAshYex+wS32Ah1p15AHN21THOb7BH5ovxdGMP5wjM5HNvPIqjgRzZkYB4vBxvHSaZuZhbdQx0m3bEizbT1h2XOZNMzOkITMJtDexh7X6tl+atSVlrTylV7mIN3gcS1LHOoeQmehyXuuUv+2OF7+w7CMe2+zjPA8++EDVZSlZL06Vq/OZOsa+ysq5hcyE16iQmWFf6clM5u9rffBYt2yjGMEvdUoSaMqEvkMF6RMyxb1oLYeyz1zIODMjMyt/mYt8HD7OtaTVvNXiM12WMzPssyzbLtjn7nrzmQv88m27Y+TF/uZNrb+7b2Yu7GSP10tnz56JD33oa+PrCAq8rfZ2+umnnz4UVo+gZpWRFkPUsc+ms/AZcFDgYaGMedV6bRFcY+hPPPGWUFETgiD0BJ5ScUwO9nm1yFjGObZlUUloJk6YxSCBA2lmMqatRubC2MXB7HILqUI1tKY6GxZzKeFnHZ9865PhohkiI4A3PfZ4RDQxH0q049VY5+Zg382Tm/XbwNGjR6M0Tbz08kt1w+pwwv6xi87wfe9/f9z/wAPV0a+srsUKJ+5VguwZzmjIwiY4i+OnTseZs/fFmTP3hbcMx44dxyjX4ig3aqdwjCts4Ntsdg0b0BFeK8qjBrrCTdIWjsZ5WtpaNoo5wYs8q7zMrJuhRq/SlvJYpgFvwZOZkbkAipH+AsRDUn8co2N0bucQnw2mtmVmZC7AeiEzTe6A+ASsflGHbhaZxW/x6HjsswRblnkduH0E62wrkZEpRDQYB1nKEQVdSqtQ85QLjT3ycZOQhkwcOcFysiSbpsRAIDlGdz2B7sp4hA5Wws2/KU2sozPlPWBrN3nlXErG/fffH/7hojecWwQy1g1sTA14jxDwZGb4OKbBPgYKys7b6O//vb83fhs3195Q/+t/9VPxkz/5E/Fjf/3/E3/+z/+58OMhP/qjPxJ/7s/9SPztv/0/VX58ffre974nfv7n/9f41U98PP7O3/nb8XluJHXy6kV9l1KiG7Xh0x7agnXOObApGKxYDvid88amZ1OUQtdhU0qdB7aQY4laB82FiqYs2uShWG5KmG9IW6DJUhf/qG0P6xvGt8hvtZbd2KXHNWcA00OLNFuXpVQbNbXs7anfOzzFJ+yyTt3QEvzyUOh7m0Cwga79g4PFmmINHOPge6b+3cJ9YV44yWF2lUBanPZ37N7eXg2EdPzBc5xbTPOuJeewryZ55szZeIhA3nV44sRJeibBQhc3OSj7cZV/82/+bfhVacIXv/il+OxnPxfPP/dCGIS61tx41If4tBmDign0gqgGEUteXLsDEy6C1XFIo2MNmhybmTVAW47LzBq4Se9N/IFy3UNGS3zy63jnXOeg75vBpinM2aGLFdTe14DbjwCcJAjx5u/xxx+P+3kTKS1H8C33c+sp337MwUC5IPMWeV945UINup9/7rn4yEc+wgHkF+pHcHbxo103CvXq59cvvHLxTn1mIreGIGidtK28yJv0arfiLvQ5jv58nd2zduRVHqRFmtY43JaSoZx2d3YJUPpqW1MOQ+4b+oQ5wbtj1a92JQ714BhxqePMrLaoXpbg/A28zVgHK/hY7ca1fJyDkvKfgXdgvWc6f1/lKN3KVR5GBJzqNngG9IiA6760GOdqj5CuzIx1bmAzk55R6RgRUCvXQp2p80lLZkZm1sOBenYeB4lH3pY0y5eQmdA1qgc7+7700kt2h45FICeOMTfKPWtOHUmb9lZKw+FuGiVL7Z+Z4Onq3AvZ9TXfoxNB/jKz9pXWLIlODHiGapMH7NPSI1732IiMzHLIx7TSEzxKxWCUkVE/Q88FwQHgepc2utS+8qLe5/hiDycz+qjnpinVlle5BHE++/f49Bn7sbYoifKcmaG8VvEB0l9KiYQeIUgRR8zYgyf4mQNsSZhTaXkGPvk1BshMp6i+Rry1Hpk49w72mJHVJr0ssONCdgOyGaru7T8HnzTYbllT6ZlLn3w31DoEZLt9M8EOmF/WLcbTiXmtF6wzXcKrZfsta6PSo83qp7QBbb7j8uI2fCj7zAzlFDzi6OHTlOKdH8vys4Rln2W94wXl07C2tBX/QPId73hH9QOuxV/6pV9Ch6uUN6qc1L39ld0cfS8/2qa8lxOLf5nPzGU2FtnhTrpseH2wbX1m0i/N1tRPiNTCnV+LtkVxkb97XvmSJ1Mhc9HHvPXLvplZ5bgs351mLsZYJ8Thk4kd3SXvzKw0ilf8WjdWfQAAEABJREFUh91qUnTgGzj4D37g/WGgwVqMPRyxC8FFss9Gl3T184P7BOTW6XA2cEJYQYy7DifK4mRR9QjcBTYhuD4goP72b//P4nFuF3W827ymXxKpUvpDZ6iiloqPyMqsClwlwNUh6rxPnjwZb3nLE/HmNz9enVPTtNC4FzOcrQwViF5lEb+ZV/ZzFshNNtdLl64SEPdx7pHHYvvmTmyz2Q8FOrH+tfWNOH36XjbZmxEEMAZEX/z858MbRz9PKJ3Pcou5A797B3vcir8Uzz73fFzktuZegoPj0HPl6nXw3orf+p99exw/cap+xdRzz7/Ajf83RmYJb7hZl9zIHIR/sCdd8uWt1ic+8Ylw4/8UN3BuNKs4FheTGwIEVUO+zavkmufmgeVvtoK0LYGOkdbC01KGA4q33uoZm46Oy4VjPnNhGLaJIzPrjajGm5kMGyos2+0jJBWDzDCPqXVCnZP5zCPGyMwKdF/8DFHLhXpcZiwhM8M6Jgv1p2HWjYtFbr5C2tt+BtNDjLpR+DhOnpyzKYmDn8b7uJ0+wUa7ywHKOv9TmOeffz58hWlgOkCjN5E/+7M/Gyc4ED3IIWo86mJO4Gr/AZtpmxJHOXxJ0xw7nlMHmfUmwc28J6Df3NwIA+f/5i/8+fiBH/h9cT83jM51gleg3/md3xH/1X/1x+Pv/4O/F3/qT/1w+IePQte18fTT767BtHYmjTPWStd19RBZsMnMjAIvQuareshMAsWbVVYeNJrSIIe2gvQm+mjuyKwQGDXRNKS1rkTDIbaAt7GulOio79qG8R3Q1nJDu3XavjhvczspbepWOXtrrFy0zcxSA68CrjXWv2sX4nADPQHApKZunDpb+xiAu7GJzw0xmUtbt31nZ4eD+XWCvd3ILHXjV87Bc4I3Pffee2888vDD4Tc+nHvooXj63e8OdegtagMf+9xO73MzW0pTx/pmTht3rR3dOhb3sL431jfRw9l4+9ueig997dfFe9/zvnjbW98eD9z/YAW/vcG/xTjK4VgYsYE9/+zz8ZlPfSaee+a58H/nc2MbE/QYyHbdKA4OJjGmfISDuzb27DPP1vmVlTKTJlNB2Y1GIy4hVpB3FwahDbSry4H1JOzha5XZAUG98lQ2gW9c4zCyik8LFtYefkj8+sF7eGMmbvtb5039bXyb/OtbpHFr62ilyTXhxwMMbh/Hdz744IP11vAkBxr9+Bz/eZz1oN9UR8p/D38vDfre06dPVX+rXA1K5G2OT9GfGNw++sgj4Xc5P8B6OkLAL6+uS8dL35x1ZF95llbTFfhqmhL6/13Wq7hX8X/y5Pxz1p1jMYPKQ4O8BNutawp2fQhjZOtYxzjP2bNnOUjfV9csqwiZt/WNqvJ0rLRJh7x6iJoT6B2wTxXssmVdDMhdUOavQoRzJwicg4R9Z1bremiVNsG2UorNkZmV9swMactclO1jX+sEO9/k8OVbjh578G9MbuP3WdZ1vLKZE1hqF64Xy+aFwU4gMJ+ZC3rwc3P81Jw0wrl75l/ADFqFhEbTnvHScBv7s79l6/0cvXugug4ebVOaBG3g1s3bsbuzFwf7k+oLXA/SIG2BrSrbgjwhCR7a2CC2cP8fj0f4piasV07Kwb7azdGjR6nPkKc5/EIa++Y+PLGBQMMQtoF9iFpne+IzSmlqWTyWZ/BeSql49lmnc2Q6m86rDKRzhr27Xhzfth0+a1ppUg4BYZlZd9tMtc3E/GSaz4rTcerpbrDutQCRjItwXDAuFg9RpOt9UVj8lt8lWMMsJlGnrLngIDWCzkk9MB9gr/bXp9aPi8m/k9PXeoEscw4VMhc0LOt67GIJy762ZS76KTvL9mlYd09z0XqAXxrzJulTn/pUtG2LvHu7VEh0YCwnLsfYri04NnOBMzMjM2v//5BfiKl2uyNFxmZmxVFikWbmog+8K1OWbSxgwXdt5NeSLmkTFuU5PMxtjYFB1mcu8FFJ3RCZSZ++ptYtYXA+wHLmYox14tCGzJvaLlg2Fcoqzvwd73iKTX8jxiwGneRo1JEf14Vy7NjRaoyv8GpeAYpIxC78fTY6X6XrMAf/wwFeqRto9xj8PfecjgOc2Pd+7/fEu971zopLpeyxaWQmBtTBzDzcfLa2juLQt+oNwioBdssikLiIhPGo9c61xybgrdWTTz7J+HE1wBmOf44BffnLX4oXCK4GFtdlguxh8Lb6YpRuJT79+S/Gi9zaXL1xM14+/0r88kd/hcU3xH3cRq9yK+KGfuvWzXpa8/W/nw89TvD08MPn6hxbR4/GMQK5Rx59NL7tt357XL5yNTZ4jX3h4uWI0sSIjXcb3N5k+z+2FZx2j0Kk+eLFi/FN3/RNjPu2+E2/6Vvi27/9O+IP/IE/GH/2z/7Z+At/4b+Jp59+D457Hje2b+K4Zsw3RS59vWHSaDMzFs9AsgQXsPmIzKwQdz13FAwNhXahCpJy0s/2zKzjzFNFM/hoJ8PPIj8gV3wnk0VkkNBuf0EbWIL9rBv6IV4D9Hec82dmZGbUfPDQl5paLiXDRb5IyUfQF4iIjIiGdoNAU/s0OAE3RvPe8L3trU8gOxwzG/vVq1cI3m7HLV5ta2+XL1+KA4Iy39R8M3oY4zRu8PpfWxLEC1khzs3NjZrK18AizMxa1rZs81Ry8cIrsbV1JKaTfW5it+K/+2//cvz+3/8D9aMkb33bk3XdONZ1JX0G1ztsnr/zd/7O+I5v//Z465NvZfPZYPwEuvbDvs5XmGtAXtJhOTODH3jZqTgDeQ3oIyOiAKO2jfGoq4dc57GvsJBRRNMWaF+APNrHNj920iG/EWtsRLC/gjy87VOejndjPMC5MkX4kQL/s4wLFy7Gtfo55D3W4ka4Pg2iIws323uQNpAt4SZtvRtfaRp4G2qQaX9lt8Tr5joiSDrGrWhmhvVu5K6XJe8GMfqaBjyucdv8/vrNzc0opYTB3cPnHomz3GRvcHA+RfB4wOY/ZzP1Rt0NdUTgfJsg9CYHbz93bYqIWft9XWcLnvajZFPBP+4yCJ1wW2abY1/hVvhjH/uV+Hf/7mfiC1/4YohbeXz5y8/EJQ7e4r106RJy2EUf4zi6dTT8fGtPwPA8h3MPLrar21sEVdpcZsaMTXOu7yIAkkcD0LZtI7C7OXY8p96PZKiHEbLSF9jnKL6o9sfnGDxoz9vb29C1uPm3zUORgbJyOn36dA2utcF9/PU6b+c2NzZic+NInKw3/4FPfCmU63F83P288VEv+nH7j9kT9IVr3FL7sSztuWsbgq3boa7kQV60Tdtdj+vMMcY2ta3j6HiDQ5kHOcH6QAl49vAt0xjevMRJGPV/BvYQQrSDLEfYv7VR9e1cdMFXzuq8XddSHNDlrPZTNtrx1tZW3HvvPRWOcYDa4gBQSiKf3dpXPWhvytd8xxpAHYdtfcU55SAs/14YoZCQt4H115YmmiyacgXHB7yIKzNDeQuZGQ12a94282PWmWXzdVyA+XDsCBlYr23YZ5WDhwFnKU3lbYqtCPozUMcE+sQh7sy80yczQ1zO1bTKBykPTMTPhNtrZei4Ay7CdjzkaGMceEfQZv/b5P07F9fxAf2vXbtW7dpg+ya263rYZf+OjGiRfymFfb2LzIxShBJwhUgOJ6UkT/vs2wuZz6qMlHmDfKRFviasN21NMK5wvinrGMSxu7eP7rBtbHePeGIf2v3YyIwYw6DMvXaOHNtRBy2j2lc8TF39Ck3RlLa2dd0If7SKjMaka+i8D+lwr87MyKYwZUaBr0zyUSIiw0c80rvIs89ZYeENgTEDkqhgX/MUKi7a3mDMq7X2W3RwPmW1w+21YK3y2L5xo/pa9an8TG3LzFjSHjyOz8zIXABUWEs5DiFr/+BZ4nDMBN1rg29605uqDP3426/+6q+Gc2lb9tEnu94cB3owBHId1T7KNHM5Z216g1/KxfUGVchSnELtmPX3a36VyMjM19RFWH4jWOCMu57MrLxmZmQu8sGTmfxe9JcXachc1GUu0trhrl+Zi3r7K2/HuBZNrVvCcoj1xY+LnDlzLwLdj1u3bmGou1VYOho/CL9J8DHg/D11b7LJ+TrNmwOdsbcaTz75BIHDGo53hxuELh568IF49JGHw78sfvjcQ/Uzqn5mr0DcCrcZGzj5DkfdlEJwvVnHqDwNyo1mqaQlsT0O7jk2LP/A8BIb2zNscJ/59Gdje/sGfCQLxtuiNk5yy/zud70rjrCB+H27P/mT/zw+/ZnPx7/4qX8bv/zxX4uNo8fj5u5+XLx8FYNYqf/z2isvX4j5ZBa7BEIbnLynBBhf/tIX49jRrXjg/vtw6HMWoioe4oCF/j3f/T0oq4m2GcWFC5di6DOuEyAPLMgz991fP5/9a5z8rl7fxhlOY4YjcxGfxvGfPHWa2/23xEPnHuY2/XSl15s7P2+q0Y7ZOFWW0BNQWScMGCGMRiTGwA40DH2Yy6SCXGZCUwmfzKz5gTG2agTBY6psyUYmLbRbZz+h1vsLqGXa3VjM0zsEmsIyv5geZ2Cfu8B6+wl353scpkFHZoY2ED7o1HxTSq1rCmnJoEuwNTD8VfzKosUpJ+Na7EawnzZjfmVlxGvxX0CmJ2NMUDAnSBmPuvDw1+OMT/C6/QAHfRYbf+c73xGOGY1GYVCRmei3QZ9NTbVP7Tt4lE+BpjmHRze4rmuRbWJvOvOdOH/+pTpnKRHjlQ5dTyMzw81ZQEisowlB1ygMQA7YMJQDzGFXfYwJAgfkYJkKXmXOuWFuKQ7MHlTNozQZHhScu4eXBnrMk0RyAqplZGK6rGNkJDQVKlraRl1beW4IvDMjMrPy2tImLiHE1ZQYIz9p3yBQ8iMrBo3+XUbTtPC9wi3TQbz44kvcst9iPUzwFft1s/I1ohuqDtlNkkmgv69jdNpTAgNteZVDvWkphbYxY2fMOQ7r5qwVN9mOwGeKo58SXKh72wwcxW8QtUYQ4huYDpoWAVpySL2BDtswgDzJbfjD586xho+GQVuBX8ccI0D1ZvweAk8D9tOsxwe52T598nRcuXwlXn7pZWhahe6h/mHa6dP3oN97om278Nb7BEEp5h5+7MTge0JwcB9r/r777qt+8xKHkU98/OPhZ5L1FT/H2xOD20sctNc4zOs/27YNeXcdrcLHBD7nBOTibbBxwfYeu8hM5NPHDP90EV9jvwlzjvETEQaO+6GsvAVVdpkJrQv7mYBX/PraMUGUctC2Nwh4lV2PfzmCL1c22pUHn4e5VJC+2/hCU/37GHvo8TfrG2v46RbZzNH7XrXxPQIubXAMfmmWBkG9uV6cIzNDnrQ1ca6i/42NddbesfCA5Br4NG8PSjYxx0/4eeGMEpnJXMNiTWAP2kDXtTGGHmVXirKZ1/U1xbYGaLy7zr6u4032rntZ90ePbtV1aNC9Bg0ssihZsN+9CGy/ZS04fkH3PEb4j5WVcZWnh4gJt6Pa5JKnAYVlJmiGkGflPT2018yE9hxFn7EAABAASURBVL62gbzyskwdp6zEY6ofGiM/U8vqSxu3/wF7UQfvy77m7aM+pFmQ3j2CWOttF79lv0pRmuboOQvyBLrRKEbwZKBq/cAkmYlMV9DpJLypRozY1Cgm01nscTkxxw69ROrwVW03ihZ6DMq3kKfgW622KTHgm3rmkqalHNQ7U3AwX2eOcUibPLnGtTH9hAGxB+Lt69tVjgU67ef8HXMhZnzOPm+mJwSWU+hawAH2PUHeSyhNQ59p3OagIM3Wiz/RsTSIJ4jKPZh28DFhHbmePDTDYtVXH0OlUT6WdY4TeioGIF4HtQ68GSUKNryEjIwA5KWmjos3flyP9n7j1oDnGby7F7R1+il+UtrlY8aakbZgLkFaTYPHfGZWniiGJ0PFIZgXBuKJgH71Lq2ZC0r6qsvA752KTfzEDQL7g4N59dPaqzamHh2j/WdmZGa4xtV/8IhDsM8SqK4/lmvmDX7Zdje8vktm3qla9rtT8QaZzEV/+2pfma/KZMZFR+aibLtlUWQu6swLtgnmlzjMW5eZseRzafPW256Zd+Rf7uFVpAtcAW5xU2cQPcahmeqsvD1WmAr2zJkz8SCvH60f4yC8VTp27Gj4BzoF5zfF6Z0+dZKbkuMsrhGLtosJi0IH603MHq+pJMLxOv0Ri2lJuPUa0AzjmbAQXAQqdMqCci7rVbj/scUOJ7z19Y3K4Gg0Chfwc7zCHbVd3H/2vnji8Sfi0sUr8cKLr8T1G7cJrq/H1vET0bHh7eE0xfXpT302LnHL7a3KKgeAxx59U3XGb+YUd5Lg7Os+9LXxjqfeHnuc/F955ZX4ru/6rlCQX/rSl1n8B3H61D3MO4mP/crHYw8e1zY2Y47R3uDVuzfeN9mwVrgFakdd+JGTbW6dXj5/ngBwl1fm23GFW3FPiW6A8i0PTWljlQ1Yg/385z8f6kUl9jiywdUQrz6ZWY17cEVRPcNozGdm3aAcV8gnbU0pOIKMppQKwWOb/cmGfZap+cys/XUCyz7BYxtJBF46c1FSf0vIzMjMsJyZdS5lJj9u9uZLLPpkLtKoDwhJExh0Soe8ZmY0WaJruyBL2oa4gmexOZbQYey56TN4NMYZEWjvorMemblZKteubeMlAkRlsosNKldt2mBD/JUuJmhx2B7YgkceSOp8X/7yl+tG0HVtOF/XNbyeXo2tI5uVrjE6XmHN9Mxt3nU0ZS2Yqhdp9qbdvN+qYeCo01/K0fnn6M/6OThaNv4JNiUNL7zwfDgv7GEbK7GOTcnXiDmtF5qmVDqqYkQKwA7yz7BN/kestQb+mlKqbptSoikZBWiaEj7qejQaEUjfrE720UcexZZ65l0l0BpVWRzjhvIIt4TylJm1ThMspWHNj2Nz6wi0ZL2J32ez1r6DR1mIXxmswYObrTjUj2kppa7nXTbLzLzjoDKzOnjbJ6xdoYMXg3rHSe/99z9Q1+IK6zsiCcCmsbW1ReC8guy6SqP9pvgS5brPoQcRsY65zWbeBrlIh2Me9uMqjz0W3ubI6xqHDsfoszycSbfB9aO83dKnFejbxBcFT2aGX1X6KQ7b2pi2pM/yM7ijblTfUu0RGOlLM7PKa4wflR9B+oXMFBu6aSKzxBHenq2trseUoPs2N/QGJ6W0HC46+D6ospJGbUr5itN5tHf9yWkOF9KvDKVrqMH9UH3RwKaqPfkNSZcvXw5ldPXqVd5gXKs6NJjr2dylb4xtKCvxKxfzUtoiww4ZamdNySjSr1EAbVOgs4lgTWvjzme7h5Dnnn02xGm+KSW8+RSfbwRa8K3glz0YOW6PdasPvXLlSrXP69ev1b1lBE17rP9d1nwpGYKXRNYlZUmRVnV38uQJ5htDS0Qppa7pAbq6rq2XPh4CgkdZzuG5qeMTfgIbnNJ/FvYPngHeSCgP1W6VtVDAu6zPzFBG4lq2KTvHCvbV7oLHdnUVkZUvbdt2wXr5tM8t3rz2+LYBuoNH/Et6S2mwhwmH8yu8bblUabvF5Zmgh3WfuYX9JDSOkS1CiKbtYrHX7odBdEdQPWH/7fHDG+xpsin02ImgPcyY31tlP1YJCZX/gTr5FDKz8l2YZw97n7Ond11X/YhpDy7tzAN6U5rILOx1m8BGdKNRHWuAv8fl1hS/WA8X4JTuIJWXHqLm4DF/Ex53maeH5gl+c6DNeVwLI/iRjuBZlEfkMrp2kVZ6sTWGwMeAW0jSvvYRz4xDh/QPzkUn6/rDPJ3pKwUJWSUKvCwBBNhLX3UQkREV4o0fUdxpsW/Uccu5nE/a1VNmxhw+1WVmiSDmqGlI91Dpgcw6XpRLHKaWBfPiNBWvdcF4x6kT2zIzRujCPn5EbjQq1V8GT8t+us7FZMe6UX6llMjMMF2ONXXsG0HwWE9SfzIXPNfC637djefuprvH313/+vyy3yIdkEuPjOYVtGWnti0zWeOzOtxyzdz16+4680JmomNxibOvMljWZ2YtL1GUe8/cw83NqTCwNuj29P/2t789fP126tQp2k5XAkTgpqGjcOG7KRUckeVTBNci1CHfuLFdA2+/wmx7+zrO+nYcPXq01qmYrm3CW4IDbhn3WUiCi06FiaNjQYpzBUfgPDrJFmdQ0g1nK8bc6GgQbvY6kBuctryt+uVf+ghBGU6Kzf2F516Io1vHMIwJp8EhSjeKlwmq224cx46fjFu3fM27Er7+/eWP/FJ89CMfiReeey68xXuIg8Rx6HXByqN8e8Dwc4y/8iu/glPaO9zAR/H+D3wwzj38SBRu165zw/62t72NgPy7Awnj6C6H33jgwcBAfQ+6/J7uH/uxH4sf/MEfjB/7sb9RX0f7av7IkS1ous3p8Uh00DrDMbkZy7/z3w3BsyyTxXA0nqHS7u1xZtY65anh20djlR/LmRlNKRhaH3TkZzE+eO7GS7H+OFawTedmpXiEJku0OBfTzIVhZS5S6xra2rYNN81l/6bgkOgTPOIcDjcMiKHG3wuvk5khbsc7NjNjmZINqFbMUSgcP3Y07r3ndKxzSNki0DtiINg1lbfxobOQf3HZZrAdPOvr62Gdt6NQjVyaOHPPvRABdoxMGTY44SlB82y+2GibpsTVq1fqLbX1OuAO+9QZj7DdUpKAYRc9tnURjsejSncDnjFBlc5yG1tRt8rVegFysKsxPEEJPC3n3uaA5q1CZlY8EAfNTQ30DQw6nF3Lmmqgy7mT+YMHK+D3AL4I21rmH3VtdOqjNFEiIzPD8aWUKIyTPvPKZSmvEfa4hlx7nLsb7wh5ztj8NjY26rp2nTIRzn8eIAnVaTA4w4at393dY/4GP7BTgzjncfOVD21cfFUHXQdfC5llJvRF+BnaUdvGEeZaX12LjKh2q2wcZ+or7QFdNfAn7aa2WZeZdW75Ut729zux1YF5/cf169erf3PtOnZKMO5Y+RcOuFl0Dv2M32rkHAbg4hS2COiVhX7KvHXiyEwO1NfR0xpiKTU4FIfB5XP4Gr8i0qDxKkHtNjq+efPWoYxm0DOHzyECjvV3ynJA/n6s7gZv0Ay0f/qn/1X8zM/8XJ3DG/bMgv/YrDJ2fmXQIVPpUt5Hjx6tG6f+VnrV2z1cstzmQsA6eX755ZdD/hwbPOZts88MnYt3KTdlJ+3q0PpAOeo2M6selWXTlBBvTxBWyiLfoCfp2tm5zfqYhfKy3BO8HD9+HN5n1M8jM0NbtV1abV9h/Uh7ZlY/fOnSpcqT9iPeOYdUD8Jj3nK1XYMM5xUfrNR+pvIhrsxEN6uxsbkRpckYjbs4zgWLa0p+/Ay3/VdYv6trK9HwRigqjyUyM+Sn67o7+DOT+fpqbw08Bs9yHmVAsf44xvbMrHjkwbo5gf0KB0XlnVnCOsfbd0nzLocNbdK+tolXUMfuGzdu3GSf3cE3rYWPuLe3t2MbuIHPuXL1GtUZI4LPOTqZMaf41jY2YoNLA8vainOOWOfSUpomXIzZlGiUKZ5XepSRdDTUd/iVon7RIRNUOegv+2EeHTKyzUsb+7ue5GOf/VCfKR+OEdxfBtZyO+rCMTscuv1YSA0ssf8emOFXljDnwDidTaGI/Q/dT4HlfM5lXn72iTOcN2Ukkn8FG+vjNhd24m7aDhxZIVM7jcjMqA/0YMT8DK/W0SCdrwIVwfhhkQb5BcR/5HM4Zx0fdc4G+cuLPJtWGcCnt/4Brb0Ol1mWtJCtP5bNLFPzrwfbhB69Dch2gb+v+nv88cdrqm15cTCd9pGZoV5m+AL7KlPzmUu6FzQHjzhJKg7neD3Y9tXg7r7iEZZ1XznGue+GRY/MvENvZla6pT3T+oi27plNlbG4MxObmNd+zheHT6Z6rYqt+Oxru6m6MX/YtY53XWRm9QPOF4dPMbA+wUnfYFln7CbSdW3tuMprtoXjmVSC3BhE3rF4dHgK+RYnbG9u/JaSOQbQNKXelHgyKiw+04fOPcRGc6MyNyVocZG3GDf6jSwNUOp8hc1eCEy+xxHMcQQuShf9jAU2ZRNc4JzQP3HSLhCd6bT+hxOneA3clpbbmO2498x9kc0omm41+mEUH/nIJ9jIptx0X4vRaCVmLNKHH3kk/Hx6i9AzmZU597gdmfezWOfEpuN3U37fe9+Ps7oRb3nLk7F15Fi89JI30wfxzDPPx8rqRty4uRMrK+uxtn4kdvcO4sm3vj3e+ranwm8+WSFAuMkt9zPPPBPnzp2L7/zO74w/82f+THhj1hJEPPXUU6GyTp48yW3EwWHAvUmgfgkem6qmzEIqgdDIwlfJAwtMUB6ZC2MYaGtYmJn2zSiMs26OHF0UmYt+maQI3zZ6Iu0F3p7xmpT1NU9Z2iwL9g2ezAznLY01dUSAsdqI/cmEj2Msmy6gp3oIhi9SZ4aPAMQEFeyTQ21rsIWmzcgyRI/Dtk3IjEO5DBVPi/PfIrj2IyIPcxvp5wpXeEU66kaRYJrhFNa5Qd1lYwdRjLoujm4djSaRKc5l1LXUtdE1JUZtUz/q5B8ZBrwPyMgDo5vRHjcmro0VDoDnHjoXG+ubscmNz/r6Rvz8z/9i/PW//mPxF//iX47/55/90fin//RfsMGsVDsbBuaJgn2sxQwb9jO9jlEuKwSwpdg+RFNKFJjroGFAHhQiKO+xSdh/NBpBHxsQdDdl0VeZt00JoZS0+x2Iw2eAj8iIBrxN25K2UUpTIbgNmXB71WIzHW3SlJnVYThfKcwDXu2nUN8wru8HeBtVXhLEkrrGre8p1t5DD56LBx54sAbgx0+ciHU38M2NKMyt/Xk7tcPmeZXgUr/gTa9vC3yzYzBw8+YNqB6w/YvIbhTqtGlKpafSUEp4cJK2M7xdW0V+zj1Txxya5FU92df8AZv5FP4MFC9cuMDBez+cp0ev+pIGvldZn2fOnI2f/dmfi2GOHrKJnVs79eBa4G+N4GedPucefCjO3nsGH/CWSpt+yfEQHNLw0EMPxZhAUNwTbtWsN9VPnkAWmRnmfQu4RXBe4KXDFrvRKJq2ix2CqItq5I+uAAAQAElEQVQXL/H261Lc5taxR86ZWX2CuOx7gC04l2/TpNn5Lly4GN5Gf+yjH4uXXngxxgRR9mtKqX8IOIUW+2nPfo7dg2ZLINOik65rYx39SI99lKs68XJggtwM3G7h2ybcpI/A23ajGCOPHQ5P+jTTq9euxS10esA81WdA7ADM2Ausm+NTLY9GI2yuRI/s1Y/pfffdB76VCPhUX67dBp200DaZHNRDg5cHq8h1m3m8tR7AZ+Bk/20uctS3tjk+5Cl4MtEcMGO9ldJgPwYPUpFVdyNomWEzQwzB1NR10TQF2uaxsbkejz32pnjkkYfrHjBg4II0S5Pj5vBmncGjdt3D0xKYvv5Y1saWIM23OdT41mFgTRb0M6DjC9il+4D91K2pY2/Rd5e9yDVznUBZP3DA3ulNr8GhYJt9tcU5Pn6MnMSp/q5dux7ildeuG3FLPq327562zlqZoK9S8CDQIsGZiQyaOqbDLh0rbu1mPutZ7zOzpHNscoJuZhH4D+kNHvtKg3wV9oUBuTUNMsV3z9lPBboh7wx+LYD5Hd+jU28XzQ8xVBp6xt/GrpqmjSxNRCSH+aHqcs7e3SO7Hrkrhxll+7SsI8sCg8DEqAIN9FN2Q/TQfkBTRgHnHJnJfoPNDWSEzFdlEnc9mRmZybhS07jrcZy4liBdNmeCy8xXhYX9vbY5a1GcZsSVmewfK4d+dxbSW+BL23NO+9g3M7+Cvsys9GYu0uDJTH7HYX2peg0e8RR04vrzq5upQt8z4p2XWSNtbLDfRSS6n1YdaW9z1kIcPo4f0NtwKMtFNTIYFrnX/j6sp01qCjSZBnpVceZfxfPqSOssZdojInORxld55uhYugTHLtPMrLJalpWn7ZnSNSCTBcTrHvuI02rHZGbVRyb2yVxzbDkzq3xsj8OnmK4SULedBh3cAE/i81/4XHgiPZgexHh1HDMGBz1fevlljL0PuIttbpKd0EW+TlDaMX7zyAYGMYaBjAmvXLBv8iUefPCBinfeT6N4MxCBLEv0vUwli2eg/5RyHzqzyWQfRnvK88rEARtmJgJFgZODPTaTNnZ3bgbrKuYDh4DscSKTONibsbnM6ue15syxywYx7buIsh4XL9yKX/vEF+Pype149E2Pxwe/7mvjkTc/Gg+eeyB+y7f9p/H+D7wvfvKf/ZP48f/hx+PH/9bfIhj+s/EjP/Kj8a53vju+/uu/IdpmHBldbG/fjmefeSm+/KXn41/99P8C7U38J1//zfGWJ56KLz/zQnzxS8/FF77wTHzq05+L89yiG3Q/9ubH4+s//OH42g99CLnOQyf6rd/6LVA48KqsQ76zSJzTZDZBXolRj2gLcM+Zt4OnKXMXZBK8yp9HUzJqgV7qYEAuhc0pqJ+xgfQEDNbN2GimbJiZSfcBefY1ndmn7yv+5fgBXP44bk6bqWU3kwFHFocLoGeuOYtpjgbn5P831v4D3vLsqu9Ef2v/wzk331vhVnVVdVXnboVWS2pJKAckAwJmnLDnMXhsGDzw7AH74/CegXnPfIwNOD8DY8wMNtgimCyEhYUQFqAstdTd6qgO1ZXzrZvTif/3++5Tp6rUamHMzL/uunv/d1x7pb322ufcCs8ZEcYvVKbCDmtpNJKS80XhvFO5lvGAiHCdwQM3NsDGTIXHKL3+0mldFSIf5mm4TUpy+0bkZUNJH3tEdjoZW6ZVqaIKr6Wv+1/1Sjt6R2yQKuFw1N5QawtJZTy4ll70gbK7s6uhZXNm0rLq+sLrmKwL1Z5/2npw7113OpLaVSF5La618vS9weEEVt6AWvVElrXatyNl0dJjjz+tj3380zpx8px5/oxMbv3+H3xKP/RD/1gf/vDv63nLCWBW6Jd/+dfM+y2vJTw6K28sq131fYBsPA9zlsa14/kKR9L6Xv+SHYwpO/N1WZsuXquSOExWJkyYT2FeFElKbluVrjOYxArTspG8OiDkSdVEZDZG6XFMl4ikuqqFPJCHP2MovPkUDBxS8liF31OkPHcRpWnTEmahYhyF6Y9cphxpnJyeUmE+DrzJ7lqXw/0P3HJQLTsCbTutlee06GhhYY+4zj98+JDratN1RxPmwdDr4kADvcGn8NyUgeeWN1/ohdyu5y9obar0eihn46FdRGhtZdU3CzviYwnkqdvwFTM2anZuRi1HPad9EJjwIYHvSczNznv+jvVDXg0Q4qUxLjhA9GfslJJwelKR3H7H6x6qthO67oh0z3KVUqHFxQO64/a7dPDAIQ36jdc05UPDfh/OZjVpXrbbE8a58iQjnWYtOA/7fIM4xmnda+N7KTjRXTudQxM7eW7qV9dW7TDs5o/3cAC4xbcwtx45YrwbO9unLMuFZbyn5595VqdPnNTFcxd05dIV28BLIqrOR/22d3dEBNCLdGBi2bc0VxURAreiKN1uQymV3lQH5mlXq2ubunJl2YGAbbcrZXEVZqFnJ2zNuPb9gnw1JlvPtz9FVVrWBtr1zSU8xKZAR5ypvu3Prm360DZlaPqy1pYPsPCbdeJ0lWWhuiy1s70lvoyZLEOtutKOnc9WXRoHGbeelviys+eANqFQYfpbJWRhNyQly2ooWVYbIesRznvOlmURPLqWz4Hx7dv2NpZXk8D83dL27rZp0dLyyrIYe3Z2xjLa8pxdj1M5ajyR9aYwraQwPYaKSMZvR8vWWQCZwaElZY07Pqw3XjO4LTu6fOXKkmZmZjWixdD9rooH2WK+xcVFIavzC/Nq/A/6RQRiqeR1AmzsLdsK6FVVpSrTCJlZWrqqCK//WjvWykflStO17yhwkVznseRxe761sfmQGabpySnV1mm+U9KqapdJ2KS27V5dtjQzNauqqB0QSbm8KCulovAojUrzBehYXlORbAu9N9tmgyPQmDGpKEzDntcw1NAyXRof+YkIRYQKy1wyzjvIhw0YOtW38QSGljH5KTwGdI1I0jV6DiyHjYMape2kbL3NYtOilXGQZYe5oE3HsoIMbu1sGYdGyB9rLzxW407UUTawgAONDVUyrUgpB8iPy8L4hFcvr40UaJyXyxr3dbUp0Gic5508QF55AC80v9z4FRGKCMvVwAfvTdV1bTuC3ShVlqV1r6+WbVgkaM+sIbEGjVLyg2Gjm5/rc14rHNpPEO0NrAdeIEM968K73vVOy3utrjc0vgRee78jKIGdggbgMLS+IEsWBq9veA0a49wX4/XNN24tGuNxjRTiiQhFhHmd3Me0od4AH5LLQxJQRGJoyXXM2dw0yBD6ulFzjdby+wiUn4gQOFRFKcbBNyktN+4iPpo2bTs8sB2a8+03bfgeIe3kJyJUuG1zbT7GkR/eG8tg2/aetuDr4swbPkqIfr75TW/2gWT6mozfoL/HSLmQDiwmIrwBLogvFOSBPVlEqG1DiIGvW7UAlD9ZSRBMokQIMG3yFZQVCCEF2TVfZ3FqX1zcnxkAY8KCOzTxUlGqZ2b0veAb0LMQDcwAk9JzbzhiDm5tG8aWgcWkFDZyPePddVUjhCOlws73jiKSZmfnPMZQcr4/sBA2ldsXXsO0XvOa19nRvlt33HWX9uzfJ76ouN8G7Zij7gd8lfr444/p1KmTWvaV8rajTK9//eu9uWwYNvV5R42+9PQzeuThR/XBD/62I0nndOLEKT32xSd0wtHt1ZV1G9rdDPc7or1v334RsWNzO+kx+U9VGBP8z507q4MHD6rvEyFKBB2rqvIG2rHh3VVEON/V0Mqva09E5HL4IguWyXD9HXozBkDepDMNG6WUcm/6MBbpGKiICJIMiAWQX679on9E5HkiIpfSZugJzCENLegNpsTvN4+bG/pXcp+IUJLBqX+UPAxphMsol6xQjXONWJeLBYA6DnZRJAt+soEpcpo8QK73r9J1leUQh43P3r76gQc0582rKktvCKVa3ng6jgS2baj4aBAfM5nzpjm0ITUaGtiodHu7lo065287dmvGr2dnt3bfqq69xkbwrWc5Rfbn5ua1arn+1Kc/q099+jNefVLXhn52bo/1ZiipULc70K/8yq/r7/yd/7e+7/v/N/3tv/139exzz2fZRCfg9bY3XuhXVrU8iR38vvH1fOY5dZGScFTa1j1k3yz3+kc08NIzPUwKJc9ISlmRRrQqbCiS8xjEUb7IfWuvhzLqyBfJ5QYPofCv8CRD6y/AhgkNmH/C0WP6VVWtCOaAti3hfFfebNHPrqNk4FBZjnEqBpYNN9CuN14in8zpKYQOTzmqxppq40MemeXGABnlM9wA80WEdW/Djt+asBG0Zx6Aj2QRgUXHRs7Fks45GMD3GzbsVK+u4pB2TPNZptWu5YC5ez7YAHyWFxyYB9xmZmbyPOCDEQXAx4qkxjxBvmdtmCNC9Jt2e8br4Ki4DBk57ahyWVTmf0+Ldrj5EmW7NZHfk+mM4wAt6dfvDxw1nVKkJJmBm9y6ROR1QsPCPJybm818I6+QWNM+337xV5BYz7ajy8xDfcTIdk9NTWrFDiI0Ioq65qAIN3MRYZnxJm3Z37HDCsBb5oKG/K3tJ5980nbtjG8g1z3GqsK8HtpWdzpdbfuQyuY9MTklgPUU1rMJ85K/CMGekYpC8jzwc9Xznr9wwbZ0OdMemkND0oiwfevk9V+6fMn06Yo+APwgJYItyyNruO322zJd0Peh5XPvngXxBWd4uO3DF5sm69gxPXZ3Ox5raB755tI0tmnyHlF7jl4eI2I0N+2Za2je9q3bPes8Y8Nb6ELZovcGZK5nmYHPE9bFqirzOPSb8tqx4wA471inWSN96A+fx3NAQ+RjaWlJa6ureuH48Szb3PDIT0QoWQ661hfkf3JqwnapbWd8Jm/ebXTQulUaIiWT2QIhZdomvyMb4IR8gQ84uFpjfHgf273KfEueqzS/kB0APJEZ1kC/iMi6Mzczp5npWeMwY2dv0jJUuToyjZmXdV/2gSeCsn7Gi7LGvMO+pSK8ruQ3CfwA6qEp8/FeGA/mJ7+9tZ1x5r2ybYlIkmyZzEj6NOZXDQ08X6vVVkQopSLzZNdyGs6XVZ3n27HOV7RNyfvyjnEvbX8mxMEc/ujaExHK/5xeK7qeRLjmGlwvdMZF/t0Yvvwnrr9+Zd31qmuZBht5LU8ScVNvr7cxIIvgy6cPpixvlLEmaBgxak8ZtBsD7xGjOsYdQ0Qo4gZI5FOmd2NcKst22zfCt956RBEh/mra1aVl063K+oNz3rXzXZhf6Elj/IbWRze1PPQ9ztBwY93JdI9gjtD4cRe3UYYUSYn6a5XY3KTI/64V5SQicvriXxEvXU47cCONCEWEA1oDYZuxx0UqfXu91zbksObn54Ws0f5mmoL7zfRkzZVliXLaIj/QAH2LiKzLp0+fzkEL5u1c2xciQqn2RieFBjZIfQNEmPIVAQINpFRkAZ52GZsZExUmMsY7mYgoJWNwdQqybFYIAxvS0Ab6/LnzuuxoCg4r/UAQwwkSpI2VhsVhAOSnLCuhXIWdcL9eRD082wAAEABJREFUNzRzc/OaaE9qzikRPhnnrpWq5829a0ghnTp9wrj25HWJDarlQ4GsbmxIjaRNG+QJR7Aql9Nnz549bjfvmlDLTvwb3vA14suehw4d0pve9Mb8J9s+8Fu/qd8ybO9s6pWvfLle9/rXOoL9jhyJa7UqdRz5uPeeu/XAA/frI7/3u45y/66esLP+gd98v37nQ/9ZF86f0/LVJR3wpsup5447bxfX3nfZ0f/ar/1afe3XvitfVUJr6AAtI8IGqckMgx9G0ELZeF1epF+goZP8A03hAy+UAxGR20ZE7kcZYwPkI0L0GfeNCPFERO5HXURQlN8j4stSKhgHyHl+wYBrEDFqn3IqJdeP8qFxWiQrmKGy4JY2+uDyUhDhPm43bsPGwBhj2PFhaM/8gh7+whfEnwd79aseUJHSNQifXluWoZaVrJcNbNuGmbE6jmxc9gZ/9vxZzTtiNPTpXEaUjzzUlo/G7vOaD3lEtvjfPb/4xOM6a14+e/w5feahz+p3f+8j+uSnP6VdK5NC4sDEBgj/WMeON1zoiPOIPkw7esq7/KAjTjRrnZr0yZr2dd3SxMSkN7NpTTjiOelNFdogF0WRVFaFGluhVHqy1PgWpJffI0IRIehRpMJpsjEp8/opc63zhQ8yUlK4LvkY4HxItY0qcwCldbr0gQXapCIEcChm88ZpRVe3TWv0ydNp1LZQVZfq+uZraD2uqjLLW98OS2WeEimQn45plDx7SoVaXueWN1L0DSektv3BVvA+YScGJxK9TMnYeqLS40A/ytDZwnhWda3Pfe5z6ts5gs5HHM1lDNpC71e+8pW65757dfc99+iBV786fzwCY8g4rIMv/fG5Q+zZU3Ysn3ryKXmqfMBmk+GQUztaBN/Bq6qqzGfo0DaO4NmyHA1t38AH3pIOHO3gr2nwGerGisu66Q9u1LMm3hkP+7lguYsILdhp3DM/r/0+mE/ZPtGetowB/VknOG1sbiiZR4cOHzb9y2zYod+SHTfWhn4TOeX9S1/6UpZ37NnIWayyowFOzN9q1eraoYMeQ/Pu1ltvzR9noz3r/IL1CRyppw/4QF8cFw5N3MoN3C8iMi60GfOn730Ex702r+ExtI+IzC/WBEAzxpvxobdnJ5a+4A/0zVfaEB0fqrEsJjHGfkf8I8IHmEUVRcpAeUQI2YRW0L62fACMyzjkmcssUUopyyjzUT80D6VQbVyrqnbwpq+O95XGvJSf2mVDr7PvNbFGxqMvecYa2snA2WcsnCFgxUEaaEgeJ5q8h8prgB70R55f9ar78xoGDrYUlmv2BdbT9l4UESpSYX0trad13hNHOlqa3i63XsDHgQ9NQN80q71ucBrrAzix91Hf8pgAeYB10KfwvPLDO+tEn1gbco5MMV5EZJpRD9A2IhQR3qeGeV0ys8BHjYxzke3u0DQk+NHzzXLf9OvZQWPtzElb8G3b1nl6gVNEmA81r3nsvtcE/qTjPszPO+2pA1/qUgqxvogRXtAZ2oM/A66urllGdsjqzjt9a3mNbrng2q+IyPIRERo/EZFxifjylHGBcbs/Ko2Ir6iOGJVBS4AGEZHnIj8G1kl+fn5OrLdlvaUM3kZA/3FQ0ppiR7m5BoIRGeg9gogYZW76HcEYw1yCjsB7/J+FhYWMC39lCZsC3ZFN1kwempPmjv4FP8HL2fwTEaZlGIMmwwgf5aexIo4hF/hXROT5Ir48ddVL/kSM2o0rGW+cvzkFR+pIWds4j9ywFtZGHtxZE2UAMoasAhEj2aKcMbCJzIENY920JehDf/aWCK/ba0S+I0Z4pm1HAAZWgs3NrdFCU8rK07JiTjpywSBS5BPgtjdavhB48uTJfNK5cnnJxnMgDDITYSg8rJaXV8RnCDkN8T+wffwTH8+R3bY3KU4PGAKQnJ+bs9EoPbps4Ho2cB0b/66VDqGxxkrGpckbBHhguIY2jDgqE3ZKilRaqYEkBPHRRx/RJz75cX384x/TM88+q7X1NXGi5gp7wtGB4yde0K6dAA+hKFLGe9nXfNumAWNh/L7/+39Af+2v/bXsZPM5vXOOPPM/+/3ET/y4fvhH/qF+6qd+Uj//8+/z+s/rjjtus6M+43FW9AnP+cD99+s973m33vLmN+kvfdu36pu/8Rv1mlc/oP2OnJee76knntCaFZ7NHEVprBSTkxO+Vt6riNDQBh3GkbLepXz9F+KhrDHzyN+cYuh5B8ZtyCM4jEH7iNEYlI/fI0LJvI4Y1enaE/Hl79eKv2oy4tKXV9vm3ihwA4YEkn+FQkWwSRYq7TREduqSwEU3PRGhiMiGF1kE2ICgDwJM2qoq8fnNcD+uhpIzRLcefM1r5Z1Byf2hD/kiJR265RaXSRcc9Vy5etXOdzfPi2OdiqSqKnXstqNyZ43fmdcFWX6feOpJ8Xlibjt27TwWxv/k6VPiW+8tyzb/wVHhMTo++Bl5Fd4MS+OI3GPEgKIoPE+Vec24yEG313c2MjS+zmNDglfg7yWIq37MVcHHQgxDHwKGdrplhzvTz2sLhdcGmJbOB0xA0A1FJBUpuVTZ4WZ9AGOncNkYJCUX0LJIyXo4yLiCN/K0ZUdvY31dK8tXtWHdQh856PCxnHW/gzNyTsqauUlovNm267ZHluePbC9GjmSRx0dGgdp0Sp5zfn5ei/sXYZmhyW0w+pXr82ed3eacD+9vfetbdd999+kd73iHbdOm7UZHMzPTmp+f04qjuSdPntDV5SWtrC6LG7UlO6N8OYx8Y5o8+NoH8/U/eFbmGXZic3vTh6mzWltb1fEXTujM2XO67Ot9RTIdat+SNVpZXtWqdbjjq22ciM31TQGdnY74PDfRuAWvwcgrIry5b3u8tRy5hY7btqFFUbq6ybLdmJed3Z28zo6jb8gHxnzG0fJjx47Z9u16fVviKas6OxObm5t2oifFl9aRT4Bx2RSowxbjOGOPOz5Qdu1QR4TXUGWAzjhR40MNeE3awQfoTzmf0aQd8645Ms0GsmSdWba95MD55NNP6dOf/Ywe+sLn9dRTT2W8cARwKk87qrNr+uBoITfQmLGAynwEmH/q2uGTm0TWXdtRpC19wGm8sbM++sB/1kV78rShDzrE+jt2kOlLCjBfRJjWspPSyWuH9rRFRkOjuqHlAUipcJtayD/1pfnE3NRFhJgP/MALfJJ1pbQNAAeAtqSsrbCegxf0Q96h6d69e3TLLQfFF80O+DaTiD88RpaPHTsq+sD3Oe+L66b5suk9tEPYw57Y9keEJhxtLFISi0JvSs9DP9bNPBN2XA967Iiw7OxkGQOv5D4d8wT+7lrOxn1ZJzD03gOuAGsAD9YaERTl+Wg3epEiQowpP9gBeIJDzTisH+cluU1EUkqFW4V1v6+BnWfKwZ+1ucI/oYjk9ZdKxhPcIsLvhSKF/GN7ORBrBIehadFo/DS+Fe/aRm5aTzYFb8ABPUeeWQcON2tmbHyPOQdmyrIyPytRNh6JNAJcbgBlQMRLl4EP9V8NIuKrVSmCOuDLm0Qgl41J1GT8Su8jOL8tO9nHbBOQvYjI/aEJ62WEiCDJEBG5Pr/4V0T491f+0B9+I6uFZYl3ZBU69rwv8eeUI5Lpu5U/6UA9NKMtPI4I86bJvML+RNyYJyK8hqEnHa3FmfzjYn053OiTG/wRvyLCfUdAs4ggyTDmRQTzjuaMiOvtwRtAvsAdO8CegM2iL2sCoAfrR59GQYo661LHez60b9k3ZkL6IfsrPliToi/sVdQzDrSiHZB2vUFIoWz0bFjIlxbCvp1vBsZgMVmRSvGN/e2tHU1PzagsqizU8hMR2VE+Zwfmp3/63+qpJ5/WP/0n/0y//Eu/ohPe8E7Z8LLRRUTeePhbsyAGImGNKS1ILAzFAEC4bYMxYWeaOk+RDTntIU5EygaxqmpVFo6+DVFdV8LA4/TMO0JEpITNoqzKbGxW1lbzRnnSV7vrjmxn58b4MBZznzhx4rqjLz9sLg8//AUdOXJYf/5b/pz+xt/4Hv3AD3yf/tEP/5D+5f/vn+tv/e2/qa954+vtvB3QyRPHtbmxphMvPK8P/fYH9eEPf8j06GrPnvm8+fM/BPa82e11BH1mekqNjdqg37Px381AFAllwRj0MUQ2NrU3HYwFDIsIC/NQCIM4H9pBH6ejMikidPMTMeoTEYKGQERcb0c/5hyn5F8M1N0MjB8RJBkiIuM0bnNzf3gFUEfjiFCyxUx2rAs7i0VKKssiQ0FaOf9ioLxIKugXMu4ajcF7hqSQNG05mZuZ1qSjjMjTPXffrVlHioeWYVo03qw27CB+/qHP6fnnnrOTuJ77UUfUddsRViLI/KWBVlU5qjylgfljlFUUyU7SpPiIgqfK6z195rQduBXhWFe1ldDOTM98C6+J63NzSsm448ADVT2KiMJT5BteIHMoZIpCREKXri77BmNZM7NzOWJHfUopz3f5yhWVHoOxlKQw/apWpVQUAkcgFcn5UJGSUipyPuT3KNSuWmpVdT7gIDe0LxK1jciXuY/bFsl6PepblVWee+iIXeFy9At8q6oUPQHZQUFeWQ8ON7c36Cc0LVPhdQ1yNK4oCo9bipQbhUnfTDXXHPDKdqTx4aKz2/XBZ6CVqysamG/IUjfrdZ1tBg4CMPScOFvYpWS8V+xUgxvr2mO9JwrPx4j43PdhR3737t1r/k3lK3AcnBnLRWV7gyMzRA8dTRxan271VSkHbeR1xwY1mX9hvIuitC73xZdYI5Jx2clfljxz6oyeeuIpH7we04kTJz3HtJ39nlgjct/3GqSwnarcvydoVFm2WpbRPrLiscCfttQVRTK9h4oIFSnlPqxXfvjYx+XLV4QDjRND+7YPdoxXGEf4MgZs9S0+UNIueRyA9hMTbdvrtm1h5RGbbOtWV1fzbZu1OM/dmA7Ttk/QE5ld2LvgY8BQZV2qbNWSZYaPA834EHD06K2OgN+ZgwR8Rvvytb8Awk0B0Wxoe9UHMngIDp7Uc4w2v3F+YmJC4H/gwIFMJ9pBDzZBcGNMaIBM4QhQjv4wJuslT3v6VZZvUsqo373mTCInffOC9tCLg8Jp7wFra+ues6UilaZJ23QvNLAc2oezQzgQNGfOUf++21YZ+uYdINvhoe0KOuCFub/siMxnOHTolhxc4S93zdguLS7uV99yRr+WHeWub4CgDQ4NeIEvdJgwj2iLHN9ih3yvHXN4AV9YZ98RYdZIHvoy7wQ0hM+Wm4EdoykfmChHxqdsF4HpqSkRpAB4H7cZWgd7vk3IY5kpIxwmvGfNmCa1wBdgPlcLnYaGdV2LtuDCXAPThBQoUmE96Co5hZZFsl1y5ybr2iCP6VfTepQfzx2R8piMX1o/SZFx1t9C9iyb0Jz1Ul5Y7ovCYxtarZZavoFC5re2NsVNZfK80BVniPlwgPguxj4f4kvbtk0HFvFvIoJqo97klF8RoYgRjN9JgYZFkfm/CzxtyOu4aT7d9LAOZJrD7H7f6Fh9/MYAABAASURBVOATUAZfCtMgIm5qPcpGfGXZqOYrfzPGWK/WvUfCa/6oAHLftg925sxZlebHwLKCP0bbiNH44AA5BtavoiizLzOmDym8BdeIMD11DcjfANoB+q884zYRN/pGxEv2GrclBcCDdbGOiBDvdGQtyAjvyBu4jgEZR9bQj4hQyzLWts0lpW/EaG7GpSwibDN2vD9sZ9vNONCW+YGEQUPodr25YHzW1zdMkCSu4Pjzdxim/RbOTUdRIPTJk6f0+7//B3Zqz3jytjAWMP+qT98r9uw5Mb7zne8UV5dMwJUnC0RYmHjGRppF7fMG2KorlXauQLRtppZWgL6Ztu0IM/MBECIiVJrZ9N+ygrDpDWwUq6rOi5vJkZHQ9s62JqYmtepoAEQiasCpJIrQnKNMHRuEx31NfNFRqoGpFZ6vY+O15MjxpsdNRZnx/uQnP6kLF887ajTha6Y7dJ+voV/9mldpfmFWn/jEx/Qf/+PP64ftcP+Df/D39SM/+o/0+x/9PT3x+Bc1OzOld73z7Xrv13+dnn3maT38+YfyQQDjdpU57bxhcJ579hmxIfFFnm1HuDitGh3Ts0WSGVUYF+gJw8JGaGhDBT1p0NjojMBa6oKIULgN4FfRB4Be9BvTjroGzXBmnDp7/ScirufJRIzex20jRu/juohQePPl/asB9RFuF5ITFW4fCqcpQ7JBLIqkZABPZAMgD0SExg+5ETTyMBkw/nMzs5qdnhERV+jb2dn1IWePD4RTKovCm9+CHb7K9Vt5E+hbDqYmpsRVPY5fzzJgDDQ9OaVpb0p8QQIjzEZKtDZF0m1Hb9N3/JXv0Lve9bX61v/h/6H/6S/9Jf3lv/yX9Z3/y1/VPY6sTvsKHCcE5zsVhcLrgjt9b8Zct6Ow6AjOEoAzwt9kP3nyZHbiV1dXtWpgvtJyiV7ttY6Eki5fumQnaUKFnVz4GaZVsiM4tBvEHG4iRSh5zojIdC2iUDJUHqswPuU1/VFIkQxOG8uR7DDQD4hwoVxiWaNPuI7NufJcRQrj0M5R20lv7sltd9A3OwdFkbKuYHQ40EA7D+PbhjaJoGMybhxoBqY9Mo8jAwxswNvXDBi41r7C75ofEZE3Y/De2dnJOsHhlxsL7E3XTvi6Nwb0nPpLly56szRFfDBYW1vNxpRNF3pN5lujPWJ8dA1bBD+OHT2qw4cOacY8Z+WUlaZXWTribEJxaOpaZ7c9fyoK7fVBGfkA34W5ed1+7DbN+2B05dJlPW27su5I9zK2xFHu+fn5vO5dyyJOX+ea4zewfes48jrnqGXf+SIVQt6hGTTyIsT40GjNzmCYWUSWuqbJZTvbZx1lpy1rYN0R8GUir7exbo/WUKowvuQZi/XIT8+3eZVliKj/jB1Amf8T5t/QNBvaEdwxPzscGu18dRwY6DkFp13vDR3TW56rqmu1zX++8Iqt5aNWyGnfck6wgo8FTbi+qirt2I7j4NRV7a6RnSz4AW5GJ+MIzsgN78xFPxxv5H/ekUfwB9gjqO9bfmi/Y57QlptRDkgz1v+UCgGb3quoH0PXuKc0OiRBy2m3jUiivtcbmAwOFHX7tg/bGZBLYNv4b9s+g1thepZFmeUQukSEUgKSaT8QB/PatCXlsAcdIyIf8BrTubQO8YVAF2WHhLmXfUjMOm/ZQJbJkzbmI3QiBW/6yLpIvoikkN/Ms1zvtzA0PoCCF/34SGXLegTtoVtjfYYXWw4wdcxLD+UeoSIlMYb80A/ass7aPKYcOrsq//AOEMhgviIVwvbmMiMIL2i/Zdr3TdOe6Slu1TwTeKEHXUfUsbX0YVDGYF7ylA29Brl9YVoPjbNXKR7klzJSYGj65I8tFcnVjQaW3YHl79Tpk/n7BRGhiMj7KetHnujvxjmYgR5dcfAC/yEiKH5JiBjVgdsYJGWa8T7CcdSV91Huv+V3GM90vcN4jHFKBTyBb8gw79iSnvV4xn4UZchVcY0OwywTQ+M3dFN2Bh9snePn5jF5zxCmsGWzrqt88B6a/tDxzjvvynhBu1OnTmW9RQcz7c2XiHB9jIZw3uzINqxnexER1+tyg5t+NZ4LGHoMcAWobjzAV4OIoEkeM2KUp4D2pEBEfNV65mJNAH3GaURYbqy3lhvKC8scdQDrQD/RRVLoDB9ol1LSGBibcvpGhEjpGxGZnvSjD5BOnz2rX/qVX9YXvvBw/g8Vzp09r8e++Lh+4ed/0c7ic3ru2efFdRSMRQHZ5Li+AKGz7jswc0wnR3a+mE/Clx3Z4D/lYHAQYXL6MSkIIjQYL06dOzbs29tbYkE4lWt2kHetjPSFqTB6wcb2oCMeLZ9qObEy3ro3IBQXhZ6cmHJ0cTUrFVe/LUcM8iYwMamDvkK77bZj4spz2wZmxpvfysaWuv3G0e1w9HBe4YgaMGnjy9+j5XDBIWN1ZS0T7vjx5/Xh3/mQfvzHf8wR7e/Xr/6qafXw57Vv/179xb/wLfon//hH9e/+7U/rx37sX+lv/62/qa95/et095136LZbb9XH/uAP5N1WHa/zwOKiMIDLV5cc/Zry9fg+OyeT2SFkXRGRjTgGq7BBZ53jjTYiJIUiQjzQtbkmtPBhmHnQ2OAPr0NjpgDUR4QYj/ehhZw0YjSW/EREFp6IuD5HxFeWyU9E+PeNn4gQjp87KiyEEX43pBQec5SPCBUpqYgklxh009OIf7nA7UjBDwBX8EYWkCFok6GssmJjIIZ2Vio7RhzcOpadz33us+ILrXzpcZANcN9tSxHlZENm88HJmbKjseHDFf/zXvKGQNSXPBvJ4t59jgLXOXI5OzWrVtnS89aDqckZ3XLgkG699Zhuu+12X92/Su+04/3//cEfVGGcyqrWmg+qy6urOn/xop4//oJlb1nnL1zMH0W4aIeMObe8gdM+efNFXlMKlUWyQesJ/ejZERt4s1q6vKRJy/FVR7txmmU8wzSUQn07qGaxeE0pKXkMRfjHIEMkySnmtodzgryExLvcrnH10G8YCmhNDYYPJ6FnQy63J+JVVaV42KCJqFFXEFGvS685ib6N205PT2enAp6h36T069qJaHvT79gx6jiPfcjl1scL58/nj1X0bKDhYVEUeQycyNqbPUBb7EPjxbYcVcBedOl74Xw+mJz3LdoxR1ePHz9u47bL0nI07sCBReHwde0wssa2nfmIEHkO30RqWo4ut4wb+oejNuMD24HFA5qbnc96SXR4bn7edmLGOjuKWPOn/66aLyvLK8IOLToIceuRW63Pi6LvLQdvcWS+pxPHTwgb0neUkbJW3daabUoyDo31FUduzXKCXR3a2LN+8EU+od+uaQVfwZdgB7QhiIF8EKXDmaQOgDfQqqoqlWVpXKfy2uFB7U0U2YB2jE1UbGFhXouOsh413e6//5W69957sn7capsFH5kbejEX8oL88Jmj9mRbrYmW+K4AhxDmBa9bHEGfN51wuNkb+B8zd8xv+CivFXxZN20BcGRt8NbksAxZEs1f5IAy6qqqzvZx2na5tizAo4jI66MdAJ1YI/gCjA1OHF5PnTqtUQBlM/O8Y53iENAzP4bGiXab1n/4gL0HxvUpFSqK0nwcZBj0h9qwXiO/yGFK6Go/O8wdH0waOzhS4427bxveVcv4wovC8kx71ssahm7Xty4ObYPZD3s+PEFn5GDJjl/feoA8X7xwQSvLy74l3cgQJkpt3s7NzuTIdF2W+YvTfR8gGIMDAPQtPV/fYxYpZXsi62XjOcfy1basy3RmvCIVSoaqHMlMSqM16doDfcF72nqNXII/bVhPY/wZc2C57dtOtVujg15EaGjabm5sev4y73dju0VfaFIZ9yKSsNuMxRjMAww9bse6DY12fCgYmFZF4bYupx318BkgD2CvlpauaMWHFnTpwMHFrLsc1MB7YWEhy0xh2jA2c550sHDXN/ld08rkyCumnExE2IYE2etA3c1ABXMD5P+vQDLdI27Mxzw3jwfNuuYz9L/kgAvrpE1K6EKhIiU5q7D83Qwy70fjNK5BOiUOKOjzzRDhXteIAI2G5t/L7ntZ3ofgA99jYT7mjwiBL7yAX9RHjHAHz6H5RL38UAw0xgNwkRrPA8gYkf5RQPsxMCYQMcKVeeg7rieNGOFBOUAZwJroC36UR0SWB+pYA0AbAPlA7qE3c5CnXcRobN5pg/yxdgD9pX1EeP/piHEoZ1zmpT+QHnvscTfo6tOf/nT+qxp88xwjdf/9r/LV4N0W2r2+irniqOAeG5FeZgDG9E1vepOFe0Vz83Na39zwdfuMHZoqf5mQUxBODRNhINnAZmdnbYgGAjHqMPgYZhRhbm7W4y9o0Zsc170Y6r12djDURUoet9TGxroFZXBtIY5CIC0Wr5QKE67SxtaGJqcnxf9W1bOjcKed3TvvuENf++536dDhW9R2VKtnQbjqqNMjjz2hM+cv6rEnntbnv/Conv7Sczp77oIdoxPa7fTUtxPz3ve+13Tp6C1vfrPe+95v0Hd8x7frJ3/yX+vf2qn+0R/9EX3Xd/0vevD1D3o9tU/JV7Tt+bs2uv1+V3zmct5rut1O/iU7WUS/JnwAOOgDA1+W2usrQQzBim8APv/5z+vZZ5/1Git1bGQGnhsmWyYzvZWfUERkIZcf6gEEB4igPrm+MJCm3D5iJJiFjUwyHWk7sHGk7xg8nMK/XgqS+78Yxu2sNf5pzJMR5EE8Dj8RtCInJVcU6SaccnHjvsMMCGRlZ67yRlLa8SyKlHmc3KdIyW0ajyAbk/DaDNLoXaOyVl05J29uLc14U4CmOGNDKziyefTYMW36OnG/aW8/VR0b13VvBBOOXt9++x12ouYtl2GeN5bhWfXtuONEd92Oq8bObtc4hCw62vLGPDU1bT519eijX9TP/uy/19/6239H3/hN36wnnnpKJ725r1i+cKY5JDWmQ8/jFd60p+0wRKQ8PryFz2zyOz6EpWAJjTf1rjeopCIlsZENbfSm7GhvrG2oZ2OL41uyMaZCcl1hvka4c5KiSApnTVnMmHEeZhga8Z6jsn1vWuJxo8btaK8iFJ68sOPMWGP6R8jyWGZAJunWspM75dsi2g+9ecuzRITX08uOHe34LHnfc6F/hcdF3uBrY16g93OO4qLTmxsbqryOadOy7XF5X1paEs7Gc9YFHBqcDhwHo5J5X3mDri0j3DaA54x5fdSO4ZHDh9X1AYuDFX16dlYOHz6Uby5oB95EtMGvrkqVljFosde3BTgopcdtTCP0om1HpOOxWO+Ur+DBmSj24v4DwlmesENx8MBBHT1yNMPehb3ypYL4+As8OnfmnB2gkXNG5L1rfeZwffKFk7p08ZLlpmMe97TjKCmO246dUdbLR+m47QDY2FhDYyEBN3A5dhvfBZnT/Ny8xk4tQYl77rlHOMdbdkpoB74449C5a3nB0WCOju0SX9jDMe3ZNsJrs047lr1dO/TMBdBuytF9AhSMMW8nBZiZnVFYJjcdrdwiR2JfAAAQAElEQVQw75hr2vSfNT9pj4zteC1bW9vWpaHH3fG+scc2cUuMDy3AjfVAZ3ADB3hD39qOKe9DrxkhRj+3TCN0B4ee8o7XU5hXA/MqGRf6kDImMsZY2NRDvqEAf9YOjYhcPv744/rIRz6i559/XvRhLtaAHKCHON9lWanlgxfvOOVSqKpqy0uV5bu27DEHUBoPxqmNd8sBIGQeGZrwYW7a9AsLrX/sFNeyGuQ5oTvtT58+rYjIAB7QBtq3rAeMiVyiI8whP9SxvuSBaA/taOchhEMfEaI8t2/kh1+N8S6EXEDvjJ91EBxWfEBc9QGvY9kcjw1ezM8YAOU961EEdg870lzHl7mY3xOJNaOH2Cb+5CjjsM8zFmPQFp0kTxkyBcCbPIb5jXOMbESMaEKeMagfOdqFdbkj8GE85oAew2aQD+nYjcbj0GfCtzMTvk1hzewDjJXl1LdO8JID69lrN0LzC3scbBuyDNGfTMQIB/LAuHyc5/1mQHap+78CEeM5I+MxHp8xIyLzNiLy+tFf+IMsoG+sszFfG69ffiIiy1pEiKfJdprcDaDtlwM0aK73g2azphdt0B+CHNAduWM+AFuCHYUntGN02gytm7yPgfKIsOyQG80B7vB2DLSl9sVAORBB/7iOH2Vj0Fd5qKcqYkRT8uCHvlPH3OQpA2fqkSvKAd4jgiTTnTUD9CEdj0F/ymgYEfYF27k9Y1E2Hpt8euUr7vcV+qLuu/dles+73yP+OsgddlAxkCd9rT07O5s7Y8BBAgEmYv3Rj37UBAzhMB9xRIe/ybrkU/jATH/969/gSSc8fljZt70Z922spnNbBB9lIAVhGIvwsAB3sFL1tO2IH/OjUDB0dXXFhA6xAJi7bSOMMfRUSo5I2wx421dWHHBECDn9XXDUa6+d2le/+gH1cDRSqbo9pStXV7W129cq/0Pk5IwuXlrSFx55TE89/axOnDytRx55VB//+Ccy7ox1wE4aRGWjQeAwhJGSwK2qSuMgR1/apkdjxUi6ePGC/vAP/0AYih1H7He8oREpbdWVXnjhBX3sYx8T/0sk3+x/7LHHxGYALSJCMMe647Eib1Ksl7lZFzSiHe/yExFulxQyOC8/EZEVlnH8qogQ/RCIHW+GEfQZlWEoGY+xaUt+DLxTzjt50vGYvAPUk1LHBkhKWURQPFqLmcT8Qyt98mYBlHZ26qoUzhNN6SdzMPHinhEhriVZJ7IRMVqT7FwyPmMMTSTyUSTLRaVIEp9lxpArpFsdrWNznvABqygr7fchbtkRRQzsK+9/QHv37ffhbEdVa1J7Fw9qYd+ipmxgZm2Aj1n+25NT2rIchvvWdrCO21l67zf9d/q6b3ivvtZ68tf/1+/R+37u5/Spz3zG8y4pFaUmvcn2fVBi4wYh0ogkyrY91m524sIyUlqn+mp7Y297o570BlGZJrOOsre9eXfsGOGgNR4L2lx2JANnjvW3qlqNDVrbG3PlOQuvv8m0kKe0JoQ0NK1Ll3c9jimnxoeryo5CKgplJ9tzDd0u3EZOlR/6Xn/xGEPRh00aereMJ23R25bnxi4UHg+ZGHh82sGrCdbiudjk4SfAqOhCYVpw6GzMR/pNeFPE2W3ZwcUOMK4a2QbwGc9k/SrVWH6wOdiic94ks8O6s6siFUoRQoY2fAifmZrWQfP47rvuyh8TakwT5ii8RlIOv+AZEUJ/ccoaj02Z/DSmKfpBGbqCw40Dv7O1I5wIvvAYEG9IY9PYUc6FuYV841CYDwQHXvvaB/XKV96vV7z8FTp86IgO2EHnI0fJ60aeccL6jqhCD/CGxx07PF0f6oCLPpRfcABg+eqKyqIyDxpFKkyHyofAmWwXp7zOed/y3XHHnXbcu17LlO5zBArZwklkrWPnI6Uk4OjRoxrxKxl5qbLuRQpR15hO675JBI+One5dAx9/Wt/Y0IQPG9jNKR8S+bjerPUDuqFj0BD+jcZobN+njMuk7X7b0fF9og1OVNcOMnLB+GNagyPlzNdYFijv+/YpFSmvKRnviJRvOrG5q3YM4Yn85H6mGe+N+deYb+QBcGdsnH/w2+vDFEGdg77ZvMM6DU7cyJ49e1YchIliY19Zx4QPtGVZZVpLIeQwIkyrSkVRiIc5kBFwYK7GtBta9pHf2rY9IsynaRUpmXcD63g3B4jyAdSOKzoREXldrBmore+MC7DWxmsqy1IRYVxGKfOjH6Q4rhxMScEDuoJLKKlle0IbgLEj4vo4vDP2nj17HZCYFfPJD2OQZ05wqay75AHWyvi0oS/4u0vWSVL4RBvsHO9FKk03423ZZSwgwji4knGc5J+I0Eg2ejprneY7DuyBOHUAefjIAQ/aMX9pm7XtfR9+9Qe9a+Moy9mCD4TwPCLyngmu0It1Md7pM2eEDA0ta9AmFYX42E5E5LWwjqHlKGL0zuCMERFkMw0jRnna5kL/Ih8ReX9l3PEYY1q7ieXgxkGFdyBiNBZz0JZ+jXET9oUGNwHrpU1EWDc6mp+fF3aysexBk8byAh7wCyAfMRr/pmGuZ2kPUBAxajd+p++s/b1F374z1tmzZ7MtRiYA+nS6u6rqUt1ex7QbrY06+Au9oQPtIuL62hkXGHpfyms1zrQhHxEep8lAWcQIJ/LgRRvWD5CnPCLEeBE32uqPeGhLX1KagWdEZPyQUXBGxiJG4zEv8wERkXGLCNGOMsZhPPkh7ySPRRnvpAB56oD0/PPHLZwdEUEeeGN/9tnnRFQbwcwK7AkwAGx0EJMBYMbLX/5yrXuDe//736/DjirxV0Ym7Zx86lOf1qN2Hs9agbbtXLTbEyZKkYVk3ddv9AcBFssimYN8aeNCXUbKhmrUpqed3e28CE5Rhx2pesUrXyEc34jIxqK0cUyp0K6viFMRNvYT2rMwr09/4uM6c/KEnnjsURu8jjep7RzN3OvN+NSZ8/rQ73wkR7O/8PAX9cLJs3aWli3npQ7eclhvfds7HKVe0Vve8jZJoY9+9PfFVTNzsSaYgrBjoKcc5Zuwc3H23JnsXP/iL/y8fvu3f1uf+PjHtbx8NeN+1dG6hx76nH7Ojhm0xdleunrVc17J0R8YW1j5I5LCBpP80IrX9Qbcd0SUevmJGDGd9zG4OAtC3weJMQxtNKinjjKEY/xOGhEqUuHNvPR8kgfIaXL5GChrPE64+qvBeKyIUMQIKBuDB/aPldEKRhnOcU49LilzZFy91vA8jY1HfrccNteU0cX5J+R/niOlUGGjm1KS/E7ECyd/0Yeh+152n47dfpseeM1r9MpXPaAFb7SDRnrgta/Vu7/u6/QG38Lcec+98gBaWlnVWTs2m45Yf/KzD+nf/Yf36V/++E/o2/7Kt+sXfvlXNO++tR3BhX37tGNnoWWnY2V9XdyK7HrTlPnFx0T4KETX9egGm851vI1/XdWZ/yGTwe+lZbznvrQH/8Z0Gfh9Z3tTuz6M8fGKxjQwl7XjA1oPmXbn8zZ4rap0tNQbjPu0qkphGiaHU1t1qYlW5bqO5LpwpKddFRr0Oy4vZS9bLTsBhelWubzyOC5UKux0S15G4d+NGuMHRHh257te07ZxGkdZkaPkMVZ96CWP3rKWofGgH/rAJsAGGjEaY9sbY0opz9GYx31HuydNRxyg0jzs+CBA3yKl/LfPZ2dmxC1QeP4p077n6/4w/wqPB516pse2byeICK/4UH/G0cHjzz+Xr9f3m08cSDbXN/LB1Quyfeg58QCmacvO/ND0qUw78AYv9KJv/eLQnlKh5HlMDBUpqWtnbtIHLGDo6/FCoQnbsqqo1Fiowu8clIZ2uHHEgf1792vRBzYc7COHj2jOjinzkr/t2G2amZrJZYXnmnD0c2F+QdyaQIO5mdl88Lr11qMOSCzacbXDVlZ2ENbE/xi540Maf2qL2xJwPezxu7YPJpUikgo7++SlUOF8aVkrzGN40rdtwEbhaFIOX1hqY/nhvWu6lm47YZrD87ZTZJnPFJt62XnmHbtPe2jIgQv6wX8AmjIP9XPerFkbfKYfZeBCu5SSeGhLPvwytL7zjh7j2PP3ujuWv9K8Ctob2U1H7QHaIEP0HdrJBRfGxba4mR23M2K/ighFhJg3IkT7iPD+MGmaHzB9p3LZqm+gTp8+435nTevV3LdnujImfeEN6xz3r+0YR0QemzbIsaVdrLOxnIEPMGkaWvh8EJsQckU/gL2L8bpeH5CKQvClMfPgC+MwFzRjfHhCHQedZe8Z27414LDWsd2CZhHGRclTNWI8nOEt6wj8cJWkJtOgqspsizqWa8avq5ZvVwaZBuN+1DGnO4n5mXvXBy/moQ0HI4BDsye0fvVtt3bFeqTwWIUPJrWhUopCPIwDHauqcrshRWJcygFkampqKvcB555vXGhLGXxk/pQiz7Vje9S3DQHPjm1H2zqE3QG/LcsHOEJj+kaEA2VbYp9dXV3N/eUy5qPNufPn/RrGOeU0wlw0D6C1rj0Ro7Jrrzm5uZ4C3iNG7SKCojwm5UAu+K/+oh/w1RtChz179uSbIujDuqF7xFf2i4hra0pffcBrNV5ybgsNAZzsGdth9PtZ3y5GjGjPnD3vVcgH/CRlfaQRo/UzJO+yzAGN9QGbSxl56l8M1L24bPyOnI7zjREFeCelH8D7iyEiXlxkcW0y0AeAdqyXPECeMsYed46ITJuIUXpz+Tj/x00Tg0PAk45e858VcL2CYEZENkhEkxYWFvKECDaGm0gsHxd5/vhxO7G9bKCYEMOKQJw6dUp79u1Vyw7ojqOoII/iwSzyGBQ2cFKUgz6kzMt8pFxb4KASmUapXmtnib85feedd/hgsMN0dt67NnC7Krz5obww94UXjmuy3VJdJB05uKgjtyzqrW98g43Qrvbt36fObk9XllZ8SNjWocNH9cCrH9RrXvt6vfyVr1Yqaj1//KT27Tug++57hZ3lT+npp57R2uqGrly+asXdtpGYFBtzRHK0YtOb4KX8n2QQmWZNCOjtt92mN7zu9erZUThvhebjIfwnGtBvyw4UGwj4zs3PCaGFDih/x0YQgwHTkdWhN/RtH1YsY4qA2V6hhddZr58tEKCsuS5Errj+A60jQimlbDgxbOQZW0I55M7+8QS0BVySf8gjgPnlJX5RPwaqI4Ik4+FfHl1K+bcUEV8G4BDGSTagyXWA/DCe7JCRAi7KPxGj/vSDXqRARIgx+jh7zt/nw99dXKcfO6ayVRtaOn/5sk6bByftrP7hJz+lv/8Pfkjf+V3frW/7y39F3/u3/o6+63u+Vz/8z/+5fuynfkof/PDv6viZ0+qbQDs26JU3yxVH9lY2NzRnx3vTsrxrpyW8ae3YOZmcmfbGPaEipIE3zqHrkvONHbpd2npjCI/V9+ZRFkm7djx3vCEApdfPZvz2t75F3/oX/6L+P9//ffrX//uP64f+wQ/qnrvv1PraijfCjhrjscv/YkbEz47RpNeVPH7tiSZqO32uHzq6AKRhX4UdR1VERAAAEABJREFU7e7uluanJzXVrlUnqS5DAzvejevBIyKyTEDjiPhK3rhsYDmjfsERfmRzaBpvbG5a9jvWv93skOx6E6YNPOnZYWWDm3LEtW86zJg2pZ3p0g4fch/Gg7b8VYuW14CsoyuTvnHAcYoI1d6MaT/lw2vP9FyzU19XpRbm5w1zmnY5tMTZbkyPGTvtybK7aN7MeXNYX1vV+XNnrbcf05Url3X50kW9cPx53zBdFLdbZ334J7DAR+PYxHuOLrOuliOBZVlpom2aObJZpUI42GUUpuGkSiO/tbEpX5kpJE07oFCmUpcvXs6fu+avqFRFpY6d4crjlEWZnWoc7qmJSd165Ij2OpJ4z9336NbDt+rVD7zaZbeKj73wJV7+9jubaFXV2SHwknwIXxJRV/BqPOvJk6e07MPhxQuXdO7sefGfZj3/3HERAec/0eLz4FeXlsWfH2RNbR8KcOqgLTYVewq9sS/82VPoDz9k+SSFJ/Qrza9k2YQmE6YHddgqL1uUF14beAETXltEqG611DINFcky27es2YGLyA46a2QPWHKwAblgvHHKeAR3AMrZiwDKmQf+LC+v2Hb31PL4lEVEDpqwZ4ETKTDe0Desr8zHOJQjo6S1HWT2H4DxKRvPy5qHtjv027EjC40uX7osAkOFHWFwGwN9GZuU+elDmvwref2N9YY+OM84de12O98mMD9OTESItPF84AIe6JVc3nJbxqZ/YyEAd/ZF5mAv6XX7YpwZH8rgyYT5k6KwuW3EWobWUdZCm8p6U1r/+rYPW3a84X9E5Ejy5uaW2Je2bIvIw4/qmu4xH+XgFREZd/C5uU3feoOs86XzUKi0zEeEcRhkXOQy8A/5AGDfeoRbYz52xd4JnkBpWWM+aAm9jh07Kj4KJZ+uN21r+HhV4zUBPdvQxrSt6tJy1fKcZQb43ZhWyPnMzIxalkXGRr6hW0RoanpKE7YdjLttu8xhbdkH9YgQD+1JGQfgnRSgHIgIRQTZlwT6sA76jFPyL9n4v6FwPAZjzs/PZ/7DC+SEYSJGODH/uO2oPGV8TRpecz5nrv+iX2R+wd/SvIBm2IiIyDb+tAMZjAmPoCv1vNM2YtQXPCIi+4ERjNl4Ll2H5H0KOWxbtuERgOwib6wJiAi3HwHj3wx6iSfiRtuXqM5FEZFTfjEe6Rh4H8OYbqyDPEC7iNCLcYuIjKf+BE9a8LULBES5Lly4oCPeFCAqiHzTN32TEEgYyzsKTNtL3sTO2nEBkcIMihgZP/7ayLve9a6snLQHaYzNphWbMQ74ir7vDRliIzRXrlzJ42OEmQel2bKhYw6UGGXeb+f44C0HskNz3Jvm0E5Gy45035s5DG/V7axcRsFRigltb65pdnrCG2Slxx/5gp5+/FEdf+5Lkp2Mi3a4HnzwdfrWb/02vfGNb9LszLxW+a+Fr67Zvyv06te8Tl//dd9oJ2JXly8v24nv2qh39Jw3tM9//mGVRa3CG02vO9ClS1fEpv2h3/mwPvGJT/qkuVdE9YG82ZouXLPifLPRofQ945yKIjOL61misdBowzcDMzPTQgBZExvuhDcx6I2BhJYA/B0JxMDb49DjeFmmx7guIrJwwBf5oS15AGUCXCzmpA4a0hegjPRmoA3tb4ab618qn9s2Mm5xDZdQUaQMVVU6clHaQBYqvAkU12gREeJJ11LyEaOyiLhprJTHpF9KiWZq2aEoW7WmHUXjP5X54If+s/7BP/qH+u6//tf1H3/1V/Whj/yu3v+fPqi/8p1/Vf/wR35Un/jMZ7XtaBAfGel6syu8gW87gpWqWldWl3XVzl3ypjOwhVpZX9PAxn12bl4b3pSi8OHKm9aGYddXaMsrS+r7cFS7fP++PZqfnda2eXnFDt6GHeXN9VU7bLW+/k+9R3/tu79LP/Pvflqff+iz+vVf+5XsUP/Lf/7P9De/93v1LX/2z+rwoVt06eIFyfNxNUxaV4UmJ1q64NsSZLoqGm2uXlWrkKoY6vmnn1DYgW6XSaXl4OrF83rqi1/QyuXzWr50Tp2tdTvajeoiMhTewJLHd3cN7aiGPJ3XKUWma0QowuD1QOP2xIQm7MweOHhL/uhVq9XSrtc7NW1Zdflh24qh+/ORHZwCvvTZMS2Re2QLQNeRLTbS/Yv7siNJ216/a/3a8jKHuYwIL/KGYzB0pLIxnjOep/FGe+iWgzp21JFeH97vvvNOvfpVr9IdPsz2vflW1jOc7/vuvUf7HdU+4luvr3vPe3Rgcb9hUYyx6DxBgMp8Rb+wSegYunnixEl98dEv2nk9Jw5HHR8eLtmZ3XJkvGUHYqJqqbDDsLu1ownLSrJsFymphePmuYnutZ3nnXq+jIaz9oJvCpcuX9Hq6qrWV9cV/jew7WNtAzsqB3yzdvDAQd3jgyF29+Uvf4Vqj8PBuufIEfSHjjN2HsAdOHTokCLCDuC6eFgPtvKYD5a0oz+BidOnzth+Xc6bH+vluwj8JQH4Nz8/n/W/Md+wN/Bobm42O0ERxtLA2AB8K02DofUkpcJR33MUi7nox61CcU2HsW1U1qYxQF6eY2pqWqXpRHtowVqx9R0fpAA28YjITlrf9CnLyl1Dq440Ly1d9XqTbfBOBqK6fK9hw840+DM38lIUyfal8Bo6Yj9jU0/mUUTkuaET7dnjoBdQGicAmkRE7g9vVs0vDnnwADwjRjSJiKwjjDO0TMpPROR+EaM2sszaMNvGVZmXhWkzbRmGzvBm3TdiY9woI2LI3+XnhpOPtGzaudyx/I3XxxrQiYFvTZBXxmNu8EdONr2vQhPSTfdFr/reYwD2G9bLGMzJWnnnBm7Jhx6c35blGV2gjvYrKysOJm1p/DAec0GXcCG0KiLZdgyUvObSvGrb/k7liHTtFhLzARHJtB/xUgrLnBUnp0M72x3xYBsAbAwOMPrIzTXr33ZQIiIEPeEF7aFhRGSaj3lKf/LQBXzpB87wqTSPSRmk68BIbfs1dCCC/yCqrithuxrLKDQmZQxgnB+XR4QiQjzUAeQB8hGsbyjWzfs4pf5PDqP5IiLrBjoHbvCQOcANejBXRGT8KB/NF6NE4/Ta67UkIl3LSREjJ5m+8JHx3ve+9wkn+9FHHxXlALxHV8mPARx07YHmyCfAGAD0R87hESnjT/nAMwquTNinm7SMlJmfEZHnujbc9STiy9cQEWLsMehFT8SXt6c6IvI6I+J634hRHppGfOXcrDHiRr+Il87rj/kkCERbBsYQQMzXve51juruywYdww3xQAjC1nZyWSRteUcJ+t4YIWY2GsdPaGDDUDrCwzd7tza3Necr1Lm5OS0uLmbismkAjAkD2z7tMMeEncvKyqsmhNIAAzsEKMnigf367Gc/482j67odE2wkIDuO+Fpj1NndVu3IXcfRvK4jgDgZzz71uB596DN6zg7J29/yJn3n//ztuv32220Ia2/uAw28gSzs2a/2xLQmp2bVqBSO98MPP6qf/dn/oMefeMqbywWFt9q2owePPfaEPvuZz+u3f/tD+rn3/YI+/olP6ckn3ebcORueQtAAhThw4IBY28GDB7Mg4VDfcdedeuUrX5kN8ISjePv37xfPysqyN4hubg8NKIMHAHTG2JMyHnXwaWB6NzbqQ8BGv7GxAKiXaSdjzDt9bk7lZ1wWEX678UM7YFwyzpPeDON60ptH+LK8x44YlUSEIsL8ShkKO9ipSC7TCOTHfBDQKCsddEipcH1yn8JAOoKIcHm4kxzfbYQjPPRbYSflB3/oh/QLv/RLeuJLX9IFH+KSHfBJO+CFDWzXdCJCveuNaGNnV0OPv7Bvv/h4CGN4EqWiEMZ41Q42ZMQgQ2sMmvxMOZK54w2g62tLqXGAZGjnekpHD9+i17/mAf0P3/Ln9I9/+If02x94vx769Cf1sJ3qn/sPP6O/93f/lr72HW/VsLeri+dOa+/8jNaWr+j82dNaN/9xFC/7kLvtzfLJJx7XLb6JqapkOU2Oaq4oNNDy1UvuN63FfbPuc0lLF07rdQ+8Qu001PkTz+uZxx/R9uqS3vWWN+o1L79Xh/YvqGp6PghsatjZVitJic82OsJVGvdkerSqSskOiTJNk5NQMn8K0yEiVHqjmvImGhFZttF1aDGWTTbn6emZfMjEKaQcRwWaITPTdjIYI8IrsMx27KQPvdFNTU/mz7JOeJOWcYGeWz68DH1YqDxn7iPj63493woR9d3na1OfE7zJ990Fus9qwXbl2K236l5Hig9Z544eOWyalZqyflVFqbqqhW1hvMY6gg3CEXPWY8h611Ndt3T16rLHHeqyD8841PMzdjy3O7p84aLOnT5jnp33jUVPO3Zsdrd3bWu6dvy2bYt6ds53xV8f4c/8rds53LU9SgrNsHbTsfGtFMGDi+cv5I+jpEjGb0pDO5VE7Ly76PDhI8IBBRdoCM25Sdi7Z58PWlNKqTA1QseO3aZXv/o1jvodFbblcP7I3i05Oolz0rYdpYx12jR4zIt6/PEn8hfdCQZsGv+I8AHkQKY/7VNKmc/YYWCP6YzjAlz2QYHDAdHrZBzg7RXTiINE6ffSNIbXQN96FRHGNXlJTabN0DodESICy1zwoLaeomPYdsbb9AFWPFa40nvG1NS0+/bz3gOfqqpWxzIADqyRNcj0Tca78SJJAU/jfj1BO+ZqWffrusprg//ghxPWeNChZZ829CFfmE8D7zOk8z6I0H5jY90HwW3xUM4c0IR3ICJIHHwpNLRsR0Ree5HgfohxGSciqd8buF2VZQ0daNkera6tij0QfO+++24fEPaYbvITvnG96j2uo6qsVaQyl5VVJeaPCIHP5ORkDszgKKNntenK2lgnesr8tCutTwPjRz1rZh3sUcjIih1rHHxkjjEoox4cKWM80ohQhNdkmWV88GBs5tmxLaQNeW4g+rnNIOsWfGOPSkWR6cHY9GPcnEpKRaHCNidS5DnAFZ2nLfhCH/ACWDN9acO6KDM7M90oj4hMm8Jjsn7WIT99yyZ9wJt8VZVa31zX0LYIm0NZRLjljZ+IL3+/UaOMp17iiQjj0oiqBsTI/FeBeYCbG47fQ6yTmogQB6QNHzIrywKOKyn1AGsGIpIi6D/C5QYeozKJ1L/dZlxH/4jI+vPmN785z/k/Ohj5gn05t/Q7slvnevpASwC6FbYBADIAPgC8iwiBD3ygDt3bsE5t+HZ4G//MgaqBdW7cXn4Y24ki4jqMyyj/40JEvGTTiLg+LjgCjA+edOCdlDKAfMSNPrz/SSFt2dAx6KY3eZhHlPmcHUcU78yZM/qWb/kWQSzA3mSeB8YQacVYSpHrt+yA7N+/6E3LETeflJd95Tdhx3mfnRlkbm1tXSwEhVyzkek5GoXiwITRQiMzpqrqvDliQDBEwLodn1VHGlu+Cj9x4oW86YODbMi7bN4YEkf/KjvazaArZzXjSGDL4addR7gX98zpnjtvU8c4bnu9EaHKRqx2NHzF0abp2aWt1kwAABAASURBVHlt7XT1+3/wMf36b/ymLl5a0qQd7x4Gsmzp0KEjuuP2O/Xoo4/pIx/5L7py+arXUqjdmtBBR/vYkKJINsy72rAitGxIb7vttryenqNTbO61N/Slq0RoQgu+Rsb5PnfhfG5f2tAgcNAYWkSMmAsPUC7K5CdiVA6//GqlHioiyDrfiP4A9RGR65INf27gX5QDzhr/lCEieP0KiIjcn/YvBhpHjOpLG7UiJfnN4hEil67VRYR46E8KYHizl2MHK5c3lEoRkQF8WS9pRIgnIpFoaEEaut/AGyVAf7pD+8mZaSUbIBVJS95ANra3tLmzrQ3zfMtRIr7o2LO8RFlpxrc43cFQm3aauo7A1lVLjcdkEmR608YgeWo+ukSUsstm4ivHoZ3UP/3N32zH+e/qX/6zf6rf+LVf1X/+T7+lX//lX9I/+ZEf1v/8V/6y3v6WN2vOjuSyb31Wry5pyVHqJUe4J+pKlQdNxn/T8lw6v7h3T96kb3Fk8xvf+9785yK/7Vu/Ve/9hq/34XRa21sbmpystTA/7Whqof17Z3Xx/KnsPL/2gZdrZ90b8vqqJsukQ3sXtOv8b7//1/TFz3/Gke5d3XnssGYnahH9Lryp+ASswJlNSaVpa/VQVdUqilLJZZEKG1XnzVPoO7Beld6oC78jn5VleHZuXvztZOheW877bkPb1bW1PAbGl8jUwPRFFiNCjFPXtXhOnDghPlpGu1Qkb8hdO2IzeV7aUC7zmTxONx8XCdOs5f5zszOmQ1tEhKkr3Z//jZE2fetZZT1qVZW7N2q8TpPY6ysF/ugkXwpEF/kLInv27NV9992nRdssPie96AjzwvyC6rIWf+ZRlocYyjZjR73djg7YjhGtlnFLXlPPchMK82ZBLdPFKGrFNo/yxnKWXNd11HbKDhFOOPMPvOGHibBjWer1+oqIvG7oUZgHtEemux570UGJoceZsuM5cOAiImne+C05ygsvKO97PMbl0I6DzfruuuuufKC///77tbG+aYd6xvbrsKiHptCC+bvGjf6klLXspLcNfBGc20r2AXCZ9WEmIuzsdpSisLNYG+dKYzrQd4Kbj2sAbhHmmOnEfE7EkyxfQ9N0y/YXBwjeF+YX86NztKUvARze2z6E8d6341aYNvQljQjrxKRSKsyixmny8EijMm5+yTyvqjLXRUROodOsD92k7HXQANkeeLOf9MHsoIMie3zIwAnlhuDlL3+5kJVkvIEIOMeyR3PRl3Lwgk5lUXjeSoVTHG/kIKXCHfzjLoXXgFyUtj+sHx3Bnk368M4hCyCoxVjgwF84Yi8py1KAQupbpqEne8rAekcKPaEXeEDDaR/w6D9puWubn4wnP5X1AqeVesaDDrShH/QAGLMw/tQz1hiSaVCkQhGR9RWnifZEoZl/zbc/q97f151u+jC35VvpbR84oXHP/Isw8saBH/BgXMaEDjjjm25vEqn24YiyiPBt83S+GacdfcZr3bY9Z73IDWsYyyH0T5FsT4eWi6EKr4N5WP94PfTb3d1x/UDQOlLKa6IN84BfROSyiFFK2RhoN85HxDh7PR3Xj9PrFX+izGj8MU+gy+rqqpAJ1g5NmId1jiGlQslrkkZ9df0Zv5OOoLnWZtReWcYYl2AgNCYPb+R2tIGG8IA5I8KBypH9og5chrZVhWkeEYoI3XiaTO+B9Wxg+R0aBpZdxmlsNOnL2BHxZf2oH9pe3BhnlBuXUweMSke/I2KUuel3RFhEPBOK4/Jxf1LARZlm4zzvY3ipsnHdf2uaMC4QEKFEMSACCvqOd7zDjuWj+uhHP2pCDbOSQxSEe96nfvqseXOlDGd6aEIfcoSFchiFUsMsTs3k6YegIDDrvkJD0Dt2YChf9CbHhjczPevNZF7ghLHjm+L7fB1MG/7uNnht2VBjIBozAeUaeIMdOlI3byPaZ/PwFdHQTvztR2/Vq17xcn3j171H50+fFP9j49rqsq/QC83YuN17z70WloGVe0K/8Zu/pZ/8yX+jF06c0tz8Xm3vdHT06G160xvfIv6Cyte88c027tO684678saFANZ20tn0WCt4/ZIjqZ/45Cf1uYc+r4cfeSRHZNj0lnxNt+pIF7TKX6is6qwsq6YBtOOGYGDBwzGHXshDaWMMkyMiXwHDVNqQRowEhzxtSMfA+9B0IaUs4kZbFAKgDqAeGLePiCzoEaOUOoC2NwNlY2A88hGRhTUiNH4iIhu7IqVch3Oia09D6nr6R4o8L3kUlTRiVBZxU5pC8s8YF/lhHD57N2UnG2f76G3HHPtttG25KrzRRirUsgNgBOxUbyu82eFcX7h02e0wLpWIQG5vbObo5Yb5FKbf4t692vKmUbv92vKyLCiyt6h7fNj6sX/+L/T//M6/qre/+S0+zLVVEFXzaIW9suQ02aFtLI8DR68BPi9dOPZeF6GX33e3bj92RIv7FvTff/N7ReS6ZV7z59/e/+u/oR/94R/RT/z4j+mTn/yEepZjeey+x/m+7/t/2fGe1MrVyzq4uEf3v/wenTrxjI4eOaB9czNa8HXc3lk75mvLajnsu2tH/lFH08+88Jwm60LT7cppmfFt16UKDJz50reeZLJGCFqlAl4V4kEuxmlEqMaZdEHpjR+Zhw/I/Yyd35ZvufhsJR87o2zS+kV9Yfoht5SRunu+KZubmzM5+7Yrg+zAoRs4HuhK385jRNhpKSWvZWjDzAZZGt95O32V55+wAzFpvm57gz7pg3dpPtd2xPt2XouUVJumvLeN17lzZ0XKenBApu2IRER2opgXe3XA0fC218eYk3ZQFmzf+Hw1ZW0fJkIyP7oZthyQuOyD05XLly2OIQ5iO1s7+uynP2v+rIgAQ9d2aGAHY2piUhHhqPSEajs6dVWL+WrjOuV56Mt/cPMqO8VFURjPtkW1yLYDZ2XTc01mWsr2Z8r0arJ9xP5Aq64dcmwK70Dfc5Lu86EAmmFHWVvfNMV5hicAdPCSMi7wpm/7g7PcsnM7PT1jnJPr+sJuLVv+6TNpfME7pULJa+IjC0RD2fg3fRtBilwwV0SYvwOP0bue0pd9Y5/t+S233JKjuchERDh6u5ttImvis8Os20gIJ23K/GqZ31JYDfv5UAYuhekVEaZXyuBslpmqKrPTEDGqY33MzfpwtKuqyu3hQ8u8xZmmjPeE7Jg3rJm9cNGHHXAcmH7ID3nayA8pa4XO4EI9DrarBL0GPmhy0wFNqGPPm/ZacMCffeY5H87adibnclS6b76BG/WsnbYcdMgzfkRkOlpts4ygV8wDDuAJ7cEZYH/sG1/qWB951g8OXcslezF8oA5dhj6MRR00iAjreq3xmugPDrSBTryzJoD+zEMZ/YFOp5P5Dg3oA7Cn0S4i8riMAz60YR7wK2wrmJ+xFhbm881Et9fJtGRMcKA9c47aF1keIqyd3giGvjmCPqXHYUzGpx/jkQKUoRPQWX7GODGuX7/sJ8LjuiRilI7bRIQiwjXKuOWMf0VEfqcdEBHX27n6T/wzljlS8IcO8Bi+Q+++/Z+RfDbX5h/hBQ6jSWOU3PzbuEnGN4Nzfu95HPSScb/9279d3/3d353Hg0byA91pw7jkoaeLs1zyTnlEyu/kqWvYv7KD3Re23NMoIjI0FgrWQyo/EeHfX/kzrv/KGuVx9KIn4svHGfcnBcbNx/mIUXvkBHyojxiVkafdGHj/k0IaKziTwEwIy//q+DM/8zP5f0nE8OHIYJxhMPUwAyNAVAaDO+sNEPjMZz5rBZnOikpbkJ+dnRVteY+I/EUijBCKGhFZWVB+xi/LQkWRTEDZoLSy4WQujCQCxcZEv7oqlVLYQO8oCmlohtKPz1hOenPjr6EMrXU4secuXtTLXvlKtbwx/9qv/boPDr9vQ1zp0Uce02994IP6uZ//RV/JXNXtd9ypRTv87373u/Xn//yfzxvBmp3h4y+c0G/91n/S88df0B/84cekSOIzq9uOhoYnr+xwT3lzonyFg4cN9XFH7R56+Av6zOc+q4EdN6J9Fy5eEoeO48ePZ2GsS9aQ9LrXPuiDxV7xcR3oteMo7MDCiYOBImE8KScPj2A667Wceuwmj8U7ddfBlUMffJi7680YB6Txu0kiwNVWImdtoMhTBoRG/8gDN/fRtYf5czYiJ/S3P+Sesi41TkdQeIDCPCrN08qQUlLye0Q4TSpsEFHQFEk4TwAHpyKZ//IDvobC9UUqVHhjHY2RRMo7MLQj5pWYX3u8cU2rZwe1LJIab3TJc207wsJHD0gvX7qkDTuhG77C2jTce89d+t6//tf0b3/q3+ihz3xGTzz6qB7xQek3fvXXdcex25V8nY1DxPyMueaDWtu3Kj1HyFueY8bOR5XC7RqZEY40d72WShzi+DOZHLQefPA14n8UPX/hjJ577kv69Kc+oeeefUaf+NjH9ZHf+bDOnDqlg3b04NeUnaq/8T1/Q19vGZxqVSo97J/7779RL7vnNk22S9VFY2e51qXzp8UtzcbKkg+NLR05uN+OdKE/9fa36t1ve4te+8qX6fUP3K/G13N8rGR7dUmFnf9Z4942vjHsqVUl45ocoepoYEdLfuAtsjbwxm/2meaWUfOpb1ridE1NzWjbkSqLtPVzUuA89EtKyXTvOgK/Jf4k3r49+3T0yDHxhcEtO8NtO3C1nRpP4TEL922pND+73vjbjmJ1zTNuEWampzIu0IHvaOzfu89y2mjD0bKhcYRO83bSJx2BbLlfY96fPnVS8HLbTmltJ2qvo5KTE20NrUMD30Aw7vPPP6877rxdFgfNz8+L+l3r2X4+vmUBLtJIpvi4SRmF+RnaXNuQz06anZzRvvk9akyTWUeX987Na68jy+2q9mFsXb1OV1UqNGcb0JhO6yureu6ZZ7XuQ9tTjz+ppx57Us889SVN2E60DXfcfped7pYq48p/q7xp+iz5pqvdbqswTWrbj6Wry3ZyV9XyzSD8aJt+szNzOuebRv5TLezI0Lqxzw41wOeWJy07u468LzuqTnS0MN/Wbb+W7SgzbllWmXe02bRO7Gx3bAdr879ntkR2asFpYWFBHGhIF+1oNuYvvNhnXiyYdmy2yEBEmI8Twv4PHHFPqTB9I/PLJLWOFl5j7TTl8SNSdpJxdJLpXRo//hILMte1jWJtwNDzUcY87B3QA1mp6yrzdHZmJu8ZtGOcgeWCPO13fFNgtCxDffFOed9OJynAuG3T+fChQ1n+1hwhHPjWcgj+SgrAeDJuy/LKGNs5gtqRXBuugyfJax2a/tvWhdOnz6rfGyp8fO17HOjb9YGvqmrJpbQty1LJa+a24Hd/9yPGrZ8DNvBNnvOgb0VL8wdgzk3Lcuk+Q9Niy4El+SEPXZm/sJykVJj+beEcEZTiI5HcWsz64Du0Xmz58LPmm+OundWuD+uNgwDDpq/dzrY6tgtFkcz/wjyqfIibzAD/I0IRYd0eatd2rrY8Ml7X4/StUxPWvb379qpFm6rCAAAQAElEQVTlQyxljQ0FuAG69kSMxpA8DjRx4Gpoeg2sH33rEfyGdm7lFlIRSXK9h8rvm74Vxu9YtS7h0HFgGZoWE97bi1Qa51opFVn2cLChC+8RSUOPw36X/3TmbtcBijkV7gMuM9PTmpubzzfPjccL+fEv1uCcxvtow4AUXAc30g2IML4avUfOSxGRZV9+xv3jWp2L/pg/HtN7jsagUFnW7hsKj4VMkUqRdRla7tr+dKw/5Ac+bLB+u0PKY7jdCJdGRk9ywAcwps6Pfnq2kXz8Z8E3okOve9P26BcdNPw/fvqnR8HVulJYdquq1NByBaQUlo0d+x8D62JPKaW89sYTD01XaTQfdE1uSz2zRbCOEVBWWI57Dvb0jQPjulph0tKnKJLXXmr8RIz6RYzSlJKAcf3NaUTc/Grchn5vvgxokowbuLrCNmPg9Q3dlnaUuMb0GOX+5L/BMUNpBS9s9CKSiTbIRmBqahpSacab2pwNLwaBSAlKTh4HGyVEwYtU6cqlJdVlS8tLK6qqlhVgSy1vEuDJuKTNNQUoUpH/1z02Hvhe2qAMrMD87enCRN7Z2fBi+9pnxm/5Cn/KypXbpVJFSmLzTCZQVRWKYqiiFeoOOyJCPOWIeKfb19Lyqqb3LKhfldpRoVOXrmp1a1dHHZHmz779wR9+XL/xGx+wcZnV61/3Bt15553Z2ZmcaOlzn/20PvHxP9Rzzz2jjc11lXXpecy4lHT0ttu16g14yZvZijfS5ZU1tzuu06fPaWjlQEj5otziwUWt2pHrm4ptRxtdZePWVddCxX9cc+KF4+r4CmvFG+wLdrzPnjmjD/zmb2qvaY1AN15wKkJhegwt3DiGlTfmoijVBOWF55NSIm2U/5nIGMWO5+i7TxMyHcN1IWS/KCpLS3KfUsk0EX9I2fLXWDllKFyKY9nYMIY7Fx47RZKHUUQo/3OakssMHkwDD9zYeCb35aMIRcgjNypDKpMUNuxyhNeYSBoaj5Ewu9o9/NvzFx659DxAamQnR3YoS8tToapIHifEuNRXxqlw+zGUxqcyLoWkxuve4014nat1j1O53WSq9OD9D+ib3vN1+uG//4P6hZ/9Wf2X3/nP+s8f+A071/+7/vyf/iYtLszo5PPP6IPv/3X9/M/+e33otz6oMy+cUgzkEcI60dfAa8Agbe9uScO+hoOuWmWhvXOzdqBqDR0NgGYTrUn3KXXmzEWdOHlGl40L0fUmDTUx3VbdLtVqVeLAeOxWR9+9yfM/Ws7OTKtrp/Ouu+7W2ZOndcCO3YT5+dYHX6E3v+5Vmp+q1dteU8sLxXnG9JbGyZ69UvQUhqOHFnXQkfJbrDdH+AKxo0J3Hjmkowf2a+XCOcNZVcZ71jgU5sugv6tkgtd15TTUWGYG3gSbYaPSstK2c4eeLy0tq7E8zMzOy6xWYT0P62LXuPctK30byb434Qk7MLN2xKfaU6pMd9BrO98oWR9X5EmkIml+z3x2uBaM39TEhCrLdctO88L8nPVxMtuGtZUVTXj+c2fOqeMDLV9QxMHEYV5evmob1dWJE8e1sGdOd911p1Zc1rHjjDwM7VgNjNOcZYGxp+28P+uDTceRtqJMnq/Umh2QwjbE5FRl+1OEhXUo81YaeF0H9x/Uvvl9WphZ0NzUrNplS4PdvsphUjtVWpic1YGFPTpqB+me22/XAUdp215Hz45eahrN2ultl5Vedte9uu3QMR3ce1Dqh3Y2d/XR3/t9fdrR7/f7Fq3vtleM+/GTJ3Xi1Enx8Tv+AkXfazh37rxK44ZO8yXPNR/isYXbdvxwqgdmBn8Het03L9N28rHPlPUsi3yUbXV1VVVlubE9LFKZHbtWC3q3Mj8nJ6dNx6HKqqVkfsProiiU0CnL9p75eXHwWbQsTbRbatW1wGdone8Zv6KsNbRc2MBoa2NLfNwG2m3b+WSsvp3Pvmk5sIy0vBcAw2FjJ2dHBE2GHmfbaxlY5jg4zMzMasY8iwgl6/TAc1xduiJuDra3t7RjwElfWVk2HoUa9NAyKyOQ8U6F5bYQNKjNC3BtTF/5Kbwu6NL3mNiroWk3b4er9tq37MgW2NVGGhq/UDhQ1MrjRCTrZU/bO7taXV3X1ua2Vm3zu/ynZl7bxvq2Wq0pH1Ia2/eB+4RSUStihMe0+ZJS4b5rev7549o2bY75AN/r9H1A66ttezE1OW0+tVQYBw4WfDYfOhBcAoZe425nRxHhdZfqWI5ZV8sHAfrIT0R4jMpQKpl2rXatmdkpTUy2jF9pqNRYIV3lcRqvsyf5FOmcCtMmJdPTtGLMgQ8ujF+4HBr2bFc52LYtAwPTHFy2tjc1OTWhOcuI/PTdh71gaJ4mTwKAJwefrp3AnmHXBzv+Fv2Ob3+Ql6HlIils7xujMlSCj+5bpOQ1dtV4rNryW5guyDGpaJ+Mq/euQb+xHA0VUZjuTabtqvdkdAI+FanU3Oy86qptaNnmTqhjx5u5a8su+dJjg3dt+8P3dBrdeIbIQiTTqlHynFKIOUOFUpQijUiKCLcZKhnvvuWLtDDtkKOQ3DbkVvpqz9B0H3rtjcdRuKXXEzl13nOhRyHz1XP2TbPCuKOzpMZMRdVS91p5z6lRUCpanm5EpxTyftVT+KAl231jq54DG9z+t6zT8wtz2re417tz47Eq/fwv/qJ+4/0f0L79i5afSZV1JTPJTndPjTfFxnIz9FikyRtzeA/p+iCXCqmwfQUUjfeKvnFoMm2QKQD69GyfAN6b7JgPJGQzJHCNcDfASWPaRIxeyI/BVZL5A0SM6ikb15PyDpCPCDX+F8klxm3o+cCb98bdgaHrSUGCfBRJgHv8kT8RHuCmFhGhZFkAIm7UJZQpIsTCCwtI48XRqKoqR1r3iPoFO4AQZ6yIk5OTiggboa6d6g31ej2hVFNTUzp69KgYBwNGe8bLYMJg4LwelTbsAxtYNrmWlYk/e7V/316P07VSVDZCu3k8DI2Mz4wNFoo56xTibvvE37IARJJ2YbKd7i0bsaEpNevo+qojYKf5E1iPP6GmrLRrAZy189JqTwoFusPR6ze9+a16+zve6XVbSbyWK5cvOSK3qcJjtluVpiZb2t3Z1IXzZyUjvWvH+MqVy9pnPNe86bFOrssP3nJI89502fBYb2m6dWycWhPtLKRdb/rJG9eWN4rGI607ytT1KRSaEJ2bmZ71mmtH2SbVtrPStdMytHElz7yNhbFrJ8xdTR8rjHFlDVKo7w2jMX0yaPTkvMvk+mSGB0QSDB9BmEa6/kSu4fVGP43KjGyE6wG99ONa2KPGRpH+Jq77NhnIA+4uIFmLIsJyHBI4NJJzloVC4AkURSlkJ0Vyu+R2tAm5m/KLf4/aFVkua9O6tswObDjW7Zy98+1v0w/8vb+n/+Nf/2v94n94nz70wQ/qB3/gf9PrXv0ahXH82Ec/qv/yux/Wx//g9/X0E49rc33VTsKaCjXaZxm/7daj2r9nn9o2XnvM04E300k7TcxZ2RizeSw7QojjV6SkVR/otu0swI++ZWzHhvzCxSv5I0jPPveCnnjyKZ05e049b0RhPNs+NC4eOKirHuPc+Qsq61pPP/2U11Joanpa589d0EHfquyZm9Ndx47qnW9+k24/cou2N1aU1FfLUejuzrZalifWY8LbRvV9MAnXD/PHWEqvRT64JstQYzkM5++943b1d7a0sbyk+elJ7ZmdFm1a1ht58/Rwlr9aM94823WlsCEaWm7DckRamHcrdgjPnD6lGTuuIWnoNbW9+eKETVhuaTth51jus26nJKXCrUJ963nHxrVjGW5cwsaGLpV2IgEZ3wnryvz8vGXBPPc7OqJhIz5O1vaY/Pm8rY3N/P2PnsfC1gw8/4J5dvjQISXzYtM2AXtCNIy/pY2OgvOunV/GPmVHlo8mFOYDussaGCsiNGGHf9sOF3I3Mzkt5jty6Ij4E389O1V7Zhe0s7Ft2s1pqj2pUqEZp4XTrp2wjm0PchiWsa7n279nr28h7rNM7dXe+QVNTUyJzf20D1GbXgfvd/hwH6nwaiXkir/c8vzx5/PHRm655RbTotB527Bp2zzqZ+2EImc4iPK8Y8DBrutWdqRpVxSl5am0Xd5UZf0gChiR7NRN2J51lDynlHJ9yw4wdfCIlNuHiMh2iLHk9ex6bdNT07aHk6otr/t9C3Dw4MH80RvStseYNP3YtMuyUuH55TEK09ksNC6VGmf69gCwEZGKvGZov+sI/D4fUrp2xJgP3BiDuojwMOE9pmMnals82N9w7wbZtpzVltWBo8dFFCo8H32nvQfhtFfGZTwOc0OLsAAmy0ptugyMz5T3sa4d18qy2HityXNSP7BdZayh8YZG5BXJuPS1ZUex5QPLjqO0O+b9wsJeDRyoWHMABv1PqTCqYZx3LK/Lmc5bjhLu27ff60n5INf14af27QZ0bVuOWvDPNIZXyfjBc/bSoXGaNI7UN8alZx1iLeTZS9HBnmnHWsYQnl1uK9OnLFKWI2iWXME7aeNxSSfMuyIhGy2lCDEGtGnbiecdYI52u23cw+vvZhlAXyI8oHlB3cSkndlWJfm909kVNGX+luWF8eqy0ghqJf9rTK+e9WrX9GMUeY9Lcs54sx5uxcqyFPKSjF9h3haWqwivxDwcul3fdgVwVl3LQM/vpeeZ9c0POlI53/Uc4XGrslaYf9jtXUfpwb+uag3MZ3A24l/lJ1wOuNXQWZG/CdjHKL4JIqinvRH1j0lyU+1LZEfNRxXX82RGUBlPs1KF11+k0raim20q79jSXr8r0CqrSsg9QF1lmZKfvuW8NC3RMegmN56yrO2x7Wy1apUYfyPZ9R7KO7dhHGY57JHvWD9qj9XzOPSPCPcpM/S9RzB2Y/4NrZMD7zXA0PKla09EKOKlgSbD630Gol/jxTLWOE+bFwNtRmWN+wwsJ8Oc0gcY10eM5h23HaUyPjdDaPxEhOtGQFlEkLwkRERuO64cz0kKjPEgBdKGr2lozOZFAY0gLn8c//HHHhdXUig9DIGIdV0JpsBA2s/Nz6isCxv1wtcJ2yqKsIM+r3lHqDpWOsajHe3Jt6zEGI+IZMexb+jl/3oZhb3qCG9jJu3xRsXGiaITHWlVtYWrn5lbFoWN3ZbnqxT+N/SGy7iVBQ0lYi2s6dSpU45crWvFDhhj82f3uFrD+PJFoTk7M8986UviT6qt23HuOGowawdkd3fbm92K51jX/v17dMsti17PnBnZ01133a59LnvTm77GY6/q8qWLAkeMAYJ577336U1verMmbDzruhaOOOUI48B4LtvB2vBG27dRuHz5iu6//1WeZ8uC0qhvgavqUhgB6MX6MTDy07WBdWIchhnIi7VjZSSriX/5h9Oxk+ttIoLXDI3bstHwAr3oRXXEjTbURXz5+7gsIhRxDVwY4bysdOZHRLhEighBizFERC6LCI2fiLheNm5HGpFEypoB8mOg7w2cI7cb1xG99ILtfJZ6zvBudwAAEABJREFU09d8jf7iX/gW3eWD1IHF/Sok/e6Hf0fPfulpH8obzdqZnZ2astMwoXe+4+16xctepjtvv0O3HjmS+bhi/qw5KrLjjZGPLfRtXLbtaPTscNuOiI10bX1TRdmyjGxp0k7QrB3yjg32b//Oh/Xwo4/p8See1Ac+8Fs6efKUPvXJzzj/Qf27f/sf9Hsf+QOdPnNBfCFz0Yez0k7qETvTD77+QU36OpYvX/2l/+nbdO7saXUsg7cdO2a5W1DXG8Pm+prZNbT8F2K94XUh60UUqmxEi5TyRgZNCvODMuhVFaXXOqkdHwY4SOzamdy2vk9545yfnlbjTbqy9ISNdc+OeMOhddizwz7I0CqlCTv32+srdublA4gpOnC9+7RbledOqq13ODel8RhAJPO3qApVVZnXBU4YdfTOgi4+4wyO6ANy3thIY18A2hZFMn/DLB16vaVtyq4Kr2l2dlZ8j+EVr3hF1unGBvny5cvi4wbk4RWOdJkKO5WtbFOWl5fN26N63YMPirpHH3lUn/n0p/XsM8/YASkFDj1vJH0fSNg0wHlxcVE4IAecsjFP2KnqeyPnUFykJD4Os+Moe9eH5SGHK+eLlLQwv5BpLeuZyWN5Sna0rmb7ZpIoInIQgs9Mr2+sZT1PLkMvORRAG+wTa2Q92I1t8401nj9/3rckZ3woe9o3aM/ltVSmO7Ziz549gjbZ6TVfoTOO3fy8o3neIGknheV13Xa7KyKy2Jaued+1Xel5bRHpukNYVbXpMlQEPGjMw8m8gTMXY7U9R2F+DM1roLadg/bMiwwAyGbHNJWfxkAd+8uuaUZbKczbSi32Am/62OIwDpubW5lmfdtH+elb/xiPeRlnk8OU56u9rogQju7k5FR2/oamO3NsW1/Jg+/evfu8loGd3m3x8RfGKlLy3GWee21tNeetXEop5CENYVawgTNjWPZK87DvcYZq4/T6ULFrul26ckWXbMMJ8AC0Rv6Xfdu55Jss7Dx86Hst0Njbmg4fulVHjtzqPeWQaJdSkWWmND1brKusVDkIVUQSdawB59cIGUVmUMa3cPssu+bhwOMzR9+0Yt0pJUnhaO8gw8AyOnD0N0WpIlWWS9JSoZSH7XqMuqozDekLjSLCa+65vhF62bGOwEP4Rb380Da5XV1XKpwO8/zWWeNWeR2MWaRCLa+r1aot723L0kROJ3ywnjAdW+Yj62B8ZKlIkWV0wvUpJa+1UN3y+LYlnkJDE5H26Efheca4IJPoADpTVZV4aF/VpceAfz0xR0SIcVuWO8aRH8Zycv0nIq7nx5lxm4iRbIzfqb85z/t18GbbYAiuF3y1TCMP68rmGji56Qe8WXdEUlyDwnadJgM7uo2DIvgp83Ozqs0LR0m8T235hmXHUei+rBba9Q1Ko1L7Fw9r8cBhB3VmRQS/Y/9s3TrADWJdFab9rubmpm1PpnXeAUZsFbIb4brdgVJYPsu27KoYGoXLK9Mb/ABoSgpuY7qQ3gzjOtoB4z7kx+1ubkP+jwJoPPQecnN/xhn3iQhFxPg1pxGRyyJGKX0jRvnc4Nqvm8ehKGLUJuKlU9p8NUgIKMoEwWiE0K6uroqUk+0VGxS+SFN6I6W+tuJ0bWhGyElbW5vqm+E9b8BDM31mdlqvec1r7IiuiTEbb4gQs27VWXF5py+p0c2KzLf/wePorbcyhe644w5N2YAWFqielTxZATGiESGUxAMJAEc6oHQRIdK2FXjCjktyX3BtWZnlZ25uPkd9MM4vvPCCce4rFYXxXHW+o3e8/a3CwZGvRRZ9lfLa177KjvDLlNLA4zbqdLa81nWtOCp4+NBBvdnO9p49C2aYdO+994o/0cSmB21mLfQRAYp6+ctfoW/+5m/2GMy1LjYhhLfnqAZ48DnNDTs/HEzYLOkfEZn+0AjDQB/WRp6yiBA09LLyD/nGuQhTNCXnZLxCNz+80RegPCIUZK7BuPza6/Uk4uZWkJ2ZlPtGhJUvKWLUJiJyPmKUgm9EmA5WB8tBxI3ycZ0UkiEi/NtjyeA89aw5IsyDZPqlnCbLgrHwmMMReMMnmtq10cCBPPXCCf3u73xIH/zAB/Txj/2hypS8ye44StnWgvkyZdn45ve+V7c6Eso7xupzn/2szp4+Iw6XJ44f16mTJzN9S8sHG9mkZbH05kHUqmene8vO1cTUjCo7YWfOX9Rv/qcP6uLlJZ129PqKD4sXLl7W0tUVX98uaG5unzf6ntZ8zfw7H/49/eS/+T/16OOPa3JmWvfcd49YCwbv6tJlPffsl2wsbRD37tHW5rqO3Xo4p1WR7Py18hpqG7baBrUYy3dVY1sFruEISxGFUiRvsr2sf0NvxIXfZ7yGwrN17YhM2blp7PQMfEuzYyeav8zT295QspPdLkPT7VLTE5Xmpto6sHdeW2srmvBh+tiRg6pSo7qUOlsb6nd3zbPG+tPLcn3u3FlhL3AOn3322fzdDJwjdHnOjjLO37Qd/OnpGRGRg7/IXeH1cXhH9tkA9jrKWdle8DGKwjyIiOwozs3M5o3zjT5QLTqyip1gMyCyjQ1DD7A1OAWHzF+iOxN2DK8uLeu1r3mt9topBZ913yph086fO5fpdtBO9badOP4E36brLl64oOefe05PPPaEb7m2xM3F4t79GlhnB+Z/q24Jh4gUqe27nMhvaRvJOouUzNbGG9asN6+OWMOaD/Os9cknnxA4X7p0ybastoM+ryOHDuuAbzLmZufs1M74gLVHd/gAiE18/vnnc9mWD0k4pNgI5rlqOSOYgBP+xBNP6DOf+YxesOzvOkpsNmd+YH9brbYd0p08BjaUMu9L5lnfTu2y7VpXOITr6xs5X1iuBj44koJ3SkWm/a4PfMnrgrbQGDvc8l7AXJRRZzZZJ5vspIHvrqNkjZ0Ni6V/h+jXsWMH9D0HTkDH9n3W666N5+HDh3XnnXeJvzSFw4ycYq8jRn3hJ3gRxQ/LdNv6Z7PitXaEnhaplDwZPJmcmPINzYz4vsCsbw2ROdl09a0PrPeynWTGqK1LW97DGhOlb2dxvJbGA0eE+ddVRGR6bfvgs2t8V7w/drwHbvqdQA5yV1gvh+7jxqrtyE3YKZ+emcm0qKuWQsl2YMfj9ZWi0M52Rxs+tKewrEgqTHfGgT9949g3Lug0ZSnk/o0a27oMxrUwTm3PM2e9qtwX3U+0crS45fkyOGpemCZlUVnOKynTJqkq64xDzxFfggpdrwm5bswTmSlhOtVlpQnzhDLGZQ5S3kvLRBG2q5aJKz7scngeOpBUpFDhctK29XfatrYIqUwhbFhZJM9dqGWaT7kOYN+bnZnO5fJTlqU4sHh5fpMGHndgzw56DJwf2tmmIiIUEUqWScqwHcgoKTykPSnyhdzTt+3bsQgOGI1lZlf0lULwWi/xNKYzxQ18dcbT+bf5cP09/G6yXnvnZdyWvGtGyYt/X383oXUD6Mvb9WpnJrHb5m/XemPWOIgwkWnCWtHB7GD7IMJ3UVZXV7yunXygaZn+EaGWeThhXXj1Aw96paWuLq3Y51nPa4Zu2GGWyZ8Svfeee/T6171Ob3vrW/Xn/uyf1Tt9499YnspUec5GEYXC8tS3nHQtn6koVBigM7gbXUXcoAnjU04KkAdoRwqQl0Z99Md+4MEwr2FE4+ZaT9Ivh4bFuTYiFDECv+afxnxLlh9SCiKCJLejDMgF1369+P1acU6oA3gZp+THkP+O9owNApUo+ZYNOleXycqBA83cjZFFYAcW9MbIzVq5J+zQjh3yb/iGrzcj+mq7jCvQ0oqEwiDst956xAQZqqwq7doZquvagjDp9gMxHwyg7Gve8Aa3a2yMtr3J3K7nvNEVnpz6ro0aBEVhjjj6iMEry0ITvrKiHkdVptGuDfuG8S+9EW7biaicDi2dbBxsTONvyWMcJ20Iq6pUJOno0SOOGJ2ygSy8IU1oOOzqytIFRyzOWQ16Npbb4rPjV65c0MrKkvNbIvL9p/7Uu/OmCD7guG6H+cLFC7rbAvve936j+B/ovvCFh/XLv/wrYiI2kKPHbhNOwIOOsuEgvPNd79C9drhw0rnSxmGQHxQpIgQd2aTbdhhcnN/hQYQX7ALyw2vGx69Z8CNu1FH2UjBqIUWMc/ojH+YBxo0ibvSjHBxIb65HCRHkiMjzRIR4H0PEqFx+IsK/Rz+MExF5LeO20AF+MaarPJ68WcibQUuVZWFoxb9w/pze97M/o0tO3+BI8R989L+IaPDQB8GuNwWc6DMnT+iF555130bHzPcNO0DJMn116Yo3idCZ06cdRe5ozk7d5MSk6V2ps9t1Wqtvo/OlZ5/XoVuPOro1o8tLq/rDj39Ku92h1h0F3zTgMPzpP/Nn1LKBiyjseC7rjCPZn/7UQ3ryqWd08tQZ/ez73qdHHntUl69ezpGHne1N8TnnixfOaXNjXceff1aHDi7asW5poq4zXmxSsh4OrYPoS1LIgqqwfFepUOPIVZIfr2XgjToihP7Bl9q6x0cc9szO6dTzxyVvrIsL8zpvWpz0XGdPPOfyL+n4l57Uk49+Xo889Gk98rlP6fGHH9LxZ57S0IdME0WtQvlLmEcPHTBehWasf7Vpv22dIyKFI40jiAyjf91eT8gtdgIH97I3ZZyLDTuzdVVnJxPbU3uN8Be+Ay07EFVVZVsgr6OsKx+Sp4Vz3PeGM21nvbCBxx4wp1ctIsER4aWZd3Nz7hZ5bsZD17ftFNGPdozdWGemvYnhVFxwxLguSx8gSp3wIfyEHdYnH39COPMX+Kx0JPXslDD3jqOubTsylZ2XsONSexNknNL4RGN5tA2c9/zMyZpIsZ3MjSxjW+HJ9vaWo3sTmUfwB3zaXjcpY2GvWBubGHaLcRiPd9YLYIOxbYt20qE5tMa24cRjEzns8CdaoQHtd60D0Iz1H7rlsG47drvXeACxsg7VGlq+B5aj8Hq7prMUdgy7mQ9965f8sBZwABfmG9gJYq+YufaRIvYM1jmwnEJzvugJ7+kzsKyGxy5MM1JwX/cNn4sFz5mTdVPP+5nTZ9XJule5vm1aDbSyvKaBccR57Dkab3EX41TlqE1EqPT4Letf6TLG2vXh49LFS15LT6u+seLz7207XcgdeIDnrmlDCq59rzUibOd37JSsOfq8LPBiLaS0YWwOBpX3mEkfXEvLT996x3yl52UtQy+scB48yYOTVdj7yUDYFm8upu2OD6RbLut5T+lI9ElJteW/m/c9CVkH17IszIHGfOrbGe0Lvg6Ma9965hfzsFIPvlkOZdkcmk58AbdMpYCkQkNHtx0P8zxhG5jEd0Qq407/UNgO9TMwbtd2AkAek+lBG/BCRvlIVmOHC0efG6uFuXnx9+en7EBXxrMIea6+HezCc6ecVkXyDI3nlUrnAVkPkWPW1/Yet8fBq5Qi6wZlrFF+UkoqS+toXeeU8r7XjlzBuy3bIGQbmlEnP6TrtjWkjE1/2sMLZEZgA62c6gPpObEAABAASURBVCueXKHRsp23cofxYiwgIlwX13tRNn65OT8u+2ppYhxXjkcydzX0P7NPjUL8CUWLhBRJHQdHth0oaaynU3ae9/jmf252wfJR2dZNaN63alVVwyZt295BnwMHDjrw+Vqdti4t+aZlfHDt+Aa/x61TU2iiPaOpiRldPH9JX3zkMT302Yf0kQ9/RE89+ZRa1qO2dSUitOv5WVtVV0opJDBMyXrV9ZxNBhfmH9oB+eWmXxGhiBG4u/PJEG4BOLn2ExHXyq8VvDgJF5gn/p3bJQvcGCLjphE+bteYnrQDIlzgDLgNLXvIFfmIyONEjFI3ye/UAbwD4/zN6Uvlb25LPmF0mXDRUZ2I0SQ4dgjvpJ1RPqeD8NK4bUWgPQKNYSffsTIuLOyxgzqbF3bakUEiLEweEdmpjAjr01CMycYKMEbPBmLHAsGXfTCsOKJTnvNTn/qU+OY78w1syKuq1Orqat5swRVl3HIUotWqrXRFLu/bsLe8UfFZIjb5sAAMTEhwZx42nsKbYVGkHKHZcP/aStv2Ff7Ro7eqrJKd5nntX9yjI7feogcffLUjRM9JjnD3+rsaNj2trF7V+saqzpw95QjlimoLHOODE2vLtPKa2NzOOyrGn/k75018YE0hOnPnXXfn6PfrX/96tTxvYXwwBODHOJ5MyXiT8g4NMQ5ECVte28BrrKoqbywRiWaWVYuR10lbICIyH8gDNIoIkuvl+eXar4gbddeKcpJLm5GwMk4Gr6MxeFJXSMl9czm7nXtFhCJGwDpYHykQMSqPCLd099wnFKlQMkQkpWtrzw3869q7czf/NIpwPwP1jdeOEz09NZU/GnLLwQN2Vtd00g7T3/ie/1Wve+1rdcDRz6pMKlJoxw7OlqPFaz79E73k6swUU9u8bCxrpdtQxoYCX5CRkdGTZaTWOUew+QjJ6bPn9eHfsyPvyBRrOHT4iOYdMeV/duMz2ZOO2s5483EAVG9+y9v1p//Mn9N3fMd36ru++7t10Dh+/BN/qF//9V/VyspVXbl8URMTLR0+fIvWLGPcmuzft8dEGmh6alI4MRPmf5gMbGw4ctB91ocBM1WVHb+BnY5QkgDTdmJiUkPkpSztJHbzxjZheT/oaPGFEyftPHdVOEI2064EtAqp5Wg16ZQj2hPWB/Kbxmf58gV96ckv6olHH9ajX/icDzJntHd+xk7+QOAFXWUPAn1AD7at0ziWExNttayj1CO3RUq6urSkpSvWIx9wcAojwocN41dWSkUh1oVOYFeGFjT6Jfebnp2x3A+yDSF6jG1C77AjzEUbdMYEELYpIrR/335elZx/9pln8+azbkertg6BIw7p/NysoN20nW4c6cbOwwKOsjeXVlWrtkNNioPNf2ZD9Jovda2vrHn9UDtM2yI7OJs+aPO/QUIDL8T0HzlDU5MTapsO2L3aPNh1EIDbk5RCjXmAjoN/4fWzBoA1EPnGFtNny44EAQ7aYSdf/vKX62Uve5nmfHji+wQccF5rWSfqPWFnv2+n7/bbbxeBiYgwH9oaWlc+8YlP5APLk0/6UGU46dubJfMEnNu27/Rte3NtWd6wN307M5Mej7IwNZPHkuULR8yv4uM1HQdQhl4HAP8A6kjBV5HsGDbm3zA7yzie23YY1h1FH5jerLtvfLez3MyIPnOz83rggQd0q285uz7keErrb+m6QnwsY3V1XWVpmUlFHrdjh3zgMaqqtl1u+SZi2wfW53Xu7FkRcWUtyAprhH6N7Vhy39L6UZsn4IQDzT6DMw3dT506JWTksg+IHTu99CVqbQuk1bV1JRx62/Et25S+da3wWLveDzlgllUNmdRyVJl+0II5IpIiwvLQtoPSs95PGP+B5bqTU3hksVdtnMhHWEa8+AjLmfGF/qylb750HVhCVgamoRRi/B3ftu3udMyXrnrdQZ4D58rsUWlZTlHYkR5oYCe8LmuFjdvARiopqWU7MnLIw21L4YDX1pWB5wJCct+ecL7JIyOF1yPTEme/sXwVKakuK49Ve4wijzEeh/LKNBulhYoijeot9+jGpPWkY91An7ENyWPBn8L15HXTAz2hA0CbSfsN4EM7ymhaVWWeI6XQmJaF5y+NX0qF+dNcB9rfDIzf2KZR1pj+pGYBiaHJEBFO+eHd5trtxm0pvQHUAzdKbuQoN/gnYHyGa2PlfIh9KKWU7drCvG/AjtyqgwdvMe+SdsxrDp9nzpzXpYtX8vcwtja31bMuHPINEX8h5oUTL7jdlmVh13JV5hS5KUzXwrSYs4O+dHVFfTvwshxBo9oHyCkfIAkGVlXhPh3j0VHpfcHYiaWDEwB+0HcMYxpEjOmj/ESE+40gF/gXbU0250Y/vI9yN/82cTItxil15El1fUxwATyNeBirucZD3iOCJEPjSQFoQEFE5HFuzkcEr18B9KOQNOJGm4jIY0QE1TmfM/6V2FxQhMYIJQtkWRZ2XKeE0PatYFwfuV0WSAgJ4Xd9+q+qyu1m1PEpB8P34IOvMzM74lruzJmzanujwuhtePPB+IcJNbAjM/Rxmr/msesT1WDYtwIMvAFuud+W3vTGNwrn4Zmnv2Sm9nzS37Rg1HluCNKYOH1HJ/lLA6TgAx4YUOoxgpFSxn1tfc3C0dWaI4RsJAgDhokNDDyWl6/acV52m45eOP68hl5rkWTFT3bUVrXsaOPW5lr+MuQxO+I4O8ccAcU5m/LG87a3vEWf9oGAsa76Gpdox/LKsi5evCicLSLy0AqBnfVmWFlwoQl49kwH6Hvs2DG9zlc1bKgAkW4MBvRue9Mb2HhHhBh/nDeblGzceKcdax66ENqMAbqQj4jrzOad9sDN+Re/RwRFGcjRFjATrF+NKBsDjSJCESHWVZZlTuUn93HKT0QomS+A/IzreI8IeQD/RAbKgIjRe4QlJ/O9L9bM2oCQlBQu62dndMebXVkkG6NJvfrVr1arruxkHLaztUezs9M6bCf2iGFzcyP/2Uo+l2Zxd2SppYOOHv/3/90353a0uXTpguV6xzM0WT6Qm11vai3z5KEvfEEbWzv6+Cc/qavLKyrLSmy423YS2GAHlvOe5ZqU/yhHnmTv/kWVdS36D8378Am7u2tH4Lmn9fhjj4g/cTJvx7Wzu5Wd7lMnX9DBA/vl5Xhj62iiXXuljejLhlRXfjddajtDZfLG6c0d+WYz7NshIA/IDzQrUhK0OuXDx7b14eoly6jTiaqU+l0V1snSOFUxVLtMmqiKXM5HStTv6ODiXjucoc7OppbsdH/2U58QsLm+4khVeGx5891VaYSnfDDgOhh5rr3mjK/Tq1eWjP/Qh9k9wgGcn19QRLKT3RMfEdna2baIeY2NtLWzo12vqW16s+murq6aD13ZJ9C6I1Twnw0b29QyDTY3Ny0Hg3xTxqF0eXlZAzsSjR2AQ4cO6x7fMGFXQsbVdDvsMsY4eGDRh5hp8d+3T/ugdtRO3d133aVJ265bDx3Rwf0HtDC3kPGu7ZSYRLYPlTbs5A3sxCQj1HME8ZJ1npuQjnHGCVm5uqx1O2JT3vy7dkKnPPaaDxZTdiQW5ufVdYSVj7RwEwBOfH6YsmT8WHNpPcIZjIhs/3CyDx48KHiJI8wmSTvWSfnTTz/tdcyKz18zFzDpubHFpNM+9EG3lh3oec/P/+D7DJ9T9zxnz57zuEPLezc7sFfMJ6DjDXx3ZzfTm3X1LFdd2/rC8ob8kSbj29i5AsAppaTCmzeyxxp4D/MYR7DvjR9HsG+nEDBrFKnIc++aHrSft0zAz13PDX+w7UVRmgYt071WeCwpvGc0lhX5AYNk/Z/xXjSrFIXlpOf9ZEddO+cT7UkVqdTkxFTujxPKIW/LjkhV1RpaRvrmH84mekT0lwDPnO31rG9t9/lQyhizc/N5P+Ovj6z7cGBzpJSKjMNVy9oJ3wwRXLl6dckH5+W8l3XM903LJU44vC9MF3nR6AN82/UeuuPDBnjMTPuwZ1s/MAzVuBn86Aj6wUsvVB3TqGtc+b5ARAjalLY9fdMTp2rTt2nnzl/Qqg+Sy7ZL4Llj/vGXUdbXtrTrg0hjeS3sbAPQSqal/IBbaVlgPr+q772QeQamj7cWiX6mI+/wpnB+cmLSjp6s/6UP2+0M6GRjfIZeR5GS2tZNZIN3bBN5AMKFPKxlIiKEbA0coCJdNj2nfOiNCPN0WsjBwOMhUx3rF3TrWhYpYx+BDuAfESItbL+SbS71tL1OP/eV10t7xhyDXvQw5s0QEUbXRmncLho1GAKnmQB+o6oxoZpm1G6cRniVuR0tvhrQx0C7L2vivqY7Y4EzusF/CFjbliJPy+YxPF26vGLZGKhItfF0HyXJ8xI43b+4T0v2Y1bXrvrWdVOpGLpuIOgT4XVJ6g97mp6d8oqoi3wgbhQqq8orG6o9USvSULudTUX0VZahTmfbeWUoLddD2wB9lQf8b4Zxs3EZfcd56iJYA7kXAcXQaAwvqv6K1xe1u3mOm9tGRJaxcf04HeMVEV5n3Nwl58fteImI3CYieL0O4zak5opsyGp1rPgTjkC1fUKXSTzpTQHo27EdGIoiqTBRJ+xk0nHZCrHlKAvR7I997BN6zWseFIKAEoQiK2vbGyVtuC6lz9DH6sYCuetTK2PDcFI+X8jf7maTRDnGwkTf6elpY9No3htE184O/e+5524zvPAcvYwTK8NAo1xdX4f0bCgGZv68r6GmvMkhqGx4zIuTv7Awb2GTFXnKRtoGI6Tz58/pmWe+pM9+9jN67rlnbbA7arVqG+3NDNCwqkrNOQLGlykjItezNj6b6iVr01FynHrw2LThe9vb36HKDjZfmrlqZzwiVJSlMBgLCwvizwry5a43velNpt9rhGFnY2yssEBKKQvBlukMXTGGGJyqqr32vnhoN3R75ifN7157rvO6SL8aGB1FjBrR76XaIa83192cH7ePiDxOROQi2kADgDyFEZHbkAciwjzw+ow7bYCwgUxFUvK6AfkZpwg+45GGy/mhrrJB6JnnAzuwtfm1tHRFx31weuyxx/SBD3xATz31pPgTRjhb3/RN35h5Bn+ffe4Zy07S29/+Nn3jN36DN8iretX9r9D3fu/36B0u27Hj1+3uWjcqIcfMxwHpCw8/rFNnTuvshfOadeQTvqA7GY9BT51eR1euXtG5i+e1tLykoQn4hUc+r4WFOW/+Ozp75qRaNlZNf0fT7Uq/8L5/ry8+/Hk98oWH9H/+1E/qoc99Wg87f/6so8aW30nrJBBGoPLGWll+koHr2qHlvK5rR8FX82aFsz/a3He0ZIepT737FCnZCVvW7bfdprbp1a4rLV+5osKa1bdDINMOGBj3/Llr62ldhCbt4BfG3+jm/OzUhPuXmrZtWPEan/jio9qxzLeqQgvzcy6f9DA9Xbly2dftV7MzMD09pdnZGQ28We7agUaGV+04b/lg0rJDu3jggGYcmUd2C+MakcyXIrdnbUVRiP+JkivUiLCObYlT1HiBAAAQAElEQVQ1Qm90peXNfM58iIjcjwjked8i4dCu2ym/4nXSHrtV2mnDHkzbJmzYEZ62A4p9w+Gdt3152X0v83q2hYMAT6+aho2do/CGN2FcpyenNXT0b8cHraowDZeWRXQdJ23SdvHQwUM6evSoD0ZtnXY09JGHH9GK7eRlO+J7re9EVg8uHhC3DdOOFhEdNwtUeo21+QKNGjsqe30lDO/kBzuBM33wlltMpxnx8TTsAWvEaUP+aMPmy9qgy9A4p1Qome+XHY0lqn3nnXeJ75IQ9f4Lf+EviFs1HG54Ac2x3WVZ2db5kGOn7vLlK/mwgK1ibNpt2w7tmG9dOy2k2DR0A/qPeRURCuMNDXGukNfC6ytMe8Dqrp5vX/p2suSWte0j5RFJPGs+xJCWlvFtO6LQpLaM4zQObdcYq3afode45JuRJV+HczC4ePGS5WJLFQci82tzc0vrdoq7dk53vZ6qqm3vZ3TQkUDWOvD80GdEr6H3k0o8jN+303fV44Ij6x860pdSkfsvmn+155/2vkTfiPCeMKdk27VueYM3/KnaZ3yQYU959tlnxP+GijycPn0626Oh14E8slc999xzpkfPh5wNEcXtee5IKe8RhenGHNBs6PVSXpoWyDzlI3xLsTZACuMyOhSQ79tRHh1yht7P+hk8tdu3VKRKgz4uVahxIboJT4fW0yIVSpEy4HAjo43nrywfHFiR157pWplHQDINGo+BDS/cD6APfRmL/NByzfvQdAcGyIDXykGHfswrzzE1OWk72bHNmDX/1jNtkAHaRIQiQiklFaZNUSQ19icAeZLGhAKG5EP5GdqW5UzjFq7v2yZ2LA8ZF89H+zHkdi/xi3qKI0wrjzHOe0RnPbDnc8Y/TcZnVO7X6z+04YX0ZqAMeHGZkafIVeg4wYJp26ot+xRMj55HhGXGznOUtkGdLL+l+cF6Z+dmxS39pcuXdPnKJQ3tTDfqqdUuhNPcmGZSaNcHsfk9c9rp2okupLIuFaYpX2TetF0feF/oeU8ofXiRb/abpq/G9EQ/sKUD8zIi1BipZJ4AEaGI0PiJiPweMUrH5aT0G7ovKe9AxLV24bcwETI4f43GN9q6LpfdoHnjdQEj+o/qPZw7j/I3ymWckmGE+9CyO4aB5X+cJ42I3E4vepqMN5L2lTB04OrFgD6ZUMM8GJsFRKwc1d4yoRuNBml5M6NOFszaysam1M9ETp4+fE2342uLy2KDmPHpHINMn8LK8IKjaJcvX1ZjxNp2vN0hz8eiI0YLPX78uJZ8fYnhpw/j13WdnUkWS352bsZK13XUfFtlVWjG78uOSjMuDO76lGv7qsK4y2ixkRNZu+OO27PQseHv2nlacdSZqObERNuO7Z7saIHLpJ0IDOW2N5Ir3pwZGxqwOeFM48AROSosdE888Xim16te9Sqtrq44L0eyL9iQdbXrA8uyT5ts+I8++kUd8TUPzjQbG4411704fdM21FxN/tzP/Zz4z4H+xb/4F/qJn/gJQauxA1GWpQCMPTcDI9o1mS6sGaGIGAkCojS0oPWtCIX7hQUf2tGGFF6yTje3oQoPRQ8JxYwIlyXx0HYM9KUMw8l8EfST+TfqGxHuP8zQx4B5A2ajoD98IQ9fGIeyccqYEaO+4zxEHFpGaEdfysdzkkIHoEgjPBsrB3PSli/Qtc3Pwrx/9Wtfo6/xzcjr3vB6zdn5QybAARnat7hfOBnf+m3/o44eO6aiKjW3MKdFRza/9t3v0jGXwc+3ve2t+oHv/z694Q2v84a3Y1RspuxET0y2dXV1WY898ZhSYTc15JuPq5rIcm0Km/azc9PqDbpSajQ9N6W9+xf08KMP6f2/+av6tV/9Rf3hRz+s3c0VTZSNjhzco7/+3d9pB7XW41/8gtp1qWTDUiSpNm58LAM9wqixThNeq5YtE1zJdEjWS+hmBPPGM2UHMozXlg3y/PyCiyPLJDTFGWNT/9CHPqTN9Q3r7Kam7Bwyjyw3tWlXuW+VQqWh3aplNFR4lI51Yspr9JLscLc08MFmxnN17Dif4Mt6k1N2ULc0tGHu2HGfX5i3Hux4I1i3vu5YXgfCrgy88c/YweSQgGOAw4XO7XgcmVHwifWy1l02QzZn05R3YCQ/jXXtkped8rj02bIDeO7cOZdF/lLy3NxcnheeR4SdjznxZ+mYs2sHoW/bRb6IpMZOFBt/q6rFF7uGNrRs/vfde58PXq8SjvEBR7b5Uh3/aQt5/jMj/gzkVHtS/H8AaytrpslAYfuI87xt+tdVpSIlhf/hZH3+oYf0Jd/U4XTx8ZKF2XnPPczA+vvWH/R+wjzhIyjYD/i5Z88e9Y1ThNdhuo4j3bSPCNufVdEnIvLNF7SAhrXtp1ln53Mz29YDPtAwD58rLsznlZUVHTp0SG/xzRwfQ0E+oC92CdlCZnZty5CVjlPK6A9gq+HbpiO2lIPLqg9PF32gWHdEdc3w5BNP2lDITlNXtZ1fNmWZFlVZCajtrFrdFeZ7EYWdvqGKVOZbCejQcvQdJ2PO0eSOI+kd2xZ4NjSNB5Yj5CUl97OMIEcRprXhrG9TL9rpZuwJR12BKcvcpGWUfG6nsNM8rcJ0CPKuJw8gZ9CT9jN2btCjWUe3wQOcGFd+ut5vgKoq/dYImk/aSazMd1L2npmZacvdPi3a7lRu17JOVa6vnC+9h3HI48B09uxZ9c1/UoJOHGBWTE/kmPV2LbOpSKrqSuDXs/wOLbcpFV5DqdI0LZLrhqH2xJT6rqtbE5oy/m3LaIpSVdnS1uaO6dzYwepKUTiI0LL8rKvv8VbNMyl085jyO3yCvl2vFx4gNxy8kDP68H7BB1vscRFJRtBzle4p876jFKGWZbHynkQ+pFxWpKSheUedzNPSayjdJmLEG+ZjL2a9Q9v6cPuqqlQakvNFUQgg7yFHP+4LjrRDbxhDLoOOlI3r2JfgY0S4Ooxyk1PGihiVjfPMT54JwIM5yffNL4D6iNDAtk9qXAVIZVmI9i4Y/YT3Bztgfe8jfbcdWKfpS5uIcPvStrqXIQIckm9np9SyHkB/6E17DpwcMHnP03l0eFSZHj3b5Var1h133KYLDvRs+5Y3FaH+oKO6lRRp4NZDlUWyvTI+fp2Yamm3t63d7rb4fyK27SNBp+Q2HdvyVDTuN9TW1oZSCtPcfDO/1CQVqVbfsgPfwC0lj3ttXeQpY50R4b6e36n8jMu7xjfCa3W/MDSuG5jXwNB7EtB4kaSjMt4k3odm4MB7g1zfuO0g07Svoct4B6hDx0iBZPwpb9w3IuxP9j2j3Gfk/xZFkfkAT8A/IsyPbpYPGtKvb75TByjk2QFjnvPgNwLqwvONIdV1pbaj2B4zn6iJPkWEphy1YohWq6VVO5ML3rgjwgTfEpvPwQMHTejSTCvzpvpzP/c+PeJoX9fMkadve0wYz8c8Wp5jylfKCL6HyIiDdFWVNkT7hZHv2JCywIgQi5i00WLh2djboMPMoQnKAoYmFA4ruE1PWRg9PoRmvIGFmbEHvr7H2e46Co7Be+1rHsh/KWRx/16tri3r3PkzOukrP9aLE32bo30IJocB8OAqsLJSv+ENbxDOCQZlwpsgZc89/2zuO2kaNcYJxWGO+fk58bDpX3ZEiM9Bbhp3PkrzyU9+Sr/0S7+kf/Wv/pV+5Ed+RP/sn/1TO9Y/ro997GP5z3axftZLVBsjAR7QIWJkCNjYULiBBRlgHiClgiSD2X0tbQSN5L7gWxRJhYUIQYM34AwglHRoTM8x8D6GiBhnNc5FjHOucr+IG+8RoYjI/EtpNGfEqCwi9FJPxGh9zE99hNv5R4ALIiKPFxHjIm/OYhlZjviYTl5bkQS/2RTtvuiqI4m8dx054X/3PO4DX3tqWq+4/37ddfc9esUr788fWahtyJL7ouhExE05S+9Qtx49osOHD1nRiBYUatmA9XyzM7R88YXfrvM4Q8g0jpry02SD27EOpELa3FrzHCt697vfpvm5Cd16aJ/2zk3q5Xcf07vf9ka95Wse1B4747PTbR05dED97o43px2va+hozpqQQ+R+4A1paNi184mBzf9roZndt0OHA9u2E7zs9bJJ8xlcImd9G8CBHZKuN+naOkzfoih0z913Z2e0dJ6xIkb0B/3gl1fviWWzqCIl63dSY+NVuJ3thspU2NmeUP7YhvXjvJ2EsBwkw/CasWP98KFjne7bMOE4tOp25h8bRXgMIrMdb97yMzk5ZRs0oaqqbfx6wpFIRZnzu3bywvxhLPBFn/io2lU+nuEI4tBGv/HctTfzwmuCFrSF/2zU4IG+4KC2TAfa0QddSqnwRtH3gWAj2z7qaDtp29PyeOhOGOuN9Q31Hcne3d71BjVQXdamwaSS//ERi6qo1KpadhKnBF3Da7p86bLang/+cFBizq7pAdx5xx3CeV2zc8N7w+ZivV72rdfQKevpOdrHgX91ddVR5m11bMfAD3qSUg+u+/fvz442ba/4NgcalGWRbTJ0gH6MQWR1fn7erB2K92TeYmsYY3yIxxmHRtDs8OHD4vPR9JmyjaUddYwPXZkfPKB3SoVqO86zDrLgzE5bzxAjDhbQDj0herZjecVx52+Jr3ld0GnotQPQrUgpyxzjwWsOjKQt8yJFyvJhc2ueDTLIvBma/7QfehzkgnzLuBSWhXAfdAfcAIuJhtaJUJhP5pllsjbfGo+BI4hDlozDuvk9WmvpOauRbJaVKgNrm/deSFScAAxyNTszIwJR7EUAeXhfg7fH69tWyATJtsULsMaZDwPLy6Sg+Yz7z5h299x9r28578oRcPYb8A3LGJ+PH9sBGfcUheQUKC17QzvW589fsBxMas03NbXXn1JpGega55YPFTPOd6zHjeWuo55tQmn9evzxJ3XxwkXfXGyIMZavrmjNNwrbvrHhozeUbW1uC37t7nRsm7rWg77CdAW3qqyz3PORnPW1Da2urAodTqmwHRxqbmZO/MWep5982v16Ku1IF+YLsoM8VX5H3hPjeQ2hMG797GPAz2TaoYOpYL1S3tMkJQyR6UmbSLK96Coi8vhzlvHatnrFPkukZLvdMk5VpjW6g24vWc+oG5rv4QEiQn/0Y2Pr+ZThRsuIUb+IELjq+tNYPvuGngF6jdqxZtY/ZV8IX4KNrLaM9G2rAWQO/Wl5T6JdYR6N8UPnsKPoNPZhaHkvyqQhtrkIbe9s2N6Uuu9ld2vVwaCuI9Hd3q4iGmEPaNdY9iAd+xU2C7nivd/vau/ePWrVleqqymvBblVVqQZGe13Ja2QVtWWrMt89velaW26Grv3qPxH0+vJ6xgQiXOefF9P15ta04z0iN3TWvHAWXZJTF/yRP/AlYtQQmjFeYzrQKSLyWiNCEaHxExHX32vzB74B8ITxxuOM8oNMo+YancZjvDhNA2+OPZ8s/tSfes+16K5sNCsrykBtE3XCkcLp6Wkzq7QiT1hgp1w3tOL0TeSBlW/X+Y4VZFcTvmouMuMuZAAAEABJREFUzfQUyhGz+blZLe7f5439Lr3xjV+jPb4Klx8QLK1knIz37t0rPlPLn/gj4nu3HYE3OiL59V//9eKak7r3vOc97v9G9bz5VHVtY3Snvv4bvkETdny3fEWYTBgERH4Ym41521GyRx59WAcPHtShWw4Y7wktLu7Tm970Bkdx3qg7feqbmGyZoBJ/jhDnFvAQbjtpY3cyR84g7nmf2Imq9O00rHqDAOeV1au6dPmihna8eqZfSuENe13h9JzbM/+Jkyf1q7/2a/rYxz+u02fOeLPsqrIwz8xMG5dFcc18yy0HNT8/2gChB04685EfeNMFwIEoTdsOFRsHCokRlExoWUwtezAfaMxw+gCuEgcPDNTQwkUdZTfDuA91Y7i5PiIUEZ5ESorr4IXnsohQROjFT0T8scrhF32ZOyLkTtmc8S4/1IdCRSQlA2mES4AUmrTR6kMnaz5rnPamxYbZ8kFvdW0tfx77mWef0+c+//n8pUB5jCNHjqiwEZucnJIHFR/FKM2XyWk7SjY0RLjDY8tPURbm264iZIUa2gFe10MPfU782TUMX2O6drq7wgDiFDSmf2Pj1+1sa3tzVWnYUdPf1tVLpzU3Xeob3v1WvfHBV2lxfkazfOmwlna317Vvz6yGRMItTzIgaw72WRdrz+s2u11tWtZ3vOFhdLt2UgE2qqHXjsPF5/3f/a6v1at8iJianNRE2/rqqN7QTmLbunzr4SOO0r/BBrISukO/iKSBNxyjbVIkL9KL9kuRkirTqPj/M/bf8bZtWX0f+BtzhR1PvvfcHF6OFaAoQVWRBUiAAAm5hRUs2W5/kD7ttt3/yJYs+9PtpHYLiWAJhIQkQAJEFBkqUVSCol7lejmnm8PJ5+y8Vn9/69z93q1XD8S6e5w511wzjDnSHHPMtfdNGfo9UYiLehn1u8hhByeyR/9TnMdXkXPrunFut8pmc2J6ZCyQ89Tj5XnR6LDrFYXrjRtbMmbh93vafgd2yoaigAc59mHczHEiL+RtxuoToSvLsqGJ+wNNng1YINqyc2CeLiwuyXDnXXdqg6itf2HiKk6v5ch9Wnfcv2XEujxmbDE7O6Ti8nPT2fpmHJfozzSYofsWTDsTDS0Y3P1V0MQLliOee7v7bEA64NPSGpFol/c6PfJrWsU5O3PqDDKwoOeRxwlRWi94NfNlLZT7N147bB722JyPmbsjnC6znPlVKJcvIN8T7KBpawfZ9sKO7Mrqso4fPybjFBGqkAkHO+xMcytvxAoWTqeuw1RlmvRwon1vx84wQ5f8zGM434bXnv8Qe9qG5yvLy7r7rru0RJTXMra7s6fJeNqAbeSA42hvYvyKxQMPPIislTqydkTG1/rh8bexoTV082bEG4Qt+ORyR8rdxw56O2RTaRvY1IXWbmsHsUCGSmSZIpUs+P7ynuirIN9F5mc40kM2Z1P45fkZTEvrTILPlpsc2fLzmWkfCXlqIfeB2tXgmQOZjJ912WOVyGNEoJ8VPYTcj+dj8LOC55Yb991nrTR4s+IA0tEjR1j3VmWHev3oulZXlpvXIoyD6zn1OBV0N53Xj6zr4Qcf1tvf+nZkooKu6B44BqNiasChRh+nGg8nEhHsKfPdwxn+1Kc+3axX3tjsI4dXLl3R/u4BJ6TXG7vRIcJdFq1bfU6bfk4cOyExo+1mwzdu5NYyvo+dMa0P2Bg5bUFvp95sTglcqGJoxi0LjBd4WU9qHOUUGb0ldHKoIi8bfF588SUtLS1LGDPLicsNdtzzvGjqu503Wq4zxek0Ts77uWVQty7TaTabyumtIllOc/jpdAYNLfc+dXFa2Q6jR67v521sYQebn7LsNT2xfERE06frzft1enjP4qo5MA0zwQ9vQURo3ofHtEwYjzEbY8sjj19ztktsl/GwHk9wbt3OuhIBzdAbr+n01mwCl7EXGfbXc7FeOjU+E3yNGgZ4HOeraqwsm0ma6q57zmsw2tO1G5dRiQm0GcntpCA/03Awbvhu/GoCkYsLvUN7lbc1QIZmrBMOpNC40a3peKZuu8fam0OvFrIj1tApfU011x2nuu2KiObOuBoioqGtCyMO8834KHCE60JbJw2NXeuPhxra19QzX2va/3E1D5/RL3Ujms6/rOphHck8METEa3UiQhHR3E9u2VrfTG/ZlIhQhX2NiNfaz/uIOGwnrvkYZJWyLGlhod8sjn0cDRtnV6iZ1AyhniG8FhgPuLy83BhsR2htUD2Y6imCUavdyjSbDtkR31TGGXOv16bfHhHrI0Ssl9Ul+tvDKfLC6z4tdCllHHPcqXWO1gxvf/vb9fDDD3O/rhMnTjR5O952wO2UOgLmdl5AbdyO40BPiRakSCqKXGMiiRGhLEsqW4UuXHgVUs/kBchfcjOcOL6uUyeP66u/+p365m/+Rh05uipHuH/qp36yEQjXPcmRqqM5RVFwHLsBPscwlitKKTXjPP30U/qFX/h5/bN/9n/pYx/7KDS52bzjbWM+QsFW2FCcJBr60MMPyRsIzyXLMhzx3SZy5gVkZ2eb/AY4Xmja7+/v4XAvNQ6Q64rLdKoRKKdegC3UPRZGM9y4wSJqBaCG8eaHwc8NfuD7CsetSRGOmv6YqB/9iRBx2K8rNW2ceQO8sdz3c/B4zs+b3J53WUQgzGqgZiIGcUUEf1//1OCbKIsIHaap4YN5Yb5bHooSgw1vKupSSXlR4jxW8q/fRDLd9/ShD/2+/t3P/Kya9zmvXm/qrLPQRMo5Mhtpe3dPCI5Wj6zJ72J/+CMf1SYOgWlfg1+WpcaZtq7ccecdzcLpBbzE+TBYrgvGHWEwk6Q+jv4958/o2sWXNdnf1Dd97Tv1VW+9X0u9QuP9LZUxE362AkO5v7tJZChTjfHLsyD6hB4hH47Q7WIARyj7BD3cIlpl52qMc+jXCw729xlJDT1aLIZZJJXIbJcFZYrzA6XQyUo1dLGjlCGDxtELk3W5Qh6S6UbqfNDe9xGhiECvkwoWMb9KYacwJIwu5Slr0jYLRwd46onHiXrtEu2dED3rN22vXr2C7tzUZTaddqQsv3vg28JhNphXGX0PcKh88jBlfinL1CUaWjCXiFCbuonFxnQoKVtaXNa5c+fZuN/DJvUcPDiuAH87aNY995PRh22VN7v+0qUdTTte/qk7v6o1f5XNOm4H9urVq+C50cjFc88+xwxDtneGwcGg4XmWkhwBrHHo7GiEEqKSyYuSy/tsALxImQcpZTp65Cj2YlUj5paBj9/3NU9OEyW+j6jln3nnO3Xu7FmtE43u45iJy7yrcfxayJNp5Y0AxU0/dtpc5t/ct8MdEThPe43tmGD/FpcWZfnbxkG13nvMNvKXwNvQISDRIWDizaEd2oZW8CIiZHtSloWW6GNtbVUFdnSEHU0p5LaWC/dZ5AU83sPGjuU5Y1jljYRxM86WMXG5DUnzsaPWgm+mozcTWSQW9rb62LAsJS2yaXDeOCCk9L8rQWPjmKWEYzDQEhudozjqPkX1mIe8HsCB1MzZ4xZFCV4jHFB0io1BWbR0AO8iQsatLEt5bNPFiE1x5uzg+H6en0H7irHxYTRBd7yh8pwjgrVxQt9TBY0NHtP9mV+eV4GMtopSlgfjb0i0y1KiTSjPC1qqkZkOvDDN1tfX5TXNm5aTJ07KryYtIPszHNk2MjDEjmxxatOiX+HEGvLIlDFz45igpTcZGWXHjh7TyeMntUhU/ASp/2dE1/ErTa4zZpNu53nM5s709kbmU488wuZ0X27fw/ncYKwZdLHMeoPu8X1vGmD+lGeFEmP1wBFz0uimaWjY2txRSnkDQ8Yy7GG3Op2elvxlYui6i/MfkcxmmR4ZNDOdrVOGUGpo7LyfS0HduuGxeRQR8lU1tmom5y1rdqdSliki5GfePFsPuG3K7NQeHBwgDwfIdtHY1gp83Kdtu/uIOOzbfRoivvTeZYfg0Zyr6VtAyDJUgZO4LBfzvMtn+E8Ua4ZtMw6HTq+ae+enOG6W6RmblnV4uIisWxds97bZcNvPccBuZ3e3mZt1UzTwOEYxgSZT5wRgV6dOn8T29uSTK/9fJltEtWeMn6hUs8nJwjpQKPhX5KGURtiWtqIeKqoBMr+tTAMc8V1laYjM7wC7apUZujWUoFmJLkckVeQ9P6+7FZsZcUVEwy/jNgeKv+zjZxX0choRX/b8jQWud1hWS1SvLYw6vOq6bsY8vLv9L3Vfuz2sE0FjyiJCEV+KK8Vv+nH/th9zGZnBR1eMCHn+noe4XM9A9kvwiQgXNZBMKBvWxx9/TJ///Ocg4oxd0KFQThGEMTtC78y9SNnIOTpkZRPMqyFyxLRhSEoTLS61VZT0S9lkMlB/oUM0cNAIgnd4jrp5vDbG0ApaQXC/AuIF0QvfwuICbfpaWFpsiDEiWmYcPKkjLEpWmrzItbO7Lfgtf0kqZaEJu0PXKwqMAYLlMQrqtVqlfu/3PqgaByawPBs3b2hwsM9O+5Iee/yL+sQn/kCf/vQjLFiv6u/8ne/Xd3/PX2jeW/QOcofjwzEOzS/+4i8SFX1SXuSefvpJnOUdFubrLMZtnT17Wqs41WfPntGiIzy9nsyUAxTbi9pnPvMZ+f1zR6ZMux2UZz6nA/DY4njLOAb8MFj5BoODZu7uB0o2u2Ez+MqVK9B53IAdiQraiXZyQwOVb2d285wy92OICKoClPnj5wbn3wxu78vP5/fOR4QTvbEsIg7HuJW6UkQ4acD15+CxG0Bx5mVNpTf8mT87TOcP3SccReHdRxe6d4hmcYtBHegjH/mInuC40tExwyIGbHllTb/7u+/TKy9fAMcMORdGfIy8tpUyDDC83iSyEynXpz/zOT3+5BMqyqIZ0DwzzQ9xqNkYbcgO0t2cvkwwZps4xS+98oquEznd3thShp4ndGfj8iWdObaq+86f0om1BRUaCa9b7axSEOnevH6VdKI8KvU6BYuZNMABEjS5fuOGLnGsu80GYIuooSI1c7PhnaCTdnz9RbwdcPYCXyMPXkhrFuX81pG4F20vsi7rLS7LC6fptYvh9nwiAlokYa80xYhUqsGhUAYNkkJZJKLaztUsgmPwpD5zE4ROEpuDXHlKDVwFV0elQkLf99GPrnIcaUcz7ZC1cB7WOL2yE+X3lK3r5psX8gMfVTMnhoeuC8pYhP3LI4l0hgM0xQGwvdgj0mbwJt/92BleXFqSUujcHefZ2C8ItLW8vNy8l2xH2qdDCRzt5PvE4vZnpuUUPtkuHZbfpN1NPYvD/QxRZ/9cpzdm+0T2go49v5MEALKU5F+osPNsx9sOQ4fNjZ0nz9ntjJ9lxE5+WZY4jUMWs4msy/s4IS2cwcCGus8uG4rCtgt+lHmhbqcj89N92WYYFrEvnq9pOCC6bP55XjvInr98Z9mc1/erQ88884xcz7LrVFx+R99OyNNPP63B8EDPPPu0trBBCwRaDCXybugSFMmyhK0Zyf1GBHzpy7KTsbIbH9PNz4mcjE0AABAASURBVBK0MF7Hjx3TknlhYWIs83xEZHkGfemEBbtUB7u/iHPtZ4k+K2RuxGbkAPoaR/drW15CixUiv8fWj6nIc+zzhUZX3baPU1gjE56X69tWGywnu9hX29l9dKjMS9XogmnsaG4Hmpo+xtlzMN6ej+UykPMSJ8JyVxS0Q75L7i2PdqKtazVjuo0hmF/TFzpXUTfRPhSqyTeAjsxwnkY4nbY/5rF47jYewziYfwPm7d+3n2F7BN362DBvXsecWu1ubuvksRNqIyc186imdEoEWzMp87/IGnmyLdje2mpOTVji5Fc1bly7oRzdqcDh2pVrcn8DdOz6lat64tHHtb2xqTUipps416aFZdzzNa6gwSZuH90tlFLWQEZffm6w7C7g0Fvmr9L3tas3cF7H2I+aKYSkpIis6SOj3fHjJ1gz95D7Cvs1bGDMRialnL5zHDuaoAfWb4+XUT5i/qaZ6WR8IkIRSQlZy5A/p4I5FQEk643tmeXHfJ8ib64zRPacmr+M0Miv0zF2Zo8TI/OiQEboxsVfArUH/ZISRnutDD40jQ5T4+L6Hsv5CplwmiO39gPcjQOF/j6XfR2fOr773e+Wv6e1Ag+ylMnyY7vgulLIDrbnQda38hw8mmVeXH4dZMYGO88TdB2r22vLYzz33AvYwEXZ9tCtWFyUQa/ppFKW2tjytmbMXzjXdT2h+5tEqC/ryIp0cj3X3Xcu6sTxDD3d0/H1Auhg42e0GajdKoGWZs38QlmRdDCAr6xVESFfnrtpMQeXRYQiwlnkwzLyOjSF4lntHKmTNwUqNI9JX3te61a3t0pq0jmQfY1H5l3lggaMmzNOzSfT/c3wdh2DaW4+uq79VpdZd526ncF9OXVfzhv8PKJB2lklO9A2vBYMC+AWSuuKFlp32Ot0ddb/QQdG0gbNzzZQVBvVGU5GShUGeIhR30ZphuySt7W1eR1mX9cd58/qjjvO6e577pLf1T537pwOiDR06NOGMaVMGcpo4a9w2i1ckZKsPJEl5RhcpZCPlTMExlGwEoZvb2+p1+/p9OlTMo5u59TGdIbxNo4zcCvLAofrMXmX98orL+uLX/y83vve39Hv/PZv4ox9SB/8vffpt8l/4Quf0w//yA8Sof6net/73osjfkU+khWXiWshPnfOc7mjYW6baNEM5/3mxg3meZOF4FVtE026du0aTvhNjuuuyvRcYFGJiCZvZfEcjKuZNwNPupfvD3DMfX/9+rXm3kwzTebGoocjad54sY0IlGkBPKJRQPeRoJkhIpryiHDxbfB61rQxvF5iQXxd+P3sjWB85mW3t3Pe5U4jojGExuN2iIgGJ3G5rvuag+dsvtcoK4+Ro1kDzs+hfs3ARaOoFYuZwfJz2L6C9jtEw/aIsmBw7rwbB2GCs3dAX7W2cESLotQd5+9kM7SkRx75lE4QQXL74WiiMRGkEY7cDhGXKQvaFx59TH/4iT9i+MDRbmHIZipZdC2n5l9EyF+4Mn9myOwnP/0pnfR/ykSLXZxiO78zNoi7LGKLyMlXPvSAji71tNBK6hZSwsEOjFyZBQatUEl0QZwKtcqcxXK5OeWoMGbG+1Of/owG9OVfrdljUR4SkYpILGzDRqaMj6Gmvt99bRWlslYbX/5AU+rW0KrH4r3Non2TRbbIC82Yr3XXTqhJO+eV8x53fh/Mx5CnDGNbqiKq7sUvMGC45kqSMnDp4sD0kc8vfO5zbBIOcIhGWltZbXgBqZr7fRwfy7nHjAjZMbtCJHkHh9+LuxfKIYurx85ZoCrwto25ceMm/JkwotTBZqyurjU8dZubNzawOYOGPwMcT9DR8spKQ5shztuxY8eVwN1OtHk8xpnJsgx8xvRRKdAZj2Udtf75ufVsgH0aQXODHRDrtXF3FPAKm13PwQ7e9evXdZWNlXG1jB4jQumNjiPoDkSUyIz7MA4pElGhkUYs/t12l6huR/4t7hTR8MO2wXS0/XLfPZzJCp72iXb7NMxg3L0ZML6uZ7BtMs4FdtI03Nzc0AsvPI89utDYoY997GPowR4bh2fZQNxQYs5up6iRs81Ghv7gD/6gsXXzuc2wS6aL63p84+ExbF+d+pn7MM6eX8kmooBnppHnZ1p48zHAprmN27tszAI/x9fOd5YyNhRdmW5Li4taRWY6bDhG8K7dajWyhMKzXhw0TtLK0jKblRFsRi+Zr8e33Fm3rcu2j9euXWdORcNf4+Pxt7a2Glpsbm42suHyiKBe3uj1FN2XkGrWaPdTwjfLnoUugaPvM+RGvpDLiHBO5p3nlYQm1GiEnWDSPCvkebhdRFKBzhlH1/VYHkM4likyxi/NCpWsgXgwOD1jVeDTQYf9M4PegNjJLuiz3+2r2+qgcxkb3kwZ4/rUasZxv3XfOmda+ldBvAlcWlhqTkyOEaBy+RKnLo58n8L2LZIvGNM82GQtt+53kbkVeJBR7nl7s+kNpje11qcx+jOGh8bfMmJ6Wsf8azbnOGXyXGsFG/IZDllHi4w/RI8EvU6cPKUCutqZHmGXTIcKWiboM2O+Th0QCIWylBrZFJfr5OAT1ONWEaHEc9PSvLXeWx8jQr4qdMa8MvTRHb+u43qWU6fG36n13fNwP27j1O3fDCIO+/azN9aLiAafbrcrX+7LculxnF9dXZUd7KLIG5ksy7KxWUPsgDfl/qEFb5wP9amNrh6wXm3J7QfUydArO7aszs04EcalbvI1a+aIk6cCXXjowYd15fJ1qc6wMVMdsJF3Vfs/FXQu8paGBxNNxpUKcJmyafvGb7pbP/rP/z/6i9/z1Tp3NmGTOX28/LgO9p9DN26Ax0v4MU/q+LEeemOcBowbTfvRZKTBcF/HTx7D/k499S+D2kJF6Twl29CggkfOR3gu5GpAt/LOvgEi5s9qRcQtUJOquWr+GkjkdA6+F/WEGalJreNQ8hZeEcE888bfuh1HveEqoK9lyXibL5afiGja5fDHsmaZNETEa63dp2FekKw0FpRer6v1Y0d1x53n2W3dI38Z5vz587IwvPtd72o69qDuuIUh3NjYYAIzdq6bLCI+bphhEFs6c/aEjh0/ojwTjKnVKnPGqpv2PRZkD27DUxYlhrbXTNZI5iBtXDyRPRZmG07/Bqkn53IL3PLKMmPW8pfRjMsxoihtFLjEmDFIw0jXzbIkQ15kCMlAv/Ebv65/8eP/XD//73+OCPcH9MlH/khf/MLndQPHdv9gD6e9w3xP6sSJ4zqD03TkyFoT2TauxseLkKNUN4gybhEBunL1MsZgA8XYawTPTJjh2Hd7nebeijOZjDXC0ESEJjgpzhtH423wfJ1a6T2O83feeWfzs1srKysI8Azch82cTAO3t4K6nfMe06nbJoxPRLj718DlrjMH3xteq/AmGT83uI1Tg/O3g8vcNCIa4XV+DhGHZRHRFM3rOr0dbu9vSgQC8ac+f1EC1+Om6TvisB/fH8LhvesY3I/bIxRNfadezH1C8uCDD3HicA6enpTzJfK2zvHcc889r3//cz+vX/u1X8cpeVFKmaY42J/57OeRg0X9xm/+VrMoeIFZP7qOYRw2hs/OovkwwVHdI7Lqe0dE3/11X6tPPPJJrePYrXHE3WKcmghC4LCMcCTbWRDBlvJqomp0oBaOdUYEezjYZ0EqFISh/Esj1Wyi82zmzpw+3ciLHS5/gfZzn/u8djhdOcAB9OJgGLPoed6WBS/4ti9OHd2a4eDMoGnF+MZFzM0Otxdwv8Jhmvm525imlh3347yfRYTcV8Umgqx82Qm0DGcURE0JfMoiyfQu8rxxFtdYVF55+SU2CyvKiLRkmXUwa/TQzqGNVclCY/7YYTStGjtAWQcnOiI0ZdGdn/6M2QSZx57r5uaWrrGJdTrEEZviXNgZLfOSNlMQUqMrQxYnL1wea4TueSH25tQLnh3uFg6MbZ3r2CH2IniMiNvakaONnpkOxvUEUWvnp9DRts7pDHq6H+v2GIfDAYodIqgl9gdywKMd5r6mfRY5192+tcEz7ew4+stFY3AagaO/DJmlpKWFRexF0ei69d/tzAPbVtPJi/HZs2ebSLHHtTOdaOdnJXRzG+c9H9tCz9tlRZE3r4Tcc8/dRBN3iXbd2TjTDh68/MpLjfPaZhPoDZfbO9Dy7LPPyjLt+Xp+nrPtnXEyH/aIAjpvHIyj8wYhwRnOkKGNI3hs/Thj99GbQaM3czxNdzu9bu8y00MQznJlMI06BHNynFrXzUiLomhsqGXMdQx+5vKEvLiO6WKcTQPTy2URIfPPYP67vufgOXnj5E2SwXS2nHi+npPrictlrr+As2Zd8fgR0eilN552Ug12aFvwP0sZOpNY83Jl0CIF90rKSIVTbWj5lIm6xilR3w7nDHnPUlJNtLzMC7V5LhyjHvpwhE2lde2AtXBiuWEzeYDdGR0M5Xewd7Z2NEDWBmzAC7dlTZ6gM27TYcNiOjrfKsrGgfe4cxqvsb6sLC3JTveJ4ye1vn6MtXuBNW1LW8itbYxlyfpj2phWdqxvsPE1DZ944kn08bpK8N0DJ79K6k2pbZTnJWQC1srz9nvHRV7iwA3U6/ahUSF8RGUpb5xyYU9smyKShoMh/B4jO0NkZwKMJYXMC4O4LHPGybiZTwn65Tl9oauWZeuowWuocTVkyJJlx/UsK+Y1Xcnlzs/7jggX/4nwxrruw+O63GB8jKPl0t8FggjMaYTsjJvU8m9crGvezFzmJHDGyYNtW0qZ8rxQQIuyaGHTRoqIxj5kWYLeRYObcXYmQ9bOE0AaDMa6emWDTVpiAw+dewvYxZlczxuxKetRt7OIvVmhz6EwO/qO73qXDobP6Vu+5U79D//D9+pf/5v/Xr/+G/9v/duf+fv6Zz/63+nnf/F/Yy38Cf34v/w/dfRYX4qJOr229vZ3m9/eTqAyGO0zzqThT0TIV8Rh6vwbwfQxzMtvz8/L/mOpu48I6KIG9NpVN7k/rs8It4mmTkQoITcZcmFeuU1E0N+XgrgsY+ZXRKAn6/CglO1EjszZ5lCl+URE02fEYR/icr8kzSf1cbA7GF07iWtrq02U2L+48Na3vUU+5vBxR4eo1RrHvm54OKjQj1oBsi2M42Aw1bf/uW/W9/0n362//p/+ZX3D174LIyOtLvU5rhDH4i2liCbK5dSLeKvTUo3D4Z4MjVDgrJoAnkSbMYuyVF4YimYROH78uPyKgJXbBsELa1EUMHvagIlmRTIBPTuPk1JoY/Mm0cy+7mQTcZ4I+0NEGR944D7merIpL8tCeywkPmZ+5ZVXZWfsueeeawyPd8zud4oi7+3tKpKUs4swnsZ5xK5ywg4vQixg+wj3DENx0Aj0pHGIJo2S1VgXj7OIlHsh97vbX/3VX62/8Bf+gv78n//zMp2/8Ru/Se95z3vAaUHu3wpcMH/Px8bFOBjqxooJwVAznu8NxqeBWo3wOy+uWiBnMJLcv9nH7f808Ma2bjMv85rivMtmzNfRQGiwAAAQAElEQVRgHOYAUnwOsXE9g5+5/uvgUikCnP2BfwhPQw8K/UDhMp4pSaZTUeRKEY0C1DiIi0TIlpeX4PedzfcDLl++1PBjneiOvx3//vd9QL/1G7+t//1/+4f6b/+b/5f+x//xH+jDH/6IfuVX/oOMXckCMoHfl4lgTlgMh0Rhhix2EUmsgzI/DmXlFX3yk5/EkblLrXapFqctdEAk6QiRqlqtIlNOQQluk8FB8952NcV4cv6bpWCDOtSI8h76N8F5O33qtP7sn/1m9dDJjDY721v6wAc+2Dj+XeQmb7U0YVFOGGPQUkSmUGLBGqvTbmNopxjlqbIsyU7vY1/4gj70gffrZTYXTz72uF564SVkt2zaWKYDJ59hmvoib9qpubzpqeRnNcezZZlpxkahhqeGBB2yYGYzKhPJs9ObM+aVyxd1/eoVtctCg/09ZcwxFJpByxQh62JmJ7zIyIM35ZFCczm3zo+gtW3MYDhoXp2xHt7cuIkOb8n8cKTnMmM4Gj5mA7uJY7DDScIUuozRN/PPm3IxbsZC1MLB6RFx8hiJshzdHbMJ3tnddhXZQfWzMfQvsSUry8uyrVtZWdaJk8flTcHR9aNaWlnSFca9cfMGJ0p9NnFnaHtUBfNptwr5f1+7zgnX+z4IvS+8qptElzfZlKcsyV9IXlxZlI3iBDpu721r92BXe2y2rCO2d56P8bUjeY0AgDcWBzwfIB9Hjx5RC1vY7bQ1GY9wSAbNfUqp0Sc7j7ts6jrYzIWFBR09ckQn2SwgekSKV+QNVp8gxwnsp19TOY5jtdBbUFmUaiFTMzYRW1tbza8fefNgm3fAhs2OqMdwOoVXFdEo61aClwzM3HPlWSZvPv0qwRj6z1CQFrKoSPIvv2R5js7U8heTJ/QREY2tdX81dsxjRwQyDi60c9ugbZYX8jPPO88KtcHTfBzgcI7QRfOM5vIvwfQ6PdaYnpYWF8Ap00K/B3pV096y5H7EZTovQB87Ys57Xqad5+55O6DiX5uyTPR6PXkzZTyLolDQ3jpaQwODNwoVdJtHle1QiloBmO5ZymRH3O9I+z5xX0GbGU6V60ygVcY8J8h7jc1qoTMry8vyPAvTjL5Xl5a11OsrR8cPdvY1xLFOGNnEfc0GOkvQPxWIVa7MtXiWR87ThO0pZWe6BR0Lxq6hfQad29i2Ii/hfYsoZk8OJhw7epyoOmXQ+dzps1pZXNI6QQMYp2vIPM2atS1Hd+wQniRC7eBFDp6bBNy8YfT3OHa3d+V3vV94/nn5ewlXLl/VpYuXKduUcR0NxyoYO8DQdCjBpc2mwLTpE2UfQRPLT4foOqSCbCHLTAXNI0Im7RQfYYQOOLX8iMvfP7HOrnOqxC3r70A3OVH0mk6rRsZzbIHnk4OzeW65iBQUVchK7WZfBhFu/WXFijgsjwhZNoxfSqmpOGQjbT20r1IxCePhsl1OTPfhH6yGpjf07DPP6/r1m8jqEvh1NBpO6AseQBPLeZ9N3jp63Ot21EHvhe2dTieMLdaNUePvHGU9W+Dk4NVXL1Ke2Jj4eWJNGeF3ZaqQoaJM9JtkeTO9mDLjiUj7eeXZpqazC9rZfYpT/w/r1Vc/SfDxCxoOnmeD/rSuXntUTz/ziCaTHS1jv2ybZ/DCuuGAQVI0YzSyj+wF9w1AF49lEFdEyPk5RFAL4NGf8DFPajXV4vVqEUGZIVEYwPzj/JeDbYRrmD8ZtspphOtRSmqchKQlCGNw3sAjxpFK1nW/zuZ34L/6a/6MgmHzItN7vvbd+n/81/81NB9rim7ZxriviKDd68AozSfdf/+9uvfeu3Xi+LFm8fDrGKdOnZS/FLh6ZLUZKC9zLeK47B3sN4tGhsLNqqlqOt3aGeodX/WV2tu8rmJ2oBuXX9ZSt9RyJ9dSu1A2A5HhgWwcV1ZWlaekIk/qLLTV6rdUdkq5f3RPWZEDmYI6YCvILI/5xFNP6YMf+j1d47h2SERre3tHf/fv/vf61//632h7d0d1IHwslHmey0bQAubFPYMqCws95Yy3x8J26cpFhPsqBvRFIjwXZAfsxsZ1Xbl2pVkIsrxUUbaIbC6o3enJQhVZov+aPIpQZg1RjUOFwI0Zs0ZzpizciJIqCG5DtoBxvOPcOb31LQ/ra9/zbv2lv/jd+pv/2V/X93z3d+mbv+kb9e6v+Ro9cP8DOotRs6GeEIk4QAk3iBjs4fAvEW2wUs1wHipLCvMwLbaYt8fMEJiqnko4R0xYiflzowqcajI1bSqnCqHrcj/2iRTBXIDmGa2behW9VLIzMAeXvJ6v1fyjbkTQRdBa8hiGBK+cWtiMW2MYqetKLm/A87BnCDJJIeNpwYwIRYRqyivgVjOahrhlXMbxneuE85UsdxXOn9ikJSZeg72fUKWhQxfDZH5cunQRh7Wje+/BCS5zXXj1Zfn3i+88d6fyKBV1zuK8iEHZ197uATLZYjEZYlSm+uSnHpH/58dPfPIRdRf6GmHgagZIRS7P107Ugw89rPPn79D3fOd3a3djS3vbW7p+4wpRgn1tbm+qRPYrdKSi7YTNWJGQTWhQpKQsJCtrAv+VpQUiwiPKUmNA77zjvN7z7q/BecaYIlfXr93QRz72cQ1wKu+6/37V6F6LhajdWVSoZMEs1cFBSVCrS8ShZK6byLS/YKnZSPeeO6NlDPUWsrW0sEL9LrRNGuHIZknK8lqdbiHCaswtVBFZr5DpBJLTaqy8FaqzmfIyNKu5p1GeciWOKYtoKVchZsR9zRwqPf/sE+qUSQvwod/psuC3FJGQwSnjzhr60EALywtKeWpeC+viGC2vrihDf4c4UftE72v4XuB89PoL6qJPOzjuN3FcL165rOdefEFXb1zX5WtXJWg4Re4nLCq7dg6Jfo+gVUpJbejihdBH60MifxWLdESoAz36C33t0WeGLvmoPk9Zo9tuB6Iaodu7bKw70DQ4haihVZ3VKtq5Ll27iN3ZoP2WBgfbquuRgmebu5t6yzveqvZiVxn1Ajpc27gGrld15eYVXbx2QReuX9BTLz6lcYy1tbfZ2J19nEc7HUVZynLWY5Ht9XsY8ZGyLHmKOn36FE5Ym3xCVgv4N1KFPNlh8KJsiAg5Euqo8iIL8N133aMusmL9P3PmbCPba2tHdccdd2llZY3+OlpeXtEq0dOzZ8/pKCc4u2xa/Est73vf++WIm/8jMet2r9dTgqZj+BMR4JUph18eP89y1fCgBb29iaGilEF/2kxxECLPtAutgzLbs4hADgsJhY8ICagEx+HlNvavZpwCx3pxaVl5VmiGXW3maqcUB7MsSmh/QIvQOpuGxtH2ZqrVll8xsf7TlTrtUi1kyPmiKBtadCyT1LMzferUKfUXFqDBMsGNRdBOzSarS19DHCbPeXOTE1vWnAljG0ZEXZ06kmwwfwrsQoVNYhoNTWrsXZkKZTXzTLliJnhVyzgk3yuhNZkwYWq3SuXQp4u+zJDPFvPudnCuwNGvf5WRa6HV5UQMPeToX5j9pEwlG0jRT0IPYxbKKWtlLdJcndxpov+60csSuucS+NTYqW15Ld5DH4asO8P9sfa39pTTz0LZU0V0tKTfXKETOK7333uf7rrzDr3lrQ+rz0bGp73m+w4R9ReffxGnboBjNpD5XxaFFhcWZfnr9xbUAseSyOzS4rL86zQ3b2zoRTb7Fy9c0h6RcDHOYDCSdfcqm8tL6PYQJxqyKS8LpSxTDz1YIQKfke9Alwo5swzl8DNSJp+kmY+gq2vYhBE2s0LmZtiDVtlSCczQE1HBepDnyBPPAppUyF9Gvwl5i4C+3IsrIhRxeB8R8pgRh2URQQ2ppq7BbT2W835QFEUT1BmzaRghMxFJCR4KA5JlJXZd2t8bYzemnOgvaYCDPeaEbnX1CLLQZU3qIieFRvhM17BvB/hcB0SRa+ZkOa6xzZYX6/spAjMvv3JBiTkNhnvaty3C38qx3WAtozrDhk/rA+jJuOhgK09a7DKH8bY2brygnb1X8bEuYhuwZ7uXkdMNVHcLnbvMPC5oPLmpSBMi5jjlE4Ez6wenukVkygiyIPbIGfS4tYGkZ4nFOykUqHQWwdIya0BorGGGnBs8J6qZbG8AGgZF7gCgC24OP5Ad2tMLVUTj+b3zhoDeTl8r931KggmKLBGNnynlGShWohf6qhqIkCpoq1s4Tlm3EwQ3nq12i0DPhj7wwQ+wLmCTaf/yKy9zKv6rKstS3hgnOqALmtdy6ntDcGdIPma30bFxSSk1i82YRWbMYjVDIF2+h/Hzr4HMBd0ULFtFM8ji0pq+4u3vlH8r07ucjInNMIwHB1O1MBY2lIsLy1paWqF+m8nUWsC42YldxHmfsrBvEv3ZYhH1fwjz/ve/X7/267+mf/Wv/5V+8Id+UD/4gz+kH/uxH9PP/uzPyV+igjqyI7pGhP3tb3+7HAH2HOZ4RjAtcKhhdgujdcDi6/5NODN2F8d8YmWEqEWZg89MbQg5V7gBhnSMkkyYv9uPcJL8P0q6bUTINLIBXsCgODLtBfDee++RXzlxlNrvc58/f755BeSd7/wq3YmRWmaeYwxIaeOR4pDGKKEXsJzFKkdRHFFx9M5fSr2BwShQWM8pIimAlDKM057MkxkOXI0kVRgdp3NQcyHYpH42Y46QoREdipq0dgaIgE7gEkF6G/DoSz7uxwbJhR7H9059HxFOFBFKyM4cIkIxv1eoucDX7SKiqRtxWJ7dMnRuG3FY5nqGCuTNhylyWGNomq6oYnwsP+ZpQw+eVzjcu8jpGNldXFzQqdMnOJG4qV/6pV9oNlRHiQpOUfAbOJym96mTZ8Ajx3D4F3cmjbPx2OOP65FPfUrPv/CiFElLK8uy4ffmwfrAFBpFtUw52uXfCf7EH/yBHn/sMf3BH3xcTz31pF69eEHPPv+sUiYWpp5SqpUkpQjQD3JSRFLYUGW5rCt28gL88yx05fIFveMr3qZv/ZZvxkktWMQm+qNPfFo/8iM/rs994Uldv7lD+gRGcKZqliQ2DDULbX3L6CESWj9xSg88yMKIk2qd3Of4+U6crhMnT2sfudvh3kanxamS6VfRKIMPEYHRoctaEji2Wh3BgqYsM644EKa76zdVIpRlSTXyWOShVplri6juEJ3zf6wzgRc1fdeVVNFRC3sgVlHzdIKOpcjQvbbMezvFKcvUB+cS4xUpU1GWqiG6Hc+l5WUV6KnxztCZfTYK247idqExuD3/wgvyN/UZSrVCQ+Zp/fXcZ/B9jP7leYYNKmQZcb8z5GaXPlr0axwcLc3pe2wj6wVpeVG9xb6m9YyxSy2tLqvVbenUmVPKW4WOnziuhx68nwDFacacaYMN1iUigDeIwCtLGmFnAj3oLfSUEQUZcvLlTdhNTtg8h4pWSsEcpRn0USQl7h3kWGQDtout2iBiaHodwLN2C3o09KyUQ6uIkBt7Po0tyfKGfimS/CVUy9ZsMkOOWix0NWY79NaH36p+t68VQTRzogAAEABJREFU7PHxYyfUZxNjR/skUcoTfn+XaOadd95FxOttzOus7Ji2caBNr53tbflXWrZwPvfRNd87OPA0gRBHwW3DjO8W0fE8L6B1SVT7phK0MC88D9PcfU3gf1mUKopCvoz/PnLTW+hrhDPv8m36qeDRAKdwgix5zok5b25syjidPXNG1p1etwsZavn50uKCuuCbIE3GH8tiFtCVdsbX/SWeDRhrg9OJ2jYSmlpea+Tb0AKvLpFWR2l7OOYRgRPUkje0xsP9XLl8WTcI/Fy/xkbq6lVZzpr52QlBhlo58zc/aO9fC2kVLZzSETo7U56S2oyRg1eeMnVxID1f0yZLSd5UpFrqoi8z6JRHpmNEmHu3cMpTriIvlZBz4+jnNRuQjP5K6JnoI6Nfy0GJDlXQsFUUjD+Qn2e0nOF82tFP6GNBf7koZcwaeUn0JRynGTqU0+eMOVlOhmyAD4B22Zb7X+wv6igbt5PHTzRBo2Ns1DwXj+vnnbKjwC4ZFnuLWl1aVb/T09LCooqskH+C0Bu7fYJML2BzfVq1sLioLhu0lGU6jn5ZbnLoaRmx3BRlqRZ0iZRUlKWmzM20t332vF0nQXfXyUgr9KoGTBtxuS/LWqTQDMPktcRtePQln3mZ0wgEhqfOkzSyViEzEYFdqxQRcp8ZOLsck0Ud4VTPNMKRzrICR3bKfSU730Mi+yW0mULjXm+h0VnP0/Jj/bFcWgfKIpeDNF02YTVyavmwnEymY913371E7W9oTP5gsIdNg7dlhl60ZLMyncJMkEVMNMM+7x/sUzwjX2lpsafhcEf+xZEyn0rVAfZhV9V4Swe7yPLOZWTlmg72r2nz5mVBJnU6LfW6i6xXNXOdybo2xb4lhSL4Cw3wiRnx8BMRMj/UXLVqOqmYg8CCR4pwu2ievvmf+k2La4g7hzer8MZnjNzwqIJffuY2TeqhG4QPx2nK/BCI8EMwZSzPwXwxP/oEQOwr28dzffurU/xE88X3NG0+HmsONbLH1IVM5mLWMKDWDEPDjSJlyhDSRHqAQeoh+A8++CDPZxC8o/l1gNKZdr/4i78Kw3N9+GOf1oc/+kngEwqEZGtvot1BpZub+9ra3NNzz7ygI0eOMfGEorV1+eJV/aP/3w/oH/2jf6Qf+IF/rJ/+6Z/WJz7xRxxhvIpAjnB+VuXd6oMPPoTDeqfWMDYWaDugnrjfLfz85z+vV155RQnF8+RCCSNUNEbeBBKX63uTsMfi4EXJ9SpmPyCSNAQcpRggiDMWWBslpEIzNgslxmllaZld+oJ8FOTNxrve9S5927d9m77xG79R3/RN39TgZeK7f49jwxYRzLFqjK8XH485JEICKijEWGZMhlJauQx2GN2uBicvWMbLdZxGBOyJZn4+To6Ipn1EyFdEgG7d1IlILgIOy9xHjbAcQtXUE4JOhdc+NTmD6McQcdjvYZvmCcWUJYCPy00/mh2Wk4kImf6eU0Q05RFfmuq2KyKa+hHR0ElcEcFfsGvwrZr8/I/HM3g+To2Dn0VEM1ZRlkSjDzBYfeR4phGL8oc+9CFdJkLS6XV17MQxrR87phMnTzTO0AzHaYON3VlOHVbXVtn4LerJp5/So48+2vDHxsy0b7Nge04ey2OaVzbU5uWNGzeaMT1v8+7kyZNaXlnF0LUZf4TM39B4MgCfqSrGm2FUJ5NKE6JSTUp+PJoqlGOApyzkBQ6RMH5jjN2mvvodX6m/9N1/UV/x1q/Q2TN364nHX9SP/NC/1C/9wm/pYG+mP/rDTzU6dLAz0nB/huHrQjwM+hiaTjOlvKvzd92vux54ix5421fo4Xd8ldpLSxrj0D9PdL/CMR5gKPOiTbtcKSvBM7G+BhKSaTYNIEmzkqhYW2XWUzXLFJGJtVOgrVmaaqahsnymSJWSZYSF27+dm2M/RkSr5nTs9xdUMtaMeYu+acxck7B/jeHu4fBltOl0OrIdyrJM3W5PizjYkTL59QSoo4xFt0VE2rzoYfiWiMgeJfJmibGj5t+rv3btetPnBGfCvJrLjfXQ8hMRMh+LstSWf7UDZ8mOu+fltMDxLnBqW91Oc5rh+4xN8gBn3RA47B3GHiBnIwxtp92VI6s2qutH1rGRXV0g0jTYHyhLGfydKU+Ftja3VbEAGiYstj2cDoG4cTJuDghkzLvF2N7cLywsYEP22Chehk4Vi+Ow0eEujqVlznNYhj7zvGUxIqBbV+7P/UaEFnGe7SDbtrjM7dzGtPazisWgghGWe79Xug4977nnnsbZ9v8xkMGXTRz+Gt1cBCfXc15c7svvu7fRlQn0MN9r+mpBW0NSyE6s1zQ7r0ygwc9zs2wYT8/5gHXGfTV1wVnYwqWlRWjZZjPQUwHfa9anAtqvra7o6JE1zaC927i9bX1EqKad8ctTUpYytQi2eAwICA+SyjyHBzP5fgmHr5UXskO7yLyOEtnPwHdMsGV/Zxe9OhAK3MCIspK6liWvPeaB5+DodpsxfGry6Uc+pReef14XXn5FL7/4oi69ekEvPve8auRwkw3+FjA+GGpChLwAtwFRXa8/dpbtzDo1jdzfnJdFkRP93JfpuIjMdZHNhIbWsynzCS2zEXTkXvVMYzZyo9GA4MAQsapkR3JCPfNmyJjB3Cx3fZz/Tl6qlXLZkTY+nnfJvVPXsQO+zKlIIBudsq3ZeKq15VW1aOdT2Bz8fRJUsoFo8dzOd057WYkqUa8l/8zgCZzwsiiZw0DenNXYQdNgsLPXfGHb/fgd8OPHjmuHKHnEofyaHyNwHiFTW1tbzFja3t5WRJJpIy7Pi0RDNmY1slkicxn6ExFKKWEDprC5aiCSlLBPWZY0ZC3OqFcjK25vqGl/O8zLnKZEYzJ+ToKM1Q24vKYPhpNlzPcV9JIC2UPOyEdEM571zK/D2R9wYM/t1tePsvb0wXOiGwTXNtigT/E7LLPGb4J828ZZ3iocLbc7GBzoYU5TrS/XOImv64lmFRs40sT8UmSq4UFdZcZCE9YDKVdvoa8Zp+Bm0fLqooK6luF2lpQT7OxkFZHupHZO2Hp2oInfvx4Ptbu9C99EPzON2YSNkINISa1uW0PkTUliICCE6ZeviFCijucgrhraVqrllFtFJEUEkESxi/5YiIjXns3bOzVUFYL22tMvzfj5G8E1IsATfCKC8Q/B5a7rdA4Rh/U8hp85ta39e3/v7+l7vud7ZJ9vlyCN+WWb4Dp/EiR50gnm1ILhMzmyEi4D3LmZvrq6ykKyrohQURSyAJj5JqaNa82xyDbHIZ/+3FN65dWLeua5C1rEaH3oox/Xb/7uB/RTP/Pv9cM//CP6oR/6oSZiaIXpoewrLABZSrrH/1PfQ/7N6Qd0hiiFFcjIe3G4TOTAP5H3mN8xfemlxgH3hIyDU+MTEbKSmUje3XqhbrP7NyHaXgAmY+2woK6sLOMItRrFGyCwXsy8MLitI+QrHFF5fP9HOd/6rd+q7/3e79W3f/u361v+7LfI71M/8MD9HLku034mj2OlGeCoOzUuJrqV2GVOTR8vBBEhp65jmnpupp8d/y2MiHexIyLnfQyp2/q5F8FmJ4tQuB/DhQsXDvupavne4DkbIqIpk+I1gdaty+Ma8GwOS4LEQHJYTubWvegnIkgOwfTNMErNWJRTs/m4nSEimnH9PCIkPhU4e55+PgdxOU/y2ifiEFcraNPG7QDXm8O8MsXMy3cMQBIYCgGuZ7r3WTRTlnEUN2wW8hNEQ2zIvv/7v1/9hQUNMRqPfPoRLRAp3GNT1cGJcvT5wsVLeoljIL//u4zTJiZgmfe8xxh5z8v3psEIg56lDBnCASPac43jzouXLhE539RNomyWu5JF147gkfU1JZzZ5nsIoJxol1KulApGyDEwqUmHHNVW8HM2xVjORtrevKbFfptFaKh77rxT3/s9f1F/62/8Ld15/m7t7455fqC1lWP6uvd8vX7rN35L+3sjpSg1Gs4UpC2iDopCebsvETVRXqpgXhMIeIBh9OsWEyIcAW4pB4cIcMpUFKUUSUpJGW1yIIuc9TsQm0xl1pIjUymoY+uYMJyaqgLnjDycVFJoARm+DE2yFDjME2hVqmaRGDsyl+XqtHsK7EWL/r1w+1WHoOUEA25HI8eZMT9TyjSCxqBNHx0tmL+3ykb0FfDar1wIfI+dOCFvmhbZSBRlS4pQlueMP2s2Q3bSM8beJzJqvXX/tkEbnKTdxIG0M7LIqdNVHO4xjomdab/CUHY6Chy7SV1pl6PchNMzBaFNIs2Cdv2lRdUKbaLDi0vL8tgVvMwi0yqbrtOnz+j4sROikhJlX/n2r9QRjoiLVKjb0CHkIIYrWNctTy+99GLjWPt94RdffEEXL16UF+CXCSbcuHlTHZzsdqetLhvInDnaGSmxya2yVJYyZdBFXLYtGXO+evWaIuBhJGzXijz/uc6Mke/FxUUdPXpU5v/ysm1bpRXSgr5rFrIxPPAXdN/BRu2eu++W7ZLH9TjmT0WdlBIjivVjKuNiPu7hqPqXMFpFi40aj6FbTfTR9b1mzPGw7dwkQu4+PIc+QR2ndjw9fo/5FtC9hq45vCjzHNouQ/6E83agDo7nCNvZxs5PCZREhGakjj5jqGWnuQC/DvRJ4GAoMuiBY9rvtpWBWjCHPrzOUqiHXVjn9GsNZ942pE3/nq/pZDvgNcIBlxPIXEmfpkezAYAHb3/727WKrtE7Mi6tHzlKxPeI7GAOkb0FNo472Am/anaTzeCHP/ghfeoTn9TTTzzJZmQD52bUtPPcvTHJ4Jlp6TTPUkPbMi9wYnOcZDDH8dlCJg5Y8P28VRZKzM10SszZeGcp04wNSqvVVssAP6bwtEKHKhw5Q5+12HSZ2L4p0PlK3nQENC+wWXa09zZ3tEQEO4+MyOcEHEqgpRb9BQa8YoyKSLjzZVbCn7wBUeb+jxH5PrK8pjXos+48+rHE5juPpJPHT2rMxvPBBx4g4NCW7YfX/atXrjROag2PpuhlUZSwtFKeF/LGvIDmwfwy5NzzjQjNL8v4DLtTo7uVAR67foZ+7O/v0c9MNfIwr//G9PZnEa/363p+Zrh9TK/ZgnYGhlMGTu4+pVxLnB5dw7Zsb23LV02FZezNAB/kpZdfRL834NFMWZbkoawjwmgURa4JfDIPI4I6U507e1aWwcuXL7Gu9XB+B3Q5VcpqVTjSnnMwZopSdZWr5sRTkcl9z2ZjbFTobjbRlXKFStaZpHbeV7voKQvkimDIQm9J3c4y911tbR5ob1fK8xbjhCpkwj5iyjKCqwQNoXEjtGEuifEO04hDmlXQvaKlaSFGPAT+RtKbX7Q/bPqmj+vDjppnt+ebgj/mz+31IgI6zl6r6WcRXzrg7WV5nhOoYGNCHdvkv//3/77+yT/5J80vO1n3Iw7bus2bwXygZokUk4Z+cgRoNqtgSo7hLUizZrG7wU58hBK2cCL2oLoFIKVDQqXEQHyKdlc9LzwQvNcPHJuBXnj1JW05YScAABAASURBVD353HO6cv2GlleWiVDDQIxbUeY4DBva29nBAd7VCxz7vsDRkb9g5iN5fyHFBtgLohnldGlpSR7TjqnTdaIuGcy2gHvBcP153rj6WYkhdJn7GBGNskAsLS/q7Lkz+kYi0t/93d+tv/yffC/5b9DXf/3Xyw72O9/5Tt2JgxMheaF79dVX5F8Z8W/Veu4zFD6H+GtEQlfZgCzgxJmYHsPgMY2fcbKz7bpO/cx4eS5OvVGICPVYMA1mmjcGprEXjQmbg32Oi4XCuT/P5zKbDvd3KGuhCPMgEG4pwvfOo3AIt2675gIwLzq8b8SftrXhsD28jAhxo0ipAY9rMA4RPKMOdlUNqEbxKlWHCHGnJl9hSDxfw4zF1eOJy6nLnM5h3m/Qr+i+ppfZG9o3bWifMF6GgO+W14o/CV7UNLTcDtj0dFiYSxbHtSNHmlcJ3vv+96psFfrKr3qH/qu//f1ESHGOktRfWtT68XUNWaRbLNJ9HETj2qV9xjiHtBcGJkcHRg2NjLPHtKwZbx8h3XPP3XJEtdvtoTOlEm29OLfbpUZEtKcVxggDKOiZUqGwE5y3VABZVuAwLSpSRnmtTivXkZUl+fe123kSZpIozwYR7h29/S1vUZ8xWkUb5wF8iHz8he/8DvRsoiefeV4vvXJRN1gMhxxVTmHOHgu7xaCO0JQITgVdt3e3dfX6FXIYGnAqiyRWVcaWirIAxZCvmRsqVEHfjIIM/hbwJ2FUg2fYdLmcooY+FeUFi1/JwpdoV+IQXb9+mZYTzdhATHHwRV8zolk10ZYRi2qbKNhReGSnKoefHjmHl+bBASdl7XZHLSCUtLu7px0goFNBu+msxshXunFzQ9ewLfvU39nd1zaQoH+WF40t6/b6OKa9pp8SJyOj/wIcW9gx61sXXtvJPkAGLA8r6LRPNvxlyxs44J/9wud14eqVJqo9QB8diHe6DN52vv2e+IS5u2/LYA8nsYI+1n3L01kc7XOcmvj96DPku9jIfrevEvwWSCuO5He2t+QN/4BFN8uSjFcbeXQaYarUMl4d7Oajjz2qZ597Ro89/pheevklvfTSS40j7gV8n+joFJloMzendp5tI/3LKl6YE/LnjYZpmVLWLNa2X6aB68/Q06IokbcdbdzcbBZ4z6PFxmUPuvoVkQmboW6np0UinSvLq/LrKT5ldNsIOAWMWSeKPMdxGsmR0Zpo7sHeAfmRskjKGbtijbGt88L1MtHfq1euMt5Ypp11zN+luMGJ0Q1462CLNw01dE6Qw/SyDM7gR7tVNnoprhr8W9h7j+dI6wzaCplb6HXRqRV1/AzbXXHUXmZJNbSqcDSRcpVFplZRqKKsTb1WUaCfmTwX6/oB0XY7Ss474n6dzYud1rXVI/K6ZDqfOH5cWUrNpuXM6dOybXD7bTZhdvaTpAE8YsFtaDHhtOM7vvXb9A5Om06fOEU0cUFlKpRHBo1ycCrRnZlq5lCCjx3uIL/Q6aiPLHfglfWyA3/sJOeMbfpk0NfybR7kzvO8xtQ7oFSjNzPmaPoU6FxhfqCvE+xDUGmMHmR0coyNRg4vc54XwIQofJlyJcxGCX59ZCCmtSgBch1GsUPZrQ10mzEz+q3ggeuMD0ZyP13Kc9ob58Xeggrwq7AJYyLX/uLmPjpu2s4os5yV1E8pyRvLRN2iLFUClrdlNoNjZGDKfFKWYdOE0zmRbVeFvfIakuVgQfuauU2Rj3a7JaaFPdlFNColnulPeUVEUzPiMPVNxGG+QufnfR2mIZdNLfvYpm0i9f7fbY2D5cWbNONSloVOnjjZ6KLvU5YU0F/MJoCafmdsGj3KlHnavpzg5NQ/V2z7YL2wbM4InBxOpZYnGEE/0LnC1tY1PdW19va2VbRyHQxrrSNvm9tD9frHcSLPqts9rbpexGb2Vccy610Hm9SB1uuU9wTplLJCQ3S7EsKUPExQzl3NvWpFiKsGRD4058G0qujDZYnyJMkVgzJWevDSl1y092P6u704IhQRtxc1+YgvL2se3PanZoyIaNo7b7D8OK2wQ04Tz+cAYjLdgz4Mzm+wmfXzCYGJO++4A7u3ppc4sXKZ16x0SHyZ5waavvZx/4ZkBrq0QJmtoBZk3w9RPhtlG7rHn3hCn/jEJ5RlGcSdNeDO3UGNAYwIbW7vwbQlnTt9Qu/6M2/Xffeeh1xT5QjTAX1tbW/o6tXLLJBjBH1bx9aPYFACZ3tXQxTNfQ2pZ8S9MEREg7iJIi4/N65FUTaL0T5OqCMhjky5zgSjOUWwKxjrBWKKYHaJThwQvfy+7/s+WZBvQrD7779P73znV3Es+hY9+OADOo1R7FBvlyiVo957bCQMZVnq5MkTskJ3iCCBTjNv4zHDYLv/PaI2xte08D1oNjgbF4NxcX2Xuz/jNbPUUhARch3f+9l3fud3KlLIfRnczqlkdquhvRXLbeb9Op2D60eEnN4OEaE3u+Z1KhSlQhjdT1MG11AB3Rq2MVxNOXX0hsvtjH8D0N19uMwwr4qavYaTy27vy/VYOxgRvHnoe1RNEeDMh6KGHlJA1xqoGnAfLrPjNUNZylsGOUeGvYkxHs8+9yxO5TX9F//lf6n/9r/77/Ser32P3vXud+t//Af/QG9921vlL/oe4Jj7Cziubz722TTledFEQU37HIfBqW5d5rHHrkDa8ueTCEdF7Sg5ajpF/g7LNjFHlVo4AjNkpYbGNfTjw0yS6sYAVqrrisVhLC8IJdGLGU7AmMjpDIUO6JklqdPOdfXKBd15x1kW/oEKdPBVopt5FpriwPo9xgff8pB6iws4njf0IhGSl3DCNlng7TBeY5N8g0jKtY0tvXzhiuootbs/Aj8cCxXKyp6U2prWLU2jrVnqaFyXCsqzVlepKMEvR/4CXkiZW2ahIiW1oE+RMsoS9wX6nKtV5Oqyydjf3QTfPaKOO6o1lVlaQzc7DMPBSAdElba2NjVC9633dmISfbVxrnuOdDFu3QhD0uLSslY4IUtZLkezc541eSJ6QyI+M4XKTkfdfl9Fq9WkvYUF2qzq5KlT6PAK+GfYgA5zyLTJuAN4v48D1aPNBFuxQ1QwKwudwTHuLSxocWVZQxbyazdv6NrmTV0ggrSNbdjGnrxy8YJgoZZxzPfcz3CgNjZkwFx2cBZ64O8TOH/fwza0zxgLC4vYvT312CwdO3pME6KKmzi0M+yBo6W2DT6O9Ctqy8vLWgbW1tbAN7FI7hLRX9BZcOvizPf6PQmCBvbC7f3OtB06LwSmo3XA0e9LbMyvXb+ubexURIIGucbQK8sy5XmhAjoOcAQmlM2Q3ZvXb2oEXgfY1oLnxEyQsYkK+NzCubPcH1DfdUCAhbilKbQrikIjbHcL2meMU9L2NA7BAhudLDL51zO8wbBDtYENvk50b5cgi/u449x5+bWrETLRIjpao88oBqc3u7py+ZIuE9EfQV9xzRjLfRgfy10gIDMckSLPwHNMHKVWGxza4JqDh8ddXzuCk93SIrgcI99HTlYJ2qwuLWpG8GWx11Mb/MejgVKokcsXnn9OX/ziF5vvXfzBxz+u3/md39EHP/hB/fZv/7Z+/dd/XT/10z/dvO74oz/2o/rlX/5lfeRjH23+Y7KETvTRwxYbJfPF/PN75OfPn9e5M2d17Oi67jh7To7k+nWVlcVlcJipmlQqs1J9HNgcekUl6RaYLhUOcgVdAv3JmVeupHbKtdDuafPaDdXwboDcbaLrB6Q3KbvExnvfx/6AHVvzcgG5rrA5/o4AxFJeZMrQZURJZVkgY32V2Cw7ttYP07VdlhrDW/fhsVeXVpQQ/mQHDoe4AgR+zT2p87fjX2TYGPBNgHnWygtN2Gg7wp9R1kYGS8oMrbLVzNupZWwup7YXKcuw/TVr5lQLnMIcroPcIxMB3VOWKWBgXuQK+FjhlzjjOfq5ba3lFMo2+lRhX11PWCeX/XFQI2Ou69T8deq6EQxCxny2DhhXbhVKikgaIM+ew3g0bfS+gnc+5fLGdnt7S1euXOYkdENb2KIDbMoMZ9ldzkHNVauE/gPWhOXlZU7+79GLL72gyFKzRm1tb8M/5s2Yrh6gVMPfZu4UzHEqoMmsmmjIRqrTS/hyn8Um1ECh4XhFw+kRDSZHNJ4dU+RnlbfuVLd3r44cfYiT2llDoRn4D4b78GAqj5NlOfkaVbWRZrBbnwiQACJF86yGfn4UQbkzt8GtR5S4D6CpQkrJm30igrH/eHizNi5LyEfE6/jMcTLvQLLp0/Xm4OcR0dyaht7gWN7yPG/snfuzTR97nb5Vz20MbjRPnZ9DuslRlv8Humefe16f+/wX9P4PfFA/87M/px/9sX+uH/6RH9GP/4t/qZ/8yZ/Uz/7sz2ofA2xBcUcVgmrD6sEViYVhBef6bn3f936H7jy1qrc+eAdGZFdXr12Smbyzs6VWu9DB6ICFflcnThxTt9NmnpU8GUNRFHJ/HsfvMwpldt6C3G631WWR2mVBtHNlHDqdDsZhoSEU8qUEHi0MrQnhdq5rw7K4tCBHqwsE7vHHH1eHcS+zcLpOhUKuckw4QgitdBOMr3fWW0S0bhJV8RFkGwPQ63Q1Y4c+ZjGtMGxJ0eDd7XYVEQ0DTJM5XjZUvndqJtmZ8DwK5tgBb8OIHaIdM8+tz+JZloV6RGDOnj3TzMt9uw/P13MS1x5REd+TRdBtjQUNa9/KdW4HF0ZEg5/zBuM3hwpJd0vfN3nuPV5zD39Ro2aM5hmN53Vfe0595w3zds5T1ayT60eEYEwDEfEajhEhX243h3lbzyEiwFuNPPj+9rpSNP3kGOgK4w4aSij+FKfFdDXYif46Timcf+nll/XcC8/rYLAv4/Jf/N//S00xbFdvXFMbXmTIxQD+59B/xrzNL/NJXK2iNIEbsGxZTinWEDlwvZXlJeVZQv6XGnlYYiG6774HmrzrJpQ8pYxhD8FtA8qEV76YgU+losy0t7+josi0vLikTqvTRLRqFpHJ+IAjwpa6vQJcc6IOI06GlhvHIsfBiKxSXoaOHV/VyVPrOn7iqHr9tqxvB0RJd3EmCxzmnf2x6qyr1F5W0V3XLC2rylY00aKqfFVZ54Rai+c0K9a1NWppb9bWJO9pkpWa5RjzMjXj+IgyS5WyqHEOWNTQ0TJvS81UarWomzDqWUyIjl5Tpx2aTYcaHOxBk6QWUaWKaPrNzRvNYuONygS9muFIZFkupxVGfQfn0Kmd4M3NLd0keu1nRVGq3e7oAIevKEv4Dm6RoF3ZLMLWD7dt+qIfL9J7e3uq4KuNYxeHa8pY5vcYQ7l3sA+9evR30NTx/dXr12RYhLfrx9bhT6ktNuJDnDpHvndp4/sXXnlZeziBK0QAX/VPG27g9LDAVPC3gwPn9703WEjtxFsGLWu74NLutLWA822cSs8BGckx4hnOgm2Wy1Y5LfNzR6Z3cEptt/y/yfmZ6w5w8Of2pLYCSLK98DM7425j/pu+W1tbmqIbPXBhVo1IAAAQAElEQVSyzCbGM1SUeYyyKFVDq3VOCY2XZd80SylraO3n8hhA4+SCq+/dV6vVwnkfN6eS/rLcyvKyyrxQYV4S/Fjs9ZGVrJnv8WPHdZQo8JlTZ3T/vffrGONZj/zObw1PRvB0bAeFuWXof4ksdaDVlI3ABLucwWe/uzseDBtbDOfpO8m4tJiDsAV+x9kOp193sDNbRC47ge28UB+5WcSOL2KzT64f1Qn4Vs8muvDqy3rkk3+kz37mU/r4xz+mlzgp2NnZbuTBdDQ9HCHdR5/8Xr4DRwENp9DPv6by6U9/Wr/x27+lf/uzP6MPfOADzYbXNnOIfXcaEXBHMq3MnwVo4nf5D4j0ry2tqdfqKVVJRSpw+tvoFbKMM7rPScIIO5NDy35vAd84OM0aK9C1dtbSAnr9tgcfVos5DncPVI9n2vbmDRoucnpy5ZULChzhiy+/2mwE/BOUSytL2hvsaTQbIbu7GpIuH1lWu9dWb7GnDunu/q4ybNEEebfjbfRTSIEOdVgLR/AnR1bFlUOHMi/VzlvKlFTDA/NhDgNO1tqcQtmmmdde8yrolqe8ec1mZXlFmBL4OZNPfCrksCxaWkGOMsZI9F8xrmXc93v4IHY6d9DHFrLn535mAB3sx0zWC+ezLCnRPoF8lic1A0mybHtO8zYUvfZxmcEF83QGvr6PgAjOABHRyIfH8vOIw2cV+Nv22D7NiPqLtcrz7nQ68oa6xlEZIcuOxhsq7u1kT7H1Bj+PCPA2JOYyUZuN40MPPair165Q7rIpPtQe/S2pyNvK8xbluXzVGOIK8CuLkUmBrR6xhvQW2gQgWtrZrfTqhQ398A/+jH7gn/yc/uVPfUi/9YHn9KlHB/r8k1M9+lStZ18q9diTY33oI8/r4594WhySKi9ztbuMgfDV+EyB3SdRBHSFvtzKIPJhiEN6mP4Rh3nduiJ8D9RSU5cuwkBRRCjiddAbrojXn0W8nne1iNfvIw7zHt/g5zX2K+L18gq5cnlEOPkycH2D20eEWsibeT1k4zlm7XDez90wIjSvF3HYX0S8Npf0Ez/xr2T4WZxr/6TTF7/4qK5zZOcF7RiG0a9R3HfffbKRX2BHbAPvASNCY6If49FEdnaGGIadzU3tcGR8bLmt0c51LfVKjEYIS6iaf2bClMmlPGdR6MnGfY6cjTYVcWCGDZRl+VpqAbWgeqF0fRs+3/tY9J577mkmMyeaJz8hEmXlcrsZEcV9lPPuu++WlXyEQ3V4ZPmyPvSh39NnP/tZeSzPqSwK6gy5L+T8FAPvaNFNHO4BDssE4rqu8ciZg4lsiAgtESXxM49lhdlicXOfxsERei+c/mKnoxzG3fW9iPoVFs/DUaq/9bf+ptrtlh544AH511Qcsa9QXPcXEShU3mx2KmgYEZqPHRENk02bDONkcD4i9GaX282hqZdS0x5C8jlsE3GYNnwjG7eUx+08vlOD+3c6B9+/Bk27w749Dp3L6ev4JSkwzqIiMO9jns5uM3BuZ5obnA/aicv5OT6m0zWcpJOnTuoUJxXPv/CcWp2Wzp4/KxuqJRynTrcjt9mHny+9/JKGGL1dNi/GY5sIwRR5CeixzwIxHU+hsaifYcCrZjGICGS32/DhmWee0fve97u6du0qju9EnteIhXF7axubHs190wEK7rTGMtXNnCoFxjCiok7g5O2xweo0MmejfMBR7R6LcMYC1usv6uixE1o5ekxld0EH41rn735Iu8NK0yg0riS/TzzBUVlkceoROT2yfkL3P/QWnb3zXi2unVS0V7Rw9A4NY0mbo67G5XHVvfPAnZqWZylb1eMvDfW+jz2nf/sf/lD/7tf+QJ984qquHpTarfsapp6meVd12dYM2tTIwqw2bWYiqyzEAjtTJsnvfubQqIKuezubcoS+ywa7DfBUAzY7XlzCjWC/7YmN1sHBAc8GjdNm/oxwUjJ0zE5jq9PG0BcNJJwv30/g0/LKiqbMe4aOGGqo6v84KFLWlB/guO3R7wbBhBn1LFeg2OhRhQ6lLIPu2CHalehdVuQ4Gl2tHV0j7cjOuJ3qKmp1+l0Z58F4SL6nTRyxjZ0tvXr5gr7wxKO6ePWSUplRvkVkaKK7771bTz3zlC5xire5vaUSObx+87omOHY1tjAvc01xZNrtNum0WbRNC9sG2xfbONsHy3QOHWwv/LyFsbcdNhxbP6Z+ryfXcx3TcYZ8XSeKPW/n/sVlu+MvLdoufeYzn9Wjjz5G1PZRTkuuyl/Ia5WlspQam5tluRaQI4vtjFODKRsh/AGlSMqgLehDscABaCHWdYO7o/EpJVn+yzxHV6ay05sYu9/tmvUNLC0syY7XjGBFmZeaf9l8dXlVLRysgrbebLr8uOdH2xSBfFWq4Zkd+C34GfC8Tf0pznwCG58QuI2juRvXbmoLh9PvFdvhazGfHNz7ONrOf/RDH9JP/sRP6Hd+6zf1hc99VpcuvsrcamShi55PsR0n5Si7v6/zFV/5lVo7ssosao0ZK2eNiCypDmkRe+LvBZw5f442p6l3RE88/ZT+w6/9mv4Z0e4v+MvV8EPQxTLbwmGqwLsoSu3jrFoms5SryErlkatMZQPORxUq85ZOnTytCmd5PBrjVJXqdxfUKTuqKUvUqYiYnj91VmuLK1rsLOjE6rq6qaV+1tb542fUI11fOap3fuU7deLESZ08c0p33X+3buzc1HOvvIANmenClYvKu2WT7y71lXGKNpgMtIoe7LFBrrBbZVlIqlUjCEWRN+mQjcfw1qbHspGbzoa8UERqbGAJj7wmjnBOyryUeV+QFtDAtBD06LPxqBE26/zi4qIy9HKC4yn6SCnjPlcL2u2xSe0h7z5lz6hjeW+hDxVy4bYD8NnnpMyObITUIjrvVOQDHsyYRw3+I3wAlztfM+7twCSbj8uccer+nc7vnRpcZn17/XkgPzPwzTRh7XCdA+xPYmyv/abjxUsXNcY2evyUXH/qasqR+yxDrsDP/ovn5tRjvPWtb9F1gkLWXffnzbj7coBign7WyEEoyVdgq/I85HTKCalU0XeGjZnI8gvZoMuKRqO2Ll+p9IlPX9Qv/fpn9M//1e/pH//IB/U//S+/qr/79/+9/tf/42f1I//0l/T0s1flqUxmY6U0U7Bu5XRSwMOKjURKSREeLzx8AxHRlPlm/tx5z8WpxHNAvqC/kz8NRNDudpj3QeOIw2dkv+QTEeB9iKO4jM8cXsdHyHPNUynisJ+IaMoO+TCBhjknEJvyJtyvkeV5Ll/mv9N5n04jXu/DzwzpDo613vLww/oz73yn3vbWt+rsmTPybjJReY/osY+p/VNGLzz/PBGqbRSlJUcusgB5hYSBmHD0lWD0Hs5lL5MGN69qDSe7DWNqFpYZxgZ9AvGklHKOUg5gfIVQVopwWYL5LRl5H53ayJ09d0b/2d/8G/qGb/gGucwKZifUfVlQLdwli8McqnrGsfJQdIfuVgjSSJ60FxwT5uzZs43xHLGAf+5zn5MXMy9QVs5ddsczFr2UApxmUl2xW1xgselrlcV8aXFJNQLhMZcWFxtc3fcAY5khdMbN/TovLt+7/3mEqd1uqyiKpg9HP/xLKa5rw2H8PG8/d/o3/sbf0Lvf/W4t4zR5TMMEAz9P7Qy6re+Ng1PTZMrCBYqKOBQQl/mZISLAav6pwaNqaBNxWNdPKhq7rtOIaPpxeUTI85735zEjgj7qptx13M7gvMF5g/MR0YzldsZbXH5mIPvax/cGjzUHP/S4bmv6uL3zhvmzKcbTTpfbmt4pQ56IXvhLJo7gFGWhJ554XN/5Xd+p/9v3/d/0P/3P/0B/93/4u3r22Wfkuc4w0mN4v4sRrxVNGaRoZLFCaDMWjinGTKysFXVnOGzmm8fy6z5//s//OZ08dRx5G3DcvdfApQuXmgUx1UmIEvIk5VmGzE+Q0YHoUoqZsgwaoh/tVsliOtMEHrY7PWVFW1VQltqqiSofTHIdTFraOsi0tH6XysVT2hyWGtQ9Fb0V9ZaPKJU9TGBLdWIRzjo6GGdEq3tK3XUc7GVtTRb10//h4/qV33tC//pXP6Uf/fmP65/85O/pf/2R39T/8oO/rn/364/qU89MtFWf1WzhYX36uZHe/8gFPXO11qR7WvtpWfvR1SRvaZKSKox5laZK2ZS5zXAKagnnt5Uy5cy7k7dVRqHrV6+qVRQqi0xjnNQp0e4pcx6z2Iir3+/LPN7gBMnf0fAXfiNCEcGG/7r8rq71zPzNMG4G84zRoOVYXjxa6Nfq2hH51Y1ef6HR7Qx6u43bbqPfFbwcs3G2Lnm8KQu5897YgIYqeDuhzAvYAQt2JWzA8qKOrB/R8ZPHdfTYUehbsegwphewLLTI88XVJU35l5WZpmw+ogj597aHjuKPB7q+cV1XsIdPPvukNnY3dfnaZcpuaAsnvdPraszm3XofEchDpgRtjfMQx+TVV19t3sG2k+KfknrxBY6NqWcbMJ+D8XYfbuf5RoRa2EXLZ82cBaEiQg4UODrbwjGxA2wHusgKWVb9Hxm9StTzqSeeQn73se9DOciQp0xZSsqhZZac5qqQ/4zyFEkVzl6ectVEMRfZEPrez2eUt/JSjmJmkcmAVgqSys/hrsYEaHIUodvpoit92dnqd3s6c/KUlnDyc/ofE7yxY1YzptvYqfOcPOaYqO0U5zMTT5hjnwjuzavXdWL9uKb03UGH7KxmOCGGHs6p6Gfr5k3tc0Kwvramhx98UPfdd6++6Zu+QV//de/Rww89oO/6ru/QGZzRvb1dXbjwKk2m6iGj3tStHllTt9fRufPn9NDDD2kN2UhFro3tLV0lGHMdGR4iY36dqLuwgNP9tP7RP/4n+qH/6//SR//gDzQkANTp95CTWlPWxBn8sW3JItdgf6iNG1voyw3N2D0XqdRCb1EHewNJSW3w929RX2eOmzc2NdofqUyF1hbXMCWJfEvdoqOFsqvl9oKOLRzR6ZXjaleF7jhxVkdxtheg6wsEFz776Oc1mI3UXemru9TTuXvvUGuxq53Rvm4ioxt7W+pwP8NGDYiGdvodRQqBhopWrtFkqOFooALburSIvuH8RkiWY+vUtNGjSq1OW177LJs5NsAym+OEMyFZxivm73u3KctWU9fPbM/dBpOLTZxqVleNnhT00et2sbUj9bq9Rmcr9NZ9eUz37/sCniws2q5MVdO2Ax4G15li633SUNcIDYNFhCJCHi9DziNCt18uK9Enl7lNxOvPI+K1dhVz8fiu477EZb10e+uiddYbYIqbT5Yl7N6UsdWA8aK7pqwG54p1rWJuDzxwv7I8IYsXGvp4rjPsbAEtDtsEbSp5bkLZ66hV4QvVWKuU6FuS9dd91RC01TJdSuosajxZwp4tS9lxah9BPluacpI5Yu0YjhcYd516HRnBRfg8IEgiLutjhc5XzDkxiPE2ZFlSBg2pAk4zVeBv8L0U/EugGIC4QhFBKjZkfzwkBWL3AAkYSQAAEABJREFUOjC91+uLrupDPpL9kk9ENLyJwB5TJ+JwrBl6J66IaJ4bP5dFHD6PCEVEg7/nEhHy5XpODa5v8PPE/F1WM4bT2+H2smQH0T+P5+jcyxyxv/jii41x9/vMjqi6oY1+DVHduQeMCFmIIozEIfh+8+YNtXAeBuyW02yoo8t9tVuZiiKThSInzfJcQ6J+RsJRmaMc3y0vL8lfEPD9O3H4HUlwlNeLsAXKC4THdl4I0y4bAOPlMguYlcgK7TJDnmcoWN0o5PLyciOkbuPfuTb+W1tbcgTG7865XZ8F7whGdA/jmmFQDg72tU9+4N0oc7SzfYxjzgLcF3G0xzjrdt6PHj3aRLKHLIoGOwoR0QiYcTYjPK4ds4jQRz7yEXlsK4sXTv+aiuFXfuVX9JEPf6Q5HrfhsdPhuZoeE4xzq9Vqjrucul/P232bhhHRCIbzpoXBc5yDy02T2yEiXrv1c4ML5qnzbwZ+brj9mcfxvcudN27zfLOYINgud505zJ/P6/rezxqsENimPqnLDL53XUOFHFoWEQMehVxWFCz2GCf/ByOmkWVadPbt3/7t6hKJPBge6B/+w3+on//5n2/e2Tb99+Gxo3zrx4+xYJTw7FBeJmxq6BglzOS+iqJQB0fOdJ2j1GcRtZ540/SJP/ojeeN0+fJl+HdDbu/XjPw/1gWGDbRkfC0fEcFYhcbwNEMXJjjWGQvqiOh0ZB3V0dIM59rvSk9wavenbc2yNXWW79QTz2/r7L3v0bf9xf9Ko/y4lk9/hfZ0RDeHHe3XyxpnOJpa1kGN8UxHNEpr2pkuaBBrKlbuUmf9AY3bZ7SfTujaYEkv3iz17JWkndlxrZz5Mzpx99eqf/xtqnt3atY6pwlwZbevP/jCNX34U69qmB1Xa+kObexnqooFzcBb6FkUNcZ6X7n/45t2ITtnbaJYZVbiAIQ2r2/IjuKkcaxn0BWnbzgQbNQIp8SbHS9ElnXTOiLkyzJh3pruXqQ2OC1zNMdl5p/zfmYw7V0/yzI5X7BodzodaF024P7d3u1cv2IBcP2Seh4zy3LlRSm38TPzcDgaMq8xkcd9+FKr3W1r/fi6/HOQkYV6Cz2O2vua4Fy3+12lVi72F8pJ95G3nf1dFZ1SzhuqJB3gnDS/tX3lki5evqSyXSrDpmxhjxIG2+N7bOO2z8bP96dOnVK305N/wcIR2wnOZbfTbZxRtzGYmBGBjZ028lcgs8ePHdMicppDk4V+X6aB+3OQZIxzP8MZmpB2oVMP56WkjaPDBtW1nO7ikG7e3MAB3Gicbzu+9Qx+D8fN/WB/oK3NLc2mM00Je01J93b2tL21rTG8tdw3ZZwYjcF7SmTcX6w84LTmgBMjO412+Cc4xpkSDnsl33eJXrptkXLZgfcrJ0VeqFW21LyzjCNfTWbUr5v6rbzUU48/Kffx5BcfVztvyY52KxXIYK2l/qK2mEcgdPfdfY+++y98l/7id3+PvuHrv1YL8O769avy94defvlFffrTj+gzn/l085+abe9sNZt0RyGDdcFrWC3+IaIZNse8Aosmkr2ytto4hEPsxxibZ7i+uaF1Nmkd6P/7H/uYfu4Xf5ETjqsa4exlZdHwvsVcs8iZfdbAwd5A25vbcllNxHB1ea0pv/DKRWg8k6ognaqCBrNJBQ2kTtlhjktscDPFVFomsq3hTNX+RIkTsGMr602d5aUVnb/jTn31u75GX/cNX6eH3/aweksLurm1qRubN5UjjyM2woPpSMK529zdVioyDdkgb++Rp8yO3GgyQtZrHQz3tYfz1e13lHjmiHGLk6EpjqBfO8mxDyCvDuurnfKcOc/QPUVqNsUpy5SyXF7zLJtt5Hobmcsox3Q2shzQ3fJsOfdabdt+9coV2f5aTh0MtKzOkOc8z1UUuRYW+hJ8chvrc40RzrKkGXjxQIimZrMZzeElsu4yQ01+DrffO2+YP3P6pfdSSkkFcujxbOu9/vgU6jjryxR+O2Bg3HNo4vauZ5wMxsvplDm4H+eN/5kzp+WN3UsvvaQeNNyCTxFqxjpsk+nwYh5BC4C/zLxuigMkAkJWlhV0s0Z2EnY7ZR1NZy3o24IGXVVVh5o9RfRp24cfSyqLFbXbK2yI6RvjNeB0MHgadJ3BswjuoBcJY1Gnrki/9ON5HgLltJNCvg7LDusflrj0dYgIRRzCYd2mMbgepq/XfD0XEa/fvCEXEczx1njkI0Kms7giohmL7Jt+PL55NUOnnfreFSO+vJ2fGfzccHs+2dEzgwsM7RjDmyHk87xTD2CYN4oIudz15gPb4LRR0h1/EYPozdrKIlGFA+U43YsLHaLDHa2vr6EAPRaNliLVmqLQ7a7zUqvV0oiFzZOvUEQ7pt/4jd8oOzB2SK1gFlrjaefbqXEyWLDKsoQJVUM89+HyMcbAEBEc7V9rwv4PPfQQuCzK83zssceaebRbJTSp5S8+dtn5tjDmXqCOEPFYYQPgL+LsERE7xC/AvyP/b2kue+GF55vf/DZt1nHEF1jY/IqIx59gcO0M+N6vjriNNy533HFHg4P/cxrP8w//8A+J8O/qYx/7uKYow1NPPa0NjkZBSl6ATWfP0anhxo3ryrLURARcx5BQcqemncH5iIAmdSNgxs/lBucNzhtP1/U9lZ1VNH8ZESVy1s8Mt+d9b3CZISIUEc1CU6OMFVDzwHWctzNlA+sxmzJ47DxVGNY1nTsEPxcLIg8UFCX6db6mjVOK+IQikjzvHONqWo/hd42yZ8gvFfT93//9uu/+e7Wzva2zZ8/qLW95uJEzv0L0Az/wA0Sxvqnhfwfj3mp3lLMIKL1OsylGzzh2cUSc5vRrerncDpsjXN/6bd+mv/rX/5r+5n/+t/RX/tO/or/9d75f3/7tf17+NZtWWWqKM1BkhYy6mIfpMETHIss1YpGMrA2lOur1j7H4tpRaq5pmixrlSxrEksb5MQ3TKf3cf3hEH/3UFbVW3qpHntjRj/27D+knf+WT+sgXbuhzL0715KVMF/eWta3T2ovT2qqOaS+d1Kx3h7arI3r8laF+6X2f0cq5d6h/4i1S/7z26jWpe04rp95KZOtuouPLGtZLUrmu1D6hrHtWQx3TJDurp1+u9evvfUIXb7TUXrpbB5MeDmZHVSqVyqSymykVUlFkKuCHj747eVdZlSuPUtcuXVWv28GAJyBTF8cupRxD3pGvosgbmZapAb2tRx1S89I0b5Mvy7LR4f39fTlfYK+86TQ/HCmyg93Cjpg3rpNSpjwvqNtqUtuQlGWIEBJa143smK+2BSM2zpPJBP3DgeFZf7HPBq2nyWyCTE8bsFNxwDG6X5lp4UCvrEAvbJadaGqpj8OyfGRFBfbE7Y/hYLVwzl22j4N97NQJ+0hSnjStZ/B/LCETxp8h2UjjtOCQ+vUO27gaHegTKYQkLHYj3YmDdPIEfGFe4lmF4V9ZXua0AB6khAM6JIAxZL6H9+12R+fP36GiKHXu3HmdOX1Wfgf27W97u972lrfhwC4oi0PndjwcNe2TAvQynLgZDlytdtmGLzl0mTV92x4ZbMdMe9PZTrIj1x6v3+tL9DEYDOVXrza3trHr40YPUE3YG8rAP0f+rRd5ylXmpZyPWuqULWW0931JHW9w7VhPcOKH4CiedZlXD52tcEK3bm5pMpgQod7X2x5+m3qtnjpFR/fddZ9aWUvHjhxr7h39Xej2ZXj0C4/qo7//Yb33d39Hv/LLv6RPfeqP9MUvflaf/dyntL2Dw4nT/fTTT4L3UFU1hX65xtiW7e0t+bITaafpiSeekH+z3d8fuMgm21Htju0/gaMJCu9396cw7yb2Z59N5hKO+AHpLxBUcfR7g3LXg5UK+DDG+yuQ1xabVMKL2ryxIW9GrqA7O1u7SpHLdJgRlbdcT1krDnB+vNnZ3z1ARsYK/nmTUZiKk0ocNqmXd1WPKnG8pclwqsSzlaWVRg9M37wsdOrsGeR3UQusd2vrR3X63FnVKVSzocyR5xa6O8T53trd0i460EU/+pzmXL5xVRevXtRnvvg5PfPCc7p0/bJGRMrLbik75N5s7uzt6AYBuCF2bwQU9GcnPMuzRlYn6J2DVyura9C7kutlRY4jPpT1XuiI63itHBLQSimxVp9sTpq72AU72AV9dVm7F9CXtZXVRrYr6DRmvJxn0qHO1yhaQGtMh1KWUcoTynTr8nPDrduGRvN8BNQF5vdOI4IkgXdNGsrzHHkpmnZjeH3AJsRyM8PBL1uFWvhImcdlzPk4A2yDN9yu7+48vxm6vQQv/N9++zWZEXbGc/GX7qtqxlg1m4YZ48DXqGR/KoxKMyPpMAv/cKxhourmN7VzRWTgCG+QgTEbsAoHOlUShk6FQgWdZPSXJejCODM2xqajZbKe1cpSQeUMSM34om5EcP+lH8/NcFjKc5OH/sGIvwLq18D1DLrt8v0fD+BWvw4RoYhoWkdEk484TF3ofhIy49T3EWAB/ed8cNmfBubtXTfisP+I8O1rEPHH3ycbxwlKPmXXVddVY2AGHJ0mFG2MsBRIpZEyo81kM9tG1ovUFGckIphcDa/GCFLSFMtRogAZ7dYwLotLfSUc69XVBRg+UY7yDg52VdUzZSzMKUsqihwByNVutzB8j+B47mifRWdne0cZzxkCxxJjguJkWSYb+DUcYcMxIjdnMRQF42XUrZmDcfdCbSjLshEKK4G4/KVIEtlYtlotvf3tb1cN4f3cab/faxaVmn66GJhzGB2/uuI5u80BkVBHmexA27nuodx2DGwI/tyf+3PMoc18Ch0QDV9aWpKj3F6YfEJgJ9tGw++729lwf4PBgPnusglZaAxrRGgbI2zHoU0k1XMynY1rRGhra0umvfkREeB+KHSS80igBL2TIqKp57oUUa9u7g/zFflZA7RWUFhDAyrxOazne7et4af11+lrZa47b0N6+8fOZAQ9Ij/GJoI8FZq20NRGxP1SpIjXn/m5IcQ/yiPCqDUQLgMEHA4dEnnj5b5mGLKUkkxTy6xldGV1uZnfTYz8AhEO88cR6Bc5fvcm6/HHiHxBXzvMlqMpxs08nmGgLQsZcmYaL/QXGnrOyzzOkEXf90vLy2p1elLK1Ol15Yj6PrL96oWX5auDU1BBPxsr4z2tKi0trxIprVWntlK5pKmW9MrViWbFcVXt0ypX79G0dVJffHFH//ZXPqIf+Ynf1MXNNpHq49ocLWu3WtO0fVZXDvr6wCdf0S++/zH9+C98XP/fH/9N/a//9Ff0f/zof9D//k9/Sf/zP/53+vv/57/R//ljv6gf/9nf1RMv7+iVGxNd3a60Oy61vH6njpy4S+2FY5pER/tj7C3HzDO1NJ6VmlU9peIo+B0hen1c+5M1ffyRV/WFJzeUgecs1jSYtFlYc7VwYiomHFlSi4U0TwknraUi5Tg/XV27fFU1jsEyR9cL0GkRh6RdtmRHa4Ce0FSmp/k/hwz6m5+9fl/WMecT/ROXg+kAABAASURBVBoiQhHhZkQir8o65aiPT+X8/QufIrlNRDS6dYCOVaobO5CyTH6vdh8nxfxy2ynyk+cZNmxKlG6AYzWR6N4OgeES0eftnW3lrVzBOrM/2MPOTZq8sGdrOFcltmtCPwuLC+qwkciLohlHWdIRnJeC51PkP6O8DQ2OrB/ReDpuZPbo0XUtLi7pwiuv6umnn5EjySiietC1Rh5HRJB3d3bZNO7imBaKOmQHd5/Axgy5Na2WsDV2Qj0fcVnefeq2RL8bRHNThEY4KpBBbeze0TX4ykJa4uguLSzJkEXWRIhrFlUvsiMcZiG/CWJkKSnRh6HAoYA8spOTRYIESYd1MvhYYAM7EuUzcHfa7faacuuAx/PC7VMPO3ydsq0uelhT1w52Rk9DIuWWDc+zyAtZfxL92akswDdFrjZR3G67h1zVyupMBzibo4ORepQlHAz3OxvNNBlO1HKbOsl9rkPr69eu60kc5as4yFtbG2wkxirYAM3gxyZR6KNHViW83TXWrwmnT7Mp+glvt4gotqDdlHtBSNvlXU4eaoVGrKEOJtxz33268557aC2ivYMmNd/3OcXZ2tttvk/xwQ9/WBeIym5zMlthE8y/Erk4YM0r80IleUOrKJGBrizLXWTK6wGIKctzNmZ7zcbzADk2HqZzTrnpZNlYXljWysKK2llb08FUFc72zs0dvfrCq3rxmRd14flXdLC9D33G2mWd7cKjDhuYbeRsxOlDb6GvFnxpsZYvra7oDOvgvQ/cr/N336njbBrzTqlRNcEuDDSqxzqYDVQRWBtV9IczPotKFy5d0NPPPK2XX32FjcxnsY97BJE25F9w8dq3ySmV1799bMABPod/AWqNdd33CX2sVbEWbqnC6evgSNu2X716RU5Nf/sBi+ib6WIaWOZd94D+EvJaFrmc2qaYzgX09LMMG5BSBikDkCIOU9fTm1wRh8/f+MjyHJEUgPVwwqYhMW4P/Ta+EbUOcLY9D3dhHDxGztzsr/jePLMjXbQKbO4UPck0Rdbe/ra36fKly9rB7pT4MF7TCuQiIuQxDvOSxzgE3XaFgrvgLyYHe5GUpwI9zZVluUYEFsaNDItnUkIGU0hFltQqc/UIEPR7HbWx5TX2pUCuTLsUGboI5StpyAYh0aj2AHr9qiHKHISdCnAQEEJLwJ2PIii9Bbp1vdbm1v2bJRFJEW7r1OB8fEnViGjq3F6YUmpuI6JJ/ScCjMCVynyigTfDIUNWIg6fux9DRLiLBiKiaRsRX3Lf3Nz2J40heo0gJ4WmOLJdlMsL5RBhHXC8V0NId36MY9NTp081DqEHr2CO04QwlWXBwjPVtU0UA8OW9ZY1DRjb6jbK2um2iPR9m3IUkVC3sOYI4J686/WCMsRYmKFjFoJg8hWL8q//2q9qa3NDNsCdVksrLCQPYMTuuetuMBXGKNc2hs9zsdObYLoN4ACFNW7Ge2trS3ZajacXIiux/6ezXq+H8lbyN/mteH0W82632+yw7VxZEay0Gxsb8v8wGBG6+867dAKn3n3dd9+98nvkdrjf8pa36Pz580RM3yI70N/1Xd8lv/byl/7SX5I3Aaad8fnmb/5mvQ3lsTKurKwYbXUwYnleQNNFWVF9umBnwa/wDHHm/GrKjAUoIprnVq4BTsOAOVLU9OG+axbDGrq5wOMZnLfx8fOIUES4qIGIw3wiPcxJTt2H68/TirGdN4/m4Ps5iGuef2PKo9c+teom778V+XndiKBbnoL7fFxXjDA2eu2Z67vc4LxpZXAbQ44hcPmAxSxlSRWbOM/d9Hvqqaf0hc9/Xs899ywOzLYee+xR+We2fGJheg6ROb97aZ7kRakJm0cvNBGhlBKGbqfBw3LhsabIZoHBu3jxkn7pl39ZP/1vf1b/4l/9G/3rn/xJ/cg//WH97L//d/o3/+Yn5OPoCr0yv81Dub+sEME5VdGSsp5afaLO5UmVyw/oE49t6hff+5h++Cffp5/6tUf0icc3tDk7oli4WzeHi9qrVnR1J5dfB9mc9HRtv6W9OKotndBOdkabpDeqde3mZ1Sv3K/syAOqFu7QsDyuWee4RtmSsi7OXVVq/fhZLS2tIXfoKfo9racYeFuAmWoMcIIf0zH5xuHualovaTBdZkE9qmdePNCH//BF7Y5WlbXPqU5HcChy6pRKzC8vEo5WjsHO1MEutJDvhMF97ulnlRCAAprOsDNtnoVqmXdZljWp6Z1liQWHsXmWyEcSzzK1sAGJtuZBRFCWN7CwsCCXmSeLi4uyjl+9elWf+MQf6rOf/Uxz4uS2bexaycLhugfYGzuhGXLTp/10NtWIeU9ZVLr9rrIik2VoxJF50SqIsg1V4zg4wu1fZBjP2JVk4NXKwbVqYMScZvC7ZFG0rNiJZ9q6cfOmZtDYaavTVsoz+s/pT42dmCJv3lQbn7uwbYts7PZwuLIs14svvqibOMk9bFONjhfgm2fQCujhGM2QxYy8x/Piafp4nrYr3my4vK5r5H7HyqQ7iHBnKTU/qeq+konL8wIelUWJTS3VbrXVgVYdNokd0gqaFIybcIDzlEuVVOalMtraTreYLwoig+2FuFJkbH6mGmLDdtkMbOHIbXJKt0GUdnd7l3VmqjwV6uAs+xWryWgiiKQaBz8142Q43114Di7YyBl2KKP+BJnMs1IFchYQNyk1TjSswWGcNH0mHOoJa9B0NKVPabG3qC7r0Ggw1mDvgN5DUzYYd995t5bYhCwjM2143GmXGuAg7mxvNvP36wiOkhoSc8pTppXlZXmeU5xvg+CrFKqBNvS6cOGiHmUDfwX5y5Hv0WQiv0IyJDVk0DgVReNsf4ET1QEObdFqyTJpvvYI7KwfOaIamSgYb4v1Z0Bgx186HBNVb7FZW1pe1hbrWlbkyunrKhH4m6yTlr1Ory9lCRs2I2gz0MHeUEWCXipVDSstthd1+shJnVo7obtP3qkudiibhrxBefXFV3SVDXGn3dWFC5d08cJlmXctZEDoW0IGWuDnaHYLHWleLykzjWKqrFtorKmee/V5vXTpFW3sbenG1k0V3ZZ8orO0sqQTJ0/q4sWLunH9uu6/9z699MKL+gSnuR/80O/JXzr2b8PvsPF4xt+dwbewLjto4/Grhs61MubWtxMLHbIE3dE3bx4rZDQkLfR7QF88kXkzge41bSNCCbnvIEs3Nm5qPJmxnlbyFeGWzv3HoUZXXCvisI3vrWNCFrOU+1HDy5oxK05DptiUPE/y/QSZcQpijI19o6+IpKJwu5qyqYI5jbA5/r7c5UuXGv+ni1ztcJpSU98QwezIRxzi4P4ab1m1Xr/meVJwC4VSGI+6Gc9jCKWBJDjOU05Dhsj+PrCnAwJF48mBppxgDIb7mmLrPA9xjdHTmv5SytDvEX1lzK1uICKoATZ1zVyYH+RNlAVjx2u4gU9T6/U/EdS4DV5/cpiLmD9PinD+ME0gb4iIw4p/wl/XM7yxCpgfFtGHMXsjVMxlXsbgmsO8zM8jguIvBXFFBH9f/6QZwmCDOuZ4wo/WVld137334hh/u/7yX/5evftr3iX/r4jf8i3fovPnzzUtvTh6gTDjbQTH7Obzsq1WX3r56pb2JjkLcajTX9XLKO1NjOwSjjIcgb81hm6CsE/V7nTlvrosJEVR8LhWWZYY2FLu/8yZM3rwwQf0jne8Qz7y97Gqn9coott4calQtozFxoupien+UgqUMmsIYCNmh/n3f//39ZnPfEbPPPOsHKEe4LD6S5EXL17AGd+S6bC8vARuY4Ro0rSdoKh2pF3fiu9F/dixdfVx1LeJOnuRMQ7+n8Ic3X7/+9+vNobJOHq37cXzgQcekHfvdvjsSNsRMN38ay4HbGac91ylwAl8THayXWa8ffwagZjCcM/RMGZB9zu+buP5qrlCEa+Di+Z92CF1fl7m1FBjDFCL5hMuuA1qxqtZ2J3ClOZJxCEeLjM0hfyJeGNrCm99IuKW4al1u1A67z48x6Z/j3cL3JvBuunUcKu7Zo7z/GEajZw4777sEOTIwogFvsR5MP29wTnGBmkDh6eDoX3gvvsbmXP02jJkOppGFQM6nbAIOzIV8frIEdG08TjmbZGXDZ83NreJgI40wUHYYPHLWwX+wpT7sRIG1kBTYeUor+VFdmd/oJR3VXZW9MnPPE3E+lf0U7/8MT1/NdfVwar20hkNirPASe3Wa7o5aGtv1mdBW9CsWNRIbVXFgsZpQVXriAZa1LhYU907qapzQvtpWTeGpa4NSm1OOtqre5oUS9oZJR1MkjoLKyrKDvpRYFQHGrIA7KP7TqeziQI6BBOtmNN0WjGXTKm1pO2D0M29UOqe1oUb0ic+c0HXtlrM45xGkwXlxbLEoj5jgSlKKUszaJSpyEILOIWXsQPbG1tCEHC4K03HI+U8y3Mb60oVepzQ2xKHpyhzJZ5VyGiBXRhR13wy//I8b/Rzfi8ub7SXl5cx/AW6vK0tImXeTNvmRISs646eXWChv4wT9DynGmP4HBEaE8XMwKHT6yovczk/ZQ4TIODhjY0bunz1svyLIbv7O9BjrAC30WQoz3WXo3E7xNbLFjZwp4kIwiXswNbWViOfdoiuc7IyxWFssXC2sXsnTp6ifc14hYyr8Xf9LMuxRZVSytioH282DtYV25kBsuP3d1sQ2BHnnLo59MiQedsn17ONsV3xfcV4Q+yc83Z0FwgoqIIFlI+x2R1wKfISnodgu0r6dVmeckUtFXmhVlmqbWcQZ2Zi29MEZip4lylLSTW22I7rDKd/Qp+wTBk4eU5L8MS8aeG8F2VLxteb2Cm7zRr5ckS+aTtBVqiTjAnj9jo96mZK3O/u7MHPbe3hsA8HQ3g5VESGvAgcqcHCPzqgrGIO9FnmpfJUqEylNq7f1JVLV7S1sS38Ck0ZpwUeXuMsG8YRkdPezk4TRNmBX+fPnsXRbukUjmHFnI4eWYMXjCOpzzplei7joJtetvFlWcprj218izlcvnxFM2zZDTZIlUKOWl+9fgM9m8goGpQl6lT68Ec/oq3tLXU6baLTN5HdLV0jYut+p+hlH5kcwb8EktaDLdaca9evaYg+tJCv5dVlTk866N9QWztbhzKKY764sqyIhJ5MNWHDUU/FpqanftlXWZfKRqEYzJRGUitKLbT78i+1FNDNpwxnT59l/qeQy74skzeQ3VdfvaDHn3xSz+EgDxh/jL6qSMpxpnuri3SUtHr8CKdk66pz+i+TSqLeC6z7JfLz/PPP6RL6ZxmzrN979z269577moCV53L85Amtrq3oftb7FvS4fuMGjv6uOt22WjjWtu8zZND0tpz5tCVPGbwGh3QIfexMjQAm7sWVo9dZgncRighl6InXdIqa+4BGhhp+GSJCvpw3RBzeu8wQEXLfEYflrjPDRk6RE7pQjtz70Qh7ur+/h33dgwdjCWFJ8DDLUpP3PFyfG43RKc/NMMXf8H905Dm++OILzWnX7u6OPF9LVVZzAAAQAElEQVTXnbIB85jOu/48T/cUHeJE5tanIq2VM6ZxauoyaBd6VghEUWQK7FheIA95qRS5MqfYFJZ+oVZy4MrjVPDadJvYZipTiQ7Z+Y5Uq4beaq7D8WvGqOnAdxGeL7N32Wv1Du+bJn+KP01/TXuPddj29rI36yLCox8+iWBFo33E62UpYbcocz8RoYhDOGzxpX89f9e7vdT3htvL5vnD8kM852VO01ve8rCOcvRpJ/YsRsaOoZ3aPXaXHsTOys4Wx6YIke+9aFmgrDwZgpujnJ1OnwUr1Fk4oks3R7qyNdXOINezL15VjnIrCr33dz+gpFxFVmpvax/hqZXIp4yFBQXy5K2A7vs8EeLjx49plSOrEYb9Jk7SDsbQkzCDi7JQG+UbIdBuU3Jvw3kowLWcGjcbUht6P7t+/TqO9meBzzTGetooR62PfvSjet9736tPfvKT2sQ4Johes3hYAfx6Qa/TbXbJ73rXu3D6H8QgbsqXj7wvYji8Q79w4YLe9773yRsD42ka2pF2ZM1R8+eff745Mtvf31cLo2OH32D8DBFJJQbbOBnPL37xi/K76Z5vRLCoVDJ9TH+Pvcdx5TzvOnPws9vzbmNauDwinDTgOk3mDX8iQhGAAFLTwlUiwsmXQEQo4hDcn2FewbgZfO9y5+ep83Pw8zeC69W3FNXPIhiDzLw8IUUuiUiKCBVFgbJbCWvZMZhguApk1QZqEcfiox/+iM6cPtNsFr/ibW9vXjv6tV/9VT366KMNjU1v8y8iZDmZ92f+e0w74wzf8MDGxmV+5g1mgMtsFsrylgoW2aJVqgRqeyms7JbLARHziNAIJwT/Rj0c3cjaevHlq/qV3/iQxvm6spV7dW24rD2d0kF+TuPWeQ3zE7LznHrrivaSBpUUyMgQZ3gqaYDTsM8iWnRxuLOWxnWGA95Wjb6NU1fjaGtW9NVaXtewLjRjzD3qb+0c6DqRRS+c/tm5TY6zB2y2pxjTLC+gqTQG5xnHwpUq2eHcYUOodk9D+tyZlMr7p3R5K9MfffaCLl1JyrKTSvkqzkOuyDAyMVZeTAUplEMLitRrdXUVp0cQoSxy1URKgoP1EUeQo8kIww4PqVuBh+UjIpRhX0xzy3FeZKrBZ0TEp91pQedCE5yRHF5v4SA1PN/ZkaM/J1m0XWa7MWQu1pcWerewsIizNaXdVObzDD1/Hqf71UsXibZd0JVrV3CMtpsFZpsj211oM51NOQFY18LSAg7OUHv7u9iXCfZuDE9HjVzYJtqB9LvJI+wVNpzyWhNsTJ8xh0Qul5ZXoEnBse0YW7DJGCPZ2e/1+jrAgY6IBidxdTod2Qb6C+K2D1MWWNsH6/KExW6PiLdtzwZ20XZ6h3n7fheb7f48/qGMzpjrRLZVM/rIU679vT2NkUU7utvYddPHdG7oMZsR4ZrJY7WQ5xo9zLNCOTbaOpelTK2y1dz3ewvqdnpaWlxuwPmyKGV+THAYUpY1/JvC74y859QlQOG0oB6slnGaQJsRPNol0n3ACaq/XOmfU72MrFzm6PzCq6/Kz1vgY/4hBLKjHngCCf0TzrUj3I7EIx4aEbmup7WiTup1kP+iJTv0+0SzHT33ZuXI2lE2QDPmkUk4AGc4qV1aXIAPe/IvcE3g4dsefguytK2Tx09oCF6LPLdcHj96lDa1QtIipw+WO4PpYd4IPtrp7nR7ihRq4RBnyLtl44CNwgQ+zBgzKwrd3NrQY48/ijPZAjo4ljvNydsER3aL09oaXRgMDhqebOOQ3yQaewOn9xhrox3QWvzDzuwPD5qfmXzks4/oiaef1EuvviL/fn5KGfwoG5rsbOxqf+tAk/2xskmo3p9qseiqGs3UydvK+ZdVSTev3pDpWeSlssi0tnpE60eP6diJ4/L/tgvZOcE60AE0quFrlUnXtm+qyqXFtWX59RG/NlKFVOIwW2+OEpx6z3veI6+hp0+dwr6MtMuGlCqaIXOLnCpcYA0t0dE9dE48SCnJa7ufW/5HjOc8ZFeWUqMrOY605baCTi0bG+hhWanQ66YuiuB+UoQM7qfFGDk2IwP3CAaS2VnLdp1s83HefTQ3/PH9HLhVxGE710kJu1QLeZo2c3FwAOFTlieVrUKRRP2a5xON8FeMQ8bYxmHeZwUNIkKnCSw6UPfoY1/EJzvKidBAOzjaLhOX2yTmbogI+g3w5oEY5DWoKQdwgoV9VVTcu05F3ZlsO6dNcMFlNXas1hTmjWfMI1qoUNFAXnSgZlIFDfOywGaM5XFNxyxlMs1r5LjppT6koRRkmr+MRaG+/KKGawG1km++vMqfqqQGL8O88u35N5aZTy5znYhQBv2dn5frTa6IQ+Q854hQRDS13G4OLoiI157N752+EdKp48d1ht17AvF3vuOr5FczbFy+6Zu+qSGahcDKPsDYmMARgQAMeWbhlFKWseBM1e8vYvMKvXDhpn71dz+qX3/vx/TsS5dhSAZBc73wwsuq0NJtDOrS8qp2ULSUMiadI4RTlWXZCOrCwkJzZLrD4rHHomDn1GUtFMTvS7barWZiN3GKpyxkdoT6OFSnT59ulC8Dn5RS0+cBu3svuBHROMiOah1wbDwk4pnnBTvOAXMZ4Xjc0COPPMIc+rfoU+vZZ56RDb5/p/vc2XMYnFX6L7VINMOEdrlfN3AU207xEjt3vwNcYEDtYH/sY8z/2Webo+ujGGeXG569VeaBzOghi4wQ6dEtQ7K2tgZNMnm+RZE3ygn68jtRExwL08n/NbHnPbXRhgY2Ku7LMGNhM8BOpZQ1Ah8RDc34wyfEHz5Jceu5brsigmdB29RARMhXRDTl8/xh6r+Wg1oe23TxuM7PwKuqaioEoOZ5VVUNj2sMo5jzIajpN8GziMO6mifcu0/Pz1DR3uCmLqdlQyvTIcd4Wk4z+J+hwXUzhuSfrCyLUv0eDinoPPfc8zhL+3L9PrIm6l69dr0pSzbcrUKOqKQsU0afwfMeDkLGfVEUDf4LLLojHHo70S6LSOjARDeJnN0gyo0fRH8DRcqQcyIS0CKnbaXEkequukvr+pl//1uqshWVS6dxYJc0SUs4xD3V+bIo5FkfJ7fEv11Wd2FJxmWK0+fxxjhKbaKRprX1aYqzEcxxSv+jSqpSLuVtzGyhXRbWlHfApZB/dcBOQY/I3PFjx9G5lhwVauMMzODVGAfJMCWam2WBkzZEpydKeWjMYrBzMNIuql8V6O+kq61hT4988ZKq4jiR9r7GaquAzrMkBQtNykRUrKUAk1631KuvvKC93S0NB3voWofx84bWQcUZ49fUzHPK0HXPs4LfEdEY+TH0TinJIC7zPyIa/i/g8Fh/FlmwbQsWFvpaXz8qb9ad7/dxepApb87Hk7GOHF3TwWAfR3iM87DKhn5Z/cWeetSrWGY2tzcbp3ufOjc3b2ofO7JHhCpDPtocn/vXQ7xJ8bu3dQqcjiH6OZLApw1tLUdD8PUilaHDFQJrOzbGqZxBxzzLJIVynnV70KFVQOtJM88BEUw7IwOitLPJTIl/60eOaaG3CL1aWsV2utzvVOfYsBtEbd1XiqQSGei0OhrguNuprKGpuOzUrK6sKANXO6nbnDAeOEJsmw7OgSBl6bB9Bi+mOPMz7EiJU11ilzPwDfpxf1lkqiaVyqylIpWasnlr5aX6ON3+z2jWwC8DZ/8qyA66MOP5Ym9Ba0trWlte07HVdS11F1SmXP1WT62sJN/SZDghsrqgbtnlxCOpXbTVLjvMewGHdpF8WzVy7v5ct8X4uTL1qN8mX6aW+u1F3XX+HpXIfuDppTpJOI8t94OM+GTy4GBPeS6CJ22tLCEna6s6urKsHDr0WFvu4tTWaaeV6+jqsnaRhSIPnTx+VFNOMfw+LJ1iB6Za4gR0a2tL3W5P5ptteU7nkTJ5E2Xy77NJzeFTynJZHvyf3UyQgREb5rzT0heffkKffewL6Fkl09qvtPl/s2yzwSmBkHT1ylW99NJLzauOM2y+3y1vQ/Mxjrvt0BR9XSUafM+99+jsHWf11PNP6/LGVS0eged5hsysSNigdipU4FTVw0oFm+8YhzVWg+19dU2zqbTY7kvjSgdbe6pJ/Usz1i3P7wCHfguH/wAZTVmmVOSqUwDSBB2voNMQXBr9LzOc/X1dZzMYQZ1aDZ0m2K7TJ8/orQ+9RUu9Jd1z/m5t39jUiWMn5FdVuv2+bM8r7Pc2EfyZZRHIoeviwoJQJUWECubF4sZ9xRo5UruNvaONbYZtQ6JOoBMVEWeJ+kUh25AMPnhD5DFcT1xODWSbj/MG31hf3ec8dd7ge/dhiDjsP2UJlGpkY6YpPPamqsIZrUAaVJC7XCklnk/l+YF8g7fTowQ7j7EheZ7If0TIp2Wef7fTbeyPxzTMxz3MV6BoCTGQbT635clOWTNqcBA4eEy6ln/goQK/5h5ZraDPEL4csEndPxhjG8eMXzVzmdA+yzJs5UwZtHNfNTayQrgxG82INRk+Tf2m4NafmnE93uFtKOIWKCgKRSSZHv9xQNag25vVo6PXPrWReO3OM5YiAlpX8lWxnjj1fFzXoJCo0sBhCwQVWs3zWZZkSCleq1MzLz+PiKamuCL8PMiJenELEjdqLtrXGrCQlCjNs08/pc9+5rO6cvmKPvHxP9Tjjz6mA7yGKQvwPgvNhMXDUOQIDB17MNgh0d91jsd6/SVNoqPNA3GMdA7VayFUtXIY1MIYHcDMHMGZMGEzOk+Z7Kx+/9/52/KXLXbYzfp9M6diYn0cGr8/Oy+zgtuAlUQ34LMUiYW8L0eT6ltEtiCKa0qULiJUMC8raYvF21H7KQvIDovMHouM+xhxjJljtDY2t7SI4cwg7HWO5xheDz/8kN75VV/VRD+/8IUvys79xs1Nol+XMLIrKElHd919dxPp/vqv/3p97dd+beNYpZTk8ez8e37G7ToR9RnCvYYj7ch3D+fN9RIDecwcw+Hd/FGcckez3vGOr9TXfd3XqkNUQFHDOOhYZNBzqgEGVgoJCGggrimL8oy5ZShFSpksCynLlNHvIY9cXzhvMzmi4rKM5zospge4CQ0bYaTMOM/gU/OAP743kH3t43sDZAavGV0l+V51KAIcSOkSVmYyTu57hsF3nYigLMGfQhEJZahpK0WEKhrNVKPOdWOwIiUloKZM0MsQEfJFVVUw0vSbsnhVQNc048HlS5eQr1VFXtB3aIrRfeLpp5HLWiMMSEV/kTL5qDXDodhhEXb5mD6URRPB9Jje4JgWDcDDIZuiEsN+QLRp48ZVbSAvW5zS7BIl2tqZQGNhrGYsnB1lXizBdYw8jlgIVtZP6uOPfFFbBwVR5jXVxbJGda6a+XkRL1Klgpm3i1xZCg0OdtUqk9aPrqrTKgShVZpvLGhZEroVOGkjjXAgDTPPCxyzSDhCOdMoiCCNm3YzIipt5lUwbx+3V8hMLi70smWdBgdYpmQ543gxK6Qsm+FgHOC8bSPvLXUXlrV9TJIguAAAEABJREFUMFPWW1fVOabrw45+86Nf0LVBrqq3pp1JUtZZhsY0TjkjzeDxTHkxVqcbeubZx4jm7mmTaJ5p8vIrr6q3sEAkeZfykXaxNwiBLANOTfMM3CIlzfNT5lchmxGhCbhPsE8VMuCNeeMUME/zNisytTrg3O+qgHY3Nq6DR6a777lLp06fVKtVqoKOU6Lriko5dL509ZIclTt2+riKTqEpdNje3ZJ/HcDO9UuvvkzU8Gl9+vOf0+cff0ypXaq92JedizF9DYnO+xTAjtSknkGHGjkoia52NQXXHhukdqvNRqOvwznWWqC9cTHuJc7t1taO/HNu+zsHWls+quNHT+jIyhGtLq2y4V+T/ytn29TzZ8/r7W/7ChzRZWSjp73tA82GU2VV0gy7Zmd688ZN3UQ+n3j8cb3y8st6FYdtSHR3f2dPy2zgCiWlCvEYTUwCzdAR60lCL+yQOOAxg94J+kctLeAkL3QWiYTWakVHi61FlXbapsgK49ph62QtTVmwb16+rk4qFDhswuFuI9mJaGpbpY4urKmXd7WKzCyUizq7fk6JqFpOXxmw1FtWr9VjHjNl/Ou3uurifGsi7d6APi9c0Aw5DES7HW0itRXR2B1dv7yhirLl/gpOfEsZupVHCd9b2t7ZUrdXam2tp7WVts6eWtNXf+Vb9S5sbR/5WOx2VOFMH1ld0mS4r7c+fJ+iHqnIpmqVNTwrWGv2BCm0hj6WyE+319UBznSWEnXVyKOdo0BHewuLyF1HU2QzIslXC7thudgnqrjDWDuzoR5/8TltD/bkdcpOZz2YQJclDXB2t9m8+6Rii9MHr1/9bl9l5HrlmRe1eeVGM17GWA/edz9ylms4Hej8fed17sE79clHP6VZTMBvVwutlrpZrk5Wqgtduy3kDzrl00z5OKmb2lrtLjWR7hIe9aOlNrQrOCmrkQmv115Tx8i3J5oz9xYbk1a7QK9bstzfRE/2piMNsV9j9DMxXgLXg72BirylipOGIpknSSWycGzpiLp1qdH2QHeeuQMZ7shr85CIfqRQWSI7tVSkTJmC9jMldD5L0aQV9jTDNiwsLSorcmyNlLJM7VaL2qnZmKWUqYb+TlvoXfBEXPM1iKwqcI0Iuew2UIKnfu6yiHC2qetMxGF9Em5rZgyi3PBXiqTE3GuPFamxW4rQjEW5omZk5FljauzD/t6OTnOiso6j/dyzzygxN5/kb25tITcz2dHN2SSIa44P2eYTcYiDmpnzl/6Na20jXicKkjLwmGKXKmhVQKMZttIzCYWyRB1NpZiJyrKeF1l5SLeocfB3VNNO1M3zAsxr2Vg0zQR90feITBHk67qhTW1cmIPCPXIHTrp1UUWwQnVT33RxHdpSuf5jQNRVME8ZXP9LQTyLLGkOYuxKjMv4Qd70iIhmbhV8NiplWcr51EykVgUfDJbrOVAq52fQznmD7w0J/kUSV62aSTVzkvF7IwhMAHBJPQzFqVMnGqfOUdqTHLua4F60Njc2VJQ5DspEzne73cYYTGDWDIdJdD7BgUhZptMnT8nHfRWKubx6XDt7QwbJNGMx7yDgPjab4gjmZdEIkA24YEKWJe3v78s/vXfs2DH5lzvmhPA43tWNcfDF5UlljNXv92VcvDDtEfV2Xwmi+dmMRWHKrj9HAQ+Fq2h2shEhE9d9u63rjln4cgRoBqU6nQ7Hds+pQKhPEOW3Q+yF6e/9vb8n4+CjWbfxu9if+exn9Tu/8zt63/vf3+A+f//6t37rt5ryX/3VX5X/swk72Qs4ETaUxs+/QOJ3sN2XccnB0eU21GPm6P792slX4dzbcf+ar/ka2ZibDn7GFATJ5ci88fQ8TRODuEJJda3mcr9C4Xzb0AS6WNEP60ILHswawUMKmhav/3EdRKgpaPJ06rQp4I/zxn8Ovqe4+QQ4RCOFoYhAyvgwFl1ICiXKIkJ8wLVueOJ+mj6oZ5ycN1Q0iuS6ofnlcsO8TQXvPFfTyPT0sxnOptP3v+/9euqJJ/XB975fv/Eb8OZ336sx0REbLztgPnK1UtpxdlnRKtXpdZThoFU2KxgbO1iQscHVYxgnI+80IrS7s60aY1SBR4XhmTVgbDMh7mRCtUIjbqJoqbWwovd/+BPaGSYtHTmPmWtrhmNRYRhTJN3+L0+5WuhOTd8BEi3aO8oX1J1N8Y5qqYU+mTqWH8/DzusMXqvmIaMXyFiRF8pSwkYwKxb4KU55Be+zyJpIXka9ADwOQ3nmqoP2wIwFYcriuk0kq9ftKy/a8isrdd7R7jjTIC3p2n6pTz52UTdIp8URHcxaOKtdNhzMHRp1cWBmLMBlLo1HB+p0WoqUCbLpKMf4DKOCBWGG3vpViG0WmeYIGD4eHOxr6C+5plCWJSFNSuSdmh/OO5LoNCJkvlg3TI+UMjbiPfne+m2a2daYNOc4pVriFKrDpmzAhukGR/KOYPcX+3LkLrLQlPGdtpGJDs56j2cnODm78567dersWa1znN5nkd8FR/9PkUPoNIK+NXiUOFSBrbIjMEK3I0IJsFxWyIKQCfMpZUmdbht21Q0Yv4EjhpE0xcaOcYDzrCACu6hOu6seAQtH8Ftlq3GcYZbuvfse+Qtmd995p9ZWVuV3iB0VrZEDbzqPEylzeoCt7GLnuuC22OurQx+2z361wpFL57PIVBalMsa3nez3Fxh7QZZF1ynBxZHihBMWVeCQjpXqUDsrkSXaRq7VhWUttnsa7Q7l1xJ4Ikee7Xy3opD/1RMpp49O1lYX8K9jBA7e5GCild4qTnVXK/1VrZIvqlxtXLPVzpLOHTst/4+H9f6EslxHF1d0ev1E0/+Ajcnu5q52t3a1z8npJpFS4dxlyjSDB1ucTqyu9nX82KrOnF7XylIPnKE7fL5y8ZLuufMuNiU3dBK+HhBYupcNWYpKX/H2t6pmwT1+7Ghz+uGfATxx4oSmCPASwZl9HO2iKJRSahxf583nWlLKM8l8F5fTIE1JdYJ2LPC7o4Eu3bimBM3PnMVBPnVOMQ0tlAvMfQ1Y1X3n79fbHni77j1/n0Z7I+1vHejyy5d18/JNtaBdn83PsfVjWlhY1A54T1Otp19+TqfvPqud0R7O2hjnaabMJsPyNJViUDVObnuaa629pGwg9eu2Vtn0dGel0n6lxbynhDNec0xWT2pN2cRNaV8UufbZGFQiHFJXcpQ7R7mXV1cQx1qed4lsGfIsY+yaDcxMRcqVIV9RM39ORQLerMG/o5x2QGYF/6bYgBby2SUQVZqm0KwgFZfXexIpkqbIdo5tm8K7ClvW0BvFtk4Zbi+jWGPW+uFwpD028gwhMZbbRDDqnwD6j1zuw+BqHkfu11BLot9Zg5tUK5RSakBcbmMc7U+02BjYhyjLksDQil566SWZDm3oQNU/1YehFHE4FzcwLoaIw7IsTxSDBfcz7EqNDZrbzxrZnmK7Fvo9BbVa4EE1FXnW4BsRqlgYjD+cFAuJDvvOpKaFvvxyRwae0FwRvjmEiOA+NcBjPvHHgscxUOFLPhFB+5D46D9yRYQiXgfP4z/S5LXHrhtx2Pa1QjIN/5D9iPk8gtJQ3Lqfp4k1KJnvXlRKdqYbRJhuAl6sveikLGmNI9aa5hXC4h2WBd7Q6XZVIBw8UgYzvHBvc8zT7/V1x/k79Nf+2l+VhWfAAuY6HYz7MouanVffuz9DlmUsokNZYSJC3/Ed39EImP9jmXPnzmnAguPxlmi7vLzc1LPwWSDnzqbf7bJieVGICCUm5b4tqCaGF649FpidnZ3m97R3d9mlwTnj53GFCuxjnPy/Mfp97SNH1uQ6o/EQ4Zrpne/8Kl26fFETnJNLly7K+LjvAXPbIwI/HA6b39X2u+B2rv3TcXamjdeHP/xh+csN/X6/cciNp9t7PhGBsNYYgLEiQt5kONK9uLjY0M7Ot9+Pn3hTg1GJMBMP57e7u9vg4Xl6vuJyGhHgXDX9RgSlzI65elyD6dEU3vrj9reyb5q4vus4dQWnt4OfGRhCUigiuVozvjOuO0/n+QjXi6aOyw7bW8oOcZ2Xzctvv3fZlwEGQwp2rJVSQvEjaYZRsIy8RATvx//Fv9RP/fRP6+d/4Rf1wQ/+nlKWyY7PGLqadyOinzRXStHI4gabS7/6402R+WmjN2aRttwZLDMZfUREQ2vLUVm2lPhnA1XkOYuN4OuIOVby5mYKgTIc5rK3qD/6zBd04dqm+mxGO4trquxkE8mrq0LCmYhoNWkizbO2hDMyY+EN3JNW2cfZWoT3HfpmHJz6CQsW3aMbBeWlIkJTDKf5LWTbG+Eag5ASvOFZBW1mM/AC7JS6bc2fmmP5Cj23sz3DiZ9ijA27RD73iIB6Ec+yXH5dptPtgbeYW65xvaBon9aVzZY+98SmtkcL2p/2NUldtYgqptTRbJq0srCKU5MRGd/Tc888q35vWaPhjAhpTzvQvAVNuyyoC0R8e62Whmy+B+htgJNwaBJzCaCaTXEEc3U6bSWc4RHRLzuqPl3IcQAWFhfg46gBO6k182oVbdaGpG6nxwndUDNoJpzEwEEcj8b01ZF5axhxWuHUfJ0xrm5dpueYxdp6ubGxyenWzcZW+T1wV0kpGh23HdzH8fbmYILNMHS7HWVZasD6b3pngZxC4xB8Ucj2aYC92/e8SSt45nfEt3e2sEe72J8J403gew2vcx3l5MuL9IBTmArn3k7kYLAPqSbQ23NqyQ5jqyi0i+07RsTM7yLfcf4cdOg20XVvbrKU5FMBf7lsZ2tb28De9o42iIRvM8/9nV1dfOWC2mzyyrzQDcoTbSznDqAYipRB38CRCyEUyplTqpjXtNZwdyC/DmIHsUSeg0BMRXmRCvpsK+BPEbRHHlMllVGolUpN9ibqRlcL+aJ6dVfpIFSOcy0hVz104p0PvUX9lOsAfAvVCmgwIwp9sL2pHnMOy/DBkHJwQI52Nzc02NvWPXef16mT61pBTpaAVtmCZrVGyMFxv489HEs4goInXeR8Rj9nzpxVgl9RSw7CHDu6jrN+TN6gmAe2xxGhiJDlZG4j7CxajlKWlDKeQzcqkU8SH2+KBzh/Fy9e0S50sk4cPXJSJXMsmXNHfd1/+kGdXDytY73jOr18Wg/f9VbdcfIuve2hr9T9dz+kFv/a0dZHf//junz5qs7ddbcKgmfd5UVd2biBrbms3vKCHDAY4GQ6Wl7jrLdGtTJonO3PVG0MtFh3VAzAc7dSZ1yoi9O9Ui4pDUOL+QJR70wdxnHws8xzjSYH2h1sKyuS/IXRFjp79coVDZDfdlFqCj2nOOXT4UR+xWUCXXP4bPloysczSJDkkzXrgk97WrTrdbrwY8aGfKQKuzRFB6fTqaSAbkgWNqgmP0VeImWyzRIXVfkb6Ic0g2fWMYOo62cjxh9jx61fvk/wIgKr4huJdvVrwG2Tn/cdEYoIF/+xEPH683QrHwpl4BjhnBpc5316fMuJ8fFaY/+hi1+1tbWlHpsMw6PuXAgAABAASURBVBDfQn/CFRHNU8/T0Ny84c8M38HPPG5EyPZnwto3haZdbG2FPa2xNYYRa2GLYFOBHYUAjT2LCLK13M+8a+fd3/z+zdKIQ9ze7FkNzefwZs9vL/M4t4Pb+bnTOfg+4vXxIg7zfu5nhohQRDgr097PDBHRlEdE8+yNf1xnDrc/i/jy+hHR9OV6EYf5iMM0pSLj6HxJl65e4WhtW69efFVDFq8K47WyuqopjCpRIhM3x6kuylIlMGERqVCCLEt0LqWQegjKxQsXdP3aNe3h0K4sL+sAxfO7VX/7b/9tfdu3fZsWcSQdpdrHuTUB/UqFv/w3gfn+z1vsFP/Vv/pX5S9kfv7zn28iw36v+fnnn5fhxo0bzfhemOzAHhBNSCk1AmRBNW4W4Iho6okry7JGUEywEQvp1tYmx2kHtMkxsEN12Qg4+uz5ff4Ln9O3fuu36M/+2W/Wf/Pf/j91AXo89dSTevnll9Rnxzdh3jOi+GVZcIS7In8hCUnUB4hur66syAvQEnNcwLmuoN1TTz6pB+6/X3/9r/01/Sd/+S/rv/jP/3P9HWjxfX/lr7AQnqBpraIodJwoOqjKjrpp4PxLL70kK4TnZ/q7LCKaMpcb/GxeHkn0V/kWnsRrczadPXdY2jz70/6JgKlUdlsDWfqvG3Be8vNQMPAhWCnVPJ+P6XLduiJcN+Z3TYrO3UprsVrr9stjzvtxOgeXH4IUjD3DsAqnyanpUeFMtpBZb9aW4Mk5Nn9niEDWyMmrFy/qEgtCDS425NeuX5f/q2XL2DPPPNPImzdx5oFlLCIaAxkRzQYoIpAZFgEcwBbOsxi/Im/+TJGLYDVuF6Exx8IzjFjznh51ik5fY5yM97IgdpaPae3knUS5C9adHHplEC1Hh0plWUuBs2FIUf7/afvPINuy7DwM/Nbex16f3jxf3nR1VbVHA+huWMKKBEFKFMEYRAzJH1JoRhMTEufPzFAR42IiRgyRmqFTaEgAFEmQFEgCBAl0A23Qvquqq8v75036vJl5/T1G33fuu++9qq5uNI3Oy3X3PtuuvfZye+2b+ZDTyS4KD+eYzwEwYhjFNTqHTfggRhBETMMK3NwI0YHTb4z3KXsT8uuYMKF85eTHnLQRMIFgwgj/hA6kviYg+mXsq/yYhmk0HMO5ADmdofX1TYRySkojjiEPwSPEtSYKV0PuOyjCVbx9fYSX3zpGc+UxTGwRvUkEFzdhLqxoVlJfLHE/To666NH5S7hHURhQjtpotxqoM3Jszir+LkhTyYXnmoRL76QPkLXFL3KKgiCkfMfEKeT4xIm6qSgLRqx6yLgmL7zJF8J/wrUUdO7qdLQP6TyOhiNM6QSM6ORonoxGx8ygA3BAJ0I65YDO/+LSEmI69J44hjRABSeXYzSgI5wTv7pknGVjGijvHfckwYTG/IjrG9DpHTFaKRjyUD6h3tE80gkBcc3zDGG1hggGB891euop8JlQ/5oDPMeccu92drdw4+b1Sj/n3MMRDbD4MwojyOFOiFuz3uABIoN3Dk3qqcP9A0RhCP2eifKhD5HGKZIogQxss9aAvgddZ792u0PaNxBHMQJO7ImPcc9HJwNcefsS3nnjbQx52KpFKbr7h1V0UsxT0NlR24hjx4TEx6gFCVKf0tmtYWNxHTVfQyNqAoxWp0FaRbFL5o2Hy4wHLeO+qK8jXy0vLHH8Lgo6YfWoAYyB+0/djxr/rTVWcKqzjpiHtvsY1e5wHY0gwnKjDTmPNe73R594EmdW1rDJW5LlxkI1P4UMQ0a4D3d30GMgaWWxjZWlDtIkwjoPK1PKxaVLl+ncFTh9+gwdvGnFVyVpMCUeAzrrOozpkHZCHiSLYWlpGfolQfGJfrGSWwZHugfkHaXiKaU1HrB0IIxoK3zgYQ6UdVlWpSWkG8RbQ/LPO5cuAhxjwjmbxN3xMOEZbTYeMIa7A6wk5MUsQtM36FrHaNc6OLV6CudWz2CtuYwzpMlZRsOF44QyHNdr8GmEYTEFSY2szGfzkdv8tETJm4NgAuSDCbJBxsi1u+NUh3mIlAfkm5duohE0MDnO0PBN2NhQ596O+wOuY4okDdBuzvhuodXG2VOnsUH6F9QnfdI8p5NdTDJG4E/Q4w3DhHNZAap5m0W5KZ85ZVX+geRCfKqbLCOOkv0oijhPCekoEc9TRnLKmyhYmGFKWYA5OIL6OPPs6ao+pjKC7ERBRad9ZldIPklmOOehR/VK3w8Kyvj7lc/L1Fcwb6e8QPWmD07ozIhf9Vbhdaee5WZcA/lviXqmRZ9BTrZAB7cjBi7lbON9HjODmbGmJOiH9KyyKrsLZg5ap1Ljems8OEp35pRbwCBd4r1jDtRFtENcb5+H0il1mHh5Vu8rvMFHuDsST+VmmoeF3+fH7Pu3MZvXC/kfHEoJIdh+3v02DmbvKWD5fG+YrX5K7ongB12D+t8LGsRsNo+ZUuIhXAgl8RKA+feCk7MsQ6DfCn7yqSehv0LSY6S2T0d4wihBxqvjZrsJ3g/S6MToLLRoNEc0tANkdCyGjN5wm6moMhwc7BOPEr/5m/8YMY1ot9uFBEZRn2NGSV5+6SUc0Qg1KZzeGXEpqno5z1/96lc5XoZTp05BC/vc5z5X5R03VkIyoEMtBrx69WrlJKuNp2ESwVQnSHjVIiMkYVK5gAhVwqX2wknCKwjDAA/yCljlotc3v/F11GspXnvtVbz55hs8zfXw0ksv4o03XiejFVWq8mvXLqOkw3Dp4jtUzKc0PGkxrJhWzCmHWeOX3NCzdO5CGjsZbUGNBxGt9datW9W6f+ZnfgY/SYdeynhMQyy8RQfBxYsXqyiXxtM6NZ5AE8pgH1Nx6Rem9C4o6YWU3GjlSdhZws+SeAjMZkIHkO4EM4PZuwHv85hZVaoxCgqiUhUovRfmZbNUn4JZX6vmdjCzClQz64s773Ocze62wfs8rGYfQHwhujjn2cpY5iq+0bjCU07nwuISNjY2ISe71WkjpEMyIp2vXruONxhVldOtfZFDLR7T/vnbPKW005EDUkeaptC72ihCDPKuCzzkcGl+gfcOOkAOGVWTsz3lVVxSo+NFY2BBCEcn5+U3LuKwn9HnqAFxBxNefueMaJc0qqADbY7tLIRBys1RXD18EKOgEyKY0jCVzEccq95oodlsw1xAuSk4t2RyjJJyH5DnIsqfJ4/LOZRBH9F5E0wos3lRcmwHMw8zB8cxzHmmHhwQgCN4GHFyrFtdW0eNB4WRDGcBZFTUSVzDkA5s6UOMeRDIGXlEso5XL/bxz3/vBYxsAy49RSNfQ9RoIKUTHUceMemW07HYvXUNk9EJWgtNbJ49hRF1zZT8ayHnJd6OawD3QtDhPgZhjNE4w2g4pSNdoncywisvvwZ9JS0II+qVY9y8cYuO5QG2trZxxEjnCaPxzjy8D6izxuhSHy0tLWKZ4L3DlE6sZC6ggySQngo5b849i6IIehz1j1KVq43SDvlCTrnaJEkM3YLF5K2czrPezYDRaFjpQPHjMXWfUhmwy5cvMyq8V4HaedL4hFHjMZ3njEa3Rsc+4vqNG1lQ9054s6axvTfqgyPotlF6UHpOOJTcizEPRMc0zFEQISadJtyngPuGwuDIS0sLyyjo0AYuguYr6GjVkgZUr/d6WufNQgP6Zca15TUsthaxsrCCTr2Nsxtn8PiDjzLKHCMNa1XZ8LiPCR1Qpd3dQ7jcWM+xC4fEYjTDOhbSNs6vn6VzBiR0DR+98Cid7jpAZ83oaMcuQSttVV/5SIU3eT+l8+yI8Y2rt9CIG0iDGhJGVh89/yjaYRO1Mkace4A8kMCjGcSIckdHcIgFrkcOZMPHWK51sHX5JtZbq3TUL+Dpx57AQ+fP81alDpQZFtoNdJpNKBCUMKo3ZvS1T+exRkfEOY/t7V148rWZp14vcXhwRBuSke9y8kzO4NGIfRcqmoJPg/wtXhBvKJ1yH1nMvjnmPOM98Wah7C2RAMxgDhB7ZcUEb7z1Og/dObb3diBbFroAnnSNigBLcQuOkec61x9OHVIXM/IfoH94guJ4grZroMOocztqYkpn9uSkhyPedIzKKcrY4avPfYMH4NeQW46Ckl9S/lt10jOpo1ZvIaQsb3Cfp5MSO7cOcP3KFq5eukEKRzjYOUKDtI+LFMGYc+6dYHQ0QJvyHAWGo8ND9tnGyUGXDvUxCtLS5yUWOG6bOqPJsZc7Szi9dgpL1S/KevSP+jg56lVQUNZy0qvk4SBNEh4EYygtaGtEB/0Ctw7+OljKyS4B6sOSqwCm7CM+d+ZQFbDOzPRJmP1QjCB7mXMeM6NcjiCaSx4FZsatmIF6mBnr3XeVmRne+6i/xhWUlMOC+AhULvyVihdUr76B8/DmeNBAxRuq89RNOzu7uHz5CnlsijhOEIYREtJCeKvfDLTyknjpreSHAHBaDIzvVun+gnurNQvAcr0LzBxabdocHoIajSbq9QbnmyDmXBkd6z5vyccMIPyV/+q/wqOPPkI+n6JJGfHeQ4/m0Xoi6kWtR+Vmmle17wazu+Xq977gDbNmXId9b/CBg8CxvYDLgKAiIjddON07u5nGncG95WonKMhXSkVbs+9ud2+f9+bNZu3N7qYaq6Td+uPAwRkEN+n86e/MjukgjKjcj3vHJLQ2Y8QTfsBNGZH4I6yuLCGOPWpphCKfkFhkek5U0PksaGimNF5SOFMKjzbFzLC4sFj9cXpFpOXUBNw8RZ0KMmeNzudlGp9dRhbNjGPHkMHTtX2/36/eteEikMaV8OlqX+MHNJBHNDByhAQtngrnm6r2wGw8lQkXGVUZKM/55dhqjPPnzkLXXTKMYRhU8x2dHOGtt97Ed174DhqMDikyobqd3e3KEU/TGCu8ir165TLUPyQeBQU545rnqU6Gp3lo2NzYQKfdRpu46WpN0iCjesiI2Qmj/vqPb5aWl6qo6uraajX/pUuXOM9r0OHn/LnzmK0FfIxb5SohlYMIPjnn1SarjeCuxinhvON02h8yMn/MHHsYAXAUUINV+fmHmcHMqlezWVq98KOk5L4XWFz93C3n7NU8xnEcwYh7SSgqUGO1LagMdKoW7mbGYnbi5/zHzKq+83f1mefnKZvMs0yN6wSCIOS6PJwXBOjSwfk3v/d7+Pu/9uv4Z//zb+FrX/863uLNSI+Hw/ZCh4qnDdHBOwfvHLSPMRVJRGdLeynnRQq+uC2cSokY5wmqfnrXGsRHij48+MD9+PBTT+KJDzxGRRlX++SoSAs4GJ2Cr3zz2zR2CRC16GSnKIM6VYUHoPWyjTnMHmMiAMSrUgqigfMeAXlUODuvfET+bKLeaCGmw2DOI6NMyQBNyIsCOdo58a+g5P5wLhmsjHwzmeZwLoCxnyPAPGs9Gzk4OoCBjyjnDToYJXb3DjCgQxfQkRsyzWhM1WdMeZdT3BvmyKyBoH4Gu0cJfu+Lr+HKTg6rrWO/l6MM6wiTFoAAndYC9nmD1j9E/U05AAAQAElEQVTuIopD6EAQxhEclWoQhRDs7O+hRoMg+sGMDgJgztO5H0N/JSbjOs9SNnq8Dt/hDZqc1dn1ax1jRqrnumCLtxdcEDo8aEUcu8vbrC3OnTPCF9Dpjzmv9k+6IaAcmxmkG5o0MtIVzrmKd4MgpFNSo05scm8TaE+GNEye+5CTluKFjIcY6U7nHULyUJ/BCu3bAnltm3MeHx9hfX0NwnN7ZwvPPPMMvvKVr+DK5Wukc526dRWddgfGfxrLcxzhXFK/go90XEAchW9JeUx4mFpZXoGqT+i4KM25L9m0wPLiKuppE9mkwP7OIZ2aAQI62kbHzVvEcsplxkEJOdvIOTc6dp63LsaykIc/fW96od7BYn2BzlYdEUKsL63TAU6R+BgxxwOddkyByckEJ3TCDrcOcbjVRX+PuruIkVqKw5uHONo+Qidp4/TKaY7VQFiEaPM9djE0Z2AB0jBFg07/hPwV+hDj3ojOZA+NqI6lxlL1S5ctOuD1MEHiwgriMqLD3eA8MeocK+9PUDBC+/iFx1D3dSzWFpEyCrvQaOPJxx8HDOhK9/JwIzpt3dqGfpH/iO8vvPgSNhmVFZ9dvnIN71y8gjEjsgeHR+j1h8iptzzxEs91u8dotzvU29fhvYeZVRBzT8QP2n/xh5khIC9o38wMcAYjePKeymVv9RWh3YNd3Ni+yQD8GG9dfAtBGCDg/qecb3aA4Jp5oPWkdTOsoSTdmzxcpEHKiPQUAQ8cnqDvwZeMip9Q9x12u1hcXcLx8ATrp9YxzsZ4+dWXMC24wVGAI960lOYQkLcz9hnzAGPwOHfmAu6/7wEEpHGb+9/b7+PoZhdN1HFh5RwWwgYm3QH6+6TL/jHq3LdakFTRcaOzrl9yfPDsBay1l3B24zSWKO8lgwQZaengIJ5dXVmtZEn00q235KdOX0ByJfrJNxBeu/QL2rSfNTqGqgOfjA6tIE1rFe7e+UrXltRzkgs24Y+xrCDkFRjXqboRdUNAGVJeoHmVssOdHzPuEWFebjZ7N7M7beZ1KlDe7G6dw928mcGMUAJqN2+v1Mwq3ArylRG/oW7aGOEXfqKBc07N7gEOQosBArvCzOC4djODHo0vKN5FB7CNq3RaWkupb2PMeZMqBD1GsL13HAvcjwb+zb/51zhmkEJDTuiAm5mGZr1VetCT1zWHI25Kq8r3+TCzqs/7VN1TNF/PPUW3sxpbcPv1eyZqIzCz72qjchUqFSgvUD7jLabyfxxonXMwm82h/rN+3xv/Wf3dT7e2voFNKpez589hnU5hn5FjOZHn+Q6aN8+TxJCCmmVDHB7uIIk9qAO4eRRWRgfiMEROA5MkMUctaTBSeHMoaQinOt0yL0dze3sbcqrjKILxn5AVQ2gRI0Zz5KjIwT59+jRPd5fpQDQoRIrWZdUpVA66+kgwZWjUV/30/Sa9i3BiAoHqMgqj2o8oWEo1j8BsxjBiorfffhsPPvggMh4QcoJ+q/u+++9nNLuPbTrVcr4HVEZjRuBK0iKmUVZ+RHy9MzpUj+Pq1StkwByqE5gZ0pSGKEkgY29m0NqE/9HRERT1lBHV1xVOeIoccvyNjXVM6LBobAmBfgny6aefhtobqQoKIqfndpRwzld0UVRcCihj1IvkVKtKkLXWkhZXNHDEEaws2L+kVAkXzB9GRsE6yizmj9oI9K50DnoXqL9AeYHqlQqUFyh/BzjH3fYG8F34q0wwaydmvZ0jjhpjDmozB7WYl99NC65ZNQa1k4Iy0sf5oHp3zuHylStw3qHZboGF8FSyYRRhxMi2viJS8IAYeE+eDsjHGSOmQ8jJltMtR0YTFFRcQzpVGYXTs614Rzyn/X36Qx+qDkQ/9ImPQ7dBq6vLADerTydL/BPFMaaUhSvXtnBr+xD9EdBZOg0L25jwirbATMkBJYSLAOxvrgSqe9ac/DlBpitgylvJsowRsPFkQKdzgBH5G6RrzCi3DpOOa4YeMyiv7xmXKGEsd84rB7IDnQbOwsyEij2jrBBFLtUAEB8XwNHAB2HMfiEhAMwjk7EkRFGNpPSYkh5RaMjzEQLqgR4dnOEkRRGsYZAt4Vsv7eL5Nw7Q3ngcI1tASKd7ksVwFiPkHl29fJGH3AHHzSvdoH11xDOm7GhvdHsQ84pfTrHWEMYhlnjQX1haIIVyGHWT1iw90+l0KHc16Bo6YX/JzpQyNaR87TJKqL9XfGvrBjqMoCdpCEEQOnjvuO6ywiFmNGnIfTYzlnuWZQwuTDGiHhvT6JBc8FR+GXmmx8PalDqj4itn1dftIurANR6WFxkxj6IQYRhW8h7FIdbpYCuafkRHv3tImrTaXHMdMeeUUx9FMfFAZRBH1C/CQ/pBPER0EMeqL6v6iPy7trbOCHcP/d4Q3cNjxNyTne09GskemoxED/tj5HR66mmLutihzkOOp1MKOmOdxiKd2xCOzm4cpDCWOTpxBduXhJBOdsDIcWoJ9BWCiP3W2qtY7xAW1rC6sApFnD37gNFpMErtswA1V0M77mCzs4H71u/DI2cfwfnVc1hvrdExG2H70i1Gmm/hmFFSOeQHW/u4eeUmLDPUiH+DTvbezj7xLZGNp4jpACrKPeAhosvIuWfEXM53yYPBdDBGwNugmq8zau7oXBfwjPaGWQgbGequiQR1DLvkTR4ummkDZzZPYUqHekqZmfA25ptf/xZGzOvGq0ln7vKVq9hnhHZ7Zw/XeTtygzcjYx5Gd/YPKDOGAfvsHXQheb546TLanQ5u3doi/+coqCM8dcN8n2QPS+ph8JFeCsgLFBq+ARkPZjnbw/GVoK+EjynT33rhGVjs0M8GmJQThHGAwBtijuspoBEbthghLsY51+6R09ku4dGkIzsd5XBTIMwcFpImPG8wFrmmZrOOosw4lkeBHI1OE6ceOI9BUCBd7eCQh79bN25CNlp/0KDFw22fN9rXqDcz8nzAOW1c4vzyWeCkxEayimaWwp/kqOcRgokhO5lgRMc7RYzRfg/bl2/g4MYujve6mJAPXWFUZSUcGVm6M0kSygbXFnjK14S6RmtooU/fQ3bYjO0JUwYLRE8FlUaUCR1Qo9tyUqvVoa/00GRA+kv5MeU0oz6b3oYx92vEQ5vqHfUK+Iw4ThhGzIHyVr4vVJX8KDU4U/2YmZIK5uVKzYzb+m4QHzgYvDlIzyk1s2ou8Qn4mFmlYzSG+ENrVSra5OQP8JmnzFY/ZvauVC/qr1RgZjAzZe+A6s0Mmldjh1GItF5Dk/ZwY3Oz+oqufs9AN+f63TjRmM0xptOfk/7syLFmdGKmWoNSwXxs5X8QUPs5vF/7eZ3Seb3wFqjs/WDe7t7UzO68at/VT2MoX+0NeUHv80Zmd9vPy+ap+szBzL6LvmazMjObd3nf1H3xi1/C66+/UX39Qf/D4ac//Wn8/M//HJnAkRMLOrwpjo8O4Gn4B/1jjHnde9TdxS6VUUllUNABkFGYUiglFGJkMY02dWlpCRcuXIC+LpHRKCsaLSdUhkXIy4ldWFjAww8/TKNTg+r0vWz95zFisogGRWPLaCovMLOqXZtKRGMKdhjR0hwaU8xa0CKqbRhSEdCxMjMK9JRraaBOJptMxhwjqdYcUgGeO3eOCncE/bLj2bNn6MCMqvecivKARlFrmpDp+oywaw4SBlIYKv/5n/95SKnKIGrNBqOjlmGDBxiUqPLeeUb/CxrDuMLjhJHsKZ2AjCCaiG7CSc54SiWk76zrP7R59dVXoRO9mZHfC+RUtmIarVGROtGxoMJmNQSqE6hs5rChEgyVSWcovZcL3vt+b908b2ZV1sw4x12oCvkhepgZc++da/buaSTmbbwP4AkBDei8/L046F34VwPyw8zed15W3flRH82htOSeFYSMUZuVtRVGpMbQb8Ufch/Fbz2e4MVT4q/ZfgFT8oPAuGHOwD2bYEhHakJn3FFZLvFGRnuk7z2L35Q3M/TYRnzX5QHq0qWLeOnFF/DO229VfQPvKh6J44R75/CdF15BrbGAKG7RKaXzg5SGJecaHMAf8PqspCksaQyVB3EROCJUcC1T3jQNh33yZh8jHvzG0xHzAwyoEMc0MFNGiwryPWBwzsOco3NecBSrQFUZeSVjhmwEmIcPoqrOnKfhixAnNSR0dlJCrdagTM6g1ZITW0ebV7+Bj8iHJcwFXFfJfE6dMGEKjlEHXILSN9GbJsiCVbx6eYh/9C+fxfZRE/1iBZ21xxA3NuHCDvvHeOZbLyB0KSOw66inbcqJR0Znr85obE5nweBQFhw7CjknCJq74EFhgmarjiBw0D4Kcjq+E+qhlNF9Obyede1OCwFlfJk3ULoxWlldxY1bNzChPBcUCuPa6/U6PPlU8q1U7zmNXaPR4ITGdYXEtcSAjkDJPnEcV+3NrCobk0/UD3w0Rk481KagQ56mCfvmFY4F6a/D/EJnAd1ul7qojhEdPTkHXTp4gh6v/cE5BGM6BW++8Qa++IUvkE7fwoRt280Wna+Au2y4fOkKdrZ3mHcQn9bTBum4QrYxvns06k06YwXqtRZZygN0eFqNDqIgQeAiNEhjT2c15p61khbqYQ2tuInV9goWagtoJ2104g6W6ksoRyXCIkKQeUaWo6oupmPlpx6tsIX1zjpWm6tYri/jzMpZ5tfo8Do6fYsYd8dV+dnVs/jEkx/HA6fuQ51R5o2FdUpBit5eDy+SD575yrdw/+nzqIcJbtDpjagret0jcLPRpgMYuRAR+a/X7SNm/8jiCic/8cQkqqAWpFhfXEdVB/I3DwK9bg/6pc5ms0H+mpJeBRLKpYIVKysrIHshjCJcv3kTFy9fxTH1/JjO2hZp2ybPd49OeEAe4aQ3wJVr12DE65g3KcfUJRn5xDkH5zyiKEZAe6N99t4jIIhflHpHPua+qv2EvDciz2Q84MIc9UIdvfEQL7z2MnrZEJ31Jewe74MXCJhkY5gx6yhvjDpnjDrXGeGPfIw4TMkmVslfPanD8yCyTKe7zkN3La1V+mlnfxef+JFPIkpCJGmEVruJGzxw3tzfwRuX30aj0+D8KeVhjF2W1RoJQrYdEY9D2v2Swnfh3AXs81AU8jBV8HYqmkY43TmNpXgRi3EHj194FJ2ohVbQwBP3P4anH3kSzbBeRbj73RPoFx67B4fY393DjRs3KDN94s09SGLqHwAGOO+wt79PHBPINs719BU6/OfPn8fK8jIOOUZJGUqThIexAmEQsu0UEx7Khvoq021dOKY+lFwNKD89yuyU9DYzzlmyfQbvPMyMcqmd5/TM4/ZjZnDOVfX4t3jM7Ltam83mKLnvqjSzO+OqbM4n0llmBvGOcJ2Xq88fB2or0Hhqazabw8z0Wo2Zk0fl54xID/0eknwHzXPz1k3Ifqnce4+/+lf/Kv7SX/pL+MVf/EXSaYLV1RWOUVYHBmYqusxTM7uzFpW9L5TzUqsy7MI+qACznYfwngPe55nXzdN5EzPjODZ//Z6pmd2ZEGUVWQAAEABJREFUw8yqNZjNyvADPJp33szsu/sZ7TOL2aQkPvgumK2zhBvySiybTPHSCy/hDz73OXyD1+s6QX7qR38Yn/nMp9BuNyjIfTz26EP48NNPoNOp8+qzgYWFEH/qT/0C/pv/5v+Kv/JX/ms88sjDjAbyejLw8N7h1KlNpGmCbUaytbm7uzs8eU7hiFhaSyrBlvPz2mu8YqYw6Wsl+v717/zO71RfHdECZbTERM65ilj35mUEVQ4+YhYzg4xYQiOrduLtjM69JwNprBNGj3MaQP0ZwSD03OaC61jAiy++iI99/OPo9Xs4IWjtH2KUstFsosarrHangzEdYjlnGkcGVGP+qT/1J/HjP/5j+Ajbfuipp7HQ7mBKAY/CELU0RbvVIj2G0C8jFWT0IQV+QuUKOjqid0hlrTEjKnilWsshja3WPGJUTV+deeuttyB8NK+ZcRONAjClU5NDxt3MSE8HPWozBzOryvVuZtBjZlUf5VUuQZunOfFTXnX3gplVc95bpnYClZkZRGv1N7MKLzOr5jab1akefMyMn7MfM6vaaM245zGzqlz0NZu1N5ulmlMAPmZW4WVmd9prr8HHCDqJZ1SuiiJ2qeg1j3Ccks+1D6K39lE0FH5S0tqb8rYSP3vmDB7h4e+TP/RD+AUepHS7sLS4SOfF0TEakY8zyElT3371HyCNUEV3oxCNRh0lHSwjh2mOhM5rGKXY5xWrp0OTpm0onTISFAQpxzFovVqbUlQPBZNyAo4xnU4geRmNBwCj2WFIg8sIlScPxzRUKXktDCMa+YhKNWQP7rPWSaesBHnDBSjNE78CIxqkiYy1vl5QgC69IQhjRDTMiZzrehONZpvQQZI2YC7knL7CMeY60lodMeeL6GjKYRgyYjQcZtyDmLxeMI0QiJ9Je4vrGBZ1ZP4ssvBhfP3FAf7NH13Hm9dLFMk5IDkNhGu4fvUIb7x8lRG6Bq+ZH0QatJEETXSaywjoaeSMXkZhDMkL1QCiyCNkJDpJAkZzuxhQZgPSIowCxHFECBGyjW6NoihEQH2kvIyZ5LjVaSOmE/LiK6/guee/Q8N/k/uZo82Du2RN7SKtgTIYhiESGnW9mxnnDdk2qw6/U64RfOo8uGufvHcouO8sqn6mvGkajrhnKKG9nXIfzYxtCuIUcL4O6rwOV+SoTrqmpKsCEwEdtX5/wGj1cSWvq6tr2Nw8BeO/S5cu4dvffr76DvrXv/YN0nyI3km/cujqXNMyAxvqH4URvOO+8USV05lLuYacunDKQ8iAzuLa8ioa3G8rDLUwJZVDNKMGOmmHkVBXOdWO/JmUCSI616nVUDPufRHTeTaWhfB0YANGkNVmejJFOA2QlCk68QKSPAF7oM4+DdfAqYVT2GhvsCzFG8+/xuhzjpX6Ih3wEZbTJbR9G/etXsB9a+dxms73o+cfQCOIsXP9Jt5ksOGl55/HlE7CPoM7TR4OHDGOfIqR5iV+ER1qReCbSRMtRvBHJ5RH/bIfOchTBurU403uU5FN6JQNqKemGI362Dy1QX4N8Mabb6BOJ3zAPb9+84b8ejrfhoH0Oek6otN9zD3x5Ise2wyIy1C0pIxNK90JHnrHFW/I7kRsJ30CPo577mmDCuoW5xzMGW3fRFzBeUqMGYkuSg9KES5ev4YBZdtqIS7euoKolcKRz0c8ZOtA3Wp2ELoYo94ElgeAbhS4vox7PKQdX2h1UKOcmhmGXKtLIhwMe3jxzVe4liHtXQdJGODocJ/49ul0N+BD8mQ5xaUr76C1UMf17Wu4cusSWktNfOgTH8I//p9/E7/xj/4B23bQaLTR6w5xnrcV4TTGemMdZ3g7V5xk2GiuoWHEl7cJt965gZgHuOXmItYWV7DUWUCHcObMGeKwgGe//Sw++wef5YH3JukfoknZ+8Y3v4mAuDnvsXewj5i6rc4DsPrs7u5Wt7sJ9Q4pCOmCJArJ+8dcS5eO+4D7BXgfkK5W0VX0NrNK9kayu+aQ8zZO8iEZ59bAbFYv+TSz6l3leheYzeozyo5gXqY2AjOD9lTlmk/5eQo+ZsbP9/8xs2o+2SXh5Llu9TWzakzlwcds1s7M+Db7Ud0cNPesFNVa3+9dc6h9TPol1AXSawrqqUzfIlCgUjT+F//iX+B3f/d3K+dbBx0dioSb1q61aRyNMSY9zWb4lCVn540q3g+gNjMaai7px/dCSbkAfaK7wAHveTe+vheKLIdAwQXOjtnYRbV+4SgwMwh30cPMKtnUGoT/lLpbNFC/eX+1U732QamZcAfMZiluP+on/hFNzIz1QEnuK8qcfJdBqd7nYA4QuC4jBs55IhVCil9O3mtUbq+8/DIuXXwbH/3Ih/HTP/2T+NDTH8TCQovR5wfw6U/9MB568AKd6Bt46aUX4L3Dz/3cz9IIhigrY1MyOnwTchzBRw6wItdCTgvVZicUJG2mkJZzWXLHVC/nVkaH3e78aHGqE8yJp36OikugMTW+nO9ms8l+BhFbY4qo6tei4yumOnPmNOsB4SCG0UFABiwmAzYZLXrz7bdxxIjzhfvvY0Qwr9pKcQov4SEQfvrayeXLl6D/AVLjegqKYMirahntVUbOCjKRQH1m/QPSOaCSH0EHiygMoXoZ2yEVuMYNOI5wU7n6zdcrRLTWWVkI0U7vapeR8QTzNastyamEjGBVCrKD2Tw/KxJ9zN5dZjZ7N5ulamn2/vl5nZlV85jNU9WUVZnw0zxVCaMj5R0ooTy7sF1VW9Hi3vZV6XwherkDs76z15JJCdEi50FK6/Te8d2wsrwEY+2Azth4NESNB78R94cT0UkZoEHju7jQwcfI4z/z038CP/+zP4ePf/RjuP/CfWg1mogZocroIHkax4iK3ZHfSuJjZjAzjjz7yWlsnXfcWw/vHOuAlv50WJzQOYvpmO3TsE1R0KCai7gTAfnT4CwkDYSxwZwnzo51fC+1vhJmxjED6BFdVJndVvri/5yyNnun4pFy4jWvc+KxiH0DzgfOU7K7QxBGSGsNNOhIt9uLNHwzaLZonOtNhHEKVxkq4eDY1wDzd4A+G5UVlRmM49RQoxHUmMNRhpPemO3Z1DlkdDB96JGz75ARsKNxTOdhCdPwFMbBaTz7+iF+90uv4fXrU4zcGhbXHscz377MSOEAPlrjlEtotc9RaTV4OEgRRgvchw68r6EsuCZ9zYEOlDPShesVDj4I2Z40A7gGDzPjunNor7Q3LGZ9gTStE9cBJoz+b26exrlz9yEkXXa2tnHt6lU6sFvcq93KcEsn6QB/cnwCyWCNzppoLoMkWdVX1iSvahfQmeeUHCskng7aE/Ux0kM4FNwn731Vrqh4wb2SjHvnyJMp1xeh02oj9CFW6QSvraxhaWEJTe5LRlxVFhFP5RcZYY158Njc2MRprgEce+fWFrSGCXWII+8kdPQWeDU8Jq87Mk0tjhFwrpJ8qvyQkdgpncWY8znSs0anNcg9Cjp99bAGmwKpSwDeLNRId4yAqAihr5LU+Z4w78fASmMRzaCOdtRCyn+duI1W0EKQhSh5xigHhoDRz4ZrVuWnFk/j8QuPQ18l2eisYSFqY5H72ywbqNE5D4ZsT6iVMdvXsVRv46nHPoAWnd0e7dSlt95GmQGrC2uY9DIEeUgcDfWwjkl/gj4j182kDv1JOSPbiw4p117yRqjIJ3CWc48cms2UvJHh7NlT3O8dSFb151gbusGA4ZA3VCXTo+MecqYuiDChkzbJC/JkgT4jp4pmD+lwjHmondARL6jrwbZmpk/k0smsq+wPDXsmkOzebqv23CqIf0fcY3iHjEgfDo5w6dZV3DrcxvOvfge39m/RaR4hYjR6b28Xe3Q6wyBAJFnlHKHzPH+XSMkfE+K1trSCdqNDWxwj0wShxzFvwq7fvE6+7nOtpHUaU04MIce8sXMDPKtg6qa4vHUFSTvG5oUNdIddfO2ZryFt1bBzsAt4Q63ewITy/s7rl1DnnraDBQQjj0fOPoSINxvZ8QTDgz4ubJxHREd7zAPP3tYujhnsED329w+IVwT9PxH6euT6xjpSytUOg3Cyv+sbG8TL0xlfRK2Wsm0IJ77lOkbkV8mS9qhRr1cBpykPQjH3lxsLHfwV/Ji3n5LWAt0eSBZz8r5Rjx8fH8N5BzNDVcYU3+cxs6qtmpiZkjvvs5eSyQxK2jZQ3u4FdRHcWzbPm9m7x+JI7/0x+2PaaOr3drrnXWsUjaS/pKvEjzPeKykDMwhDyhH7fOMb34D3Hj/7sz+L++9/AHGcsA1tCNdlZnDcC4HZDKeS+1ItFwZ8XwCf90dU47Hye/6YGcysqje7m5oZrCqdfVS4zLLv+lS51iR9G1Evar75+lU+b6wy0UqgvMrN7A6PqGxOO40jkP+ocs1hZt9FH7O7GLoer8AEmlTR14vvXKQTMsQZnj41yPPffg6LCx1cvnwZX/jC53GLJ/7t7VusP4VXXnkZn/3sZ/Hbv/3bNF6TyoE0M+haTsYmYXRZmyjkUyrLpaXlyiDf5BVdFMUUplq1sWKEiEQAHwlUj4ZATKExZNxUNgeVd7vd6oQroyUHWtd/crSTJKFwRlSmIcysAq3BzCr81FenZH1VRUTTmkV4Oc2PPPIo+ow663AgJ/js2bNYXFpCRkMWUZg1jnDpdDoV3jev36j+50wOjU984uPY3NyEDK6ILsOqNUkpyDBLuEGO1LqUCo8VXmV771BSQWttIRXnZDLGhI6dvoZCUkBzejK+xlJeOANW0Syjks2oTMIg0pDQvGazNYNtzIxlrKKQlAT1NzPMH3PKlTAqH+X+ODC72/d7tTWbtSklgGpEw6H8DApSoOCacoLSgviVVV5NBbN2ZVU+f783NZuNrzJByXWJJlqb4zr0Lih4upRjHQaejowjxFgjvX/oEx/D//P//n/DT/3Ej+OTP/QJPPbowzhHPn/wwQdofBvkm4BzFxy6hJypYxrcCZV5SR6II/IUV8AGrAd1u+hbIs+mldIXOUuuW3s4osPToKPuuafOeegXCbnNMBcA5gHuDw/BIPrcIAdjmafTU9XTeSwZHSjojJUl52F/tZOTVbJsSkOdKyI9zav+1VgAzBzxj+hM1tBotCqo01FL0joEtVoDehekjKAmlM2IijQIY3jykCOuJccQFExZyMmJq3kYgS90VrU3BrUNKb9RnALEe0JeDOMQg+ExRuMTGr0Rl0f8HPk7TNDLDHtDIEtWMQzXcFSu4tpRDV99cQ/fevWATvcEf+vXfw//wz/4HJ59ZRfX9wyrp59GhiWMpg06OXU6ODWutwFvLSTRItJ4ETEdvChuIIhSBJzHiIsLQpRmBLAsvANlaWyf4L4LD+D0qXNY6KxgaXEZy4SQhibmevQnRaVPBOKrCR0l8cH+3j4uXrxYOeLSOQn1jA7TE0Y1ndZYllA+rw56gNKchj2KIqhecq93yXFAHDWmeGTIKKn0Ucx2URgh8AFS7kud+5MyMrnYWSJ+K56xL3cAABAASURBVIh8VIGHR+gCLC8soc76knQvphk6DC7QD4L+rOprjNR/iwbzi9TVO9tbVd1ip4X+UZeR0BOUjI6m5OWEshGZQ5AbQh5gynGBGCHcpEQzqkPvNZ8i62cIMrYjlMOceUOd5W22Waq1MT0eYSHtoJO0AUYzEyQAneWS+z08GKHs0wlkLDvvFRjsDeDHjk5ZgLXGGpbiBdSLGtquhfV0FSvRMlplAzVGS+OJRx0xmkGKtYVlNHnDcuHMBXz+9z6P/ZsHjJjWcGr5LKb9MU4Oj+AL49pypFEC/U+YUegxYtR6MukzaiyeHFK/dxEEBaLIcOrUKi5fegtrq8uo09kDZUuRvZOTHgoKa6PVQpeHLDnSAeVkSkebfjYoeuTHHMe0m6qbcg+09xlT9SMrQFBwPJXl3B/pEPGTnO2cgxQcRKB2kmcXODjiOymmeO3t11BfrGNpcwnvXHsb+ycHdLQH6PYOEdVC+MhT34wrAPmtpLPfIn6+AA9KU+6lx0K9zcNGzuoSMeuEJ8mDMaPc3HIMJyOsbKwgaibIYsOL7zDi7SeU0QP0MESXMnxIWe5nI1x45H7EjRSf//IXAQc0pdfoRDeCFvwk4M1Dg3tqKIcF1lorPKDFGB0P0E6bWGU0u8k050Fiyts0/fUd0eJg7wD6O+3eOaysrmDCQ0h7ocP9GVDOp4DkF0BG+2Zm3McRFJiTfe31TlhTcg+jyg5P1MZ57muAnPumseRwm3dwBOlkduCeFKgzsDKzrdTblE/vvaoqmLerXu75MLN73mZZtZ1DVWIlcBvMgU8JQwlQcSsV8AXzNvO0pJbED/iYfTce6qrS21NXU6jsvSBc0zSF+NSR5kqlj7T+IAigevGnvnmgm/Tf/M1/guv08zLSE2wvXlYbM6tkQ+ObWdVP+X8f0Lj39tf794N5W7UphN+8gKnKzAxmd3Gbr1dOsfws9TGbtZnn2bXqo3QOGkug/gLRKoqiav2in5lVPCh55jaT9laB8vcCaHf07hIaDX2tQpHdBk/0+p62HM4vfPGLeOaZZxkwKRidvgU5jF1GFeQkOucZre5WJ1MZEY3xTV79VIaEhk5XsFIgYRje2QxFffXVEG2kIgAbGxuVs6wN1yYLBy1M+TkB9K6FyzCpXMSSI6yxtFgZvTkDyXlXBEptPQVI7dVXOCl1ZJhFXv8rev34449XQhxQuVEcqrVEUUxGnMJ5j63tbQptCZ2wW+02PI2SaKOxzAwH+/sU2joeeeQRnKNDvr62hl/4+Z/Dn/0zfwY//MkfqsoG/T5pl0O/ZEIicBNK6MCivzxysL/HG4Kn6Qw1uFlhtXl1ntJl4KVQPHEQaI1ax1wYtA7lnfN0qkJsMRInnLwPKkZxXKOZUzNoc+WYiZaiY05nkUigZIWZwcwA/TA1YwaA2SwFn1JWgKnZ3TKzu3lWVT9qNweNPwN+cp5ZecE5y/eAygQl156zjlZiNtqdvPrOca+qqo+SOGrs8na7kqVlNUbGSGrOyJUg5H7VqFiapOnf/pv/P/x3f+2/xV/7b/8/+Ot/7a/hP/6zf4bGosar6CEaNLAnjHBwsOpwOaHR6vOQp71T+XDQ52QFxy/guSdms/WbzVIHg3iSYk08UO23vhY0HAwR08AFlAUZuRNe1zsfAtwbM4MMAZiWKJk4AAZznp+z/HzfwMfMiF4JyYkMj3iCA0Bt2L2aU3UC0cvg4cgPYRgjCBIaoyaSpI6QzqhzIWAeJYWf9h7SU3nJsQHQ9nM4B9XDlM7AiBexZLmD57jCfUIHVPNJvo290oTjYoyC3pW5DD4wtmcNDz85jUnACJpPa8iCBIdDh6NJwmj2EvJkE6NgFX0swTXP4fk39/CvPv8d/LW/9Zv4u7/+O/jsl16i43GIva6DsV2UbtLJaaJ77Kk7HMbTGkdvYJJHhJD5GKVFgItQwmPCw0gYRqRDSDrUeCW6j+5hF/pqhr7O5V1QlUuGdetWGX9zjNqNeS19ginX2efeKRrXpG6UfDabTZgZlngIF49K34x5GPPkD9E/p/PjKIcDHtpzGnMpd/GI8kq1hwWJX9ARK7gBJcFxTvGMdx45HbowiFAw5XkRa8trCH2EmLRL4xoPGQkGxKlRa2Cps4iUB4yC62zqvb2Ahx94CA/wRqaZ1lkXo0Y+LOjogI5gjTxhnDtyDvqfI0PO2+SYdY7dCGsICoeEtLNpiTSIq/fYQqYeNgEaQa0Cen4Ao98JQkxOBpgcD+EzQ8x3mxjICujt9dHiQchPA4AOeNbLUQ4AG5G+R1MUdLyrSLdvYTFaxFK8jGbZxGK4iLOL57BSW4FjvxuXb+Ch+x/GqD9Cg07bL/7cn6RDCfTpxPcPhqhFDSx3llGL69B/ijQ46Ve00yHjnbffxP7+Dm7eulYdAr0r0e8d4eT4EJsbq3jwgfuwu7NV6YNmow7pamIPqq4q0ir57FOWA8qx5IRbBhcEXATXQAevAGDOkbQFtL8Zy6Y8fCnVu/a3yrNcPKS8+A6UOe27+KeklxQlEfRVIx86OEJGh7s/7mPj7CZ6oxO0l9rkfyAvp+gsNBBExhuyE3SP9jAYnOD69avk6wMUdOoPGEFucZ/OL51CdjDA5HCAhaSJ02ubtFsH2Nrd5vaNcfNgB1Nf4u3rl7B0ahWKau9wPEWv6806VlZIf2fodg9x9txpwBXQd7hblIM0iNAK61hrrnA/y4o/9JdGYsreWmeVvJMiH+eYDrnP0wLTcYbAhZSnHBnfm/UmNtY2qn3Sf/ozpt4dUl50+JR/IdoplWx57ylvQK2WQo62GWDEazqdYP9wH3KuS9JTaUbZE0xYJ7kbcVyNNeGeJLzNlK+QZVOOZ9V+OeeqPPhoDAGz3J5SSQX3lhWUVb3fhYJtyqq9mVUpC6h7yneNqzIIb7YxY6YqwO32Jd/eCyx63x/1vRfe3Ug1nLwqFI7KaI3CW/6FaGFm0LvoqropaRZFMcwcmxteffU1jBjwy6knRDezWXv1MTNUPEw6mFWzsc+/+49wFNw7gpnB7C7cW//e/PzdzO4MYXY3r0Kt0cxQ2SqmWseUBzv1NZutTe3MDPO24KN6tTWzap+UVz2rINppPKUzemvOu0B2ZB+1VN9Z6ia3Jz19+jRWVldx2O1WjqcInaQ1mA9wTOX1gSeexIc+9BHENNprFJIHH3wYig798i//Mm7cuA6dhuRcl9RG9XoDcRxXX284UlSQjC7BiXgiELJCep1Xn+dpEDRvh1FiMYKZVUygzRR6ai/QogIqODPD/F3ja6yEBwU533Li5Whr8WrvzCOkQshpsCDHgkZPxBOR5Wh3Ou0KP+HluMbu0TFOnT5DwS2pmLeqSPanP/0ZPPjQw9BfZvn5X/wF/Imf+Rk88cQTaDHaMaACntIQ9+iY6Rc2dLggerhw4QKeeuopPMCrl9WVVThzGI/GFT2kOAZ03j71qU9Vc+u6V/NL+M+dP4e/8Bf+An7lV34FP8N5HnzwQWzwMCKFZ2YiBzdvJtSinyfOipQ756s6rVEbrDqlKlTezCrGBUp475hHBe4eJYPv84hmqlYqUH4Oejez6tXMOO4MNJcKWaSEMMNb7d8NxZ01zfuw8T1lqPhBfVR+F0rAWEeLqDV5RoQKHiQ0X8aI3XQ8onIf0rDs4gOPP4ackZx33nqj+ipUs1bDHg9SRmWhP+s45H6UzAfeIyHPKiUCGhzeeURhOMuzvqIZJ+bU0GNmNB4TGhHPIEXBdgXUPwjCik+N/SfkuwEV/pSKKyMU3JySLqE5tmdK1qx4TmsUmBmqebhEp7wm4zrB/cupFDPKkvKsIm3ovBB3UObUl0NDe55nnIHDlxycZKFyLDGlgSMqXJqhYDm4Dphj4jgyJzF/J28qh8pVrzoC7j4FB9V8xov1Vi2gk5PDlT2kScF5+vAB6UK9Ir7O8yEd3hOucUDHeAhWAmENg8wjC1volXUMfBvdrIa9UYT66gOIFy5gEqzg4tYY33jhGn7zt7+Kv/F3fgu/9o/+EF995gq29j36kw4jcx1MC0ZV8ybgOnBBB3lZo9MSIcsDjGjspbuSJIV3DlMakCjkPkcBShpc8GCW0ShLBse8mtatWMoDmq5ZYxqfdrtNR2YA1ctRmnAfPflAIDoP6Bxc582W0pL7JZpkdKpEKeUFeldbgd7VV2lG5zjiHCH1Gri/Xf1+BqOkOuSRLRCHKUDHd8o1LLaWcN+5+3B8eIzF9iLatSadmRjGMGWTkd6l1iISH2NlYQWWge5ugITOc7vWQjkp0KAT2kgauHHlOq5fuoavfOHLePWFl3G0d4gBr/VLRhs9x0p9iIA3Kr4AGlGKgg5Si/0Sjh27CI58FeqrJsyndMAX6PjGCNChk1+MpljgfPlgyvlDnF0/i2bchpt61IMGOukiojyGMaLdiRcZDQ0ZDc9Rcw1kJwWKEyAtGnD9EIOdEYJJjAubD+DsxgW89fpFbN/aw9LCKiKXIg2bWGquEZ8Q2TBDr9unY1fygJQzmt3FAg8c9bSGw4M9aL87nRZl/x0kdLZEe9G7pCydPrWBM5sb8AAevP8CdcYIzkB9PUTv+AQN2jHtfSWz2l/WOR/Ac8+0n4XKSCvZSuWVTiifGXl/ejud53PyRcHDTkkdQIFDhQczYUw6MEhgnHg0GWF9fQ1yKqMohPRAQn7s9XsIybNXr1/B+qk18veQ9mmE0uW4uXcLt3iY6FPn3bq5he7WPm6+dgnLeYLz8RLORosY3zrCpVfeBDj3N597Ds+9+iJ2+8fYOTnEGmmwurGOFmmkv5985dIl1Hk463Df69z3dd74PPXEB7Cy3EH3cJd86UjzIbT/zSBFzUc43N6r+K1Tb6NF3mzENTrZY7QbLZw9fRZnTp1FQn4K2bbJevEtqch9jMnjJULn4c3RXgfQvolWaZIgIJ2PT47QbDUqVTUYDSgaBcakU5SEaDTlZ0SkIofhp/YlCEPK/RgHlCdBfyi9M0GdB4Qsz6H9CW7Pp3nwnkf7InhPcfVqZlU6/zAzzooK3lVGZSAVW6pQbW5307gCFc/qlBOU5IeigtloVa0q7gCHZF4DvRdYfM+PaucIaS4zg/iowfXnXL/0kd7lP1W0CEJ0GWwK6JvpdmB7dxevv/4GTk5OKvrjnickbdX/nqJ/j6zWWFa4mRnMfnAQ/oL55GY2z94ZRwVmVr1r3fP2nvrbzKp5wUc0moNkWm2VsgrztrIHsgtmBqXyWRW0VTuNKzCbzaV+ZlaNr3LcflxGhbND4q6vr1ffN/7mt76FXr+PazQgt7a2sbq2jmU6jI8+9gFcuO8BLFLw2rzSvHDhQZav4fz58/jVX/1VyOGUYJhz0CbKoRXU63VGn44qBu90OtBmCVZ4YhayETdYuCQULG2iFqXFqkyLUpnGU73GF57qp3cRSItVqnc5suonBlI6ooObU7mov4gmgyhnXO0VuRduOhSo7vLly/iRH/lRFNSYMXHRf9d9yAhsGl1dAAAQAElEQVR+SoX9wSefxAkd6oWFheorBSmdtSMeIMIowirXsb62ilazgTrLHYksQX74oYdwanMTP0un+SE6zSM65ovsf44R8CuXL2FIBy8n7TMa+jpppE1RVH5A462v7Xzyk5/Ehz/8YTz66KMVw5tRqCltOYVF+AsyKu6CjpbyWi/tdYW/8mZWMZlopvWpzHmnpAIze1davdz+0HiC269UABKK+dssVX3JCTWMc8a5cJu5rErNjGUGKY6SeM+BBdVPyb4ly81m61K+ZJnWM1+j2d26qlP1QaVETVKyryCjkdIcnmtLaUhrjHwoDQKuleNFUVAZTmP7na1bpDuNlvc4Puqizn1u8Sq05J5PGJUc8Cp/ysNTQZ4JqOQrJ4hzCiflA/ZzxEn1GQ2n5lc+4NwyoiQUtGI57GaOBmGCtFZnOqVhzEFfBnmZE7IKSpNyzblnObsyjwKwEqKnwHtDlk0w5eGhZL9Ca2UfxzacEsb2wsfM4J1jP4FnSrAA3oco6DiVBMDDXDCrc8rfBu/BQrYDuOwqLbjdJUdnB1LaADOmYH0BPZ60cd7B0dHOBl1gfIRy2kOZDykDMbrdA8r7mGsqkZNfHQzCeTTsAcQ/CAPQZyP2ASxMMSlCTBEhaSyjT0dsXMZImmsI0hWMijp8uoaoeQqDoolX3t7H733xBfzT3/kq/vnvfg2f/fzz+Def/RY++4fP4vkXLjFi18ckCzh2RJy13pBGo0f9dIKN9VUEHjTsJRYXmiAa4NIgHdRsNiHD26AsKlWZdw5rDD5Ib4kfmuQV8YHqVGZmkDMe0FjpsH/Ew7pu227cuMH5eqTBpBq7LAHpIqURnesgCLin04o+cqwPDg6gp91sod1sQ7xYZAUyOrpRENNxXGQUe1ilZ+m0OOMiOFjv6ATFpMS4P6WjU8PJYQ8NOr9vvvYW2vUO9B+D+DLAqEfHtfR0iUO2L6Ar/c2VDTpMU9BXw+HOPp3VI7bvYW9ri22mOKHuazKoYrzqiF2INh36gGN4MnGL5Yl4iTie2ziFneu3UAsi6OyorwnI2Z/SAW6lXE99EZNehnxYInYpwiJGxP0t+V7zdUSWopl2kPomnfIIAR3ETrKCpeY6QtTQPejjDTrahRx8OvLGUjnck0EO42EqcgkinyBwMXEeYIHR7U57CfV6A7JNvf4JZWiKh6iPe3QoWtznFulsABxhSCf2DJ3NKQ9RP/bpT0F7z2LqiQFK6la9i4fFKCQ5RcVBvC8ZMTNIB8jGFCzIBaTJlDcI49GEt2Sjai/H1C05dbXaVWMYZ6YnZko5huxtQB7qtBbILwlxKNHgWr2F2GAkWr/w+sYbb6JB/nv1tVfI1wWSWsyD5gAUa9z30P2Qw5wR3022X2uvYDXp4GxzFU3S+4c/+BGcXd1EnQ7wEx+gHWeA6/r1a3juuWc5VolLly5CNlm8/8HHnsDB9j4O6LAvNhfx8P0PQTYqiD0Kx30ktBabePnll/DSiy/iFv2E65evYfvGLeg2YcTblinXvsDDDimFw/0u9e8ENfLM+uo694mySeGPXIThyRAl6XWKdnJKGkn56MDpnasOuN4Z8QoY2GpiSn0bUG50MJEO1R7oYDLhgTmIQnjvq6+eyJc57HY5VEGnKGG5g/ZP+ySdXVAfcdO4xSXMjOnsx+xuXm0FZnanjZlVDc2sKnPEUVAVkoowcNgCrGZROQNjSihph4oir/gwI74Z7b7K2Ig/Jfu9G1hY/ZRkljlUBfzQO5Pv+0NU7tQX5AmB9le+lfykOd4aS78AHCfkObZrSDYYXOjStxE9Rbc7AzETx3FFy3v7s/gH+jGbYWU2S9+vk/ARCN85vLedmZHGVhWrrTLCx2xWZjZLVWdm1AN1qF7jyS9Uqj5mBuXNZu2V13qVql7rF7+ZWRVomfuyKpMPuUU9qXHNZv01n0B9zazC0cz0WgEv00rc2r6F57/zHToEE+gvcEQ80UppjHkq90GEs2fP03AMkNaaWN84jfPnH8CE14sTKpQ8L6qFaBPSNK2Q5yxVma5jn3zyKb46KpCocsC1WCEthKMoqphM/SQENTqq999/PwWrVbVXW5WbWdXXzCg8aVWn+cZUjmYzYuoqV+OJoUQkpSKaUjngKpMxlUHUoeCxxx6rjF1EwzfllZvG0ylufXNDYoOrV69Bbes8CSqqYc7jjbfewpUrVxm1vg8fohOsr9NkFFzhqU0yM8gZ19q0EZpfbV599VWojRzpLpWA1isDrTIZWc2r6LRAfXZ2diDQvGqXUBA0ptbiqVCUii76uo+ZVbSeb7o2W6B38JmnKjOzit7Ks6rKK/1+oLbfC4Sr+pZUJFQzzJbca2P67p/yfRSGWqi/2ay92phZ1V95gZlV/KS82gvmeaUl5xUtHBWycdemjFhOeXDJ6JCOGKEM6FWpDGy3uNBBRn4+5lXo0eEBUvLe9q1bNAIjyNlxnCsgbVPSOmZdmsSkq9FBGlFBZghpCEX7kmsR3gLhk1NxKtV7SWWlPQOITQH2yxEnKYaMNhmNBByq3/6HN+R0BQt+Vs42MpTlDIqCDpjeCWCbaTamXNLos17vAaPF9DA4BduzTcHyoswrBSgeLGjsWQkzB+OEQYV3QIMTwDlflakczJVcC3+gLtXVODQDSEmrAGpDUH2JWXnBDgXXyVeEzuggZXjhm18BxkN4ysKIznQSh2A34sReeYgAMR2qEJ54Rm4KjxHLMtCThCP9mgn1AGXZc+xI+FqAIa+dp4UHghoKX8cYKaaugSzqoEyXMWWkbmAt9MYpD8EhLl89wjefeQOf/8Iz+P3PfhnPfftlRrVOqDcSaE+NtEziAO1GilrikU/7KPMx+EHUR9yrDNJX4CPZcuSHiHzA10pP6AAcBEHFBwkNjg7pop8ZRyY9AuItHbTCoIR0wFxm1caTr6aMch4ediElzWVqWK5xiIIGWLdc0gnq431A3HIkUUInvkOHqwHPMsFCZ4EHxBOk1M9GRy0OYwQW0ZGeVBHdZtqhsxsiQEQH6VFGFztYWVjD5uppLDManARp5ZRHdE6DMkQzabCtQ0n9l4YhcsqHxlZQQI62nB45Ut39A3T3DxGZR4360ugcNZiGXLv2rFWv08GvASxPiVNCaKR1ktaA3BjdzBkpDxHo+wkTh7BMyCshyjEwYgQcPAxEYZ0H3w4i30QxZV0WIZsG6J1MGdxZgw9ihIyKTngTUDDSH4UpkrQJbzFKfX986kiXBsrcI2SdM66PhxbRtEEdvkYnr9FoYzrJ4XlIIDtUTrAcvIyH64VWG3/hz/8KFtsdgDZNXyPRfgFGHTAmL+eU0RLge1mgegLyg+feaD8FOfsJtOdzyCkTcrJLCVHVz2Dm4AjgHpYg3rSrvR6jxHEDsa8hIkx4ECl5YHzwvsex0FrFIvcxmwLLS2u4dPkqIuqnzkKHNIlwnQe7IfXe/Q8/jNbCIm1NhuHxAE3SNCJtAtIG4wI10uX+M+fx2H0P4ic/8aN45Ox92LmxRQwc3njtdXz72W9ji+86sG2snMJyZ5X8SRFxDlEzwUnexyTIcFIM0C9HOOwfoTokeI+9nd3qF3JraQrRJQjCqm8YRojDBOABLeX+JQTHg3/vqIcpb0GmdMoT8lK71YK+OhI4j4h9PXmrJKED6nDpG+cMjsGTIfV6VuToj4ZI6rUqUi0/YHt3B4fU7Z7tW+0WUvoSnni1OG7KAIx8gJKbJDlUambw3uHex8yqPVa9ys2MayjeVaY6M4PZDICS/wo2L1EQ3+qdKaurMr3fCyVb672ExlU/NnvPj+YQqFjpvaCyfxsQ7ebto4h7Qd3lSZcgCNCiU93g4S1lMFH7pP8wxzkPQUFaebZTXzNTQrkKIfqZWUUTs1l5Vfl9Psxm7cy+O52vTXjO899nqGpe1d/b1syq/VD5veCcq3DWuuVbaj3S7fINJJeqN5v1NTOu20F0UbnGF07iLfWV7ygekr8mGswB73nMZuO9pxguJuEFA16xLDDi+rGPfQw//dM/DUWOYyp0/c9ZX/v6N/Ht51/EDZ5a33nnMkaMtKS1BkCDmN0+qTsuSuC5gXI2Mp5AhWxCx0WLUl7GSnm1E9JasMrURgtQHxFDdWYzhIWbmVXOtRauOi1SfcysUoByVBVhJm+Q4I4CFEBtNZbaitAaW+003yEdrTaF8eGHH6KxGyCh0mpQGX/jm9/A2toahBdlhSf9yyR8iFq9Af3HBHWmWl+328Wp06dw+uwZ1GlkUioXzRHHEcZ0qnq9E2wxevqVr3wZf/RHXyJzFNje3sLmxgbWeUOgqOmtm7eQkPZax0KngyEj2X1GzYWfcNc6wUd5zSG6CbQeM2MN6IxvV8yhdQpUqPaidUHFXnARBZ0AgfoWNATKlyynqKBkHSrB56eIxwFKpgJm3/Xz3rL5e6UwOEYpuN13PofS+SBqLyiqNppPwF58n7cTXwjUR20FysPYjoqpyvOjJP4CZin4dDJkgWQDuea5oi6pjOtUxBkdnGajjrXVFRxREQc+qPbXOV9FOs2MhmlS8UtJXCRo2ktPJaMDmP7DA9EpoiOivmakPcHMwZHnpzSkhehInMD5h/0hCkYB1V+8Ms2zKtLivCOFjHNP4CyA81y/5UC1LiJ/e40F8c7ZR0CvgdUFcjpCRtwUFfbOOE2OjIeJnG0d12Pm6Buw3e1+Jcu1FjODcVYQCuJYED+yAPuXBJayXg42Z4cZ2xqYEjgHmC+Jk2NeOIH9Q89Cjj2mkVNkJowcWo0YD5xfxwvf+iJOdi6hE06AwR4w6iIoJ2ikIR2mMfq9I+S88kUxoWN7DGBCmTbEUYAh+Z7TICAOBZ0ex7UGzrE+BFhmWqOPUNB5Kkg7CyKorKSj4lnmGGnVd0KN73EY0Tk7oePwGp7/9rP46le/TL11hXsywZtvvIJvfP0reO7Zb+KtN1/F3u4tlKRZwoOB6CTZDai/vPec1hEMCY10jXy0uLQI6RAzg/5JVqV8IxovgeRY+uWQ0WkD2IZAwirvuJaY7TSuDtM6fAsODvZBcwvzDuqfk4ck3x3qA93aNalvUh7UjPY44LprdFJy6t5xnzRklLqg85QwSrzWWUfEW4G6p5NDx0ppzih3O2pjqbaEGv81XQstOrGnFjbRCpuoBzWcoTOVsN9Dp+8HBgUiRoj9lGvmwWhzYQMxnfEIATqMdJ2cdLF3sIutWzepC29RJB0jyMfQf3ayRHyPGQGPw5BOYoiA/EiGpNOfw2tNwyEwLRByD7VXA0Yyx4x4F5lxnABkZTpdOUAnOeYaakEdNV+HTQybK5s8VxrWlzeQBAlGJ2M4tossBjIPh4iOGdtHTZS8DYmsDp/P6o4OTtCqtzmH0VFdJA8U8OaryKv+6gronGa0ey8++yxuXr2Cl59/Hp/+xMfR4Z7vXb/JSPwAoCyPh9QxxD8jSIYoRtAjXonCiDg4ikdJW1RUAJU4Dy++5d6bM5g5OOa9sZygd2Pqwge0/wAAEABJREFU4OHoeOqmYHONa+QhZTqeIuZa63ETRzvHaHAfl/VXWtpL+NYzzyEQL7Gvxjp76jTpl0F9nOYMQspUgjRMkboEq41lJHmITtLBEm8XIubrliCimHbo0D92/iGcXz+LH/nYD+OHCQ898Ajp5bGyvAbvQ9qzKQ+yPei721uHu7B6iDwyHAyOcDLuwzPSnRVTkmmKvf0d2syLoGEhHXLEtG9REKHkAUzr01eQwG0W3sZ1S14Trnd00kdCOgY+4Hzjqq/3njQtEEURo9lTarASehqUxWariYu8Fd6nHd/d32N9Vv0xgiefegrnzp+HbMyEh0a1S2ibm3S2JVcqGwzG1T6EYVjNIz2pcc1MSQX3lhXUe/eC6vSuVFB10Mfd7np7FzjtO9ejOQWehwGV3dtIY81hXj5/Vzov++5UExuMFUYqkfj8LAl6s4oWCf0bUNOMGQzJaEtC7km90cLi0iqd7QXAHMIorCCh051xv0oaCtHeNDDYm3Jg5GvpwJIyLRqD/aqJORu+BwgTfJ+nLNmCYGYwM4gu2vs5mM3KzWapc65qZ2ZgBuoPPmbG1xnwtfoxM8gvPD46gvypnLY6oH7XupSqkfZSYGZQmUA4aJ3qo7aaQ3npbpVLVws/zgalan8vmLHGSBHSiZ+cpoST87i3q6veSXVdo7/dPB6Poa84XDh/gcKSYmlxBe+8fQm///t/SEG6il5vgG73GPoTMO3OIv7pP/ln8C6gwzKtjJGQFQIz5I5IjAIpGV5IarFCXlFlIWdkQjhDg8JDO8mgSI4FGjU5KCe81jugc9Qb9KF3tdNpNqml0J/fG1CBRxQYRR9ELBFEjCyB1Vx6Fx6q01zgc3J8hK2bNytDfP7MGZYUZMYMfUbitne2sUqHbH2dUW1u/le/+jUEQVitNaHB01gygE988AlsMPIdkTlzKhmQib1nVOCN1/GFL/whvvLlL+HSxbex2GnhA489QgNjePKJD/CdEQgKXEoFtEGHfqHdQUbHok9HY9Dvo16rIaZiEe5ErFI6EzqKrU4bWnsYRWQmkMZTSHhuMSI7ZRQ34Xhq70RLEZEgOjnnIWdRqTMprhLGho6MIIFjFpV8MGOmGma+z4/oOYc7zdjPbNZXddrfsmIwQMVyBkX/kvRE9RjLHXMO1GHkmQnzYL7gujI4rsGTRvf2UV9BQSevYFTUOWM7Y58chQ50VArgnI4TlrSCJQcWHcE55RBK4ZfMB2FEgRvB+ZC0naIgnQTHJz0MR2MoVRujwocLqncdijzzEaMuHIJ9QJJxfrZx5D3qJEacs+rkbADqvGJvU4lF3KtJNqEBysgdBVQHRvca6SJKOgoZDYF+OSunoyfc2BXVmrmGjIfXai0lqmi71uPdbP/UvuBaM/YDR5VSBDyEVUnaCNSGk7CI9KFjaya6luDQgHMoxQsGFAR4fmg7UAAc17jIkmmpd0KJHMLTW06HZ4LQCoRsX5Dvh1TcFhp+/ud/HL/wUx/G0bXncP2Fz6GdbaFVHsFGuyjzLqZZF6Wi2LFhMh0jTkL0BoeY5gMcnRwCHC/jPhZUhFbkcEWG0OWM0vboRFD2J31GHwcA54zZthz1ERUjRFkPIcFNjulUjNGplVhdiPH0Ew/g4x99nLJ3H86dWUHveA9XLr+FHueaTAYgUujSSF9852288Pwz+MLnP8v6d9Bs1FBw/oh7XZAOAk+jWBJ7GFCrp3Ckl+iTMAjhzcGxPJPDRqhRx8k51l+IsRKkG5EtSjqfAUlbkNSGTqeDxcUFLK8swXFsNoIjH+1Tzw0ZrXMccMLDuuRahwAjHo1anbTIkI8y1MM61x4i4b+mb8DTuUyKGItJG6zBUtxAMCrQZl2SR0gmMRpZA+kwRmvawIXOGZxpbyBilHO430MyjbASLePR9Ufw2MajeGzzMSy4Do6udOF6hsVamzI2QXMxRRFM4XkrAK77f/qHv4mXX34dH/zgB5GkMQ55wHiOTuDbb76FbUZYR70j7uME416X688xGfVQkkZWgqT0yLOSNHHIiKsuFnI5sYxWuymQ8yBxsnOI3u4h7t88jVaYoO4iDA96WG2swoaGghFf8FBQ8nAAOo+TXk4eaMINQ4wOc5zsjuAYGS/GOfEouQbyU5ZhNBxhRF07HZygzr1sRxFqpHnGQMetSxfxwQvn8X/+3//v4HhgdrxVGXT7CBGg1+3B81/gY+R0OnQInVD3gusIeAiSCppSGSjVCs08ytIA5ylFhoxzh7QlAYy4FGwSEDwqJ5vjtXiIevyBB5BGHtPJkG0yHlQ9MAD30yNgdD+0CGm9BgWyAo7fiGqgaGONDlPIdyobHB8eVU53SHoVoxytoIHiOEPTGqgVtWo8PzIYyxZ5Q3T/0lm8+JVvIxx7vP3KO4xqv4BWZwmHxyfY1U1Gt8uAxAngHVpLC3jn+hW8/NarvIQokTQinIyOkHPTRopw9w7w8qsvwrjJY66hT/vtzEFfWWkGKcDDVZ04J0kNAW2n+CjXIYZ0btabpGsBigtygGQtOafnDeAIfdr/kA6SUa9PxxOuj3ooDKDvs586tUl9EmFKO6kg1dyvyPIcKe1pFEdw3IM+9zzgGJ4kVduQMldoMs6ln5ztlZqZkgoKzldl+FGWJfeTODFvdreNclwuSm58lb9dp75mKkHV705/jqP2Asd6lXNI4ugqMJv1UZmZkZYz0Pt3A+vIY1YBYNRTZqQedXTJt0LlXHvCg2M2HXILVSp8HFnFY5oBY/JITv4ryilpP4WZR06e1micHhD3EmdHGTAGNMwM4I/W55xDCT7Gz3ugZB/M39miJFSK0rHjHXDgguGoAz33Uql5jmcA0a6gAMdle6Uq0xgKRuhdeeHhnKtkS3RUXqlA+YwyZ2bkjwQT2lszDk50xQfzNp70adYbDBg1EVE+SQR4c1U+YF1OInUPDqu/1+44YRxG1GXjqo13KgFRMXjH/eP4BrBVSQDL5/mS+qQ/oAGp4RQVWo0KXb/UqK84HPEUUK/Xoa9AvPXW2zjgZI899jg++ORTZPwRT7kDvP7GW7h65RouXKBBO3cetbTGiN0IWogW2W636dgMIeOiKLHKoyiCHm2UFium17unBKheUSH1NTOojcr0rrYSBvVX29deew2V8LFdv9fXEIjpcJoZJETKi7jqqz5KVabxGo0Gfuwzn2Hk/qfwgSceI46D6uTToUN78eJF6E/7TegAHx0d49VXX+O6Ujrgqzg+PsbGqQ0aFm4cHYaQDNKlgXz99dfwu7/7r/Diiy/QMeqhpLFeojE9f+4cHDF7VFd6nFNOoSLXZVEi4wZqPQWFWdHviIpH7wLhqMOOcJbyOHXqFFQ+ZeRWdeqjOqUq5xQQY4lGyhcan85aJuE3YWCgrKDkXGZGJjAyhoEF0KN+c9C7GeuUeR8we3ddTgWVEQqOrfw8zekIKi9FK9zUS++CnG01n4av8OLHnXcKVylH7zZoOjMDfyog0urGvFWpYwV/uB5X8V0YhMwHMFK+5LjgI5opLx7MSRsdPoa8skzTOhV0BuGnNikdpUqQ2a9gu8FgSN4YcgRD4EOO6yDey7VettFYAg5QCXJBeks49Z1MHQxD7umYxlh84pxV/JlEdeogD+ETUMloXjOrlIXGBddvngqHs07pmKhMbdRWfYrbtCu5wlx5tgcVq7kCoJIt9FUSKroSqHjGWM/h4fhhZjBqLDPjOzjCDPTJGjiWKDV15vpIAvUGWA4+RnD88PzQepwjtnTuu4c7+PjTD+G/+Iu/jCfva+P4xgu49dbXGdh+HfngKlyxw8jmISLrweWUj0kPEY2zFUOOPMRocEDnZ4/pPpHuo6TzPOztIgkmCG2AbLiLZjxGMdhCb+8dFP2bwOAmlhs5zm/W8MSj6/jRTz6Gjzz9AB68bxXrKzV4G6HI+zg53qUeGSFNAiRxQIQzlnPcwKFJp6WWxpWDfbC3i7ffehMx9ZMPAu4P+Bh0mBfN2REZeZqFSHhLJ12iRikd7oy6wnEl58+ew8P65emVVSzxCr/Ow3lKnaQ6bw45Fb+ux3t0YuQwRORV54Pqu7dmxsP5RUbZdysdqqv4khtQo5GckoeM+7HIoEYtTnGGurqZNEjPCO20jUaQwk1AxzHBuDsAhgXW26uoM5Lthw7hKMBytIyNxgbSrAY3cDjFyPboYIS1xjqs51Eee9hJAD8Icbp9lvv4IZxdPIeGbzKyO6WhOcK1q9dw6/ot3mA8hI89/QnOn8AKjxp5ul1fwOW3r6DFgybocB7u7uLoYA/940PEpHXKqFpO/eW4TtE4IQ0LylEcRqwPMB4OSZ8p9eIUATkx9RGaHHc6mFQOp+c8w+4I5ais5g19iimddJKGWxPSMNbIYyEhgi9ijpGyX4qEB4562IIx0g993ZGO9oQ3MpNBH5P+CR48fxornSbqoeHqW6/hN/7u38TTDz+In/yRTyIGMGIQZEojPeZB/GD/EM55hFFUyXtI+Y3IU1EUII5DBGEAz7WyG8C9K7ln4hEzQxAE0PfAvTkkXLP0ROQD9GljAsrkBnnmNG87wUOmo+47OToEGQ7FaIomD1cBnRx6R1hbWav4T1+5CMxDqRztKfEb0g4a+TAMQkSco57UoT9/GJYBlptLUGoZseNNSN0nOLO8genxEH/iR38Cg/0TLNY72FhexzL5rMvgmzyxxXoLD5y9gEaUoh4lqMUJMtJjRCd6POzjNG92fRRgcXkRp86cwsJCB6+88greePNNHPKWY0rZiIMIKfsWtEmya5KvuJbCBb4KcMRJiojjTsgfPiQdgwAZ2xJT3p5sQX1i0jyj/ESsHw4GnPc0vPc44K2QmVGPT6Hfj5gQt8XFRdTpu2xv77D+sNortZ3SGdeWaJwJ8RKtqj3iRGbGz9mPmcHs3aD+zrmqXK3M7tbPyzXWTFeoBbj1UqSz/P96n3Z3aE5HtO6885WBijGarToPwoz880YxCiLE3AuQ59TQzMhyGUryXcx9nFCgCvKu9sTMWJ5zzUBAWpe0N7LnKAHnPGSbSvKqxvleYM4A/pQkvKDgGErBx4wVTO/9MTOY3YV5nfqo73tB5WqjdA7zd6VmM9nzxF/vArUzs4p/QvIa+GhcrYfZSlblI4qP1FZlArMZXipTe6V3oUBJWsygvJ0v76zFOec5hkG/PV/jCbBGZ1unQk0qx7JOhhVj3mCU4utf/zo+97nPVX83++WXX4b+VJ+c8s3NTUa3768IH1EgxNATMryQ0Tjqr/yIERvlzYxR8V6FhHcOUkoy7suLS1U+9AEZJKO6NUQBBY84SkgzCodOGDJuurIMgqAiluMYmkdzKh9TqZtZVad5VeZJ6JhGT222t7chRV9y8/UXSEIKb7PRgAyh/qOeD/BAoWi81vLaq6+g3W7h/PlzFdRIoxs3ruOVl17Gb/z6r0F/r/Ym3yeMQoGE9pw3jiMKeo1Kpw1Fr5rNBlIazKu8nrx16wb2aYC2d7bouFkOyA8AABAASURBVB9V7UDO3dvbw8bGRqVURD/RXpsNGJaWlrG8vFytJ4piOOcrKCgQY9KkBKrDBROYmRJobYWYmv4Xh6/KRCNlHOllZqjqSQOVqb1SM6vGMDO9vgvMZmVmVrVRpfoJNJZAcyidg2NbIsMfMh8d0Xvr1W8Od8eaIaxuoss8Vb3A7O7cZlYtTXNNqYRFt5yHHM4EGH9Yn1FhLy4tQd8l1J7/jf/+b1TO8xFvZMQLE0ZIpETEA6oHaSpe885hTH49PDyEHAIOV9HfOwfNBzJsiQLmQKMwpaKfwAeGIPS0hxm0zj4Nwg4dOB8GgDPaLVo5M3AKvjtkpIf3AZzz1ToyOh4F8QfHLRjXmeYTjjWF+ZLA9biy6lfOFgdPo+7clP3HMKb0JtgzZ0ODcdzSHMd1cPDwRmA/T7wDloYGOiIFKF1MPR2TgKnAQ/+MJWCuZFpaCEHhQmLlUZhVcwAlQOdzFr0cYqkd4D/55R/Hf/1f/qf4z/63P4PVxhG6N5/BeP9lDPdegRtdRyvooRmM0AoLjI/ogGddpGEP7eaYQ20hz3cBdBGzzaS/hSDfR4o9FCfvYL3Zw1MP1PETHz+HH/vYOTx0LsK5sx4bm8Q22EcUHpHPDrm/2zQmGdc9poEoWe4Qxx5JHFT5gHQLuVdhaADXIPkU71y9epV9h8jIS477nOc5+yUcs0R1eOLhWHufc990WBNIHo10Pj4+4SF7wDmNjnsDq5TXFcptu9mmQ9/k+yqWF5bQqjXYxpFuJbQnKR0YfR0k8hEeuv9B9I570N8Z7p308Cajw5cuXa70bK/H8ekcHh11SaMMpxjJ21xfx9ryChbbC3jk/ofo5LZQC1I6iDFWWytYaa4gtRT6F+cx4iIF6HgXfUNSNuicxxgd5XDThLcDDfhxjdHiBG6YsE8LddfBavM0lmrrjDI7HnQMxshnMSiRFnUEk4jj1HHtrZvwjLg+9ehT0NdZTg6PEZAmYtcoDHFycozd7S30uQagwJQGPyNoDwwT0pf80Eog/g24L306cdNJxqYGVwTwXFHk60iiJsZ0tPuDnL68QxDWuJ91hD6FJ2+a87AgAMxVZbWow7h/C6m1kDHi7RgBB6PmIfdWBxfwkNhqxPjQBx/Bk48/hAXmV9o1jE8O8ORjD+H8mQ3EkSd+OXzooBucm7wNNYC4xJjyIMyTIywsiAvApcJx0Y4yZhzbS7eSh0IzOHZy/MgpL57plBFWUHc3ooQHB48PPvo4Rv0BhNuUN0WR99jdulW9i1YFnUQ56Ct0Io8Pu/DmcXJ0IjWEE97Syk5Ld0wYAMo4R7fbRUlFI35t0baVLCvI1yDvgnh557C7u4NWvc55+zDWJ+ZQdwFvDo6AwQhtH/PGA9iod3BuYQ0bjQUcXd9CzANLm7cMzTDFhBFph4DOd0FcHNKkxsPiPjLSudlsATD0eYga04mOaAMTHbCKHMKx5F5noeGI0e8J6Tal/YQnn9FuBcTlmNF5z7TZaEFBj5SBvLzC33gYHWNC+qksjiLS10G8Jj0u+ZUt1zqjMOK+hNDTJ825dHjSdkp6ijayP2am6jvgSBuBCswMys8B9zxms35mBjPDfDw1MTMl3xfmc5tZ1d/su9PvOwArCwM1mBHcDHggM/Os4Y+VCBOunbwop7FRa9KvyhnQGPJg28dx94DpCXkphyNhRtwn70C+HiOmrxRFcbUm5w3mC8rctKKzTJT2JSdvG6fRj5nBbAaO9DOb5bVGgdq8X6qyOajNvWA2G8PMqmK1qzK3P8ysmvP267sSs1md9ln9zKyqV15l4hEd4OTnCZTXerSHSgXqoPZmBk+euXdduP2ofUGCqJ12QlCSj0vSU3W3m8FpQjG/HL0wjBidvgD91Yv77ruPTmADQRBiY2MTEYlu5nhqPKiIf5bRmyee+CA+8IEn6ICer5j5gNeHkZiehFYq5LUoId2gsE/ofCsvpRBQIapOqRYhPGq1GmWjRKvVqlIz47xRBeqntnLWNbYWYmZ0ggoIf43hnBHnGmQ4zWaEVbnmUapFa/Faq/IynitLK5CzpWh8zDXqavGll17Ck09+kAZ3isuXL9Pgvcl5ckh5feHzn8dv/dZv4Qtf+Dw0X6vRJGNOSCcPCbfGL0nog/29SpHduH4Nc0d8Y2OdtMu5aY4GfYBaPcXS8hIee+yxiu5ao9aidQ7opB3xVkFlwu0Djz+BISOsKtN6pFDaPADIAGvO+fpKbrAAt59ZfkaLWR4w0smco2ACYNW8fJ6asRB//GP2vdtVNbdx0bglFaTwnIPKNINZ1VLZCqpyFglHFZSkpZhXzcToApXPoITzDlqL3nXVL4BpAIPjGhX1jbiv3/jGN3GDRvJrX/saD04dLC4t8hbjuNozM7YllMRXfcAnDAPuk4cOnSoX6Cs6JY2XCEcdBsd2wm1Kg+vJz5rriEbvmCDH33nPw9QJhJMOAAU7RlRgUzr/nKrqPaVMFHqncclp7KY0AJIFzad1lFUrzsIOZsYio2wUKmC+JOQcf4KymDLN2Zpl3F9WwJwUroEZvhpULJw98ZiB0TgCHo6K1qq81iVw5thHPEJwAXIjsGXB8sIMWotwrMhRopKVwOcIbQhMdrHcGOGv/pVfxX/5F38Of+onHkMtv8Go6dsoji5itPcWiuNrdNYO0A5OMGVZ3R/QSTyAK7YZ5bvIqOQBEneCxdoED5xK8amPnMMPP30aD5yO0YyPUMhpT4d0RLoYDW9gMtpGHI4QuCGNSY9rmVBmJ4gDT6wB0bigYXAweBKCP/SzKIvMZKQ5E9KwZATsAD06hiNGPaVrzAzGNTvykkDsmHG/BAUXP+wPEVFHerZRIEByq7m4GWjR0WjRSejQ2W7Vm8QtwEJrgVH3B3D/hfux1Fni4cYj8hHSMMEBo4gN3rLI+R7rxoVOydatLWgvHnn4EayvrWGHQYKtGzfxKg/6ly9eQj6Zchzy8kEXNY7x+EOPY8wo5c2LN6C/PhFMPdzEASOgZrXKUbYRnbhrh+jvD7F7Yx9BEcEmIaKijjBLGOUsMO5m7BPQuXZYaW6iGXWw1FiZjcUtfuQcbxAeY1SbEfLFdBXteBFrnXW43OGBc/chKB1ciYo2CmIElIUJD64n1GkDRomHgx6d5gENfR8jHiB6vWOQ1HCBQ522IqIDGrgI+RQoxiXGPe4nUcqmBWoN4tmqY1xMkNOJmPULETFI5LzHlBH1jE51EpDmOQ8QkxSDgwlK0iAkN8iJ9Y77Si4ej3rotFJ8+KnH8ef/4z+NP/tLv4iDnVs43NvB+XOnsbmxhtIK4mVoL3ZwxMOCIrU5ecA5h0k2RpaPUfBQXDIqSCaCoYQnPzjmQuchXlDbkuXmjXq8T/4u4CeU11GGx+57GMvki6vvXOaNwU3yQ4iN1TU8QBscco6c/JlEIXndQfvdP+lzTFSO9nQ8ZrmvePmYN64R2w1Iz+FwgEazjslkDM2ZS6hDh6NxH1NfArUArh7jJBvi7WsXUYYOkzLDhARXVHpxYQEDRsjHwzEC82jwJkWR9z6d+w75uuChc6G9gL2dAzRrLeQjriUzXLl8DWtrG2iQ37/0hS/h83/4eXyVOveNt9/CPm9/hZf8ghEDUz3iOCimyGOPHg8ICD06nFd/CEA3OovtDu47fx9JWtK/iCCZ6/cG0C/tFZS98XhCh3uEKWXAmSEnTpLlnAcKLTeOYsh5LCj3QRDAzLQVhJJjZXDeQToMfMyMn7MfM6va6s2R/mam7LtA/QQ5x1aF2ayNyszsTn/VfS8ws+9V9QOWcx/Jm+LPshrKuB5CoRcH8Z/sSUJnm+YMw36XOilCLXU4tbnAvOfhP0WLB8xmI8XaynLF754HoCGdbq2FZOZaiA5vS4FcGZCNIfqXtOlqMwdWVj/zd6UF7ZpSVZgZxzJliSelgTZNL6oXKC9Q/l5QmZlVfeflKrsX5uXzdF6n/ROEYVj1V144KZ230bv2UX0z8k6fBzIF2PYY/DQzqK33vkrNrMIdtx/1UbaUYVDmPVByjQKnchFVTrCZVQTs82StSIoYeZUC//LLr2B9fQPLjJ7oRGnmoD/PZ2YzRqciODk5QZqmFQObWZWqrEelOl+IFitn2syghWlRSiUEaiMBVHs52irTAs1MKMLMKoda7cysWqwWoHe10zh615gRnX31V53ZrK3ZbJyUp+ITRosSXlcpv7CwiE67AxFSTNnpdPDMM9/CZTrYGqvTaeMPGMX/+3/v7+MLVBqKaMzHldMruhUUtjSJKfATaJOGdJK3GcF5/rnn6Mx1K4f76vWrSGsJYrYreAKK46gyKEMa9LRWq06QmlNjav0/9mM/hoSGVuvK84K0X0ZeKXdPOte4T0WFs9rTq6hopA/RQGBmFc2UF5jN6DBvY471BNWp7P3g+9W9X3szjklQXdW3RLVPen8/UBszq6rM7A6+KtCeutv4lWRiAUdjFQelpOu9JBOLlkrNuYoe6qd37dGUQjPgXoivlhlh/OhHP8Y9qOPM2bNQtFl8knHvxqMxKjqzvcrEC6J9vU7HhNM5q8QEdUZ/NK53s3ciQ5TKSgYK4ihn2gUOUnpDGhJPB6zLq2EOUZUNaFhy4pxTQYFjjuh4yFBmjO7JScsZxatSRoNyOhRlbkDh4BAAdFxKKtCS+JbkH+4mo0ZjlueVkRXvatwSBuEhB6SE/oF7UFQAOhbOSpCsFctoDHYmL2Uo6STMgS8oSylVULWWyDhmUTnbnugEKI3AspxQuBB9OgxdGkCY0Uk9YKcTdJIRbrz5NZxuj9HGNv5f/6dfxV/65R/Br/zCh/EnP/Mo/sxPPYlf+vEn8Euf+QD+4i9/Cv/Jz30En/jAKj74YBs/+cMP40c/ej8++PAqHruwgPs3UtRcF1mfzrk/IjW6SJMxAt8DPXc6HDdo7AGPEYYnhzA6CyMqy9B5TMcZuDQYaQeCluXhKmcmiWMEdMQdCRLRQQmZP+52q32WrpL+ktHXPhn3q6DVURSbWwjTe16S5wLuQ4aQe91qtRG4AIEPMGREMON+yklRauxbo/NYo8OSBDGaaQOriys4vX4K9aiGXpf6M0rR5FV9k05KQR4pC6DSTVoHnYndrR0eHEL0j09QixNGIgd45lvfxJd4+L9++Qq6O/sYdfv42Ac/jGe+/E0MD/toRw2kSBAWIRpBo3K2l2rL2Ohs4r7TD6Dk3iVhBEzB24OQzl/A+HFKSICxg5uGyBjBbsYdFHRUP/rkRzlagihPUA4c2skK51hG1itR8w204hYsAxbphGnNB7t7KOn4lqSVI81K8m8UBiDTYUr+N65xm4eJmOt5++13qCv3MKEcHhx0cXzUw7VL13D+zAWsMiAy4LpDOoRZPsR43EXSDOCCCYpyTIdyCApxtR/6DrC3EK6IEKHBdTWAUQSfRUh8goD0JEOADRDRyWs0U3QP9+BdiSc/+DjiyOOou885BvChg3nDOJtSFsD2pPt4ipOTIZ2p5OP4AAAQAElEQVS4CafMK1tXcF0l98wo/I785bhWb55zBQhopPVVMiN/KfXeIXaeexHggfWz+OSTH0POg0TKg0U5IUGyEpffuYSjg0POMSQ+EW5ev0GeGuCN19/Ah5/+MOctcOrUaShQtNRZQIN2rVWvo1mrI+R8zhkc5wlrMW4d7KDHw8AJxhjF1BBLNexjhK4fI2tHmDQCXD7cwu74GI31JRxO+og6TTRXl9EhHNNG9ajPhrTzLo7QWl7E1AHXd7bRbHXowI1xtH/Ew4PDUx98Gp/5zI9Dh4EPPf0h/NKf+iXoT9VunD6FMYMKL/Mm/LO///v4PHn2Oy+/hO+88Sp+/4++gN/9g9/HmxffwS3azU3ekD/26KOY0pHW4UwOdEgelT8im12WZB/SKAoirjWAAQiDAAWdOlDOQsqfcw7eOcRxDOWdGQRqwi1CgZL/8L6P7Me9FXrX2AKV612gd6UqE5iZEupOjk0kVTeHquI/8EdpnIfCVhKsyhuX7wgeKAOuN6S+CBC4krK0xcNPic98+mk8/tg6jo4ukWY9tukjCXM62wkWuOfZdEh65qxjPx+ieqplFTCOo/WAtiinjKquIM+LDt8L1EZQ9WNmnjL7vnRS/b0gu6yx1d6sQuROP5WprernqfL3gtpoDPlyYx5KBTN9bjAjvcgQsp0CtTEzyHeMoqjyv8xm7TSOQPPMQe+sZlJWYzFTpWam7J28mZHO/BDHaRIhcOXKlUrZ7ezsVtE8lT39tITnM0jTtDJC3ns0GMmVMlngCVROyREjFWJoLUpGSsjs7u5WjqcWrvG1SJWbGSN9x5UA6F2L1OKUF2h88NE4cpTMrJpX48ixVb1ACkxlEiaNrXHYrSKUypUXPveOrfzW1jYVZa9SkDowKIKfJgk2NjbUpZpLv2jRZORE6+rzKlPjnDp1CsJJ69U4zvlKkM0cdMpWucD5WfmI0YSc1vKYUZAjRhuOeRgRverNBqRwD3h1o4NFj+MLf11dv/nmm1UEXXn9otH58+d5bTbANnGOaYwKKhK1ndDwam+63UPMnhKe84p+Jec0m212SYEvyExqozxgZFTwMRjxZgZmypuyrKPwsk/18gN8aEzBvOlsFKBKOY7mFqiNQPmCRkn0FFAj4F4oibveiRLL9TPDp+RYJevKO2nByhLVeCyXcymaZnRCC7VhrfZHV2b6s2tnz53H889/B93uEY550Gq3OwAnEZ4n3JuM0RDwkcIOAs99DqBInGgqpVJy3DRJSZ8CzhlbEkvO411Ax7ak4cvhvIfmqje4vzwUlebQY8RzxL0a08iIFzKufUpQWnBfwsDBiD/oDZacgxNA9FFkZkxHpGQbTeaIq+O0ejfOG+iFdaKHOUcRJlABAhzPvIYhlOp6m0aZlgvnQSNTEEg7A6SsIQVKUApXwATI2Tdn3wwl/+mtMAdByfmM6wbnmSLE0SCDi1oIkzY6i6uIoxChm6JdK1H3A6y3HYr+Nh2LPtY7Ac6upkh9H356gKQ8QVKc0NHYho33UXM9Omsj9A8u0TEcwib7nKEHy46I2glX18fhwQ0EQcY9KhnJPmE02KFBhyKNQxoVR/AIfYhiWpC2pAfpYnTDHcGTAAKD/oEEKGE2S0VS/fJsq9lAjYffkFEQ0VuBCMnpiAeygvInkD4T/6odt4O05lB0JiWXQRCSBjELAMf5jMMHLsACnc80SuggjzCgo5ZPcuKe4PyZc7j//P1IwgRWAPu7+9B3cWNG5MD3YW+IcX+MMZ33wVEfxThHl9FvXxpWFpfQIr9NWLd9/SZuXLqK9YVVnOwdIsgMipSuLSyjGdeQ8Zo/soC0BGpRHe16C0fUH0Y+ioMIoLPtCk+nPKjyQRnyADCE5SHWljZx8+oW8x7TYYHxSQ6MAmRHBcqhR2INlmWILGYbBznXjVoDIcd1nDMKYizxYLHQWUItqSGgM6Q9CkkXtTvuHkMyWqs30OOhLeaho87DyOm101Ck/mB7DzeuXaVD3cdedwuD7BhT62Fa9pHbCHk5pYM+gXlDQPk1Em7Iw1ZOHmCglrwTkh8cAp/AzMNxfs/97fOWcDAcoTDShPvOBtBfs7h24xrHzEGGgw8pTwBtxglC7l/KWwfvQx6wOZ94i/tghYPnP8cOZg4QwEDRgTHvOF8Jg5lHaCESOkIdX8N/9uf+IvxxgSd4Q3Df6nlstNdIzwIrnWU8cP4BOtrjyh6fPn0azjnyeQPLi8ukxU0cHR7j5s1b1S3zkOsYcR36WqPzDlESYf/4AM3lDorUY1ozTBseq4+ew/KjZ7H55AOon1/FcZDhQz/xwzj/9KM4/+QjKBoRjnlTMPIlpoFhTIacUC/FdOKn1FOHvO3ZOTxA1KjjhFHPiPRABgSlR2BBhevv/M6/qiLRpzdO4WBvHyWdsThOsEhe/eiHP4Y/+6f/DH7mp38GDz30MBrtNs5cOI+HHn0EP/TDn8TS0hIK6s6jbheSPdk67ZF0dos6W/JlpLfoXFLexEcj6skxZdMbS52jziqQJglka1u8HZdNLsjjaidZBR8zq9oxi5KFAuUFyqu9Ur0L5vl703le9WampAKVz6Eq4Md731n0H+Cn5BhUENwj5QDhYPw0cqFjCpS0Kz/1Ez+KD3/oAQB7+IM//C288uqz8P4YeXYAXi2yXZ/pkAebHsvGPDjxna2HdEyZkIVLaHkF+UBQ5bmn3jlV34H3W6OZ3akvuAdqMy9wt/vfW6a6976bGed/f1B7M1NStVHGbPauvPcemkepdLXyQRAgiiJIv4s3lFe96tTHzCAchK/KzKwa2+x7p+onUD+lZrO26l8ByLTkMxI+IGMu8hQ/hsLmaqyvgsjx3trawquvvlpdq2qgZUa2e3RW6lSKMjgaaEJHQn1UL4c3DCMqvJDjTXgySKFooAyWoFogT5oSqITGZMgIeo1OTOA8QiqkjI6JlYAEZ0QFovIFCpnaltxgQZ0neM/2misi0YTD4uJiJagSLr3P8RFOMopqq3yfClhrE8F/+7d/uzoMqK7P6Ptq9R/QUNmRKSSYEzrLzWYTb7/9drUxGlvOv6BBA1fQ8CoinbN9yDXBHIIwgqexHXMdu1Q0R6TVEZ3svcPD6uoxYrvRdIJDKpNdXk+IhiEjBYp4bu/sQL/o+eUvfxl/+2//bfzGr/86/uk/+Sd44YUXqrVpjaJtxDUb59Lfei04txxNHziUKADjj/EDs0drFoAVZmQi4jzPg4+ZwWwGfK2YTO0Fev9BwMzgCGYcB7gzhnC7F1jBn/IOVHUKM3LD2VU9KzAyZUnB5kvVVgJeUNGrrOR657h5CpLaFPeUOe8g+nsKVBhF+PXf+A38wR/8Ab7wpS9CfNBqtaEbmgkjJuIBHaYyRmuktFXvnYN3DgmNQ0hjPGY0R/PFUQinyQikIqZ0ztU/4F5HYYyA842onIZU+uYCTGjknY8wYgRswghAi0YlDCMo0i5+01+ZibhnIZ0Dx33zdHYd6VCSHjmjsgWvo43vBfMqj6OQhC0wJU+WpI2Z0bnI4ALym49pODychfAugtEBcMZ3eJSSGbYvpZAd6JiUmHC+TPmgROHJMxzaIgO7wnwOc7SebGV0YCBPBSX/GcFxP5hSPgvOAToLPl3Czd0xjochJkUNcA1EdJQ8QKesD0dljzxDwr0oGBk8pgMwGh7zIBNz6Ak61CPXGMFr0zhuLrWwffVNOld0fsZ7OLXaooN4RCOeodNuIAgNTab63zZrjRbGo4zOR5tOaIYho4JcDK+QgVD0yIkAHD9chTNZBCWXWtBA5zzsTCmfZsYxRhhzj2PKZUwcpXPEy03Kd7vVgScdJ2yrfoBBfQXg06UMB2FY6YYx955F3IcCnnpMc5FgpEXMshJ5VkB70qHDLedyOppy/QVxH0EOeJtX8mEQ0UngQSROUSPof4JcpqO80OxAf+ruzPoZNOIGWlET096Y9B2hTf20SidmjY5sMc54iInw4Ln7cP3iJdJuhBEP+jH5jD+oN2qo82YN5Icxb1j6gyPs7t1EyT3OxWcluEKgJI0CF6LTXia/gVF7w/raGdy4uo3I12A58QzbjBInSFwTxcgYmW+hFre53wGQOw7icayDQW6I6egDAccpSQvjGhsM1rS5nynWNs9igc5jGEaQakqo29uM0uo/OylJMx0qUtL4ofvvo+wMcdzfQ9QADvpbeO7lr+KNiy/R+d7BAQMXI62p3+U4A8rFGFneq/pIP/cHY26Hh7mIaUDZ4VrDFGM6yYMpFx4mGHPd337pZSR00ORc1poNtiVLO1/to5E6AWXd0dFuNNqkk4PnbUFoERzXB34WtKlFyXWyZ8n2kwn3hM75lNHqetIkzQJ0fANPnn0MDy9ewC987KcR9xziUQjXJ22QVm2ODo4Rkh90KN+iXXDkqdXVVR6Ojui0ruAWbzhW1jbQpd16gTjrP1VrtTsIogC9UR/7/UOclENkdYdyIUZ6dgk3siP8f//p38f/43/86/ib/+zX8P//nX+Mv/4bfxf/wz/9Dfydf/Rr+MNvfRkvXnwDffFD5HA0GmBE+d3a28FNRptL55BxbVMDHG2W+NxxzR9hlL2kgxySLlRZ0E3GzWvX6bxNkPFAWXAfAxciDRLEpH8SpNDXqMIghOxoQN2pG6SSusoASDeHUUT+iOBUxzXK1kkOR9SvOWmqQ1pRzRlANiGnju3T1h4eHGDMQ8cBba/ehU/gA8r4GN5zbMqymTHvYWaQbhfg9lNQUQhUJlCxmbBSjmzN9c9yqPqDz7wds3fGM7vbR+WCebuSLxVwLJX9u0JR8Zhwmg3oncE5gKtCyX3zzB8d3cJP/OST+D/8H/9j/Of/xU/hf/OrP4Qf+/ST+MBj5xjdPoP771ujbDfwyMPnsLG+Au1FwqBqFMWUI1BVlCwLIZulcWWLlIJzO05mZjCbAe55zOyetx8sa2Z3xtLYnhumdN7b7G69ylR3L6j9ve/CWbo6I2/UarVqDeqncpUpLbjfor/K7+373nezd8+tPmamZhXovcrww8zurMPM4MwccjJ3UZQ8Hd+sQE7xww8/TOWYVM71DoVcvyypqK2clJJtAYOMzIQOthanNAgDzBD10KQBhcjMQQuakLm10JQbeLC/DzkxIkBEYVKa0MiOeDLVwtVeYyoPPhpLfaVk1F/OuvqpXKB3jdGicgwolBpLzjHXRzyKan6NV9wmqMa/efMmIyf9qk44y8gqVeRKY064Lo3VbrfZroeQin6Oj3AHjIo3QoPGsYQDSYjNU6dxlhHoDo3elDTyZNSkzuhYowmjAlLkJOB6x9p0lt/kAaZ71MWrr70G/VnFPdJFf7JP0ezt7W0eAAZUBgGaNKTCRfMLhD/lk3Ue+l5eRudlSscdZPyCBlSgvKTEjCKhxgSty7gfJQyzR6lg9qZPtVH6bwNkIpjZuwGz9/eOYzYrF621JzkdsJL7ImVoxrrbHYSH9mv2WnIfSxTV2qhauBaVmxnLAf3/0AAAEABJREFU7r6rTKB+E9JDJ/IojjDlHH0aYJXvUfleunSpEjjxk/Z1MBhQBvKKnlLwwkIgmkdReLvOUdnM+NtIZ+En51yoZFT25jwcQbcXmreEx/UbWxjSmUpoZFPyveaXMdGc3jnegmjejGvIYQ5gEYyEKOTcGvGhUxlG5K18ioLOdxh60qEgP/bZd0QsQCdezoOxfwCSkfUGB+PsoMNTwNPbMyrckjQw5Cg5bk7IOE9mBkHuHYoKuDJHYF1JQwuCsY8jGERnQck5QCgrnu8PMxz3CtzYHuCl17aQYYHOdh39scOYnvxUTkjSwZQO+FHfoZ+lqC2cRdzZxJgOuSVL6A4MYbyCaRbDu4ROskfEA0Cj5hndvYF6GjIKGqNJJ3F/bxcR9Uwowzkcc60BYjpLMSNrGY25MwdHQsrp9d5DPENsWWYV8AQCdkJAWiZprCzHT9FuNREyEupIkyAI0eFhLJ/mkDPuOVcURCgp0xp3Ql2WsU77fkzDDj7SG3J0pC/MeSh/wGjx0ckJ9FU1yb4PAhRkGPGbxoioHxSFjMOI+pC4mENOXtq6uQWtY8jbkDHXWNIJNDqu7bSNmk9xYfMCTq+cxvnNc1Xk09GRnTDinbgYGHNfBlNs8GbhzNomHZuAkegr6FHPnNAR3b91k9vK0DX5YToZ4fzZM+gSz4IHDxA38ahxrWEYY0LezSYl9yOpwCFEn5H4gt0DzlVMDCgClPS64rAO5B5kAHgLkRMnYxrzsOB9xPVEANcARnILpsax8szYtwQ9N+rhouKnLd6kjknfKR2peq1JhylDEtZw69oW9nf2UUtTnDp9igGLQ3zn5edw9v7TaC7W4UKH6XSMgFFYIxJBMIX3Y1D0ECQFfGyYllM40tyHCUD8ef5FYTEjsxl80kDBNf/O738Wdd7SPvWRD+OQNBsO+gidQ+wdPOnTY0Q34Pu4OqRznTxMlzkAgoNjBiRjgRKCkvkSIek57I3RqS9gfDjGRn0VC0UTP/3kp7E4qSM9ctgIV3C+dRoffeBDyA7GyE8yXDh1H4qshMGjUW8i48G+u9/FMR3w2Mc4tXEGI5YNCY8/9SRai4tcSw8+jeDqIcJOisvdm8BijGuDXfyP//wf0KH+NVw93kLOCPeQ0ewsIV0Sh2lM7Jsx9ocn+OZL38bv/9Ef4truLcrriIfoLewxii3+lS4d0zYqcJDScRG/GgCjbLgSGPJ29oELF+i83Uf8NrHIQ2VCumodOR1uVzrSMUBkEdIwRavWgH4JNKEMTMjrEzrI4nszw3gyRX80ZMBiCvOeunRU6T7JojfPA3UGEpj0AcS3svtpklTleZ5DtlH8It1rZtXNcCD+IMKe4+F7PCX3eQ7zJmYGM5u/VqnZ7P29bVVpZnDkEzOr+pkZ5o90ADmDPKLPeem/S8oxSc+yAlTzOCsgMMoABR2cBAMeTJvNjPr1Jk6fifHII2v4oU98GP/RL/w8fulP/gz+8l/+8/jTf/pn8WM/9kns7W7T7xjCO1/xG0lB2tKa+RCSyZLMbtxo58B5DIbZ8340UJn2ZdYCMLMKcPtR/e1slZjN6s3upqKhKtV2PpaZqYhbX1apPszszthms7yZVXvgudfqH9H3mpB3wUdjmc3aaQ61MTPWzH7MrBpP/eYwq5l9vrdM76qZp8qbWYWjypzZbEAhoci1rqh+8id/Ej/7sz+H1ZVVNgSVYA4ZBNpsBCR4kqQVE8voZHQap4wG9qmQJkwBY/us6ifkNYnKFEWWQ19VkD5hGELOrfqbWUUQ5VWu8dRXqQgjQgRBAAmM6s2Mw3AQAHLORTS1VxsWVe3iJILzBtBpmGYTeBK70+lAY2mtzz33bfzD/+kfQo7X8vIyWnTSVS9DqTElqPV6HU060vPxVS6nfsZ8RWUYTvp9ZIyCyNEu4aq8o2EeURGHVOpTGs4JFeEeT9mvvvEmXnjpFXz5a1/HV77+Dbz51tu4fOUq5FQPeA0n3Jp0qoWL5xhT9js+OmFU6IQCsE+BGUI0El3UVrSQMhFeeheeAvDJ2deM6xeyhIDrz6l8sgoyKFVblQmUn+0VKtrq/d5yM47Fcd/7UxbFnSL1Vz+ldwpvZ+blZgYzo/AW1TzCmyWz99tjqW0hgTbQYGdVe6Ngl1yHhqtS5QlmbMRClWmsKflxTGESjcQvJ4yE6ApxQGda4yqvrwuJz/Xf25/nwSihchZ/qr9oamY02AFHBVRGilSp+FV8pD1wzuA9kYJwLJDRyTMXwAchtO8576Jfe+1tHNMxcSzX3E78KM3HdXrvqvUXZOOSYxVcy5QOdU5nwHwJAT1lJLUI9XaNZjsH2L/Jg19nYREXL1/DmM5es93C9u4WxoxyC8+CBwyjYx2S731Ovi8mjDiCzkLO7jkCjl3QK7DAg34OChcgg8OEUTilGdNpXsCIk+MYgZSq2kv4CSXxlJw5GEXLEAQx26aI0zW8+MpNfOO5S4hb5zC2Nqy2jpF10J000d78EA6mq3jxcoYvfmcPX3uli2+9eYLPPXcdX31lH9cOY4StB9CbpHBxCzLizVYNg2GfdPa8ZeuS//s0ohNMaXy1O/3uCdcVgqyCNKlBslAUOcLQoyANSq4MlgE2nYFj3uXcAaUlx3WV057EMeIwQhonWhXkxIdBiJx02NnerVIzB+dmEFA29S794JnXHi7wcH3j1i1845lnkFHGYv2FBTqFdUbFG9wjT/01UsSbY0Tkt5S6JYwimHfoHnchft3Y2MAZHtaH1AX67u3G2ib0dZIao8H67m5AJ1W/dDY6piEsPNpJG8uNJSzVFrBIWKIjV3cpgqlDIyA9drs4IP6W01kNHJ2aGGkc4Ma1K9hndHKp3cH9Fx5Ap7VIB3pQfRVBOidnxBAWwBOiIEbGSGzkYvZv4/rVm1CZkU+0dnMBzBz3JUdAGpK1AReiKF2VmoV0lArSBCzz5HkCnXNDjDxjnmvK5KzCAI7T4+1mROd8PMl5+GigkXaw0FrFE499CK6Mcbh/wpbih2M8/eEPo9s7wsrGSnXLcXPrJhwdjbIYI2ckezjeI193sX14BW9ceRl5yL0PDceDEaa5ISH9Co45yQMckKYvv/42do6OcerCeWzzQDfmQQSk3eMPPoD76dzbZIwlBkgi78AfFFlWgQMQ0Z5xhfCe66DMUDgg8M7g4dDkYcEPgTPNDeBwil/+5C/i42eeRnJglaN9Id1ErR/ig6cfQ7to4NziaRzeOEA+LLC8sIq1lXWEPLDIOV1dXCFbl3RqhxiMJqjTrh0cH+P5V17CaxffwutX38YoyLGXneCJT30E//Irv4/fJmyNOF6N6x+fYDgdwMcOI8rIkDrneNKH4ITlnfUlvHPzMq5sX4fnIXeJUU4uAfv7e1xvDum/M6fPVBHibfKRBDCnjXXUDzl17zr9hkZaAyg/VFwomCZhjCRMKgc78bM0Zbq5uIbV9hJGvPnIq4MdZZM7nJGRyGIw7wDChL7FlLZU+qff66OU0JUQiWFmiClL+gqodHur1YKeM6dPK6n0hmMb2TMzQ0BZ9N5jDmZWjWFm0Phms3flqwH4YWb8RFX/3vJKtztX1VWN+GE2G4vZ6kf6XesRYDZUVQ6+lP+uUHoiRB1SEChHRIDvU9JkzOwY4Ik4CsGgzCGu3XgNq2sxfDBAqxmjdzzGX/2//Hf4tV//e+h2txDGOXVtl/7QLuq1hMGBE0y4l6KzmUfgYxSFgYNy7Iw6tACXyHdwvj8ePGU7cB4C5QWOZY5087f3wsw4pmH+rro5rc0MejebtVFe7ZSaGfTM2yo/BzOD9l1tte8qn7+bWTWf3gXqr71Uajar0/jqq9TMKhxw+zGzKmdmVbnaCMxm5RoHtx+nVAiEVBRKn3zyyUqAvvTFL3HBARoyFATVaUIZhG63C123a9CqjBHVg8NDaAyBmYPqhLwQV5+yBMwM3nnoUWRPiGhcRYM0j5wh1alfh8pD72YGCc68bZqmVJBJJewaW0I/oXOhvL4OonZyPNt0SISLmMVsRmy1LSigZoYb12/gqaeextmzZ7G5uYn777+f13GL1S95ag6Npfk7xCOkAdEahDMoKXcMLMcKqEA8aVdqTEairvK67NLlq7h2/SbeePNtvPb6m3j2+e/gpVdew9b2DrZ2d3F0fAJHA72yuoaYhxYZadFrTEMs0LxaQ8hxhYuZIw3a1br7/T48GVNrUSq8ZJhFM61d44iGZtxsEt3MoDIzg5lRWAoKCjcDqN7NDPNH/ed5pWbfXWdmVT/Vz0HCiNmQVZ3Z3TbzMc2saq53QfXyng+V3wuFPCgrOfRdnEuuSd3maVHM6pQKVG5mFR45jWSNURcdXkRX7ekxI1Ki2byt+E4HLdEzp4M021tfHeBqtRRxHFX0E601dhD4ioZGJKIo5CcqJymik1ajEV5YWkSDh7OT3pB09vBBRPwd0wDesS2Nd8bIW5GNaYAmkAHTd7fHNFQZnURORkMQsn2IgHwXkL/UqN5o8T1GUqtjdX0DDz3yKGCeUZ4xoxRnOEcBTye6LEZ0SAaMF/Zo1Hp0svvIR7sI8mOE5QDF5ITROdKUTkLoAuJQAPB01AtkhUNpIcKoBtpMQkklWoILhjcg5AIc05x9YzqnEY1bCSMaMQ13iMbSBXzn9W18+dmLKOJNHI4bmPhNdMcL+PV/9jX8wdev4o0blL3jOm71G7h6GGJ71MKNkxq62RIub5fYOwkQpCvoizSMUuuQKgNb47rzvKgUNcgDSRjRAZwStbICEA/tabU/5BtFXTLSuOQhoSDoazPmgJL/2BR6zAxhECCn/hrzNk2yZawQ6GZDzpP0SEqnwTkP4wDZNK/2W7zQ19faKKNDRuFu3LyFzsIiJMsXL1/G2+9crP7KwtbONq5euwZFtpvUSdrrE0b9jsiH2u9Gq4HFpSW4wJPnhtQRW9D3VM0MC9Q9jVoD/ZM+aR8CNHTNWhOLdIw9jWw+ylAygq3/AXCptoikTLDWXscC882wwb2PMOmN0KDjmlO36BdE+3TIQo6tSGNBZ5Z+Fhbp6NTTBiQHWrv0ccYbIJAJJnT6QblwJWCUtc21NeTUt+BtR8FDXEF+0y2Jp3Eu2B5kEB10i9JQ5iWOjnvU1Tl5MwBgiKKUwzrkPOUZubSg0x2EdZiFMBdy/XtsFiAKUxp60pp8kGeee204vXmeDucpBh4GWKSzOaSTeUJ9+Mxzz0B/eu8DH3gMJ8dHOKBDqP00bxhNBtjau4kencvFtUUYo72ecuuDGD3eAgxHOSN4U4jv33rnMh574gnexEzwwQ9+AAvtBnRgZcAXOQNJm5TtehTAkw6Rd+QDIgfAcZ4JeS0n35XUV5q3QImQPAoeONIgRdbLEE9C4CjDD134KD71yA+jMaQt6weoj2NEA4eVcAF7b93CZ57+Eawki3AjYLG5BEWDb/F2zEhTfe+5HtcowxE6jTZavC115lBQJlY31+BSjrfcwtoDp5HVDf/9b6jBL/oAABAASURBVPwdXO9tYxwX6JU8YPgc+qrYlIdw6cIJ9zEPDUEtZkSf40SG3d4BkHq8cvEN1Bab6JGGFx64D/VmHb3+Cfl0XH0XO2Mw59TGOpY6HTjSIQoD1OIY+7s76B0dQV8HjUkDB+PtyIT8wEbk4XxcwLT/JN9CrY31hWUYb23Ej2EQIiA4H3BNAFtCUfQgCskPk4qX1Ea/KKmvmEqXy16Kd53jTGaVLV9eWoL4uNlowMwg/X9M3p/yUKd2xASSYYHy/z5gZt+3e6na79tElf9uYOSvGRgocYSCsxVwVoLkoNyAvs5NgLI5YoBiStk9Ph7g7/yt38CgB/RppzLywmBwgtffeA07O4cVjWPuo3eeY/GHfFdqHtx+164YUMheoWSDP/5HdP4uoByZcSB2n9dJh8sOZ1lGPDLW/Pv9aDztt8YPqOv1Pk81sureD8wMZqYmd1K9aBylArNZvfJ/HHAOBy1MjCiG1d/GfvbZZ/HGG29A76qL4wgRIaAx0LscOzmdmlTXrzkJLiMl51AgIs0nVtuYm7bIay2BTpwCbXi/36PQjuDpOKqfCKC+wkX91S+lYy3nR3OpTm2Eg+qSJGFfx6ZlRQx9xUUHAOGmflOegjW2+k54Ohszyqy8DLbaaIxTp07hNE++cra13j4Vd4PCucDrw263W311pkUDyQkgYyphNXN0RmKY89g7OMTlq9dx+co1vP7mm7h46TIZ9k3c2trm1eMRurw6zugghKRBzLWwU9W3AHDA8bVuzRtQuYRUSlEYo6CBiqKooo3WHIZhpSjMDM1mE1obu1f7NuEVq3BSO63NzKpyMdS9kNFBAAVGdFB5TuOpMeagvnNQmZmBzAGz789MZla1MXt3e42F24/Z3Ta3i6rEzKpUbf84UEO1USr8lZ+DygQqV2pm8ORVGR/nPXrc033eKHSp/NVmh87PgIZTiiKg8MmZAh/RUPTx7DNfu5lVCl7v4n/xXEmlleczJTBlFHpKpRBEIZ3VCTRnk/xS0KDUai0YAoj2OdtBCooQBSx1BembMyLVw7TI4LnHnnvvfMT9cygyR4fGo8wChL6OMKij4NU8gzrIuY9LK2vY2DyF9Y1T5I0p2u0W6rUQnVYAK7tYX+Zs46twGaNS0xtIcYC4OISNDpmfoh1FzE8Z+UzgckOnscAONG5FiJzRUnMxzDzMHOg7IaP8FFxnSNqUlPcpDwyT6QhZmYExFCBqYFCkSBbvw6WdAq9dG2NvtIDnXu/hc1+7jjeuOwzdWYz8KUzD08jCTbjmBVjrfuT1c8hr53A4buJ42sQYbRz0CgynHgMa4CENekqZ1NcvSpBnCvAAFEPOlPcOjqA9ETjSNidORB0F/0k3aZ+LokBJZwTqD+oMOqqg8VC5Y1kSxZUT77jf4gPJZUDecM6hVqtV80VhxMNuyvd6JYfSUyHLWi06PIyi7e3tQfouqmQ9qQyF/oQZZ8aYh6vLVy9Djvcx9Z6cB3irvmKyd7CPwXhIdAwTtltZWYaZca4EchQC7+EJRZ5xzWNoXukwMw9FB8MygiOtJidThIxuRYzSJq6GpcYSmkkDS3TMd25t8wBmiCyAnOt+t8cDWI7YUkKCg919kHnhvQOXjCGt8Nat6yybIOBB5WDnJp0oj6WFBow7BDeEiyeEHBk9wl5vn3w8wYR8HlMvV7Q2h8XlJeq7iOuawjiw5MORrqUZgjBBkLbosDrOW4MPErTai5jwABDFfHcx4rhO3q/BWYKSvDkZFUjJawd7Xb4bnb8G4jTByy+/wH4D6sYaVpbWEEctJFEHVPlothZw7r77OFfMSF63wlFyW5TAeDjFkKe6rVs7EC+c0FGv8Tb0ofvP4aNPPYFhdx9b3Ld64LDcaqLggcWoO3Xw0L640MFFAWlQogyMTiwA7ygXJcwFdDbVB6ghxaObD+Mv/PR/il/5E38O69EqysMC4dgjyUM0rY7luIOVeAFH1/axmi4iP5mgGHKPXIS2DtrmoV+ILbMClbPN8cMcvNmoYXN1FcvLi1hYW8L6fad4c/Qq/vVXP4edySHyusMk5DjtBGEaQjIRBQH0NQt4B30H+2hIPeRLRrin6I57OM6H2Oae/vPf/x08+/LzeOvK2+ieHCGlLCTc3yAIqW/qdKDH5IcSU0b7m406MtLnFoNN2WRKHhqgpMx5HyAgxGGMJE5nwANXzHUlFmKp3kE5zgCuy5uHJ6878go3HRwc4pkBbzqcGQLnMeEcqpdddN5DNjEIw+pGC3xULznc5A3RiIfgCXWX2k/pD1ANwMxu4+XZGlW+ytzzYWZVu3uKvm9W6xSY2bvalXp7d5FK/oMAV8FxNENJXAnlbC0kOTMOBtHdsL83wTtvbyMMFxCFi3jpxcvYusUm7D2aGMnuEFD/vfrqa6QFYOYxpc41E+IGRz6D9CVcVT9bJ36gx0xjfHdTjSGQzCm9F+5tPS+/t+wHzc/7KjXjOmm/zN6Nj+q+33iqF6jNe1MzIz3K9wW1vxecDIoERwuW8/kmncUrV65AeTNDFEWVwzcej8AhIWdDTCuHdkzh0tW8mFqDqlzMr/FyKiMZrIACLdD4elfbLh3Mk94JhTaFp6C0aKTMyBZsK6OmudVHoLGEw5jCJYFR/16vV+GlfiurK2QER7wCOih5FWnv05BpLvARPsrPiVRQuwpPOd1mhoKSp3HVRuPJydb4KZ1i5TWfBHQkjQ0ZxgEODrtUVmXlTD/77HPQ/5y5s7uHAzrdEwpzykjowuIC11ejUa7BeQ/NoQjYhApItPFca5KkxDusmFqMLRiNxhB+oQ/gnWfdtOor/DzHUV/hpFTgPDAcDjkOhYpjilbqb2YwM1Lg7o/oCRg0t+dYSvGeZ04ns7t9zQxmM1BztTGbvWsugdns3czUpIJ725nZu8aoGvBDSkHt5sCid/2YWfWuemWUVlAA9HdVdGfcqpwDmllFD3qcFe0SGoY9XgVn2ZRKuYHDwwM6QdOKzqKr6rUG9R+Tz0RXDax30WnCKICctZgOlPifM6Pg5CozsyqapnGcdxUu4qk+r6eTpMZ3T4MmPgf3s0AYANl0SOjTcR5ynAkKRgZLAsPNdKwnRDsHbTYS7+HIn3XOq9RxbTmNRs51FIyATyiTwlP7Wq8laLdSjnmMs6fqCG2f0cx3MD56Ew+dCfHpj57DZmuCtdoY2cFV2PE2WpggzoZYiAM6FIdoiB/Jd3LmnQ9hjmCOclXAOJHoMSF9QDwC7yre1p+nPKI8Fj5Ga+UM8mgRt44MX/zWRfzLz76AP3rmGg6HbQzLZVi6iSJchkuWEaQrdEwWkLRPo7ZwDkF9A1HrNCzZoOHvIHfLGOWkHw8YJfFIGbkbSjaIn3BLkhoNRA4Z2DAK6FCNAGko4sYMnHMEz6yx1DEl0LF2FtBcqHxmNAKuU22150Weawi2BYz/RsMx+WcKb457guoRP4gO0ivih4pfuEcZ+7YX2kjrKabcG+nGY+q4E0aut3a3cePWDdziNfuEvNTjIe/y1St4+dVXcPHKZcjx7g8GuHj5ItRnxEPMLqOC4tc4idFo1tGn45vxQJbxOlhOog8diCK3gk7OeIopD9xGY1hyCQbPQ1oJBBEa9RakVy6+fRGhj5DS0Wkwej1ipDsoQ/QO+xgyP6QjkxNv50qkNbarc95GSsNsGA2O6Yhv4YnHHyXtcjz33DeIzwGjxV3ePBwg9yM0FlMejPoorKDDnYGz8xBxjIT4g2WefJ+Tx3M64iVlJwgCUBUTzxyOezAm/tLJJfdPNJrJE9vwwKqvlgRBCmcRQqa1pIFTa6er/yylRQc0SRJEcYgqIMP2Y0b5vWsgjjpo1ldIA/IeDyAIm5Q7h8AlyCYFxrwROOr2ad+mMNJuPJxAdIgod6CMnd1cx098+lP45Mc+gvNnzkDlP/TxT3DcGGM6huZC5PAYUGAm5K3cRYBPYUENQdTkuuo47I7AQCJluYm/+Ct/GT/5yZ/CenuTslmwZwTvo8qWcNmY0unPCQtpC0VvgpqP0UzpvPLgYeYqOSzIa945ojdFybz0QYOyPxz3sXpqFfc9fj9GwRRfeu7LmEQZ6itNpAt1TF1GeZpwb3K4wHPekHzKvPOI6KSad+jT2R5mI9TaNWQ+Rx4UOKHTfXhyiOeef5bzZzjpHiGjXBztH2D7xi3s3NqqoMsb7TIvoK+NeC7mpRdfoA9xXMllwYN54AP2z8kzE8ptQf2bY0q+LUjHEAGMh30HD3ZFCSNNCugZUC7CIEDJtVZ2mMQUDXLy0DHlq09Z2tjcVFN06VcoIx4ST1SySblUWa1WUwLnANWLvzROVcgPlTH5nj/fr95x0Hm9GfWNFjEfyeaZ/3XSUqdmy0EGJt1KgiYkGGlqEYOlZcV/b7+1h6NuQL5t4tvPX6KM12CuRt43BEET+/s97OzyUEaylwDCUPuVkVggr2hfVGrcwwIFBdfMYGZs+W/3Y2bcA1eB2YxW99JOtDS72wY/wGNmFS5md9N5NzMjvkVVL7/JU7YL8pLmmbfR/IL5+zxVmWD+rnT+bjabS+/vhXk7lSsv4HyOTJ9VxBQCYs6QgidF2Ol0sLKyQmMzqaCgwGSKqtDAi1EVoeYAVORTyDmVIEzkCJC5Zbi0KLUzs6r+kMKoSTWunNj5XCrTfGorgdCYldIkw6pM+KhMJ1f1VV64KtU163ycmA4JyGrCY0wcNZbwEAgXgeaKwrjCZ5MRwZgnOX23S78YpzmFx1jOBBtGHE/fnY7YJuKBo3t0DP23rjdvUrns7KFP49SprosXscAIeIPRZs0h3Ea8ij5hNFubq/cwCOGdq5wTtZFSynhqFG6aV6n6KNUGHTACW6OzryuwRY69SWWiiL3aiMbCU2AcU5Fa0UL9zKxSJPNxuIzqXTjM8wDbCCg7/MH3esysqjIzmFmV1xxV5n0+zGZtVPX92qnu3YBKGFQmPJXO4f3Goo6t1qQ2KGdzmnFN5BdWVGOJHuorWl04fx4ryzS2KCvDL7qpr3hWqfhLqZlB+ywc1E9j6F114sMg9By+rGihOjiDeauUkpwg7cP+/j7lIUNGo9PrD6nIxojjiE6Og3cFQhqvQf+ARuYEjo5uNj6mc92HFQMg7yNjxHna30c+PITLTxCWA0x7eyjZrkE7zpth+HyCWuQQB44RrgFi4hUSj2zSw2InwD/7J38Xv/b3/t94/pnfxsvP/Q7+3H/0EfzoU6v4z3/lJ/An6HBfaI3RHN/CatBD0LuBcLSHUwsppv0uAq5J9JiQN0sYfBAhoyNRAgiopESLmHJhfM8o6zHXNqFTgjDGd157C//681/D9f0JxraEPNyAZ6Q6aZ1H2j6FCSOtnpGsnE5JiYAO0AICV4f3dRidk7C2hDJcRh6sogw20e0lDKS0kJUBSnOM+o5Q0Bj7iOXmIRpLJxmROeK1cMlMXpRwRmfaQgQ+IsTwLqrAOCc0d+FgTFFY5bB459jOw9MZEAuhABp07JOBFZnLAAAQAElEQVQ4IW05BmVXPCEQbUQD5XUYD4KAxmwAPdJFMvAtRj5b7SY2Njewur6GNm8banSWCw580j8hDxVotptQkCCppdje2cHV69fomHC/oxByNI9Outjd38Fg1EMQedJggpzOkosMw2yAASOOA6aZZRjROZKD6wIHOIPoAO/oxGYw4idYWFxGXGsgy0rSvY21lU0sL66iHjdQr7WwubHOLfR0xMYYTgYY87bCBYbpZIgoNPZJON4YqwxsfOzjH0FuE7z0+rexc3QN13fewSg/RhlmcMRP6yyQI04iyHmHbhh479E7OUAYAlHo4KMAoAPuiLOvxUgaMdJGgqQWYsLDX8l1heRxWIkgjHiALGDce3DP8mmJ0IUo6Cx7C3BIp2+hs4CI+wULUasvIqTzkE9jOoUhFuun4LMmdl7fRqd+GoPDAv3jKcbDDM6FJFWINK6hVW/CF8C5jU2k3POUOn+D+9fv95GmNdx3/0M8VOfwIR3psI4CMfFeBoIWfLKAwjcxLWt0JmPWNdEbBdyzBtdFfi5TXL26g929I+wfnmDqydO1BNPYYI0IOWmMkPRnoGbY66Oc5pR/oH/SQ057mtH2Tgg5SuhP7J3QwWx3Oqg1UvR4EBIfxIxYT8Mc//yz/xJ5AkSdBMfUGxlp75zRyRrTgS3hfIgRo8fORzzIA/lowoNAgIJze7b7X3j772hLt+0uDPzNtb6w894nVTgVb92cXs4KT0IJMMgIIbBbw/ZwN2Y424N2N3RwbP8BDNyN7cb2sLCNMR4DECDTIBRA0lN6QS/dd2PdunUrh5PPzvEL/futXbuq7n33PQnGwF/teVaea6655ppzrvntc0p7N+X+C1wEnL94Fi+/+CJ+4Hu/Fz/4vd+HdV5unr3wJD7zkU/g6YtP4tz2WeqddRTEubW2jpzBpAkd5AEDXhE3vOQemgMWvGTpjQfvNADLFV6QvHmUeQnnPMwc5TOn/i6R0RkqSiCl7R32B5iNJ2ADYuKr8jLbY3RduAoe2C4d7IzRSr2d1rnc2d2FbL/eNCYp1+gczCwEpJgNOLz3oQ6/y6Oz/t26qN3MeKZJLDuaGX/+7/MRX8FzxlsKJyzABZEOQ0HdJigtRpI2KXNA9zhGWZxGt1vDt741xIhvhhY8SwXq1FPP4ZVvvUt/poDnmdcSMup06VZBHHmUusFT9sA9Krl5S8A/0WNmcNyAFXjuwSpvZiTfsHrEV8GqbGah3WyZrurV5/3wQW2qk1+4mk9lM1MSwMwe4g8Vj/0Q/seKD/uZGatXwCw/Ziozw4/Zo7zTYuVUSFCFcMwDonKTxiKOI8gJ5JggnCIyp6MtZ1vK5+7du5Bgy/kzs0CAFqPxGiN8ZhbGnjx5Mnx3Sg5jFEXcuDLUC7/wJlRqwqVyzMMknMrP6PQKn8aIRn0XS2XhVln9RLPGqK/m5ZQ8sBm0NjMLm6v+wq/DrTSOk/AXVjS3vi6jP6mnv/xx7do1yKE97vaII0fCg67vn5clgtM0oxI5cfIUNja3ELNNjrQOukC0CFSnOSp0SERXSLnmGZ3v0ZBCTsWtftPJBHL2RLccfX2FZfldcb7+O3WayqLO+ZPgHBqF/IknnghrMTMsGBnTPGbGw9MN/BQ/8OBRXmsW5FTUK8iowBd0orIs5/qyB70Rxqvvw4rHMqpfwapaZeVXeLVegeoFaluByh8E6g8Y9Ii/Kquf0sfxruqUPgLRLChRUiMXdGw1LgDXq34Z16l0i6/i//1//9/DizQWbb49SZM4yEaz2RACSJ5Eg1LNK1mTnGRU3qoraODEb/XRfirlrJT9HCW9/gWV0pxvdxp8dVpv1rlTJfd1RMU+ZbumKLnKAgUd5ErqWTGn8ZzQwExRjUE9SWd6cgRb9FBPpmhWJ0jsENn4No3gHfh8nw53F9lkDwkmMDrURgeopEMU0SGpEufx4S6d9yE8HaDjg9s00j06DV34bB9psY+zazmq2T185FIN/8Gf/EP4Q597EpXJLXSsCwzvYXJ8B60qMJv0UJQLwBmdBdDg5ajQyXDOY05DLL5EzAfeku+T4Rjq+MUvfhm37+7gU9/z/Tj7xDNA0kZ/4oG4g8b6Np2QCsaMWg55BjydGB+lmM5y0ltBWcScL2VsJsGsqKH0W5jla9g/NsyLKh0vI78K6Px4Wn5BwbmNSjvLF5A+GjBy7Fg2c9zbCI79Is7hPfeaedD4AAbRygn5yaG9A5+MZ0H7zFYa9gQqH/AN1eXLl3GHr8F1zqSLJBfsjqIoeP4WcDx7GXkiujrtNhTVGzHKBtbn7HPcPcIeI9MznlWNu3f/HqhwkVSSMPcu26RbKnS2q7xUqy2tVpCkMeSQ9wZd7O7v0LE6gksc9AtsiIFF+DdHZgvI+V5A+Sx8l3ZKGZvQSTI65xNGqGfFAp7yvn5iM7zJmfLNXE7HBoEnnuutQ7ypcH4ZbkdnL6rEMBpX8+Qly845bJ8+i1e/9QZGwymdzQwxnaSXPvoSZuUIZTRjZLuHu7u38Ppbr2GezzDPCKRjvphQzxtlZ4woJu0sF+WckdFD0uVgFbbNuhgTppT/uFLQye8jSgqUlG0fOxQ08uEEFeAZcqjycjAf57h04SkcH3TRrLdw5e13MB7PESdVcDuZ1kDCEFkFqTVQ9xv4+m9dxt0rx/B5B/kkwXxicC5FtdaEcxEiwlMXL8HDYcG3J/VKDSl1+MYWLyStNiyuoNbewI//xJ/ACy9/AmltHRkd6Bm92ty1gGiNdG+iWj+N1tpFNNrnsHbiEqqd0zwDp/Erv/ElnHniKbh6DRM61sfct4N8hGNepoeYQV/ZuHL9Ks5fOA/vHUopRfBxoNM+wSzjueR++DRBrdPiiIwYMhSpQ/1EG19965v4q3/7r+No3kdRAY5Gx4xSD7C/twMyDik3IDKPkhfNgmmSVgHKgn75dUrnvkp7Np2OMRj2ucdjZJSzC09eIC8jXjxruM033R1eQGtRgp1bd3Dnxk0MjrvQ330fcXyRFzg+PMYZBrDyPMe9+/dRWIkZL+SKPM95DiSPvdEA+hqKItLeR6QH0FLn1NeSz4x4dAYL4hjRyRbdMe2n7GW3e4weneyMMjGnL9KgDq/VapBTrbdCZsa9dKHsvacs5MRdQmd2Rl+CzTAzqM1MJx7hMXuUDxX/BD/MlmO1X2bLvIaX+vHPFDgD+VuC/zgtVSJzbgmhzHqeXU+Zmc/r+Mv/35/Ff/Qf/gySCvc9SqlbSxwcTfA3/sbP42tffZt8qlAnlxSJHPV6lTp3gZK2L+JluODbtJK2zvGMmEXkJ3FzeoAT4bs/ZgazJax6mlnYJ7NH9SWF4HEoigIqg4/SDwI2PfyoXQWlAo3PKUNmFvCYmZohPa42FdRP6ftB9QKNV1+lKquf0hWovIQl7lX9KtVYgZOBkRFRg5A5boyZYcpXNGQlmWFkakGm5wFfSsUj6Ha7+IVf+IXw35F/8YtfxBYj3xorQ9xsNrG+vh76L2iIZKjiOA7lJEmg6K8cZoHyOihmFuYwW843psOvMRmdHdElB/3ixYvQLy+KXo2Rkyo61K7FaIxoWDFScwmH6syW+HXAhFPj//E//scUsr+Bv/bX/hp+/ud/Pnwv/ZARyZgKZzlHnTRRu8OQcN1RHCGOE/Jmhvt8ZTalMs7zHBEPtHiyZDXCIdacOtglhUV0yhGQ4sipHNS/Sadsc3ODzt9L+OjHPg79acCNjc1QVlrhYZDx1VqERzz8sR/9EUaDEtIQBV5672gIEjp0E+6TC8Kk/kmSwMwCHZ60mVlox4NHe+24zysws9Ci+hWowswCHtWJv0pVL1B+VadUoLoVqI+ZBZpWdUpVL1BeY5Z5POi3SktVhzr1WYHGCNS4So0F8ZhJoFVrUpvqxe9qJYVkXL/k22g00KKjXaGTUFKBqF19JaNmFviovHBIPoRTvJcMKZ/z0K7qC+6r6kgxDZFnVgZlCkUCVJdrn2kc1F91PjKeozlipmnsaPdmdGr7mI96wGyAiNHrcraHSf9dFq8gKm+hXd/HZruH7RMzNCtdTHvX0d9/F9noAMWkT2dhgGFvH9Nxl86HQ6dVwztvv4mSEU763iByPH3uJJ6/eALz7k1U8l1spMeIJ1fx+Y9s4N/66R/A7/vEBZztAEnRRT49QqNGOvMpSsvhRCeVX0zD7riWgpqcxSD/VcpnZA7j4yH2bt3HOs/8pz/xcZ6XBSN2h+jybU612UKTEa4pPZ/BdITcFUhrFdRoHLu9IWrVNpB7WBEhZ6Q1Z+Q6p1O0QBulP0EjvY4obsP5FN5HKMn/lM6CFUBG4x15B0/g1mE64wWEm+6c5144yg4TGKxknv1BI7GEHM5K6CsS3pWsoiHmuuIo4bYZppMpduggXH3nHdxlIEEX7/B2qVZHhWsuuO8CyY3OvPSE0ox6ynNu7bfOqtKIPPPeUeaaHFtBTvqdNzjWlUDQg3XyYk4dWZSscQYFMOSkF3Qkur1j8vIAh91DDCcDDKYDRrO5zoqDq3gUcYEJ34Qs3ByTcoo8ypERFi6nE7bApOA+UlUsjPVc62G/i0anA09dttCFmzw3l4J3Fbg4gZFeo+5Qe8zLVYUOrIn3ES9JkwwnT52Hi+rwcYN9q5hxPWzmheoQ1UaEs+dP4cSpTRjnms0nqPBCkdHhLumyeVfQWUvQo7wO+pSP7j7lv4dscYSkybY2dWx1gSiZMSJ8RGBbOUFpGfNT8izibhIoI0f7A1iRYDrM8Myl5+kwc3x9DXKyfZKg3moGeSCbkXjPMzVB1To4s/4sfusfvY5y3OT5qaOYpcSZYsKIbrVSZ9T2Qzh/lmtkpC/yEbQlabWBBcuVZgeO+Vnh8TuvvIXMqkDUQlI9SXk+R7k+zfwpxJVTqNS2yaNNRJUtRPUtTMqEEGEEhykvMF1kGNc9pi2PYa1AP55j0fDIqobr929Bl6Vj7lW9WUdUTaA/xWlJhKRRQ8Tz41hn5O2UB2Fecbg/PsYvfOnX8MU3vwG3XkWyXsMUM8yoB9qUr8QMKed23PNiLvn34AlAtz/EYr6AHGzwDGR0hGVDdeHibYMXhSZ84jGgY3z+wjnUa7Xw1ZpNnmmN2VrbQJvRbemBGW2h7NwG2yLncf7CBUx5qd7Z20VvOMCQEXgfe/KIlBBnlWtJqymd8AWM/UXPjLTMKVNTBi2khxezOZo8d567NGGACjzD7VaLtIN0RbzMzdGSPMcR5HBLTx/TLym5cVVeHM0snDnvPdSmevARbp1XAYswMyXvAfUVPF75ePnxvJlhVTZb4io1cJlV7p8RcALqN3CzSspoCdIBF+YqkCGnDEznI/DwANbE1auH6HTOcqsbiKjLYtrGsqzgH/78b6LIq7RdMfnkg06dcQ/MGRz1VUSZzXmBz3nRM85lJvnhXIbv+qx4ok5my86q+yBQnxWYGcwMzrmQmi3LZssUv8tjZg97aC4zC7ikf8FHdQJmf0+f9/c1e4R/iWBV0eC1ngAAEABJREFUVroCPJQJ9XGVSgUyHFEcw1MgRUyb0ZkRo65RFEGgjnJW1FbwIHAAjWQl/FLCjIdJQvzDP/zDkHERcyrcwCYPeFkW3LgICx7gJIlR4+bKKHnnaDQLpHECOTLCq++Fmxlfr91Cs9kM8+ogCKdoSJIEcsxl9MBHdTmdJY01s4BHdTpgStkFGxt8ncU+BUHzS2BmsykiHvg5BUlz7u/vo9Fo4hQjyBcvPoHTvI1rzjkPvRTFnAZdazIzZFx74BX5IoctJU0COVJSUjmdK615xFdm4ovxwHuO67Sb2Oar2UtPXMAlzvGJj30MH/nwh6E/P/TiC8+jUa9Dr9qapEN/p7XdauICoxopHZw4jpCQd2QZvvSlL5KGBR3HGQUQ0JkSbaJTdIlfStkSFIzyJWkoGLUAjNtWEorQZmZB+MwMq0d9BaFchp8PfwiXYNWuUSUjD9J6Zio97MqMqRrU3TBzLCOUgff3Yz3pW+JcjinVR/g4zsxTASBASUVCz4sF9ivBx2Chj/AvwVkEgbEeMBQkYMhIi+RJF6gBnT/tp4xJQYepWq3AUZnEcQw9aku5pwX3OaPzo32R3Gm8UsmRZFt96ashDgooo7NAlUa5mvD15ojnRl+R2me0smAUQDCmPHgOMno0ESaoRFNUbIxaNGF07RjlbJ8R62OcPxnjBz/7NP7EP/85/PQf/R78C3/4k/gTf/jj+MM/9Dz+pZ/8DP7t/9MfxKdfPolWRFM9uAW/OEQtmWMy3CMcoHe0Q0f7NbSaVSwYmWrSkP3o7/s8+oc7qPo5qm6CNOuiYT2m99B0e/ieD5/Cn/5TP4FPv3QGadED5gNEVNE16oUsK3im6xjQIMuxraQx+VsiY6TURY6vG78VnNEtXhCfe4av1WlMFdlK0iqqtQbWN0+Avhzu7+0hSlPKgEObr/hv3bmLi088STnOENNTq6Z1KiXjuUwBT6du7pG7NiI6Kj6hg+PrgMU0ynQYuaf6ylbYS0aoosjDeQsyvZSjMuRzymZGB7/grAgAPiUoUvDsn1AHpDxXjXqD+xgh8h5mhoS6K6UzU6P+usg3SOd5DjM60XKeE8qG/kOr06dOBSe53W6HsTXKkT2YQ3SpX7/fD06zzmeFvJQObNBxOjw8QMp554sZJBuRd5zbkSYHjR3SoYjjJPAdzqFPecrLAosy467kuM893jveRXd8hO6EslMBwMvRWJFlsilLMiySBWZuAq96vv1Y5DNU6ymdwRSFKzAYD4ITZuSDeTCClZGWHGQA99eBmwBPGiKuF+RLQePaam7g2ru34aIqHd8cvf4IsAinzp7FYDLC3fu3Ua2l3EdQPgpG8g8Rc883+DYp6EUUODzcx5g0+zjD+kaDF4gdRrKP8cUv/wr+xt/5a/jZv/u/Am6OnBeECh3IyBcYDY9R5WufGd/eLGjsRWNCuqg2EPkE1UqDunOO5557ATM5e4M+o6oHqNARzcjjknLQqLR4VlKcXX8SbX8KGDUxPoxw5dUd3L16jN0bx5j1FthobULyGEUxnI+RG5mTVMnHDkZZCks38cLHvh9nnvwwLzRrOHPpI3CU0WrrDOJ0CynzUbxG3nWwKFLkSMlnh3lJeU4rOKTNeXP3Lk5+6FnYmXX0mxGukx+TZoJhCuTNCp3tGHGngTzx6PNy2h/1UfLilJAH+srQjG+sZtEcu7M9dF0Pr95+FXeGt/HCp1/An/hX/zj+2E//MfzET/0R/LE//sfwr/wr/zK+//u+Dx9nIOcEo/KRi1DnBcpK8Owt4Hl2dMFb0IECnzH1V4U2ejKZhfaNjQ3IXiZphO6gG2Tn/KXzPM876HTIE+rWNE5RqzZ4meywbg03b9/GgpuzfnILk2IO3ktQbdWQUjaq9Qr55HlSCp6zGIUVmGYTyJkXyMEvKeuyzUuYQ//ngf7PC+ccaZkho2523kN0R2kCxzVE1N9dOth6e2TOuPcp6Z9RDyzluiQ9XHIY43wEz/FxkiCKIoqTceX/9B/hNnNEIDxLKLFM8SBVH7znKVl6ANoM8oE3RyDkWf94Sm7hOwKHhLmXPfDgIQbmCp7FHNIxIB2TWYlG8yTPH+BcFRl1O1UpKtUmz/KEbRv05wpejnKYWeCd9459XeBXRhkRgI+Z1is8y5RV3/b59jUvu6j+cXDE5ZyDmT2EZc/lT+2R5359JzB7NM7sg/OaT3hk382M/uhiORcMYNnMmBhEx/thNe+qXngEql/VOcrco7z7QDwOfNQppwB7Ct6CDoaMio9i7NFAFtyNFm+R6lOtVKiIRRTIfEPkHSHCgk5pRjCAm6sNLnjo2iHPGizoaFd4KOr1WjBMBZ2ciPjNHDe6Em67M/aRkTviq6GMjrGMixF/zHF6xXT95g28/uYbeO2N19Ht98IYCdSEyrVaq3OOBZxzFKAsHMjhcIA+++V0fqvVShAc8pN9LEBKJ2RtvYNnn30uGLUp8ewfHPL1ahdSOAsa15TrlZO1IE/GjLBXWNZ6JpMxlAr3jJF/x4O8oBIt6VjFkcNJGpczp0/gwx96ES++8CzO0sle67RQpRGvcj0VHnK9mqRFwbV3rmKXkbMpnbGjgz1cfecKbty4hps33iX9Xezu3kfBV/kyYt3+MRXINNCf0/DKyRANGXmntSZJzH3xpA0QrQX5XHD/4jjh+gtCHtr12t9K4xIIbBffBBLInHJQsi4g4bqUmhkNUBRA0QoHQwDWEwOWj5FO5VhjDjAPTq8lBtBeCb/oAR9jt5JKVQAVKKwl05L14NiSMxQsOBdRjow6iDhpsEBwiOEsZr0jbta7GLCIeSDjpaLULf8BpEkKjsbezi486TIS0mm2oGjJfDaHUWbSNA2qzDvio7xIoaz2eGtrg/JRxWg8JIw5Z0F8JQrKh4y4Z4lbjoKvPaU0Ipeg0WiFMbAcldQjiR36xz061FPk411U7RDb7YxR5qtoVQf42Msn8OJTbb7ePsJo7y0c33oFxfF1tMpDVCa3EQ3fxXT364inl/HDnzlFp/vjOL8+gp/dxKR3HRtth0l/h9ONKM8XKXNP45mnn8Lzzz6Pn/jxfx6Sz/7xITzlUyuNFmOkbsAo+n00bRfJ9Cb+8OdfxHazRCWfoEJulLMcsSWYTxeo0UmIPWDlnDzM0OnU8Ru//RvYPz7Ccy++gKeefYaO1r0gcyX3bDKaY2vjNPtHPE89tNsd7O4c4PTpc+gec+6kgYxO8JQGHXAI+wDAzAAq1dzHmJUxfHUdno5LaQ3QB0DhSE8BFJHHeDrVAMjwxjS0MzrdOWV3yvoFz0NB2VoBSULpDOYdHPeYE6GgcC54rvU62plBez7nBaLeaaKx3oZxUz0XvX1mW93pQNzEnTu3cf3qVV5ojkgmaZhMqHdm0NnvdNqsc0h4tsuyREqeJXEKwCDn2cyC7OScs0E9GFkJ6YqEa6lRPy14oW81msSVo1apA/BsryKmo1eQRwPqnJ3DXdzbv4M7+7dw7+g20naCm3s38c7dd9HNerjXv4sujrGozVBU55hjBB8toDce3nLs0cnLkSG3DLVmBQtGjAubwCc5z84UpS6CfLuQIEE2z1BwHUZ+RVyTmcfW5knoadHJSis1RHEVeweUo6SOJ59+Gpcvv41zZy5y31OcO/ckRpMFuv0x9o96qFZb6KytYeNEEzmGiGsl1k40uKdzPPH0eXzqc5/EH6VzuLG5iTn3sH90iN7hHmnv0fh3IVa6OMd41uP4OeJKhDnptThBQudwyEt0hfuly2wjZdtkCAfjP4/5eIFiXKBeNtAu15GM29isPoN0sY3yqIlLnZdxun4eaVFDnXRmHFlGMRz34WjGFddOorn5LD73A38c97sx7vciLOITGGQNnDj3IuqdM0jrW+R1i/JVQ5Y7lKXnQAdPx670Hj1G+It2FT/z838b/wUvFT/3rS/hv/vF/w1/50u/hf/+7/1v+I233sS0XsUojbHDSzKaNUwcKakYI+59TCZdOqZT7A3uoe+7OIj30Hmpic//8c/iB3/yc/jY9z6PE9ttnvUFpoMh7t64g7devwz9p1nHvQGGkwl8EvOyqgWVSKIIQf55GVnwrIzIcx5JFLmhUec6EOHpS09hxoO3wYDVMS88V++8i7euv43GRgtTjltbW8dRt4/BcMxL4hBwHhUGlaa8GIwpY+laHf/tX/3v8cpbr+DE2S2sn+igLOZokw/zbExJnKGz1SL/UkwWQ+IcolqLSdcUV96+jC59gUtPPYmnnnkaWydPIaYu93GE2YIOfAnKVA1z6t0d+imKwDqvHaeCQAnvjPwHSspwFMeUkQplvCSJnvtThPosz0MaOvKH9IdAYxzl3nsPsyUeNn/bR/1KWMCrFCbcJbyPiddAtgYA++DhUzK3hLLMmS8eg/eX2UY9wQOFDwLOQEk1NpVwroDzJczYFXwK5kvAO0+7X8CYFqzWZcaRN8UiR+ITjmE7CVV7Ccf+jrLBeuaNijOnQy5fTX5WlESAFQAI5KvaAw+YZ2X4mBlpMHjyLqKMiY8C8FFfJu/9aOwDWo30agcfB9nYx4FKidOXUF/lH0+9udCm/g6mFYR+6iP/dFWvsgB8ZAfgyEnjUMoNl8zVlZD/qbygeFCv/OP1WZGThNCqHg+BU0N9HwcnwTKzwBjlBZq8Redajme320VMQc2yDGKcDJqkZ0HHMqbQkz7iNSiKhxIwM8hx6VAZi8ErkDFNiEcOYIeRoHqtBj0TKgAdeIE2x8ygqLUc2zmNT71eh260b775Jl555RXoT2iJJs1X5esh0ZskCdRXFwP1u3z5cqBH0cWLFy9S6Z/D+vo6RIv6aYzmLrjJt2k89xnVlmMt2kS78KldNMhwq07rNjOIDzXSrj7qL0dcvDp//hyeeOIiLjACtr19GmfPnsEWHe6qjKgUAzdlTp5l2YLrO+Qr1C4d6R6GjHwtnbYcc0ZFvXeICANGZnIa/tPbJ7k3Dorep2mCWq0Kc+BToiBOigiV8ASiUzw0Mzjn2FaEVHuCBw+XG3LaMwm9UlUoL1DebFmrn6oTrx4HyYbaVn3NLOy5ysLPM8OsAeb48VBdAIhSAcJjZlyX2kv2KaG9KAGSyz4cXob+jm3Gw+LY4lhj7MD2ksUALHOekhJdsmzmYYTyQVl8yKhQ0qSCbreHfo/OLh0sTyUwIN9lnLU27b32UXtKzMFhlPzKQdJ3aHepyPcPDihTRyg5XvsjKGiZhIu+OTyVa6PW5BlJkdI5kkxovxfZDOfPneFr6Zfw8Y99mOkTuHR+jc6x4akLHZw7nSKb3YUr9nFmK8IJvkLfqBcYHd7A5PgWBvtX6ZgfoZ326QjcZ/1raPg9/OEfeRHPX6qhYpSjg+s4vVnHgJFOV2ao16q4cO4iLp5/Ar3jPqPdE2zyNW8pernAmFomcQtU/AxRdozp8TWspUP82Pe9CJvsIsnHSGgEIvYtKINRDCwYUaxWYuzv7+KXf/kXeZmd4PM/8H2ocE8CCdcAABAASURBVK5bd+5gc2sL93mZaTba2Nw4gWqlTrmcwfhvQCfo/PkLgS/j8Qxnts8xunmEZquJOIlhlFftg2SLBfgoQeFiGl5HY9zAoqhjNPMorILcfJCR6XxK6oCiAPfE4CyCZ1tMYiW3BtUXbH8EOaObOS9iesPDowMihPpqn3LqtwXPqRTpghu6trGGWr0GnbdarYZGo8E1VZCmadA1d7jmW7dvBn2Us790jv7Dr006iufOnQ/9Ch6GOE7IhynMDN558m0G0LB575BTFwz5Wr5keXd3lzqhz7cRTeJfYHN9iw5JB+0WnZMSqFDXNTstNNda6Gx18NVvfQ0Hg0MMuC+oOAzoqPSzAfbHB7jXu4cdXrx8zcjHBbrsF6UOJ89sYV5M0Fir4T4d9rTmAZ8BLkNS8YiSCPS0IDmJeQFwzhD4wcvBgo73Jb6F6HTWMBlzPXDBIatUG9wPj2vXr+PcubOYTeao10kn6Tbu4cbmSXQ6W1hkhikvb+YiJFzLmIGN23yzkXNPatU60jjFeDDC5Tcv4+SJE6gwIp2kHtN8iN7kANduvwXEM8SVnHTm5OccTV4WxsM+9DXHg70dUpSjEhn1xYJrmJO/c2hPAeP5crC5Uc7XUbMWtupn0HBbuLjxIk5UzqOONQzpVWdZDF9po4xbWPg2fO0M0s4lXHr++3A0quDv/6OvYJRXUGmfxmjhkfsqZoXHZFbQWSworw5wMUAdkwOU4QUS2gCkCfqMyB/mU3zpyuv4/33x1/Du8BC3siHu8yx+4cpr+Cs//3O4OjjC20e7iE90MLA5xpjANz2mfoI+3zglWwm2+fbpU//cpzFMhzjMD3E0O8Sdg1u4dfc6zxUvJ7KpDHyNhhPAPHhEMGNZes7MyJMFFrRF2uNGs44x+0v+I+ehtwIHO/t4/uln4QrDfDLDwd5+CLrBU854CXjy2WeRpBVsnzmDS089jT7fwky5n0o5BAd0kCc8nzfu3MSnPvtpWOTwZ/5v/1f8mT/zf8Ev/6NfxK/8yj/imB4q3L8yKnHYP6Q83iOvJrh67R30Bz189nOfxQsvvQD9wnCbvkRJKSsBmCN/gWCHq5Qj+Q+yyZJTnSMzwBk7sL/ySZIgZYBMY8F6pY44aCLYo4SZBdAIs2XezFT8NjD74Pplxw9qe1BXLnu89+eqUul3gveO+MBSybEErV1QSCGyo2aWrVLZcV+1P3GShLWW7J/yvEU8i+IfK/lxWCyyMDKjnZC/o7HeR2B3AndAGXINAfiTZUdeCjjw2z6a59sqf5cKjflOoKFqezw100pV8wjM3lunMStQL7MH7aQfzK7atF6Byuqn1IwdVHgAZsuy2YNUwqbsY0BOPeSXcAicBFEZ4YmiCGZGxTUNgpznOeSseiqNNUYjpowa+cjDEdI0pRGqYYOvl5Qf8rCJyIwGSw6q6oRP41WnDZWx0HxRHEO4NUYbKtyaXw62+g5omNVffZTXHPpFQaUyeppHjow2WMZNv8R4m6+sOjyQTz31FBX+Oeg73eovh7xHB0s0CZ+ZQeO0Zs1tzoGLDgZZc6uf5s5oXOZc70IpHX7VmRlWh9vMaFDqiLmWja3NkNelQGuRgRaPdvd2qTT6kOEeMMowp7ITDZo/54EQDTEVsL6jWaEyVr1wqP5zn/1swNmsN0iehY1Tu/iqOcVH8FEdSaSR7oU1aK9Ux6awTqXC9yhdSoTqzJRXy/LQmFmYy2w5n/qsQDwXiP6McqG8gMc80Ka8+LcC9RNo/HIG/jQEGlWv/gLWhvHqJ1D5cfigusfbSSrHF4TyPbRrDvVbjZdsVahwVS8axUPlta+qlzxV5VA1G7h1+xa++co3oT/HJhnWJUd4zAziu/KifZmCMlGnkioBOnvt9joqdDJzOnRRFNMpWV6Cxoqw+ZJtHlFcYjA6ZDpn5HAfRXbAC9dt3Lz5GnZ23qGxO0CnHWHY30WrYUDZpwOzS6N3D7E7phNxF7XkCJ/9+Hk0oyHefeMruHH1NeIaocsLwe3rd/Daq28yKnQNv/RL/5g8N47PQH8QC0YoCnMhn0QJaAOx3k4xGVzH0xdSfOjpdZTje8hIXy0qUK85FIx8VhsRrt98l69yb+IJOlyf+uQncHR0GPTDyVOncHh0TKN4ko43dQKd7ikN+cHhPo5pdCWTJ0+eDJFd8V3yKd4laQznCzoCC+g85HRMuYnkowPgMF845GUdWdliRC5ivypyRtzKssB4PELYA5bB6LchhiGCJxitvSsNHIyQytOg11PQjogHBSOOYOQW7C1dqzNuZhCdAukFncOIem/Os695DIDqmQQZ0BrUN+b5NzPqwU3KIPDlL30Ft27dokxUudeVQKOc74T91jodtNotSI/KcafEcP2eYuNxmpHzlDq12WrBzBDmpcGLqJ9SGkjJqsZ64tk7PMTGiS3s8g1YUk15Eckw5wVLS5phgf5siO60j+NZH3ePdzCjI+flVKfAOzffxt7xPbQ265jSySssI18z5MUCeTYFX4vAKKdkHgrijCkgVV44tP6S+zOj45XGCWKfcA+maPLtjfi3s3Mf5gzj6Yj0l5BeM+5B5CtIkibrqqjXt5BWxKcGgAYd9ZO8ZEaIiwrluMVLZR9PnnsClaQCxA5FWuBoeoA6ncu17QrXeIzRdBdXr76Cr3z513C4fxdHB/cRW4F2k+3TIeU5R76YcE6D4zpK5HCkq6S+LehIbPLCmfMykFJOthpbaPo1NPwGatEaDnbGiJN1TPMaRmUHi/g0fOUi6q1nsXvs8etfeQu+to77xwMcU5+PGAW+Tx3f49vTjDIJT5rJqBkFbU5YsK7g3AsrUSQeM9I54sV7uJhyf0YY2ALzzSqGGzFu2Qg78QL3bYavXL+Mad1jb9HHhBeL/eIYh66HxqU1PPv9LyNrA2/dexsTN8fhqEfaDnGd9u/m3Tu4fe8e3nn3Gq7duMW3TDuUxdt0vo8geZJtkz3MeQhSyhrIkx7P7Ww0woJrWfCtif5OeIeXyqcvPsGLew9N6jJXOvI1hbMEs2kW9p1MxYRnIyeOlz/0YeqVHLv3d7C/u48K5WPn7r0wdkI+He8f4sd+5Mfwx37yJ/H5z38/LjxxAe/evIa//w//AX7mr/4P+HP/xV/Erft30ei0obdjL334Q4jTONhW0S0fwDkH6egR/QyymPvdpJykXELBc1ciz/Pgs4BPSUdQOjvnOuMkgdZa8qDn7MPmhx/VqaDzLViVVSd4f1l13xnKh02PxpESzvuo/LALM1oFk/d8PqjuPR0+sLDCr1SgTuKX1qS86roMmCovHoinyiuVD6a+KmdZxnNqgZ/Ka5x0nFK1C5QXrPKPp6u82jW30u8E6vt7BeFQ31Wq/AfB+9s/qPx4nfIC4VIqmgXKC1S/gu9UNrPAs1U/peq7ApUFTgwVclA4VTHlgdOB1IbIaX3iiScgo9NsNnnAxvBRxI0AlTOCYKuvDNAKsXDFNAYJBVypNlFtcnbNjAq9CONmPKSLxYIOyiIcBDk7okVjBBqvA6J6fZf63Xffxeuvv87Xk5cZWTwOtGiu06dPQ7/o9vGPfzxErSVQhzREcsD1l0REn5RLnxFM4Rc9ZqalBpCgTXijV6q1q4/wRlyn1iwHf8UDtT355JM0qhtQX9EpfigvWjMaxj3e/jW/vlumSGiflwbNWeXtu0NDK+ffjHzgoV9dOPCInIBXhllr1UHQ2kWf6BEfzSzwTPuzopM6KETWzAxmj0D9wyIf/FBZoOhxUZRhx1UWqIvZcuyqrDrRbrasV9nsQZ4pJ+PHVE2ZID4qlYKKV+OVFgwbOqf2ZZvqA3CEUiZhvJn6qISHeJYlhHbwUX8Bs+Fj9mgMR7GupNLNOb4IkFPJ5uSx9kapeG9mEC9Fmy43+l8cTzB6ZqSxQQc74aXnNiOVd2msxCPNd3R8THxlOAOSxWXkRHOB85XIGJHLycsRX7E2Wx202h3AHPYPDhn93Yecd9Egp/SQjlF/cMwxEwAzGi7J/4AO6AENIZ0EL2Wd4/7OPci4EA326ayOGLWrVSN0OhXUaHjTaErHeQdba4Y/8gc+h4O7V/D2m9/EN7/xNTrX7+LoeMjX9X1847W38A9/6QtI0ja8r8O5CswnMBeReAdHJ9Uos3NGPFvxBDa+jR/57DNYHN9EykjipLuHUf+Ae7DArdvXcOfebeg8nDt7gZeCm4gjjws0yLs0rpJ95104G3pDxAUyijYP/D7DyJfKOhcNGvHj4y5SOlPah4yvkvNyAfrGgOhSRxhpjGG+htzadB07GM+ryIoaZTaCmSFjNBgsAUY+0sHhPjhzUGQO3I/la0KwTe3GXgjdlzkD2Nc5jyiKIV3jvQ+BgwojdTl5ErFsZqGulEwTZ5tOcLVSwYC6RF85MWKNogh6dFZPnjgJvU7fvb+L48PjgLfTbvMCtOA8UdBPmkv60ihzFTrJcSWFHLVqvU4ndQK1KZiQ0+gtqCMjL/wlpF8q1Rpq1MNl5NDi6/wv/PZvIqom8JUI1XYdw8UI42KKMabozge4193BwfgIjRMtTGyKiJclVzVcu/MOJosBcjpqPgXHG/PcA0W3kwJIKYdRzu0okJdzgPtTljl8ZEjTGHNG/o+Oj6Coc6vdYD/Die0TmBdztNabHLPgpXAcdHS/PyQfqogrDSCuAZTBam0NrdYWNjfO4OTWBV6GqmhUOpTnk0ybiOMEX33l66htNFHdquHynbegr8Icz3Zh1QwLG2OXTraj49rgfp3hpWO90YQcxQEvdnHkqCNnKOjsxin55wBuVTjHCfc1n3JNWYkmnUgunPsDlHmCydRjMEkwzFqYp9voF+voTuqotS9iv5/j8rU7GGUFjvoD3KIjuaDMDXnhy6jnLPIw73jpyQlZkGeXRHDk14R2bs4+GeV1Sr3kaxWkrQbnmeGYe7Yz6aJopehxPwZRhpu9Hdwb7mEaz5neQ97I8PQnn8bW01u4dXQTw3KAGd9M9Cd9dMdD9CYTHNHOHPCt3V2+Gblx6zbuM+3Tyb1H53dE3ZTnBfchQZsXPZCOfr8bzlDGy0cSxzDKuAcw53qeffISHOW9U2sidQn51MSQOgUL4Nmnnsdr33qd/AIc/03ns8DXF154AZ/+9GdwZvsMdcYQngf6CeqJ3/9DP4o//hM/iSfPX0Sz3oDsc1pJ0Wg18dFPfgwvfuTlAC995ENorrVRbdRgkQu6Q3I2I/6MPKvzsid7LF2aUj7azRYUDHPOhfkznpeS9sdzf3W25GgXXKeZwXNvwEdniwly2gWlAo0RFFy/UtUJHs+rvAIzg5mF4rf34bkJLeQwL1mPtz+ef9CFeCSYD0urzD9RambEY+8ZY2YP6zz5ofXKvxGP5HMpFR/lE0lvmVngoZnRTniIpxqnVKDx4GP2CK+ZsUbrfHzNZcATGh778UFrXzWr7XFY1a/S1b6sUvVdtf1eU63B7BG9wvF+EC7VKV3B42WzJY9Eh+DxPo90OvXZAAAQAElEQVT3W9WvUrUJnCq8dzAnQsrgUARFT2FUlPity5cZxboeXh1V6SyaOcAMjgIeJzHiJAnGVc6h56ZqA/U1DRkGRXejKOKBzoIjKKdXm6ZXWNrwnMLd7nSgzZYTs5pXB0LjWjRsEgqB2p555hl86EMfgtJ6vU4yLETU9L9YyjGVc6uvlgifxsiox1QioksgnKLb7BHTwEfrEr3qL5rbNI461FuMzCnVXGfPnqXyXkAOvJw24ZHSUEoUIaInp1qRU62xSUUQUyE0aAAUzTazQG9BZXCTES9tlpxuOXqiTWvWhohG8UYRwBUt4oPqzYyGfC0cBr3mISpNTQXqyd9D7okPNAqPmdHQ0GiGHvyh8moAixn3lwmkjNRfeTNTEg6L6sws0Gy2TLVWgegVrGha1aksUNsKAsIHP8ws0L5q07gVmBn0aN7HU7U/XlY390BWS1IvPmqMRpc0ZkblGnnHtedUqBl5E9N5maLRoLw4hxb3tlqr4dTpU1BkUY5zhXLNhbJ/zsShUqnSoahgfWMTTz75FNqtDp3mA7z55lvQhS/LQWfAk9+OaQwpdclykqY01lOc3j4NOZcHh0dsK8M8kscunYBdOtFHh3ukb05jMg77ldHoF4waDcdzGshjOl4Z7ux0MafxHwxztDunkKR1ajWHiEbDuRwpo+LD3n1sryf4537oM6gkxrOYYn1zG6WrwdFxSZsncGunh9955e1Ql5cJJvOCDh35ElVhfJ0fFyX8fIy8dw/rfoQ16+EPfd+H0L/3Dnq7N6FfsPyt3/w1OsxDfPjDL4f59Z9anWIU+9TpbV5830ZKfp27cAGdtXVGsHto8tzu7e/zAjEkL7ah793qsivZSJKU+zEHaKT5A7AcOR05cG9cFMP5iDISwdHAu6iBRdkirBE6KFwLOV/Ta6xBT4mcUVe4knycwYwpDbPEQ04WWDbKiFEmLAwomSug/s4zoZyUZQHPQsFNjaMIFtCW0FfdnHNQBK0sOY4gvSLjJD2Wpgkkb3POp/Mp/adggqLP0lX6askenR2t21MvCq3SLb79iuIIw9GQ+z9HlMaQs83gL6QbNEdBvUhCNQQL4o+pw5x3QbYc979GZ3tA56pKpympV7jXpLviUCSA1YmbTtid4/vI0pIOqmEeL7DPNxR7w33olyYvPX8RSDI63FdwMNrHKB8g6USINysYLXoYjPcxLQbI6NDOeOEa0ll3cU6SFpTNY6TVKHwNZThlH14YZ/kERvkbsJy7jHvF/XWA9GSVZ0t7qrMmvQbn4ZMUZo7y7JEXKSrNU8gXMVLud7O5hrXNE/jQJz6GCSO+Q5vArUfYn+9hFA2RbqZonergyRee4dgSnVoTm7UONupt2DxHjbjHw1E4yxkdbXCajNH6KPGkO8GCl4Qa3x4ecm9+58tfwrvX3sYsnzMq3ENXf+6vfpY8O4837y3wzWs98quJ3hT46quv4cbOHfIkR0aZq9UaMPOo1uqIkwRmBv6Ajz3PSISS5QV17JRvMQvm53R0oX2kkzmezzGYTTAnfZPJGKLHRQZERJEAt3nuXrvyCg6G9/Dhzz2Pj3/+Q6ifTJDFYwxnRzg+2sF81A8Xi73DA+zxje0OLz73Dvaxf9yFHPuStAmqjUaINuu7zAXP+iJfwEcOVfIgpwOr+SXPGfmSZ3O8/OILOMO3TyPimQ/H1C+nwpuGWX+G5y+9gNHxCBe2L2Krs4liwbNUGLyP0G62UU2rePbpZ/Hi8y/h5RdexnNPPYP1ZgfTwRgJ+zjyQWcMWmoSIa1V0dzg3vGSJjlOahXMSEN/0EfE9hllv+D5rJDWjLyc8BJQozw1uSYePjr7lMmiQEEwM7I3DmBm0Jl1PL/Ou9DuvefeL2BmQTbAx8xCmdnwMVuWzR6loeF3+aG5HnUpmRUw4ee9baz4to+xRsDkn/JjZg/XYbbMr+Y1W643iqKHfTTNhPpj5XOseOPILzODUtUJh5kF/011AjMLvAUfM+PPRx8zC2PVbwVm9nBe4RNov1ag8grAR3kmDz8qfxCsOqhNeaUC5c1MyUM6RYvWY7akfTW30tUYDTBbjlNeoDb1UX4FKq9AdeqzApUfB7PlfGp3C962lWEdMh68Ocu6/TQozHIOhLRWbwQBrlQqQUhpc1Cr11HC4Lyj4ZxB3zHU+JqcGBphGR0ZJTneZgaz5YbNqWQOGXG+xVddclq+8IUv4Bvf+AYdxYOHBwJ8ch6sJEkgkBGTYFy7dg3f/OY3Q2R7FTWTAElgRKvWwaFhLs2rta3aVC/QegTCL1pEb6fTgYylnGqVZdjUVyCc2qRz585hSuHUn/zSusbjcYjYCL/6mRn5MIejsAqPcH7mM5/BcDhESgdMOD/5yU/SWfkwTp06jeeee56CAPR6fXgfEcVSUcjx1lznz5/HaUbr5bCJNiko7Yna5PiLLq1deyEeiSbVac1EBtGsFAbOUyKk3DGExwKvQZoBdsB7H+EphPi91aEU2qjYVjxUqjo1Cp1zRh4YQt67kJact6TCBJ/S+IOfkvj5YbtjCUyXDWZKLZTNlikePBrzIPsgKbkOKlsh4hyihavlWBAM3rmHtIiHb7zxBtJKwijsBRrIGgBDwojYnMZwSONMO4QaDacuQHIMVvL55ltvhcvgCUYsN7dOcD9jKu2cLlxJ/I4zlzCuO0lZz0irvq96REN1gdHeBR24+Txj/4xnpyDkmFB2cvZbQUFZlzyaOaSVGh3zjE5VRtmZoSg9L7kHmEymMM4U0Xn05QItOlQLOk8+6+Ff/Mk/gO/97CfwmU9/Ch//5GfRHxdA2mbELEYet/CX/8r/indu7jI6XKEhM/iogl53ROemxLg/RkxvxKYz5P0etltV/MSPfj9Od6qY9g9xtLdDo/kCzm5v487tW6Q/w6Unn6Az3cFrr78V6G00mkE/LBhVSmkU9R9V9Ggsc+75paeeDA6lHE5dwCPKekaeVKs1OOdhBjpMeXAGyEXWuQCwiPwlP8sao3cNzMsm4HkpX3jyxBEsjMvoRJV01hf5DFwG6wvAQE4VKHjxKiSrZYkgz+SdnG8Q88rZVrsTEQBEGxPoPK3OUZ3yUKFT7ZxB3TLqrxn1QJ1Owgm+DVEUO4nTcMbSNA20V6knn7x0CQ3qUMms5pA+0h7rq3RyJDRHSSqlbz2NoGiPkgjmXcA1X8xQqRCv5vWGyWyKBdeTkL9DOmdvX30HDTraJdt64wH6kwHqa03UN5qorNXRz8e439+nsw3sj4/hGjHo0+J40kXmMxRxDqsAE4xwY/8abuxexWC0g53eLcxsCFfLMS3p8FRzVFse02yAGZ3uWot4/BxltIBPuWO+QIMyMytm2NreQsFyGRWkdYbSMlQaCUo3YzB0jCKawpIF5XDM9gF8kjOd8+3MBJ5y4eIERVZCv4gZRyTOfIjgIzaULILR+Nt7d+CrMeoMZBwcHIMTwlvCbfW0IceUowJ37tyFeN7rdaHvb+/v71JXD3H//l10GDW9c/cO3/oc4fT5bXzkcx/F6zffxm+88grGURVlYxu/89YO3rozROP0M2hsncXOURdf/dY3UG1WkPLtQca90S9sWgkYgJIylvMMZ5T/nBHinHZUeemVgkrFhf31gOTde+Qaw32NEvKS44741qrXPSTtY2R8GzG3ETYvdPDH/+RPYuPJNYyTIXYmO9ibHmCQj3AwOMIxz+oOL7P7jGLf5Bu4u7t76FKHLTgfyMuclJVmGI7G0DxGuVqQriRJEMcR5ospMuog2ZJBr49mvQEebvzUH/2jKGZzjHsD8OBh784unjx7CZ/+8Kew0VhH/6CHd964gpKXmtRF0NdEGrUG7WcbOc+1twiNah1rzQ5qSQ3ZLMNsPCXuEvVKlfubo+ClIyJPYq6/1mxQtua83A2hi1Fe5ry4xNSXC5QAacy4lzlt65QwC2cqjmOUxKGUXeDJ00qlAoHO24I+TE6+FtwX58lvpuqjsplBfQQaq1Sg/AreX17VKzUzJTBbpqHwHX4s8ZRcRxl6LMvKfrexaluB+n53EE6zR2syW+a1Vudc4J8wNBqNQLOZcAPij9oF4uOYNmmFS2M1RuUV31Q2W459f17l7wRmFuZdtQunQHMIlH+8TXnVCZQXrPJKfy+gMQL1NVvOr3Wu6lT//rzZsp/ZMl21KxWYWZAb0SxY4VCb8gLlBY/nVRY4MdnMKMxFEFgJ/2SqQ5jRoUgRRTFEpBwSIZDDssVIb6PRDAxMaVwSGoQZb8SsCMTc48G/f/9+yEv4dbgHwwFee+214FTL4blz5w4U/W1QAFbRW9GijdU8cxo0LUipcMnRlvKKeECFU4KhvOrMjHRGATRW48wsHLxarUayDMKjA6j+atfizSwcaK2vWq2GQyzcymtd6jMcDqm47zCKcAS9VhZ+vdaXI21mQZCFu9vtQuv48Ec+gqcZef/Upz6FT9KxbjOCOhqNGOnr4rd++7fxK7/yK0Fh6HvluixUOO+JkyfDL5NV6HzISRePNUagCL2cea1jY309vD0Qj5ZrMPIY3LcorEPrEy2i28zAhbOdB51ZPHhK5gse/UIKuQSM/7QmAfiYsYZGgFn2Qhgf8ga6J2WAjAZfSlsXqxDNDUotpwwtQXUlnSylmquko8OpHuLT+IyKsqACLEQHaTBzcM6HtTgqCDNOqIkJZo/yAZfwvQc4Sygv04J4S9IYRx6Rd5jSMWlRob/40gvQL/DkbM9Ic8Y+gceMPN/k69avff3r+I3f/E28c/VqcA5lnE6f2aZT2QyOuZxIyUVBmvmhwYppHBaI6AhMZyNcfvtN6K+T6Du6l9++jKtXr/FNR4/r9igLB9o5xFEFziIaipLOQQnP1tgxz+hWzmiOkcPhtS7P0/7+HmUuoWHKUNIoDo4PMKWRXYzpQPT2sFZzyBiRbKUFNloVyGCPadieefGjmDK8WSQtmu0Kbu338df/zt/HlZv3YFFK40vDx5mPDvvwrkpj6BEXDdy5eh/z/gRV8v+Hvv+z6DQqOHPiNLqHPdy+fhvn+Fr4xNY69znD21feRRRX0W53wlsWyZ6ZBTmUUy0ePPf885B87+zuwLgP0iEzXmqcedRpjLnjMOazRQ7JA7kAbiNyygZg/MR0PBLM6GVlaCCtbXFfYvZJ2ceR9yUKKwg5cjp1JR3ukt6PwMxgZnTGC/YvAfIZBijqbeS3I3ADuB8e0iPSUZ5GWfKls6Y6Rz6MJyPKpUFOb0F54YzwlCszY72D5xidzwoNfYcXdpXznG4O24UnjRNIX6guoyOmdp3RGzdu0PkbQxFwEhj4llNA5tz3KI25JkDf8Z3QIeox+h1XU8C74GAdHh3RKR7iiUtPMB0go3OSkQ9zurNzZIjpEKLi8eaNK+hnYzqpEaOhoCws0DmxzujtPnaP9zEtpxjwolZUMjriJeKOw6js4XByH/ePb+BwfB8z62Phh4jqOeJ6iWnRxzjrYo4hfCXnW5cxXGK4c/8OiiAs8QAAEABJREFUxosJI64Dts1gdKLVnhVdWDpCbT1DmXaxiPaB9Biu2oNL+6gQb16Sx36BSf8IkTlEvgLMHGwWIUUFm50T4Y3S62++AV0ypCdbjTYilyArItTbW5yjgc1TZ1FrreH0uQuAefJ9iEG3izSKUElitKkDbt66gZiOemtrDc1THXz9+iv41r3LeKe7j9959xZ+6/Xr2JulQOs0pjwbXdrCX/rVX0bh53SEh0hcgVrskHLfKbTIZafo2JXcO+Uz5akc4ihGtVrjxb0B72IkSYUyW1IXzSAZMHMo5JjCEJvBE+9sPiAPj/Ef/bk/ix/5o5/Hjd5V3B7fxrX+TSxahkG0wK3ePu72u9ibTDDMS76BWOCAEe2hLsrEVZqnpDuSVoBkoNZokO6c5RxRHPP8zNHv93gBmbI9D9/f3qI9Pz46xB/4/b8fc+I92tvH8KhH3TLF0+cu4TwvG+vVNWCS49L2RWxvnAhtZD48HLzz6B51eZwMezt7qFbq0JkG24qsCPXNehNTOtyOdZwYCWmZcC7zBhc5dcVkNkFRFORTxiNREscCMfuVrKvyfOk8VWkvdY7MOM4RG8HMYGbhDOksCofn/pgt69UfDx6dbzPjHPmDmvcmaheo1syUfBuYfXD94x2XOEogdGWK1RMqWFilzD78rOqUruBh43fMuAc8UAetW6nmX+WVVsg/8UG8ka5+vD3h5WtIPyd/oLfUprzwSg+qLJwCM9Gl3HtBfVagOZRXugKVV6CRZgYzg+YwW+bBZ9VHqcayKvRTKlD9dwP1eRzU9/Gy8mbL+cxMxe8KZt+9j9kHt6/mNbNAv8towM0tC2rU4lQWoy/wdfDGxgaNTBUdGpEqnVZRpT4yphXeUGU4tYFyWBS10WHQAdJmKhUeMVPj1K5Nl/OpKPXa+lo48N1ul4p0n4f+MHw1Q7g1TgZJB0t0CZ82XXhUX6HgiA616zCqXWPUR867omeivdlshoWq3cyQ8mKgPqJJtAj3CtRHDrwOq3Apr7TNV+GKGCvCLHwroSxoeNUuerRu0SE+AIYoisPFQvRdYnRL0e2PfOSj+OEf/hH8wT/4B+mEfwoqK3ItOvXdzg55LKEXHUc0piMKv+htMtqgeZXXukOUjbzXvKJdfFCqcQKVV7A64qtUtIFPSXVckk7tNYtBsQmH8gEs/ERBz2dVb2YwewQlu5gty8yGj/oKcirHVVpwrtDIHxoDLMeY8xCdnAIoDY7lAOZh5kDUpKsAG98DJZ14ASvhKLslEZSsU1lpTpkuOb+nsi3ZFtHQpoxki7c9GiVzDseMdun72G++dRnfeOWbePfau5wLOMW3CA3ut/rESYqUfPbcSxktOUz6yo7zngYgCpe3gjIgOqt87alImS6QkhXnI9y6cx/vvHONspCgWmvQEOQcs+C6XJhLP7w5zGkkvXOUzSRcwrSOLo1hRtwlDF1GnMa8rNV5/jwnqyXEF3lEjGxXGZ3sH97BJz/8HBqViCgLNNpraNI5QdTAjGHMImriF7/wFfzXP/PX8cbV25iVCY7HNDSVNuaefcoGMreBg67RcaqiP6KB4/m6x8vy1avXsU5H5uUXP4zEJ1jMp7h/7y7Xn+LM2QuMPqXhDHvyRGdhRDoP+MZKXxfZ4hsA6YADXmTa7U7Y6+PjLtq8fM7poHjyqMiNNDsu2QgIfYQHXHcUpyhcJNeRaQ1JbRM5ahSVBtMUpYsB4SBPxKdcm+SEj6PJTzPD8mEr82yCY+rJc6f0QZ+cDrDkULTqbGuM53oc23XudIYbdNIadFoEQBmcZLWDeOI4IQ9mzFoArc3M6ChkSLhXFeoc4dS6csplksTw3kFv6F7hG7orb78d/tc9OdB3GXU96h3DYk+na8o0QkzZmtIBTxjN1vg6aTlz9izOnj2HiLgarQZ8EjHivGDkP8P9gx0M6PTSw0Sl3UDarsPVUjQ2Ojh14Swa62001lpobLTYb0ifdoajySG6syOUlRxxy8PTqd483aIj18VB7x764wPsHd8h7pvQV0oEiDI6LHNE5NOMcjEY9ZHyTUvpyYt0jsz3YbUhHdYd5JU9uPYxfLuHebKDsd3GPGJa3uF87GN7nHOOMp5jNunDO/JvtsB6cw2tWgPGf7P5DJ2NNRwfH9HBXeD89jnKi/FSEnH9KVxaIW0OzbUO6lzjhUsXkaRJ+GpGj47k3u59bG6sY4tvIlzseYkoMPA5hlWPLV4KX/r8D+Eoi+CaJ3gpaOKYjuHXXn0V79y4FhxV2QX98uC0P8SI57PIF8jpWBvlIYnjEKhRkKRBOalQb0RRDOc8t96FtJB8sgT2X5Bf3oEXixIlL1PD4z08efEU/qf/8b/G9tkOo9Z3ybcxDsj3O8c7eOvmVbxFOm7u7eJ4NsMRdcYRHdUho88LXUzDHix4iR4HxxqUPwo79GZOMjPledOfyV1QN6o84xuSCaPdsXkMjwd47slnkPKsfenXfwvtSgNnN0+h5lNsNteRTzJ0ai1UWAbfOKy1Olhrd+hAA5UkRe+4C10sIq632Wyh2+2RXwVlQ1CiWq2DS0bxwOmucp+8OXhn8N7hHvWJfIiCl5Uqg3ZWgqQbFNjyznGswTkPPVEUcc8LZblEC/kFz8aEEVnpHvkY6lOv1zlvlbqlxIJvGcR7M8f+JYSr5CVFNAmRmcHsg0Ht3w1kX97bTuIDYqamFqZK3gOhgTVKHwdWQWWlv3dw4hG7mxnX5mBmYd2qFy8EZhZsS0H9I16bLecR/WqfUabU5r0PY1f5VRnve8yW480szGe2TFfdhFeQ03kXLoHKZhZoFG3CbfbecQC3mzZb/QVmxpr3foTnu8F7ey9Lq/5mFuY3W+I1W6bgs+rD7Hs+Zkt+qtLsUf9V2cwCD1Re4VilqhM4540HIlOeQlgEIjyZLWdhZ2cn/NKThHdIp29BpVKy55ypXhPv7O7ytfYe9F1uORhsIi4qLvbt0nl2FABNaGaoUfDnPOQ67HsH+7jPKFd/MAibP6cSEFMFOiArQ6zxmlP1wq1U+FQnwVDe8bA2aXi2t09DcPLkCXQ6bch5lQAJnwRLa1J/5YVH+FSeUeFEkceEUU+B9y4cfk+8ZC+UPv/8c7jE6FFKZy2igs6LDHESMVpQJ8+4XjoXMwrq3t4eLwtH+OIXv4hf+dVfxRtvvomXXn4Zv++Hfgj6Zc3v/d7vxcWLF3HmzFlGoy7BnMPdu/dw48ZNKpt7jDT0w4Zp/TLuju1pkqBCpydyHlIkWnuNr7MlwBUq8ziOA8+1HrV77p3Wp7VpvHirNat/QUWv8XGcUBlnmEwn4VCZWZjXzML+g0/BAwlDKItOM3KDB0B4BMJvZuwJmBkiKkCB5gQfs2V/9WMxzKN8QRqWZQS6V7hUp7zoU7rsK0Wdo2DEDg+Ulxzbkk61OcBxjzRulapeTrb6xnGEgopbuMQTyUGFfFT51ddexe/8zu8ER2fAaKH4Hb67Xa+hIEKRGNOAiNY5I7AR+dWk892gEXHeIybPC9IjvOJl6EenALBgYDS2hENMnnA4jfsJ9PgqNqIhKom8oPIR6YrcykamigBR8c/mPIfED8KExuGIDvY9vhIu4TGngYt8hZGgKjFHQOFRTSr0pQoawAVOr1exvdlkncfW5hYunL+ETuckFoxsDxkdnPsmvvjKFfyvP/dLmEVNTCttdK2G5rkXcX9aQ7L1ErL6Jdw8LnG3l+G//Jn/GVt0pF946SOo0PAa57PS4eb1m8FRPnX6DPkfQesXH7RvZhb0gc7Bpz79GSRJgmMa3QrltE7nY8hX25LrNE1DW8aInpURJqM5qmkV4gm3FSWZYuZgziFKEzqQGRacO2FUzUVrmMxTTBcx4OuUjYSybFjk6p/A+YTjPOlKKXOA9sCZgaFtOF7mjHwGIUIUyt44B/dJNEVMdY671F1z6iQ8eKT/MjrjKqpda3WOOPlRXYv6pt1uKws5WpK1+3fvU/4KOOexvr4RnLBmswnNI+en1qij3WkFh0VOi74idu78WcRc77Wb13Fvfwf6SkgRGTIUmNCZAOfUmyTJX++4F/SBaBuORwhnmR7KPJ+HsS7xdIwP4Om4TEn7iPrpaNCn8ziE/gpGTr2/trWBeqeBo+ExePfCfu8AlVaKSTbC/f07uLNzE/N8zNnn0He0K3WHasNzP4bojfbh4wIpz9mJjU0c7R/g1KkTmC0GqDbJbt9FFh1gGt3DJLqFo/wt9OwKxvEtpCeHiLb6mFbuEG5gUbsFt9FF3uxikhwjr0yRuzmS1KOgrbl36w4vLQvoK1l1ntELvCycWO9QZhJMBkNk3KtFkcOlEcbFDIu4ZNR9gtwXqLVq1NNVrDOoc4oXP8mWvvozGoyxd9TFp3/09+P7f+Kn8Nz3/SB6PF9ZtYWD4QRf/9areI36u8F9/b7P/yA+8YnvwXNPvYxzJy9ijc7nyRNbfJPTwsbmGprNBrQnnufWeQ/nBZQvFyGnrDnnARjSJAZQopT9iMijxRgeMwx7u3j52Yv4b//Sn4ORfz1enHfI+27vEIe8dE3mC4ynC74tm2OeOV565tjnuq/f38H+0XHQObn0CsH7CGYSTMOC+06R59hJcLhn5FNaqWDBVJF3/em+ZlrDyfYmnr3wNIrhAmnuw1stmxVYq7WQWoxRd4BcuqkAkiTFqdPbqFSrwcYqGCQHek6HP4oT+uElL8HAiG8CIvaFOYi2mPk4jhGRN6XsCGlrcC973WN4yrWRLzzMKKgTFrxExORZxLEV6jg16dyNJ1PK+RTO+4Bzxn455UM0aE0JZbFGnGlKOohfZ1jBMuccarUaFGXPpXuJW3XCCz6e+HT2zYwlBP4FGtl3lWqcoKBdFICPxgnMluO8dwCz8g8cz5dn2XFugZnBzPDoUZ6rLgGyg9XLMjPv+Wj+xyvMLOARToGZcJTwD9ag/sqvaBTNSZJAOsvMoHqB6jRe9XX6ZsprHrUpFT9WuCa80KVpCuka4Va7+pk9wqe6D4IVXuESrPooL9pW5fenZhaqNH4FZhbWbrZMQwf+EB4z41nLyUsylHVa12oNGi96lbIp8EB5gdajVPSoTWWzJX7Jq5k9xGlmUF/1UQo+q3HMho/q1a65lX8IIkhGZEWI8qpz3qPCQxkElEIrx/vg4BC3+Ir98uW38fbbV4IT3qVR0gZoFm3eijhNoLzqhFvMUCoCVKd2zaV6jVW9iNbBEKhN/UVDkwZKxGuMyq1WK9xWV3UxDxh5gIyOvOOhFf0jOlBmJtQQbs0jfMKhccqLbtXre3wpD2dJB044Cjpop0+f4vrTAG+/fZnO8PWAv1qthLoxjVsUeRrGFGlagRRYm0pZ31UHjEp4DT/1Uz+FF198kUo4Ca8x9VdQ7t27D30/XZcYrRGkUfwQiJYrV65AX60xM6QU7k6nQ+WWsJvhLKNYclZKnkznfBD8gsrVjMqMzkm/P6BQAFwGgEcCgtVDnOXDegu1wiUIhcd+mBnMDEt8P34AABAASURBVNAnpAazRwA+Gme2nKegAlKZ1XDOhb7Kk5qQmLFfyLGmJNiDwmOJcIgHAuWXTey8zISfRMO0RMlFFjSuSlkKZbCOjfRHDJpN7aoTPZKBw8OD8Jbh1q2bNEILVKmUtQdVKmHxWnmyEzGNQqVaQ6vdQUonMSdvFVXWXxI5ODjAiJcy0WfmgMIAOoFmHgaW+bMgkowGY77IkNBR0r5X6EiW3LecsuWphEteHpyR8hIoNIYLo5pASfmlNQI895R1GUBHi31oMeeko9Qc5ilTKbz3MCuYL5C4GZ66cAKL6RBzXh5zRopPnr6I5176FHz9JIZookf41a+9g3//P/tL+LN/8Wfw5//q38W/85//V/jz/9PP4d/7z/8b/JWf+3X8+Z/5Wfyf/1//b9S2zmDt9Dmk9RYq1QYvkF289cbbkOGrV+uIfYw4ikmqoxKfoyTvxZs9RtzOnTsXaBuNJzigzqiGi2EBR7ngckIa8lwTShrNrISiyiXX553j2AhmRr6wXk5JQsNZOjoYvFQ0txm1bSKuncQsr9KJcMjyBDk9xekcMJ8CLsGUF5+iBNsK6PHka+I9qtxbQUqHxMNIiw/GWzpDBmd9fZ1roaPGPV7QuZUu6vf7DCbc4qX4DvQVkpS6QrrDexfGzujEClQnoySdeerUqXBu8zxHSj0qvD72aLQaWGdU9QQDAtJjw+GA+ok8eNDv3IVzOHn6JBqdJvqTId688hadvm+EP+X39tUr0F/EWdC50F9Cki6J4iT4CwV/DkYDXL99g85OzotJxrTAmJHTuF4Nv3y3oHhOGIUdMII6dwW6lJUGHdaommC/e8jI9SG64z6GsxFOnTuFU2dOIko9WnTG9w93cfP2dRSWIa4Y8Q5wb+c2L143cHB/Hz/ygz8Myfraeo3700Vj0yFqT1DfLtHYznDqxTq2XqDcbI7htqaonFrg/vQy7o9fw/Xjr+Gt3S/hyuHXsZddx7zeg7UmyKM+LB6jvZYgqTlsnz+J1y6/hsKV3GdDzv2ppDHonfFyNkfOS0acOCzyGS9ikwA5csoI84yGe8qR4/5P6fxGlMkzTz2LU08/ic4TT+Nmb4Si0cYrV67iyvXrOHNumzYm4duur+ONt97C9eu3sLd7jNFgGhw2/VLhgvNl3DdBTvnPCMu0DHKXUQBj2oacunHO+aPIoUp+evIwcgugHOHo8Db+9X/tp/EX/9x/hG9947fx9uVX0B8eYTAeYK97hF060vf3j8jrI+zsHeOQ0ec+LwIDOp1yZgcM8gzodI951qR3wEfyIfs0ZpRXclmyTg6o7OiIfaeM1Hueu0ZSRTmc4/lzT6J3dx/D3S7W0jZOtU9gMZjhJN+KXX7tTYwYwdfbvIIylpU5eOeGLmuj+QRtXmDW+JbBeBbG1DsRz0ZjrQ1dDEezCUpnQV9W6ZjLljnyII4jdHjJ1FdYpDfiOEYax9hcW+PlF9QtEXJeLnSB0ts+ks+9LagXPM9KpCLLOZz3qNNJXOt00GzUkXJunckF/ZWCPBdeR32iMym7KV6AZ15tSvFP+JjZdxlRgqjBTSUsPyX1/fth2fLop5nBzB5VvC9n9t623w3farjWbmYBt3gvmdC6BcIhvSTeePJQY1Q2M6htBapXH5XVrrzGm5maQl8zC3OEig/4YbZsN7PQKlwCFcwsOL3CKVC9QG0Cs2W76j4I1EdgtsSt/AeBxop+pR80j8aY2betQ/0Fav+9wvv7my3xkncuMEyEiOnaIFZiTENzgw7JHb7W0Z+p6zIyNeKrpoLKo9Fo4tSp09jePoMOD4eiMzGF3CjUEuYhI9o65AWFXSAiEyo5M0PGQ6Cb5oogzauy6lVnZuEwiQYZLrVvbW1BEZ/z58/jNF/td3iwRKuER2nESJToVl/N570LTFtQEZsZD2AaDqbwL2ikdPDUr1arhcMrJXLy5MkwZkLlpHr1Wa1FgirnQfPKYLbpUGv8lDfqBRVCj4a4RsX95FNPQZHrl156Cer/JiMi+uXNy5cvQw60Lil6CyC8Ukxnzp0N/cQ3zad5xCvxo0LjLJ5oTaJb5b29fej76nGcBAE1WwqiwaGg8djb3Qd1fVirlL/Ggw9VAH8uP6I75x4u8QLCrRYzC+tX/v1QUsGGOvXhHhuBnfmxUC0cwitQPlTyR0liSiobzgKwq/IFywImACsdcZlZoEPtokt0r3CpTgA+7AYzIjJSFHBL9Rds4QpZxww/zJNejRGuJIlpGOcQzXVGVeGABi9uEZW95FR8lwFa39hARL56Kh4fxZhwb/ULjTuMKN+9fx/6M1nHx8cYUj6EW/3MHOk2GnlDkZXkewHtg+olkwllXuvTG59KNeWe5TDSWZYZjA5AKaPFckGaCqb6nm1mORjkDTAvF8FgBWNFQz3j2ZlSfnOuUq+LMzIx07hijumki+0TbZTzEW5du4ZBf0pHg0YpXUfj5FNonXsJJ5/7Hqw9/VncnNRxbdHAzaKNr9+fYD/awN2iiZvzFLP2OVS2n0Xt1BMo0wYY2MJ98uDoqIv1tU1snzqLOh3vkrQY6c+zOTI6NjkduKPjA0h2n376GTqZKZ3zIzrhGVqtNusXcDyn4ot4xyXAiX/cvnzBH0VJnhBYx83iDoKJIUkjjiO3Soe40sGsrAPpSTphW5gVLdRbZzCckP+owSctzDJPB9MDLkZpnuNTaD7tGSgzAldwPjpIrkSQjTqNdZWOgGROsqC3TicYsZxOp7wo7POt2xTaxwl1ohxj6aMxL9rqX+HFW5FCyZr6VHgxi3gJkZ4RLr1ZU78BdWKaptCjP423wwuJT2IUpCljgKA36GFKp7jPqDO8MSI4Qm/Y4zIcts+dgdrlQOiX+USvaNR8+iXJpJJyrcCEMrIgLp9EmPNCl1HGFBWXw54TJ4Oh5JtDmXgMtWexMfK7QHNtHd964w10tjZRpcPSpKMUU//kKBGRRvMO+r69vhN+cHQQaJszcnyCEezNzhbOnTqHOR293Xu38corX0RvdA+TYg+z6BCvvvubeOX6b+HazjewP3gb6YkC9wdXcXf4LionSzTPATU64unpObK1Y+wU7+DyEd829b6BnruJZH2E9mmHo/FdtE7V0Z330VtMUKQxppQ5zwtDxKuoKxawbAalCTc2iYx7BoDng6JDxxCYm2ERJ6QrxYjyMU2quNWd440b91BWmvidV15D7ihr5NvtW9fwxmvf5Bua+zjkmgd0NqcT0kg9yw8WvADOOOeU8j+jLM2LnHU55pStBUHnknddTGa8MPC812opZtMBZrMeKin7TQ6AvI//z3/xH+PH//AP4K23v47ecI+XnD7uH+7h3vERbu0d4I6ca57l0aTg5bHkOc8wpqM8515rbd55pEkKfYUjpk6LuFfGfSu4/+ojyJXnZVB/jeVw7xBcHnkFYFpgk471Ry8+j3XXgB/mqBcpxnsDtJImOvU2Ep/w4j7HgPJ79eY1vHvnOiblHDOfI27VKD/TALkv4XiJGHFvepMBkkYVehsj2euPh+hSvqXjqvUqHPcmRwGVG5S3Dt8IOe7NjOctoz0tyU+lSRRD59Z7jwX1jY98KOts6dxEUQSdUZVlU9U3SRKoXmOcc1wkQp8Jo7I5L/JmRp20gM5kaOQPjVsBi2EOpQLVKxU8nn9vuSTHCTzLqn8czAxmj+Dxtn8WeTMLa4t5cRG9Sis8y9LLWnNO3mpepeKReGVGmWe9mYW1q5/Gmpm6BnyyyeKn2kLl7/LDzMK6hedx0PgPglWf96Nd1St9f9uqbLake1Ve9VW6As25yr+3X8niEkruX0mbKlj1Z+P7PgaEABFTCJbNZo/yGi9Qi1IBbU4RDJGYKOZLIEMDhVRlGaA6D0Oz1YIcTJXVVxvXHwxwwCjh4eEher0eDW4WNkrjtDFmBgm+2ZIRIl5jtblKNY+Mj4RBaaPRgJxZGSfl1V/EyrCoXWOEW3MLlFednHodNgmUhEf4EhoItWkO1ZsZVBY9AjOj8Z9Dz4ULF/CTP/mTykIOt8abGZRqXvHk3r17kGOmqPKnP/1pmC3XxH1Bo9HE7Tt3MGGUoUrnXYd/xEhDnxHmw8MjOmA5FewcNRp0Gemz58+Fm/ju7i7mVCBy0is09OKLoEE+rGjVnLoIdLtdHDCaqr5ao4j1PgJlA1qjmYXvuattsciomBZYUMGqXwC2l8wUJFh8y+nYKL8aa/ZIUNgtfNQWMvxBNQIB2M2cQQBb8kD79BDofBWEEkWgi1IZ0pLzwlhiqrzmFpg5Yn/0MTOYWagwW6bqz5GhbpWaWehntkyXjSWMGfVXNFvGppQB5IVLMrB99gz02n4hA00lLcc7ofMjWR3TUejzwrRHHt+7f4+Rw7t0MHfo4PQx5F6KZ3LAYyr/hIZN+5ORz1xmcBhVdqQF3JAF55vNppjxFe10nkOO1JyGUfXqIroiGg3njGNFMcIjunMa6VWqfRyNxojiFMPBiPLKPeUrXONBVwQ4Z9Sc5g3iY8rX5Z1mjPV2BSkNWaVao8MZoU8R980TcI1tLFJGqqrbyJvnMW+cw37RRHr6WfR8G6N0Dec//FlM0w6qm3ScrMKI6oJRtAN0yRfx6iQv16LFOR++95oxMjqbjni5WGDEN0j6W+EnTpygY92izBc4YjRObwXUf8yzoTSmAdBiC67Te8d+unQAEY2pd54yRpniLpZmcOSRl4PIMwKL6Ug6ZK6N7iTF0ShBb1KlU5LjaOBQRuv0GxqMtnVgyTrmqCOzGoZTo1+RwnyFWxXBuRieexj7CN5xDu8hIy56pOeka7RfzjnI2T7FyHSVZ3qDUehzPLftTidEpOM0wTHPpPOeUe4KnPdB1y14EZJuqvI869yOH1zMhFfOSpREkGMsh2NGmSi54m6/R541Ay/qzTr3m7iI/9Spk4GGnPK6fXabc1AnJQnn36BTPkOz3YR0sJxqOdmSg3qrCRc5zsF10qHuDvvIuHI5QpNiHpwk/YLkGDN0Z0MsrECPe9g+sQlPZ7BMPWZ0DKd0Io8ZIR9RjuUw6isMMduffek5On/3YKlDXEvQ7LSxRke91Wrg9PYWnnzmLJ3VEW4fXMPe6B42L6zhyZcvYuv8GppbVRyO9vDGu99C0nZAbY7MD4HqBK4xg2/PUd9m8WSGobuNt+9+Ca+8/QWMix2sb1cxdzPsT3q4snMXXSvRJ4pp4jCNSuRMPemZk1dzXjZ0XnPquAnPyJxnfcT92aM+3CO/+7UqFpsbcCdP4Re++BXcoPN5/c4OSh/jNgNLI75JuE2nsnu0h7TiUanGTGNE3DsXe/YzylQZzp14XoKPGUoDOU1aqONyQmklMjrkaRrTQe4hX4zQaUYY9e5hi1H6//4v/3l88iNP4/rVb6Hf36Ws9ijLx5Rr7Y7h3mGXsj7HUX+CI0bcx3T0wbORBPn18ACatBW60FUpb5FjnXeo8OIVk1bpwJxrntPJPqRe6/GyDF5qXQYIqnwL9AMf/xy4rp8HAAAQAElEQVRONzbxuZc/ie/9yGfx0Wc+jBOtLdR8DUe7R9g+eRqb5FW9VUdC/kaEwyEvRLxUX77xDt69ex29+QBlashjoEyMF6AZZaAMFzLHfak0KhhMBgEKy6FgwmA2gK9EODg+RJfnyEcRxEdHPnpz6DCY5blnzjmeixyyqVGcIE0rSJIUqtc507mNOFbrr9ChzOkwqi9ZE/pIt0ufqp/3TtXIKBMqO+IOFfyhPkze8/mgOnUwMyV4b7uoB8yWbeCjdjMLdWbGmn+6j/AINNrMwrpEu3/AHzx41MfMsFqbeCGemFmgQfUCMwu0mxmEAw8es2W98AhUrf4C4dKcSlVvZkq+I2i84P0dVCd8ArWZWaDNbJmq7vcKZha6mj1KzZZrMHtUp06aV6nA7L1tlFryoyCUhCLwT/1Fo9JHwNFhmzWeEPII9OPB86jvsnFVdnEch40zs5CK8Tq4nQ4NCl+jSohlLA7oUK++W31v5z4Ojg4xpRI2W44THgm7UjMLh0ObMuMhF8HaJLNlvZnRmMRo8TDJsZUx297ehtLwS5KMkrdaLdRqNeiR8RIepSJcdRmNrxxg1YnmFZgZUjpPSZIEBmhe0aVUTqtAY82WGyJcijz/7M/+LJ2FEeRQr0CG0syCU/zkk0/i9/2+34fPfvaz+NznPkfnuhFgddgndCT0lRDnPJz3fO1Y43pO48yZs7h06Ul8/BOfwPPPPx++rqDvswt3rVZHq9nCiMZYDtWQDp2cadGndjl+usCskR9ap/iotYlmRdbFE+XFE885NUb7Jb6r3ozCoMwDMLPAk6UIIOSFU+MFePCYWciZLVO1fRCETvxhZgGXIiwsBmGF1KZjyUJOJSyNkoR5Cau5CxpEgcHgqPzMmHsMnGO9d2AVcS/Hgo9zjj+Jn0YtZMKPEtxZVhZQf/FI0ccFnd9z585iReOcDpH4rQjgtRs3cPXau5TpIxq8PiQjwtJstmi0qpSnCscZFXSGKSPdC0VdSlBJOdJTsH6OBaOR8/kEivAmdHDW19s4fXoTmxsNbG5tQPPLuRYfiSysk4PhhKcgLlppl7NFRpAhOFcY8lmO8WAMz3KZlZgOJ4jNswxEMBpaGiE60mDfNCkR+xnWGzE2OnU4Olslz3bcbGMRVeGrdCwqW3RaGihrp1BZvwDf3EbJ+saJ82icPIt73SEdlip2jns47A1x7/4eo2eTcA63Tp4AtA/EO5mMADpjJV+dL7jmyXiIHl9zT3jZFo/nvGB0u13yJUe1WsdwNIb2V0LgPQ0q9yunA1DSESlpeEFnL2a9N0+8BjJHS1J36LukrUYb80WJiUKy6VpYw+EoweE4xbv3xnjtnQP0Fw2MshYjnzV0pw3MbBN5fApWOYU52nTCK0DcQFRpkjcp8RvMOU7lqIsiwBlghpwXgIzGGnx0pnwUQbpE+2Zm8JFnhPOQ66rgGmVGQQbpwdAHoKykRGPscwQ56NI9rCYfx5BuFH7h6PX70Lh1RpGHvKQ02y101jvUQUPM6YDH3mHM+n6vy7mqgbxGk2sk7xd03o67x/SZcrQ31zEjvQNG2+d0Mvt0rI/7XUb5R2zPMJ6Pybcp8qgkX/rYGx5gFi1wPO+hn48wsTkaWx1ErQqmLkdvxr2tRnSIe5giIx8L1o0xKRZMR/CNCu4f7+Hrb70C/c+TfTrriMlajnGUwfZWHS3C3aM7uPTi09jYPgVXqSCtNxlUKFFQzrfPnMH6iTU0WlXKlvhVICKOZifB2skK6Slx8okUz350C898aBOD2V2U8RRPvfwUvvef+1Ecc7vi82dxPzIM1ptMC+z7En3ybBEnWPBkWFJFSYes4BuGAfe5m8SYkVeLM6ewz/PxGvnyZTrsOe3M8XiCOXmoN08LRqivXLmM+3dvU/amhAlpnqNkBD/Lp8SdIafcAsY9cfAWMfUBWAMzBxhlCYB+JkmE+XTIs5kjNo4fH6BdK/Bf/cX/GNubKd74+m9jOjjAYHDIS+197HO/Dxk9vrt/CMQVRrmnmC5y7iWBNk9nK6f+SXhW1nm2PecrJLNsK3jJB0oABXLKgvTRcNDHXHa6KFGJYpw9uY1sNEecezy5fQHf85FP4YAR/VqZ4uz6GRzePcRmcwunNk7jPNvv37uPK++8jRu3r+F4QP046aM77qHLNG5WMHELfOnV38Fvfv2LPIvXKSMDVNt1RHSiqaRg3KNqPUWDdaAMzhgNz3zGvTGeyTkOKasujhCnCc/DDM57aD3S2yAHc0ahqS4QkXZPHdFn8GpMe1mjXpGvIEge2Hozgx6dMx9FmDBCrku0ygvqezMLuJmo20PQ2RY8rGDm8bLZEq/ZMmVz+Kz6rNJQyR9m6qd9WELJfSm1CLZ9+4d9eSbwHcDg4JwnOJjZBwIePGYWcppLPBTUGdyTPyEerOrNLOBRu+PZWKVh8GM/zIxylIe+ZhZoAB/hETALpd8N1MfMwliz5bxmj1L8Lo+ZfccemleNZss+ZstUdQK1my3rtEazZV5rVptA/R5BGdYDaN8Q1o2HD8ey+v3baMb6h304kh1WeJWaWcDj5MR5Crc2Y0WMhFLfIb5BB+SYr8tHdADVJgIjCrCcPQm38Kuv2nIqKh2OKYVbZTMLzJXDrL5SEODToQOvqPDG5gbajIaoTTjZRMOc0SFZ0NDMGQGehVTErsaKTs1doeJWfkYFolu76jTnjE698MgBl7OkVHSZWXCWRUutVlOXABon/MKltYoOfffxueeeg/5THEWuP/OpT+OlF17ExsZGEDr111z63yi1VhhCvWja2dlFl9EpfXXkwsWLeJZ4Gs0munRA3nnnHVy5+g66dEAk/G1eMoTz9u07GA5HVI1lcNzPnjsHOdGiZZuXD31lxsygC4nmbhKf6jS35hQtZhZ4rfWv1rvaK/DROCYwswDKMwN7cMiE4/19ND704w8z48+lEKmvQP0FZhbmdn6ZshdRL/sLB2UTYLF4TABXebUVNACiuaCxUEczg5k9EHgscZNO5yzkwUfzCpgN/ZQvicfMwtiCsmhsjCJPBe1RqVbYr8Dp06cxpCwr0qwxMFGLIHMkD57nwMzgvGf/kn3H6A+GITK9pA/hEd2SexllOZxp4rG+1sL26ZM4f2Eb589v4/T2CZw4uYkLF86jSQdJ/VNGY7TMKEqI3zESHNCRCB5w0u84N0mCPVC6JdOZfgmKDnaFjkO/1w8DZpT7km8NCkbuUh+jwYtlQYen6ud45uJJzGi4nWVwscHSCCXXE9Fo16ptNJobPAsbQJEijho0bkanLGe0aUG3ymMwHEPyqD/TldPAr6+to9PuIOEctUYNEdea0cEeDLqM0g3JuxmdyCEm4xGMuuHkyZPhPBwcHCJJUhq2kmd5wQh4nXsRw8xYVxBynvc54AqYK1kP8gTMe3gaVdYip4GK44RzZKjUmjwjCfgWHWunLtHxa2KGNSA9hbh1HlY9i5t7Be4eOrx5bYgvf3MHb7wzwO3dEgu3iQr7lFEH44UjlFyro8PkkKQV6JGO8eST8w5RHKEoOY78lZw0Wk06hDXALKjgOEnQ7nRw4tRJrm0GnW99xa7f7wdZiXnB0RmeUhfqoizcKldrVTjn6EyP4LyhzjeFBTHK2e7RQZZTIJ3UaDSwoC6riueUXTlKwum9Q0SZ1nexk2rKCP+MezfBmPIQ0VHZOLGFE5TBE6dOAORpe72NgpcYSxz26BwnjYR8chhkQxQVYFROMPNZcL5HxZSRySHylPV0KpN2jZcXtlsOOd/DbIqc8nQsB6tTg5zymS1YV6DPiOZw1sckH2Kvex9pK8Vnf+B78da77+LtG7fxymvv4PXXryFN2lhMS2xtnGR0N+N5c8h4VquMxrbbLVQqCZKqQ60do7YewdUy7u8CVUZ/26fW0TpzAte6B7jcO8Dff/WreHsxxLt0ffsbHbgLZzFo1nEce9znpfrQEPJ7Hug1qhiut7DPaOzbsxHeHPZwixfFHiO/1/ePMeIlbjji+kjL1XffQb/fhXY6Ir+1dwUvhYKczmvGcTn3zHg2KalAAZDFAZx5OP7zTL1z8M4QkQ7wTUJEiUvJ62LaxV/68/8JLm63MDq+h+P9Ozg62EGvd8zLbRf7tLeH1DnzvMSM569Ce+W8D2dBF9M4iRElUThjCu6IPukWhKfEdDrhJY9voXgR05sZyUxBJzzlmSqzAru37+Hs5mkw7Izv/9T3YPfmPTxx+jzmgxmuX76OM1tnkboKLp59Andu3qaOyvGhD7/McxIDOqu+RM5/PvGYlwuknSp++Md/FNtP8U1GXODmzi18681v4e2rl3Hl3St49fVXcJ1vB+bZDPD8VDwy4plbhuFijAEv6X1eKKfcszhNyM4SKWU+ThKuZRrO/pTBDR5HJKxr8Gw0Gk2YGd/yDSAbL99FbRH1j2xJyf3xPCcxeZVx7yKeR51NtUmPq5/j/uhsi21KV6Dy4/B4/fvzwrXqqzYzC3SZrVKKR0FpIfFqF6z6KzVzIKnMqr+Dseycx7eBOZipzxI4IHyEz8we5pVZ1WmtWmeaphB/3GPrNTOovOrzeLvZI3yecrdqU3/wMVu2Mxs+Zo/KmlsQGj7gh3CswGw5Tv0fh/cPU9uqTvkVrOoeT80s8El9VL9KV3mzZbuZ0dZQSrgvaluBmZEvgkf8Fg7Bap/wHR71EXyHZrgpjYEOq9kjIrRBZkbFVwkHWgxXnQRLmyNmqU5lbYTyZkvilZdDK2dSk6qPmYXNVt+VUlC9jIf6iEDRoDbVq06p5tK8qlfdjMZH/TS/nMzV4ZrOaGwY6ckZ6VG9+osOjdU4HUatU6lwrkBt6qtyu93GOTq5chTOP/gueL1aCwdZEe4d3uwP+PpN+NX/E4xQV2gg5IDkPEyiV9+fFo36/uVXv/pVfOUrX4H+t0rdul98+aWAX2u9detW+I93vvCFL+AdOt/il4yN6NElpEFlMp1McHR4GP6Gt3AKtCbRosiL8KzWI36onFGRDhkNMVvuhZkBVPZqK+jISa6W+SLsq9ahOVegNuXNTEkA1QnMjEL4SADNLAi1GVOHkMdSGoMQg4/GMQll5QUqC+TIFPQ6FeF7vF551SsVKL8Clc2WayvphJVUy8JVcmHGjGObUpVZhPZ/Bdp/fW2HtlRNEE6tX/tvZhBvg3zSKAV+AuGip/GSMxAxbSscFXiVxq9FedFXC564dA4XLpzC6e0NbG610Fmro1qjMVxaWK49p7FYBOd1QcNZMvrsLCarPByd5NI5mq0CMqLCX3JellDCEYyvngsc0mjW6KwPKePj2RgzOj0zRtcyGi+bZUj4KnTeP4DPBnjm7CbiYkT/f0DjPEZWjjlPRhu5gDHSXDWPGiPkCcdFdOKj3OByh/l4hoy6oHuwj+7BHtboBJ7Z4mVhbQP6qxjarzkd7G7/CCWdL83d5wVywehrQWM2orEUfxMaNe8cz82UhjHl+gEzo6NaRxwnEG+BkpVAwctC/WQ6DwAAEABJREFURidE+Jwng6G6EiX7lyyyF3LKbUF6p6Q3R4TSV3HQn+PC0x9BEa3jfrfEO3fH6C9a2Okl2O1V6fxdRNJ8Dnu9Jvb7TVx+l87V1S6G8xqduDNwlTbGOTAj7jHXXJZloFG0zed0/kmH9t15j5TOn96I6IImWSkoszHXqLMXvibTbkOPcOjs6Wy+8sor0PnXV8OSJAln7fDoCHLIpUOEmxMC3sElESBZcQZ95aHVacOIMOU4I10F5TEiP/vdLi82Yxjz2osJnWufxJiQ/0sZKvmqfkJZKrnnGUB+djbaqDQq6DMCOZqPMJgPkUcFZoxi9xcD9Ckvtxl5vrl/C9WNGm7s3cTRtIfufID90REiOuZzX6BIHTKK7PF0gKJiKOkMWz3CCDOMKF+H00O4huObhjFG+RgJ53zz6rv4Wz/38/gr/8PfxN/9uX+M//Fnfhb/6f/jL6C/P8FW6yT27+5iOpqgUqkhrTZ4bjZ5fk7xItgm7R4p5e/E2W2sb59Eg5HoKmHj0hP4rXfeRK+Z4ErRx5e7d/F333gFv3z9Gn7x6hV87XAft2OP/ol17DRTHK43cHyijf2NOu6R3nf5buN6NoGc70GaoAeH+70R5oWnc9qF9m42n6IkFzMqipz6NHIJBN4iOHMwyoTjHjgKqC+4fzzPtoIcUL0rlYLONysYIa/HETzlfD7q4r/5S38+XIZzvll4961vYs5od6/XxV2+JdYvN84pkz7inFGMNI4Bni2qHCSph4sdrxUZI/wT9BjVHdEezhipzSgjCzqqE77VOOabJX2FSw639w66AEek2ZuhmC2wxij4gmf9uSeeRtWnmPGCkU0zTAZTeEQ8+z3ELkW/O2CAoI2tjS3s7+4hTiKc5AXOUU7jyAFlgf5oQI4ucOXWuzimjHXHfZRRifWTG6g2q9hioGGLb/PMA1evv4MvffWL+LXf+gJeeetVXL5xBUcj7gADAQkd6xkvtWNeEuZcj2A0GnMfDDpvnvTH5IXyOmdK8weRbuUFq/okScIbIOl22UzxRmP1thd81DeKIuYAM8N3e4Tz/e1m332MmcE5F3Cb2cMUfMyMP1cfIwspKHhUZ7bMmxnMlvCw92NlM1tVP0zNlnWi2Yy4qTuq1SpUFkivae2rAaJRefFLbWbLMeK1+quv+LTgfqifQPVqN7NvWyP4mFmgm9mQmi1xqiwwszBOc5sZ9CgvMLMwRnWPg+ZcwbL+vT/VZmah0szeg0NtoeHBj8fnUZvWKFCzmb2HNrP30q7+ePC8Py8cqhOYLWkwW6aSQ4Gb0KHTeDHczIJgqywGS0hFnFKB6gVCLIZrI9s0NALlvfMQnpXjqH4VRp/TNH244SJGOHM6BwIdBs0lYtRf7cprvlVe9YpEax5FhvSnmur1GnEWKGisdZDUrnGaS47ySy+9jEajAa1P7aJJ8wqXBEh1mqPZ1O3YQQd3Y2OTkYU+9EuHK+h2e9w8B+F78YWXUKNhGDHqt1hk2FhfR0wtqLULrxyvu3fvcvwe+sMBBnQ+4jSBol36c3L6xchut4u3336bjtcwbOz5c+e5jhKRjxDHCW7evIX793ewTgdnd2ePhqhKZ/0GvvGNb7I9xt07d8JYbiOVHUh3TjweBRU0+AwZHWeCQoqoYI4GATDOAdblAXIq5oyKOeMhctyzFS5qNqyekge1oFOhVHVmxnncIzAHTwWIB7jV73HQWIGZITzEF3LULUoFchhC22M/hEPjlJoZMho8geoKEaiBTNWuKDb1Pg0gYGYBhDOnEYABzknhqQ2MPE7RZtSMVeRFyUoER1x4JDeK/pQcRzRQPqfiT5OITvKU+EtU6XB12k2cOrGB0zIgGx3ufwcVGoo08fCuDP1A599M+AmkU85TnMQwM/K+CHtYkhdF2C+DHpXBMeyiYqBP61AXYdEvYMoY0Z4jOFg03GYW6JfNq8Qe9WoEKyaoV4CnL56mAT1GNhliwletI0JBeS3IS/1C1ISvyh3lYkaDy+ODMSPmh/tHOD48phwaLvC1/ObGGlqtJjyNPswHJ/CYUbeMDsOIUc3pdEyejpHRMfXOheiS+DumPhHdot9RpkPKdjMjDxD2RIs0LOnXGdS+Ou/JLVCeM8pyxtYCHEIwaP+dj1Gaw5xyHac1xJUmTvDV9qVnX+bFIyakSKtbrN9i7LCJMt5EQbh/VGJSrqM3b+KtmwO+3h6jSDaRtrcxtwosqqAgk+eMVpo3OO+RJlUEB5DR7gqdgCqjx2klRsGLvHOGGZ1b5zzLJTz712pVrK+vQV99W1vroMN8nRej4+4xbty8iSkdoiZ5GdFZgDn4SPLg0aVuqfPVrnhkzoX9XFDudHF33iOKI64fSJhWKinSNEVJ+VKfGh1R8UUOyoJ0laQro/wu6NiNRiO0OL+xbsKL2QGjwD06Qtf4+r876mKaz1AmDoNsjDsH9zAsxqjSGT2ik3336B6d7ENeXIYh0i1nfMiLW58wjzL0GEXOogJ5DMwY0R6VUyStFBObYuYXcLUIX33tG/jZv/d3cXvnHvcrxxp12alTp0l/FX/pL/2XeOUbr6DZaJN/wJRyqT0dk0d7vIzcf/C/HQ4oV1MDJuTL/nSO6omz+Na1u0g2z2IYV7HHyPI9Xji75Mt99vsK9e6X7t/FP3jrdfwco6g/99oreHUywE49xS1f4had50Oe02EaY+QdLxkZjvgWxiUp9Mu++urYbD6Bowzo0uup180czyICZAymiN8ldSKng+M/4xny7ONgLIFQ8gwWEmJQcYA3dWTjASouw2J0gH/v3/hX8OSFLaw3E15qh0h4ePcZTIloI8+cP4+NrS3KXZU6IuFbogkUHCi5pxllc8aL1Wwxg3RbCVAKOA31yJz801ckerz07jMQpFRnSvRHUcQLbg2mAYyQxy5icD2njqiiQ4e7Ualj+9QZnjmEvanVGrSXM6TkiTcfJhlQdzjnicPQPTrGCdKoYNSYwa0JLyVOslmvYo0XoTPUG+1OBzduXseQtk8051QwjVYDm6e2cOmZp0K6fW4bWst19jumPRwxgCDZrtcb8OT7TLaJuirnJQNcf0QZ8M6CrinI/5Lrli5z5H3OfsY2mJHlCyx4frR+OY9atvqLD3qL6aiPyDp2NQiHmakYQOWQefBjVfY8h+8H4VvVPej+MDETzjLMoUpH2ldgpjbVMi2Xacn1gadaqUD5Fah7qGN39RaYPSoY3rsOs/eWK5Qr8ULjZjxfgVfso/KKppg6SX1K8lSgerUrrzUu6CMo/3id6gXqa0Yqfg+gvoLVOOXNDEpXYLbEhQeP5n0cHlTDzFbZb0vNHrVp7OMdzCyMNbOH1ZKPQgYABjOe5ABLPj4cH/aKu/Jgr5jj+GVlybHqJ2Bl+JgJl4X86ofTWMdDNRqOkfMGb1QXGZ1gCZMG58wrslurVNGo1bG5voFTJ07S4awEqCQJSgq72r1zVBIxtKFS9tok5WuMAIKP8E1oiBOOSZMYcyoPEe29g+bTYdPGuwd4MjqE4FOtVgNOCcvx8REODw/4+pVOBI29cKr/dDLF9ukz2NjYwAsvvIiXX34ZJ0inDFnC+QoeUIHyommFm/JFh2EO5zwPH5ZjqHBAJZrQ0FarVFTmUOXa6wS9rtvd2cW9O/dwdvsM115Ar3k9D7uUy5Urb1PR3MRrr78OkOG6nb9z9SoVQEYlNsERjUlJWoZUYHdu3cYaFZPnYT5z5iyjKsd0Bju4y+j55StXcOGJJ0J+NpvjLB3ygspyxtdocpArNLpSNp7KQ+1GGsXDKds5MZI4gWOdQHzTnOKteFBy082M656ipKAUBI0RDpXBx3EPmMDMlNAoFgFUEE61O7URNDyjA5QrwznF04JrNFsKLJYyGeYqWV+yAz9BeZuxD5GqjsnD+ZQXFKRVcxUcoD2TE+Kd49rYSuNnMKidCXLiBvE5z73kpAXbCyp6dqd8Geq1NIDqRNKC8kW00FOGTEkac+IDDVRKZ6WK7VObOLm1htN0sNeaPAOVCPygQcerGjvU05iGK0UljhnNKuH4jyQjJ27xQBDoIz0LRqBzOkWSeTnjJJU8AEdYSMlg5kvmhYfgDDKsGdfVG/RRoyGaMQptpYdjFC6NK4joPMwWE0R8rW+mPZri+77nU7h0+hSeOnUGZ9dOY622gSiqQX+LGnGCKc/0gM7LaJ7jiJGr424f48kMTcqivn7QXGsjbdZhXJvx7HSHI/T4pkS/RDpbTOnsjwIgmPsC+3t7KKiQT3LOEc/3lPmUzicXwyXl8N4ho5OgnTYAzsglbQrPWM7X9klUAcWH/Tz5NoeRRxG9g8iVnKGAnEhB2F8yN6MhrlVT7O/v4c03XueeVrFz7x4qPK9neCZPndrGBs/+iXMX4err2B87TPwW7g8q+OY7Xbx1a4SjaZWO+DoKRshLHyGqRsznGI8ndHAW1E05oihBkkQEB6OjVvBVec5X3nDgWZ4ywky9oU1ECSWejpN0XaNR5zluobPWgZyMOZ3fvf196sYEKWkU3sgnROOBwqDLu958VckzI68QO7g0QukNUZogpwwLt/OAeCheFpSvkjRVagkQAZU614MC0uMF9fiJzRPkYxkuKWmtguZ6G2uU4Xt794MDfJNO6R4vTopQx4z+DhjttopjVJr7S+f5cHKEGwc3sT89wHHeRTc7xshGIYId01H0FY8J5XlMGNJx3xsd415/D63T6yTGUGtV8O/8u38K/93/9Jfxn/65/yf+1T/1L+JP/5l/E//5X/hP0N5so3PyJKn1mFNnDClTQ0aaR3xLI5rmZOakBG7x4neHsjeK69ideFy5M0J/UmMUv4q4uoaT5y/igJeKngGL9Q5AR2+/VccNXjxbn/go0heew13mrzFSukuZuk7bsUs5PiLO+3v7AOXv+GgftxiRXXD+Bd/YlOR1KRmjTdNekBRk1CM5eV/yzYNDCaMexoMnZz9nJfJihpx8iOjUO861IF1NOqEnyNvx0W382A98BH/iJ34QnUaJG9ffQo+XrAIxnv3QR3D34AivvvYmXvvW6zjY3cfh/gF99Dly6iSdpRFlcs5o9GQwxojntdSbMZ5h/Zm+Me12n3XHxDemDfRRhIrkiOdL+rIkrXEUw0oHbx4x2zcYINJ3tzPi6B4PYC7h5dSgCLmc3lKHkTon8RFajRYGvSHHe9r/Fo4OjsEtQ6Vew5AR9Ol0FuqqaQ2CTnsNZ7bPEc7gHC8PW6dOwtIIcyvgqjHOXDxH3TENQYfNtXU8+eQl6C91OSB8nShNKqhTzxWUjjrnaNbrpLtE5AwJ+UnVAce8QPskHb+gPtD54IFCQbrN2JfnzPHAeBchps6T3U54lhLqsynfYkXkg/auJI/NDGaGx/Mk5+HHbNku3M5RAjjG08YsO1BHUWZQskTGRGwH05JyETsPDyPtnvxDWLOJSPYlCoh2LzyUNxA4DRzXps7EioJ4zQHLesfUoHmYExbmi1CXURcITwbs0QwAABAASURBVEmkZuwDhPo6eac6rRN8tGYmoU11uoyYc7z0zOHFW++gtwo8Fkh4gXXeh8uLxnjmlS6o28UHzSkQHpU1zweBxqheqWCVNzM4zm22pFf1AuECHzOD5hSon9o0l1IzezhWZQEePMqbGVapxmqc0lXdKtUQM4eC+yUg+2Bw8ObDnonPPNqsA5zhIXgW+GF9yTpDzHMi8MSl/hA+nq2CEDn/ABe7Gzt4dk6SFJ5pHMXQU1Boa9Uq5ABXH6RmBjFYmyZwjhPRyVB/LUhj5Nip3Ol04JyDosZanPKeG6bx6uc41nsaYQrKgodF9YIFN1Pg2Vc4hUs4p1SYMedKeFgKCaGBgjCH6Ci4ODMLh1ZR78uXl1FjObY6WGtraxC+MV+5CZ/wlOSs8GttQyrgc+fOhT6aW+2qj5OEfCvxBh1nvQ6+fetWcI4vUIlsn94GSQj8ES6NO8nIjRx8Hexf+IVfhJkjfTE3Hrhw8Qmc5pjz5y6gSgde3wPXrVPruUW8+lrIGpVgQb7rF4b0n900GJUH13Xp0iVGzdYDLwsqQo3TnBorWpVX3T4NuuceZtxk1TnnoP10pIMLQUnc4LrBgy1nEA8e9X2QhfIClcUf0bOCknxWnp30YRcjeUvBDmilRFi7+giPYFU2s5DVTzODcOVcj+bJKAf5A7rViahgpF8H/2HZNBIQHcJLEeL8bFU1C+pbUhsVAfiT6yxo+AQVKlrvHSO4GcfnNIwZYQFOgRqdkQ1GcU+fPoHTp05gc7ODTqeBaiWmgnc8TEBCQ5tGHmnkkDjQ2c3pkE2xYPQNXHxKWUkon945eOehvdGemBnnyR6cGw/P8SXpyijnBsCx3ZgKhCekpB/MmHOYM0pzzMhPlRc9MwcHzz1N6bwSJ6M+1XpKGUzg6JiOhl0YjX6nXkHMva5FCWpxFdUqnb/OGlqdDoxrmJBmRXky8tv7BNs0jq3mGtqdDVSqDTQY8RrQiO/QIcloNOaM4hY8cwtGEYtiAaNGcc44pyPJNISMnrRabURcv6LaGiNwziHiOZaMZlxHQadFdQXlCND+gzKAgAfCaYAcFwHZgpz9c/KqIH+NuMwMIG8kGzor7dY6Wq0Njk9BVqDk63zAY8ho/XReoLN1Br0JkLkWfPUUkJzA29e7eOXNeyj8GmZ5BZOF0eFjHyI1c3QYqtz/LRj/ZZRJ/WcwmnPMCOiIkTrJmNap9QwGfWif9QvVvX4P9WadEe0O9D3pRquJtFoJ+1eh86PIo5ZdYdCCyyHPz0Dy0qBBLIoifE3MRx7O++CMaJ4K5TJK4rBinZGE+Spxai+8d3Dcgzj2MO696BOdCmBk1Kdqy7VXdP4iXsgapO0UL0NbJ7ZQpROT8LIyYrBiMB3iaNDlRSzDjG8sDnqH6E37KOISu3Se9XWQG3u3GAHuImmkmNMt2z0+gA5Bnw76PMqRJSWOZn2kazV89HOfwL/0J/9l/C9/86/jl37x7+P2nWtYP7WGmGPXGNl84vlnGUXeh/7nxcF8gQmdwfuHPUy4d3cP+njl8nX80q//Dn71y9/CL33xG/j1b17GF752GXeOFxjnVYwXKSmoYDQvMeLYinQmeXiz18Wbe7s4/7GPonL2DK4wwnvt6AjJ5iam5FVzaxNps4EOo6/nzp/DlNH+69evojc45j7FkKOdUVdIzhz3QXtCYYPzBjjmKJ/eGSKC+ExxQcS9koykaYoodpiMB5TBOWqpRzEfMZJ9iKfOb+Hf/JM/jcXkEOPBIYdmdCNLnsV1fOmrX8MOHes4SVGnTZBxHtEWDQaDEBXuM5XNyqgrSspIyfM6p3MreyiQnclYZ+bgSbN5nkeSuvrEcQw55HNGNL3zwYk/s72NA/JG46fEdUwnvT8YIqKzJeeMBELO9pQOabfXR7PVgZz4CS/nW7zASnbXNzcg2c4YUV+jc63LooJARqHdXCef4zToJzOjbkp5LhpcMyB889mC/KlRjyao1+qBpp3799FuteCcoy6uocU8jJTw/Bd5rgxK6oGSJ6EImMpQl/F8Ou5HwX5ac0QHWvum+oKHrSDPapxjyqDecDRWl0BPyUUIVLFK359X2YxEKENQPwGzpKWk3ipCaiQ0TRJUKinE78g76n+nbtCZFf0aZ6wJKXE658JaCykt1qscUZY899ArfQzUxi5hLv7gpwygOrWpv3wPrXlOva455e/UGOBUXm3qq7mViidmFnDUG/VAo2RMtKtNOIWnIj1D/mmc8KhNoLJAuMy0KuUegdl768zeW37U8zvnhF9gZjB7BBqh+hWYmapCH9WpoNRsWa/8dwL1FZhZ2AutW6PUH3zMVGKGn1Uds9/2UZtg1WBmD/HhwePM7KHAqLM2S6lAfSS42gBtpvIJBUrlKpWCykpTKhkzCxuncTqgOsRqV16p6gUr/BICMwub7L2jkFaYzwIOMwuEanMrNOASAh0kKYGMxlpCoDlVFh7w0feg9xhZe/XVV6FfPLx27Rq63S7a7XYwhMKj+TVO9IguCY1ATrbaHYW/yQNOMSYtOfQLFJ4CLyWl/DGVtr4acpOvg3u9HvSdbH2lZE5jkVBROucxZvRhd3ePEfUPYY9OivIFD3wcJ9hhJPzLX/5K6NNoNBlRnuPy5cvstxdoFF9F32c+85kgOMrr7+WaGaMut7hK4POf/zyeffZZNJvNoDB0iPSWQGtSB63FcR3CZWaBj2pTXcFDg8ce8dfskTCtmsSn9/cNbdJtVFDcJH5YCJXv/aGxj9cIj/gZ6jmVRpkxww+oNAELNDryzpPX3kehrH4aa1xLyLOvOYM5DxhlDRxNWsyMufd+NE6gOR3H5FRmGuGZNzqL62sp0iTCeqeFkyfWsUWnemO9hU67gXarQd5WUa0kiKm00yQOfWMaoSSK6RhFwbg6ziuIXISU0RPRPaXRmtE4eedCdNWT1irbqryk6pwARrkqMKPBMnNo6BIFPQZj2Yypo4JmiocAjBgdO6a8GfvI4C1oWEu2y5GdMRqoV95TOkwLGhOjo8Clge+msXP3JiNkdzGbDDEeDWhcGS073MeC0eUoNqS8ROgN0Nkz59God7j2LTirosg8Dva6yDPuHGVGuKezEVBmNJ5TTKcjrmESzuzdu/fwsY99nDxbymNGwyd5rHDdgT/aU/LBM81lMLnckkATxR0lSu4hf8Jp3azhstj6+Ic8YaU5g6cR0tic50lyv7a2iaTS4tlpobN2EqWldFALzOhgF4wUe59gQWfs7NlLuHr1FqKoAfgmzK/h8LjAN1+9ReeqDovWOC5CWSYQb+/evY13r14h34c4Pu5iMBihXm/yoruJmA6E5i7IC102EupD8NniK/UxL/F64zansZtSDmTsWtQn2ucR91BfOZEcSYfFdICERzxRu35RV7pF/1mV6sVH6RznPeIkgfQpzOC85+WjgDmD+FaK33TM5pMJZpSBNPE4e+YU6XSoN1K01xqI6fQt5hPqnT7vMjkS71BNYnSoQ2o0pk2m0q9ZvgjRW0dZr9ARr7ebqNIQLxg53+VbxLfplP6DX/4F3D/YRWtrHT3KxDwusDc+wCIl3nYFeWJYRMDa9kn8xP/hX8AhLydfeuUV/PJv/CZeYfDjbb7Fu8mo7dW7O7hL5/r27hGu3dnHlRt7+LXffg2vXdnDlZs9vHXjGL/9zWv4ta9cxt/7la/g3Z0+9kc5Kp0TaG2eQXdUQH+6sdbewJDR3lvUrYf9IT7yiU/h9NnzfAMzwoy8OXHyJLSu8WSEN996He9eu4Lf+eqX8fobr4Zf0hvykuFiDwZ8ydccutAF3cHLv5NMUj5NQlcUZHfB8wE+BftlgBWg7wfj4BnfOmpcRP77qEBCfuSLLqajA/xn/+F/gNOM4hv52+seQfJRcOAbl9/EwdEhdAHT/kpmtO8R99iZ41nLkCYJPMuSk5zrmVG2NL4kXaJvon3npSpcSHm+FnR8M+oH0SK6NabF/W03WyDRIRAVRzEU1U4ZeIh4prTMNerCVrOBCueTU6+3KCkvhKn2n4jqnTZcGiPimIxOreY/Pjzi2g2z8RRDviWIfcyyg/HsyRfWV1UiixiQcHSqU7TrLaw11/AE3zQ999SzOMfLfcIxd27ewkm+gdEFwgAMeVYGlOmCayxZQS6jZL3yWmdJ3pVsE09iniPZbuXFF607I5/MDAnXIuBQnuURHBeqdo01MygVqP1xeLxO+cfHmFnYDzPjcWSeOA1AHHlCBGIN7QnPlyBN04d0aP5StHM1Om/Cq73VGqIoIhZuEeWs5NrMDGYW6vTDzAJe9RN4T746D60VDx7Vaw4VdaYlU+KL9InZEpcZKSR+9VmBcJhZ4I/Gi2dmy36iRXSuQGUB+Jg9wmlmgV4zY8vyY/Yov6x570/hWcGqxezRmFWb0lX7KlWdwGzZ38wgGs0epWbLttWY96carzozC7QrL34JhEvt4ofqBSorXYGZcScByeX7QYrCvHvY5jRIG+EoMJpAyJSamZpoVKfwPOhmFlJtpkB1EQ+smYXN1mZpnEAbLKEf8rCon/LavIjCpH5SDiorv4IjKhwtbvogai086q+xcRyFOSZ8VaVDtbGxHm69MQ8Z+KivjJzmEl45wVrHk08+GcYJjwRPaxzxEGseOT9KVae+u7u7ePfddyEHXcpMdMmJV2RBh2VChSa8esWrPq+99hoE6iNcZkYnLIHmUnRadIq+b33rW9AY/aKNHP85FbJS/eUQ4dH6RKf+woki2opy37hxgwb+GBsbG3iFRurixYv40Ic+BH03Tn32eKHQOkW3mYU5yYaQHh4ehgMjvFqf+qhtlYpHq7zqzZb7vMqbPSprvNmybOA/5o0dNX4JVIFSHA8OruoAqUR24mdZZoYf1QqIhqXlx+gsOO9hRoEkjowGIqOSXPWT8Gp/1FtKF5qfUOKBgLNBebAMPmaijhQQ12pupd45OLZnNEhnTp/GNl9nnmREZoOv09utOp2oBEtRWvCwzuhgzlDSOQedKUVWI++QRBFiKlOnOejo0fZAxlD49bWlknUtGrNWs83xBY6PuuGXiLSXO/d3oAvXnTt3MWKUuEIDFscJL3IDUqVPiSXbTIUAWrsybMGYsicHcERHbkpDq69nyDjru6RxGgGMZkqpG62blQvwtKDTTGnccqRxSdpLcAlo0miurbXRWWsxYrsGOWTNZh3VWgUxHciCBjLPDAf7XcIRo3NTOt0Z4sjRCa/xLE0wocOyisIMaVzJapw9ew4pHWvJC7gXipaVRcG5E5gZJHM6o2bMRxF5XIR6c0bnhnnujyeBOcdon4WHksW2ctnPKB8AWcQVks/0gTDl5bbCyPvGxjayPCINT2I8zpDwFfYiK9FsdZDrFz19wnEeadrEaFIQZwWI2rBoHTsHc9zeGaM7dHQlGxiMSzj2l3PcbDZ4njwSGusaX2XHvEjX+Ro95qttM4cgE3KqSLdkttls0iEfwHEtRZHDU66lCwIvyKQhdaFISiSjAAAQAElEQVQc6iaj3MY+G4yygvyYM1K5z7dQmufsubMwZ1B0/M6d2zjuHmNndwf7B/uo1KrwsYe+Jy8FDvbTGc8ZeOi0WxB32kwVVR9xjyL2dZFDwfM559sIOShm0JTQ/mWsm1KfSkfpwrbguYvoRFUZGTaOG4x5OaNzvt89xHA+RVsX0rOnkLZqmFPewLVfuXUNg3yEeZTheNqDvuc9tTnK1DHSPMP69il86vu+D/X1Dbx94xZ+6Qu/gb/2t/42/sE//lW8e+ce3rh6DV974w187bU36GDfxLu3D3Dzfhc3d+hoX7+Hu0cj3DmaBJhFVfQWBVy9iTxK4CsN+LSOaqsDOdnjRY6PfeozePr5F9FnsKPGvTp74SL2qA9/4zd/E7/+G7+OL375i3j9zddw1D1gRP0uX5OTdvI/SuJwwUoqFcpJyn2PuL+eS4zgybSIvBZ4AJ7S5Hj4HVO1gfxlF5QUyoI8dJYjz4bsN8ZidoA/+x/8G7h4ZgPFbAhkc+hCtKAeevPty9inzRPvvffcFwPFBDonRM3ttQA6C5KvjHSqXn0LdpQdC7JlgGROshbRaY08aSY+lbW3McsL2pwhI+Oq+wO///dDX/USnrt376BNXSA4yTcNOtu1ejV83SlJUywoxwfHRxhS/3SoL2uU3SEvTlEcIyEsqIsoYGi3O3zjF4MUI+M+ZNTjRVbw4jdHzjRnueSZdOSKJ1BFwXQ2+QZDzvdF7lPBPsIX1svLQpKkYR+kE8DHvIM5xxw/ZmHNZuJZCT0F9YLW5NiH7IGZIeN+iJ/S0bLfaldZUFDXaJzalH4QmC3xv7+P8DzevySfNK/3Do5j4sijQv6JR94ZaTWozpE2GMAu0HpCGWDZ2MeF1GBBd3juoQCPPWrTGNVrLwUVyqz2OUmSgEPd1Ucg36XgOsUH1QtUr1RgZlC79IjGiy9K1SacKmvtAtWZkYLHQHXfCczsPU3C8X5QB80vUJvK74dVvZnBzB42m1komxnPTRny6mv2qLzqbPao76pOqdmjejNT1UMQn8Rns2W9cD9s/A6Z9/d5vOyETBshBgu5GLzqoFQOrNrkbKqvmC/GLHjw1V+pHGvNrbLalMr51HjlJeTCq7Hqp0iNxqhdqeaX0MwYkdP4EV/PLqiM5jQGSjUmprMtp9Z5w4iHXYZLuFc4R3SglZfyWZC2s2fPhkixxirapLESSoH6zfgqTXNq7iaNpPApQu29D9+jFj5Fx1VWnzYj4y+88AKefvpp6O9hv/TSS5BTLLyqk7BqPaLfzILTLvyiUYZ7Z2cHd+7cgWiTYdVY0SZerMZqvEB/1u/u3bvhknPhwgWIPvUTH0WLImWqW+EXjcKldu2X1iY8mlv1yosulTVGZYGZBQFVnxWYLevUrjEBaETEs5KHNpSZqqz8Ms2DsIOWwEzj8RCvmeE7PZojyzPoqwGl+lEpGflvVEhm3z5O/Ve4SmZK8FBxzvJhHjCzh0CiIPoi4hTt1Cr43Gc/DYoQNulkp5GjMyglCBoOozI0GliA1aCupPEw1jlEpCv2TAWkTWVWQbOnVHBSqjKE9+/dx7tXr2KX0bUJjf2UEe6MBkR0r9PZOHvmHJ36BkZ8hak27aGZITwPkpDnDzNWcBLxIqfl0OVvQpmt8jWoXicrT7+YDueUEdwp2DXQa/kcqcvwwjPnUIkWqFfANQJ5NqM8jemM0rngucrYL8tnyPIp64fIGW2TzB8fHmPOiHuVjrPRcdf32kv2m4x66PeOOE8J7zyj2VXs7x9AvwtxnxeJkydP0YHTXClkWLkEsr8MYGaQTMY0zoKMBtDMsYvxPMwR82yzJ7enWIL2lJsqvsnQyrEoaEhLGFscnIvYj+MtRruzhVZ7C+ubdAIr9dDuo4TtgJfjESfoD8a4cOlpwKV0qCvkWQyL1zAvm4ymDnE8ilnfwf2dIeaLMsjjjLpozsh/hZciORIj7udE+5lz/cTLJfHSQWeKeiqKIvKjAq1L5280GgXdo/OoPZ4yun18fAzpmGD86JxJt2mOKPIMGlTDWDk3m3TAMzrPG0xP8kJYqVbBZeONN9+AdAj4HNP56Xa7qDIaLadH+iPnOZqQ5pu3bqHHCLwuIqV5OK5/QZrNOfKkhPqKTs0rvou/KsM7gIuK+JYjriYY801Jj3q2wXOi7yd71s3JpbTVoOM9ASox9L3qu4f3cO/4Pu73dtE5vY6y4tGlU3k47Ie/Cd1mpH/7whP4gz/xR/Gv/dv/Lv6P//q/hWde/nD4W+1v37iJd0jv5Zs3GMW+jdu7B9D3syNeKlocV1/fROvENppbp1EkVRzy3PRmEyzo6BvP3RwgLQt47tEP/siPok6Hb8wLWGttHbsHh/ibf+tn8T//tf8F32Cw49qN6zwnM1R4qZzyAnF4vI8aD0d7jRcyOoOOMu3Mcx9yFHQWOQVyOpJKHc9fAEqXUfcJVDbuoyfbguNtBWJPCS1mvPdO0Du+jT/xkz+Gn/ojP0wn+xjIxhjy0rLg2VOg5J4uUMeHkP7jMnhO9BPcowLaD0HBuZRKvgSSI40VlKRJdsBxX9WWxGm4JKRpBXEUU8d5IgN1V4SSZ6dea+DM9jYm5KGZQfJy9dpV1Dt1VBoJZtQDaT3lW5AaYMCQex8lMdboYOcO+Mo3vsZLywH6tM2BLtrYKp1J6YBOZw3goBkdek/HXrQojSl7EWmJeR5z8jib50BB5ASjkx1ZRHom2Fjb4MWee883E9k8A9kMM8f9WgRe5OSz1iswZ9CazZYp+BRcX0FeAQbNo/WauTBWZzCO46B/ZsRvZoh4XvOctOCf7DEziAaNyqjDhKOkk11wbu8dEs4TE3fCdXvn4UiDLj6Rc4jjCI60F7Kl7K8xWpf0unCpDD7eOWhMkiSQzyVaHeu0ppLjNKdAdJhZkJcF98LTxqmfxrTpqygvnOonwIPHzEJOdasxwmtG3j3gieRMbWbLvhpgZqTfBTBb1pstU3zAI/wCNSn9bqA+3w3MDGbvBfU3MyUfCKv5PqhRbat68cnsER6VxXNBHMerbg/3/WHFg4yZA0qOfwAUVTwOBXWvwNUZwdAYMVYbY7bcPCGQoKhtVb/aYBGqOpXVrrIIexxHlQZCRKuu0Wjwtet6UPJmRuO6gMaoXU6ocGi8oNlsoEZFy24PhdN7F/or2i0hqNLANBr1cJAkZBon4fIUNjMumgjlmMqoiUZFeeXcqp/6i3Yx0VGA1S5nWfTIQKq+Stol6HMq2hmdmwpvjRLgTqdDR6kOjTk+OsbpU6ehCLPGaLxo0zjhk1MtB190KBKuuc2WvNW8wiuaNUZ58UEOtqLhold0/vqv/3pYt/h3TEMtXFqj+srZX19f8lR0rnAq1TpEr/JkxXs+Gi9aValUvHg8r7LqH9ZJMfAAFgIedLUJ1C4oqGgeL1PqVB1gVW+23BNVqk6gvEBOVKkMoXigMIsH86xSNsFsiaOEepcwKi0Bh7D5QRuNDwvQGs1YVwJScjkVkbEtjhw+/NKLaNRSvt7MUafzUEkjVOlcVNIYVUIliRiNiFGrJKxPUKumVKARvEPAlVBhxgSn+UlLhcZm0O/TUOwzmjNHrVIl3ir0Clb51W/pd1ptiIfamyiK4Jyjwz3i/hYIPCuZ8KNEZ5ZZflgywHnPaOmQhiejU9mBIkyKhIYoJJVBnMTsC6RxTCM/p6MwxNZainu33sKgex8JI46dFmlKY4xpKAeDfnC4B3SGinIO2ALzhZzGCSN7U85XwvsCXCbXNCKdx9jfu8/8lDwh78hbshP9/gBn+Zr+DiP1mxtb3CMHwOhwxKQlYY4rY0fJiBzLOE4A1mbcX/DR3k/peEhWJRMCsN05z58GMwcjqF59lYfKMAAOcxlui9BZ2wTMI61WYWz35NecDpfOrdIaLyczlkv2hUtQEiZzh/E8glU26RCWmGR1dDYuotcn/0qHhA6L9ICcY/F5Sjpd5OF9RL1TANz7WrUC9XHcyzu8RGtfB4wcJjSS0qsD8llOs/SF+ukcmy31X0Ft3KCuK4nHOF4Or5nBeY/NE1uAA2rUcUY5q1N/fugjH8b5i+cZhR1jns3RG/Rw884tDHgBmusitJhAfzllTGf7zr27yMj3BfnsKGtGnBFp0ldCuDQUrkBhBftkcDwTEeUipZwviox1OVI6ow1Gx6vNGmLmF3Swu6M+ythhygta0qhCzvcx59b3uMfZCDM6mM31FhAbo8z1MG77/HnsMqI8p+5wcYIBI6Olczh97jz+0B/5I/jTf+bP4E//3/8s/thP/zQuMIBRZcS01qyDVPAyNMZ4NiY9QK21hgmd34T7OOWFMa4lcImHfln0sNfFCx/+MMspWrzMUl0x6j/Aa6+/yTcBR3j+xRfx7LPP4ROf/BQ+8pGPwJGf2pO0EmPOi9T29mnMqecLXlRKrh+8cObkJchTV8wRO/KIKXedS8uhOl8sEFkOetDwPDtWThHzvCymfZSLEbAY4tMffRb/5p/6aczHByBrMeofw3Nubgu6vQGj2UeYUS/5KIaZW9JAZeach+d+mRl1Q/nQKRzzopfx0i5Z7tCxrVZrlMOM80YP+wPLMXjwGMsFGZJwjjSJ8e477+Av/IW/gH/0j34ZX//G1/Grv/6rONJ/QjMfYMr9s8SQuwJ3d+9hPB1jc2uTQa0xOrR7+r8lhNY7hxnfOq912pD98t4FOjPtMc+HnEedlRkvoLJtY76Fm9MpndEJV5niTppjpHEaUkcah70+Wo0W5G8kSQrBgrwpKL86F45zFmRcUeZw5KEZ6eR8ajfjKgM42uUiALvCzAJd9XoD6jfjJdk5cLwnuNCu9azAzFbZh6nZEkcphKw1szA2juOH481YB5B29iW9JA+RdyyrDqhW0uAwV+lDxBEvPcQlfAXpLwmORIk+rXcFGdeuYIXqiZq4HBLOqXk9ZUPjM/JU/ZUKVKf+Ke2R9Ix0jpmFtQvHCtRPeaXqqz2JiNvMVP3QN5Mu096FSv4ws7BmM2MJgbfCEQrv+6H6x2HV/HjdKm9m78H7/r6r8irVOK1ToDWqbGaBHvGyLMuA7/H+6vN4eZU3W86tsvA9DsIt/qrtcTCzUBTOFQCqey9wm4HH6l2txhssQAHNw6Zo06AOtPHO+XDQZWxUr4kdBQN8zAxyEFUvogSrvFKB2mVwdCDlFGrzODQoCBlBgW6cwqmvT/z4j/84fuiHfgg/8AM/EGjRRgtvQiMxp1JUJFt45XTqqx6q12LVx1MAVS+l2WW0R1/LWFBgJZxao1L1V53m0xiB8x5DRqA07gd/8Aehr3RcvHgxRLVfYtT63Llz4ZKgTRB+8WI4GOK1V1+FHGFFkPT1gCr5KLxaj4RXTrbWfOLECYhW0a31ik4ppS9+8YtQHymS119/HV/72tfQarXwC7/wC0FoPvaxj4VI9o/92I/RyRoEZSoaxNMBjbn+RKCMt9YvvioVr7UOgeYTHeK35jSzwFOVVyB84oHGXFORuAAAEABJREFUCjRGYx/WUfGHvpQatQvMDGb2oJpCEnLLH2oXLEvf/vPb2ohHtKmnHEfttxxRrVG0mT2i2cwCX3I59pyexaD0NHYJrMQSnPMwM65XilkKOIN37EVFvX3qBM7xlXZEgxJ7oJBhzRYhLYlbijKmwZDjXaOFTKKISi6i0+kJjudhCbEcFCK9cZ2vz+lQJUmMWrVKIxFRscaocqxACnVAQ7LHCNbBwT66jEbmNOoR5c4T8NhTwlgSQPboIajfcDKlnI6D40HbybQEGYCMe2QuCiNjb6hEoEMww3rL48Vnz6J/dBuX3/w6vv7V38bNG1cZvR6TF468KYlviF7/AL3BHsaTYzrZI1Sqhiwfse0Aw+E+7t29hiKb8PKQEKphnON8g/6Ic0bQ3P9/5v4D3LLsKg9F/zHnWmvnffbJp3KuzjkodEBC6YKQhBAIhGQwGWObYOPvXttc4NrY8Bmu7eeI4BowwcgkgcESKCKh0Iod1Lm7uiufqhP32Xnvld7/r1O7u9QWyM++97236owz55pxzDHGHGPMMffZtcbItlKwJOcJfmdnBzmNjvabaJpwvRkdS/MOE9JachDTUCiVA16plmFmBTjqF2euyKtea884lplBdYAhpoGCcSw6X0EYkQYZ2p029EeLzZlmocu017TXA+cBUlKyPaITOqJTNSHNusMxys15dMeeUdESTp/vYnVtiMtrPRobx2j1hPuuX0S31S+3DJ5y4YOQGFjhKMy25tCiE5Jxf8gZnmF+QGdSc+8GDKpQXgaNSEDyLTxS4q+1mVlxcK/W1K7EOQekeY+BhirpnBGPCSrVCiq8zqdrjKAUEiK+16BveFncs0j8O7i4cR6d4Q6d0QGW9i5hfmkBE9Jc9DYfAMQ780YneUxHKkVC53CYUZZsgiRP6NSO6PSN4SjTPgp4AFG7HMaT1oTO565Du40S+STne2a+Rdc7w+KyDgR5MUbKcVqzM3TQ+jyAkf+kifSPeFbmvhAv9C4HLOH69XWVE6aejsihE8fwlrd9E971He9Ea7aK7/yOt+Of/JOfwD/6P/4BfuxHfhhf9/o3oL3VBoUK+luB/mAHWT6mHIxxx113YGnPCgLuvy4Pket07CWPc/MLuPvul0FfyXrTTTdj7959mGWkWzr2mmtOQgfvM9y7JdJmP2lWppPJczdCFwNJlz70Np3qLoKsD8RtWLIDn/aKOivSHibDLYyGG+B5CEPulTzpsV0XS7Nl/OTf/1H27zOyvYrtrcvEe4idTg9nz68yMryNIQ9+QzqfE6bg471HEATMoZBf0UsgexLHCeR4gZLnnIfAzCGh4y3ZKnEPePbHlcfMirE03oTyrvQkDzKvfe1roP98Zs++PWjMNDBKRvin/+Jn8Xvv+wM88Mhn8dipJ/Dxz/wFzl++gMeeegLP8RbgwL79qAQReI7AwswsxnScF+bnsE091uFhr9FqYkTbDAcYZSymvETSffUqUu6ZFBkCypFkRzwaE5/+cAClWp+CEWQmOu0d5FRscjIT6gYzQ0xdYc7gnENO/SE9oHUKinfq8zH3tJkhpLOodkpVPyFd9TGWKg9nY9I55dhRFFGGgIw6yszw0sfsxTIzg5kVTXLKskDji5YaR3M41jsYzAhqSRyNqeMvo87xzOQso7BxDUZga7ZV34D4egH55rg+x7beOwjUZ8J1jalLFCTKaZfYDQFlVfP7K33MrPg7HznWKpNemUKHwR/lRUvnHKZPzrWYEUEWVOmzyN6q79Xlai86dulnKG+2255dyIe8AOW/EmicKWRX9PZXavfSMvW5uszMCrqqXHB1nd4FKpumygvXaaq5VSdQ2RTMrMia2QvjFwVXfqmfaCbZFKh4OobZbh+VCablygvMduvNXkyF0xWQEOfQBFcKyGxPYoKQqz8jWv0CKb1o8DGjvEqFkEAMFaheDJIwmBlUpvptRmPFUJULeeWlIBqNRjGuPnt8yy23FM6tPr4hBqtejqTayxgLtxoNUpNRj728Ajt06BDUT+MLF7XT+NoEUk4aW45ujRF74av+8/PzxdrMjEoqKfBTXwma2utqVkIrB/uee+5htG4/FAk/ffo0jW4XH/jABwqn+aMf/WhxjasxRbeVPXsgh7xFQ7vAOa7GQ06HcNAcI24c0Uh9HqajvkW67GFf4TmhAlI7M4Oc8wEVmvrqwCDnXnhcuPJxEtFH14cy4sJhugaNq/HVXjjoXXVmpuKCx9N39VPhtI3yU34pVTuVuSt99f6VwMwKHqqtgPsYFBxlXwD1m74ovytVKPrJwQYfyY34LRAPhZ/aCj9WFz96F3CCoi+nZnl+JU/VxsnNdvFx2H1PGFmJwgDeAQmVlz6XPUsj02rWMeh1OVQmPViAd0afxBOc7EZRZlSYHLJQcp6GRN/uABoP6a4w9Dh4YB9azQYiKkE55xU6DoHnZFSwGZ2dCa+6x4SEUUgOT5lLkFNxJjQiKevB8XeBSyHOIHBFLM2hcjlx1NB8N/TpbHe6fYSMWuRsF4Q0HOBe5VUsUQIHZ/SMc9NRngzWcdP1B9CqGw7vn8PxI3uwvNDkmiYYM1qlPdLv9bG2dglrl1dx/sIZyscYF1fPQn/MlaQDGsMuGs0yyycAJwiDkLiDh4ky2ozKzS8swfkQ+naSer1BR3HEthnGcmJLZXijbqFTm3G9EBE5ivap1pTQSRAvVVcqRUW19wGc8/AELhiazBmKMdXWOcd2dsVQOpaTCubImwDtdpsRNhr90QhFW3GQdDEYc4aIMlCtlqFIcInOa4l6YaTrbF9BbDXEeY1RxphOQ4it7SFgIR3dBI44jSg30kHDUR/OGeQ4UtSwxVutDg9ZFY4rB79BOSgzyq19XWcUuk4PzHtPJyDgIboB6aGEToTKRAczK/SQ8G3vtOnkryGMIrR5UGk0m4jI54QyogOEQHsljEJUqAdHjLBv0dnJLEdQjuBZrnXNMqrrgqDQVymdCzlpwjXmvBOCUU4p4KAU0hECcq4nYF+liWSWhE/owKhdn3KSMp/QeXKkX0w+JoQJ95TnOGGJ8kBnSocQRyd9TIdLxlv81XzOe+h2xnlHeqJwnHLkPLwk2Ons0Nkcoc9I44g3Ez4owYdlrOzZj1tuux0Bnbs0ybG8tI/ObIruzoBpjA4PrX3uW8nv0SOHMb8wxwNMj3QLuOYOnn32GTr6XeijTDVGM59//jRvmzbQoSO3vnYZ5VKI7a0NpNyPlVLAQ+hD2LPURE7nOhltIZtso1UHDu1v4IZrVrBvuYSV+QB7FkLsXWJ+sYTlhTKW5kuYm/Ew18XZc4+hUopRchPEg238/R//24h4iIkYDa9WQ+5bOuU8VAwmCaP6E2x3BthdM+kHPcaIdsz9M+RaWEcZ1qFEIJlRC+8Dynv2Qpup/Eh2zIxy6eC9L1IzK/aA6mo85KTUNSH5d+NNN+DEyRO4/Y7bcfudt+POV9yFGnXC5d4mmnvm8KmHP4snzjyND/7Fh3H24lnSsU0d2UGf8hhkOcocP3QOQwamMspFpVrBMgMXnvzNLSdn84IP5sH1jQDqyxKd7pSHsAlvIjLKl9oZZc4HrsAxoUzmFFDZxpyOWc55tG7wSUmzTGWsL/qyv+xaSAdVqUD1nniZGfdrjGmfJE7giKvsqJlxNJDG0mMGtVc/1YOP2W49s//Nj9lunXBUpZkV44KPxhD+ahFyzwmviHtJ44PUEATEzbPPtCznetRvCuqvdqVSqdBfMwwUVCplsAvXM6F+iK+CpJABM6NOCVEhbyUHGlug+TWO1iV/YkoLM4MelWsdZsbxqccYZVe5cNA4ZrvjKq+2wtFst63aTUFjKG9mSl6AabkKlBco/1eB2giubmNmBX5mVhSb2QvvZlbQX/gJpn2Vmhn0mO2myk/BzIox9G5mSop39dOL6PdS0PiqeymY7fZXufoLlBeYWTGu2W6qMoETY8Qgs93NKaJrwimT1GhKcJVrUIEUnRAxs2Lh6mdmhaCDj9poXCne48ePswQUnJgGp1mAPv8sZ1YO8xNPPIHf+73fwxe/+EXoP3b55Cc/SaU8QYcn5jAKKLI5lWi36Hf06NFCyLo8bUkJzczMFAtbW1vDQV5VCkdFpr/+678e+vyoJm7RAVa7Jo2X8DGzAmfhWKaAx3Ryhascah0C9D866o8Y5QBr02tt9957b3F61BXavv37cOddd9Egtou5oyiCDgra1DFP0tpMoo8ODRJ41cecY8jrP7NdGp08eRL3338/9FlyRbYDblQdHBTJXllZgb55RHk52Pp4ivDQgUVr1jwaXxtNeGsdAvFDc7Xb7UKZmO0qnyn/NIfame3yWu+q0/rUV3UCM+PmToq1SQ6mZbjymFlRp1fTLypCpQYDtSdlIKNCyEljDzMrQGNormmaSuGwn/ilIQQv1FPB6l11wkt54ShQf71zWI5voM6G1y8qYaWO+YzOgHOORrVEiBDSKeCK6aDF8JQmWlUc5TX84UMH4M0VCli0MLNCeYHKPpUB4DiFonSGkIbKeY7CeRJen4/jEbbam7jEa9bhsIcgMMr3iM5An3OG9GWMeIH9HOWmjHqjigU6BfpPjQLiE9NZ0ZicnhjRSJEWzJBWDgDnATB1UoxrMTbc2t5hxHMA50P0eBAb0knxzCNzoC8Eb46OdILIJ9jeOIc9ixUgaUMROTkQlvXoHJSxON/ELJ3CpYUFHNx3EAcIPUbbJF9RFGB19TyaM1W0ZutIeIVe5uGhXKogpeNjxv3I+SZxhgb3XkpaTRhZzolszkhRrUqnlQfxeo0pb5Ry8pk2mI5uyBUBUx6XqeS110IaTYEqJWvOefIjphjlMLPCOQVy9kvpZAxYDo4VFamZIaMjGtKYxXQ8dT2r+UpRCQnxQ0bZI16eYzpOYEQkjDx1yxgIOKr6ge9WgivNoT8O0B85bNLRPn12Fds7PaTEv9fvYH3jEjY21nggOUsnkTSFQ7M5Q7wy4jVERAMbc73SGXIiz/NQfHGVY7S3iWtOIzpDWQgL8JxXe7fKiJLyAu1bXdXPM1qYck2VK8ZWddLR0hEqNzM6+Ju4ePECZufmUK03sb7ZpjxMcOHCZbTbHcTjGOuX16HP2w/6A9IiQblcJY7kIWkypGMbk4cJ155xvAnng3cISlERCQ+4lgkdURd60mOAMWVVB0PwET5ap5Ennn18ECAgD5vUrawu6CEdxWGR0RnLuV9IacCyAjI6XTqsRiVP2iZwPkS11kKalzCeBNiz/yT3yh7ANRBEc5R34PRzl9GaWUYUVPH8s2ewtdGm07sPC7MLGHEflCizAzrfn/7UJ5Fx31ZJuwYPOtKn+ljXGm+TTj9/Cpvra7h47hwu6iM3+iiHxRh0LuHimcfQrCRolCeYqU3QrI5wYG8Jd91+EN/45pfjO//a/4K//Te/FX/v73wHfvp//yH85E/8DfzUT/xNRtx/FH/37343vvd7vxl7lqvo7VzAd3zbW3H80Can3S8AABAASURBVF406yWMRj2sXr7MA41DdxTj0lYb51bXsMZUN1Qx90vCA6foJRBdJ7QTCdcgfa+8giZmBj1mu6n20ISyFkYRvA+odxJM+6uvmSEgX5ggCMmfwGNnpw39ge3+A3sRlgLs9HZQalRw7KZrEM5Vcam/iQPXH8XcwRXcce/d8JWAB7oynnricQx5mPzCpz+NZx9/HPOU+YB8V1CqP+gxCNfjPs0BZBBfgZQ6YwI4lnG/JeR37lhKWchYVwDLUt4kOg90+12O0YfkKIwipNS5Wp+ZIQq5Pue5vhhal+e+UZ3WmtJGCPQuUF77RLokz3OoTHn1mWfwa9rfzKC2oo/aCdRWqYAL+bIf1alAfQTqpzKNZ2aq4vqNvB4VhySVQ3vDOQTE1zmD+qgs4vrM7/YBHzOD6sX3CmVW+kCggFujWYfAOVeMr7nVTuNrfpVfvV7hrnnM7IW1g4/aCVTPV4geGkvvZsb5XdFe76KX2irV2BpP5ZpPoDy+yqM2AjUze3Gtev/vBfWfgvCZ5tVf+AuEm0A0vRq3aVuVmVlBO/UTmO2+q83V72a75dNxlZq9WCYcpmXqKzCzQq+/dB4z09BFndoVL/zlxFQNIqPH9xcYIWao3HMjK69OGlSM1rsWKYFXKkQEaq92EgilYpYcYoE+dyxlrDr1l2N6mpHijY1NNBrNAjFdd5jtLkC41KksNaeEVMZe7Zrc6EtLy3SIqoWhC8MI6qfNJOdV4589e5ZK5TwdmwV88zd/c5HKMdUfGmk8zW9mhZCBj9akcjnr+iaRZ55+Gq94xSsgZ/vw4cPEr4Ff+qVfwqte/WosLC4WTvX8wjzCKKIh6EHrft3rXgcZQynIcqmMLV5hqlzjyslOeP2nTaS5RRc52KKLPjKzlxF6pToMqFzrIVrF2Govp2RKZ61BxvzAgQOF8VY70VrrVhvNoXHVT+Xii9oID70rb/aiMKjczJDRoRC+am9m0L9pe/URmJmS/xaoU/MshwB0bAyO/Xc3cMZyvOTRuMJPYHaF31SOQA5vDt559mc5I3KeykrrisKQjkJIpeXhvStGzIgztQRA5Wzszx7sxyrio7HjeFIo6YkikgRQ2UehJ3YZQGW/MNfCnpVlVOlIhhyzWatDfwCluaqMFlToDIaBp8IP6DxHvOavFjBPZ0iwj1ew11xzAnfcfgtWlhdw7OjhAjgUr5MrmOW16r69KzjAg5lgdo7z8ZpbPAo4bk4nJCPuRAZmVgBe8iiSY86TMq6APg9rde6Xbq+HNqN7IxrwmI6u5z4lA6BvPfCMpM3PlrB3qYbluQjJ4DLm68DybIB8soVJnxG9SZcR/mHh/2QxcNstd2Jxfhl1Om5Hjx4jLq7YVwsLi6R5yHfPtAT5ZDBPhzFCSOe73enCB+JLiC4j5EGBR46AfHMGPjn7GiTzWquxrFwqYUJnPKOxVF7lbAhWAZQXpxxTkKeegwTeAaSV2oBl4q1RTkgQ7BYb5xOODimdl4iRUbMA3kdw8LBCJgGNn1EGcjoFI87PBgBxn+SekcYE4ySgwwo6l4Rhgl5/hPMXL2KDe7ndbmNt/TIurl7AmbNn8MSTT+Ghhx6hkz3i2iLOm8IR1xKd1bm5WdLEo1KtFKmxXE6T1h6GAXIiLcd1h5FCMyuCCNLD+uO2Aa/V1X5EeZUuMbPCydDhuiKZrJSL+XSzJ33lXIgbbrgFc3ML2Lt3P1ozLaxQPx5jQEJO5+b6Oi7T4ZdOG+lgFkSIoipK+taOoISAOsx5T+IYiog1eRKTydwhmDAS6olvhesolUvQ+gaDPkDCaw0xnb2Ua0lZoo9vpCwfka5RKWIuK9qrnZwnIw186OEIPgpQrlXQ4kGh0WzxQDPA2sYAG+0UB47cjs64inE+i1Pnuvjwxx/E/PJRHDp8Ha677hb8b//rT+Ad3/pO1CpNrJ6/hJlGAx1G9j/32QfQ4OHu7rvvwpHDh+Ac8PxzpzCkM7jT3mJkdgehz5HGA/h8glrZYNkArbrDuL+GZLSJJe6V+195M/76X/tGfOs3vx533n4c+/bUcGBfg45zhsAPOM4qsmSbh5gzOH/2ceTZDvd6hjd+3X34vu9+B77lm97IQ2wFznLKTx8bvLVs87Czzn1ycYP9ekPSGaSPA0WZvE0L2cn5IpBOi0lXxwWYGaT7Je+CkDpQMiD9EZFvZrtjgM9uPgcMxaOx1Ed/17Sf+seR/o/TaTZGkvfR2Y70OfeSxyAf4+gNJ3Cpu4GHn30MW6MdRrQ/grXtNTTnGsRtgoPsfz31XKvR4KFtwgPdBXRJ12MnjyPjCV/ikzNN6TzHDEKkecz1pTDRm/kRaR7zwJ5I0dABD+noq13Mw5xkQ3JWqpQg8NSLJcqP1ioaODNordVKFVq7ykW9hPPpsFEuk9ZOdMhJywTaZ1q3wMyI/4v0JVJXaMMkF6EMRhqaKTUWfuUfs9064ZOTT0o9Fx0EAdefcY4MZlZAJpvENuBkLIJ3jrJgVwbO4WD8t/uqsczx3diafcR34Z/RJjhzlLcAs7Mt2pwaNJfaa13yu+QjbGxsFA6+3tVPdcJNOCgvUF4guglntVUbjaf6AQ+qKheAj8rUfvpuRuRY/v8vP6LB1SBcp+/TvHA1M+6vvAC9T9so1fsUzHbbad3yA5VqHNWbWcFf5QVm/y0tzFSmeTLOtQvkJptzL1IGpnnHkoKJIr7Z7sCaSO+gSGjiCaO0I15niUmTKyduM8OUeUJe5WprZsXGUH+NI+QVKSvTaRFTtWkkUGLkmTNnYWZQ2/F4QkTzYkzwcebhnS/KNK/G1mFg/779OHH8JPZdMSpmVgiiHHkzw2233UaFfB2OHDnCDZBCTreESs6p8JUzWyqVoEjBFD/hL3LtbLdx8vgJOkYH0KZhJRpQNPnsuXNF9Fmftf40T/Zj0kBf2deg4pGB1B9C/dt/+2+LdZjt0kWKwZtDOSrh6JGj0Bq3trZ2T+/cpHvpXIsWWpdoI6MrPEQrtRWNVKfotmd7rV3txQe1XacBFX7qq9TMCrprjXK0tUaNozqNq7UqVZnAzAraij96V73mMSMlKCNmSpnRAF8FzNiWbTSG5jDbfacNZilgVC/OeZi5XbnDi493Dq5ov6uEAiparSEKA8qlpwxYAYF3Reo4tGN7MwNXUAA4UUqnIGV0SLKter0PeMWZxgmdugk6dGo2N9YxGvYRaQ6OV6PTcpxycvTwYXiO552hWavTCJcxy2htlTIrqDHyKKe7wYOfHJwFHrJarRkedJqo0AFhV1TpjIShZ1rGIUbKBQcO7MPePXsw02wSd4caxxmPhoWjpDVKrvNCMYMP11PQx4r8LqFymGmVOcC6hE5krz+ED0uM/ICHiITKOITRaJgZlQJdHRqzPB2ybIic1+E3ntiHbLCGS6cfwhNf/AgGW89j/1IZC40AZZdykFx/94XtjR6yNKTTMAdud9Qbs2i25vH5Lz5EhytDudJAxtBUqVwD4BEQhyqj18PRBGWmAZ0AMyv2HBugFBIvMiMkH3cYTVMKvks+dOgNaKQkp9o/khszU7W6FrRyfDcum5MW8mHsK3Bs5kmLgHLjuS9yrt05GaR59g2Ie8aIdU6HIIchACyA2uQ5sxzTsW/CA9yITmfO95j0JxWQ0Nn2UR3jNECnnzLiN8Z2t8fodZcGXHQFduUrQ0ZDOKK+GgxHeP706UJHqIzDoUKZ0p6MopDtMgjHCQ98njI3ZtRdHzVJ6MwOqU8jOkuiR0haOa5He1bvKev1daAbmxuMkvULedH4E/bvMrqoeSSDizwENXkwGnQHlGnSm/sg5DyFk9dts59nkKCMaq2EwBl2GF1/9tlTePrpZ7G+tkV6e0aRY0zoWMvZAR9jf64W5h1y0tp5j4Tr1RomdIx84KijAziOp/cJcR1xfQvLSzy+5MVYCZ2gjAR3HIPUQlw4YAnSHAD7id5jjhnzMNXuDOCCGqqtvVjvOPzFF87gJ3/u1/Cvf/V9eO8HHsTjp9t49NQqrNTAjbfcTnwzOtDnsMro/fLSHjq+fXzxC1/gfm3hrjvvRFzo5ufwyU98HA98+hPodrjObIzxcAe9zjos6yNPuwD3Rmgj1Esp9NGqV993B771W96I+++5Ha1myDZ9BDZmvkTnvIeN9XP4xF98EL/3O7+Bf/Zz/wf+7b/+Bfzar/w7/NK7/wX+4Pd/A7/1G7+ED/zpH+IHvv+v48f/7o/iF37h5/GxT3wCY67RIvJgZg6VRgu5DzHmbcskTilXGWWTNKGkmjlmKLE+gHceEWWiqCQdh3SGRpQX7RPvPZxzMHNFdZakMNLVzGBGUB1pnFMWBJJHyeI4Hhd8eObU0xgmY+JSwwS86ZipYpVOdRoZVo7sh1UD3Pry22FlD4SGE9ce594PeXvSwhKDCUvLi6jwkHTo6BEMRgN0eev87DNPcm+M4ehE1+sVZHSuU8SwIGcMWykwTkaoca6oEiKzFI5jh+UAGf9duHQRUTmiTSZfjNNy7+ggmlEupSeiMCroobVrTTnyYq1FHfdQRhprz8gHEcimCXLSLuP+Vj7lngeMNMvxlR61Faj91TBtq/GVV9001Ug+COG8R4UHgVKprCryNSkcYPk7Ax5MBUMetiSbwiMnb8gqCNTBjHgJTx6wJjxgJ0yJKLcKicE1OCYB5wiDgLLhinIzg+RgzIPtFLROlQlH4TtNwUfvOccSDVUuHSy9o74qE6hc7TSGQO/sWvyo7xSKAv7SO5MXfsyMa/pyeKHyfzDz0jk0jMqEm0B5MytogSuP1iLQGlSkNtNU+atB5VNQ+XRMlZmRL6TZNK9UoHYCMyMvALYCyNOcOk2p3gXKT8HJKIjgFUZLhByuPELSzPhmMDNkFAQzK66oxJw2HVFt/h06MGKw+krw2aH4UfuYAiOHUsKv8a+eS/8xg8qbzRmO7wiGEgVVuAg0f0IlIuNj5lBi3SojM/rfFj/wgQ/g2WefxaOPPoZTp07xKnULrRavH6n0NbkEXA62xtcVl3DrdDoQPsJBTnaVTo9wFJRLJdIjL+r1OejZ2VmonfqrXZ8O2xodWxnHLiOJGrtGp+vQoUPQ+uTUq4+i9PpoiebXuGYGfSWgPgaieuEhPCXkW3S6RT/lBaKj0u6Vj8To4CAQrppHbTVmwmtF9TUzKOIvmotWAjFf69c6lTczKBWoXGBmUFszgx61NbNCOehdoPaOZWa7bVR2NaheoDLKl5ICVCYcixf+0rszDzPHtytjXRlTOEhxFKXUWLvGAhRcIwAGEHIq8LgAKd6EBn1XEU0ATpxLwdLBDukcVKioHTsNqdh2dtp0UAZcU4xNOitysBPKYomHHu9cMW7GfvVaFfVqGcePHMa1J46jykhKOQpQpnMYUbEF3kEgh7xE5e+Je8p+ctp75JOupfXHjSNGIecZxaxQjoRDs1GnYQigPsJNsEjnPOCY4p9kUXKlPeE4JrmE4iEdQOxMwHLoYRqT5wHi3ONbAAAQAElEQVQVekJjMeGe2GSULKKDH1PeM9KAPzQ9gKMTRHLD6S+XshHyuIs7bz6Bv/1978Df/9Hvwg9+55uxPJPi8S98GGG6jbm6R4UGr0FZnqNTnSaG1dUt7nHQmLYQleq45dY78cypM4zqttGcmeU8DsLj+htvRGtuHiN65QuLS3SicgRBABkTI97SEXp3fJnQyJNhLAXHHkP7Src+PTqyu462Fs6GanFFsUl2ppBxnZIVjQXWe2ZS0iRLMg7reEAwtGbniRuIQ6gmgHMFeE/jRNDQZlbs64Q0TEk00S4IQ8gplMOYwCF3JaQWwsIy+zN1AUIeKkx17JNT7lI6khPKgcZIiZv2rBm5SNwy6skJHWLpDO13vWvvjlmWShEbEISeOFK2+a7x2JXvWQFjGlrtawUExjSi6zwcduhcq7+i3b1+j+vMiz/8XF9fo6RkqFYiHizG0EdjEh60uoMuarx6FoxIe0G1UYOc5xplPqR8b21t4ulnnkGb+ls6NghJB43MNaRcgyLV5UqFfM1gpGXIvdGnwyda6fPiGemg9SVpAo07y1uenP2DKAC4Rl17R6UQJfbzlAtP+Q2iCGGpCheUMJ5k2NzpA66M/thw5uIO3v/Rz+Njn3sWz19O8Pxaivakip1JiBtufyXuvuderG3u8DbhPC5cXIVkLgwjfOmRR3H9dTfwcHu4+I/KPvzhD+HDH/4gHnzwC9jeWqPuGBIG2L9vjhFvQxSMEaCPZjXDkf0tvPJlN+HNX/9q3PfK27Gy2ETG6KtlEwZIPPtv4DMPfAr/6bd+Ez/3s/8Uv/Vbv4HPfvYBbG9votPdZrS8Q4d8REd8QLlyXHcCcO89d+Y5fOYLn8dv/PZ78K9/8d1496/8Gj7y8b/Ak7RZF1YvITfjDcQ8zKyQPTOjuDpkpHtO+kuveecp26BsZ0COoh58zAwp9YBk2LlpH1bwJyCdBWxOWcrhveMejrhHR+xvKFFOLl6+iK2dLbT7bUzoEG9xHQkdX4TAKB0hqpeQR0B5plLk+8kQMevV7tLGWvFHkhPKP8/c3COe0fkJNtub5GEf3WEXz5x+lu57iu6oy34Jhhwz9Slmlmax2WujN+4jIY1SOuEj0blRxf6D+7nEnDqngpj7qtvrYsCAiHMGT+AP9BT0YWZ3XSWU6dySXIVOiRlQSaQTChqCNEoLYPMi1T4Vbc1MRaQPQBEu8vqlOoHmECg/hWm9mUFletd4Au2DhPygamAdyMOctPaIoggV7h9PnW+mOVXuuB4Uj8bRPIKigL8Srj2mndpNJ9ST4wJS6hjnHMRb3Rg6c4XsmBnny4r1ae0aU+00pkDvU9AYKjMz4pkXfTQerjzqpzZ6Fe67eCQvzKNy9dd4ZlqPSr4ymNmX9fvKrf7HSjX/S0G4m704p94F0xnMduum79NU40zzZgb1EZgZ9Fxdr3fBlbIX1me223ZKG9UL1FagvMApKquCKUwFw8xeGEwMkdAsLS0VyMhJEEIaXAwWgzSY2qm/xlK54JprrkGTET19HZ3mkuOod333rtppHDOjYJb0ioRGUGMl3DQadzKOUYrKVDg5Ah8Wf4yoK5NNXucq2qzxhZcE4+mnn4Y++qFos4RFjvkUn6O8SlWZ2mtsM4PqDHyomcysED6NI2f4ySefLDbwgMbl1ltvxfz8PNo8XBRrpuCfOXOmcPCNWuD0mefxzLNP0wCcxw03Xo+7X3YXUiojc8BOp40sT9GcaSCggfWBK5TI5tYGxx9xvQl2aOzkfGhs0VAGVsZZ+Ak0t5x1fab9+PHj0MdG9FET0W7KCzMrxtLaRDcZetVzdS/8mBWrLTZaTg0lmM6r/AsNr9R9WdkLlS9mVC8ADMbFCpRnd84BPoaMGmj3nUSGUaGymEpDuJkZUvJbjfXu+A5qP/2ldTKZIKUTZ+pGcOwLDpQVijRjNqNMJMgoJ/ojx/FwiEG/S+gxaj0kDAhDSDbE9zEdGNFZTu6crqx5G5Ez0lYiP2rlEEcYfd6/soRGtcxr4ipCls/NNLF3eRkzdEQ90Q68Y32tiCCVqEjl/JVLat/AaDBETtzUprPThv5gK6Zz1e3sFHIiWdSNiPilfTDFqRhMVOHaClpyraQmZwP0rvVCa79C35j02tjYQsR5ezwAjiYj5CKSA1zoGR9Koc9KWp4gooEM0gHinVXkvQs4vOjxD370Xfih7/oGjLdPoYwOQj8C/SFG2yvYu7IXBw8cI88iPP/8KvrDjGNHuJmRxLPnLuDJp55Bi7Q7Qhk8cc21kKM/YKTt4KHDIJsxppHwQYCAMCI/apVqEdnxpJtzhpgHJclmpVIuZN+Z0fEJyUPOQ2OVc5BMkObQgCl5C8qDHG1FsEH65nRO2Y39x4QJMraNGR30cqZZIacPDhDJcuTwPIQJUvYD3yvEKSENo6jCoR08DeEu/YxRtwSTTClQYpS+xYNEpVKnLJThXQRvAYRzTpy0jozjTSin2qsdHuRVNgXdcik/JB0qNLjKi+cJ19RutxFGAZeTwpE2I8qmHOmMMhCzXof6S5cvIwzDYk/rIyJ98jomfTWGcC6VSpSrdQwG28jzIaKIaw1zjOIhqjN1bHMvrFP2+hwv5zhRnYfK2SaW9i5h74FlzC00USo79NlOQQvhq9u0504/D+noMIqwxQi4nGsdKuQccvGIeMCbcMwOD5py/CW/AfdKq9VEwv2kvOeaSqUIZoCnLCiTkE/jcUpcPcrlOsqVGcIs4ryMcmMFz5zbRGPpKEbWwsDRKRtGGLkmvuFt78TNd9yJU2dWcf7yJay3t9CcbWFmroVLa5cxM9MinUp48smn8KVHHyUOKVZWlhnguBaHjxzAwYMrDEh4LCxUEfghRv1LdLITvPLOE3jdq27Hq+69Dfv3ygkPUQ4dKjywR2GEL3z+Ifz8L/xL/If/69fptD+GIKxieXkfx5qBcwHBcd6QfSJCiJQHjoSHnDwAhSdARv4m3qNN+/HcubP4yMf+HJ/53GcxGg8ptyPIhqW0I4X88EA1IiR8j0j3Wq1WjK865xx5GxWQSf61NbhHJAt6N3Oc0GBMPfeA2qtcEEYhI9GznHME84b1zXVsbO86xTHdYZ44Cn2R0j5Jj6TUGZvtDUS1CBOLcX7zAqwaFB8rWd1Zx3p/G+t0zC9vreP0hbOIaeNcKcLygb04dOIIqq065EAPeINweWeDPH0Ori4+pkgjQ1oy1JZaWOtuwVg+JA6eujcohRiSLtJnFeqGCmUsJj2M+yvXvs1zKK+1hWGIiLIfcm16ZwVpz/FJO25LyhcIOfdWRn0TI6D85eyfkXZmotOLQMLB7Cu/q05gtluvuTz5KTAzVe3Ok4NjODjSPggjykQEtTVzBV5qH0gHsW8YBsTHa8tAIxTA/uCTE/mceDK7Oy7XLYdbeE9BdRpP46fUlyPeyqlM70qndRpHsiUws4IWqlP5mHRVe9khyZf6qZ3qNY/aRJRBtTMzmJmaFDipTlAU/CW/zKzoY2Z/SYv/e4qFh0CjvTSdlk3L9S4wswI3rX8KV5eb7darTH0FyguUvxpUZvZie72rXqng6rzenRxWEVigzStDMEVi2lip6pfpdJQo5HKU5fxJIchpkTCrr9qZmcYtFlTm1bs+c6zPTgsOHz5Mxd6HDEepFEFzqb/GFjjni82hsTwF08yKcWRkzIzXoI2C4epXrzd42pvgTl0X0gDNzMxglpFoCY8cZa1LDqnyEhrhIcTMDBUaPo2hOSa8Ai5zTRMKoBwnjSG8HRWc5lVEfOok6V0Ra/XbZEQ6N0DGJuKm/9qvfTWWeX2qzXHjjTdgcXGB64u51stFVHVmpkmBpxPEPt47Ktp16OSuaJjo5jif8BItRd8ZrmeZ9F5YWCg2rPBaXFxkJGQO+lYU1SmSfvDgwaLezLiJg4K+ooGZocR1TddsZgUt9a75RG+BNplSMyto651TkyKvdoKigL+UFzB7pV5KbRcAA65ARkOwqzM0puqlTQxmBuc8wQFQXV7gnlPJmNluOZvmVIpyroSb+CSHK6MhK8pp5DM6SnLER8MBJnRSdugQrK9d4tVwB87ACF8ZcoADKr8zZ05DkT8dyp548gk89tijEL/mGIFu0oHuMLpTZ6SnRCO7d2URi/MtVKKQTv4YPR6ASlTUIxpLfeZ+a2PzykdQNrBZ5DtYX1vDGR665KjoUCbZFc4Z1yCHSs6L8K5zLsmj5F3Ov/grOcuoUPNdYhUKmLYFeoz0USqQTBRjkjYxIzdyyCQrUtyOCw6Ie0aTKQBJS1IiY3TE03BGmCBIewiTNuarMTbPPYJ9c4Yf/K63YraWohSMuW/KlJ2MPM3IA4+VPQdw8pobKb+G4ShhpKmBk9ddhxJvgZ57/jR6vAbdZFS90ZyhDPdQa9QhnCR3OXlvZjQ4IbyXsUnQZURWuE548AhodMTXNvtL2XvyyEyyQDnJwFU7AlOWcVBkNKAZeQ/KiIDLpcPkEHKcKAyJd4CIch5EAerNGqmQYpJOMOH1uP4gywekpMuQMnoWs9zR4ciIYxiUkdL5y8mnnGM7Oov0sZGbpwMBHjLGGPKQ3+sP0e+NeJCiaxLnyNhee1wfpRjTyRaIx306wmZW7LkgCKBnSPksUwfm5K900IiHEsmHc47O1phR0Q5p2UPOf1p0h9fwIdc0z+hwn5Hrbcp1myD5FXToOFerFerICeeJoHyv10FOR0kOugujIhrfGaZA1ICVWxjlJfjqHNMQuS8x6jjmASnH7PwsHdFDmGk2OU4VAfWtcJWOkWOtm0J9ZE55I7493hRdvLSKy7zZk7NdbzZQrddQplMUknalKIAnbQNCTgesx6ik1p1yrxocorCCkAB6oknMYEM/QX+QojsAzqzu4BOffRRbgxxjq2GQlrBy8Bq88S3fhkp9DmfPb2D18jo2t9oYTxLMLy3i3Op5zHCvtuYXcP7CKhLy8iBvGK+/4XocPnoY+/bvoW24FXv3LeKaaw6jWubYgw0cOTiHV913K264Zi9OHl0Cl0DcEmI4Qbe7iaeefAy//Mu/hH//i79EBzUBLKTsOJiL0BuMkeTAiAEA5z3LDJkKMuPa+R540h/ojAdok16JMxj52eMhfMxDpniqb0V54onHeUjaLOwX+HiOJcgoWxPKlGRE8hIEu3KUcg8UtKRzpdSM4xIyvkuWBCzh3nUcDZTrFHCGMu1cEAYokUeefFlcXuBerSJ3ORqzDQwnQ+iWNuX+SqgvJH86dPaGPWSMOD/+3FOIeYBrx33wYgG8/sLOqI9Pf+Gz0P9qeZmO++zSPB3sJs6tX8IXHnsYSQDk5QCNpTlsj3r4rx/5AH77j34Pv/a7/wm/+p9/C7/1h7+LZy6ewSaj30GjgseffhJffPhB3sA0EJZC6I8jh9w3JfoHZlasiQllnLvkCh3MDBn3lA7PWrv3nJQbyMwBMLblb+Yz7XPSH3xENyYwMyUvpCoXFIV/xS/xR9Vmhox82s07lY5sVwAAEABJREFUOOfhOUfGuYpxVE8ZUb3edTukvDnAew/nHPHbbWBmxTuuPHwlXijKtB/lj0g/sQPLrQCNKTCzYrxpHnyiKGLT3bEz4iiboXrlJVMCMyvkQ3iofApTWVN71alvyHVx2Bd+VCdQgZkp+SvB7Ku3+SsH+Csqzaygh5qYmZIX3osX/jJ7kVd8feHHzAoaa53gozVdDSwqfsx2x1VdUfAVfqnObLedqvWuVHB13u3sdNBqzRZIiugphdnMinc1FjICRWzkLMjh0wAClZtZgbTZbioGCcwMtVoNjUaDTuci/vRP/7T4LGOr1SoUjBgrQ3v48BHMzLRoPOJCADSucNDYyiuVARAIP31muVyuFAKVUtFMjZdSfaRC4ytaMGQkSQ6QHCzN9b73vQ9yvruMxJRKJaheQlylMpJSk4LTvE8+8URxBdmkAZpj9G6GDq/W0263sWfPHl5dUklsb+HIsaNQXYX99+3bhwceeACPP/44Lly4AAm8nCnhrnkee+wxKvEuhKPooT5yzERTjat5haPw0JoVURI+WodSlQt3jaUytRHoECAclBdtNI5S9RGYvchHtRGAj5kVPBN+2vzgY2ZI6cSaGd++/Ef9BNNS5adgZgUvNK+ZUW4cm6kMLAffDS8+u3nqSNZRcRY6QWnOuWPo4x3CWwphCgM6HF06GIpG75AH+sjGkEZsTKdF6XDQA2dDgxZTIJ5u0Bl47rnnGOV6srgBUSRZ/Yle4ZjValWkNC4ZHdHjxw7T2JbhaXz271vBnuVFxDRARudrLyNjcvIqdJaWdciZneU8TSjyu7y0jCOU3WtOnsS+PXtx/OgxLDACCipcKUjRVfQNwwiSH9FWPBTP1omfc56OB+voOINzGVdhJtqJbgVhYMbSKyBZT+i0JOSRo7KWA1Rv1guHUpGo3DIoDUshAhrXkEY/8lTqXMt8o4SqHyNlNK8RDiAo5Tu45+5rsbxURre3yrlG0EdOKtUq845lQ6zs3c+yQEtCg071AR7qZrnGHIZ2ewdlRof7dCImPOhKRnOuXfxLuaaA82c8RMR0rsH1id4y5rT/SGnURQvtBTOD43rMHIwgAwM+3umdGQpLFAakYQzx2XMAY3GdeJZojHPmMzqaEzoyngcOHxnpMIEFKcynyC3hewyQPqAbrvZBEMLMCy0YB8vZP04mbJvD0bgEpRKdkAkP0SPMtubRIszNLvEQtkxdtoClpQXMLcyhMdNAmY5vQp0pZ1u6ZnV1lYfrNWjt2qs7O210GO2OaARTtuvTIZ/QmVJ76QPtdemkIAggnTMcDeh8d5GkMfXFkGUNVCrlIq+xhnRCvHdwzqCPrfV5EFjfaGNto0N8DfWZfYwQ74Mrr6A7qaGfNNGPa7zCryN1M/ClFh2aBmkSFDyeIz/nqedmKdvac8JRaRCFUJki1+cvXijWINrpf5/U+yUeMPWHdinp1uRBy1nOyG5Ah90VYDT0AWns4ZDTGeVWA886SCbkYhqgEtXRai6jVF3Exz71CBrzBzDOSpjkIQ4dvRYve8X9lK8GNjZ3KGsdIHfYafdw6PBRPMGby9YiHXDidXl9A1lumGnNYZF7sk57o8+v7+FeDiIHH2S4444bMR61cfzYHrz8rhvoZO/HiWNLiMIRD+rbCMOE61vDR//8A/htOoNPcfxqtYYsNR4mWgiiKp1sypSPuN9S0i/k7UeMwomik43MFQeACfnb5cHfk18zDLQcPnEcr7j3Xnz7u96JH//xH8c//If/AD/3c/+0gB/7sR/F29/+LXjTm95U/F3RPG9MnXMQ/QWSE6Xee4gfZgbJiJlBZSXKqGOe4gvvXAEZ90qBE8tVL3s9pB3UYWgwGgJs7EKP7U4bOzqg8T3n3gT7eWekQ0CbXQVZhpDBhzOXzuPBpx6F1UsYBXnhbDcWZ3HdzTfizpfdjVfccw/2Hj6IoF4Bz0649rabsefoIaSRR85I9Z7jh1Gaa+LgtSdw7ObrcP/XvRYzexdxsbOJD37q4/jt9/4e/vyTH4dk6tTzp0jjXoFDQN2hNQfcE1qr4/oMeUEb6RDpQNFGaS7cSSO1UVszg5nWEkHv3gfQo3bTVHnBV3pX2UtBbc3syvwJpOtk79RO9Bau0mfa79rLqg/CCBXK0BQvrSUMQwgnjSeYjqG8wMyKfe3JC7VT+yiKEAYhHOu0ZukOgfLgo35Mih/1mdJE5VNQpcrVR2MqP61T6khfpWpnZkoKGqrcbPdd9YKi8qpfZrv10yIzK/pO3/+fSs2MtHLFXFO8zHbnnr6Dj5nx9+6Pyqcg2gtUY/ZiGzMrxpyuXe3VZgpmu/V6363Lmc3ZBy9Arj1FecVV4OaoZOVAalINLoHIKbxiit7BR8zu9frQxlVk2MwKYRNjpRBkMKbMU3+1Z7fCmdXnqd/znvdQkXUKQVVbjas5ZJQqdFTllEp4JKgS0uFwRMe0R+MyRp/Rs4QOxoAGXYeCTqeroUlkDxnqz37mc1TsYSHAYRhBeOpr8RT1PXHiROEM62MrWucyI8QRBTehs6J5NafmEy4tHgBUJ0dIm0ZGU+WKKLfbbZTL5eLz4HKmzazAwXsHjdmm06G5J5MYwvGhBx9Go9ZAKSzRsMS4vHqpUJKiqdbvqRhE7zAMGHkNqfADpHQ+HIcVSJl4Zhw3wIDRVLVVnzbxEO47Ozu4SIde7x0a8ZAbeELjrXyVDoj6y5nT2sAnJ+NzMp32CJIGXXMJfBAWeJkZDIDGzsl7ZosfM6MOzov8X/bLbLfNtJ+ZRmJrjqOcQHUZjZDGFw3khGhNSr1zyLO0OHzpj0YEfTrXSgVaiwy6yvp0UkQ/jSEhLqbirx7LdXB5goekR7/0peLz+3JkNK9kyVPZij9GAqh/TicAxK9G2UvjMdpbG1iYbTEAmqNE+ZDzvMB9MaTslfleozOlzzGXopD8iqCon5EsXdJ+SLmUou31ehCvlBd/JEPCQWVat/DT+67hKxfrJZVI85SOAmDkd8EEDpyLX8QPfMxc0UaykBFvTkujHmOdEfUcVuwr8V71OftobWM6awnXZUhRKUu2BsjTPuUxRsmPEaKLMN/GymyO26/fgzLfa+UcyEZ0HmIEpRIcZaPeaCLhYXbPvn1Y5N4JohLx9CAanDlAv0vjTZqWS2XoM70yziENrKODk3MNlXIZnXYH++mwj3jNmeY5dEVerdWI9w7qPPBk5D3MkLE9l8usIx4oeOF4FV8nXjOVHFHeQ4QBPNeRT3qIXApHz003EvqqO+2HrY0tGiTPYayQa0W8+FL8BD5gGfWE8+RhGQ7GfznSeIhSkKPCyJ3HGIM+Hbekz3fDgb1LqJQCVKIANUYFJS+Nah3NRgMtRnTrtQrpW8ICnSTtPe251YsXsSsXAzpxo0ImFMnvMqo/4AGxf0W2wScnPTLqopx7Y33tMh2qMXVajQ5uC/OMas/wkC+eB+TF4uISluhIitc10i+OY3g6JM0ZBilSIDE6Q3kFp1f7uLQNXNgAZlduxsGT92LPkZfj8Ml7ENYPwcJlpH6e7WeZX8AoKcFHTcBXcWltm9HaFK3ZecwvLLLMI4hCNKkb9x08gHKtihL3glJFRZ946gkeKi6jUa8W+ivl4XWim8EwQr0xg4R62xnHcAEU0GhSnqrVBjVRSKcKoN/M6OgpXFiPsTMwhJUZNGYXcPj4cbS4fv2nLp1uvzgQrK1tQLq2TD6cP3cWVdKeQyMqRYWOn51tYYWH5MWFWZQpf53tSzh3+kkMu5dx6fxTOHxgHq/5mruwb2UGK0tNDAdbMIsJGS5duoj3/Of3FP9jougbcY6oXOYeCJBS/uVMBdSxuk2CgY7hEDn3qdabkH/TPS65vvPOO/Cuv/Yu/PCP/DD+xg/9DXzLt3wLXv/61+PW227FyWtP4gSd7wMH9uPI0cO44647ce/99+Ed7/x2/G9//+/jJ37iJ/Bt73gHrr3+WoDjjycjOG/QIZACC09+J5QV3V7kABJtRKba+4Jc76wIvScNSqR5Fd55yuAQLfJQH/mRzs+537QfYQ4wTx6XwbMQglIZHTrkY+SoL86jsbKAbe6P1X4bwwBY7bUxYtpJxvj4Zz+NP/nwB/HHhP/yoQ/gI5/5FN7/sY/ijz74Z/gLRrw//8Sj+NOPfxSnePOwylvDkWVY67ZxubONCadtMhK+dGAfjlxzEkdPnsDKvr2YIY5RFEFrMTPiPYDkH3xU5p3BsVz7RmvdtSkxQHyNv50zsJpgCGlbPenAYqr6nMBW2m+kkcbMpW9IYzP12QXnXDH31anZbp2ZURZSynRS6O6UfNDYmsPzQBDzYKxbC32Ubov+wBoPgPp4rOg85l6NuRdyzg8Y9GiOgP2EC1FSEcwcjJBDbQzGvHMeCffVgAcmyZlkgasp6DLFQZ01tplB8jjNmxnXnRdtwzCEJz2kN8wMdd6wyj8ws6JcY13dz5EWwg1XPaoXXFX0/7OsmehjxdqEu3AVblPQu5Az221nZnp9gR6qVz+KTlGu9XrnofRqmI6n1MxgtgvqpDKB8mYvlut9Wq68wFV5+m7Ua9yUlUKIvXOQEINCkVBAhJCcRzGZRTh48BA3wJAn3zoNQ1LkUyojnaDVVoxUqonEyHPnzrFdXDBWzqqES05vRKPdo/P+sY/9OZ3YEqQIFKHRHKorlcrcLBFx1AJcMZ/3Aa/cuFHp0GqOer1BwUpfaDceT3DNNddScV7mmOXif1tcY+RFTo/wkxAePnwYypsZlXQJjsKuTZBmeTFXn46t8J6hkbv22mtJhhzCWesRfjfddCNuuvEGLPP6UgxR5HRjc6twfIIgLBztU8+eQrdLZ4BKo8R1cGBss02DBlp0lNKukeat1gzIWx4mOvBUqEHguIlHSOl0Dxm52oUhRozeql+bjracNUXu9ZEXRUnNHHbpVUKVTjaXxbE8I0G0tJxY78XKmBHNJgXtcrYJuTbAEQEpLK3PzNSjALWdlpkZzIztdzctG7C/L+gyzZtZIfRFHxZmlImUykXjpDRGSkGpzuhYpVQcGUNccqKVlyM9onOYM7I4iUcQ9Bip3qFS3qaSjnnlP2akKIxCOO9wmU6J6P7Qw4/g8SefxJPPPIMLF1eLQ5ZzrqCDDlK1Wp0RwRlEpQplMCFWhlqlRgevgREd5D6d4w6VYpNypO8bjscxKmx78vhJ3H77HTTgTQxpeJ566kmcPXsas+TXaNjH8889C0el3qKMNOhw1Rp1VOiExFxXbkCDtyG6edEBVjwWLiu8DZHcaw+IFuJtRPmo1ZvI2GnCvZbyyt1TDgQ5N4JzAWlOqmVAQrrBAW06bBu8UYlzICxXoY81JOOU6xkj5bV6QLyqdJQ9V5sRnyAyutsTuDLgSjlckMDbECVswQ3P4ebDDSxVxqhggNCnxCVl+wye0eEenULty2effpYyGHOv5bju+puwudHG3Mwi1i9tolVrcbwAGY3WIBkh9qRzmKPGKFcWJ9jZamNpYe/lIVkAABAASURBVIU8qAGmdoYO17DMiJ8ho4OewIisHBeNMWGfLMtRDgO4ZIDxzhnitoaG38BKY4Rm0MdMOMFw+yK2Lp8lzhnm51qYp3O4vLgHlnoEXJ1jZNQyDsxoo2MJmPcsyyYZQtLVIUWeDOHzCZLRFqrhGBZvIkIbh/ZUcfzAHJ37QeHYG5370MXIKJvpKEYyFAzp7AMV8rBKHSrZaFIOoiBA4FwBMZ3OMfdxmkzInwH0ntPApzTSY0X6kSNm6i1HQFSHlPl+v4sgcGhwrHqdskrZrNearI8w5tygEAScY0S5lB7TfqqwTRrU8OzqDiqLx3DtHa/H69/y/bjpzjfj6HWvR1i7Fr1kCYv778L1t38drrn5DVjY/zJY5SjWOhE2eyFqrYOMKFeQuyomqcNwnEBOfIn7ZaB1EOeYHsGQ+JLhvOqvY3kvnXbKbBQFiLQ3ue5ypQr1mXD/D6RrDJTdmDptBM81+iBEnAWoz+1HWN+Pj376WQzSFsLqIqPEwC233oI9jEZ3eMgdcU/sMO0Nxwgp0/qauocf/ALmWnUGMIbI6PAtzM9gdraOubk6Ah6+Lp9/Hp/6+J/hM3/xZ3j6kU8hTNuoWA83nlzB/pU6D0VVyvgYlWqZOnILbXr7//HXfhtf+OKXiHeDcl9BGJXJGSOAbVPibXBch3eAY6nnS4394XLiPEa9WcVbv+nN+Jl/9FP4ge/5Ltxx843Yt7yEVr1Ou1qGdNdWewtbhMeffByPPPolfPHBB/FnH/hAAR/7+Mfx2c9/FquXV7G0soi3vu2t+Pn/8+fx6te8GmMemKvcS54C0qcsBVEIqgvSMCOvhKNB8hSQuCXSNqcOyMi7A3v2IY9TIAMPg1X0ByM4C8inCnFqUAfOoFSuoVRrcGtwzKBEeaghoCyBuqyTpVinjG3xsPvRBz+Pv3jsYTx28Sye217Hmc4WNojXpUEXT1+6gKfpTH/ykQfxOTrXj599Hh/7/GfwkQc+iUdPPY0nTp/Cx+iEf+oLn8eTz52C8QCTeocR5cNKEUBY3eS+o9ykqfZDAsBov0vUNzFy/jMD9WDGdSbIaVMi+gE55VHrzqkrJrT7AfcEuLcS2s4g8JDNiSk/YRigTbvpyDvtvZx6FXymKbNf9mNmMLOiTG2moAIzg+acMKil+TLSKKWOld0C8cw4f8bxTetjmxF1WZt+wDoDAIJtBh04OOXJc21aJ2hHHMKQ76QHjEgSchhHM9rBBFvbbR40+9BH1FLNxz3Iao5hAJlrZshYJjw9ZSDmms0M05SNoDpHAgiUF4RhWLRRvZlhuiYzo4xE6DN4pXYCM4P6Csx250uv0F9za17RQ/Xgo1RlU9C7mfBl5Vf50XxXw0ubmxnMrFiT2qle80zzZlbwSO8CMyvoo3bCQ2XKq4/ejS+WQ+da7g97YWytL6HfIjqqj5lBj5mR9h5ar8YIghCAwczBOQ/AAIKZA7CbV+r4kNFhQVwRTQA+KvdknJmhVquxRAjnaPIKucJNYRxIyIyphMU0tR/y1KU+ghGdw0qlUjDzBCPL+iNEfTd1i6dW9ZPwC+67775i7te+9rUFs+V8aCy10QI1lnDSeD06Rm95y1uwh06LHBY5nNdddz1uvfU2EjOHIkqnT5+GnPtPf/rT3KxlRhBOYJMbWdFzlauNxhnQoTYjIQghN7sELaXAiriqU4TqE5/4BB6kQixRyWudS0tLdLCXi02iuTWmNoDwFchZ6na7jEAkmJ+fh5x60WY63qFDh3DTTTfh1a9+NRQV7dLhEM00tsYTfgWcP49zBB0SVi9d4sHhElQv4ddYaq/85UtrxVqFs+hmZleEwBd9ZPzAJ6Uy8F6MR1EvnERbg0PONadUXtzZMDOoHC95zKyoYwJHI6MU7JBTsehd+YxKIKeS8c4Vczg2yrgZJ4xkJlQ4+ZW2zmmOjI7biJu5h3Z7uzBEwlHOw85OGzpMKPonxSI+pxxnh7Q6c/Y0nn7mKZxlREv8CaRczSEII5R5yChXK4jIK0+5FU065IUU1dYW56DRn2OUOooioptjz8oKFucXoCjbZDRBm23Onj2LLR6IFH0m+tAf0JYZ3brhhuvRmmkyeneJ8t+gYW8VtxDihaJYGlPyI3x0A+KcK/glPgkX8Nna2irWzCzE8y5xS6lcgyCi7KLYgyGNggxFQn5pDI0J8ijgZg64VuO4IHQpu33Sld0xopFRG2cewsPIA1IYAY0Nm3LsBAEjfC4AUkaA85wKnpFrRYqXZjyCeB1vuP9m9LZOo1nJEVhMyBH6AMZ/cl4ffvgx7uOMMr2Ep556hpHVFcxQDwx6A6ws7WHkNkGXkceCV5SDIIxYFsNzjD7bRFxjmXzR2kh8bPGgUKUxj9iuUHKUJYoFZwMkMyEL83EPM6UENx5u4fUvP46vv+cE7jo5i1q+iaRzFo1ohEN7ZzDfLCGbDNCslgAa2ZCMc6RBEnN+EkBOSa53yviEMjChAczo+BrpEPkcER3oVtXBkh3UowmuP7aMgytNuHSAnNE8ffdh5I30MDQoXzM8RNV4wKkxL1qXJU/EPyC9Pef23kFrKdEhAsuHjGL3qLck2474eMpmHE8YoBgUMKH+jIlXQqeoo9s6Kv2MzgNtKJeTosq5RLsKHZQwCqh7YsrPAPVmDTrgwZXQGxl6cYTXvPHbcc9rvwWl1lE8d2FUwPagjDRaQVA/iG7SxLPnRzh9OYGvHcbxm76Wfb4TN975BnTjOja7nhHNCOXmHlSa1HNWQlipY3ZhCRU6jYn2MNc5Is6bW5swbxjFA1xzw0n0R3041tFXolOQwPmQ8pbTYR9De7JPmR3TCQzKdY69yKhmA7/+O+/HVheot/ZiY6uHoyeuwQJ17CblQ0SckGdyEMfk5d69+wo79KlPfRI333wTtjY2UOee73W7SFm/fmkVX2CU9SMf/BM89/TDGHUv4fjhBfz4j34vXn7ntViar6Be85ibbRR718xxz5Xx7l/8D3RkRhy7AecjmPNIuLGCMIR0CPjkXHfOA0XA9QbeIeRBaHt7E2EY4Bvf+mb85E//JHX6q8ivMSQXM40GjLzvdnZw9sxZ6D9i+y//5b/g3//iL+Lf/eK/x3/4lV/B7/zu70H/MdtDDz+MD37oQ/joRz+K//q+9+G9f/iH+IP3vhe//hu/gbvuvhv/4B/+Q9z9spdBcqyPf8hG+SAoaJ1QL4L4mHOFc+HNUZ4D1EtVzDVamG22EHI9loER7jK8D5ATM0WvXci1BiFA6PAG+fkLF/Ho00/jkaefwuPPPYdnLpzDc5cv4sz6ZWyQt1vjAS73OvDNOu64/15cd+dtqC3OozLHefau4Mi11yBs1DDKUywf3I+5lSXsPXwIi3v3oDE3i1Nnz+CBL3wOT3D8PuVnzAjwDp25IXlXpmwNqM+6PcoQ8c25X7UmT/rKNsfUh+ATca+pLqUDxFeuJAd/cQkBxjwUmBkC0kZ6xpMuYwZnqpQR2UoOybWzPV58zOzFl78kp/muhoz2UqCyoot0lUbWBCwoZjAH4S/IiaC28yRO0ON6B9wHKflmRglhH43Fbi/8pJS98XhCmeyjvdNBpjYEM4OZQE05qgGeusTMVFDkpzhpfBVO3+W/xKSzytVHNAqvyLfeHeXHzKBUYGbU93Eh/2ZWzKtytRUoLzAz6JnOY2bFGGa7KfiYWdHfbDdlUfGjPl8JzHbbmVkxFv6K5+r+Zla0fyleZrvlZgY9ZvYV8VHd1ePpXaDxlApeWm9mKi7GU7spmO2WF5VXfjkJrwxkkwZEZdPBlBfoXcQVk+QstNvtF5gwodEyM0hYNIlS9RET9T7N33777ZDTrfYrdHA0jt417iU6ksJBykjOh8o0jlKB8tooygsXObfCQc7Y7Ows5BR1Op0CB20qjVHnxp063HJW9TEQOer6LLXq5QypjRQp0ed6JgiiAOVKCXoaVJRqL5qojxxkrUHzPvjgQzh39jy2NrcL5WZmNJh9yJB2qFh94HHw0AEs71mG/lixXC5BeHd63YIGouN5RvmlLLSpOp0eDxgp8QfbSVFECEIqQW4iR6VhnpuW0OMGXeeB4fL6Op45dQoPUkF/6bFHoY/b1Bn5WllexmyrBUd8Glx/msQcM+OYOTSXcMi4iQXeeeTc/d5xbLbXmgVmRqFRThtZedPLl4HGyWl4MjpUglweAVuYsS0VQkwnIqFcqM45lrFOdI6pPBRF1h8wDrmWAR0Q8TWmAhD/tA6lZgYZZtFJ9NYfZQn0OWu1NzNIcTjnCuUi+RhTccuQS4n1GIVVP8nYzs4OlJejk3G9l9fWC3rJ0ZUc6WpPkWz1c6SJbjEWGWkNSPeY6zAHHogWigNBtVZBFIUIyN8anUTtGTnuHTpHGkfK0dhhk456jwYDMB7wtnj424DW4ohvFEXISSNcebQf9K5U8iY6qd0UPGVA9UQdiXiXAzKyuoFJ6ISMGIFvzLQYgUwKkFIeKeJIumsveKa1WrlwAAI6CaF3qFEeZynfDTqKtbJHNYqxf08ZJw41YZN1tMoZKnRAB1TynvHd8TjjbdQsRsMEw8EEdV7971lZZoSsw+jbAvdNiXyIMOyPEbkyxr0YpaDCNaNwtDLKSsqo2GjIAyiNtaNhGpL35UqVtADKLoQxypxNUpSp/GvlCC4bIqDju1Ae4xvuuQ437AlwYjZBvP4YTiw5VPINWLwGn7VRdSPsmS2h4iYIMaJDkSPPx6hWQsTpGBwM8AAYfTSmQWgICZVygLmZKvtx7w23MVvNcd3xFZSDMbbXz4LeO8qlCFEQwVuANMnIgxRDBhA6PPSlNJZhGHKunPojhnOO44aoVCqoMTAhWVK6K6tGevWxsbleHCIlxwMaXX3UJSFfpQOGwxjxBOh3Y/Q7E84ZoRxVIFkdj4fgSQC1egm1BmmcjjCg8/MU9cAwDZD4Gdx69+sR1ehMD6sYpzOI0cAoK6M78WgPc0auU2z2DZ24gq1RCacuDfDg05fwxafXsD2p4+C19+Htf/3vYd+JV2Jn3MBWPwTCOVjURGohMnMoKXI/20Kd8u/ginWOsxEa8w3kQY5JnpDmKekQYUzZFN2yhHQrPLsSBrFhp59hnNfwic8+gQcfex7l2gxWL13GDHX5K155D287ejDO5YMQ2r8x9YP0pHSxvlFqh/YnYJ32H4nCg5lh/fIGnnz8cTzKqOpouI087WHvngaO0tHu0+HO+H7k0B7sYwS+WW+iVm1iOEjxi//+V6A91KH9qNbqBS8zOlIlHgrFI6XisRm4B+pc05g6NS30wU033oh3fvs7cN999xY6oUraqH2PhyrxTAGT97///fjVX/1VvPe9f4gvfelR8r4N5zzbh0joLM7OzuH662/A/fd/DV7Jtb/uda+nw/4aKHh0HcvPnTuPZ555FjOtOdxxx51QgEm4CrcwDDiW46FmTDcPHDOg/Ex46Ego1y0E5pAygNCs1Pk+ixb1hOYG5XREXbzd7eJuvZ2HAAAQAElEQVQibckF3g52GCAj08jDAMqvUk4v8SC1pTYba9jY2caQjvEaI/J/9P7/in/zS7+I933oA8hDj1vvuB3XXHctVvbtxS233oqv+dpXo8rbmIj7wEcRonIFK3v3YmnPChq8Adwm/07Rkd9gYKPb7+Pr3vhG3lCuY+/+/RBufeKSUeGVymXSKIV4L3mAOQAGPRl5JDDTe46YG8df0ZVmBuVHtAlqI1s+oL1x1IVmBjPD9JFuneb/stRst73aajyB8mZWjJUTF70LNIaZFXIkNZ9xHS/gz8o0zVkHOOeKvhn7sphrTAvZEl8FwnfXHmRsnxdtzeyFfma7+ek4ZlbwfzreNDXbxSWlrgpo06SbzIwynNGWRfQ7KC+si7nHzHbHVFuzK3nKqMa6em248qhMoHr1Eehd1WZW4Cz8vhKY7dar7bTe7MUylQum4yk/hZeWTd/NrOC72YvjqE6AK4/yUxC+wn36rlTvAuUFV7oVPFC5YNpPebVROm2nVGUC5QVmu/g4pmSgoUblGQS+yOc0jlmWkiEpCQYKfIwyDXSb0cfTp5+nYCRFmZm9gIQIJgHPKWECKR0z01zFyf1P/uRP8DCdw/3cUEJWbVUpRzmkwXqG1/9SnnKMzIzjJ5DzpYVUq1VI8FQvRSaFIydHc8pJkfJRO80rB0vt5OQeYgRZeGhMOdaaS1FLMysEW8pOfabjjOkgOu9w+fJl6Gv0HDeEBF9fF/jUU09B8whvKVKN26GT1aGSzkmvLo1viYb54MEDqJKWRTS2WmbkqQG43flOM9quCO8OlU2jXkdKZ8ksoEMCJNyEtLmIaZiEx4BRhg4VnRxCfW2h+upQoj+27LJcm6Ylx5pj9zi3PhuacWOQadDpPqHyCbzT1CIzkknM+RLk3NyCwHsKpqN+DeHYDgaY8RdQpGbK53AcX1kBikfKIi9y+qUDRsy5dumfcfq0UHwqS+jsizYp8ZLyEJ6d9g6UytEQbbWWlJvdjDQi/bd32tjY3ECbTvKYytI5V+AoQ6s1m+3Khj6zJv5JgYgOOsAtLC4y4tzktXAFEXmhdUkWFhkla/Ag2Wg0UaLil7NkHLdEg6rPcMeMNki+NJ6M+5iREH09nw4DoBmbaTYg2ZfsSTbURjKhA4Bkq8nobqlUxpgGTGm1WiPOERYXlzAjA+cDqKxKORadJLPTdUn2JVOig2gEPt75QgmaOdIzR849RZ2NjHXmAv52gHno8CWjpqv9jHga928YRdA+NmMTQuAckniMJmVyplGDQF9bWA4DIKNDWk7g0y287v4b4ePLaJUnCJMenVbQN3WMTCd42d338IZkHc6FNPb7OF5KnFJUa1wzeZ+kGSajmA52mZFgT4e7hISO82AwLPgwGg3QpbH2dLITHgRKUYnYcm25cEsB/hSOAesmwx36lD00whHQvwjXP4/y6BLmwy5WqmMcmHcIs21srZ3Cow99EqefeRBbl55Hf+cSLOV8PkfkHUajISTnMXkS8D3whiwZIbQEs80ItVKKSW8NZQxwbO8sDixWUY/GiKwPjyHXPkFGAzThNTzFE54RWk8+eu/hA0++kOLcSykrvTkIxMuIusyzjZkhpHGr1WqYpQzMzbYK2SxT5sRPydKltUuM7m/Dk2dplpPnCXLSpFyuFvkxcXfkXxB6jOMRiq+Gi8d0socwjp37CJmvwMImlvecgA9a7FfGhQttykqJENDpzjHJjOAwSByd7wixVZGxj1Xm0UsrOLXaw2PPb+HR57bgaweweOAWHDh+N4bZDCPcJUa61b8C+DqSLERuEbLcM+o2QECHKKSeK/ABkGU5Aw/EL2dz4u6dg5E+CfVbENWQWQVnV9v46KceJu4NhOUadV+Gl7/ilUU/HZgj7iXRSAfKbeoL0TCMIjzypUfQmiPOdNCkX7VnYzr0586ew1napSwZIvQxlhYquP6aA7jvnlt4AFxHKUqpk/oYUw510xiGJXzwAx+lwzxBGJXpyM5CtA6CkDQMSMMJZugUZrSBBsoT55Y8cSlIGV39mq/5GrzlLW+m83s7qtUKDx4VdLs7kL7bZjT+13/91/Hv/t2/w4c/9BG0iX9Eee/QVmiOhflFvIJr/cEf/Bt45zvfhW/8xrfi3nvvw913vxxHjx4vYP/+Q1he3ouZ1jzqjRYPbzU6ynM4fuwE649Btkw6RLiUaJfNO8gmJdSzDsDhAwfR5bw9wmQ4Rnurje0iMJQjyw2b1K2XqGNzyvHCyh7UWjMI6RhXeACfo66c4W2s+NkZ9jGhbRtyj/epE/PAoT7LtuT3mYvn8Sd/+n782m/+Bj7/0EOYZ78W+z1JO96n3vZRiJR9ezxUT4hXhbrv8NGjWFxZwdzCAmLum2XOPeRhYIO3ffoj6wntYUzo9YcYEO+MMqQotw8C7gvKMW2YExO4Rq3VzJiTzGUA8ynHVDm7kWs5pPuN7WPuYzhjE0PGGjPlRSnDV3vMrOhnZl/W1Mzgvcf0MTO2m45plJOMkBeQZVlR567gYGZFt5zlyiiRbEhfjhjZT0gD454JyB+lgNp/OeRcpPYI+CgNrtBoSh+lZlbgqLxwlYyo7QxlW7pKeKlOfZUXqB34iJbOe6hMfaag96uBTQveqH1CPitV/TRVP7WZgpnBzKB5BeDz0jYs+it/rm5vZsX8ZlaMaWbQY7abqq1AOAlemte72itVvUD5KajupTCtm6bqM4Vp2TSd9nVSDhMaODHVewlKTsQzCoiUflYoDymZnJvm+eefw+OPP0alNKJi6UB9zAxi2pSwGlhKwJNJcmTG3HSKKCuK/IY3vAGH6Pw659g3gJ4+laacSG2KAU+erVYL6qfx5JRHVHJyUCQMqt/L07HaylBpcTs7bcghirixu90O5Og+9dSTVJRNtFozRV2P0eQLF87jLK+vmnSa9u7dw/klROkLgqR5hJc29SqvIRUJ17zCW3OPRiPSIikE18wgh75J5y2nxHfp+Mqxv+2227CwtIiIyk8O4yVGCxbo/GmdGmNrYxOaZ7Y1C10VdxnNjunktXe62G53CDtFdOc0rxtPnXqu+A955HCGdBorVOi1eg0LjLiWGT3p9XsFD+RQh6Q1xY1r7RV80/W7aDOms2HkW8gNnjEiAV7r5bwClePlWcYfCqeRBuluPxoWrUcgnJVm1AIZy1MaGIE2k0DKS7Kj9Tg5MWyjdiQNPBWyPvSUcM4igj0cQLiIhmMq7CH5LEd7wDV0yLMdKn59vEc0FV8lP5rbc12SLdFOoHczKzZqToVJm0EDGhP3lGsfFAeki6urxRVdGEWUgZmCXpInrcdR7sIworwSopCOy5h9M9LA05hVKXd0u2gYRjTIQ+I8HPSQk14V3nQska87lDXJkpxt4bXMWwSNPaaMp6ST8x4xlU1GmSgzYuuDEEoBo9wExDUp5q7SES+XKyjTofDOIWC/hMZA9NF+MIA9DGZG3mQggpSbUjFGQiUsA0TfFl0aJBeGGJCmmQGaNyyFAGmTkV+Ksu20txjRavLKvIUGjV2Z7XPyxdPpjVyKbLSFWtjH3rkcNx2bxfrph7BnNkKJDqnahWGIMvttb+0gcBEdlwltVlDshSAMUCJtigNxnCJivZzmyEI6tSmMeASUjZjOYZpMUI5C9OhwzMxQ/lPA+QiTBKhU68hIvzQeYmm2gtl6juH2GSzWE0yYlpIthJMtLDUMZevTod5Bq+npXD2Gz3/2I/joB/8IH/zTP8QH/vS/4POfeQBdHn5LYaXAl+yDJTmqXMdsvYxKECPpryHgmHOVCY4sVXHdwTk0whHLL6PkhmhWHQLLuIYE4lFAPJ0X/1JILst0LoWvZNWRR3qXfEacQzKqPPio3DsHM+rIIESDjswMD2U6ZC8szOMAD+XEBucuncclRg7HpNGYtBpQBidybor90UaHTtzW9jZGPIimdMT7gwSDYcZxy0jJ+Nm5JZTLDfKlTIeqi1JQwZgH9XgyQp5NiEmCjHqgkBtuGrIKQ/4aJobYV+EbS5gE5EF5Du1JiLWuw1ovwr7jr8Sew6/AzOJNcOVD6E8a6I5KsLAFX24yn2DfoWPUdw2wEGMeSozje3Dc0RATOmoZ15PSvoRc/4C3HkHUwBPPnMfFNfKR0fILlzZw82234+Chw9hklLNeb9B5raJLnap91ict9h84UBy+z5w9i+/469+JgE7F7NwcZmZm0OUt4ur5c+TVCNWSIcAYzZrD7ExAegyAfIBaNYB3GfMpbyI38RE6wF/60mPciyVM91PEvZiSQJ5jV3gojblHwiigToiQMmAg3ekMeOPXfx1e/9rXYj8juBPuO5W3GYAii5FTvz799FOQnUzp9MXc0zu8GRrwwHnzzbfgHe/4dnz393wf3kLn+sDBw5BuuHx5jbeyF/G+9/8Zfvs9v4Nf+Pl/XsDP/ew/w7/+V/8W//z//Jf4lf/wa/j9338vPv3pz/DAe4k4J1KvkHxl5Kvsd1SKIP27d88elKIIizyQXHPiGlSiEmrlKhr1GWi+Du3tiDbHc721mRYc25YqVdRoy+qkZ5UyWme+NT+HBeo3cGEx9+aQPBR0yY+tnTYS7u3MAT1GoD/5wAN4+NFHcR+j2TPky3XXX48yD5jz1JkkPNrdTtFObT33yN/64R/Bj/zY38E3vu1t6NOudkmf07wlDnnoSXggy81xdId6owl95CJJM8p5ThmTRjEkpK32n/aiICDPhpQ3OfYUP/aZQLQJSZMh8RtzL2mMHOxP3UzBgHnNga/6mBnM7IV2mk8vZrZbfiU14ZyDMgDyIStStROQfEi5hozyJShkjoVG3QAYHFPnPLynnBKUR1Hui3GEskB9lapOoHczgx7HMZROQXhmnCMlrWLKYUK7pEOmAogKSiloJ92u+lJJtsXTPsUFLmprZsU+1LhmBjObDk2cuFC+me2WXT2X+k6opzSnQO8CzSN81JZdix8ze2EslU+hqPwqv9RWTcx2cVBeoHKB8gLlzV5sY2YvrMXM1KTAQe2uBlXoXeufgqedVt5st5/aCNTu6rWZWTGH2e76VO/UUI1E7IibTnlVKDUzaHAxRLBDh0jOQIWnX/CRMMsR1eQipJmxFMUkGm9apnHlQPzmb/4m/uAP/gCKUAzobKnNc889B0WZlVc5+LziFa8omCwctIlk0FQvxar5hVNDCqFeL5TusWNHsbp6EVEUUqCTIs2pgErcaDJa+g8M9u/fh710sOWIl+kIz1ORaBzvHdtHkHBojRq/JEPK/nK2z58/DwmKyuVQOQq08BGsXlxFRkE+efIaLC0to0TlZWZQnSKuAn0Nm6KpAQ0NzDHadJHKfgvUJDjAyEOv16fyvEzlfLqAi1yHTrda6z4qc9FaDq2iWW1GBS9dXqWDOESZDo5ZjgmvlYeDHsqlAFHoUSlHWFqcx57lJRSqhMrfeI6XQRBkNCBxYYATKoSUQpZxg00K0DwCKWzRL+euVl582E3Too/yKR05Raql5JWXowJROAAAEABJREFUERItjQsb0wB1qVzbjO706SyMaHBllGIqa0EixUdQPxFCSi+g0xZQYQrMjFKAQvaUyYhHSjrnfImiEkQTyZ54oTLJpZy9Po2I2olfYzq/EyoYpRl5qfEVXRFPYjqrQ0YOwihCrd7gPAHlKEROxaQ1a11aD0i3hM6PuZz8XcA115xEwM22yIgMUUG73aa8iSY0BMRPc+/SKiOdMjUp0im+qgtpaLTGYX+ALp3OCZVSQkMeBFSqPKzs0IgN6eSHfNcAWqNS6mhktCI5uWouoAzEdLZG8JSrDp0SrScn7SWnCXFxXEBMeg9pGPdR7sthwJ4ZAu74mPyRox16IHIxRjuUqe3TeP29NyDtXoCjU7tnsY7uzgZHTDDkwaPJQ2ubEbLhYIzxKGE0cEhHJYQ+1rC+uYYWD8hVGuyUDlzENXJ60iZm/5T6IINxEQnrJoxK1av14j0nXyrlkM77DsphSgfb0Kdj7SdrWJkFXnn7MfQ2zyIZbiGwCZ0GUISHXMcEUZDh6OE9OH50LyrlDK977T248/YbcfDgCo4e2g+kY64tRzUEPCP3+mjJTDlFlO0giDew0kxx68klHN9XRwldRsm7WGh4Otoxu/Y5X45yFCLmSUB7VHiDcplTFvuU6Y2NdbTJ/yAIsLteY7VBj3MOAsmop7yUKGcRoVquYKbZQJMORKVcRkZ+l7iPZxglLFcibG1vkq+Ui/4OnetttDtbGHKv6uvPYvLUfIQwqlJX5djeYrtuzHpDs7XEQxedyO0ennziGeqrlLiXENBox5SBjDrAeTLeHCPSwCimfCJAWKkjsYhRywCI6kh9lckiUJpj9LuG8xsJ1rsRqnMncfS6+3Dshq9BY/EkunEFI9TRWjpGh2ofJmkdccb+eY3nrDKicpM7x6EiPnvuK8prnBp6lJuQdX/xqS9ilAa47a57sPfAYdx0yy3FxwdGjOCbcEy4FkY5J9QRctpkF/Q3K9KjoukCgxeN5gw6dLK7nW1UygHqZHSjFqJSAmabJZw8th/xsIPJqIuA+1d7ukL6P/LII/jjP/4Tyu2E+97TztRgnBMwaJ+Kn9IfZgYjH0W7KApAycPXf/3/gnvueQXqjWoh22maFDwccX8MqeO0j2+55WZ8//d/P974xjfi5MmTeNWrXoV3/bXvwDu+/Z244cabOWbA/TQp/nj+M5/5LH7+538BP/uzP4f/+B9/Aw98+rO0AWcYnRZuEe1kkzjVCbs4UvSQ85ccGO1zcHfJxpWo85VKt+jw36U+aFM2n3zySbTp6GfEvlqv81YkxcVLa8idR2N2DkbZTeXY5sa9HGFmpkU9t1x840ydelHjteg4KxodRhFxd+hRx0rfOO9RrlY5lqFUreCRxx7l2Jdww0034m1vfzv+zt/9u/je7/t+3P2ylxcHKEWmNza38PzpM/jd3/99/ORP/zR+4n//SfzWb/9nVGoNDKiPPXV7lXtjHCfo0fkuMSBRIs8msXRsjoj1aZpSvhMExF20kE4VPZRymQijiFBCkmZIKEcZCyVXTGBmyEg/M9PrVwe20BwCZgvaT/N6N+M4HE95lQuER5bJKoHz7QKuPI7yJDAz1hmUBx8zK/J696SrUjPD1Y+ZFX3MvjydtjGzAr/sig1TKtB+OXr0KORgL3LfJHS4zYwyNuThJSPfQ8qy6JtB7Ut0uhXglOxOJpMvm1NzaY1Kp6A+XwnUzsyKMaf1KhNM+yqdrneampmKC3hp26Lwql+qN7Ni3dPil86lNtM65c1eHN/sy/uqndpMQe8CvSudgt6n85i9ON603swKfprZC+t3ZlYQU0pGTNEAZrtlGlCMUZmYL1Ab8FG+1+MVb6NRDCZCiUnanBGFXe/qLxjQqa5yUzautB3TCdJGMbOCSH1uXrVX/wOMXkixCtRe81/PE7JSMV4fMdFpTP3rVB4TjjVPZeCdKwye3q+79lrM0vDLCT5GITt54gRuuflm3HXnnVjmFdedd9yBMgXKO+NK9JOTMEYDNuZmjrDN6NHa+jqcd6os6KOMmWFABdBu77DMcbOHOHrkGA7sP4A5RhAGXOfa2joSKgPRoM71OuI1MztbRDqd9xy7jfX1DTzx2BN435+8D9uM4ghP0b+pSALxjmjgFTmVMe9220jp7GV0kI3mq0LHxBeGY8xNYmjN1LG8NI+lxXmsrCzgxInDuP/+V+Jr7nslatUydbE2UUJ8tZFixPEYKcea0IDnWYKcxj4lvgIZ/pTG42owMzjSSevw3sErT7IZlXxORynjxhbNd3baWLt8qTjwbPJaUpHsvKgbIqax13wx54y5eWX0QAXlirEdcTPIqClSL56L9560YhPO7bnOCGyEhIpTH6tJqUQlK+J/TjzGNMg60ASkW5kOTM6OMkRDRjM6NDoyDmfPnYP4OmHbDiOeBoeM44hP3gcc3go5rrC/xg7pmJZ4UPPeUa4CBEwPHzpA43kCEzqqWofWJ4dZ8xV00No4pvCbKn+lwkWyEdIBBR/1UXvhz9diXtWZgTglUGRfe0L4mTk2McQ0PhkVuPMhcpbJcGU0kN1un/WukMukmDuFIS/GEQ/mZluo8GCZkecCeqrgUgoZSJMxnZE+miWPpHcZbryOb/mG+/Hso59GOZigROc3TgeMdpVx+PBBKucBqRZge6tD2S8zyriFze11lCsBlpYX6bRUEIQejlHsHDH6vTbyLIbnu5lDvz+iQ9QkbhlKPEh4tgnp6Otz4vVwiAq2cWAuxS0nZnD7dYuIsINahTShnCrq1R2M6FD2KdcVdNobuOO2G/C1r7kX+w8uY2t7lWvqIY27aG+dRzbZZv8+fNqmI72DIN1E2jkHP1rFvlaGI8sB5qpDtmlDHxkp+xFxSjHbqGKGk2Y8/OTcG/o8cpn0I5G5Do+ABl680mHryOFDCCk7GeUSWc65E8poQl7Fal6kaisAZXLCfZDQ0HmedgKuX+NPKKM71DfiS71W4hwpne0uHdcxMpdyx2fQrUVrbhEhnWzvRJASiRJxvRG2OyksaiHOA3z2Cw9jdW0NswwiJNzHkn/nAuSZ0agCLghRqtTgwzJ4fqAzMwE9JcACjCccx5fQ7o7gSzOotvYirO1BZfYI+skMzq4Dw3wBCwduw/5rXoHFQ7ehPHscew+/HEHpCBIsIaweQGIz6IwcSvVFuEoTlZkFJK4EfZZ8YeUwHn78FFbXd+CjGt7/wY/g1tvvRG6e8/YQRBEaM01I/jc2N6H9sW/fPsrYFjzp/rrXvY5rTumMPo8v0WE+r0h2PqYTsQ8rKy0cPLCEgPK0b888KpFnVL8PqkrsbO+g1x3g1KnT+NM/+yB8GBAcUh5AdED1PkRA2jjnC55pP1dpr7QfnTMIXv/610Gfx87YR/IgXg4Y4GjzxgiWUb9PKAIp6ThCc6aBe155bxG5ftOb3oyDBw9xLc1Cj23S2fzwhz+Kd7/7l/Gf6GSeP3+Ba8rQ4i1PRhmKShXoYxNjMihOMuRwgHkABj1mDt4Lzwmkx3YY/MrzjHurj3K5zAPLGpI0Rc52zdlZZM5BH+XYoY3dob2OOceIAYgRDzUxHdgeb1WHvQFvHyhvfPecT3+AO0t8lhaWsDi/CN3qRGFEPRhRlnJGxxtYXFjE4UOHISdcB8E2Ayu/9H/9Mq6h7f3jP/5j/KN/9I/xMz/zT/CRj3wUe/fuo26oEb8KFhmQevLJp4p8iQG7hDYiZCT7E596AM88e4q0my0Og1w6b3i7CEtl7gFQXhPSOC0goZ4DrKBbyrVOqHdD4meO2BPES8n+hDqzQmddfgr4GGkiAHZpmXNP4qs8X6mNygTTrmYGRzoLzAxmVwAOrCnqAspvGIaUgV1QW1z1ZKSD1nL1uGpjdmWsK6m6qI1A+ZT9aAZIo7yAmPt++u6oYxYZcFtaWYZgjrdoYSnCxtYmIuq05kyTvNmLI0eOQLfxt/DAe/jwYSzSIVeZ0uk8mkugd+F6NahMdWYv4ircBSoXqM3VfZRXmer+Z4BTsntegPI598IUMurvaX6aArttX0wBs1288RWenDIimOI7zet9Cl+hG9RO5Wa7YzspfhVOBUF5z41sZmpXCMbUWZBAywFot9uFQyoHYirE2uQaQwpK/VU3dZhUpsEk/HIopUDVVoKlsZVX/d133435+fnif9pTGykRjSvFq/EiKmItTngIz42NjRf+YEbXIWqj8eSsHzp0CBIa4aJ+zaYUXVjgrTZyfDSG9w4JjWpI5RtyIwgn4as2JSou0Udttc4xnXpFC2YZDQiomJd5tTY/v4ARr2nl/Cc0uBoj5gbvdLo4zdP7hQsXoStQtfekq8aSc53Q4C4yMlqjsqlVK3Q+Yui/7u6Qtv1eF2NGSZxl8GTDZDREQiOt95ROd0oHqUKHe3F+FidPHMXtt9+Ma689jle+4m684uV3YW62CU8Lo3aBBsgT8tGRxGkxj3FLqo66gQKREXLWCSh+FCzRWEIqkEERvRPSKKGCFt56F4gefSpvycR4NCrGEa0FHBAJnVr1S+nk5VeEXmNmUg7cEJyNBi6A6GJGrDi3xh8yotunEeuRDhp7SGdEvN3lVwD17xU3AZcK/ovmszQqctLLpOccD176HL9gZWUFunWRLKiuR3zLlTLqjTpSGh1d7cowKdJRUIB48IcKfcL1ZHCkn9YQUj5SKrFFKivJV4tKKqWSD6hAY64zZZ0jQbU+rUEg+qRsI1oId7XVlb7wL/Ggpzq1i0lX9VM77Zkx+a01y+nPiaN3Ogg4KgRHNWGMiI3RpXEMwxL0rSqSwQkjxd2dLocw4g1o7hniuLi4gAGj2lqDo9MQE1fjmsaUpwkNlGePPm9KqkGK7cuncezgPLrbF9DvrIEoYjDcgfMZ9u1fgWTf+4D0XOL4E4wYharVqjhwYD9Mss39kXG8cTyCsxQBo87IJwgDg2d9zDlnSPdhdxvVMEEjHCNMNtHwHYSjixivP4lodA555zks1ScYbJ/FfKvCPetRJl+7vAVIKUcDRnwdo9SNquft0AUsLzeRpV2UIs7le0C6jopvA5PzJMS5AqpuE7OVHmost/Eq/IRtrIvIegjckH2GGPe57yh7BkNAfL13KNYSuEJHjHjNnSQpIu79Rr1GOmeUxZR0GDHNoMezX0g9UqWjplSg8oT7fUL67Oy0sUFnuM8DYOAcZupNLFOH1Lm+BmlZkWw263CBh5G/MXiw6cW4tDnAE89cwJkL2xhMPOubmKQR+qMA+w5dj4t0Xr/0xFPwUQQzoxNC+vsABk88HfEHU0+eRAU4x3YISTfHFiECV2YbRwPcRG+QoDNIsdUdY31niPYoR3toOLc+wNPn2ljvBYhaR1BfuA7jfAXv+9Dj+PNPP4/PPrKKsxsZsvIyxuEc+nkDvayOOJiDqy6jPn8IH3/gETrjZeyMYiys7MXh4yeKA1tOTBcWl+hc7RDa5HmpsAWVahmXLl/GnXfdiZnZFi6TdrVajfURHYRFEakAABAASURBVOyjaDYr3AOXsb52Hs8++zgPOwMcO3wA3jgi946DQ3u7w7XleOAzn4P+wDCjnvGk74RBB+ccwjCig51AukH7UuNrv4qHJCXuueeVDF7cBx84tFozdHDbxDZHTlkE58mpywRjHsDNjGPFkM1aXl5BjzIbRiVcXL2Ej3/8k/iN3/xPdLDfg1PPPQ9wlIiOpPSQD4JibxNlOPJNzmdOjymmLZlMYuKfMhAUF/pui46S9ENOPR54V8hfGIXQ0+Vty3neil7aWMMO970rhTzoAOvtbegPH43zuCDCaBxjNJog8AHASfW3Qx0GkLZ4wOnQeZduKhE3R/oski+H6FQ3mzMFDrVaHfV6A7LNsoULdMzGlO2nn3kG//hnfoZr7gOkg2CO9lz6tUdHX7ZvdXUV6wxiPc/1P0c4T/v4yKOPYptzjojThPtrpjVHHTfB2sYWJvS4zQUY8+DR6fUwLnRljgnpklxxuEVDvXNSqEw0N+cBWIHjDm2xmma0O+CTE/QjFJX+94KZwcyK5mbT1MFzriiKCplUKj3vnCvamlmRqpPmz/O8eGcp5SdXcfFeZK76pXaCaR/lBSntiXSJQPmMsjftpnq1NzNofuEhHk2o5+WfiO6ykypXhFuO9SH6SbKTdQYtZScPHjwI8enMmTPYZgBAYwpw1aP3KWgegfceAuXVdFp/dSrcBMJboDUIt5g8FahM7dVfMB1L+b8K8oIGouUu6P1qAHfWFEga0luj5UxNmf8GzOyFOrMX8zl5NwV1MjNoPSozMxVBeZVNQWsoQIrFzAqBFLHVWo1FBDFk2kHKx8wgwlRoFJSqTApFBJLTK8aof5+bSv1FPDMrmB5eMT7qq3Gl1Mxs1yBw8y9ys6qP4MKFC1AqodD8O9yEEhj10dhi6CYVguYUHk060SoTtNtt6KpEaznHKKY+H642UkwSIDMrHHmNK5y0VvUzs4JIwm1MpQE+6qs1qJ3aa31aq9agj7fccsutVNIhenT6MiqrhEpiixHqi1Qe+oz1ubPncGn1MkaMxI3oLMZUmJpLDmHKnS98dqgAe7wCzegAeTrWUWAIqLw9lagjhB7YBQpGltAwV3HHrbfgjf/LG/ANvMq8845bGS0ocXN0udEDRh376Pd2qKh6VKQ9CsKY9M8w6HcwHvX5PqEDPILxkjdmhBkUwpROotYpSCT0dIiUpnSuISEm5FRSGSGhw6B2YxqVCWFEp3BCB0RjZDQ8KhfIscvylPxNOGdGauYFOGfEx+CZkuLEu088hyxzkDwJxOuAMgG28WEA531hvKZzB3R05PSVyxWuvQrRU0ZR6d59e4s/QA1oeBRpeeihhzDlo/jXnJlBlYbanENUihBQLrWuCZVRzo0EPkrNDErrdKg0tpkxkj2GY7+7eTNyhCf/Oh2jmHxr0Hlka9J3SMclhfeu6Ktx5ZyNKU/CvUdD4djfzAqamFkh557rm86vdIY41oUj60PSISXNvXPwLuC4QLVaR5LmGAxHnC9nBGIJuklJqYRHdH4lV3UqzoB9NTfIY0U6dBuQcY1alzgyoTzmNOaW58h5gMuTITwmdFT24szpZ3hL06RzvYVKJUKfBlx4abwh5x2Q5yU6hXtW9pBiDmnukFCqEo5VrVeR0hFOJj3E4x68pcRzglLkYSxvlDLUgwHc6AIWo20E3adxuDlEI76A44xol8cXMd48haobIB13MaQDPKQDLF4QUYR0/OsRMNxZR6d9Gc1GwMNlgHi0ikrUhkvPI4+fQzp6Cq3qOq476nHztQ2cOFTGQmOC2VqCwc4FKOrtbIB40kE5CjCh42F0PpM4h5MDQvrnlOHBsFfIcUA+yZCGYSSSInC+4GOZB3Lp0QJYp/LJaIwB9YJk7/z58xDdpEfKlDk5a81mAzO8Jp9vtDBfm0HZhfBwCCnbOXP11iLpWQGieaC0hI1egPawjM2+x1bfcGFjgMw3MbOgaHINp05fRIsO+xodLE8ncsy1BD7iumoaFVFQhsq8BbwlaJAPHumYfI8dfF5C6Kosi8jBEnxQAXyIgOsa80ZiIl3hgSQsIWe0O3az2OyVcX7d45FnenjoqQ4ubpdwoV3Cx75wDh/+/Gk8fSnBdkZn26+gb8tA7TDW+yX8+Wceg1VnsbHTw3f/4A9gs93GmPJdrdcRcO0KUCTUo1EU0ZE+Qid8E6JVSt0TUzfpEC1aVih7+o9mLl48i3Z7jTp4C4N+m3LQQBR6tLc3kXDc8TjmfmlA3/3+uc99EQGjpym4FupSRzo573mopuSaIaQuUB9Wg6/w3kFf7fm61722yMfc65d5a5dxn0m/aY/pwO2cQfiYGXXZCAaHiM71gLefckofe4wHkY9+DL/7u7+Hxx9/gmMF1FlNJLQB3C4wM/BXUS674D1lkfooY6VzDsIp5lpEA8nazbydffOb34x3ffs78V1//Tvxoz/8w/iBH/h+/M0f/lv40R//MfyNH/lb+Ma3fzPuf91rcPDEMUTUYeeJ94Q0HJKGA+qjPm0SiKdkwsxBDv2IMjtkeUKnVntB8ksU6FTXC90cRRH3QQrJeRAElH3KDxtktH1l6mIuAhsbm/iDP3gvde5q8Y0p+pYurX+bdrFNRz4lb43zao21ah3qJ0cZMMSkK9Ua0wylag0TRtjXN7bRH04wMzuPAmfzMBcAbG/EO+INQKXCttRlnW6PemqIEaP1auNERzrkJeLmyeeIkYOY64/JR/FLdHWkb1yUxVxPVqxP+lHlSsHHzKB3M8O0TKnAsSwlb8ak6YQ8E6RcRw6AqnUXlC/otDu+5pUMCdQ2I1/YpBhbddMy5UVnM3sBNzODyiSrwkl59VVe+Cjf4Y2txtSa29xfcrI1luzfT/3UT+GHfuiHeFjs8NB5DiPqcfWVzyRH/POf/zyeffbZol5jaUzho1SgMrVXXqB34aDxhZPKVK8+wkHvArUzMyVfEcwMZvZCndluXmOZGTSGxhOokdameZUXqFy0Vzp9V1/hpFT91V6pmUH9wUdlZrtzqUzvam9mBc81nsrNrOCB2W5brQ98dl9z4pfxLeca8GWQy3ciFBFtDSwk5VBoE4GPJtRgIqCUm5wEvVfoZEswlWczqJ/qhJDe1V5lyk/b5FeETG1UpsULec2rdmUqdM23tbXFjbpBRK1QeuqnNhJitRdoDJ3AhnRcBWqjel119OngCxd9/7XAzOgszBWCKYFSX7WRICrCKTw9N2NGRSEFJ9y1Nq1xg9Fy1eujBkpFF9Fnnid0feab24jCuMNrzNM4z+u/R3kqf+CBB/DFL3wRp58/TaM9hnHdTTphdTpk2pARFbk2pZxErVuOaakUIqJz7WjMPB1r0LBN33M6P1XW33n7LXjda16Ft77lG/C1r7oPx44c5JVeC71uuzAoZbaZn2tBn1fcpKEdj4cIGX1J05iKI6bSDxgdmqVyr5EWDjnnGk+GVK5jbjQqptGQDvoAcpxlQERT78iDIECJytWRjhMqki438A43bmenjd1Ido8OVMI5dkF9p6C1CQI6yt47Cq0VfBXdroaQ9ZKJHY6pjS7eGJVfg45IqzUDx75mVih7DkDFXEZCRdZqzWKGDukCoy0yQPqIiMrVX7wbDAaQXOgqU+00dqPRIK4pjXKPvOtAhszT2AZRCM+1qn+PMtSnU6d8wLJ+tw/xS3IjOfXm8CwjN/o40hKjxeVSBEWgYypvOQRaT8h+Yx5CxGMZJ43juCa9Z1SqAtFY61aZUsmcUu89pBgPMdIwxyj9Iueo0wlRf9UnVOpysJ3zGNGgAA6gRo/CEmAelXKVNKqQVI4HqhRj8k30CYIQxj4JjfuIRkmp3nV1rrxwKnEt+qzps88+TXmZw/b2VrG/U9Jbe+3w4UOFEg5Is0qlhAqdnQmjUGlCRQPP+QPkXKej7IEyFk8GlD3WpUMeNtvIkx581sFiE+hefgJ762Mcnk3wspNzmA924Pvn0fI9HJiLMFczuGyIbnsDOffEhDIdhMZ1xZADXwoyXL74PKPvF7GzeRbZeBMhOkiHF5GNzqMabKNZ7uCma2ax1EqQ0XmvRAOUwxEG3ctgoBR5PqI8DJDwgFEpl5BRD8STFPQFWJ4zTVGpVShnDcy0mihzzSkNd4/RaEX+NhiZU7pJXbHGqKsCBPp7E0WDlJ6ngy26JeSZ+A0+FepP7xwC8tmb8XAwhpzyKAhRodPQ640RJwH6Y9IznMO1t7wK3/Ttfxs/9OM/h+/9kX+Mb/3uv4fv/7F/jLe884cwQAOL+47juTOXMGLkr0uZ7/Y6uEDnM+cBIeaBueAdnSfpnSgIKMsdUGK4r0PkXC9tANcK0jVAuVwDUUVCb0fyL9NhPkBGfFPKVpwHGKXEjRH1/ijEIC6jPykjjxZRWziOjz7wJJJoCZc6AT7yuVP45d/+AN7zxw/gM1+6hOdXE3z+S+exvpPiwuU2Xv261wPeY4NRs5R6slqrY/XSJeKSQnjr5mhAvPu81ZrhzYxkUXtpbe0yhlznk088gYcffAgPPvhFRkgvU06H7DvCyZNHKJcB1i5fRBh6lk+QkDZf+OJDPJhO0OsPAfOkcYaA9IBhd48w2BCG4W4Zdg2m5PxNb/oGgO87nTblI8OAUeKMAQXx0Tkrxm+1WhB/PdcTBhF0EJXj6km7M2fO4oMf/BDe9773M8q9TVlqocRI8YR70KhLHNuEdMp1CE7JjIxz6dYmCAPOl2KbgZgF3qLdxYj+937v9+Cnf/qn8L3f9714LZ3o++67D0sMUEVs673jsgwx+d4Z9lGZaeDam2/Efa/5WsKrkXPPtns9DKkPunRIhaM+xjKiDhGuEXEIAspEDtJjAukY8Z+LR0b+TOiMCurUoQI2Iw0T0rpKmoXUzw3oIyYhx1Cqj70FXJvSRr2BpaVl7FneQ3yXi7YGI19S8iyDJx8S6iXNKdxm5+bheNCjGKLLm7vNrTbbRAh5SKL6REK5HUnvEME2b/Ee503ORQa0zp67gCefegZKzzPYtU3HPuc8RB9y2gc8+ATksRmwzVuBCvWX7JX4LjAzOEc6Ms04kSc/c3ZWPqUOVGq22wZ89M7k/+s/ZlzAlVlFX+EsUJFS4S3c5PPsMEg5Js8vUz/JNv74j/84/sW/+BfFOtVOddJP6neBAc4+7V9MXmu98ncC8kbjmhltwnwRxNRnuOd4ayyIoog8TIvxNI7G1Fjqp1R9/3tBtFZbpVPQu8DMijk0ppkV+01twMc5D09ZU2rm4K/KZ5QVspDt2RCi24tgtjtOUcP8NHWUgSmoTGBmMHux/bRMKbhnvxoUjrYIK/DeQzBdQEZhM7PiukqElzAuLS1Bn+dR5FFtKzQcmkx5M8OEpzoRXIRWmUBIm+0iOR1HZRq/xFOmHBk5RxIE9RUMqEzVVozUvHI2NKf6aGylqss5+aOPPcYIWoYGI9sxLUVKvFf27EGF17cCUqhQClJmXSqbNoWvRSdmxM2qdTu3yygxyHNzORJV2QWSAAAQAElEQVRa8xd0IN4bmxuFMC1SqS3S8ekwAv3JT34Cf/7nf44nn3wCp8+eRrvdLiIvB/fvwywNQ4nKj3qYDmmXTt0O5IyRAlQuMaq1CqOuNXAalg+omPtFvjlTw/LyAvRxkHvveTm+6a1vxpvf9PU4sH8Po3ZVzLYaqNfKGDA6ffHCWTjLEXgrxmhRsUacU063yjs0DCkd7ZxGoZiXjmCtWuEYTdSq5QJApZywXG2EK5cqUlFmMqT0NmIag20eftpU9t1uB4peSzGJLmrrnWNbfNmjuQowcE0SesfUijY5DUlOqVdfY19/ZRN772gU6Qiy2WA4gIzqFufdphFWe8lBRp5KDsRfydz8wgL5WyPNmxjTWDiOt8ZrZX07wy5PHXTousRIzumzZ2hgRoivMqYaT+MOeGCT3LV32uTDkEYjoMGoFBuzSyd7QhpkNNQZFe365bXCCahQQZ/jmMePHcOhg/uRMzpWoaM2pBHOucYxnewaI9KORBXOAsl5lfIoUJ1A8jvhfhEekvmctNGBJqPjWqYCi4KA/K5hYX4OMuZqLxkFHx+EaLfJE649Jn6K7HR4RSr5Fj1kPDU20aHMpRhR2U64NxLSUTBm1Ko/HCGhNRtwH3To1HT7YwjGjOjWGy1kmcG7ENub7cIJnOPhRn+Am9HxnZltIKf8eBewTQneR8hyx30IeOId0MnJGZNN4wECFyNAH61aBp9swE9WcePhKm5khHl/YwR0TqNz/gnsa9HQj3aQT/qohA6VKISnsESU63qjwkPdmPI2QUrHfTjsMNK9xUjwGLVgjGH7AozONkbrEAy2zqBVSYu6ZLTFiO2YDu0OWrM1xHSsx4TBqI9qtUzcHUrSY+ZhXG+lWqdRLwEGylCXdN6iM7eGS5dWIV0guYppjJIkQcpbn5RylVI+8iyDHumnCsfTTZv+ADKgTtEekpO4RoPHYbn/qlxLjhoP4REPODknSzKHIKrDhTPY3AHe9u1/C/e//p0IZk5iczSLjXgePb8Xm8kc3OxJfNv3/T06UW9E7kOuKaUDEqNaK+HJpx7FwsIMJuMBSpFHGBjldgDjzYLlMbf9iFHtCCUeiKQrpRdT8jIqR1x/jtwy8jZD8VjAvCAkfwNkGVNCjhBwZVhQoRNXwVZvgv/6oU9ihDoefmoVp1dHOHVhhG48g40OcTrVxn/+vQ+jVF7A4vIB3HP//QxQnOVe30ZzplXIjA4lOfWVDsSyMz3qnDLtQ8wDw5a+2/nSRcTUV88++wxvXM5AjsSxo8e4PzgmndGM+m5paQ4b66t0ClpcS4ZJPIb29sOPfKmQTcAjJ50nlP+YEdM8Fxsy0saQko85N4z3Dj5weM1rvxZ79+3hHonhWQbkxZxV7mPxNmfnmHIgZ8bMMZDRRJ1O5QzXE4YR13cB/+pf/RvIESzxAFxj3Yj7dUydkqQZnHOkZ0b9NYbG0hxhSPyQostbyZnZJr7u69+At3/bt+BVr74fS7QN5g3OO+hR8KBeq0O4CKeM+IF1OaHNA8pjTz+JLg+oa9Sl69SlSVa0QELdPiEe7e02tqjbt3ba6FJ3CWLSX2Oo5YT0GJL2I8KQOk3/YU6tUUe1XgPP9pA+jcifBnFYpG0UDt57BNz/4s2YOqfMIFqJbXSY3NzchKDHg6p4PaCNF0xIDznve/bsRQ4r8BP9YB6eB5eck11cXcPWdqdwop9+5hQ26USfOn0G5y9eom6PiUsOtQ/CEvkww1u+ZdIpgD7OIr0XRZLbDAn5ZQAq1OGSNeEahmFB/5R72JEnrC74Ip7o3cxg9uWgNqpX+pXBWHw18PV/8MfMXpj/pUM41nlzMC4/I19Bx5JvECgooLRDWqkup8w9+/QziMn7MwwG6j9Tkt8lh/nd73436Z4UIL6Jf+KbPnqpv5F7+ctfjltvvRV79+6FyhQBV8Dz4MGD3GvzpGcFE9oyM0MmOctz7tX4pej+pe9TWioVTMeYpupotksH5QVqBxi8D+AJJjoQnPPwV96JBgADXgLGdgJHfpsZzAzTR+MKpnMr/9I6vV9drve/CpyII8OhThrYc6Oog/JKJYhCZlquDTIzM4MoiooNpU3earUKQqtM40hwzQzqJzCzFxYiYVa9xlNe44mxU4Wljdhh5FROlpxX1QlHpRpLuD744IOFUyQ86oz2ra5eQolRAjPHqEyFUZse8SuxzQiX6Rxt8DqrQydkc3OrqAOMym1CBdWgcMSFYGj+hIZT69Xml5BpLQJFd6Ssn2AURVFr/ccJcgS1eaV4FOWWwVT0RX/AOBz0aOSGGNFpzKj8czpioAJXpBmMWnsqy4xli1Sc199wDV732lfj7W//JrzpG74er2bE+o47bsUhOnDegYphhGa9yo2UYXN9DW2exIkw33NcOH8WHTr9MY1PmwpzyPlyzpNR0MtUcBkVh4yA6CfjZWbIKXm1ag0hBbHCNjkVa872rOBcMYZUfh3Sv03FvLmxzqh5FyOWZaQN0YHnGAJtbGpFOAqqeDkFvQvMjHUGsJE5g/O+kJcg8FA9+AgX9cs4f068VW5sS70KlWsN4q+MrpTB8vIy9HEiKeWc6xjSSX6eynZ5ZQU1GjEdntQ+omJv8zDVJ95mu2uWEZAMge+SP8GA9eLzDOVXn09rNBuAgTIxQZpk8E6ORb77zkimcBrQIE1odMp0jsaMHF1/3TU4dOAAAtKhxoNMFAZQmyF5IfwlI5IprU1gZpimMZV+QrqaGVLyKqLCJ7lwzTUnIEWX0Inb5CFvyHWKRmYG4WDmCiXW5xw9RmnWKdeefWPSMaYyjalwUyrcjAAYzETzACBhVTehk5GwTU51nID0oaOWB2VGKLnW3EPfz5zDo1qtYzyMubYIMfv0en1GNHidv7WOSTzkcDmc8wgoS560Ek+0jiAIoSejjE8Y1R6PtmFpB1XfR83tYK7Uw23H5zDjO6jkO8Bog0TfQb3kYHTiOzvb6PcHFPOcONR4oKpCB9XiFoYOcq1WwpjjNmoRHfIEOR3pVgUo2xitiqFRAmbrEbbXLuD0s08iCkCnvMP1J9QLATydmSFvcUTfmPR3zgvdwsjosHaBkR2lG4xUt9tt6owur6370GElYXszg5mDI0jnRaS9IKCDERJUJt4LPOU+Jx9UNqHDss1bAu1V7VvnDP1hD2PeXMnRdc7BSMdSuY7v+/6/hfmFA3j2+Uu4uNans5pinNfRGUe4tJNhaxji0vYEz5y+gMWVPXjZK+/B/V/zKlTouD/3/HNYZUS3wYN7kk1QqZc4x5gOSR8+dOjyoA46c+Vqidooo5OScG0jJNRVQeTJT63NYFAakm4hDzkkYh7BWQnOM/UhjGtzlPcF7stnT5/jiAFKtXnKUYjLWxPUZw+iOrMfC3soz0kZ5y62YUENr/7a15O/Q+J4ucB3ZmamcMCko5w5BipmMOGVdipaI2dgoQfRrktdN6LMa39tUw/qxicKIszPUpa4dys8KNS4ptG4B+dzBoi2UeIB+Bz5ub6+SRmKOZrjWAnXGHF9nuvKoMd7R3lLobRP/X3w4AHce+89xLPPcdpUjzkduAYOcK8vL1Pf1OqQYyhno8cI8YTOYkCagKOGYYRH6Ni/5z2/g/ZOh/2acM4X81bppM+0ZpBR38Xcgxn3LIiVQGtUMKNer+Luu+/EO97xrXjd61/LQ9Mch80RRSEks9IN2msl6iC9F3qEetwoP3CGkOUNzrFIvsi5/sSnP40RZS+iXuRAkJwKfBBwvATSL+12u1irxu5Rx6m95F1R7CF5oXRMR0pjOO85jEG4ax8J95lGA8t0thfnFzDTaKIclXhrVKHtok6l/AvfWq2GFnWtdPkh3tjdcMMNENx+22247trruM4FhKTdgDqtUqlSJ2Y82G4hCEswF2A4mqDD4Iecb+cj+KCEjIf7qFRlkG0Ws3OLWF7Zi7n5RdZFKJUqdM53IPtxzz33QDcAJ0+e4Bwhx+Z+4kFgwjXJLgg/R/opFSgfcl+Dj/ICMyvkQOtmMXnqlPw/CsLlpROoTDAtF24CM5sWFXiqTOtTYUR/TbpZa5W8qFz+gdLPfOYzlNEGVKe20nEqH9A+yrEWr7RHzQwap0Q58pSBCoMJsseyy3X6YYVMsVy4mRnUBv8fPOp3NYjOU1C58kqvHlLvWqfmMttdv5nBzIpmqjOz4t3MijIze+Hd7MW8KjXeNJ3m9W5mSl4Asy9/f6HiL8m4KXEkVCKilJ0YIgTVR4uTwRCIETI+2ox9XjGoTv3UR32VNzOIEWKUGCZQO4EQF4goaq+85tC75lNblalOY6lcQiHlNB1Pjr1Am2eHztSECi6lc6E/cjGTssyhr01aX99gFGqDSmRUgJyEDp1tQUIFt7a2zg0XQesXDgLNp3mFq/Dp0OHUZyy13pQK0XlXHCikLATCVcpR0d6Mp39HJRfRiIeMhiRUbI5RIkeFWqXiazaqiGjkWrMNbG6tYae7TaWwUCjU/ftX4F1OR3eElEa322lDjkzAq/KAcw76PTo6Y7YhbaOwSGOOr2iZ5hSNXuBZniPwnuMkjJbVoNOnNsGECkWpNscOleqAykzrMuz+S+hIjhjhVLRhwKi/FL76kJ0wUxsgJw20zpQOYE7FzgJkKiOIFqLh1aAy1avM08H2YQDHVMZA5cJbEWUpcLUV38VbGS8ZtH379jFCVGdUsQddx+sz9+onvBI6pmVudK1bn4fX1dhpOt36dhFFegZUEmUeJKpU7hpPMime9WlEtnfadDDyIjKT0BkcMurTZ3sZEx+EqNAYhmEEkpJ0T1AuVwpaNqhMqpxTf8AacR2lKGT9GHfcfiuNzDz6jMDt8MAz25rB/n176SRWtHSklA3tHeGtNafE3cygd61b756ym9MgmRlOnDgByaWZFfSVIdQfUYZBUOwtOSMTGgnvAzpQCc7zyn1Ep31CHubsY87DsU5XrTk0Rk48U8oXYZIhZcQ8ZSQ7IUwIY/oaw9QB5Qb6DEKcu7SB3nCCWrUJMPo3Zn40GHOMuDCUZ8+dQUwZAB2ECQ95WoMjRSXrniv2jm9cS8J9ltAhv3TxeUTWh03WMBP2cGQxRP/yM0i7q6hGCZV3hnqjgpiOHoj3hPglnHdEXMNSjUUlJGmGNmnb515Y37jMWXLyJ8Gws1442DbpAoyej7o7yEmLMSP0xkPDxfOXGZHv8FA9h5iHJ/FSMiEHoaAXDXW5XIUjznJwMjqmg3634E1MeoL0Ex1rtTr5WUVInqttAdxn4Doz4iaHR/tC/I0nE2hviW8JnUXJbImGrklnRHzVYfzChfOQ3PnII7cEjlHnlIeMKPR4+V134jBvxp589EuIeSBgC2QcZ0gZFd9yBBiRaeOYzhcPzZcYSIhzw7ET1+NNb3kbne57cer0aSR0fYc8mDgeYKJqhAn37Ih8i6mTRqR1uV5BVA4BlxcHl26vDekhR1FwzsNbSCjB6GBDUeyE3CW9HBxy8jtNx3A+Yz7G448/5C4BEwAAEABJREFUhlk6OGCf5+n8b7UHOH7yRuzZdwSDUYZHH38Gm9s9fPs7vxNHjtLxHifY6fToFC0w0pxhTGcu476I6NyITj3upZz4OgNS7p+LFy9Q95bJ8wwTHnSXlxZRocGfoVMnHpTCkM5diNGwj5Q6NOX6nDqb4Yknn4J4LSDaEIQ+RE69lXHOlDTJOJf3u+uKKdN33HFHccASr5xzhROoqG2LtzrD0RgbpLmZw/ZWGyDtW80ZytgMnPN47LHH8fGPfQL93oA3Ug3iNAZgkB3bYTRXH3MLiK8oN+ZcYSnibUQCR7uxyODLq1/zKnznd30HTl5zjA5kDQFlot6ocf3kheNIBkyo/zuUddO7NxjXGoYBMq7JUy7l1MoBUhDo+eefh+TOTO3IPdY774uyMAyh9pMrMiu9GTPiCT4T6hgz41wTTOVY+8eMYzhflOnAqI/V6H89lU4IicN07qNHj+LIkSOFPrvuuuugP767lVHRW2+7Dddedz10YGkwQCLdrP2iQFh7axtnz5zD2uV1NBsziHnr0OUB/5lnn4Mc7Yh7FZw/5b6r1ZvISXtzQSFL4ksOw4T7tsPDj/iusQSixbFjR3H48GEcP34MR48eYf4QWq0WV4piLdJjZgbRSqA1p5QPpVMQfaftzIx98yvA5Mt+puXT9Msq+aJyJl/lR/NP57y6qZnBzAp+q9zMCj4650iTvKgTXWXzBRqjTHuo9WptWkOFtmxbATXeNMiXEu8lB56yAT7Hjx8vHHCVxdSpGkNtlFdf8fkCD7GybSoXjVSn9sqbGUf5n/vRnH8ZaA2qU6pZlE7flReYWUELM1OTIq+M6qZg9mKdmRVtREeB2k7BzIqsmUF16g8+Sr8SsKoYy8zgFMkThNxwIpxOLiLcdCARTu8ivtqIiNoUYqLyWpjqlEooBOqrFHxULiSUXg0aa1reo2MnRqte46pcjGJ3brS4AM2lPhpb8+t9KjDqu7a2Vixe5aoXzuo/fe9fORjoXeVal/prPr2bWSGgMo4RjaLqJEw6sUk4RRsZaKNC69HYa7zxZAQpvJjKMqUxGI8GGNKR038Ig5yK03LsWVnCoUMH8LKX3YX77r+nSBszdZQqEVZXLxRGIYoCrnGCIaM1cnCn4w04Vp9zyYlUvsfrwD7XoTZtOh1EmRst59XNQsFQ8UFrQQ5U6BwOGBXsUeFMqDgNxgj4BZw/y8gTlYeiRSmVmOMg3jkE3FzeGXaduQhlRoIqvF5L2VZ8EU+mYGZw6kPHb1oGPsoz4Q8RIBLF7zwvDKnoLp4o1ZjUjzDv4Omw7tm7h1Hca3CQ11ANOiOOY6vtxpWIopxj4RBzs6tMecnMU089VShIjXn+/AUExCcMI9QadSiyp7FUt0lFIvkY0FHR2ConkuR3Vign9QuioMgTXUhRZ1TkZg4l3pTUq3U6G4YSx46CEJ50imhQSurjwINABydPHsehgwcQcR9VGdle5+3DkPyLKRuSZdHGi8aEIAjguMaY6xEthIvSnEZyTMeqTMNbphNhRqNBoz66cihSG41Rq1ZRoZJUvz4PRwPy13HeHe6jbV4TxuRZQidXaU6naEI+jzjOhM4NMmNJwPU4JHSyQ0aDfLmO1c0dTPIAf/xnH8ahYyfhGUXqUX5mZ+ewTqMX8V20Dbjuufl57NAREs1APhvlPKeTSG+QY+cIPddHR6bMqBQFnIbzWURuhCBpY64cY6mWA/0NzJRAOkwQRCDNh5TllPsgptM9A8/+ASsGdPL1EZ4GHao6D02Bd/Cki9FZHPY6oCeKbNKHz2P0djYROo5NpymkXMl561D+n3/+NPpci/gp+kjfdXhIT+i8jhmxBx3ylPSq1coQlOj8lsgD7zxlisjBkJKmciQyjp1zzc4HrAsB1jni44x4kbdau/jrHQUDgGMqGdQ+PH/+PA4dOshSQHPffvtt+IEf/F78v/7VP8e7f/Hf4Cf/4f+Kf/nzP4t3vf0bsdQs4bojSzi4WEaYbvM2oIeK66MRJVhohHDpEPGwi36nTZqLDDEGvRFCX8a1J6/DW970JtTrFaSJdNQAAQ/t4lOPNKtqX9MZle6S8ycDbOYw4uEkjTOO5zhOiDAI4R3XRQDXnCODIrHauzkAfabYhx4UKZylwa3UGlxwhKWVA7j9zpdjq93D577wECYp8IkHPofv/J7vw/K+g4zQb2Fts1O0rdHR0v7UAVs0Fm+8M8R0JAPPuUlTRa+XFhd4IAvRpw70rFf7+blZHDt6GDffdCNq3HMspsM+5LprqFB/Teg8dsn/0zyAm3lwQqQ8FIVBAHCvJXQkc/LTzFieFiBbou8Q3seDsj7qIz3kiQO4fuVlg2QP6o0GtH85KBYXFrBv336sXlyFbjs/+IEPYXu7zSly6hgUDniVByIjjUXrMIxgZtBYJe5zrVvjHDlyGG972zfhnntfCecB3Tz0eegT38LQEwPSn/imtDUC9R1pDezMmZCxRRRFxaFAOmJAW/H4o4+ivbUFFPrMSJt6MW8QhvBcl8DMijLhNuTtWY96RAd7bw4ZnVbtoyH3T57mRbQ6cAHHA0bDMQacQ33W19dxgYfHTd40aI9orIB0rlJXNUgr8w6X1i7jkS99CZ/69AP45Kc+hU988pPQ1zReOHeO4+XQfM557NXXAdbqqBL0PdwHDh3GTTffjLe+7W244867cOLktbjvvq/BHXfciWPHTyKgnjhx4iRuvfV26uFrscKotpnH8vKe4gZUfzy6f/9+UgkolSJUKStzlJ0TJ47j5S9/Ga699lra0PmCBtqXgpT7XansfpkOqtbiSS/HvWBmyCQ/1B/FoMUv7Ygi89/x67+/rfAQyH5cPbCZwcyKIuGiNsJXebWVbGmPCIT7yspKgbPqJOPy8zoMJJoZ91WEubk50jEoxpScaw+ojcbU2OKxUgXADvE2ot1u48EHH6R858U+UB/RRiAZFK0K5P4nf5lZgZPwFmh9UxA+KtMUSgWqu7rczFRd4Flkrvql9ma79SrW+xSuHkf5q8tfmldfwbRcecH0XakTIaWQRowolLjp6/V6sTCVq7EmEaP0LgJKuei/npYAql6DqE7ttECB8ipXvZkV4ymvMoHaixFqp/YSCjFIeY2v+mk71ZkZxGg5WWKw8mqjMac4q53Gk3CI6WojhaG1TfMSrC4jCltUPKpTuQxwQiMbBCGdywo3YgkVOjHCJeFGEl0kmOqj+Xt0fIkOfOA4fQ7ntOkSKumYfSNCyJN4A7fcfBPe8IbX4Z57Xo4bb7wW+nq0hYVZOoAltGabCBjdXr28iqefeZpKeZvRkw4COgc5HYiE0RjRIaCi0n9UMz8/x3FL8NzoOT1B0UpR2iajKAkVoU6lgyvOWMwr/jEdLyn6mHXOeRr1FIrwD9kGsOJfSOWk9WVUKOCcnuuIwhClKESZcqC8d65wwAPO61jvveN6HcwMeoSLdyzTO/ECQWXig+iXyiBcUUiTOIbWVMzJMsd+4pmUsBSZ6mRwRWPlxQPx0syKjezDAIr86NAh+VOq/morHh1l9GT//gOFwlQkpEEDrjrNJxmQnEguUq5XOCoVDgFprLWo3Yh001iTcaylUPFGhUyInmYOHd6ImO3KYsq1KeITx2ManAH6lIsbbrgeimTLWRb9RAfvHLxzhQMeBSHMJC8ZeRJjwOhbRpppHcJJBiqioUyJo/JCotVqFYZTDoj2puoFKheuHRpF2lCUachjynFCR4KTMIo4LPaMaODMo8QDQxSVNCR0wDJGJkthBcNxirWtDr74yJP4mX/2z/EhRuJaC0tIKBMZTbcMpZwV4/pZBEcH84Ybb8Lp02cprxE4NMzRk2IkGOkE+sacwDvWhajTOWam+NjGzuYF+KSLqhtjvuJwaJEybTnW1hnVblYYmR8XH6PQums0hOJZTo9O8j2hTOvbEOq1Ov3qESqUhX67jZQ661oay6991f24/bZbeEU8j063jf6gQ350EJUDBJFDm2VPPPkYNrfWkdLBHJBm+j79mFfRw8GEjmWwK/NRAA6NLGcZcQvIL+9CgC1y2kbHdUkOvfcQbyfaX8zrPWDqzMFsyt+EPE7QJp5BEJDuOfFbgqKLusL+1f/wK/ie7/4u7OX1fnd7C8898TiadPADRubdcANN28H9tx3EPTcv4a2vuQ7337KE245VcXg+gRucQSW+jFYwRDPMUSVeGMVIemMM231M6HCvr65i39IC7rrtWlx3/BD2UPc0KyXkdGAnPAAyLAxPOQstYGS4jnJYh7cyhoOETo9H6ENQbOEshQ92IbcJnesJMkbKc3PI2Vd/JDnkAa693cWNN99BNHLcefcrcfjYCTrV+3CCkczf/t3fwbe965244dabsNUdoD/J0R3n2Hf4BEqMUEoXV6hzJdPi/ToPqTEPqJ40BXKKkIfkQR8baTbquP/++/Gqr7m/cLC19I31S3js0UdwYP9ebKzztoP6JeYhNgojrPHmstvpA3CQPpxwjyd0wGMGSYwrkbw5LlT7TwcPcD794aHKy3TWS3TMHHVfu92GvppOsE6ncsIxxNelpaUi6rfOec7zsK/DSp9OaTE/9/LS0jKc8xjTIU5Jb8BgZvA+4JrGdHJCDBlgednL7sZb3/qNuPmWm9jeqK8vU4a7vIUZwxyQUt/ooGemvr4YY0wczDu4wKNCh1Z6RPOcO3MWTz3xJB595Ev4xMc/zgBBCMmn6qtsF4QhSlxbmTR3HK9CvVAmrSY8tM/NtPCG174Ot950M1LeFuuQn1IfJgQPw3xrFkoT0nHC/TdiH+0F0U9zd3kA3+ns4CJvICTr+n8vHuVth74sQHZKf1tz6PAhOsjHcOutt+LOO++AnLycykX67Byd7mdPncLDjzyCL3zxi/izD3wAH/3on+MjhF969y/jgx/8ML706OP44Ic+jIcefgT66r6ceF1iMODTD3wWv//e9+K9f/RHPOB9AU/Rtj766GP42Mc+hve85z348Ic/zHEfwrlzZ3Fp9SKeZqBG+A15uGg2m4XtkM0RnXJueDODbH+fhwmtTTyVnVCdc468i7D75LsJZedK5q9IvrytmRVtzXbT4uUlvzSfipROYUpzlQtSypZwU6p3z70j+RQomm9mqNVqlLUh9K62U5syYABK/a655hrs3bu3uIFQf627RF9Aa5ftUdBRf6ivj8/qhln9Zbu79KlEG+GmcUQb4acy4fJ/B5gZzHZB80xBYyuvVKC85hYorzKB8gIzg/AzM7z0Ub36TWG6lmk7MytwUH+BypWa7ZabfXmqOrURuLNnz0JEk0CZWeFkingirhqK4EJAwqcyMU4MkHKMqEiEjJSOmcH7gIuQEcppWEBDkwLQ5NQUTDWOmVFppNC4ZlakGkPj9XhFlNBZCGjgIm5+5zzAfuDjKNiewiNFoXEECR1hEUVOsHAzM2izBjRsctp2dtq4fPlS8UdM61TeWucaI9+qk3BpvCNHjmLPnr3cNKUXlKHWo9fohJIAABAASURBVLEVOR7zmjKlkqvQSNVqFTpMnvhPMBh0ub4xlWyZkdg9OHJkP6MrB3HLTdfh3nvupuG/iaf/CteXI+S18GjYgzHapuvpfTQII44bRhF2qJhKVH4RFV8QhYg5l2htZsVazHn0uBE2GSG5RGW+tr7J9azhmWdOQV/83253SCHPU3oN3gWklNEJyLmWSXG9qTWLx9oMKTejGelPzyylMRItPWnqnHgEsAqis5lBj2grXHbbiIcqBdvZlwH4qK1ops01hSkdxSuNobEEyqtM+PTo9Mh4nT1/DlLQqpf86Q9v9DEQbWwZEX0OW7jpgKHNr37iu1KVayzNq4hVzrVNdZ7jWqbKU8pCsqF2mkcyNqYB1HtGmggvlSvlkijDGXmdFKnea9UKEjoAZRrfnJElQUxjk7JsfrZF+gPXXnMczbp4kSPjgYk2EN6LXjkYRkaWp6QdEJLXURQV42ccy7OhZHKe0WLhIzlWmlEeEl5tK6oVsU/Ado7ytMSbkpm5llweDChLAx6iRjR+zu3uGdFedMpJi5T7JGU0iluL7QPEjODSv8YgzvH4s2fwm7/zh/jMQ49iszeEK1WQcY7cGUAQjqs0mpQajBk5jicD5FlCmS5ha7PNPZAgI/4Zyyh5lB/j+gwJ51V/xGPUSgG6W5ehKOywswF9WqFCp3LMG6AtRsD0bRMJDW1GXo25Vn03uPgwpAPCIkgeNFyn00NA3TCko/iyu27F29/2JrzszltQ5VgrS7O4/dYbMT/XBLjKaq1EPHKUK6UCpwsXLxaOVhSVSPuo0HMj8j4lfeVgKY3puGjeCmkQBuwPY19fzKnygHpF+CiSC3NQGbkKHZaUgu0zCl5GZFPuNdG9RB6PeUsRhQEuE4fvfNe78APf+z3wdOTPPncKPd5MNYgjSQQkA/hsiHy8jSDbAUYXUcMmkvbT2N8Y4OaDEe48XsPXvewQ7rlhHgdnYjRdH8H/m7X/jLYku+78wP8Od93zJn1mZWV5h7JAoQAQIEiCIAy90zSbrZ5eUo806lnShx6ZT2PXkltLX6SZpdXNZjfZUhuSINkE2CQMQZDwvoDyPr17L5+//t6I+f3j5atKgKBpaSJz54k4ccw+25997r053NJM9NWJgVoxVIOAeLaV68qlc3r91ddgQU9znZbuvP02eWOSgmOiqUaDLjI6USJh1zLl4OjspXEXbSr4mmCzcuQtIyOuKJHXsSbQzHLMPkgJNt+/b65INTu3UNucBsHz5z73ZwSL6/raN7+pnyYT+RDZ+/NX1rRD1nxSJUqzJrZzERs31sLCInMXStME23ZZW1sb3Id2djZJQGxhmzM1iqyeezjs6+lvf0O/+7u/pX/2G/9E//aPPqGvff0rWrt+VQk0pZFmHVB0oWMZunD+kqwXivDfetwRMulxHLhWyN0Y/fV6A3k/4v/c49Aqw0zq9raNaZpyarVXf47cvq+HPR4iO9axEcGoN6L+CMk2p0kf//gnZHl96KGH8CtH2YT38RU91pfLv0rUaBTgkLKmXL7sY370R9+v97FxGIGXA9Q9svY5wbA3H567ghe2rb43b/oEhhmy2CAIanJqlKSpRmwsrl67pvPnz+katMiLTMeOH61/Jcj4REBzeOU5DR6nRE4dfLn02B7P87r0Gm1bK9oU4OJAvcl8c85Og88Im2N98VjGx/Qwju5zGTk/e/ZsTS+/v/fue/TYY4/p1M0TS2+e/RO4/rjRl8hs+ydYv0VQ7Qypvwflz7e/+sqr8hjra+u6dvWablBepbzIqZDrr7HWq1ev1kkqb6Ds0/1ckmhoQ5NOu8MGslnT3Ov3Or22DBosk731eu0PcujYYsORUSZJUgejDigXFhZkv+Hs7enTp2vcHViaNqbdCFth8Pqk0L/79TfvE/FW24oNgME8M3he4+31HJSuGyMP5st14h37SdProx/9qH7xF38R2SvQvVnZx0xxCl5rRNT8Mh8dK9gnm/amqennsb/L5sef53Yy7IAGHsO0j4haxo2bQVymKcX/3/5GhCL24S8b1HMfQETUzfxc3/BPRNRjeD0RoVvf8bp+F/FWG9P1L4MEexERSpKUfkld3nofkaDrWQ1JgSPY5hjVE5p4EYFjsVGb1gxxXZIkNUImqu+tTFbEWtBgfEKfCQzzwCUBizCk00mF4csUShkvl+vzvJAvC0CaJjAm0wxBSZ5natzMuA0JFra3dtmBF2pQJ0YYYcwScEgxKMbHQsS0GLQWrxPN14Y6Z0GpRmRsPN41AmwbHRuu7e2t2nDOz8/Vinfs2FEtry4DK/KvVKzf2NAAw2ln6fFNiwoDnCTQgiApwcFMxgMwmWh2pqkTx4/oiccfJmP9fjIrT+ntjz+khx64S/fdc1p33XFSi/NNArI91jAlmyDoMOU+5IBpjWyIg8U2hiBBuV87d0FnL13B7aUakiEbExTtsYNO0pRs45Aj1g29fv6ibkCTXbJvoylmN8k0N78kf+ljaWlFs7PzSpOcQKLUaDyVP8u2R1ZlhDEwnUy7CePuEtRaiYYYySlOdAKkaSIrRERAo2kNJca1omMKDjlGNiJq/hUEKYIKvJLeLCveTWugWT2W+xXI1fz8AgFNG+M1U8uS623UmjeP4jxvp9PmfVsRzMHA6zdu6PkXXtALL74of5Y6ZwMyxBH6c4+bOLLt7R0NBsP6qNYbpOMc2XY6MxiJDTlrv4Zhuc6G5Abj+KMzjaKpNFL40NBMZ7bGr4Mj9vq60NlGekRms8JAJyHkvFRKYNFo5MrzVEGgYTkw7yzzlr2IqOlkZzO1bCLzQzLa/d1tZWQAH7z/Lt128ggBd6GUbG+zmbDGBn1GzJ8wfqIGtEyhrwOukoB8RIYtSRI9+OCD2iJ7NkGfJvCs0SjUbBUEh6lanYaKZqppTMgMboiQR525GXUJ9q9dX9fS4nJNmwlGdga9GkM3H6HPzc0ry1v1R0OqxozW+2M9/fIb+jef+pw+++VvqyzmlM8ta+HwMeGdNI5KU4gRaYZ+zmiwswVdBsjxQKG+iqzS2+57QJcvXEGuG0qzQopUVUAXeFgQOE6Tkk3jUKomyiajeoyMuuWlebKiY20QRAWnQs1mi/Xu0LZUmXhtqfZYz8XLF5XxPnWAR+ZxgtxvbXZVlanmyD49+OAd3O+qHO0o01Cj3raOHFrQ3XedJtBqyJnrXTax29i2JMlUIAcvvvSKRtilRmtGAucBQf2Q4HYyHQhEVeRNMttzrLHBcwqPWmoQXKRposT0CCHnFe/9nGoMj0BLe2T1xpYB+DXAfkWE+KuUPo0iUxsejjm9+OWf/1n9/E9/VDeuXtL2+lVV2JSZRiYiXmk65Jh7BhvR1XS6Bx5jJdMtTbuXVQyvqj2+onz3NS1Xl1XsvqCHj031k+86rQ+98y49efeKzixONFtdU7O8rnbe0872FaVpyZoS7cK/69cuU7eJzVjQ4088oNXVFWSypaoaYjf21GgG7ScCVfWhZcRUaSI50EqSREWWC7Gg7ZjKqfJMtE3r+umkVLA5a7eb4D5WQsMHOd3ZI3GyunpIy2R9h9AnsAlFq6mFxQV4dVhpFYyVYL8W5Ozs+YvndeX6FY2mfW3vbej5F7+rjxFQf+IP/43+7M8/qz///J/qc3/2GX3jm1/WlavnNRjtIftdbW1vQa+s/g+HiiQ0wZZHlahk/AuXLivSVP1hTxVrMiAOEna9VFX/SVLRdsLahrrvvnuVs7gM3Z+yefSmynYiZQxnZBvIg4MPJy/8JXwplGcNvfzyKwS1r8mf7bb9fPbZZxlvrHvvvUf33nM3tqcNXYR6NTQ324GuU/GPHn3kbXryHW/XFhuuNE2UMg8qpAx6l6VUlpVK6JskqUpslAOjjDZZliHTDU6L+rp04bL2g8+rmluY09ETR7V65BC+Y11Zo6nO7LwKNo/eEFyCHiPo449OBatPGcsbxTGy2yTg3MMmOgN9kc11g8QCexV4sQtPxkqLTIFOtmbampAwGKE/LF8NaOLg1KVts08NCuybbf0yiQPbo1deernOsH/us5/Vl774BU4gntEbr7/OxuACpw7XCZi3sF0DwDajUoGs5ClrzHOZTgM2FxPs2RifNhoO2NCt69KlSxrjC0a8K2h7hA3SKqe/M+C9tDAPnWc0ix1cwO+38CNzszM6gb84fPiIlpdXoHGmWTYO/gLnytKyDiOrhqO8P07ybXF+QTPtjpYWF+VNwgMPPCDz94477qhtkH2IIMAUvkQkMo/EFRH8K0VEDeLabyueE0khARFBn0QRcMJMl+p73XJFuO1+RcT+/cFYJQIygW8u91vozfGa+Fi/Mwzht+n5sY99jBOBT9ebRq/bccjRI0d05vTt9drH2K4Sm7axfkNr167rKqditp+W98997nO6wGmDx/Fc3qRMSSaYB35OsBEuI/bXEhE6wNP1/1vB4xyAxzN4LJcHkCMjluMDuLX9GF9oPI3fQXuXHsN1CBc6NlVFvOd7Q5IEfBC2eFzXR1DL+ykJBt/zhJ2beAjeV4BvA9qnNUQkCiBJUkl0BhJxRQRBypq8Y/Hux0xok2XdIzDjNQNVGiHgSZLU92ac7w1m5BSCu6wQloM635vZ7j/i2MnC4J2Qx9nlqMGBUJom6pO1suM8xpFFH4Wx8bJBu07AFKrRk8cxJMyfYWDMZCv1iCAnwyCJK0XRjK/H3sXBOsD2fHYoDqxXVpZR3rwmnr/A4S+53LixzroG6rQbGhPo5BiRFAPs7LMD65Kj8OFgT7MzTd1zzxm95z1PElz/iD7wgffp4Yfv1+FDS9raXNN04jEKzc91wDWXs4+hqRKCtHq8QU/O3AlmOWMUEVrBAElRO+nr7Nb3yJI4wDx79hw06esljrXW2QD4t0UnePMeweCQI/QkzZWy5jEK4TVPob3XaQO6RSA6RFlq4SKIDujVROFMe7ezQE5RzhsbG9rguHqK4JhvU8ZwG/NMXKZzmqbgn8hjuY3fux2v5XYRgYCWcjvzwmNnWVYHZnaucwR3JU4iIqnbeQz3M0SEGhjS2ZmZ+p3rOgS/VmLf12PaMGIsXWcHcN/998tHjPMLCwQJq/J8fudyfn5e/uLGIRy6+1s+JyhYKGpaGi8bfZce+wZBuJ2n11ZhJF0fsd+2jzxOoYudbB++DTHqjjCKIscwp/K7ARnKERu6ElrmWao2uDZwzq1mIZczyNNJnN2pk8dwHHs4yBH9hkrSipOH5r4cMsfS0iLyUtRHxAusNc1TLS4vyp+BDpQ9Z05/QTBnbMsv7JQ/SpTxPIW/yyurWuFoeowjHvSHWl0+pGtXrqvV7MAjgW9GRm1IoNXViOy1koaubezot//Nv9VZsotl1lLanFeZttSaWdQ8zuf0mdvlsb3OPpnjPE105MQR9Qh8JuM95QTZDqQW55c1HFjGU9lRK5EmrKkLzeyEcwLICcFjRpCckKnL2UzMIVPH4d8GG8cM3Z1wpD8PDmV3pD5YFa4eAAAQAElEQVT3QWDUJ2htILNplqlLcJpnKU54U/PzC7LMT5D7BNrs7m6I1K/GZNgH/hxrNdY1gvPF+RndecfpOqgsoFOR5dplc1bkDc3PLeq1194gvEg0Q/Axgfdd1jhGz8XVICgZDcbIdKEia6iPEz9LZu4NdPI8Acp1TpO8iQ1sTZoVStJCU3AeMU6f9STUe4wpco8pVKPRkHnXY45djtN/5qd/Elw2tbw4rww7M2J9uwRY/pWVCTQ6+8aryOueIibKCZITjZSUXc02SzXUVSv2NJPu6diilE/WtHPlGUX/Dd17KtO7Hl7Wh957RnefzFT1z2tlrlIRPY17G9B2XasLM2pkkv9zrJfZZCXw9dCRVd12+rhm55vq9behy0gl2fCilfK8x/p7spybJw6gbHfvufsu3Q2cPHlcd5y5DTilI4cP6Wd++qeQ87H6vT0ykJdVYVMOEcw/+eSTsu45KOuwqc6ylLUlrGuiajJWlqay3fbJm+12D5rssWldX7+uN954jQC8rzG06TGus9C2rUUjhfYVMj5VUWRqNHMVeVrP3+B5Z2uLoPdVzc7Okd1dUx+/IlZXojMey3IaSao0ywDWCn+8zkaj0Ap+wu1GN/2dS9sKxEMTgpqdnR05ePRzgQ3zl/CvsbG/dPkKc76mz3zmT2Tb9+EPf1g9bLp96hqnqR7XH29rYitsUzzHQw89qF/6pV9kfSO1Oy2ZvkmSyHbFdjwiWJPXWdV1FXJVQtcm+uH5va41EjdbrNd197O5WV5ZYc3X9Zv//J/r1//pP5M/Wnb5ylWtETyZh16Ds5V91uzMuZ8XFhdkmpT4p3V84te//nXszBDaFkrhTwR4YOs85yyBaaPRqGla0T5NEx0/flwO2u666y6TmWZRr2WODfFVgrVvcqrxwvPP67VXX9Umvsc+0OuoGNNrnpub1wJ2wfbdtF0i6F0keea5MsafwTf43nKU55mSmzQy7uaH6WU8IqK2ebOzM8hcU6aJ+9gvGD/PAXL13xXodObMHVpdOaQlMty33XYbfVr1vfsdIx65/fbbkYcVDQlUHWT24KfjozNnzsg/eefxUuijm9cYn5MhU1N4VGEAXEYE+rwPbub6A4gIV/2VELHfJmK/dOOI+AtjHtR77IjA30xrMK+Mt+XYdDK9LLc+dXCc5Xc//dM/LT8bX6/B63ebAQkPf/zH4P5ea57nNf0tc447PO+tEBFvPka8df9m5b/jjddjMO4uDd9/b5wPwMPf+j4ialpZZgxeg0u381guhW0wVMhziY0w+Jmu0HCC7k1pVjEOxc22CT7I48BmV/Iu6rKiwmAcDJZR0zXxg4XQguYvBVi45glc3NgE92ARIXewEPnZHc3ADgpQoHQZxBcIVCBKU+6mSnAkkUgpwWsbI2LkpzhiC2oFMiaMMfOYNrTb21sIehOFPaJZsnQ7ZAcnOOeKMW0E3d9Gyoy2gXH/NpsBP09xdB7DDsHjWVlPnTypB9mBbmOErOz+TyV2mMP/wUQfhUlBLgXZimCg391SGmMNyOTsbu/qHe94hB0sO70zJ/TjP/5+feDH3qd3P/V23XH7STUx8qNhV4P+joYcvc7PzdbOdMrafBQ5rZVMsrMd4nyvctzV41g/RSG3t7Zr43sNwzeHwQroME95jWMwO5o0SRkr18bGJk4ktL21QxDWh4mJ6rUWuUwnr3+XzYSV30pgJbHQ+3d+L168oKvXrsjvR2QAbmA4rVxWFPOuA89sWJyBsBGyQpmXLlNwdJuIYP594+5ng+kasW/I3M4QEcjFFGc8RhgrcC8wzFldZ3lxG9PD/T2v5cql+d7D0G8RZFTQwIbM7XzveWx8LXvGy2Be9+CZZTVJE02gsY2A+9kpb+1sYfh7GhIUO0g9ffo2rRJ0rx5aUYPgN0EG126s6dz5s3X2xGMZP9PRdDH4OSKUJAnKNdWAYNpgvPzOOBi/NE1wQHktqx3kmi7wdK/myxQZqMjgjti0LczP6q47z3DCQeYVfKcEFXOzHeRiDG+2mUfKwGtEwN5qNbWxsY5RX6rXMSLTmfLOejCLfESE/Ln0dZxlu9VhY9ipHfDWxjZHqpuaEkRnKdnESahRtNk039D21h7BZhf5GcKfUrt7Az3z3Iv640/9qRqtWbJUQ7KBXmclVTnOfgLvEk3AJ8jklTiXdp6pHPZ1311ndO6Nl9RqJNC4x5hdIdpsbu5jzGc0nPTJcE00jVJZkSqSqg6QRtAwVSk6abXZVrbbU2O7p9ONOZ1I2ppcXNP2axfVvbSmDpnqbFyS6d1QgFIoCMhy7e12kascmu3iFJcpdzSDDDv7gpDKnyGtsBGB1cmh2RSZd+D3vh96j8Q6ijRVTnCXwVc7eNuI8wT6EamOHD0On0fwr1+fiKS0nYdvrVaj/jyus5ZX2QQPOGny55E3d/t6gSD1medf0bX1TSnJFWx8Z2YX1Gi0xIOyvFCnM6POzFx9P6Zvo9nQL/7SL8m2coos5NAV5HTmjtvlRIB5bKd9iE1Tji3d3dkjyHxD/qKZ2zuYLIiSW61ck8lQtj/D0Z4azZGKlKB29Jw0elHZ9FXddVJ67xPH9NCZWS0VPc0mBOrpSCM2SsPuNhnQXXmOAfxdW1/Xjc3rmpkrdMfdp7R8eEFpI8heDiQ2VGNkudFuaQ5/cOddd8NvAilJu2wa/HGYG+tr+uY3vqH1tas6fdsJnTxxTPfd63ZnZJx9781nkaeqONXY3d6gHKi3u6mkGtX33hxdvnRBG+hnjwDbvB+ywTENFwi2GvgXQ5omsm1okXW1DjQ5CSmKQs12Uzl2MW9AG/jtTV6JzE3KMRnvPnI9UoTEX1UEdogJ96ESn9HHLrssqY+IOji07/A8EYEu9tkY7dT0so1eIThzuUOwbRuVwaslgsJXXnlV3/zmt9DpVA8/8qi2trb0yU9+Cho0dN9998m21jb6RZInS2RcXXeETOKP/MiPyGPMLcwjB6vyOsWVJIkyZNZ2qiRzPCaA81rF5Xl9P4R/Z8++oQmBwaOPP4rtWNGli5fk30P+jd/4Tb3++hs1Hltb2xqhrB7T6/QcHTY8RaMA34RNzq4eeugh/YN/8A/k9x10i2m0u7uL2g7rNqaH33kMwxbrM06WzRwaGE6cOKG/9/f+nu4g22s7v0Dg7HF2dnbZeF1XRECPovZj9mVuY1r73jh53Apf4DEPYMLGxmMbJ6/b5RzBu/tERG2nt4kTRshWAxs6z5yGQ4cPa2l5Wd50HD5yVCtkqufmF7QIr/zuMLQ/cvSolgiwjx0/Vpce0xuGRZIf84sLSvNM5ssP/8j79SE2TeaZ8TTOpn2TzY5xMX4RgV5OajkxzqaX1+4yIuq1+9nrMx0Nfv6bQMRb/b+/fUTUVR4v4q17V5qG5lGXEwrT1jxbWFiQ8bbfS9NUm5ub2KqOm38PeLwDsL753g0sjx7HYxo8h8c2ROzP73YH4PVGRL3+iDio/t9URvzg/l6H8TsAP0eEXBp084qIGg8/Gi+XPwj87gAiQr4/aBfx1hiuiwgX9bgHNIjY7+N+BsuA8Uh8YyU55MBkdV/ZzRAT0Q09wEHpDhGBEchqMBMsaB7DkCSBYgYGo8BomYEVAjjGkXVBuKwV18yyoNr4TDF2FgZxmfmz7ESPHDlMJmKWmkoOHPf2dnGG/XqMNTIDV65crgXE7T2O5zUeVhQbLxvDMdkIG8Rnn/kuBnxdE5zviCCsT3Bnp9vAyLhuDyVNNBHRRH3cfIbszgc/8JTuI3v9yNvu14/88Ht06sQRHHtDYzJnuzsb2txYq2F764Z2Of4u2QxMMIQj5nTw5wzCFsfVmxg4f9Y0yws5K21D6y9ebJFJfuP11zQhoHFAUE4n6hNE2nFJoUM426WlFRU47jTNKZvQbSSvN+G9+TEhaCtxghMMjPAcGUY5zzPBGgK5/YBplgBtaXFBp0+frsE7dBurAudkeuUYSONcYdwMFtQpQYDB9wd1nu8AXCdZkMQVGLqSUgSdrVph3c78tLGpX/CPFbvRaNRGiEf5vcFtXFpx9zAG2zgvlwfzeyzj6Hbu776WvzHGN2Otfm88Qac2lIHsbUP3EsdDnIZ8pookkWXZMmL6eb0OMOxkPIbHNX6mh+XH4Puc8SNCEYHsDaD/sAaPTRWoVLxTLdMtgrIFHOU8R7Y5gV7wNk8TVfAVSsm/s90hGMiMHxuLCdm5+QXLdwmvV6DhRJ12SxV4H2JjUOFYG8hnyhg+edlEXrrogI/4fApSwqNqWqnICvpUyimXFlckzngvnLsAL9oakpUdEKzUQR5Z2kpITpppt8dayH4vrBxWZ35Jy4eOKc3h3cy8Op1ZrZOZO/v6K5ppZhr1toi1hipHOzpzalUba+fV790A3wFt2yrJ5C4trarLqVcjz6ifEFwParoXWaoVaHLtwjmysFKG7q0kmY5UwCjRoW6p9rVdLWyPqGvoZHNew2sbmmztakRgnYLvFDwTcN7b6yqjrx3/CD2zDCbQcnFhQTnv29CuyPM6ODeNDTnvTx4/qscfeZg2ocW5OcpMh8hetZttNiE7SiLjSBj6l1Kz1ZH1YoJejdFLCEugfan+zkCLzbyYfzCpNC4TlUmuwXiqtRtbOnfhEvoWBKKLNQTtRrwz2LaNCLK92W7glD/04Q/V9mwBnZwgGytkTo275d2yOeQkaoNsX5MA8ijH1sePnVCSJPCyL8vAZbL1W9ic8binSKa8m6jVLNXKu0om19VON9XUug7PDXR8YazDna4evWtBj969rCNzU2XjNaWTDXg7URY9lthVWfbU626p19tVn0zy7GxH/g33FoHYCFocxhavIJOHjhySsDO2x7armzhof9l6k4TA7s4Wp3rreua738bWrrFhWdPzzz2DbdxWq9Fg/F2dP/u6Lp07qyAQng57auehhARHSrB95cq5euMQKjlxmJVtaRopm8epDnOE7+CqwUYlSRPlRaZAwSJCaYqUIGeRhLJ6cxeaoBu1jBCtL60s1XTzugTubh9KCLArlfBSVcIYmSa2J5nHDeY7rCa8igj5zx5BouXNspfAi/F4rJKg3KXxmnC6Ytv+ta9/Q5GkbGa7BLivS/Re5nRowthOhIzwDT6Re4yA+HVs/8svv6ynnnpKtsmb2ISUtVgGPFcGLsZXXEWBXEfIdT18xOzcrFpsNNbIYr/44otyoHf77aeh+Y0a/uiP/1gO+rc5wfGGcshJsk+6/Gye3UC+1tlcXb16VZcuXcRuLup973uffvZnf1b+nWl/Sc7rT9IUebDP7Wlra4tAfSTL6QI653F2sNXG13gX+BPTxnjt7u4pInQ7meA8z+v/sGeL/k5ANZFr93dwO4tv8ppMS4PpZBp5jQ7gevjpPieL9u+u73Mi4Xdul6ZZTQ/383vzwgknP3vD8Pa3v52T5x/i5PmD8meSDR/84Af1gQ98QD5l+MhHPsr9j+uHf/j9eupd7yKp9g796t/5Vb33fe/Vh9giTQAAEABJREFUe9icvxd6/NzP/Zz8MRHHE57Tp6XeFD388MPyR0gMnss0cxxjvsGuWpZ8b5xMG9MsIvyqpotv/P7W0vd/FURE3TcivqdZxFvPESHzIAItQj49h+c2mH572GhxmeYRUfPTOPr92bNn9T/+j/9j7ZdNT9PR8m5606VuOyCz7bYR++NHRD2f1+h5xeU5De7vkqq/8DfiLZz98i9r53d/FUS8NY7H8FrMJ5ee37i63hCx39b1hlvf3fre80VETeuDe5deY8Rb9a67FSLizceIt+49tsHzGZI2jsQ3Bgu5GWPhMVJG/qCxmeR715u4B20dfEwwyp4jw/CNCWoNaRoY8D05cJhMRjLCVj6Ps4DCrq4e1sLCIm36byLq+axUHstGxGWCIe2S6djc2qiV3fUOphcYw4GjBaKPUvZRxmvXrursG2/Un99KotI82Sk7Dxtb49AkuzngaNuBS5sd8Iljh8k4ntb73/duffTDP64PffBHeb5NKUZ/AafTxYnsbm9qe9NB9ZYGOCMRCOVZomYjV5FjoDHiI5xzj2DRAt2l7JNtGGOE2UdojSyk62xwbJSyJNUqO+kZDOaZ205pfmYGxycCli7ZhT2y2VsELGMMeqUkzRVK5QwOKNXrhxwqCe4rArMCHHKyRTbMNsrHCC7uu+9e+WTiJMd5C/MLjFPWkKZp7URyDKD5Z1xMP9PY/XXzOuBxeVNhI0IRB5Ds3ytREqk8ZlE06p5TnJz5Z/kxL3pkiwYEez0chA3zjRs3CDSu6hrZe9PDnZI0VRM6tAiWRsjNhACkgaNrAg2ctGXF+HpM42NDMMbZVXR2JqfAAc+TbfPcZ8+d0x7HyxX88OYMRGklRZLgcDdrg+G5OgQRDfoFhCwahbrgOYVRHsPzeP2e27Sxbsyy+XNQdPToEXkTOE9AXTRyGRrI04jAuWTTU8CHlDFbjFlkmZzNLVmTg7zbTh7XFB3wO5F9XV+7pvFkIP8KzRzjZ+iNeWADnjBGmiZsVNvI7xxlh8C2A60TjclMTQjktje3FQS687PzypARlizT+Mrly5rQpgX9rMPWk3n0JPd6aff62Qu6vrGlV944r9fPX1L9/YALF/XdZ56rM3K7ZCqPrC5rOtzTXCuUa1cLnVLVeIONaKm1a+eUJhPm2pLp1Wg0defpM/oO2bxgXWlIM9R1slydJFFFVmyW+gfIKp1pz+juxqxOjzNd+7NvaOsrzyh57bqODFLdM7Oq4cXrSnsj5aXkXzSwsR8SfHbIDieMZXAgOiBL3mo2VOBwW0VDR8leLZMlPHxoVcuLi7rtxHEtwSNiOT3x6MN65KEH1MwzzXU6dbC9uLhEgLKgc2S15+YXNTu3WOtct+vgs8SJp0Aif0SnwTyzyJc/f71FENEfTdRsz2qBDUaL9VQKrd/YqMe6dPkqNKnk+gRaT8tKKThahq9du64IqYnNuXDxPPo9UKSJdqHPAFsxwJGNket2u0OAMwCfTXS20iL2cWV5Vd5gzXRa2Mo9bW/foA38hw9pTNQpMi3PtKHbUC0N1Cq3lQ4ua6nY1mxA35ldPXxnW+9826pOrEw06b0hjS9rYZa2RV+z7UJTNma7m1sa9YcEuJXuv/d+ve1tD5PpJvAlM7zJnJeuXFC3v1cnQVaWD6nTnqvXe+3qFX3xC39Wy/OT73xYLXRiZ3tLL7/8kl597RWC7LP6p7/2j/WJP/g9feL3P6YvfO4zyMtXdfH1l7Rx7aLmZhrQW2Q6m6hGVctzkqTo60RNkg0L8CjFTkyxDQm6Yf1GIqFnInIEGtn3pImmKMGINqiF9rDB1uUJ7yoMp6G+x6aFQoikaI4d5Q18mmK73P706dNKkkTmhz8TbHvjoM8+ro2N8sY3ItRBljJ0vAKBZ777LJuya3Iw676zs3OcKK0Da8hCW6cJOpM01SuvvCz/j5b2X+9611O66647NWQD2kImPIfLDrYpy1Logf3ApzSwgU102XNZl43n1etXdZFNl23S6dO30TaV5f8LX/ySsrzQCPswi13Y5DRUEGOCH7K93UO+IxJ5PPtO+wj/est/9V/9V7VN/tjHPkZgfFFd7LXn60LDIbJpsD03Ll6fabNDoD1hE1EQZLt+mexxq9XW8889r3X8nT9WYXqsE9SbRkvo3Ax6bD9mXh7Ycs9hHfD4ln/XVzCngq4GP9un2oe4dCBvPlmvPLfHcrsWPsSbB3+Z8iJZ/fPnz+sLX/ii/piNx+/93u/Vvzjym7/5m/qn//Sf6X/6n/4n/Xf/3X+v//q//m/03/w3/63+53/0j3T+4kXZZ1+6cqWmjwNrB+yPPPKI/D8i/uN//I/1ta99Db3ckPHwZuOTn/ykvvOd7yC3bez0vHL8qnGJCJlOvjf+4ooI/v3evxGhiPjeyv+NT+ZXxP5YntPg+Q2mkYc13/1s/lmOXPqd23qjYpxNRz+bt27rOtP5YG0ex+/NA997HJdu63o/+951hoh9nHxvuPWdn/+m4H4Gt3dpuPXez57/AIyH793mVnA7P7s0+P5WiIiad163bl6mkZ9/UPubTeR3ns/ge9e79LPvDYkV34pjZpmgJraZ4pcmskuD3x90dunsoYXOi7KSRITqNhi2MUFFSjBKNKAE79smmDd4nIjQKkc5JQYuwyHbWVvRDDcIxvzZbCvfECNkA9cniHawc/q20zqBE51lN5wkqZyt8/w2gA2CmxYGa0xg48C+TZZxOOgRvO7IAc5Mu6kEvIYEyofIdLzjiUf1Q+9+p5568h169OGHdOLYUQKUoXa2tjiq3lGDTMLGjXUNcerO2KVJogWyYvMY0UZe1A67oMwwoPWaVClNEzUajVpRCwxQgiGeYNgPc0R15913czz3Nj1w/33y5xbP3H5ax48dYd4jONM5ddlIBAPNExjXxijJdfnKdYz3Ls51oDRJZd4skiWcJ6tx8uQJPfLI2/QwuD/+xGOM/SBHdmeg6wpOoI2DKpQkOB8cyAyBfKvVqvEyD8zbDNxKcLPCuF1EMLtqxY+IWnDMY3G53AfV74XxPuiTEVAMMcY7ZH4MQwIjj2m+GHw/JoCwjIjL/Ty36WPws/EYY7R7bJQ8j3F18GzwfQNnQ1eCE4IAcM6LonaEeVEoy3OySHu1gzgKnZ1JsXzMQ6cuWZGUddqIXCW4L28a7zTPVDGg+6bwbw6+7tOlJc9nvIyv12V8TK8mAVfRyOXAPGdO4+2+XovlD5JpaidfO4kSJ14qYb4OTnJrY123nTyp4xxXVmT0HIAvEgg6cKrYtNm59nFuXq9PIIZ10DWC1oKHgUwV4NWsDbxlMWGyAP8VnNfczGy92VtgvDQRAeSM2p0m/VT3iSTYfHRrh58WuWYXFtQge3tlbV2bZI7XccYJ9Dh95jSO/y4dO3xE01Ffr7zwtEbda2QdNwnCrpDVvqb5TqXXXnlanWYIddNed4uN554eISC7cvGKdrZ3NdOeUQOaNhLp+vmz2rpyUSfY7L6DoOLxE6d0z8yC8ovrmr1OwLbeV3F5W7vPnVV6bUcPHj6lZLevbFKqizzZqQ7IBEYk2ubZvLFMmV+tZkv+8tK8bUFNjwqccnUIhiZsfApsziw67y+nPoGeePMAKdDtXe1w0mTb0SO7f+nSVTUI5iLJav3a5URE5km7oTyDytxbN22H8qKhLC/qAHhCppq3alK3ZZvBiYPt1vPPP1//glNEqEMwZhkx3imTO1i4wmmcAz6v4erlK9iwsTxOG/1M3Kfd0ZiNUlA7ZJPqj5AM0Ismm5cjbJxtM2bnOmTORtrZ3tA1xtvZZNOD3jVYc4NMdzUgwM5HOjwntWNLi42uZpINRf+C7j7R1Ad/6D7df/uMpl02TeM1DXeuKEY7KjTRzo3rWrtySevoyxj7Ox4Najr4oyrNZqqjZLabMP/qlat69tnn9ZWvfE1bZGRXsKm/8rf+D/r4x/9Iv/7r/0Rf+vKX2bx9V/4FCX8p0P9BSA8avUDW+6tf+rw++bu/rX/9v/wzfeaTf6giExvhNYLesUbYkiU2S82iSX0BfZs6fOiw5rC7CfbMkKHTBiEXFXRyOSaYTNjUeHPjEwRR34duKT7ICYgkCWg2gXcltjRT0HeKbXSwMcX2+D4isJ+rdRtn1fv4HfPKvqjBmjc2brDB6dfjuJ/tg2X0k5/8tLIsh98z2tvrQY9t9HAenevUQac/o+0x7rjzDkWERgTQpwno8zxjrDG2v1vr6jF80MxMBzvdqKHRaNB2hP3v8b6FfZnWH3vzd3cc2J48dRL/sM18W8y7J3/nplLoV37lb2v1EHpM1n48nurw4aOcUtynJ598p5zZ/Zmf+Rl95CMf0bvI5u7Ck//w7/99/f2//x/qD//wE/UYppflvcKW+X6MTwXtGtcF7KrvrRNNbKK42siss/d9EhZf+tKX6ySPg91Lly6xjlZNb7cZozNdgncHqVtbW/W6TcMROj4ejxl/8iZMsaVT+LMPpSJC5r0DwBH6kWODF9iELizsJ5IOYhFn+v3Tc3/0R39cB8bPPvucXnvtdTZ9r8ifpXd84Ux/hW3OkKNWu63L6NA/YiP4sd/9mH7t135N/+YP/kD/xX/xX+h/+B/+B/3Df/gP9Xf+zt/RN77xjRr+6I/+SJ///Of1pS99SWfPnq1PL7yZ6KDrBuNlPO0zSnxVURTy5flcRkS9lojw498IPI77GyLe6udngwfxvAf3Lt3H9RFRz+e1jqCz8YmIWsYP+ri98bVM+73b+Z3lz6V55DYez88H9b6P2B/L8xnczuC2EeHizVjioL6uvPlPxH6bm49/aRER9TrcIGL/PiJqmTC9vb6DUly2u342HMwbEXX7iP3+rjfOuuWK2H/nKr83eIxbn31/ABFvtT+o+/7SuBmSGQIx3/QxTCaqSw/uIx4LtjtGBEekJaFqJWG0iLXqTILLwLFmFqgkkZ+zvMDItDWPEhgszBlO3oIYEZqfX5CVzr+La6EvEXpFglI2a2NSoeBW4tnZmTqbN09g2ScQuYzi+hcltji23GDXvEeGyXju7G67u7I8of+4hvF4AIOnWuSI/vjRQ7r/vrv10Y/8hP69X/4Fvfc979LtZJJnO22NCMZtVLscraRJwtJCPqYektmZ82csk0yHOG7utHBMHNc7kBzgAEdktsajqQxJhIyHmWvG+f0AxxeRYCDb4FNiEHfUJ4AyPYsiU5/Maw8j1wU6BAfHCBJthBysHsIw+gtXkzEGRql2t/d0mYDAa77j9jPybvs4RnkWo5zjSIbwLUsT+XkGw5GTEckx4g4AZ2iT8WyaOhO4u7uDgdvDoI0lVeA2qQ15D/oOcaw2sLx4829E1Mbe/LICwhrZKBr87PUMByNlBNx5VjCujeVURYEMEDxEQE/kwwMG/ySmMVDBcxvRuj/O1eUcAa9lxGM7oNom6HEG059dt0yOMMYDcNwlC2gYQE8bOTu75ZVV+F0poLnp3IdHs/DvMsGMvwjUIB4If04AABAASURBVFCxc5pljoLgKCKU57kyHGQFHQbwy+txf9CsA3nPaTyNiw30JY5afXRuR+G6LvK3yxHtPu2GNZ2Mk+tLHH+bYNBlnqQ6AX8XcVIQXIfIGAeErAi6RfnA/fer3+3rnrvvYcNwSXYWxmGCs9ljA1ZisJ2hn5+fA+es3vzNE2D6f8574fln4d82c3eVFwRWnUJJUqJ/BcZ0rJJMe5ol2uRUpmSd/hnAoydO6IGHHtbpM3dplcCaHYHeOPsqR88E3wQTQ3+xcNrX1778x/r8n/6OvvT539Uff+I3tLn2qvLo69zrz2vY30S2q3rO7a1dfeTDP6Onv/2s/JGWCcHZ4aVFfffrX9V8nurYXEdTNq0N6DXfH2l89rKOVQ0tD0Kro0zzu1PF1S09dOSUst2BRJveTldpmsvZuYQSEkCS4ARgRaZHikw5KBvDtzzLvJ9nbmSPILtkk8+0KjkxKAiWe3vbeteTb2eD0FAalWxzpgQgUqLnn3+BIH4PGvaR2QZzVMiy30y1sjyv204dV5oIVSnZiA/g025tMwRvglOl8bDH+0qjYV85dG6xwe+j22ffeE2vk83d5hSu4uTJgfLi/IJayGGBzO2xcViYn2fMsRDFek0RoS2C5iRSi4WSyDTGzkw5bfHHNHY3NpWx7hVOw44eOazVlWXNEoD2emNOim5ob7dHe+g76LIx6mpv47Ia1Z7y6ZbyyYaOzldK+pc1WHuZzU+pH3vyLt1xONNcsg3Nr2g2Yw3TPQLuoUZ7m2TKU802M/FXq4tzKlJp0NvRLvb2AhnAy2TwU3gzNzevD33oQ/UG47Of/SxSFvrJn/wp/d/+7/8PzRMMSaEG6/Yvazzy2KN611NP6ZG3P67jRw+r3cjq08Kr6NYap5GzBCw4Gfjk+h11CVzn0ONFfEmWZTWdzPtQogk8rMpQREq9yxwflcDPnopmR4oECHjbVYTUwCa5b3XT9kQEPC9qm5Uo1Gm16zYVwpZgo2wPSu6XlhblewcjrndmeRb9Swnsr7DhsC3awg7sGld4nFC/zimHedbGHh87dly2ac6I2na8//3vlxMlxqNENhAu+fTJc3g+2yXj2bppP2dmOsrzjKB9DT+yJf/WsXEYs0FwNl9JaB29vUI29k//9E/1v/6v/1IXOK26/fY7dOaOu0lOnaLPvXISwvj4YysOFj/96U/rd3/3d/XMs9/VMrK0zWlWq9VUgxOJLE81M9shu70HDSuVbDhtR+65927ouwWdJ5og/0M2DRMCaP8MnGnhNRxiY3TwcRnbQ9PMvs1r3yET7ja6eVXwwmt1G1d5/Qb7hgOo3xFYRIQiQq4v6yRdpiY2tkEyI28UGoCLfyrXdi4j3mhC+0Bf2jMz6szOagG9ac/MyImWSBNNq1IB7WaR32eeeRY6PId9WSV4fkMXL12uIUVXE/i5sLikLTboThA2kGXrZAt58fxe2xAf1rHsSjWO9h2WV91yea1+TJCtiP21+PmvA/czHLSLiINbuT4iajnepwtr4tkNIkIp63f9BFmJ2Ked742b+eD+lk3XiavB5s513NYya/5F7M9Xogvu47ZuY7h1LRFRr/2gzu/dx+Wt4LH/XSBif9yIkMf+fvDY4jooPWdE1LTxvev/MqBb3e7gvdsbTDPXHbx3GREu6vZuYzhoE7H/rm5w85+IqPE1vUzjJCI0gwCaiN4hNhHcoii0urpaDyouDzjmGM4IRERNUDPLbQ1WYJph1Po1g5IkZZJUEwIOC6UVzB8ZaLP79Vg3bmau9/a6GJGCtkk9V4pgmNnOJIzZSY+tPNtbtiVqNRsKJpkyZpomym8aXhuHHMOwt7ejZivXPffeqUcfe1jve++79eMf+FEM+5Pyt+MbeIqK4KYgID+AOYzJhHlG7PasMHsE3MbViuO6LMtZz+TmuiYIdBNazanZbINzJoGR8fEP97u915bluRoooyIhCzuqIUG5Jgi7g900CRkoCBAqnTh+jLWkdQbn+rW1OhC4VpdDJUmmiEQZdNkh8BwTbAqBLxmrB66+n5ud4X0wpmoaNYtCU9o5G18SEBi8RpcVhn1EsNojgBv0e3SfKkxUiTKUgGdE1Lwwr0vm0i1XRNCnrMG4uI1lxU28Ppe3jpHQHs9L0DOtDaTfG0ynKWN7/BKD575zBMEOhl0acujo965LWb/lwps2G7Sjx44phf8zBBqrGPaFhUXlRUMpRrHRaMl8s2G8xpG9ZW6e99jmuj6USFWiIUHaAJjyIiLk0jw0eN6IqGnSxmB7buPjtVreHTj5fn+tSS3nSZJqaWFJeV5oF4eyTdbm+tWr6hJgXjx3XofZDKRJoh7P3jCmjL+MAV9dtp6pzgYvLy4rZQ0TZFyRqINeZqwzx9HeIFidooMOsLI0NOB0ZnlpQdPJUJcvn9cTjz8icYDebObwbyJFqQYOqIIB3qTcIFCrFJrg3AZkhYYEcdtsWvzObeiE3IyIu+k77Wm2VXK/pXH/qlpFX2m1q/7uNd24fp4AqVIWA4LbPvOEkqxA7+7VFtnNFvM//c2vaPP6RTU00nGCtOnOpkjBKiWLPjsNNfpj5f2p2uPQKq1aOyNl2z2tNjqKwVhdApcmfCS5rS6ZZ2+WzBMhKxUg1lASgNoGTJD1+fl5dLNQGxuxMDeLHhToU6IGwW9C+2GvW59cLdKuAS0zaDqG94IeGTre5Vh9gk5VjNsoMs3PdbQAnPcG5PoVDbs70GIqZ41b2I82tqRIKgnaF4mQqIlSNjgZdSl0Tykhjir0DWVREpI/YmE9diA5JTgxiPkm8DR4X6IPfi7J5HldI/BLkakJG+4x/Br0B9rd2dMGQZzvi7yQ5d6BzdzCQn1ycX3turrodkkQNCHZkIGTxj01YiSxOToyl6rqXtHe9Zc12XxDj929TIb7Lr3jwVXNpDfUSTa00hmrlRKo3zinrOxq2t9WUg6UJ1PtsWHzBuIqWUCBtPXxyXe+U6uHDsmfU4Yl+qmf+hk1CBL//PNfRH7n9OQ7n9LDjzxKwHdS/qjC3ZxuXKH/GNt++rZT0E2sa4uAe1MVNOjBiy2CGm+ge90+04Ta7Y4y9MLvEWcJutnuptSNhxPeFeiBVE4T5GWELofG6JDfiysB1xB/KsGLUJok8mUbFhGaQvOGgwxsQYqt8bs+9jFJQg6kt7G9RVFg+2fwB8huXtSls8s76LMzuiV9bW/28GltbMYCPHFm1ydqHn92dpZAbkWPPPII9mJS8ylJE3xJEz1t1HXi2sOuWw4jQkWea4kA0QkHfyzMcm5wAGS8MuT4CgF2kqR1Fj0ilX/P+8qVa/r209/VK6+8Wv9fC9/45rf0qU99Wp/5zGfqjzu4/4BkREQgniUkrRSs1XZghC9cAPc0TfXEE0/obk5jByQ1/CXHHHw8n325/WSfJM/ly5frOXoka7Isl3F9442z0I0gnfV4LR4zSRIZTIshganrSvjtZ5duR3NFRN3Oz44dUsac2I9BX89vvKyrE/hLY4sCdj2r12F+FvApgy4G89RzdcmkG0xb4zxB1z1/lyy8+2R5wWZnSRVzX71+XVvY7x7vkiSt/USTgH4Z+70HbyfMaxtvMI6HkP0UWnkNTWInjysuz+/3B0BV/TciQHsf6oq/5p/v73/Q3PW+j4h6/X42RISraxpG7L9zRQ7vvNYJaz+geUTUuBjXBP643m28Ft97Xe5r8HvX+97tD+Zy/QG4fUS4Sc0Pt3c7Q135ff/EzbbfV/09j+77V0FE1Gt1m4j9uY2HuFxHgYxUNT5ek8F4HdS7za1w8N51EVH3dduIqGnleve/FVznNi4P6v0csd8nIpR4J9/BMBwwwo1bGEobCyPsjn53QMwIOsEUcRmpiEQhDAaOMcXwTRBEww5ZGxvMLjv9HY6oRSszyKX7WQk6nY7C/QFsJwKTy8Z0jLL3UA47IfFiiqIxrQwZztN4ZVmKo5nHSI4VOLayHOuHyFY/9c53yD/vtbqyqGYj04ij8MC7tdipJzjBiClEH6rf39UWGacIyeOJy/gZJ693jsAvSVNlCOicHTTBs5XPa/LaaiVFaMP9aGcqcFv/nWC4TUev0XSb8pwXGUspwWdINmYsEQBUOOJGnusQSuznEQbo1VdfI2uwR1ZyRk+96z16+OGHZUNvfnTaLY5RZ9RuNQkmGnIWu8G4eZ5hqMcYt503oYvDdWBvKDFoE3C10dnHCUfkDQbz+V0ODsbTSuZ2XoSfTRdDzvh+9udWFZUMiK5gG05tUkNC8Kf6quS1Z2miJEI5Ri+/OX5E1LROoZfb1HThnZ2Hjbvbub4L73cwdgYb+QLj6Xcujf/W1lY9R/um3JovSZLKRjnPC/W6A60TkPjZGSVESFLChmlAv0COEjZAE+oCfDJJgRxNNYAepkEKfjaantNgGhnXiFCJfA9wMMbLtPKXoRSpxpxwXL++pgEOzLj4s7VLBM4J814h87XOu8Orh+TTmSUyX1/m+PETf/Bxfe0rXydAX1ajaClNczKph3DIh+RspelgR52gb23zniBySsbWGdQMejeKVMePHdJ/8h//ff3ET/w4AUkD+RqwHHgkaYJ8TXFQe+jgJWf3r14j+7nG6cpILIMWYMfYXmsCM5OQslRgjHyWfXWalTqNqYqkr0w9zfLc3b6qUe8GwVcXMRioS8BfMcYDD92vopEQHFRkt78kEaQFMBlsqaGxEjZ4Y4KIIYFJRfAYVaidNdQaVVqOQtrc073HThHw5doj0BoRXFrHfLoT4LaHkxtjByaAZdrJgQx6lZw0RYRss2awJy2CbQfXzSJXmojNwwCa76pNvX8FY5aTLGfdx8h/owAzgt4ib+BQh8jABNnpyhvnY4dXde9dZ/RONjAP3nOn7r39lO47c0onDy3p0EJHS7MtzbGxX5pvQ6dc8zMtLS/OsmFqcN/WwuyMjAcCowKblUhKwdM6PmZtgkUJdLOsGZcp6xKVlqkpEWuG3kzYaTioHrL5qGE4Rs5KNlkjbNeOfKIz5dRibmFGJ247oVVw7iHDl9lgbnMq0EUPJmR+UVAJuZn0tjVbTHVqpalObKnceV3NyXk9cDrRD7/9iO67LZUGrxJwX9fRhan6G2eVjLeVTnpqYmPzqFQSxOdFqkOHl/XkU+/QmTvvkL/07c/5P/DAQ1pePaxjx0/p/T/yYzpy5JjW1jewSV298urr8scsXnjhRTk4uZ3TuesENXts9uY5rTEN+myI+gS4ffS/T+A2xg/4BNObVZ/6JciBN1YRIdNt/z5B58aKyDWdhLa3uuh4SqANgRWax3b3CN4zdJoX1Ki+SnQjTRN8wVQJfHCldX3Mxq3H3K6z3vt+QKBp8DvX20Y5oLRem1f+/X7bGH/+v9lswZtt3SCZ5CTBwgKbIMs9fHGQPUbuvMaikSvHrrIU7ZBNrvAHftdETl03Ql9araY2b2zqjdffkL8gmxF0elMYkShJUl1Gpz2/Px6xxeY00FxFyppGevjXAAAQAElEQVQqxi7qcggNbUfyPFeGTCWs1bhusvGudYc+U+TMfQ2J+6NTJ46f1NufeIdO33Y7dC0l9PWLX/iSutiSNMk0QhZHbAb9WWx/PnrIfRt7fImTZ9PKc1WeSFJEaIoPNESEDq4aF3yT+TLFP9X85GVFnTecHsM8yMDd3MSUqfSYjOHnCNMhwWblspznWYHPb6nd6ugosnfbqdPqtGdu4joWJJbXavDajY+HM54Xwdu47+B37Cfr0wJJxtG085r2kMv6I47UF0UhxwqOE1o34yWXGTRuEnB7jIhQxD7Qpf7rueob/okI/v3evxHxZp+I/Xu3iAiZFsbHzwY/G48xMuu1RIQ8vu/9zvcu3XZxcRE9GdTvXR+x39bv3N7lBB743nOk6IvHdb3bu3RdRNR4+Nn1Bt9HhIs34WCMiJD7uV1E1POL6wAv1xuo+t/1N+KtsQ/Gi4ialn72fC49iUvDwb1x9bPX77qIcPE9ff3OtHG7iKjf1Y1u/hMRtaxEhHy5nUuPXZfunKPAfmEhMVGMlHfSM2TU/DyGAQfv3cYdBxgOC56Vrcfur4sxK3EQzkSNcSQXzl+Qj0I3MDgHDLOwtjAeHZzdgUHxuH7vcV26zXQ6UY5zmmCUHBxXdSY6VYKhn2Lolxbn9cPve6+eePxRUKlwkn2C000NCarHHB87EPFnGbcIpIucfjgJB+KDQQ+jv60ux+NpGmQLFiBOKCO6MF7z83PULZIdmFXC/GOc04jxdjgu3eB4rocjSNOEILiFY2/WAhQRyvMCyJUmnitRmrrcZ3yJ0fB6pmSubExKDA7SJjNuMOjjOEe6+667eJ7CvETX127gFysdOXoM3BLqJwj2VEcOH5KDCNNkjwxLH1wuXbygtevXtLV5g6Pj7RpsoIs8o22T4K1QnmVAqgJjNQs/M/BPk6R+XliY18mTJ2WHMEvGpUOg0sRI7OOfgM/+GsTFMllXUtMqg15+LnFWeZ5JquQ1+pkHBf9UWMWK92N4WPE+Iuq1mL8Gr38Kbcx/G7fXXntNzz77LNmRFzm+e13+CMWEIMhOwlkUO67r167V73wMadksMHZitmA9SZrJx7Vnz57HyW0w11QtjvfsBD1fyVyec/++4l1LYwyU5e6t+rLOMHnsHHr5/X77suaF5dttjbPBTk44oBwDbzyGOJ8mjnZxYVl2QBcuXKxx6oCHv9B27113q5EXZO+2VICv7/2zkw/e/yDOYKSXX3wZ+ua1A33+uRdwHqVuu+00OLU0OzMLviPVP9949YpmZzv6xV/4Of0f/r1flmXLAUnB2AU0GUG3MXJWCR4mqRrgtMlmN4kMmUB2G23epGTbe4hiKKU+TRJkIgNSZWmlLClJyg6l6UAFm9NGMlFMu3WQvbtxicBrRJa7r2ZeqVlIu5tXdezQrKbDjRqa2VCFBpp2t3R8eUGnDq0qcMYi8MsiYZ5CY2xIAs1ak0rFYKKFrKGikvJIZfptsVnfwbkdPX5Ce9iXHJpVeEs79mCMFvKaNwp0eld2bCU8Ni28YZiiu0P0PdhkL8zPspaRFimffMfjytEBYVNcP0UGUvTVfG00Gmog/wkDHDt6RO9+6kk98uD9ejd93vXEI3ribffrve98Qu/h+e2PPKj3vutJPf7wg3o3dY88dJ/uvfuM7rv7DvnLr0cJek8cOwqdRbA/1vVrV9HDTPOcwpTscob+yFWSwo9Ctj05emQcSnRmQGA3hFaWt2AEBwMT+njzYfCmroRmru+yofZvTm9vbykrcp06fZuOHT+hIfbm+vo6m6oBcjRUq5kje4JfU1UEz9VoQ8PdSyqmm+qtv6ru2ou651RLP/zk7frw++/X0cWxOiknGnsXNemuKeWUo0hLeD6pxzp+/ChB7BzyI2zWOjZK+pEf/YCOHTuBLd6tg83XCBA3t7Z0lhOdN86d03n04Z1PvUvtzoy+9fTTuu307TKtV1dWtLS4oE1s7BS+wQ7NdFrKsNF9+N/GZ7QJZjJehKQKGnnCNBIlEQphJ9m8TTktYdno/7ZSNmHWA+uj9cKbY7klfUzjLEtVIkvub7tc5DkDV2wexUYGu4xcZNjOCMYH9vb2lCQJmc9FTadT+dn/e2GeF+jinHzdYHNv/jiocd/LZHu9GYoIHT16VI8//lgd7HQ6bZm3xmGKr7Ps9tm8294Yeqy5KAr1kfmXX3pJDeRyfm5eTZI9tokpcuPPyTdJbl1nA/8v/9W/1vPPvyhFih6MsX0lfZp1Bt59Z9n0ec1T8DZeFYLjBETCOGmKzhcNRSSiurY//qjgO97xpHyq8NnP/qla2C9nqf1RK/v5LMuV0m+PzW+SJMw5kj8usr5+QxsE8C14JS7P47VNbsYPfjbwSiW6OmIT4HuDx4kIcKj8qAR8cPfgk1EnBc/um9Q4p0qYN4M/pr91xWWPOGRAoqMBnfycgac3KAsLi4pIsJ8TaDNVwhiMCA6VIkKeYAwuXeg+sk26Oba4mtgD+ydn8XfZFJqGhurmu9ovsWH0WiKC8SfQY3gT76oePyLqki5/6d+It9p4nbeCO5leCXi59Dvfu978NT4HYFpHBGtMdHBFBD6kWePmOo/h/i4PICKgBzYfIXCd20UEpKl8+2bpB8/v8q8CtzkAj+f7W9v72RDx1rpvff83vY+IN5tGxF+gc0TUtPB6U+zHAUTst70Vt4j9Ot283Ofm7V9auL/B9HfpNblxxP5Y5offJRnCamHKMTRu6MF9P0vg5Q4OspM0qY1LAqNrROnj3auFa4+AzwO5viS48n0DxW01WxjPpVrZ/W4WZR9xXLi7s4Uh62IMr+F4khpgp/LcClUiDCPlBLl5npK9bevwoWU9/LYH9NQ73y5npPZ2d3St/p3obQLExbrtlOB7dXUFHCcQWgjMVNcJQEccn7rtjfU1dfd2Ud4KA95m3Bk5Q9hqN7VM5nuBTFRnpqkguOgP9rTb3Sb7uUt2sI9yDhmzon2THWxLGXhNyZ6POTaWqpqJXp8hxIWgCgNugk8xoiXg9dmgp2kiG9A8z2koxh5rzKbEbTsOgvNCOyhzxvuLFy/Kn4V85ZVXNMboH8Xxew1jMh1JErXzrnA42xznOqAooF+HrOcCm4XDHGcdITA/fuyYbjt1SkePHNE9d9+l/S9jrur0bbfp/vvu07EjR2Xj4sB1a2tLNvZDxh8THBt3Q8kcFeuJEGsN5czTILhpknkpiryu8zuD8UrBrcKI1mBahOo2aZpCRyhBXUTUdOg4UGKtEaEOxnyVzP4SO+9ZZG+OgKTgXclY7mtnOCXY8LsCJ3SFYPP5F57XM888I3/L/LnnntPZs2frNVguQwG/A3xzRQS8HIFHIl9e85QsjrPGXvOAwCYCHMCniWH1nEMM7gQH0SO75fcDDLgdiz/jWyLnLAM5q2B1hTwPkI0Z5HFFQ7KPdjYOFFusqU2WJ0lS6keyQ7j7jjtVZJly6vbInmxvbGh1ZVmryyu695575DU2yLCePHEKZ96VN14+nr586YosK94Y/YP/5P+sn/+5n8F4NnSVY+JdspdjAtYeR+17ZDETgoyZuQVNphWbzynOfcwmrEf/Euc90JTsu39hYtgdSpNEiTIglMI7b2ZdFnlBXQquhQIeiACoiInyqq+dtQsEX+ua7K6p7K+rqT0tNMgY9a7q+rnvarE11sps6NThWY221zQD2eexCYfZgLQY12NPcPou26w1BZ+EwLO7tq52kqtEJ8YE5H3WtLW9S2xeasomPqNvE7uyh0MM44pMNQhCHNjYCW5vb0khdLerPnZpjL1JmLvZyNVB14dk3zM23U88/rCWl+bY3PTk9SaMNUAG7FJyZHtxeVkVDM6QifnZtrbXr7GxkFppaLC7peHeljbXrmrtykXgkgbYlkDPO/TttBpksqcqifhGbKRbzN1AT9ZwxgnINZBdjz1Bp0voOoUOSZIoZS3+3Ki4xryz7EUEeEglfJwg++PRRKOaNhNNkF8H28M+PARxy4b5v76+rhG8Onn6lE6RgZ+Q8b5+47o2d25Q31OnA6+TkfJsymZvqi02ANO9HbWo2117XTcuPaMrZ7+mIwtD+Cd1119WjK5rsHVZ1XBHE+zjComONsGv9ddfVO2DQ0LgdZSNxYWLl1hLhtyuawYdfva55/Wd7z6j07ef0Qd+4ie0iz7d2NpS5LnyZlN7BJMlNiYj8J1ORwSTGSc6C7rttuM6duyw5uZnCOhnoUOpCXbJbSejkSpsvlgbSggPA3pMoZMUkconOEXR1M72npaXVuRrCr2E3h7QfFpNFURyrjdk6GREUCelacJYU8pUbQL+9RtrOottcbBl3plnB/bSY1v2SsZusp4RuO2g1wk89YZ9fn5eY/C+9+67WVuDbGtTLEbznJgO+wPwntRg+bPNMR8nyH6RFdrmZGePAP/4sePIc09pkuC/OsjtsL7PoeEffPwTWufUYG5uEdxTzc0tqInd2dvtqc/4Tg4xIXOMVa/rpsxNkKcsy5GHDv0C28SYyKDlJ6X88z//c3384x9nw7Qlz+PER0lfr2uKXfQa3K7fH9T9jb/Xbl8yRn7d1rqZQVeD+7nOtHNpOh7AhPEO6vw+IuoxxeX6g/F8TxXvEqavKKP2X9Z/j+X3xtNJm0uXLpO0eUlOvuR5UW8WXHotxsXzeOPu+xYbgw623/xawP/4M/DeELut12T83Mbg+c3nNnbddsi89/sCvfZ6I0LGw/h4Dt8b/Oy+Bt8fgJ8NB88Hpfu4v2ls+kUE/EvrdR+0EZfn9Pxu6z6GiH36+Z4mOlij6ehnQ8Q+nr43eA6P4XuP79L9PL9LQ8T+uBFvlQdt3f4AXGfw/C4P6l1GhIs34db3EVHz1HP9TSEi3qSJB43YH+Pg3qUhYr/e4/rZ4LkPcPS96w7Az3538PxXlW53AG7nOQ7AdLUcJX5hZbbymBEmrMFEjwilGEBxWbgsTBX3ESFnI91mF6MyxpDkeYYwN8lCpDLzLZQ2HF2c4jzBX5fMix1eTqDaahUoeBMlvoFQ2nkMa+cYzj4tzOk973mXnHn6ofe8k/undNedp9VpN3T69Em9jcxRWY70lS9/QVcuX1TGeBY0wzoB9Rgl3ybju7aGc2CHm2E0koSRMeYmRsqzwe17GP0hgeUIhzzBMfreWeaDZ3HZsNuIWKFMp0HdfoTD24cpAcAEo2Xw+MTeteFnSmiRqFHkKvICyGtFiYha8I2DmWH83Oc4WagBwZ0/pjLG8Ixx3A4kb9xYV6vZIBs3zzHiDYK6Xm2smzj1w6urOn3bKR1ik+GPkcyQKbEDzNJEU7KaI4KHATSYaXckHIG/QLqA4beRN62eIzi1YbRjsEExPw0WMnEdlKaN+be1tSmDjbfrBOKmmWmUISc5YFp77S4jAiOdyXRxuwnr8rotSzZUNm4WxKOHj+Ag5nCkY2YVfXJVGPUh9HBFwjgZjtyG0LI1SyA+i6NqYxwtW5bdJgGX32Xw12MbrvI0oQAAEABJREFUH/ctoH9EyGvx2pIkked1aWc5gU7GwTi5znM6+DY9fO8xjH8J/Yi9lGW5GjczJhGJAijBtYuc3yBotjMeEgwVtGlhjFPaSwHPWqJ1fXqRSPKvReTgcjsB0e7Olj73p39Sf7P9JY7W/fGhl19+hezQFnoxIFAeQcMK2m/rHW9/R+1cvLm4TFBz6cIlGV584WX5IzNF3iQorWoYE1wURUMLi0u6jOPpgeM2PLxGpm0LXWnhHPI0Ry4zMBJzTFXWAUhQlyphbVSoRKeaWaJ2LrXSCYH2eY33rmuxNdFC0dd463W1pmvqVBs6fSjXP/gPfl6P3n9S1WBDM2RB7zl5QlOOnCdsBPIkw+lPNSGjHBEajHvKoU8D6IDLfLOlBm26BGBjglAQkTOipu8sm1E7wTwvsD+VnLE0gCgBUVtZnkOvnqy/LQJBb6Ztl/z9jV5vT1kmDQdddVjIB3/8RzTbacq0T0Js/G8o4EckmTKC/z1wbaM3JWu/7cRx9eDR9vp1tYtMrUauM7ffpgfuv1cOoA6zUWoVOYFrooyxOsx9eHVZc5w6+AuQnVZbuxztW6YMPmWyfPre9mqM/XCgmoFgxhoSEDJMsVmWWWdeK4TPclaV5hNBJ7o0JqirLJcE4gVyZp30/3K5vbups+df15BEw+Gjh7S4sqQ0T3SDk681+D7EhmU8l4xfJJkCOZn2eypirE4+kkbrOv/a1zVb7OmxB47qqcfO6N4zqzq+2tGZU4c1P9PQ8tI8gRwbGvp1kauI0M7OXh2g7hEcbqALDnh28A/veOeTuuueu3Xs+HG9Tmb7GpuBx59EjtmIDPEd19iEvH72NZ27cFbf/s439OxzTxMkPaOXX35OF86/UX+x9NwbrIcTiiKFxmkoJSmS+KOAmirPktq+RgQ4DQiwdyVOmsbotoPUKetroo+QUBNoLa4x85rfpqltBq5HtiMDMsvB+202bdc5QUuSBB/0Hh0hWeGPCeR5zhgT+WMGQ+yTnw017RkzgXfmmX2LeWa/UdDn0UcfRe7adYLB73psBF3afxgH9zE/x9iOFgH7ENvtQPvUyVOKCOyX1GANRdFAvsdKsYcvYisaRUtJkmuKDESksu3xutv4gpIFF+h4176XDWATP2Ib6tNqlqiUMQYkEIxnG1t1g9Nn8+5XfuVX1AQHJ3sWCTz9PiLksSpsne2s6aJKzJ0AaY2f6XHQNssyTyGvzXWGg/sUG+33Lk0vg2lo8LgGdzZN3M/Pbmt8S+Td9y79znhb1ibog/Fz25mZWb366qvAazWcPXtOV69eYwO2B++m2NNBjZfH92aH/Zb85fU5+i1wcjDT7shzeHyPN4u/8Zo9lxMdhw8fNnryej2v690uIup+4nJfr8flrcCrv/bvQXs3NB6Gg/EjAnonrGNS88htS3ji0hCx/95r080rImq8XOc2uuU6GNf88Hu/OmgTEfVcbmOICB1cbmOIeKvO71x3AH6OCEWEb38gROy/i3irjIi6T8RfLI3HrRAR9bieMyLqfnUF/0QE/37vX7c7qKkwpqZtRNT9IvZLv6/QnVvp6rofBMYlIt58FRFvjuXKiP3nxILSxVD2CchGGA4HGd7VOgixsrmxDYIHnOD4zAw7g4jQwsKCDnNE2moWGmI0nXGoQL6LYg94dtlCuedmZ+TfDhZGcTDsamNzTSMc7Nx8W6duO6FDh1aUkmnKMf4TnMPdd53RkSPLEkfWw+Eex5972t3bwpiGHn74AR09siIbsM//+efUbrURhrQ2An2cc0i1QTty6Ej9sYijR4/Jx2TLZAwLjNQUQzskezbCoHntNizbBOYurTgVBK4dIUYoTRLZsExwtgMM38iOjcA6UcjgufwLF11oN8Bg2cCVBMgldKpwYnTWFAPg0uOadmPGGlPnZ9O0yW7a5czMjFw3tdJISjFUng8y68TxY5qd6eDcFrW6tKwFMkVFlhNYdTUGrzZG8TA0XMHhO7A0vhV82DcOrTr4sMMbs6EwL/37tpcvX5LfT1lPnhdqY2ibjGPjYKUzTqBR4+Rnv5+dnVEHA+4gYco6R4xHuhNcAx6EjGuCo8nyVAcQ4o9pCj3n5mblj6nME+x7zgqjucixnuluOpkGKUbY9x3w8S81zHZmtALv3MeOzngUOA9xzWIAV73Z4LjcgdUMuM0Q3Oxy6tHDkZUEc8ZzjANst1sYpoYOnqdsrPI80wiemg4e2+NWxjXPa3q0bvImIkH2CrWQtQbOLk0yNgUEO2Se3N5gGXK5BA868Mp8HDL2EBo12BT5Xd84wfv3v/e9+rmf/ml98Md+TD/1kQ/rHU88uv8xKILcLrpoevR7Qxk2Nrb03LMvcrpxuc4SfvpTn9bli5fl/5xmg6Pqrj/zDB0rwDQ1P6sypEjUBF9nw+fn59CfbU05hWkVmfirLCFjp4ka5lWEsjRBBwPfWanC8/CvKqIPwwRaEW2rQjeb6ZSM7nU9883P6Qt/8jt6+duf1Kvf+iN94RO/rmrrZZ1cnKqlTf34ex9Wo+xpqZEpyKwdJuM2Jts+7A3kj2SJsQPIldZzBzpTYn9moG+epIoIjZFN4gdN4Ql/ax0vqVtYXNAeut5D9h2Me437m5pMSZZphk1YD/vjdQR2pQCH5ZUFzdfZ0Y4aPM92Gnrfe9+lY0cPa43TrwnzX/PHthS6cPmKPvPZz+nsuQvyb5aff+MNNrnrWmZeb25z5MO6Img8z1w+jVhCjht5oRF2wJtb3x/ihKbJBhAlIrO2qSlzTNGbBvKQI3uWDcvFBJuUsGaPWfCuhiKn/UQlWdsKuSixJyW2YYpMT5Ah655trGVbqjQkeJ5MkZn+nhLWvEjGfnt7Q1euXa7HWOWU68TJ25SkBXK0SeCxQZ+KbGuQaZ1hYy4N4M2IrL+/QFmor+uXXlQr29X22ss6c3JGGt9QHj1NR7sa9XZov6c8S1leqRS99xc+b5AYyNHhNpsN/8dcWZbqrrvu1B6yv4VeXiaDfoSNy9333Ut2u6vrBP4bbAB2drc0wDdsba+D32WdO/+qzp17VW+8/jKB9stav35VFbSbIsOTcV8gw7wjRUw0nQy4n9Q4lNCyjz22PXfQ7KDSPEgjMZloR1eFzLsKulUWLKkOXGwLpvCoBGyDeuDcJxkzQM4Ovgzo9n72+FmWyXpvPpinXusepxvmiYPlJJiH8VdWVpQjM/ar5pNttNsdzDccjrAnXkcJjpUa2LcbnO4YB9/v7uzKtrGBbjhTu75+o7ZF/rz7Ehn7Y8dOKolco+HNMRTwvGRNYxXI0WQ6VpYl0Lcvo7SLzSixF2tra/jRPWRgAgWCtewoxU5//evf4JTwgpbwNQlyOap95VT+vkAFiu1WRy7ppBReuxxh63rQyuO6T4GvdVkis6ZZRChJkhrE5TrLtGU5IrC3LdbUAt8CXDPwjLqt+3uOiKjrxvjP/b4gopD51cJOW3fWWc8svvE+TmvtG26//Xa53v09jvu5fQ/5KFn/AF013sahvImn7x0DDbFFbn8A8/isY5wQ7/OhoaNHj+rBBx/UyZMnOYFZqXHudDpvzud5DLp5Rezj78eIt+5vfY4IPypiv6wf+Mc4ROyv1WuJCLnOazS+EfvPns809rtb7xkCWZjoYI0HbSL253G960xbtz0Aj3MrHNTfWkbEX8A3ImreecyI/fcRIV8ez+UBRMSb/SOirnabA6grbvnnoP6g3O9SMYb+Agj99nuD7yuE9gD8HBHI775MRgT9o8Y7IvQ3vSLealuh67eC6Wo+GJJ1sgsWtt3dXZ0/d17+3c8vf/nL8o+/O2vmjgsE1DYUFtoCIxCBcSYo65PNWFu7jsEewMQpiEo2OGa+IcfI1oqOo56i7H2ySYsLs2SrH9MPv+/d+vCHP6if4wh89dCy1tY3ORZrKXC+A44nJxhUZyzsNByEF3no8pULzDPUO9/5dgR9Ud7JrnOs57mCDIYNSJokapEVM55NSi8ylChNMhx6hsEravBzEqkMqUslmo4xJiifj9z6OJ3xCOHE0+dZQaA7izHoKMUQQU9FJMqynMBzpgYHgIYmdPG6M9aepgm4NGiXyoyd4igqmG1HOr+4oMNHjkKvBvQbyrtkBxAJ+Dvo85rczmt6+OG3aYn2MwSfaBgBWE8d7pfJVFq5HSTtsFnYIos0wIikSVK/Nx5pkpBZA0cCTTsHZzRLHEmTAAA2gpegR16D5zZEhCKCd1UNFhgbxYOygkdZnqpJlqSFQ02S0H4AMEah98EyNYSW3rxFBOssoH9aB7bGo0/myG12yXgZlxSDbUVvQT/LWxOnYpkzTafgO8DZHYBpExHIwlTdOlOZspk6isMY4SDOoV5TOXvjYKSHszTNt8jkXrp0sW5DVwKfDW0QFHiuCoYaH8/j9bPoev1Zlvn2JgRrm7C56Wlvr0tWucdaxqow2MbRRq+FwTeNvJEqoG+SmkYt8KlkGq0sL2lIANiBF7ffdpvmZvxZzZEuXTyHTL9DP/Ij78ehWsZS2qdKyfBWBM1zcwvgPUUG55H5LS3C9zvvuFMrOEJvVBzQzbIJMu6W+6zIwXFPJQHawuKcXn/jVc3NtrW0MKMzp4/r53/2I4S3IzKzgdRPNK11Tax5H4zrpBxrWo1Z40CNIlW72VBGBrEgsFmZb2i2OVYn29XW1We0fuGb2rv+jNLhJZ1YTTTcvaBL557TsUNzKoc9MuBrykopRUcz9KfdnlGepPXY4jI/U8ox8lKRhRzAs7wokDJpe3dXDfTYmbUcfdsjW2qZ//Z3vqMcZ259M90jSZTleX0y4tKBs+nhk48jRw5LjNZpN3X8+BGdOnlMtik+Jfvwhz4IrQhkcND+jyv+7R9/Sr3BWOsbPa2yWZ8jw4V46A6c9vLSkvZIIlhO/RGILWS3JPB3lj4U0KmhY2zsDxPUZvBedEwp3f4G2UIhCZYp4xppQuAz1IT+E4LDEkefsr4kTevvgFh+0ixVoFsRFT2nmsKTCbbUMGbzaP0ZEQQ5cBgzhu+TJIWuI127ep01B4FLA9mZ6Nq1NbL2G4zd0ekzZ9QiKLhK0Ht9/aq2dm6o29+l/VR5mrARC21vXNOhpbamnEqMe9e0duVFzTSHauUjNvstbW1cVb+7rfFowEa+yzw58tnR8tKi+viFgQFZf/DBB2qZ3tndljc+17HXPerXNzdUtJpkYEcq2FzYlgxJvmRFsOaJ0ryC76ZFjm0KZVmiBDoM8SETAusSWoxHXag+JkjtI8MjlWxChmw4tslGbzF+VZW8r7RKoDtAtswrFkm7Uil0HmBTEtZr2g8JrMYEcdYfP7fR0Rlo5D5XOA1ygsDjOeAyD+0bPUaWpYqAXthfy+Ysm/9ZkiZ97PAOpxhOcDgosy3rEYg6eB5g+/aQa/Oxgu9D8BjDR8uM2w3BdXNzU21sPCKEX+woS7L6VGSPoLtDxtU4+GMRly5e0dLiik6cOAkeqSZk772OXcZPWVsk0mg/aZQAABAASURBVB13cCJx7736wAd+TPeywfGp29bWNnyZBWa0hz3zFzuTJNWQoP/LX/4KPBxoAB77slkp4U+eFRZp5GsMGUMpODm5FBHUV/I1xVabfr7PsJ+GNE3BDb7SLrGeUm86W3c7nTb2bEGm7wJxxgy0a2A7I/bbeyzDhM2lS4+bJCn2/a3A3HRMGHeOYLhLosIbhU5nRg6Mj3AS8fDDD6sDL+1LpVCB3YhI5D4puBkiQr48x4hNg+fze+PkOvPDeD3wwAP1L7GcOHGiDrTf85736NSpU8hoXoPbmgYRUY+vH3BVMNXtXP5lcNAtIhSxD+7j+oPStPVcxtPjuN6lwe0iwkXd3zJx8D5iv94vXWeICLmN6wwHY/j+L4OIt8Y5aBMR9XwRb5UH7zzmARzUeW7X+fmgjNjv63W5/q8C96E5c7qVZbCq7w/qXFbYgbJOVEw1JQbzveukqrYFU2TWYFwMFfzxaH8TOGh7ULqP7z2O4eA58RfQ/DNFL7/8ch1cP//883LwbcNjQfWu8DhHfhGB8vUxqj0Ucw+EHZQOKCcqybq02g15AWMcgMs0eUuQ6aqf/KmP6Ff+1r+nj370Q7r33rt0x52nyTC1tbW5zo5wSa1WKCOjvYsjvXTpvALHaGOappVGZDAmZGtuO3WM+fdQ6rHe+973aGl5rp7TyllBHCuMHbIV2GCl8+cWrWAGB9ATHNL0wLkRRE8IrqsqUZY1lKaFVCYY7gqhm9ZGqyI4KEueR1ONyRgQuyiNDIdUKEtyOVC3wGc4SXGVGE4KpUmiLE0UiVQUOWudk4NpZ5bs/FPam7k7ZHkGGNqIYL6JEvrZIDc4JfDHO1oEs6urKxzLbmMEB9CpiQFugW8GHUrRrYaKeTOMRqMowCnke9VXpRFZ1QSHLQTu0qVL2sVYNzA2qio1MGqF+yQJ49API5gBEfvCbrpW9PNQaZooyzO5NOTci8vrKBHkhDkMFeNW4JMwxtzcnGys7DTczmsb49A8h+vsmPzcx/mUCLxLt5lgWE2Xra2tmi4HfVPWaENoSJJEGY5uFxpeuHBeDq7vvfdu3XbbKZ08dVynyXQb/Gx48KEHdN/99+joscM6fuKo7uE4e2V1GfqMyPBdreV+Fwdl2MZx2kkmSWoy1TgYtwMZkgI6ZIpI5PZecwdjnqSJHIz1CSam0MS0H+L8D6CClhl4twhcR/B9OhnhZBZ07eolHOZcndnOCUZNtzYOdWFhCflpamX5ELIuZNN6N5Sdo2QeSc1WIWE0egQ3JWVR5LWc5HmqdX8+lxOk/+g/+g/0d//u39JPfvQDevD+O/S3/9bPK9FQRV7SdyRvaLlhrZVEQFMSZAdZ73YnV6OZKQmR/c6Q/amKdEx2e0P9vfNqpBs6ulJqvtXV2x85qXvuXGb842yi36ef+ZmfIAu2S6CzrIiAzvQDvy7Z0CpKFc2cM65SWZHV8/qjLK++8rI2yNilaSrryYjAe2tnWyUyZRlYZJMxRR+dCDCNGmzM8jxXnheam1/QBBkyHMcRLnDs7XGcPey0WzjbFvQbqru3U288KgKzAXz68R//ccYv1Wy1NUHfE8bKG6bdhnr9oVZXD9Xje54TZLCmkl55/ZwuXLqir3/tG/r2t76t5555Xq+89KounLtI9vWGtja3ZTm2bBdFwX2XQHmKVas0QS7yomBO7rFBSZKqZE0lOsPQNa1KDE2ShrI8kUvIx6sKOpU1mN9wSmMHVpOKgBWsImeOBArn8H9O/d4EWm5rb3dQ264JiYM+MrK3t60mtL/jrpNqzZe6tvWGrqyf043N62Lyuu3C3ILGyOcOdaP+hrrbyOdCyoZrrGY+Zn2X1SAo3iBw9hdHpziwRiMHrakq6Lq9vUmbGzp16oT2ujtqIO8ZfM5pc+nqZe2ymUrQ3SEBrnU9ST11SbuUNUtZFqxjIlQFlCqlPGcE25bpJmMknHZ6s1TiFzJ8hJ/7vV1tkcW/RhZ/a2sTPKYy7/0fnVXoXYUMGQ5kyfOmyJm4rOu2N1Pkx7bF9QmTN4pC1ustAnfXXef0w23oIo9lX+lxLIv2OQ6gHWC7rW1bRGCHTsP/Xv2xmj4BuOdxHwagrtQUn+SxIoJ1Z7p+/bo8x8zMrIRcgHptYy5cuFC/P8Qp3gvPv6BXX3lN6+jKd77zXXW7fR0n2HbAKstwknIS3Of9Wh0Qnjx5Qq+99pr+7M/+rA6u77//fuzOSu2THDRmWYadKbwsNRoN6J7IOFp+/ey1pdDKMm3cfG86RQT8gVeVvBxsYlo/eyC3K8F/ir/1vevyPEc2W/jDeeZfrudfYgPbwXZaT1qtljyXaX/Q3qXp4zq389wu2+02YzUVGCfbWdPVbW2PZwjYvUb/D6cPP/yIkiStNw4RUa/zYG0JPE6oM6RJ8qbfLG/qouXCOHm8c+fO6XOf+5xef/111lpB8279c4n+HtXly5drHnt9KXSKCPnyOMbd4OeIqOkT8Vbp+gOICHBN3gRxRZi+VV3HozymaeTS4xp8H7Hfzs/m5wHNvUa/P3j2+4M6j2dwe7dxfcQ+bq6PCBc/EDyO+xh8/4Ma3VofEW+u/da2bmO4tc73VYVQ+eavAPeLiDdpc/AcEfr+y+++Hw5w//569zUfXf5NICL+0rV5juQcWezLHJW2cepnztwhC+Xdd99dC6OD1hE7XP+CiI+NLIwdhNsfY+iR2engvBYX5sjy7Wo46CF8Y7IabZ25/ZQeeOBe3X3XHVpdWdLmxroefttDKHgbx9uDKFLgcuzk/PNgs3Mz6vcrgskdga+Gw7Fa7RnNcdxcYjRa4NZmhzpBYW0U5sgyLczP6x3veIfyrJANW5s2ZVmRGb+BgRliYLsYq1KVAryEcFaU+/cTDJsBu8vbVFM7K5yQyyRJWXtDdtwGuUWaU9dEqTtqNjpqFG0UsqGITFKqNClqCGUYwgaGeU4L88sETqvqtOfUaLTrtmOC+v5gxDF+T1tkOzaAvGjKR+NW4iIv1CfrAZaOddTEyJ8hk8YkKHFfgSGwcbNzslGp8Y9EU5z1iIxIcC8FBqCnjRubGOw1Ashr2iR7ceXqtZouS0vL0HVeDhjd34Z0zObIvHBmIEJK00T7ZaoOGQcbWteZ/8YNQiokpUmCo5jK9c5EL5LNsqFfWJhnE7TIqcNh1p5Duxx65tw3kIEZ2QGlGCMb7T02Vl2g3+3VYzqL1GwUStJQA+c8OzcrB6zu42NB86RFQHT08FE5623H5uBhnnaHDq0yPtkfHPiEQN3BLlwnCBkqkgBj4XjWawfiTU+JdNh5mZaNm85liLyblm6cJCltpwQzAAHfGHCfDKeUMUfKGkoMcpbldbtNslCmqT8f6fn8zuNktO+zkdjgxMFll7Wu4Uxz6ifQvktwXxBE7BIcHCbwn5/tqCIYM06GGbKtM8j87NyCsrypp7/zDLK1LM/fRgctD2M2LzM4lwYy5Hvzw7SZm5/V4tICTqarBoF3hwBy3NvWySNL+ru/+kuanclU5FJOIBPoZEWggbJwTA9fQd54lJxGpYm0tDSnZjOBnyWBf0t33L5K1mgWh5nrzB2H9eqrz/C8pPvvu1Mz7UJLzP0oGaCLOCaYoAk0CGTGMl+iq0NktoQvfXBPQaIJX2GUJuh5REL2fgM6lBpjD/bQFf9E4tHDh5WnGZiJNQ3APVdEYDOG2mZTJhhgGXKDFB5Zpls47ymZ4D42y7SukI019CGhLcvWkcOrJAA+Uo9jg7vDRnSCjfDmfExbB/vHyVqlyMh3nnte5y9dhVIJOtwFV6nL6VeJnUqwE/uBb6kBa9vc2qn1rEMQYXxGZMocEJTw1nzLi0wJ68+Lwq8he6kJ8w1p54SD5df0SiB+DbRNuc9YV5qm9E2Q4Kj12v/T5aA/on+l4WCi3Z0u60kZs8I+lPUmxwGIdW2XTPw2tLrBic7SyrxOnjqqeU47BmwIX37lFezTnnawGSOeZzsNjQc7PF9VTHd1+8kljbrXtTqXaePqWU4BuxqPepqfa+n62mXY3JU49SiKRMeOH1LGSWSXU6fDR1a1tnYNu7xL21m99uor9BtqjpOYKZvNMQF3zrpK+IS1hq8p8p0oR2YNBWVRpMqwC2ITWE5HyLOUVEOlYt1kt0dADkMrIlP7hFdffQ272ZMTFQ02FhabKUmhhDFM5yRSbEupshInJzsaIYfmd4YsZnmugN4G82xj8wZ02dHCwgJ0VT2u+XmEjGmWZdpmY+7nDrz2c5eNxC4bOvPZ9nDIhs42NiQNCLbbzZaXqSlylkSiJEIltsTye4PTjxT+5uBgXfaYdMMWd0iytGU+DkmeeMM2wF5Fkury1SvQd42NzSkdQkfc3kmkvb2ePvGJP9RLL72iFPnstGfqcVLGN55Xr17FR1zVFL33c14UNR1S1tRgE+sykkQj+FIibW5jm1RZd2iT8C4ilGc5m9iJaCLj7PFd53bGxe1cl0Sq4E9lolMOwX9ndw+7zOYUmSzRDQeRDRJNeZEpSQKZHoPfBJjKNJmASwWPXRrviNAIfWtC0+PHT+CnW/IvVW1sbNZ8ukwQbJrOYB/N9y5Z7wr8PZZLg2nv8gBXl34uoIf7+L3X7XsH2v7fIR10b6NLHsftDtq4r9u5v+8jWDFgGhhMhwzaufzLwO8NXp/H8djuG7E/1iwnJx7b4Hdu47Fcus59jYPv3c+lx3Lp9q47KCNCbh8R0DtRRMhXxPeWHtt9DB7rAPzsdwb3M/je4HtDRNRje96IqOeICBlng+vF5T4H4xp/j30Afve9UNJDb46lW66It+aI+Kvuvd4EPCxrKSNEDSnGIkOmpf3nH1yqviLizbV5HYaI/TrdvJJTt9+hU6fP4IxX5GB2CwN78eKlWqAtrD7GTdCeZpFj0ISR6KnCGXRQQpHFCIyDM3MV98QKevTRB+uPhvzYj75X8/NtvfLKCzpz5jROc13+eIORGOFIdggu1gnAdzlSnNA3x9dEkqtozuiV1y7pS195Ws+98LquXttGCXcxZH3G2OH4c1vXr93Q1SvrWlk6pBMolj8zVqK4A4667CTtGCccuRPXKoFYJcSaEIw2UMScwNZQUCYQUyhy0ShYYaXg3obWhuKAyaKvIUlS2oQcFI8xjhOCAWwTr3ICsUTTMoN+i1qYO0TWZ1HV1IYnxW4WGAH6TVMM9bCGwXBKewwrmfQ+mfIp5cXLVzEKfXUICirGL5hvgJF84D6OXtuzug0eHeFYOsfZe33OygxxDFvbOMVdThm6A21s7rDR2MQQ9zRi8ZNJqaLRkpSgSAUGqKPZ2XkC3pbyvCGv34ZtctNwVVWJkRyBMyaV+wR6VBikIQ43iVBRIAPgBSE0hoeGCTg0MEZLZA8LHEORZ8zTgPezyhuZnG11F0POuzxLoSi0ZpD6nvFTxm63mmrCh7oupCSx1FXQaSrRdgyOTWQuyzK14KP/c5/LFy9raXFJh1ZXCPaWavxAXmmScF/UDqUAtxxxbdXtAAAQAElEQVS8SuR0iDNvEsz5iPH62pp8/OvAK01YG20qZMhzNBpNBQhP6WMwDcbIaDBuXhRSGkos7Am3OKwS2RqygRoSEA6QwTrgqX9urGLT0yfwGasBH9rtGdaViWlkvmR5oSzJJOYZYPwnOGMIqyceeZsK5kBCWLk0JYgbTiqVSa6K9i+9/CoBXF++jLPlcVpWKhm42WionTfdiYA0V0m/iv52uv4VjJ2NG6rYFJeDXR1aaOtDH3gfyxkBE+ifao6NVadoaYbNZDtrqkPZQFbO3Hm7OnNtrRxe0tx8S7MzDWW5FFmlCdlFB8xPP/usPvPZP9e0TFSOKh1eWNaJ5VXNRqpLL76klhLl0LmPU0wCnUNnJpFokgK860+narCh9vsBDriclGrDi3ZGW2jbSnM1mbTPxuwUGeuvf+0rSulbwpsKBz1LEqCdN1SkGfI/IjiYKOF9n6AnKkGTUlkkmjL/lPGGZAFt3yr6Hz18SG9/4jGNkXV/8e7ksaPaI5NewO95NpBdNkRf/MY3dPH6mvrwdjgs1cRWKcmVU+bNtoK5lSMf9El9n2QaoocVa7NdmrK+El43kPPheKBVbwzZVGUEkSWh+w420QF2jw3JGBs7pe3EfYx6VamKoJXqcoD+pTn0aDfVQHemZMBH9ElYu21Empk5AToFKlFqRGBmOR4hp5NRqem40qA70tb6LjZ9rHZrRv4+yxHW7aBta2dLRZEimmP69tRuJtrZuKJsuqfTh2eVjTYUw3VNh5tir4f+dfT5z38aW7gL/3vqzOZAQ93+joYEwFc5sfF/stTEBhTwZJcMMTGxmqw9gXct1pJiGRqm37RSiX0V8jz2OpNEdAHnIXZ1KIRLaUw07G3VX86tBpvaWDuvfm9TDWyOT2L9+89DNh7bG1uMWhF8Lmo07Ukxhh4TxkuUJCnPiaYSNE105dq1+rTB9J9fWNDS8pIGyMM6G5ItAukGujVGDsbYPNshy7Lv0zRVG9mzz7hBcDeBbzOzM8qyFBvU0gw6NUDnptiwIeOV5ilyEWBmhpbY+wQZKeDd2rXrBKxjzc3Nacxc5u02vCgZ89VXX2V9DZ3kxM4+eoA9y4oMnCeq+GOePf3d7yhJExm3JEmxlR0SX3fr7/77/4H+v/+f/1mPPfa4WvgY/1ytTx36yJpPkIyDuNI01RTbn+aZUuz9GN4kWapIEwV8SLC/lrMp8jiBR1OSD4l1C/ySCGVpCo9KmXdpkjCiNGW9fpcmCXydYg+HJOd6JOC2tLW9KwfaXRJMY+izQ+B67dpVDbCFFTI9RTe9dq/H9B9wyuKPz2xB56tXrmiHTfGAU6cWdr3HBsYn9DfI8m9yovT009/RV7/6NeCrKr2OJOT1ZawhTTPkQFwh65nA3aX1zXrCi/qv781Xz2twZcI6DEVRMG6pElq43mO7LiJqPkWEqxk65HcR+88e06C/wXXQLyJkOrif5zA9hvB/Cm0dT3lNfm+8DK43vVxnn2Y+e7qIkN+7r0u3c+n+HtvtXfrZ9eLyM0X9N2J/DRHx5rrcLiKgZ1Xz2mO6sXH3O/ePiBp/j284eBcRblr39Y3bujTs9y15hzwh3xVyaRD37ub3Lt22usmDg3s/ex6XEW/NEbF/73cRiSICSOBPhs4UShLkF3kusT37QwZDRt0mwu2TN5/dlof6b4TbxJv3yU0ZcUVEKPExlb8Y5+MP/wrFlcuXVCGUWZpowDFjDyeV4fSnZB1KMluNPFWJQizMzehejt6fePxxzZNNHGFA3H4Wo+Ijvb3dLT3z3ac1JlN8HON9kWMvG44Shdzc2tIYYzVFSLzr39vbFesy+VhwoXMcv77++nmdv3BF3/r2d/WZP/miPvnJP9cf/fGf6rd+6w/08U98Rp/+9Gf0L//Fv+L47HUNcZpNHF2z1dFzz7+kL33pq/ryl79K+RV9/gtf1le++nV981tP61vAN7/57br8DlnBZ33c+/JrbAZer+e8cuW6trdQfIJXZ3z7vaEgkUoM/xiDMsE4wmslCUYozXFEzfp9kTeUUjfBAU8IDgzD4QRjgkFhjJS2JcH0EhuDo8dO1tn6SHJl9OsTUGQo7A0CICvQDPQ7ggPuEUz4M6FHyE5YSS5evChnpXf3ujivnrYwSDZQ3rXbWPmIu6xCedFQk+x+A2PaICAdY8RLBKcC0yk3ExtHykCg8jxXgvHJslRWrANwve9TjOYIB51YUJJAvisl3Oe0V1XV8tFsFCryjHdlDTZoFUSaICNT5KXkGNlj+JkGKpEtv88YI2f8gOuWH/+mcZ5nNT7icrsI3jJPu9OpFbhLRtJyY5m9RkbSpxqzM53ayeWsxbJV0T5JEkUEc5Vs0ta1jZN0P2cB5nBgN25s6BoObQcazs3PyX293hkyHiW0sREaEDD73qBIlCTIPXg5szMcDQgoxjxVKlnrwZwew+2kQL4nyOUI3DoSzx7PYGdgp22cejgXZ/QbeUHAkevIIY5yV5f04P336DBlCf366GAkIlgZaYQMGpc9MuJXwd+4DQkabVDTLCXzM6lPQlLomroTLOnhfAJ6mP5DnGqniawSdU6GfV25eE7HCJz/y//rf6pGXinTWHPtXAszhU5Qf3R1EZwWtbI0q35/WxltEC9kTDiSUJKUoFMpmM/BRUJA/E30NUkbGiD/zfas3jh/XiNolDNvn8BhStsR9EjzFuM1pUgca8gOfUigmBaFpohagiwEa+rjWB34zDmj35nRmPV2KBfY2L38yquykxn2B1qZX1TGuBU06u7sqY09cBbRaxY2p48dG2FzTJuIgC9tAuUm9KpUIZMvv/Sijh45rLc//qiaRU75mA6trKiNHg1waM+SyX7uxZd09fq6rLNJmqtg87S0ckgz4JYVTVXQGVOBbEzlzUKfAKCJDvbBzxnnmc6sLCOWxU1OP6YEEebLFDsoLjDRhLqR6QROFXVDAs0JOizWFtDqALIM+5FligglaQpkaJJkGRlgD8eMOYXuY8abcG/wvEPsTZcNvH+hxu2M195uj0xzjyRAF5q09Mijj2mWNb32xht6/ewbStlUrnIyeenCG7p26Q0VyUB3nlpWEV0N9q6RVe7p0FJbz3z5z6AdzCtH8KmnTrtQEiVJkYvyRwTHo75wH2oU6HlUunjhLL6D0xsCqsrAmifwLxSasuYJ/KrgnTdDA7Li1XRYy+GQDPt4uKvF+ab2tq5q7do5Nn6ZHnv0fj362EO6/fbb5I1/h+DLOr5JUH/y5HHWlmtiP4ZNKhm/ySYOcyHTKUkTvfraa8jtSC2C5nPI7QY8uu/++7S8sqwBcmidnSCjkBw8+nVds9msyy18Wp4X8hcfbQ82OL2ash4/Z8ix+yRJSExYsiaPU2GLvb4Sm+PS/froaI4tc+AuLvtm826LTd+lK5e1uLxU25VrbPhSgsUJ6xjgeyt4PYcfduksdUTiqZQip95AGf7z//y/1FXs5hAZsN54nhbyvbCwoFkypGmaymA7KBAuwTNJEu2RBCjB+zIn3y4HN22j27rNGJoYx4o2hrwokJ85LbBBLZoNBWNMGasS6wevSJgH+W1A/0gswykqWmkKPSaMNUVeDR47ImqcUtbqsafIxwBeWJ97+ELTq2C+FNxtB0toWTBuyVg+JT6L/K6vr9c23m0i9v2C5ynB6Vbw+AZxuTS4ncG6YxhiCzxnF5oYvDmo0LyKPgnrjAh5Ht8bDu5184oIud6gv8Fl/IxHBLSjvZ89pkvTyO88VkQoYh9oVt+7jdsavIaDdu5jOGjn92578OzSz25j8LMhIlzUY0fEm6UrD9pFRL2+iED+oAwyoZtXxPf2uVn9ZnEwxpsV3Bi3NE0YM2pgCKFENVTIfHXL+FT+wL8R+/Mm8OcAUuTFkCRpvY6Djt8/XnKzT0TUTQ7euzSN6kr+8TPFm3/9fACuTCYc+/mXPvI8tLg4q+XFeWUYBB+zTgiy2J7SrpKPv+7H6BhsyB5//DE99OCDGJZlFH8oC7uhS4C4iZG5gKHq7vVrQ3qS7JONWkSgTFOO92fq7O21q9f15S99WS+9+ALCKTUI2g4TZLbI0KRpotOnb9Ndd92lO++8TSdPHtKJE4drOHZsRYdwistkMhcXl5VEVmdxA1e7i9MoCWrRVe3u9LS+RlB1dV0XL17R62+c12uvn6U8p1defV0vvPCKnnvuJT399Iv69ref19e+9jTwTX3xi1/VFz7/ZX3hC1/SZz7zWYL8T+uP/u2n9Md/9EnKP9InPv4JffwPPq6Pf/zj+tjv/q5+9/d+p4bf+u1/pX/xL/4X/fN//hv61//6X+r3fv9jHNt9XL/9O7+jP/iDP9C//u3f1j/5J7/Ou99ms/CHwibo0KFDGOp+vdbOTAsD3tMmx5RHjh6CHrlee+0VXbhwXtevX9NZjIYdwCanDjY2VjQ7xNnZOQzlnHzEaANt458iSFZ+K9gIZ90jqLPT2draIguwQ6a1y7wDhDdRxL4QeTy3t0HZh5FSnESjWdSGyoJT4jwQCPid1/NZLjozbcYJpchNxXuPZidpsFFKENbSDMGwtcgKNTGMWZLWcpOlCWPjeOkrQq4cJ1wUuVLwzwkkvBZxWTbSDKPPcaydZUo6bHNro16DjZ/XZzDeEaGSuVyfMDfd6yyOx3QW299DWFpa0gc/+EE9+NBDtVPYJuh2AOygLpJUEEWDmw7JYwXjpOCUJLxjQ2NaeS6/M10iosY5A2dDmiY8J5zArEPrPY0JnkajYV0mrPXA+S7hjPyRl0ME2SMH8MCUY/E7OAWC9KAxpc+QshJDIhOFFhYW9dobZ5XirIJKOz/jV0K/EqM/mYy1ubWpKQGF76ubBqkz26l5f5XMXZdg/djRo1pdXtBMK9Pf+zu/rPvuPqkiG6jTHKvVGOr0yTm9/bG79Uu/8BMc8WfMP9T21jWl6VSj4Z6M34igLk8bajVn5Y9LvcYG+VN/8mfqEXF++Tvf0YtXLunltau6SgZ32GmqubqsCR37yMOIjWuqRIEiJEmiyXSiwRgacbx/feuGOktzmhapNnq7ugTO18hU9Qle77//IQLZiUjWo8Mv6sjqYaVTqZUUZMBbBHsNsXhVbPITHO4cG6ii1VDWKiTGy8FjTGA3ZK7t3R1VyGyPTdz62nWdOH5M73rnk3r04bdpGd7415IqZGkE74rcgdpUl69c1dlz53Xu/AWSARc4RbpRy0pVCbmrAMGvRM2bQXaW5ch4AR+n0H8X+mVKItGYTYPfWeesJ0OceMUgpkUJ/UzbMWswTKCV60LQC0giFWSr552yxjTN5LHoXm/K9jcoA+7HGkPrCWuY8NKbmV2CuS3s9C4y0GddQ+RlwNy7BA8XL13RCy++rG3s6F133Y99P6q16zewi19Xp93EPu2gt9usr6eFuUTtYqTttbM6stTSvfffqe9+82vy/yBZESQvz8+TBV9Xqqn8++XTcZ9MbVvdvS02Og02wdeV4nf8UZMkrZDcxNq4CwAAEABJREFUEhkY1eUUnErkIZDdNJFSAvayHCKXoRxmz3RSXbt6Fl+S6j3veULve++TZKBnobOUF4myPNHRY0eYp8U8axqDz1Hk3fQtoYVL0931ObTz87lz5/AZO0rgjd/5IwL+eIAD0re97W06deqUdnd35f5tgnH7O/PN5czMrGxnt7DNWZZhj/efZ5A989XgMcfYgRJ5w4QopZ3tSEjQM2rf6PHdPyJkG++PplwgSeUg38Hwf/vf/ff6f/6//t8kh17FBjfUIKg0vmMCULcZs86IqPH0OLbPr7zysn7zN39DeyS0xOV64+L2EwL1qeWCflIoWLvLEbYvgy7+ecTlpWV0YVVve9vD4DRSg01lmpBJR66mEpvkEg5XNYzgWWkOhlRh5wwcLvNOKsHLcCCHA3CWEl4kgiQqUWjUUjWUoQoiwSolzJUkKc+qaWSamQcG0x4Uav5GBG0q+DNVio0ZsQGZIEdDyhTbbR4n2Jn9+5KxJrQH26qi/F7wmAbTymAZcOn+rvdYxmMM3YyHQqxaigh5fLdzaYjYx8t9DOJyaeD2r/3rdh4vIlhbiYzn4D6twfN7gBoHbtzWEBH1+wj0Jc9r2TT+NKnX6vIAvDavxc+ex6XH8zi+vxUiol5jxH556zvfR7xV7zFcZ4jYrz8Y33Ue3+B7Q0S4+B6ICPif1BARb86tm1dE3Lz7i0XEX3wXEd8zRsT+s3t/Py4R++8iwq//At28voj9d25wa38/H7yPCCXTyUAFxi404ShuT32cWr+7o/nZjt77nqf00x/9iD764Q/qZ37qI3rg3rtp08Uh3839vfJn31rsiD2gjYKZbgNkg/C1r32NBUl33HGHHEz6S5UdMlFmqI/8v/CFL8oBj7NIt3EUNkOwVqFtVgr/TN0Tjz+m228/zbHXaT3yyMN68skn9d73vreGt7/9CT300IPyt4nPnDmDMW2rxCAXZM0OcQTsn/d55NFH9fYn36Ef+ZEf0ft++H36oR96Dwb53TX43vCe97xLTz31lN75jif0JGM+8dhjeuyRx/XQAw/qgfsfIGN/L0H+XXWw7y/Z3Xffvbrnnnuou4N1ndGdd5zRIw/fL/+SwaFDyzpKcHz8xFEdOXpY/pJdh2yrAyoLOLpcC36TDMjCwiKCX+IkZrXlgAjjBC8wYn212g0UNXAO13Xt+lU2BC/p7LnXMZw7KrE6VtwEA2hokrEx5KQZU5x5pdAYwzkmKzDCAEwoTW+X5o3vI0LGx8rlsQyKCiNRKrB5Bj+nBLUN6Bk35chjVND4ABpFQfA1IytOQiM7RjEKt/KakyRqg9AgsM4xejNkpYP3KfUFit/F6DsbPmsapSH3c30L+rSQKW8a7KR8bxxNtwoirt9Y05CgrT3Tgh5T6PMKG5NN5sxq5+b2SZJAw1S+X1hYgM4zchb87NmzyOyq3v/+99flK6+8Uv929SVOcSbIHiZXU9bo+yRNVePOOiNCXr9pahomScraCtnIJ8ylkCx/prHBMjzGoU4w8gnrTaElQ4hWyrhvE7B4U9VoMEYjl7/AdeXqZU3JtnX3trW5saZDZLRPEigUtA/cVJGn9K/kLEqkSR3sFfC/gaM1XYJ5zNd6Hvg5Yv4paxpPx4oIgo8MR9tVAX3vuBP9xWkur6ya1eoRbB5Ffn/x5z6q/8t//H/Uf/x/+tv6h//Zf6if+akf1Yd/4r164rEHwOmqKjKVHeMOQAKl4NYi4AhoJSXqcVR/9MRJfeKTn9TLBC3ffPlFjefa2psptFaU2psvNCLzuddKtddINJ1rqhtT9dNSW+VAMU9bspbRyNT1z8yxpoK5SubpQctdMsOvvvaG9na66m73NNuY0QvfelYzUagzTTWftcRwZKHbMu9b7ZYWCZbzIpcYS4k0YfMRlP6i8S7r9pfEDrG5X2XT3sgzrdD+1IljmrDhmUc2T508oQVOQSboU4e1Hjp0WLedvE1Hjx7X0tKKikZLEwLdbQKwq9fWZLixvlF/R2KToGtEoHydLPiFi5fR+bHSJFNJhDxig+LAeTgY1fUT9LYsyzpgcAAeEcoy8FZQN6nbOKAWzy4NI04N6KIxfQ1DAvc+2UaXY3Aa83IA3iMCojHPJWM66+76PpvvLpnBjc0t5G8beve1R+Dd5QSkxxgJc58n6E7SQoePnGC9x7SHzm7cuEry4ryuXHpZq0uFFmcqjbtXNdi9qnc98aCe/eZXNO3vKdjEzMG7G9euiJiX4Gmo4WBPcKD+PPgUWcrwO1vbN1RqAn9sf0poM6n1gA5eqSz2WTKFdSOxV1KWjPFXY/W767rrjmN65JF7NT/fgFZTNRuhBnIVCMGUzWqb+Y9xmjpDsNtlI7WwsEAyaUFT6JGiQ8IeWXdS5HfKSWRvr6dN6DGBnp1WW7s7u+A81LPPPKsvfuEL8snJBJtqW2Td75JlN8/22LQ4yC6KBnYhr8f3HB7bvtClYYqdd2A+ZFMzGPTRl17d1njkeS7L2BCeFNicAaXbdeGJny9fvkwy6GlOXs/r4qXLyvKihoK2EYnc1rhBYPkUutVqUvaQG8vXSC+//LKcZe+ymYoI6IyssZYTJ0/q4Uce0Zk77qR8FLtI4qc3UJNgurvbhcZ36d//1b+rn/+5n9dDDz6sxXn7rjHjjpVEynShKfLMX6gZtS5MkLUe+G9t70jgZvuQpFl973ZuX8srwbz1YEzAPYX+pV8qpJuAKVaSpNC0kHUhIuQrIqhPlMI314yQe1yDfLXbbUWECnR+hiy9edXCnzTwQxl+yHZxyObS9jovirptRNSl+x+A+WWIiHquJNmfz3P6PiLkq0THDK53djto53o/3wq39vG4bvM3BbeP2J/PfXJkxXWGKbLs+V36OWK/nedzvevcfowdcJ2fPYbvXfrZ7yfIgu9vrY/YH8vtDiAialpFvFUevHMZES7eBI/55gM33/8csd8+4q0yIuo5aF7Lqdd2sBbXHUDEW+0O6lxG7NdH/MXS7w3G42BM3x+A30VEzfOIfT05eOdSXKZRxPeOffAuImjx1l/jbkjaRaohgXUH53bk0KKOHVmRf3rvF37+p/XYo2/TyvKCTp86id2b6Otf+4re/a536vbTp/S1r35Zr7NT3uQYvkKxCpjv4zpnDQzrZJ+QQfkLizZEa2tr8uenPvWpT+vzn/+m2s02QfQZve9979O7nnpnPe6JE8c0Iog6w9HfETLW3pHagIwRkjGCsItBW7+xjsF3hnAME6bKwTtjDRnOeDIZqmI7PMFZD8i4TcmATDVS0Ug1M9euDfws5exci6zgjJZZ2xEyysbXX7I8idFx0H+K9Z4kC3+c7NaZ208TaN8pB9kO7h955G167LFHWNcTeuqpd+htb3tATzzxsH70R9+nD/74jxHEvU8/TvkLv/gL+uVf/iX97M/+rH7yJ39SH/nIR/RTP/VTHG0+Lhu3u+++kyzR1/QGx7MXL16QM2pzsx0JtxNJhRERzm0Vhldqd1paWllkDTNq4/wdQNhw2WBZQUyfEY7TdN7e3tbW1lYNfvZ7C4GV3gpVYFxcWljEFQn/2ESGMGiZbKDSNMGwpTitQgkBSoXFGxO4GaYEKqK923mcEkWnK3Qv5XqD+wRt6KopAZLHi4g6EE4xjjb2NogL83P1fLxSxpweT2QxbMCLvAENMo0woiUGeJ3jv+3tLRzlIuPMaEoAOTc/UyukM9k3eO+TFDuoEbTwHLsEP5cuXdLZs2eRlbIOuP0Rpq9+5Sv61re+VQffplGJlU6SRKaV8SsR3BEyN2LNE5xjqQpcUmiSQaMcmiSsV3WA476GKX1qcHsC3AoQdEsgwpQ6kZHrdNrgv6C52Rk1mw01mrlK5DXPM9bUgRYZ9YVmZ1o6SuD7yNvu1xJrTGgz9rE7jsJZ6RyH3sNZP/f8C1Ik6rCBtbMa4UAMWZ7X8/RxdsZtkaPvjD5n7rxLh44c0/zCcv0Tdr3+GL2GU+NKU9Ya5Vg7m2sE3gQ/E4JyAuAsmRBg7Gg86LGcqSpo5Z8Cq5TgYKEBaxxZBlhDgZPrglfJ/cf++A/1/KVzmq7MqHnXMV2bqfR60tVLk01tEaCldxzWlXys7nJLmzOJdGpFw6WWLve3NCCjvXnjhrKK8Rmvjczvsf7dYR9dmNVgb6B7TtyhpbSj8bUtfe5jn1BsdBU7A+VVonVs0jaB1QBZTTiNmbDxSHLzL4UNJevbRd5Ch32KwJgQQWvXLusYG+UVbEKbzPdMp1nzIYX3JRugHsfUFXLoYMu0HhIkDADTIQgimq2OZjlZmpudl/mRJJkQCXjc0tLyKu/mkaGcYGqqLEnlgGodm9jvD+TPmEJG5VlRQ0SCLE7lOSYEfZ6vZO6EflLcrC/rNlPqxwQpIzLeLh1EkwyHN5XG1E14GBLIWF56BNAjbPWkkoYeF7454B6gLxvYjF1oBpIa02a3OxBNtLPb12hcyutZWJjXieOrGg+3sFdXNepf1UJnrMXORIOti1psS/efOaZPf/x3tdDKdd+Z0+oUmYRdHpHAGXN62u/tsFnc0QSaDqH9NU47/As0EwLj0vyCVxVymESplIC5nPQox2oUU1WTXVbfrT+qct89J3TEnxXPRqA8riEhCG+3M7WZO7Cjgncp+mf77i9pl+jk4cOH4UnBmoby+wydmuBbgifT+DwnFRWMQ8y1uLBIk1AK3f2ffSVJAq/60HVMZn5WeZ7LtsZlSR8H0dYPg+sjPKpoP0IWpkCJ3ZrI1R6rgulT2waJDUXK2AOBspqNhmzTEubdgi8TGPHSy6/UAXZnZk5pmjN3g3En8GcPm9GswXPaxkzh64Q1tVotNRhrjC3rEmD7vcc1vhGBHA1VYId+7hd+QR/56Ef1Ez/xIf3QD72XTWqbdyNVyM6rL7+mZ77zjL7E6e5XvvxlJfTL0lQG45cGOqXALoB6xUK4d/0YmRsgbyWyGdh003PCOlzv+wQZD9qa1qZd3ZO6hPGyLFeKThnyrJAhY82hRL7cfsL66nWOSyZO5DknjJ/AI687BUevs2IytzdvgndMCYnLGuzLapQ9KBAR/Lv/NyIUETXPPMZ+req6iNCtl/HIsgzeTpUXObpXgk9StzUeBr93GfFW34i37m8d79Z7434AxuNgHLfxWiOinsfPEVHP63rdvNzHdPAYrvJzROhWXHxv2RBXxP54HsNA1ff8df/vh4j9PhHxPW0j4k3cvr+Pnw8aR+y3i/iLpWlr3G9t734R4QK5q+rS/xy0OShdFxE1DhHfW/qdwW0P4NZ5XHfwfFC6/QFEvDWe6yLCRQ0Rb92bX4bk5PFDev/73qWf+xkCwY/+hD78oQ/o0UceRNlTjOlOHWgXeaLP/eln5EByc2Ndv/Wv/xU7/C/qy1/+kl54/nktLi7RvllP0ul0yATsoBypjh07RLZhnsD68/r93/99felL36qF8Z3vfFi/+qu/ql/+xV/CWB7WPBmjO26/XasEBP6s7uEjh7SzvVbRHRgAABAASURBVIUwJAQfOYrflAMeB+s3cMBWGgdRU4xUt7srp7GGwx7H2X0UY0y/gAFTjGBfOztb6mLcJwTwgfHOslBCWWLYpwTkvf5uncXf3dnkWPyGnE3ssvEYDLr0H6hPdmaIgziAEcefFRkY7IAy6NLEkbfIHhQoWEVAVGLM09SKH2SoB3Vw18LgbW5uykeRDux2d/dqZ6z6qjBqA/njIhcunKvx7XRaOoLTn1+Y0aHDKzp+4qicccvzXGMMjMHiZUe8TWDtj4TYgA4JSia897AphsZBte8TDIyfI6Kmv9tYkFzfIABzO4/tZwuVlc7j7ZHBcuk1FY285oX7TQienZHZ3NyARkNoXcnC5DkMHselwWOnSVq3meLAHVgk4LG4sGDUZFy8ngnvSoIGKTAWbi/kr08WZlM3CJwiErXbnZpWvV6X8cp67ixNajpfvXpVr732ml566aUa7DD9KxVN1nf82HEdYkM1S4bDx7/+LdSFhQX6j+r5jcME52Q8TNcS4+z1dGZmWFeOPBmfCsc2rucaEpS6TQqNp+BsmkQY7xBFDX5nJ57nmebnZ+WN4+Ejq1pdWUJf5uu6mZk2DrKhNE+Rhzb9KjWKTJyhqkdm+8zpkzoF731s3kK+THdxTXDqVaS6cPkKm8UVbZE59RoyHFSGjCRJos2tLTZms3IgdejwEa0A9klbOz09/ewLWt/Y1bTK0IUGYxxWs2gpTTIdJvjM04Rgqg/01EUG5qDbDEfjIehQBnJA2zTXgE1QFWgDgXGPoGlAFjMtGJP17JKxq1qZdrOpnr9xUdeKkRYfv0tby7mGJ+d0+Icf1ujMks4WQ22vtNRdaas3m2vuyIqqckrgtq2WmUEQWJre1AXusU+W7Ma5yzqUdXQ0Onpk6ZSq19d0/vPfVnp1R9PLm5odJwo2ETs3NpGJ18kyX9OATK2D5AraubTNCUmLBI8vvvC8HnjgPjUbuQrsQ7NINcCuTFmP+ZGnqYasx+2lUJZlyvMCOjQUSVpDBu19z2uaJPV7y2uWFfX7FrJrGbe8ONiYoqczyNfc3HzdtkSOXG+YEJxUrN3g54hEDU4uPKfb1QEM7ZMkU0UQMyUgYllQh3VHKiYU6qQh2fQJ71z6d7+3sTv1x0XIpo9oMOadGKPbH6qKkI/01zZucH4ieDvSDhneSAtkaVfbO7vyd3BsM5968lHdcfqwYrqj1178pjLKVjrQ5bPP6aF7TqmVjvWHv/9bOvfqC7rrzEntbq1rpg2tsI9DNmwjZKXb3UOX+tC1pyAonkDrks1zMLvtcxoThX9RJBkhh5uajrZVpCPNNCs9/NAdOrTcVs67TjtVhow1ilCr/hnKUgmJiozESxKqdXaKn5ibm6tt8TL6d8eZ2yXm7Pd7goCAFJEwTqYXX3hB9jMN7MYsMj/CpoaCDdIEXdhTRMh9PF7CBB1OTZLEdA/6p7V9HSGz4irQxRTZMSQpbRLV762r1uXhcMDzRAxTj+uPXSb1+MKXDZmmwkaN4WXF6e8L6hO4biP/ObjVmyrkZHFxUU1OqXzi69PWn/7pn9YSpzIJOIEC/UfIFzrHOroE2xGBvdiScbI9fJ1Ez5fw408//bR++7d/q/445AS9bjdbMg1efvFl/c5v/47+9LN/yinGFXzkjkrkxgFxjg1ouZ2TImJxpRT8SaDllE1eCX4jNqMlsua6NFK5TyMr1KBPTum1ZOhSwlipgboUmSvIqOdFi7VLZRU1VMyR0CZJkHsldV1EqoTnKXNFJNjzqaRAtobAQJXvWfsea5+Ch1i/5wvoM8XmlyiOwTbcoO+7TMeIoFvo1vuI/Tpxub/p6TKH5xWzThn3YHya1P0j3urzg+Zyu+8Hj+m2HstlURR1E9dHhDyvuCKilhe3Mfg91fW8xtvPro/YxyFiv73b+P0Ee+R7Q8R+G9//deAx3Sbir+/jtga3N0R8b5+I/eeIt0q3+0HgcaqqenPNB+s7KP3e/Vwe1Pn5B4HbGPzOpcF9DK47gIiob/3eELH/XFfyT8T3PlOFPE7Q8amSn/rwB/V2MtdHDy/XhipPEc1qrAKHs7qyoMDw/clnPqUxR6m///u/q09/+lMEhRso8zzlZm2UBmTORhiX+fl5ZUmqV195VVastWvX9Wu/9mscz39byJ5+9P3v1n/6n/5n+uhHf5J+6/r617+ur375K3r629/mWOxbjLehLEu1s72JUenJwbRhNBqDR2AwCjn4yRsF7/uakAGpgDaB7gijhe7sOwOyJTmGtihy5p1qyvMEcFvDlEBxzHocnE+mAxR2qNG4SxDbo+wxTxDUFZqbb2t2roWBbtbPTQy5odFIEfBKZTkmiO9yn8nBdJZl4J/JSjGGHiXK5o8n+Dd/nbne2NhAMMo6qHIAO6KNfzf40sXzGuNo7Ozf/sRjeuih+3U7QdY999yl1dVlxhvj6LbAbVSPPyJDYYg0kQE7pO8HfwTCgWMCUQ4gImpjYWPQINNhnNMkwfhligjWU9bg9y1o2m631SLj0WHzdPTIYd11913yf5Ry/Nixeg1jAqDtnR0c+khSKCIBv3wfMDg2CgsLiwjblHVXdQbZsrLA8WOf40kplGY59G7UNMy4L4oGbYOMzgDawhvsZotjXB+Hb7JZEX3EZfpZ2E3rDnie5DTi0Ucf1bvf/W694+3v0L333KMTnEp4PmcO166vEbDf0LVr1+TNyckTx+XvGdxz7706eeqUVlZWCH7nZVpFBAa+lDcypvMUI+65/C5JU0X4/ZT3w/o+IsC5hHZT+k1UkqmiinVljLskfzRhbm62btMls9fvd3ECPaCPHPeYk/VSVxFMTpFTf3whIYD1r4ScOHZEKfcVcl4SiCRJqoKgq6I8d/6izl+4JDvbiER+F/BzgkNZXFlFXqZKs0Jf+fq39E9/43/Vb/6L39Iffuqz+tZ3n9dn/uxL+ti/+bf6k899Gd17Xq+9cVF50QafMbI4AddAH+HtYKIib2s8qnD+JTpSyQ5wQBCXo4dTApaSjWujVaCPI43ZwI7B06cyH/jQj2v+2IoWzhxVbz7RN9Ze0avlDXVPtLR1tFDj8dvVu3NZ5b3H9EL/hl5Yu6iMjesiQemRZkdbr5/XbJJqljUUlRSDkWbLRIcT5OX6tn7oxD26Y9TS/dM5NV69oc//o99S+cIlnak6mtuZ6u7VEzp99IQ6ZJtFtqvEjjTyggTAMXnDNTs3q2e++4wefvjh2m4MCQAn6KHp3mk3CTRStcBnaXFegqe2TUkSDDWV6ZwxVtOBFrvuKbpeVpXSLFMDnXFJIyW829zcVqXQK6++VsvMgIBpDC4TaNjr9kRXNZtttdszSpJMI955QzrArkaErBdZmssBuL/0bDCPDW5flpUckLvfiCDa7aSEORONWfe0FGXJKcZQPQKfobONzF1ntUlvh8eupBFtHWx3+z3d2NySg/Nra+vq9QcE29saELCU8PaNN17RztaaGgS473zsfrXyCacPXd248pry6OnMqWV1yEC/8gJ2H7u6ujinbQL4uU5H9g/W18bNgMHPJfMGtAsC8Qr5KZJSWYyVVH1puqciHSpVT0cOdfTYw3fzbkB9V0cPL6i7u6FOO1ejkWhK5hz3oUBfynIKTRvYlRR6jlTBv6XlRXU4VbrttpOcpp5WozCth/KVJImyNK1txIucFKVJKrpA8yn9x4zV0hYb2iIv0OtCh1bRL+y3+03xJ7CJ+hxepWpgWz3WHiewtlND6GaYOrBDX2ANbbO6bQXzQ0HwOpXbRoTcTlzjm3beAfIGtm8KIwO8etjONfjioNunS87YG3awxVtbW/UaHHznea4COlfQ1mMaV9+79Ji+90eo/uW//Bf6nY/9Fn7669rb25FtvwNl/5b6LJvBxfkFzc/Oq1E0kNE2MpqAneT+ObLTyHLl4JWyjkAWIb8qeJrglNJI4V0GDxtqETi3sDFF1qyfi6whb0QTxogkUxWZRFmDMkWSa4q+j5DRIVkC30dS0CaXaLv/XtCrApdQC5uR0n9CkJ8wb8n8CXgF99av8aTUcDCu+WmdycAb0tDXazkAj/XvBiU8NJge4vL9GJmYwO8JAaxpf/CO1/XfiGDeqr7/q/6JCCVJ8mZb89PjjZENz3PwzqW4XOe53MZ1loGI/blc7zqaYXPKesyIqMd3+4i/2E5/wysiFBF/beuI/TYR+6Vx+qs6RUQ9bsRb5UH7g74u/zI4oMfB+4O+Lg/qIvbHdl3E/n3EPi0iwtU1RESNi8c0uNJjuLwVbq0zvWuopkOyZ1vq7mxpwvFsiaEbkMXtklFz9uErX/2Snn/hWQ0JZAf9vpo4kdOnb9PP/dzPkQlbhllC0EuMRF+ggXPe1HPPPScLdEQox/L92I+9X7/8y7+sJ554Qi+xQ/7zP/88mabXCLbXEPqReuw28yxThXHcIku6tbUJ84NAe0c2Hs5W2pHMkGHIaGdogEcTg5biyBp5wXwDdXDQCXPayBUYGL+3QVxdOaTlpWXNdGaURqopjqZECdIkwUENMH1jKZkqIytSEEy3Z5pqz7QIsFtawEkY5hdmdQCzcx01OPaPRCrYmRtCiSoUu6pEQLmm7+LAv/61r+n8+fNy9jfNEqVpoksXL+jKlct6443XtLe7rTvuuF0/9J536b3vfbdOnjym2Zm2aCaB1YjNgIMyZxW3oMkuRnBIIFCWTMLkU9YQEbTlWQYpxVlYuVwm+wOB177hoKEion4eYvydQfFGxga+zvjh2BPeLywsyEHq7fD5EJlg09d9Z2Y6OnxolcDxUB3ctVoEYBgSBxiRpChvVTumoZ05YAftX0oZETjYIWR5QZBzAkxDSZoBuXIyF00CoQaBhu9Ljv63t3c5/t+EbiPWk8PbMWUmH8mb97PIwSkC61MEyPfde5/uJVg+dfKUnIXxOvq9nhJ4u8g67rn77vr9yjKyCr1S1pemCQ4oh/dj5XnOuJ16PSsE241GIYPbjNhIJIxT4nFHGDYbTXGlyKDrYTeyP63H8bsDfrj//MIcQfYyG7UZRVLRZgjtVY+d5amSNGpoIMNWTK8rTVPeN7S7s41cpdplw7lKcHBoeUnT0ZC6TEP00EFYuzOrCZmlV9jUbhIUFTjBEXI9JIBKs4LNz0Rp1tD2bk/Pv/iKqiRXkrekrKnhNAFCozLVlbUNffM7z+pTf/Jn+q2P/Z5eevV1NdqMTeZ6efUovMrY8IwYr9TuXl8Dfy5YAvdMYzKFokUTXXCQ2u604FOKTg8pE33r29/Ur/z7f1un7zujzrEl7eRj7bSn2pmVvnLlRX3x6ot6YbyhpzcuaTCT6drmuiqCiB977B26c3ZZg3OXdDgKzY9KHUkKHQLfo9NUdzZmdZSs9V3NBT166Dbd3l7WTK/U3bOHdeELT5PdflonoqNie6RsWGncHagFLY4fPoZOzyJzjfoXfCyTDz74kLIsqzdZGTqaYa+mBJNTNjxpAo2gd5Ik6pKBtXOLiJrdIZT1AAAQAElEQVTnE9ZuXRwRbFk+ikZey1REwJeJDhyts5A7e11sxxKZ9evK8kLBeDMEMEVRCNFiAzPGBvZrGKEr1u8kSaFhJpeGKbx2gNUlMO+z4RgRTAwI2Ic3A+sKYYxIzZl6zAlB2YRgx0F3hWnwuyr2bVT9jvcOPKb0YygZprRThPrYgYwkhQPuKfwdTaeaEEy4fodgbg/oc6q0xenmtcvntTzX1OJcoccfvZuAmufFXEcJir/9jc/r0vlXdPLoqlrIfDBGI89k+1th69vY8NruQ8sMWueJJPxPWmez+0pjoMlwU3Mzobc9eEb33HlcKnvqNANdhycE2UuLcwpspaHRyLFBpdIkUZ7nBI176N241qkJdsq6UzLvhCDo7rvvJFhekbClU3Q7o08JfrPw5ezZs/VJWp4XbNjvq4PLeZJIpr2DuDG2bRl70kR3LRcJfUOqddPzjLCtQ6Ao4DX05FUtMx7fuj6FnvU98+1ne8Gee9en2AC3Mf5+bpKtHjCWeTgFV8vHBL5yi0z2mHPIRvnb+vVf/3X8znWy0r8t27ERctlmEzg3N6s0NWErRUSNh+XYuFUIX468z87OgGKlVquphLU4EeH3xrHd7mhxAftDkJpjVyyHI2SU0aBxIdMjsNmhlL6Z0iRXEplU8UyZpQ2JdxOCZcyTvGEfDqbYiIogOkXuUmQr09g/9QmMJzxPeQZG41RKWnC3QTvX0Z42kxrSur8iVzB+kvCeCUybKbLtU7zlm9+hqJQoBffRaKKyVN1+wnq8KY1IFIBrxVVB6FsBkukAWBQt9v9GBPX74Pbmlel1UE6Qt0oV85Xye0NEyPQ1ROzf66+5UuTB4GYRIcuFxzYPXUaEX8ltIvbv6wr+ybKsbs9tjYdLt3NpXI3TAS5+jogaV783+L3LHwQR8eb6b30fEbc+fs99RHxPn79q/O/p+L/j4WB9Ed879w8a0m0NppFLg9sd4BkRfnyTRhH79Dp479JQN7r5j58NSYbDt1NxFnnrxro21q+jDEMC5g299PKLBIrnYBZBMAJo5XvnO9+pD33ow3Ww9Uu/9MsQLsHBNNQhW+Fd9j/9jX+mJE20emhZ73rXU7T9EE5sTi+//JI+97nPEWC+XgfPPY5yS1sLxp2MxyoxPnMzs7LBK7JMPbIBFQoj2mQpSoRyOyBvc1TVIcCbwQBYUQoUOU+b9CvUI6iopiErd059w4EFCh8YghJFr8pQkTWUE2zYENhIoAoassFwMOSA+tjxI2SyZzQz2wY6YoFKMD4m1gjjte/cRnKw46xsZUc1Ltk0bOiFF14iK/AtNhFv1EZwgkF0kH3t6hXW/ZrOnX2d+l0FpuNestVvf/vjOnXymFrtQnUWBuXs9fbU49h6QkBd5JkaRa6c0kbTzjkilEIfcU1tNSgn9DN+ViyXxtMK73te18Z1gPO0cnbZ1Ph9Sd+IwLi21Gm34dG8FuYXdOTwEeXQe7b+uMAMJxdLdfbPc6dpKo+x70Qa0GdOsxx924gNcP7+jzt2fDxNYLHNUXOPI+kJ3tuBhgPpOTLZXfju42uDA4Zub6gbG9u6dv2GLl+5rldfe0PXCP5GoynGeAqdhziTsbIkR0akRqOJ7B0G3wVBRhmnIQFHn+C6Bxi3em0s3PSYIleWr4WFeZ0kOF9aWpIDBX+Mxxu4PptHt2u1WshxztiHdPToES0T3NpJtXBWCilJE/mUwOObfkNkwbQI6hEBZpMaON5FjnKXccItnFZlBKGzg4k0CeV5ypq8ngE8mdRgHrVabVU4AJd2rAnyNoBOs/Clt7ujR9/2EDxJVKInCch4fUMCLNPdgXanQ2CM45hC6xF0cwAFxvXRvwPtNG9KaUNZow1GGQE2a0ly9Wg7QL/66FnGZucydP/zL31dv/6b/0rf/u6LunJtQ0nWqvtO0J09MpumwQ1OZkZkD6tqqiBwmRJ4pEmiMTpqWXTwMKHuZY7hr125pEcefVg/9fM/pR/7/9H2H9CaZdd9H/jf54Yvv1w5dFV1RjcaGSQIEgQDCFLMpLJoUpKtZFlWomRLMx7PzFoee5a9xl7jsdesGVumZcumTEkWkyiLEglJTCAAAo3Q6Jwqp5ff+/K98/vfV191dROUOLJ96+13zj1xn53OPvt876vv/aQefs8TqpZy3c0ONT/WUZdo9/LF0zoYDXXz9TflaHVcvatH28s6NcmU3rytLtHr5Vt7usT7qa2xzuxXGj33ig6IeOfjua4T1Tf9cnA8UQx08OJVPfcPf0XZzT21R7XSuNKg6GkynMLHkrkmGnFgOE20uyhKtZCpGTRIWa5IUosodrvTUsWgprVtm9tlrqeByyYcwiKEA+AxA+d0qAk6m1LIPO31eyo4tO3s7WltfUNjaLO7d+Rwj5BX89rjTHEOPLYdmpQyZcAcmZ3A6yOYqYbnI+TNjq51po0NdL8RMrCzsyvbofmsYl6pcSBwKGwbZ9ifOeuaMLfTUKYA/zwvZKBKU+xihX2MlCu7V54SvOSwUdW1DtGPEY6e8Td4/CF6bXs6Qef9fyhsc0AaHmxpBWfbH+vYWC30rsfP6NKFDb3w3G8p6rGOb6zIn/PPJKKdU3WhTcbKapzeHEIWCdwnhyrSTO2Ctcz2NJ9u6+mnLujxR89obblQiqFQK+VZJZSBNHD0JoINylhXjSwzPHaihg5zpZQpx1aanuaJ68oylx1y29tnnnmaG7pLKssC2lWMEewPhXwT+9KLLzbjzrGtK9i4DvahhX6PsKP++OIGgZtzZ8+phTPtsbMsa/rW8C4nn6Ch5/Ut5gTeuX4MHc3zGWMaxOM25b0xpvC8jWPtdrZLttX+mKF5J7CpWJ8hY01TeJsXJXZqnXUmGb8KW2M77X6CtnMOMIcciErGP3HiRHNgMF4RIePkfEoBXWsCPD05kJKo83o8/z6HOttry61tjeXF8meZwdQgOxU2kf55S5EVUuQSdsV5qK8xspWIYhedvvIS/ZuFWr1ljaahojWgfYd8xp15R3V0NZ23NGmgjePdobynyaytSEvKimV1OUi3OmvqL59U0V6lnnlVqELvC3BgchlqJdkmGt+THK6nnCLLss2ap/C6pRb6HrTZ5obCB8c5PCs4mJkeXrt4cmhcYdsqbAACrApbBwsaOXHbLMsautNUprvp9WD/RXmNDnl889vgvNu73OB2LjfvXef3iHDSQETIdX4xH90nImQ5iQjkfNbg4XKDxzYeHsvvlgvvi8bZYxicN7hdxjqbgEkKRZbgZyWRt52vVLNfvB1cbphBmxl08zwGr8Fze/yIcNLQpcnc+2V8DH516vbu+y8CtzW4/QIijsZ3+QIiQhHRvHrcBXjsRb9FmRtFRNPe9S53mdMFLPpEREPfiID3tfyklJq+bhtxNE5ENO1c5r4L+jpvSEKA7ty+pTkGb45iCsFaXVmWFdOOiL/S5zu+45OaIbUlAnrxItEpHGJeiRgcKGU5jtCkgVs4S2XZ0omTp/TY44/JV7NvvPmGbuBoWuGzLKmFsTKUZSkjE5GUZ4WKvJAfC5WNmfNul1LWGM4KzX5r85grIpCHIOq3S9RjqiwyJf6Vecl4uZYwjt68XD5iY9u388cVrqMSbdaxurKmwWAJJ7erDa4B+ziWx4jeluDndWLTmjVP2KQmbFxi7Aw8kS+NR1Pt49TfuHFLL730ij732c/rC5//om7dvEPdpPlogml38+YNXb58Bed6n2h6V/5s4Dd85Ov0sW/6Bj326CW1SnAm2pmiRpcrBWJdFhkGsaMBG3W/18GQrulY89n1ZbXZnBKtUkiJXxEhoQzOm5lz+NcYB5B06rrZPb66jY3HMpGZ46zTTqfhGGs3r/1xkLNnzsg3AEtLS4hBxWFrW1ZS97l44aJWoZkdBNO11+vr4Ycf0Xvf835duPiw7ER3un21cdgWxvju5jYODbwpWirbXSKih9rc3pOdvz2ijLfubGln90BvXr6mZ7/4nD73W1/Ul597QS8TVfVXjH3h2S/qS1/6MoeU13XlylVwqrW+uq52q6M2htMHhAIDOcTBttx02KTa5h9lEKY50HnTWl5e0pSI8Bef/YJ+89O/wXiv6eaNG9q8exd+DZFjcNrZlsfI80zr0NuyO4eO/t/55hiUSEmWx6IstTAqlpkMgxsRiixpGb0ZIEdz+DBhc53hjPmgdUg0tEavDEWRM06JA5CRtjD8pWykawxyAd4jNnJv7m14bXkomPf4xpre++6nNWbTDPjNbJqDU6JuG0drl8ON05XVNdYwx8BJCVndw7E7S6R/sLyCLq5oFedgzjyHzDHCEXak0pBBsxmnhVZnoE5/RTt7I33xyy/q1z/9ef2Nn/hb+tQ//VWde+iiWvBwn813zLo2uWG5fv0G0fc9DoaH2gOHLXDx/3aaYwMm6E0Lvt+8eVORpFlUWj62rFMXTuvRdz+uS+9+TE9/wwfUOrGin/vUP9ZniH6PR/s60e6rvrGpdSLUz/SP68yhdGa30om7I63e2FP3yl1tfuaL6m/ta3blpm6/9JqKqfTIhUvK2HD7VaGTONv19V199VOf0f6VO/rI0x9UNpZOrJ3Q5tau7mzvqii72j8YI5NDnOTJEc0ik5GdYdymQI2udZFzO7k9bF4bB3deVSpapRL6Z9mwXEygR4RUwNtE4MJphQG5des2G5e0B812gaefeQ+Ow4wIXsXch8xZy5vVGF6MsFGWN/PHc8zh7xga1pIqeOZ2E5xyhpV5Wys1jsOUsgkOmsGBA/eb4YR5fsFTp3RnlFBEyGUSKZBSxgFgpgmOyKKN5bBSLTdNrKXCJs2R3SnO4YS5xtjCKe0nBBdm01oTcJygW/5bl9F4V9PJtpYGmU6fWtJ73/2wWsVMW3eu6vjagIPOrlI1AcaK+Uh5TNXC/nGJqKyeEKlOlE2Iil9r+r3vmUd17syKVjiYpRiqmrHfaIp9r5UlYQ/mlM0155Axa9ZcyeswvbwO0zFSYi2sF37Ro8kn8uZRCz6++91PyXZZrLEGvO5lbORnPvOb3Dxel+V3ZWVFQw6+y+wpdpwL9NT71yOPPNLYmDn6XiMXE3TeNrYGiQy74HYHBDbEYx13vYFX+D6T8ZzRdwavTd8FNHLAeBGBTBUNeEz3q/k15MDr9RrPDgeAOf0pbto577YRoRk8s/3e4pZ4Z2dHLu9yeG+h787b3tlGTTgAuGxzcwt5mIJX4PRWUmTkk2rSuZI4l1OEzUJHI2vJ/4GWSH1gD/SpzttqYT9Sq6eKclE2qXPtYk9U9lXlPR1wE9VZOqb9SdLhjABetqQqLakGsnJNZfu4Or2T6i2dUX/lrLqDk6RnVLQ31OpsaO34BS2vndWFh9+tLGdM5ZrC/8qyDnES/khE0mX2C+9VZdnSxvpxZalQScBhiuxubW1r++5mY3tNB/NmDA0MWZYpIqDdVBl7gcSgOnpq5EOIktMaHj8IblHBs0WZ3503j50aXG9wfgFuFxGKLNDzGQAAEABJREFUOAK/u86pIQMfQ8RRvflrvo2w4U7ddjGm20eEk4bXi3K3cz+3deWivElZn+ucd+o2Brf7WhBxNH5TRzYiGtz97n4ex6nfI8LJ/1/gvr8TLMZ+MDXOfje4nyeLOJo3Iu7j5nLXGxZtnS/LUtbZiHCThm5N5t6vxfhuu4B7Vc3YHisimnzEUep6t3Vq3nn85O/odMYOgp2uc2fPqyhKucEuUcknn3yXGkdqZRUnaVuf/8IXZYX8+Z//B/q7f+/vy20qZLFDhPnk6RP64Ac/pNOnT+s4J+gZRiSl1IzVxgnqEfVut1rKIhkHhBljg3Aa2abg3i8vLmiDLKticKcpZdSG5myAUwx+RT8vZoPI48rSQEIJpmx4w+EhztNIKUTfuXr9buO4rtPu2HF/DndJvV5X0ERDojVSwklcwxFZlTffiTcPNpGKKI/z4sRcFB02lFp37uwQdb2tl195Q199/uXGQbx9605DAzsat2/f1uuvv6GrV282znUJEx995JI+/KEP6huJ7j9OFLtV5lzF77G5H7CeOZGIllaWljAGa1pfW9Wg32MjSc1nRrc27zYRm32i+7sYSkdujXeG8iXTFUgUZCmx/Ll8WCKjFFLGr1ZRaAna9KB7B4Ncgk+fq1HzwkZ4k8hkG+fB/E6MYeW1QR7acWVDnUHnDa7ftra2WNM1XeHQcPPmLdkxGA8nmhIVPCS9dWsThyLpxMkzOnP2gnLoFalUl+iF6eg21zmEfPmrL+pLONJfJvL/7Jef06/9xmf0S5/6FT3/4qvaP5yoDgyvkmCxsryAdwPG6MnyYByMcyAXxsuwu7OnOTj64NBlfY40GX/LRQsDu47j2YfX+/t78vPoo4/q/e9/v775Yx/TR7/ho/LHTh566KGG9kWRI/e59mj7VSKxBs9nuvng0UZ+C+hpB3xpZVk5kQDLzxQnx3XWnTY42OkwHd3X9M4Z1/iYvhUbovNezxjD7k3X74YMnrbQjV6vL+tigq97uzva3rqry2+8rpXlgUrGms8m6rRL9Yi0u08OTjtc5f/W57/QbJJ2CufozN7uvk6dOi3/z2j+ajB/R/Dzzz+vW7duoncT5GoMSSrljGkHys7gLQ4+U6JOD114DH7MdP3GFnIv/czP/gK3DtuNcyjobxgTTa2YZ8ruO2HzSnlLS8jKcaJ8E4U6vYGGOGH+toSSMOTu/i4yP1SeJc2IlmakSKxOP3RGt7bvsNnWWh+sKnA6T7cHWt6b6fjOTKfvTnRhu9KZzalWr+9pbXOktf2ZHir6ym7vqrqxrd4s6WXkCg9WYd3dG+uZhx7TM2ce1cuf+bJ+7Rd+WafZ3G++fgP1yHT67EUdP3lO3b71bQ269iQcgppN2zI4B3+vaYgOHOAA3767DW1n8h8NjuH3hHWllNSBB3mRqdVuyY/5mlKwPpzL7W1tc/CwE9AbrOjYidN67Il3SYkIHLYlRz79eWiP549oDMcjTXEWxzhrk+lME5ykGfZzDD32OKjtIpeHtDFvDUdtpxrRfoQsOdo9on5M+wllU8aoscs1PBLrMb4pZUopAZkyHJI8L1RTN2E97jeDj5bbigOm21GlLEvgXONu16xrDo6VIIFmyAnk0R4H5gPs6BhnezobweNdHJi5WuVM/laQ9z7ziPa2r+NID3XmGA7VZEcx2+f9UPVkT+18qulwS9UEXo53Ndy7rWNrHX34A+w75zdUUl/mMxU5suq/HyKOGdj6qCWQEguApzW2/gisS8Z7zv5QAdYzR+y8Jr/PCTzYsTzEAd7ntqGCxufPndG3fPxjjV4dQOt5NZN1+tlnn5V13t9c1MNBvXrlSuN4e8wD+l+6dFGtVsHcMxEpUYTIVw3YwY0I9spNCZmICHStgJ6ZcmyHD0ammdM59K5Yk/k9Z+4J+5hlyZDj7Lm9cY+Ipr/XWBSF1rids40xzxJ8dTv30b3Hefdzapxtl9zXa2thaxLj+TZECu3u7LPWFuMXyPocVQqiytI8cs24Fa5SoZkyINf2/kj7w7kOx7UO56FZ3tEY/RlVuQ6rTFubByqXNjSqS02yjganLuqwbtFuoLx/TPPWiqpyRUvHL6m3cl6dwVl1l9BHUr8vrV/CoX5EGyce01PPfKPe/8Fv0bd84gf1Td/6veQ/rkcff7+efPfX6fzFJ2F/rqIoG5mes3FEYHvglf9XV/PtK1/5alN3yEEpItMUoR2Sf+TxJ/SBD3xQjz76GPwoaJNIc2XYYTHq3DwB9MATEarhU02900VVjaIZTGenBtc5jUQfvwB+XwCviogGzDvP69TlD4J5ax4a3GZR53Hc3ukCXOeyCOYEp0WfCfbAbVznNg9CRDT7q9suwG0ND7Z7MB9xhHdEyGNGHL2Lx/0MZJs6p79bcL8HwfhERNP9wXIXLN7dxnR3+iAs6t3WsKh7Z1vXGdzeacTRfM5/rTKXGyKi4d2ijcucN3guz2NY5FOL6O46V905yp9jeAs2AEfI/J8xnH/ogtpca3fZND/4oQ+rRUTr1z/9m/rJv/1T+jICfPXaDQzvXLblif4W+B5OnQff2dluHNkHGeFyM90IHCFUN4LvTcFK4jK3d33OeBGhyoMrUACUIGXKgBLFWsY5PQbeHTbxXr8jYXXLsqD9kdFLWUJxEvhNWUNLXTZFlxVljgPXU9kqcegqFCcRtR2TZhqP5yrytqp5YkaUL4qm7rXX3tSLL72qV0n9H95cu35T2zh5t27f4eR8WXfv3mkc6zlGe7DUk/+Dnfe+9z16H1fmjpisri4zzr7sNPlz73kSjlILJ7inPlFrO04FhcEaMhTTzuExrptPneA03+0pj4Qdr9l0ciBTjQHwBiEUPssyed0NFIVKaGMaUQUtKvlxXQ++OE2MbzA9HBExP4ZslEOiJHMcQY/XwWGs2aR2uFrzRyxee+11cN9mc51rPJ7oNoeLr371eZy4z+jFF1/WC0T1nyf9hX/0j/U//8zP6bee/ZLsTH/puef1PHUvvvKa3rxyXbv+jC+O2djOEEa71R1wDYijw9VinXLVKVNJtLrDmjNksWIR3jDzIlcbZyYiiJ4eaA8HpsKoDjg0eMO5fu1aswE6b9xtnLyRbhN1HbGuHBqllJSRuk1EaBE1HhIlNj07jO/ozg6HioL5zp8/p1OnTmoFp/rEieNNfoNI9/LyEhvcKo7acW1sbKiD/GV5rmB8O/S+am8hWzkbpOfLsiSYx3xTTe2hSLKcF0WhnH6j0VAR4pBXqMI4mhdb29uyw+9xzp0900TczoDLk088qsl4iHxOdbC3q36/p8Q8X/zKV3DinpBSwvlDXqBdIu+D3xCH4ACHYjI6UD2fKE+VJqM9Dkn7KtJcW3dvMta2Oq2W3vPMM1pbXce5niJHbfBEItG/wWBJ3qQr5K5j2QDPfq+P7A5kuer1B2qhX2PkZ5O52vAlY33e0F957VUOp9dUtDJN52NoMBIoo3sTFWUictVTRl3eLbU/HepwMlKrLDVIhfqTWqvjUOvOgbrbY/UP5+pPpdWsJRGtr/YPVc6logo9dOa85sjESQ4XJTI0OZzqcHeo57/0gn7qb/0d/Sf/wX9C+lP6hz/3i/qp//Hv6Sf+6/9en/onv6Jf+eef1rNf+IquXrulAw578yopy9vgtaqN46fVX1rTKhGx7mAZJ3ICz0qNcGzHOEMjeLePY7aDrduDH+av6eQo6Da6s7yypmPHT6mL/byzuY185xoj+zPwtdNe1YHNGTPuSHawZ9BvxKY4Rk5mrKWqBc1m2icabrmauwD9HeHUGqa0d58xTvWQA8Ehsj52fxxn6/V0NpPrK3S56SshY4JOc7nM8lYUOW1mDR7GfYKjXs9rZDIU6F8Q1U7M6VSkCkqBSoG1CvCbN5AxzryeM9aI8Yfa37+jGc5zCyc511BXXn8OZ3qrAX9bST3ZUq59nOw76pVTFTFs4NL5DT39xEPqd0L7u7flj6TMJvvKYt7ITY0MzjmQVNACMVREYlVCVusm9S/rVw3uM9rmZaEsW7SpaCellKnFvmfZNe86nRYyP9aHP/whvec9z6iFDRXj+6D78ksvETx5Xa+88ir61kf312SbaFr5cH3u3FkxO/QbKUErSCPricemQtvb23Jb88HpkEikeWMb5TLj6lR0nMMnp1P4P4e3E/js/BRZm94rc7nHte1wX4/psoiga7C+ukndxuA2Bs95gKzaRjmfUlKBjpoO81kN30yxTJbNNvJaZ6XqrI2jXWp3OFMq+xrPs8a5VtbRFMe6Iq2yrr9AVy0OsssnzknlQN/yg39AH/zot+nrvvmT+mN/+i/qz/87/2c986FvVuquK9rr6q2d05mH36OTD71Ljz39Eb3vQ9+qj3/ih/R9P/xj+qHf/8f1vT/4I/q2T/6wPvJNn9SHPvJt+sDXf4uOn74EDgMN1k7qxNlL2js0Tt0Gb1gl37qUrVaTVshhp99TWZZqUbbPbXZEamhjmRF6d+7sWZzsR3X69JnGTzF9IwLZnTft8jxTgkb6Gk+Ns/01ipt+TTmTRESTbX6Rta7VlBuasgd+RYQi4oESNWO5bYVMGJzPsqxpZ7wiAluUN++LjhHR4Ox68biP5WSGHeD1bW0X75aBiHhbnfstwO0WEHHULiIWRU0aEff7f61+TaN/yS/3e7DJO99dtyhzugCXPwgRcf910ead6aJBRMi0sf64jcsj4v5a/G5aRhyVRYSL3gYR0dBcPIsxyGIDqvuy5PK0sX4MYWxrdXUNxhUYhTEbQ1+37tzRxUsPswHM5P/UYJcI2ZjToDeI61yJdvvL8kbSHyyDWMYGOpMdz+eIBm4Tfd0BPIGVe0iU2QbBMMVo1AhqUshQlm0Uoo3SlyCcIWDC6E0VQX3KNBgM1O321GHzbANZypUiycpiAk2nY1kp7HRkechVFVGB/qCr3qCntfUVnI82zSspSZGFDoYHDaQsY56cOQto0MdZnrDpzYApG+9NffFLzxG5xtC+cUWv4mxewaHbw3HZJoJ4G+d6hFPQxkh3cBJWVgd6+JGLeupdT+jhSw9peamnFJW2t+4QnT5QWeRErFd0gqj6Go73oN9Vl74FDnYGThmbWMmm0Ot11We9bQxEnuXavruFI7TPpjVThcI4gluTur2dQ/exE+r1d+nrvJWnRqmnGGfz4fDwEIGass6qgRlRnQUcsJ5dbi622RD8NXp2Em7duiV/9MWpI/V2wq/iKL8JHba5evcfZQWE7g+WiHre0gs42f6oxxZX8hOiYko5ETnmCqc1tJ42n4vNOMSlAj4XLTbpXHnZoSnveQlv4IOCcsn/HXelWlmWKS8AjJ7XcsBG0et2tYyz62iUHcnb4CqeJQ5edgKLvJA/x28nzzSwzHltbh8RcrnHtfHymB0c5SEHjRvXr3MzsauTJ0/q+MYxZLJEJgvoNtMh8uuIUERAv6ONrMfBpb/UV5bnyE5LfjLjy7vTbrdDeSkbOr+7v5Xa80yphUgAABAASURBVEYEDnqnmSOlhHx3VcLvA5z+A3g1QOa9gZ/Fyd7YWJOj2d12ofdwzX2WW6PjG6s6cXy9KT/F7dE2zu1T735GM5wzH1ojQjN4P0c3fuD7v0e/9we/V7//h75ff/RH/oB+/M//GX3vd36rTm0MVE/3tL7U0aMXz2q5W+qFr3xRN69e1nUid8ODPe1u39XwcE9zIpWT8QG2YV8HRKZLZLnTbmvQ70voVBU1G/BIc7jn6PWUiLXX0u22tbOzhf24rRpHacBcdT3mFuJQ/s7u6ehQsFZPPv2krnN42qqGmvRy7Wdzol8BTdpKs0otZThhmcSOWpnQ6MoEZ9L8neFMzZH1bZzdM+fO68rd22qtLWvSKvQVnPy7bLKHyOT1q7d0jYj29o1t7d7c1WR3oiuvXNPnPvtF/TOc7Z/7eQ6JP/0P9Au/8Ev6jU9/Qa+8dlW37+4Sla/F2bBxuH0YzJBfptMcWoMO8iDgSCa20aFr165jC+fYnWMNzHBad/YOGwfGtzbLqxtKeUspK2VdYRhNcRyHRKNH2MYJfJvhZE3RcacVOlGz5pTlsqwI3rpugnM9pm3Fu2ngvkf/y+NMUw78hhnp+J7jvegzRfc9h2FGPuBdlpiASWoWNIfehoq0AveKMeY4LjWgVItgfANVCH77PaDPrAHzwLbmsPk7E2jMgS7TqPl89XR4S3tbb2qlN9fpYy3kr9RseFMx38T5vq1OPtSJ9ZYunFvHyZYO9+6olVUqOAxWHBCn2NoZ9JmDj5gbdDUH3wpmNHAvdbmhYo8xjKHrFDpJNfTLgMRiQzNobttgW3KI3pXYXjuhZ9An/ydrpzjYrnKL+9qrr3JArRvb8MYbb8o28QCbub29La/1mz/+zdiJHLty5KzP2XsKxpqC65gD2R666b9dAj3kYtbIzZjDjFhEBf4pJXCZNTJkeRbPHP5X6NIM2a5Zh99hM7Yko/+8AduVKeu6e/fu/b4VThnd761RioBQEvNOmWNKTk3bCTIxQ76yvNCA/VuRKy/aUirkz1JH3lFv+Zjy7rKi1VPRX9H+uFZ7sK4u5ecuPYED/HG965kP60/+2b+sk2cf1b/9l/8P+s/+i7+hf+1f/7f0l//d/6v+7F/8P+qH//C/oT/0R39M3/jt36bv/uEf1Xf/0I/pu3Gmf+SP/3n94T/25/QDv++P67u//w/r49/+/Xrfh79Fj77rwzr90JNaP3lJq8fOaXnttPqrJ4milxpOpbMXH9WHP/oxfdf3/YBOnj+vstORsqQAUpaRhhS1ptz6lWXBuicKisbIQA0DDImCHKOT0cf0s3xHhHJokWU57RmP94hoaKV7T0RQdwT3iho6R0ST6t7T8ICye6/yewPwsbqHg9+NyyJ1W78bHswf8T2a8TPWZxCPy80/Q0pH+FLc/HgMg18iounrdi5bzLdII0IlhxHxeOyIaNpHhL7W4zEW5RHR0OOd7xHRFD3Ytin4Xf6KiGbcxbo8jmGB84Op8xFxH+dFH6cL0L0n4q1xXef1Gu5VN3M677kMzke8XQZcvgDPbfBYBrd3nfMPgssNaT6v5Cv4O81/MIMxwlFQJA2HYxzOiX7t1z+t//En/yf99M/8Q926vU1Vpl5/SSNfHXMyPDgcIdhz7RN1yel75eo1Xb16lf7DBjyJF+S6oigaxvo9IqgKTdgwbXiMR1GURHmXUP5B4/jbmUE25e+99cccdnHe7TA1EQ2MkQVOCmXMu7q+xqFgKhtZX7NGysBx0hhjIYxzjJoigWvFxr+tPTbgCvwPhxPWOdU2V2dvvHlVz37xK43j+MabV7TD4cLtbt2+rU2io5tbmzjgN7RL9GqwNMApO6ELF88Twb6oSzjXp04dV7fbUqDswlBmWWh1ZalxsO1cdzstZVmSULopG8chzkzNBjbBEBziRB6C0wx6uN5rm3GwCYUGRAyPET3dIIJ/bGNdJ4mwrq+uqouT2G6VaqEsBTQoMCBOXdbH6e4B3W4HwzyT6Wcn2h8V8scIXn75ZaI0r+gKTpXrzAMLSlWZgsLw5FpZWcGpXdYpooRrXFMG9HN9H3xaOMk3btzSTaLbloclonf9pRVN2ZynbNKRcjbfSilvAaWp0TgblTJlGPXAsM2VmjZ0UcpylRykWu0ObMrg3RiZ2sdYTnmXHn74khxZvnH9mm7gFKMCHF4K9ft9rUKLNo6f8TctsixjY5kpItSCPt1OV/5DTxvZAzZJy6LX5vZXLl/W3u4O61zSiePH1CGynWVJbfo5ouT+CqmCT5FCZVk0MGfD9yaX3LbTUcUmV8KHJRx+42SwA3+HA+uYDTfLMuZYbuTb8+/v7+vatatyVNTO/hgZ2Ae3EydPaAM8dpCxu5t3tY3cHSInObL01Lse16PQoeBwlmdClgLaZlpZXdPnn/2CsiJH/roNuN8yDvt0NFSFw31sbdA407mmeu9Tj+rP/Ikf1b/5J39MP/wDn9Q3f/QD+roPPq1v+PD71G1nOnViVSePr+jhS2d1bKOvd7/7UeAx5LCE1j3otcmhb6yEnKckWZZz8Au4POYQOyVqd+rYhjx3PRtzcCy1s3Vbcxz2NlHsVgHebJ+H+9va397U933v71HZlUY4Vq8TxTzs5douKu3mlfazWvNOqUmZaYuxhqz7EC3P+3Qoc+XogHhOnXlI+3e2df7UWQ2WVnRANPCVq1c0SZkCeatTqYQjcefaXdrtqT6scPTm4LaCjPQV1I9xJm7f3eFw/Yr+8T/55/rJ/+nv6W8Dv/prv6mi1ZXlczSaqODAGIxboSsVfM+R5SmOrw+1oAaN1hizjV2ZSOhBXrb14a/7BtnG4PNrgn5k4DRkLIbARs11yGHPjt8EJ8hO8hB5MOzjBE5wiuYYQjvWU9s98pgu9KnSGGfZB9Mxjt0IObMDPcWJHGNH/D4Hvzn2Zk6/GuQq+hos0x5jXk2Vc5htt0vleU5xwKdKM9ZTsTd4k54xR+Nsw2/BDzvbShAdqCjz+GNkbAv7fMBB0Q7oCDkYD6HzfChV+2oVY62vZLp0flVPPnpCjz98XE8+dlIbqxkyN9XFh9b0xGNn1G1VyjQmDXymmYoUQrTAq1YN7gbxlqB/ROi3P7UiSYlOhjb6XKAXbmcazKCNeeb3LGWaQjdBH8PK8jKR6bGWBn2968knZXvQ5gD8yiuvaMQ+N4MP29vbzf7mQMQ2uunD8DqH4T30tSiKxg4UzDfFCe5gF1JKuvzm5aY8MV+OrBgP4zAHF7GWKbR2+0Rbp64TT4TksgzbYfvW7XYVEQ20wMu02CXo4zbOux/V9DStKtqp4WkOX91G8J9K7EbWjAs52X/ntMt5L9GbNWRTWl4/oe/4Pd+nf+//8n/TX/jxv65v/Ph36OJjT+l7f+gP6v/+//h/6b/4//yE/vJf/ff0nd/zQ/roN327nnnfR3TyzMM6dfY8h+YP6o2rm4qiryr19NyLW/rN37qMtnflj3s8/d6P6viZx9Tun0DnN5o246rQcBLorBoYzULjeYhAui5fv6UJgtpdWtaJM2e1tL4G9NUlyDHCofbha2oeIoe21xm20TDHPtfYo/39PQ5BbfnJoaPpNIM3r778SvP3Ol/4wrMacxs0pcz22u1MK7cz3Z0aXP4gRBzxISIaeoonIpp9h2zDb6dvg1DDgYjQO8eMoPJe44iAJ9G8maduu8DJhXN02eUG17nM6YPgsohoxnG7iHgbTi7zmBFvlUcEcpCaPq4zLMbUvWfx/mB6r6rpF3E0p8vcxunvBiKO+kW8lX6t+T2Wx42IBlfnH4SIo/669yzq/BpxVBfxVmrdMHiuiGj44j6L9k79bnA+4q2+fne5wfQ0uMxjOY0Iuc6QXnvtDU0x/I5a++MiV3CUX3/9Te1zzf9zP/cP9Eu/9Cm9+eZ1nTpzUh/5hq/X13/ko+p0+1JkyouSNNRmsyvZfFbX1pv8ARHAPRxH9KNhricyGAEvKiLkx8ajj6PUaXebjamDYerjxBUF49Lg8HCoEsPUxcDYUTpx4qTs8C3hzESgjEQGpuxcM66+et0l5VnJJtjBwZ/KNmxO2GXOrlByKs/ydlM2ndUcFFZ04uRZ0mVFyvX662/ot37r800Ud8xm5T+WsANqp3Rz6y7GZwI2Fe07unDxjB57/GGdf+iMzp0/rdOnT+gkDvbyykB5YSEVjk5bq0TVjh1b18rKsgYY7g5Otp3eZRz01dUV2ai7PMe4ZikQmlCGkUgRGP9pc7gYsmnNWQijKk+ZCjuj0KMsS+VZUoXCZZRbe0NH/2o2jTzP5A2mjbPYYgPtM7/x2MBZ70NvG2nDAEdsZWVFpruaJ2T+5MxRY4VTYg48ga2tLc3Aw+0r3m/dvE2kcldZVnC4mTXyM+LgtX8wbPJF2VYdCedhLP+BHCZfnV5fipz6GqAk5Qpwz/JSlqNKkh0LO5j7OJYJWmxAv4sXL3CQeUQt1mKnNM8ZA8O6tbmlKU7JHhEjO7N2UjIMqQ2m0yXo7D52XLwWg9fTYoPyJunPYF/lQHgSx/b06VPqdTtgUANSzjh2MlrQ2WP1iF53gaIsNIPm3mwdTbej7fnHyIzb2QDu40B78zMYpy6y67ld7oPOdQ4JxtE8ND8G8GbhcDu/y4a9s7ONDHXVAaeyzFH+ucpWruvXLuubP/ZRrPUMR2isyXQkO+epKPTVF1+AjoU6vY4SToZ5n0I6deKY1leXlBN/PNzb1J0bb+ramy/pxpWXdbh7U518rH57rocfOqZv/Mgz+jf/1I/qh77/O/Sv/cgP6vf93u/SJz7xDfrQh96l7/quj+kh2hwc3EEnK5yxoW7euKwK5zeLuWZEp4PNqoPMdJn46isvq81Gd2p9RSu9tk4RgZ9NDrS3fUf7O3d09/ZVra/0VSCvTz76qH7v7/thTcH39uxQW7BieGKg3WNd7W70dIP3W2Wtg6W2DnqlblUjbdVTDVnn6qkTzQHm9pdeUOdwrsntHV198VUd7h9qWM80y5IyrpEzDp0HyOh8Wmv37q5e+spL2ry+qYPdkSquwdvtvlpAytpSKlXg+ff6q4qspS9w+P7MZz+vg8OxIuXQt5B53ggLejf0RzawRStEQM+ff0gdDnYH6EKNAby7uc0hfU+nzz7U9J9xquz3V3TIWBNs18ROLM7wDP0aM4Z14BC9t7zYaT3g8LUPNHnKR7QZI/dT2lsWR8jemDEmOIFTnIsZUVA7vs6PKa9Uq6LMMijyEQH+SQGfsixRUitH15xPkrKU4dhmqis2nYoC1sBv1Rw059CzQo4q3KYqKhkSt4gFspmhlxEhRVIAc/RkjmyMDrdVpIk65VzLg9CgV0vzHY0ObuihM8t66smz+tAHn9D5c2vKY6R6foiDPVGmSgHeFWsSNieLTFkCX3eHXkykYB6vSThZTRacnJf7GhVgREBjgkNW0ScilINnhn6HkirG9fgUa4pNqWtW1qS1XObbrSdxuI8fPy7bQAckWtj4n5OKAAAQAElEQVSEATbU9sMBiy2CLx/72DdJULLDPphSaBfn1/NY/wfYWO8jOxxCpuiHweVOPf/MfKN8DF+LouDgPWIsyeUR0aQNvuQr1mBoGtS1LCMwRu5X804TBfPXXn9Skxd4pcSLxBqnzXhk3U0TAjneN8uyJ0Wu7d1Dve+DX6f/7m/9bRzsf1df99Fv1jd87FuJXH9Af/BH/pgef+p9uvjoUyo7y5qiM4889rSef+ENgi07qupSn//Cy/pb/8Pf0y9/6tf12c99Ra9xg/TGm7d1cFCxT2RS6tKug51PGk8LjWe5lLeRqJzxkmbI2gRfZARee+jUDrY056C0ubuta7dvaGt3kzZTnPcX9PqV1yQO5p1BT3mRK8sSdMDKIS/+fPaUg9/6+qqWV5ZY51hT9MQ23ba9g5/x6quv6GWc7V1u0qyvRVHKPEvQyrQ0mNZOF6B3PBHRlCz6+MV8M3Et/w/2iwhkCkgBR9TkxeM5SJqfiGjSxa+I0KLeuLncY3ps5w2ud1lENGM6b3Cd8XK9we9OI8LZZtyIANW6kQn3MUREM07TiF8uI2naLfJ+fxAeLI846h8RDzb5V8577IhocIqIZpyIaN69Phe4jVOD8wvweg2Ld9cvwOWGiFgUNWnEW+/u1xTe+xUR8pyGiKN25oXbLUA8i7zHd9sGHAlKCHvOxrJ3MEZZvqyf+blf0I1btzViYzr/0EP6pm/+qN7z3veqjdPQJuLoPyqz8zZDqNs4kDWi00Z4vUGkLGeTajeRX28kNQZtPjcz55rPKxgWTSqFPFZG+xwDUzSCXioi0UbKUqEiL3E4emxcPWU4f5EynLQ5XZNy2vf7A7nMfYqipRYR0QrjOQbvjM1y49hJdXDAN7f39eobV3T1+h29zqHhi19+vlnnb37mt/TKq29oa3tXu3sH8nc+v3n5iuwMRRJ9W+r1OlpFWc+dPa0LD53TWQ4chjM416s41202maJIcrq81EOx++r3O2qVuXI2sDxLCugjjDgrEzuJ5t4AoV3COGYpqUM0dnlpSf6PAfoY8S40blNmJ615h+6tVqmIwGhMOEgMZQYXec54lUKCXkl5s4FIFZucT+3mhyPkU6J7UzbnHFzsgA1wPOzwr62tys8cAz6hzZAD0gGb+i4bhTcG5w0V9SMibC5vtVo6eeqU+mwgLXAs2Xgm0xlrLZTBywSPKvOAaF2/N9Dx4ye0sXFMy0sryu7VC4ydrxjXtJhDCzsDTmuuXlvQ7uTxDT32yMM6f+4MG3WwpqnKIpeFOEEzr+MAQ2yc7OyaZ/7spA9Izm9xOAiYePLkKbVabeRm1vDXxnUH43qKKP3jjz/ejGfj6PlbrMWp56jBTazD3KMRju0UHCqZlnfv3mHj3YTecJR214lMb1Lmcn9Npv830jfffEO7RMpv3rzBRnMgG3cfEg0DaDeFH76dGRFNGQyWoNNxmdcJQzxls3ffbaK9QxxYSMqmuqsxTgOU0KmTxxVsTxltIwLa5/RdQj97qlnzkE17nxumHrI0gW8T+DrHKV8ZdHUWuX3o7CmdOLYGrBJRHABdIojCGaqBOW1WtLN5DSf0ppb7udr5XGuDlr77kx/XpbPHdXy1K032dGK1p1IT8gfKiFwWOMAx3NNo+7YISuPQ3tQnv+1blKnG8d0V6BIhX2/++PQ4NzPtItMxDqQ7W7f0Xd/9HeqsdTXqhF7cv6XPbl3Rc9rT9Y1Sd05QfvGYhmdWtbXS0ujYkvaX2hr2C90Z7Wt7b0c1OjVDh4e372qQFZpyO+R5K2RzjjMzHI1VlC2VyGCmJMvxFnJ+mwPbzu4BOjVFt+Y40DPyE+3jCO/irO9CxxaBgEQ/3C/KD2RHtkAfM+Rxjq45Gj3D8R0h89euXdM1DnB7HJiGRKmLoqPIWkT7Lun6nW1N56E6ZXIf9x0Tefa4hiljGU/XGaxXimg2wskUJ4n6KWsZITt2yCes2WB5VcjiCqUDN4u8AOzLjD4N4LQ6rSgzUK2IUIHt9dpcNqNNRDTylFKiSSiBa0SyCqhC1j2G11/RtgHGc3+3O0pzHaX0ASff7g3hUVVPNBnvazzcBbGxeq1MBxz8VI3VLoUjtI9uHaDjdMKhn8+nsrwEzleFHpq+s2mlOY5Ys0Dm9fxqnhr8KqAGxzlQNVCDb8n6ctZw1KxWDd4uJyNDRZsKGrmdy02PGTQe45gdYAsn0PqkP07GLdMUvbpCdDoikOF13bp5U3bYLl28oMcfe1Q7RLjBXm1sZFmWAkVoWch/QH6AHGXYZ0NEyLz3x0w8l/NT+Ou5PZ/56fKKdZsvHivgh+vm2MosS8jEVNtE1zP2gByICCXaRBgDNXnxGIejsaoGF7eds16D20MpTbA3lr8W++fJ0+fU6a3g1A71yhtX9eIrl3GMa7Vwrl9/4xqO9av6Gz/xP+jv/J2f1X/1X/1N4Cd05fJ1/b//y/+vfuK//u9099aWXqdPPc+01F9TnnWgQ6Es76hs9UlbpF1FytXp9kE0V22880IZe3iJH9Fiv3NdmwOr8feBYpVby2s3rusX/tH/ol/7jU+rzR7Z7y9pyIF2gmM+hjcNvaBZi37ec7yebqenpaUl5gtNWeeEfS4iKFtW+B9CFoj6DF2KiIauFTLh/SkiwB2ZAQnzRA8+IUUc1YvH9RHR8JVX0ZGft/q6vim/98vvnsd8cOp3g/ML8HvEkT42MkDe3Rf8dDu3MbjcEHGEU0Q0+D04/oPt3WcBLjcs3hepyzzm4n2Rd7qAiGiybtNk/jf9dY9+WDUxDW/QtCEts1BAYZZnMqQsKSIaoJJ2tIZvAXPfCVJIDQh+zxqeea1eQ0QoIY/i8TvJ/bH8/iC8s0+ExzV+9ZH9Yf5Fm3RIGGn7YKoXXrmiT/3Kp/X5L77CSbPW2sYJPfLYEzqOQxIpkz9/PeJKeHN7UzOcoV6/i8IUbO5traytAMvK2XxSXmpldUOD5XWxx6HETKpcSqXGGMrJDJXOWmq1+9RZzRN2M1RhUH2VKtpWVabJZA4Rau0RWd/GEd7a2tHdu1s4L/tcud/AGb6pK1ev6wZXS6++8lrz0YgZm13J/Fa6X/21X9ff/+mf09/9n39Wv/SpX9Wv/Ppnm/8R77kXXtWV67f1BsZhNJ5rd+dQhwcTiF03zsoxor4+Ca/gXK/iSJ86eUyXLpzVE49d0sXzZ7SKM93BQSgSS6orNqpQxnVqlmoMbKEUrHc+0QyFFkZRjgQRUUkIi6HCoKZqzirFlf5MUdVk6APudggghPaI0tqJNJOKslDGfJBHNWMnBMvGMssy5eStgE5rcJkzn1ODVKtFX7dNkZQwKK4/koW6ea8RBDvbK0Td2zZwrZK1BII1l9vZ+Bwe7jNP4gbguM5fOK93Pf0uPfX0U8qKHFQrveupd+nihYcYL2HIcAbYpFJKKsuWgn80whgesglta4TjkVNXY+hnbGCQUAXrmOEMEhhThiR0W4Ueu3RB73/mKZ0hGst+rNMnN3ScK8P1lRX5f0o8Do9O4eyfOXNGFx+6oDPI6HGc+S7Gd4fIkSNPN27clL9l43Of+5y+/OUv69kvfrGRETu5Pih2MeZ3727Cr4xr7VJ5yjWHNz3K8ywpg15FnmnI1f0eY3Y5VBzg0N24fg2WThXwtUcEi7OUyiJDXoeqqon6g05z2/HuZ96lD3zwvfq6r/swEfmHG1hnDa0SuuFEdDmgjqFHzSG0Qifm6MaM+b1JC95VXOkXjJsXCb0ZNTrX4dB3++4tffSjH5H7W77a8DgpNR9z6vQGUlbqcDzTmHF3cTbzvNDxYxs6haPQYj3j4YFYGjJ/IDsWOS8D1jwg6twqamRyXwe7t9XH4d1Y6WqpUygHl4ST/55HH9Gf/WM/qg899ageOr6kXhorn+2rm6bSeFvzwzuqD3CyY6wz1P+Jf/1H9eSTj+G8jqFRW73ukjpsjnUqtL52vKF5q51UtKUqTfQDf+gHtMOYk42Odk529IV6S/9o61X9/J2X9Kn9K3q+PdaVpdDkwoZur+S6Ucx1bbitaSkd4OjP6rEsL2NsVFfSRnS0GoW0N9QcJ3jMDdl4b18wWuOYqupkGqE3m7t7un1nC5qMlEO/Im+phN8lNwqdfk/tQU8IhPIyV0Lup/CvzpL2LBv7+8j9DI4lRcqQ4Fr9flfHN1Y5XA6Us7iU97RDtP363X1tHY7gzVwZAl9jR63XY3T/EMfukMPACBmYYhNmda0Jm/8BMjKkbt/RbHSmYqYJOjbGuE7oB/osZy4xUERS4wgT0EgpU5bnLgZCitCc8jm6Z747dZuafvgVkkJ5Dq9Zn5CJlBLvuQrKssipzaQqsGtznOUx8j5RjekKamxf3LfAURI4jDk8sAQ577XUlM2YG6sDfhV9p2psdVYo8W8KbzBtkDjJNrBqEApNpnPNkOO6Sqo4oMxwspv1sn7bDwpVV3P0kfVXFTpZK4uMEZOiEuX1PdpIecqUZ5myLMnOv1SJJSpFSAp0t1ZEkhQqy7J5n5tWXiST2lk7jg71uBnZvHNHFThU2PURzvgbREc/+pGvY/zgwDBmDcapVqfd1c7OHmNJN2/cZi87lMccw8ca+zHiEG2bvocMlba98Gts/jPvFP4G+ETK0P1KvX5fnV5PbeQyYx3+GGNZFs27x3RZBdGzlClFpjm0gvEKxjBvsiwHj0oz8BZPSiFB9Ml8rDohj7zX8Og3fv0z+pt/6yd14+4OjvZ1fem5l/WVr76sv/k3f1J/7+/+rP6bv/Hf6+//zz+nn/vZ/0UHeyMO0t+hv/oX/pL+7J/4U/qTP/bH9df+4o836bGldWkqDrYt9sWuUsrxB2bNnIm9UtjKmgYz0sgTqAahg1qpyMiTpqRWXqqdCq30lrRHcOTM2fP6yEc/rm/46Lfqm7/x27W+dEJF1pUq+iAjUlKKAplImvM+WFrT6toxdbGLpm8FzQ0ZMtAi+OIAR5tTXs78DCJDBm0jkoJ/Dev5NYcfFfJlSOBVUybVMv2ylClze14F/St00lVlUTbliXGCOoPrG2j6Sx4rz3P5MQ/NG6cGzxERcur6DLwMbhMRioim/6J+itw4bxydGjy+38XjMd3f5QaK7o+xGNPtXWdwW7dxuoCIo3ld/iBEvFXuvgbXR4STrwlu0wC1mCC9BTX5BUjJvGEcSKhagdai09BvDlSUQHJIWjfQjEG5x40I6JMpIiSFIpIk+rsDafBOU/mJCCcNrU0v93dBxFF5xFHqctcbnI+IxlaYfn43/dzPeYPzpp3L07Nf+op+5uf/gfxtIpNZpWfe95S+7RPfofVjxxpDbwbuY0za7Rb9auXerMdDDZZ6KltW3hkbzRgn5m6zodpJvHrtuoqipZRyDTGi2yjJJpGjfTZ+O8G+at1jw9ve3pGv4G8SGXAU8hr9XOa216/fwKG+rstvXsGZvqk7d+6yGd7hmuq2/B9m7BMhmCHUjjz4AOAFeXEua+HkSSFvLIfDcWOwup5E8wAAEABJREFU1zk4dLoDDNaSVlbXlaMIPSLiGzhtXRwmR5OxzDKsrS7rJE7epYsP6Yw/GnJiA2NRqMhCy4MeDkNbJXRwPk+h9bWVxshWbMAdFLfrDfoevRhQGW1Mt4I+ztdsDjNO11Oc8YP9Pe3jWNuQGG5cv968p5Q4dQ+gYyGvDZ4qIpq8310fEfIJfUjE8vDwQCN/HpexKZbnnWMg5mzWiQJHzfsYaoPzRZ4znjRkIzf9yrLQKlGD5eVldaBHUeSqGGuO83769GldunT0GWm/7x/sweuRIgU8uqqrV69oj+htwfpajONDQgpww4He3tpkYx6y4U2FOZXXXDGm1+9DyWR8CG1z6odaWerqfe95Spe4Odjf2cJB38XAburu7Zuas6m12YxqNoMZRoUFas76LJ8VRjAimk2kz4b09NNPQ7slnTx5St1uj6bwbXlFKWU6duw4NJtCqzHzLWuODI1wcBL0znEqRhwmPWaGYfO4qxxCOvDyhee/yuHuOnzPlSKpoO02UXPLX86627TZ3LyrD33oAzp37izzbGgGfjdu3ND29rb2DnDwpGZjbLNZmg/nzp1D/u9oZWVVMzZAb64TNuE8z8G7qwkyYt0rylIt+hifLk5xSqF3c+DxZn337l14cA1+jBtnu0U0p2x31O702GTWgTX42WH8KRHFIfw+bMCbBCRD3Cs2zD0dIodj5Ghn+y7tDlQk3YPQ2tJAOUbtFpH7nTs39d6nHtef+Td+TP/+X/8r+nf+4p/Tn/vT/7p+5A/8kL73k9+qH/2DP6y//lf+gv7KX/q3dfL4uip4nWVJvV5feV5qjjUsiZzZFmxDlwkO/PJyD71s6xPf9e268MQlffXqq9rOp9psV9pbLbS7XqrGuf7lN76sTwH/9PJXtLvR0t1BaLTe1V0c7ul6T3ud0M3JvkZl0j5R0TMPX2DzFsY5lEMTFaVW1jf0ye/5Hp1++KJOXnqIeHylTWT3xu1bckR5goPj/zxnBO39x4UznKwpDnFkAQVqWS/anY7MJ3+cA5YqpUxZlquDY2WHrIWcWh9t2yY4iw46bO+PCGJ8FTy6GiO/vrGo2PinyN8EORnC9wNkz/Zxbhmn3HZyfM9pHRGxm7NJOHX/KXSd0S8iKQApNEcPDDP0tgHXg1vFjjJlXZZr60zNO7uKjvISw7I2r0+kjIRgZHnOWqF75fekAt6VHBoaB4K1egjL7Bxc5+wbM9Y5Yw7LaAM08LxzcFqMHxFKyfiG/LgdSKtirXP61m57D4zbEVSqGIDhlPiXhX8Hq61B1lCxlPptwItq+giowc/jV9BCHoTxa+gzx1ZPsE8NLUDGqcFzztBFA8XIbN7wOkuhGTKxsrykUydP6AB98XpH6Mxzzz2nNvr/jR/9BrrgPmLXxxyO/I1HAw6WppG/tcRjjuBjBQ5j+F2i12Pa1UhohZwdw5G3PhsHBpJvNQ45YHmvnEAfty2KAl0fsZRaWZYaSOAWAU0aSApoZPAYEeGkAZcZPL/nmCNDYm7btzH7wJx177BX/zc/8Tf1n/5n/7mGRIqfePJpfccnfo8ee/RJBVbAga0L5y9pAwf2k9/+Hfre3/N79O53PaEpdHjpq1/RLfaCY9DIn8E/c+KE5qyzYtwu+gdm2Ju5CvD2HuTDUk5eSJ1ZY7BOVc5gJ/Z29jFTSS3kroezfPzEKa2ubWjz7q4G/VVtcRiIOoklgFtSlvJmne4+wqaP2Ps72EOvt4LnuY1aVNj+YSP7JXtVv9/TYNDHPnWbMtPbum2e1chPSkmGiJDHsYz43ROZn1PWt89BKWO/MH9cb77OLW9uBEQEv49+XG/wWG7jvGsiQhFvgecweNyIaPh9hNfczRuIiCb1WM54PIPHjAi1Wi1Z513nsSKiWcOivfF02wW4XcTRmM7/bsBjGTyvwXmP59Tv/7Ix5vDF7QzuY3D/Gn0weP2GlLKGD2+l5kt2f/iIe3iTRPDrXk1EUkTchwQ/I47e7zW5n9QIzgJc6LxTQ0Q4uQ8R0YxpfO8X3stEHNX51fWG9JnP/qbKMtczzzytT37nJ/TYY49g+6YI3VQHOAdZltTvdZSx0VRsODlrK/Kkssi0sb6qpUFPc5ygDGXnRwUNWghwQZvpdNyMJYjWaINqzVFuG7gJxmiGE+g69wU3nIGJgjYz+u1x9TrGELqt83fv3NYdNsPbOF23bt1snLvXX39Nb7z5ui5feVN21r2gkrlNoCtXrhJN2FWe5xjBtlyWQLDEuNXgs4Tz0MYpns1GcjS6yKVTRK8fe5TINZHbizh762vLGvQ7KljryvJAKytLMj1KGndxfGycspRwBncVEY0DM+QAMCJyduXKFfnjC3eIfnjDNc63bt0iKn9X29vb4LZNuqVEfyvQHs62ldyOlB3eBK67XG1PMe5zlDYimrUYf4P71QhGRMiP804XYFrMoXWWZeDvTbNo5oqIJnX/LCUc0oE6HeiD8RdPm3W5j2F9fZ26jha4RYRsVK5yNW7cvKYCWjhialnIkiwrarcKFfAfkVGXDSh3BqfCjrXzrnPefO50Mngz0mDQ0qWL54gCdtVqZ+p2ygZ8u7BOJNg4yrKB0V5ZWcFYjnFGe81a+jjXpu0BB8Lz5883n7X3AWowGODwHtPFixe1srQsYTj3iV52iGYYxmxyCRpEIHU1i4+EcWo7o0N46HX7mwauXbsmtzNNDsxfjLgU0G4ZmZ3D95G8QZSMu7a23ozhjdEbpE/erXYHucnRBSaJDHnsyA7xEoeas2fP6uVXXlZpOuW0sWMAnjUbTclhFVFVNa+hZ6EcB0c8BTT315DlyGWWZ+oSQa1ouMWhpoZGhxy4ruAUlxhay8EEx27EWivqwKD57X7Oi7UXRUkSbODjxjCbt95wJzh53nznyJ83lQqjyPTyYcw6sG8dZYOeoqdnuWF497ue1COXLqqNjk2Y7yQOycrKMvalhEbD5mMXtzkwb+HYCrk899B5aLiEAzPF0d/X9uamfuSP/CH99b/2V/Xo4w8rSml/eqAdoubFsZ7e/S0f1nSjrU9feUM/9Zu/rC8dXNer+Ug3lgvdWGvpFpHw/bNr2tzoametp81uoZEDAieOa85mOoEeWzh1P/2Pf0mf+cpzeumNy9rBQTicjrQ3OtAe0f67u1typNrO9u27d3Wbw5MdHsuKaTmDlvvo6pQNtmKsHgeIAVfTTi0fNbxrNunI4HFP/huF4ydO6g63J+bLNsEFy8bhcCSDeTNhLDvCTukuj5PnhRQJezknDc3mMyESzXs1r2R5jIjm3fyxw26ndgp+BvNrTjvjXDFohX67ncF5g22GQTwRcW/M1KRZSspSavKeawFZypQbkNUccLl4PM4CeL3/ExFNPpFm8LxENgzu6/eIUNAiwr/V5PXA4zEfeG2yEaGIt0NTwS+3fxAiglJhY2qZJgbTwIWenxrqqrfBUZuZm8h4FkXR0Nm20Xmv2TYnZz37ewc4g9Jzz321CUY8/Mgl+mSq0RXvb0MCIJ5ni0P5rVu30bGJFAnnfYrNGGLHRtzS7rLXHsiPdct2x3nPY5nwu3EecRBz2SHOd413yTAeSjX/Kubzut3P4LxB1DmNCBkPg8eICBn/GhnxTU+Jbem22tpD5n/sR35E/9F/+B/og+//oFZXVvWN3/CMHrn4sDIOOr59eJ61fs93/R59yzd/jLXPFNx4XTh7Ut/2zR/Vk9z8Tkb7mhzMdObEks6fOsZt0oHGBGdySd1WoSKkMi/VKbGDzFsocOGjGT/xu+L2ImUt9QarCtLtnQNWm+sat9dXLt9k39zVr/7qrysggGU9gw9lwejYwDl6kpKg65CA3G299PIL0HlPIKkK/0WMVJSZiiJTi/1/ZWVF7m8+e7/wQdl56/scu7eg3YJmfte9x/W9Xk+WC/PXbbw/Vvd0rUBu7jVtEveNCEVE8+5fR7I2B7dKrndfg8c2GLeIaPpYFlzmdga3c73n9ViGiJDfDV6Hx4+IZo2LPuKJiKbMY7h8Abr3+D0i7r2pwe3+C5mIaHCKCN7e/uO+Bo/99prf/hYRzTjGNyLAPWveI5IWZW/lkyJCv9vHOCwgIt7Wd1Hu1Hg6XcBi/IhYZJs0IpoxIuL+u/tGxH1cxRNxVO/xvIYGnuGK+xPf8a16+JELNK5R+F3VCOT582dVIoxlkTjtdVDKuA81inV4sKvRcF+Hh3sIyYwo2LDpV9LHTpQFeXvrrg5RsBFXZGM2/20cges4AJcvvyl/htXpG2+8rtdxmF988QW9Sf7u3dva293WzRvXGrh1+4b8udchc43HQ03toON8Mhn4hgZsoHbC2u0WGzobK05Qm1PsCTa348dOUNbCSFYoViEb+wQN6mquOU5+gTN44via3vOeJzlgXCRa3WHNoYJrXbHGu0TvvIbh4X6D0w7r2SPSeuvGdV27doW1H2iLjfjWzRva2cZpbghcN/P4G0IMp06e1OnTp3SS1B/T6HH12Ol0wHugtbU1mRlOz+PYL+qtHEeKPmvqbUwOMa47OzvcHGzKSr2LE26lPsC5PGo7hw+VrIiGCNaBohdFjuHPYX/dbDQeq8IQRAT0S6rJq64bY5HnmVxf0M8Ovw27FfmNN97QZz/7WYzbr8r/iYP/EMibpZ3ENQzVcW4Fjh9bxyGcas6hq/Q48KpGjiakY/hfQNMSWfKhpppPoBG4csiZTg7VwyE6f+4kNFqD9lIQh4xUIV8H4J5hEEJlqyBNMv28XhtE06mHobPjbzo+9thjbGCTxhGc4LwYf/G0cLBsUJ944gn54PPSSy81tJrhKBWsVcxYcAuSYfTv3L7b3KJcu3odebyMPhzS5y7ta2HHFZEaB79xjIgydbo9uiflRYlBH2pv/1B2qro4YIa1tXWtrK7J7Vo+xOSFWkQ+PV9elnoC53R9Y123OIThDyEXS/BgBp+3VRRtraysIZMtCS+rpoEdX38G+MUXX5S/8WBnZxsc9zXC2f3il7+kX/21X5M/LvM6PCvRidt37+DsbWufQ3MFn00nR9NMQ2/g+8jPdW6PLl++glxtN47vCpurjbTla5tDob+ZxfgVec7Bq60MJdrGcbhx/Zoq9OgMsr3uW6Djx7XK4cH1DbEg2DZ6UbQKNs2+Vrgx6S8NFCnj0FFBp7vMuYkTfsj7jHGlXrelCxfO6sd+9A/rP/tP/2P9e//+X9P3/97v1dMffErf8we+T//hf/kf6z//H/6fap0daKdb6dmdq3p2eEtfOLyll7OhXmvN9GZrrq2Vlg5WOjrslbrN9fiMYMEBeB/Av01sxMrxM7rDrdoesrnPrVuVhXorS1qBF05r2gZybOfYNDzkQLGD/u0S8ZvQfxeHOUXA90I5PBX5ivXW4mGOYPPPkam8bOvUmbPNx9yKotX8nYCoT8jaiOim28/RQYOd5RkHSX9O2zBiHliuGc6D27muoiBBPymUMcccZ2BKn0XqvHV4wiHJ6Zg5XCcej2Ec/QxBW3AAABAASURBVF4xp4Hi+z9hvPBSEJNGBscclpo2FFhuRBoRzbyWhQLdyZGJlCVFCkUcgR54IkIJEE9EKDG+8XY/px7fY9fGB6fPh4iKNblMPBHB76OfRZnfIuJt87nOY70TvFbX1XUN+rX8bnA7j2NgKJKa8dQAyiY/EdG0b7Va0GOKPhbNGCMcXjvaHex4G+e0KErtbG1jL97Uow8/3Oil96MK+5dh92rkYsK+9fJLL8t9pdAY/phHRVmqlrAb+6qg70kOrJaFEbSPQL6gr229x6ipN+4TbJvpZ1q6rGb8CnCqZjSPyKD3fo7KBe1DDElp3aRZlqvICnW4YfJHG3y7WWAzTnAwhR3NWv/xL/4T/bW/9h/p7//9n4EG88b2PYkd/SA3d0MOEUHDOWsrQtx89XVibUkbg666FAT7dL+VmnwLe14STRa3H9Wk0gwa1gTUWvRbwi4OgC60WLPtAS+GVavdU8pbaneX1B+s6MbNOwTYrivPSuzGtmz7vV6vKcuSKvb1YCEpE3ybam9vB9u4pxl7kiElaWNjTQ7eRKrhxSE3irdw3Ldpd0D7Pfb0w2bdlg/rm3Wohu4RAc0C2nnsOePPm/wh+7L1xPvRKvatZA3ul2UZ887kdAHWlwW4nfM5/HX9InXekEA2IlhT1cwTcTR3RDRjRkSDj+VhgZ/7OO8y49/tdu/3d7kh4qifeNzGwIJ5g5L31ukXt12ki7zfF/BgWcTRmBFvpW4XEU7+hZClrFmPcTdEBOtKQDT9FvOA2v13lxka3CmNeHtbiu7/uN39l3sZly3AYyzAZfeaNPNHHI27KHswjXirLiLQrQQZ64beD47jvCF98EPvk52gERGd+WyMIK7q9KkTTaTaAmkneYijKa5iKxykGdEfQ6ddKEuib2qimKtsUjmbVY1xsXO1j5CP2cSGbPBDnO1DwO9TrortjIl2idOlx3HUeMBGuIzT3CftAYNBT6ts3oN+FyXr4gD0tb62ouPHN3T69EmdufdHiVac41y5uY942hg/RxK32QjnGO7BYIlx1hqlLItSiK4Co3T82JrOnDqu9dWB+t2CtE8EtUDaptreuq2XX3pe+zvbqrlinIFzjUPRKgr1GL+Ps+wo7sOXLuhhoqU2rv6s8DJzdal3tNzQapUQv2qIb7a0MNgrKyvQeAOcVmVj7cirDbbzy9BwinGyc2InqMLa7BE1PICGBzhEe0TSbHQNfreC+ztDK6LFLAoTezTX/N5GFRHMXwMVUIvF3YcaGtgwzVhXBiPnbOaeryyLxlm1Q+r5Jhj1lFITdblLtMMGwQZixuY+ZROH5Uw91wq8e+zhSzp/5rQunD+jiw+d1bkzJ+TPVy/128psZDm87BMxnI4xZsiSIyEdDPGZUxt6+NI50JvgiFzW3Ts3kCtTrGoOcMZN4Ot5jYvpdYiByzBmb775ZmMkfZAxfY2vHcQ5NDCOppH7+b1GW/0xmE0ip1/5yleaz25//gvP6tr1681XHf7Wb/0WB8A3G2Prvm0i0aGkQX+ZA+MIusxwqkqiUlPVOL5zIs1jaOCo9RwHqNcfCI3Tnc0tnMhNnOu+ur2ByrLd5FdW15HjZRU4YInNJGWFdjgwmTMHRNBnyGukTP3Bsi49/Kgm0zkbwV1du3YDR/y2rnBL48PpDs7rLQ53p0+d1DkOxFvIaa/f05DNaxtncMaGs35so3k3PinLlLJMGYAk4Nj6QLDf8HSXCL83/X5/Cd060eBqA73GAcGyuc6thjeRXrejosg1ZVO10+C8D1jrK8tK8CZJKqkvOWh3O210qaUhPDK/THfLVlXX0KOnHjcQPWhVtlvK6FNhBxAitTqlDvZ31WKMOTJyuLupVl4hR8d06tS6ekstDWeHUlv60T/zR9U9s6oRkexX6z29WY703GxLv7nzpr48uqNfevmL+ty1V/Xi3eu6zDhfevNVbSFz22y6dzj83USXpinTAYeloptr7cSGcuavMykrc9nJ9leG2vHpsmHto4NFWcj0GAwGzWHO67LzbbrP0VVEQFMOb2PGnM5qzesE3wdqdweaISuu88dBfEib0bjCGpn2hrnfgRkyYJlq2pCfM64j3xV1B9ymTIlYz5HtCY7alKt9lx9BhUxa12ucgEqWX8/ntoYZfSr4VDGeoalnLKeGueeijdu63uB8A6yJwZWwA1kypyU7xHPWadk1RIQijgBRuP8T5Ewnj+N5jP8C/O46A820aNvkGSvPc2fvg+ePCEW8Be5rXBdgPDGEinu9PIbrbAdsM+zoLuZ1oxqaPAiew1Ajqx7CbQ3OewzXtbDjdkpL9Ni2KBjIqeXdQZDz587qGIGHHDmeYs+nOJRFUaDDt/T6629gPybwBx5B8xm0ndmWwgvbdOua8XWZcc2ggW8OnS/QFY9nWpZlKc8ZEUZNTYKTaT2qIUDdrMucaaohS8U+NG/A/T0HhQ0fI5IOudkR/Up08ud/4R/op/7OT+kn/tv/Vj/zsz9LVPhV5LrShYuXdPLUaX38W75FG8eOYQtzZUrKUZp2Xmi5k6lfSB02hQJbX9ZTnVottNFvqR7vEtneaf5oulvWaqWZBu1MWTVRO0klNiCxBwW2q4We5dArAf3lVQ1wvrs969yqPvTh9+qRRx7RxYsXZP+kRVS6qmbgN5Gd51aZq+Y9GM/+SElwZzoZKgjedDnEQ05henXi5IaefPJxXbhwQb4F9f4xQK+zLEN/5qrhf0TI/K7QGdPMZQa/G5wXj+3DFP5ZJhzs+fqv/3psZXF/HLelWTPmoo9Tg+fzHBHRzJWD4KLM5Ys24okIRbwFi3Zus4CIoKWasSwfliPXudBpRDjb4BIBlVgbg/LzVnnT4N4v474A9zfcq2rGWOSNa0Q0ZYs2EUdjLtp8rdSH6god+JqAPfIIFuukQNLeApchrs18+hc8EaGIuN8iIt72vsD1foN7GZcb7r3+jknEbx9v0S/iLXqkQ06leZ7pLA7SKTbuY0R0+v2uUiD8GApvfAWR30BwLcSG9TUcXgyJ/2MWf9TC6fve+269++kn9Z5nntIHP/BePfnEY/rI131YX/fhD+pDH3w/Ze9r0ve/7z20e5eefvpdeve7n2raveeZp/W+9zyjp596Uv52D49/7uwpXbxwTo8+eglFOKMTJ441iuWPKLh+aamnFs7+MU6oDz98Ue9973twYgZECsaqUBJf13Z7fe1s78EMaULUKvOi4E6NInY7LZynHd25fV2yspdJx9aXtcGJ/PjGis7izPtbRppvvjh7RqaP57aTfQwaneTU38LYJYiZo5zOz3FaW2WhDsZqikPi+coil8tarVIWfIOVyQpgh9DKWdJnMOjLyuro8QTntsDIuN6bg9/NPPcrmdN1BivaUZpQrACSMniVgY94KpTI4LnsUC9givF3fo5hk+mBUW6Dc03qzxTbobbxOEV0pUfE2EbIDqoN0jIRy5XllWYt3U4bumLEoOdwfw9FmMsOdU60YGWp1/xBmJ3uRy49pAvnzuiJRx/mCvJ8Ayc2VrXGIeckNwprq0sKDOGUA82xjVWcsbZm4CjwabGpTYjueA3e6Bxh3N7eVh9n7dq1a6rh9YkTJxraGfc5ymkaecNz+4Rj4Lz7m1arRB02iMB7XLczTf1HkXZiBoMldYlQz1D8CY7MyBFFHByBHdMozwuJfIXTlOMku92c+gqISILcOFZ9nTp9Ris41Y5u+5tsXn39TT37xS/rlz/1T/UP/9Ev6n/5xV/UP/vnv6pf+43f0D/7lX+uMWvtDQY41Nc1Y+xbRNV/4zd+U6+++rqGwzFjrcn4iOdw/0DW2Scef0wRIf9vduvra41hNw9Bg01npg0c7SWc4C6HQtPKulASNTINTBPTLSJUQt+lpWWVOA3tdqehZ8ZONGPztxxNkMU2/VZWVmS59hyDfk+tgo0EefdnVLe5qcpSqDlcE1kvi4yDbRdndAkH+SQ07aqDrHg8Q0HfCmL10M92p6OARzu7O+jjvnrdtmZsjNvcJu1t39He5m1tLPd1CjmxnuZZra3t2zpx+pj+0l/7S/oL/6cf1yMffpfKMysaLiVN19saLmfqnt9Q++SyWmt9VWUodXNVRNl2xgdaI/LO7bQmyG1vqavjBBaOnTyOBFY6IDjANqvIklKWMde2BktLepjN3bj7kJalhE6XDf1H92Qz3WvvdVkmGEBKBYeDFQ5T+4xVNLzdIvIZAZ44qYgNh6Ex/J/ilNcN1Aq5PFKmoijlsex0W/7skBvMmxGHKsORg1yxqVeq3JH+ESExh3giPF6tCl2qoHlNme6VzZBzj+fxpzgKTl1m2ciyTNaRPM/lfCga2WjGABm3Ec8iJasIWt0Dv6d7+YijcvedIVcTZMq6aZijrwtwvWHx7tTvniPiaIyU4AsQEZ6iAc9jyBJ1rDtLqcHZeLv/Yk7nvZ4SG+rUnec4djU2cEEflxk8p9unlGFbZhQFY+aaQTMpFMyTmCdRn2MXCsDt7TgccCg7iUydBhxhtS2b3Vv388+/oO3tncbZPuRw7YPxBNr7sLaFXetwqAvG9eHKvDeN/PdLU2yE8Z6QVuCbaJPDG6cRIT/G2fPYtjt9kH6ucxuDm0fQB6jgZUQoWEd/eUlzgjbXb92QP0Y1Zn943wc+qD/0R/6I/spf/Xf0J//0n9af+FN/Uu/9wPu1tbutVqelMXLYJarfK9vCr1Y1lvroWw+foiJANzsca0DYermd1CugNA733uZ1Hezc0OxwS0U90Xy4q3pyoB5Bl2o6VIVeKkmJvbNOwVy74EVfhQ4OZlphv7D/4DRCypjLa/b+W4FzsKaSvnnGIMi9E98W2zH3XrvB/m1HfW0dJ55913Q1LdcJKpw5c0Yb9/YH08/lptmCns5HhBPwrBQR2t/fl9t5n9klcHL58uVmf7I8uJ9Tj7VIXWZwmWFR7vRBPjmfoYe2l27nSZ26r9saXJ8S66TS7Q1kG1113vLjdhGhB9tFBPalwG7Mm3LXub1BPE4fBIqaMR9MnTdEREOHiKPUZYaIcPIvhHfOsWgcEQqEAPY18y7a6YEnyEeEIt4Ciu6/O29Y9HVqWhicN0Qc9XW7BbjcbQzOvxPczmVODW5ncD7iaLyIo9RlhrTKZuzN04osVRiSqaY4iUWR6STOrY3E8tKACHdfdnCP4dgex8l25HltdUWrKOdxBLdEsDfY8D2e806zLAk9gaE5G3lBmrHptrWy4vG6RMCS2q1CQrkNNUavQGkEde3EBQbF4PE6OIIFcyROyz65FuDX7bZxKsYa46DtEzF3dNcC30Lxd4nUzXFaOp2uRjgrCWH0xjQeDbW81FfBlV6H07CdQFwkXb92GVwrHO0VnXTUHCO5SoS5RumNy5Q5trkutyKLDe2Aa2d/HtsnqyLPcThH6uKQdFot+Q+datZg5Tc+XYznAEeqRd0cQ2BaG58eTmyB02FF3d7elqNjGYo1Z/OJCLUZz05SB2fE7VznfoubpFmqAAAQAElEQVTUeSvdAio2UvEEepcaOqkROpe7zRSDPmGTM7hs0b/GMG0z/+3bt9XGeF68dEF2rD23jU8GTl7HAMfIcAJH5dTJE1rjxsGHj/M40RcvnNdDRHLOcyg5hgHrd9vQo1QGgVag93FuEJaXejpJ5HANQ3nq5DG964lHtb66ooooY0CvJYxel7VmLGCxduNoumUpl/PGpYujdwtcc2i3sraqHv1MI9NZPKaf+7ut1+n+ESF/jt9rXFtbk/nh9dnJzctCBKi1w+3Bvg+ejGsn0LIzJ+o0xSnqOwKLM2rHZA6dXTZj0x0T0R4Bd+5uaUK7n/6Zn9NnP/d5OVLu76Xf2d3ntrRWgH/gnK+ubxBNOa1jHA7WbNjPnlMfB98bbG8wkP8HUn+OOctLypfVI9J869ad5qrUH1vwQecMUaX95mAjeLCiZ979NLcAt1CbGZG0DY1xdgfQxJFn83zGJm+YgmeF7JouRV7I6xtzAJ1wqNhFX27fvoMTP2QzO2TzsEM/RG/Lxhgf+EaFNkzCVXNLfRx4O9wrywMN+taxA1k3CvTXbT1vRt6RspzUm1kJXfMso31frbKkvV2GUF6U2iBCVsKHihuku2z0h/s72sHZ7hWZqiG4bN7Rjddf1fbN67p45pRybIU/99ntZvq3/vyf0p//q/+W/sif+CP60z/+Z/Q9f+B79c3f+U36+o99SJ1+piyfN3ZiVo/UW24ra0knTm3oHDcvF5Db/qCHE5XU4jC8hFPdQk9b6J6x60HHGTrr252VlRV40tcWujJBjzIOJDkwgX6HRO/n6G2J7emiJ5EX2iUCfeL0Od3a3JG/RtCyc/XadcZYYs0tnOyJ5vBDCqGC4Aieljfky7ckU+TLgpnn0KoW8p9heir6VKpoM6N+Bm89v2FKhHtOf4/pesOU+lo1fZNSlimlTBFJEnMCFfMztCKiGXOE4+TDv8cVT8JuRgT41U19bUTvlWeMFxFyG+cNzkdQBkREM67LC3hvcD7iqDwijvYbnEfLagNEfy2/PkxaxodEWkfYbJdNaWebugA7ZMbHoHtPkPrdvDDs4wR5LSXy1u/3ZTB/3WaKPaygo/MGt/c7Q9z7iWZtEewQ0KnNQbQiNa2db2gNvb1m0811HsdrnILrWWzhY48+wn63IjuBKWUcnId6+ZVXZXtxeDjSFBwSNLbtnyBTxuHEiZNy6jrfLNqBy+7RekJ72+KIaPgREYoI+alYi9fqfu6/KHPqOSKiaet8Ss5Lwbhj5DZnf7VT22Gv/7bv+qS+5Ts+oT/+J/+Evu+Hf0jv+cAHtHHypHrohrIk3/j0lnt4CxW2oK08Qofshzt3dzTE0dREypDNZFyx7W1azg/3tHn9DW3dfFOHW9c03r2ly698Ra+9+EV99Uuf0esvfUWbt64y1pyg/BT9CBWtXME+lhc59LrDjcBNfelLX9SnP/0b+sxnfx07N2zkp91q00fs34mysVJKrFPQcKaCvjn2J89So9+DwaCp91fB/iIBj0996lP6/Oc/r+eee6651fRBOtF/YQfMz4iQ6a97T0Q0Y0REw79er9foh/cfB3/8UUbbgwWfPJ77L2DxvqiPOBrP5REB7m+B2xTojnkqHvPYOJFt2rk8IuR2izLnPZbf3dbg/DvB7SwnbmtwuwfBcy36uHyR/53SiLfwjojfqdnbyj3v14YMGmfIeN3A7zR/RDR0iPjaqfsZvJYHwWWGBTIRR/0X705d/05YlC/SiGh473YRAc5Jfvy+SJ1PN25c1xDnoiwLHN9CFYaZrpoQqSlhcI3yOmrlDdTlZZErQ0lXlpeUowQ9HKqyyNTFQcuYY4pD6rTGQTVUpGFFQ+EmOADu474tNjUb0ylOvcsrNs45mywyjoJMG4e81SrUxhkuyxyFydQh72j7MnMvYRC6XGeLTcRlx48f09mzZzXBWHmB/vhIYjAb2IJ1ON8hqlaCawbeS2yuK8t99cC7jUKf4PCw1OvKf9iVs76KaB0chh5z7bKxVhjU1ZVVIm591p9Q6tAcWg2HQ5ycu43Cee5dDM2MjTciUOxW4zw70vraa6/p9ddfl509G/8x9HV749pmU7fAv/LKK0xZqdPpyGt0+QL/VqvVlFupXZ/nGCHm8LqyLEfRiobJZmoFzzye0xr6uMzzREQjlEd9ssaJ8jjGxxvFACO0SsTXc4on4qh9l4OCeWZD4fbe6IZsgN4I22WuIYecFnQtoGsFn8s8NXRdwgE7xWHNB5cTONpFJm4NVuSIt/NFlpQxR6toQfepxhyIiqxo1jKfVeDXUsbaQhnCLGXkU8owuLd189ZNnNCe/Bh3Owumqd8NppE3VdPQtDANEvJgmgzhWYFMHOPAsLFxjIMac8OzDtHsdrsjiNQ4M3amPWeeF7I87RNNdj4vSknRtIksUx9H+eSp0zpx8jTUDvAvFSlHJuY4ZbtsEpu6deeOtnf26JY1DtWE+SKS/NGJA2hJBY7XWHaw2MtV4NTbcb+GY3b16jXketrI0wGOgzeD8XCkNjpUMP/HvumjWkYf5shsBzm5dvUKB+MBzjnOP/pguoxob/z9+eLgVOF19Hp9reP4l8w1WFqWywx2IEyHGZtlc5DA+bJDeQxn+CROQIENsAzUHI7G6LTTHrpTloXsFE1xMm7evIGzvofe5o2u7KBDYmEBo/yRA+crb/Dg30O+nJ+yMXvcvEj0yxrdn2JPSt5npEv9Hg5+R/tEv1eXB9rf29bezl1tb92Exte1cWJFWSf06FOX9I0f/4i+7RMf01/5y39O3/D179fHvumD+tCH3qPHn7ikcw+d1ikc7TOnT+D0MybzWw59eL4Ln/bQ4Rz9qnEqy7JEz6tG/mqFZuA8RncdgTSudQS8mRCNP+SAwoEAh9sO9ZRD/mRWI7SFDpDrQ8CyNOSWpCgsH5lG9w4+kMXkkB3kmjly5C2nTQIHhlFC7ufYn5RlTZs5hag4fWpAlFXI1Ewz7NEYfk/ugfOWdct/yjJljFNLmjGW54wIxs6gddnw3uu1LvlQYTj0Wlir+eK6hP5kjONUPC6LCEUcwYPlrqMJdKubevcrioK53g45a3S/iKMxIqLpc7SWMToxbMAHNsPQTrf3DGTMeFmWHgSXef1eh/GPCHl8zy8e143hge15lrJmroigRrJtWOAdkZoyKZSadqKtkMkOayjhOQEpDtbWDx9wspQ3Tp77G0rkxmvwof5RnO1HuBGxPWphX1599TVtE9XexTl1f99yjMDJN2t+d3DDzrb11YGBEfpnmZkjewaPbbo5HxGKOALxeG5DRCiDVxGhlLAz5J1GhPy4TdOfvc7j+askx9iPbWR/C1jjRqzVzZuAQJ/DpumW5ZlyeIjUQYNc3W6h1dWB8NHlgNwYOzZDXoQcGgomqpHx8d6eavjWgaRLrVz+WEkvr9UrpfVBW2XMNN7f0o3Lr6nXZtxOoV6vo5QlOeIu8Ld9Mv3OEcw5w+377du3BEeaNZoWXo/3qSwxCXo7Nw7Yp1ZZ4Jt0wLWrAfub273wwgs47F9qggruW8Ir8exjWx2N9q2yaeNg05j1RATrLZq5aNbQOzFPA1kmSU2dxzadvPc4b3lagPstICKaMSLenrp+0c+p3w0RIeNjfhqM80KX2vgObmNZc2ob7Y/DbBCVj4gGr4iQ8fCYEaHF4/fahoCCiKPyRbumDjpS9dt+Io7ahqKpW7R12hTc+/XO93vFb0tMw4hQRLyt3H0Ni8KIaNpE/KunHuudY/rd4LqvBa5bgOudd7qAiCN8/B5xlHebBR3NK0Py5uJI7Q4b4e7Ojgxbm9u6deOmQkk2Sgc4GAXGv9/rUwbTvQGj/FMM+iHXQ1OiEBM2QqfCqTZUONgJGcwzT17D8MCRzzTFSG7evcMmuas8SxivirqkLA/ycwnlINe0a6Ek2AGt4FivrCzjWHVxIHpaXh5g8FqaYmzp0PTv4nQPMAhjxs8w3oEiTMBvsWi3G3KgyJizYK75bIxjt890M7WKDMiVU1cRvWocFqxHv9dj7mWtLOMcZnmz9j2ietsYycn4yNCaiAMU2Kl4PN8Uh2FvZ1c+2W5xrX7IvImFdDpt5dBxZvphgOzIzTAIN2/ebE7UNhRLRA18zVWi/BWHjwXDGFoe24rvdWXg0yFa3+v2MXQdcC+UIgPHpCzlDYi3OetJGTxIvAFFmavFgSUvMgpqHMg9bOKsMUI91utopA8Lh2yym3fvchsw1M72FhvDNhveIe13G5hhlPOGXlPBRR0SYR2yzrLIwCXUKjNV8wl41EpRaQ69fbBxXvUMnAvqZ+q0uzq2cYL6WjX3+VtERW5ev60337yqy5evqa6SsqzQHOfAMMRhPAS3FlGMETLovA3kFDoqaAt9a9Zt+2FHdYxD69ROTEkft1nUT+FDj0j1qVNn1On0NMQZqqoA3wzZmjUOzAReztjgUko4/iV4zNlkJ4osKWeujWPHdPLkKS3hqLYwesbLDntVif5SwZVqzkGCDs0cfne+qkNlq9M45gLvA66RjUsJjm34uofO3UAHD1lvm3Y5Mi2eoii0QSR8MOijTzkHlKF2uWn5ug99CCe0C78O9dGPfASarjeHZTvW3nQsNyMOGBPkbsa6/VGqw4MhbeDRvc3C83r+jHXlQFXV4NxlvmOsb6nZbGbQw+NlyHOrLJSXuRI891fgVei+vxc4ua5VQs9DXbt2rXH4lziMCMPtvlh9lXnOptoRogH+O7IdSik1Xyk6xwZkjBsc2IpuqcPJUGvH13X2wlnt7O82kDN3l0NyK9WaHeyyWWM7ZiN12hm2ZUv7u5uajff13qef0Aff867mD7IqrqeLrFYDudRCRoV+5BENs3wFvgIfuzhDNc5sFhkyeUQD02wH+2h5y8FdcE70m9MfgfGP9rkRsWPrz90fEK2cK2leJ+1DZykamTL92u02tBlBzxJSVDJv5siY9btCcCxztaRImexoOC04DM3RgQq8KvhCrZp38pV4oN2Mvi6DzDje82a+EQ7cPpH1Q+RrTr3Aw3TOWEPFGjJ4HxHynAbPZxiiW3fQ/y1ky3CbGySvbYFjRCgiYGndgHiqZnw15Z5DPBHBb6gFUot61xkiAhoUanE4bGFvc3halqU6nQ6OVu8+2C66jfss5vdYc+TYfKmggWRcBE1mst0sihyb1meMLuO1BQYNgEZDF6fuF/Sb2XZQ+9b4NbqdM07NeBXtpzJeFetz24ho1mxahxJtC9ZRMleftOA9b2yqcfVaBuwPdtoeffRR2YEuilJvvPGmfIPk26sD6yU4mEd2ul1vh8m88aHa83j9Fes03rbTJXSKCPmJOMLHeffxOipwNViunLrO6QI8ZkqZasacYcsL5CFH5y13/mP3n/7pn9HLL7/RONBi0in76t72tp5/7svy3yl1mN82ZD4fI0VQt5pojo0vsQUz2qKWOra6oX6rpzSXlrGvBTYvsc4W+OY1hfgNFX7D6qCnpU5Le1t3g9fIwgAAEABJREFU1OFQvYyT3eW9A3R7Pc3B0ZMsD1Z06eLxhobf+Z3fBZ0LtdFVwUO3mWDr3dQ8ylhbolwUZNjXdz/9NPtNjT26zoH4EJlr40ssYdeW4VtPGXpgmqaUGt69QVBsm/X60OP9fIIvEREy/cTjOcxfpL+xWSyNm8u5ptgDH1oqI5xCDQrkZ+zlC7B9c34KLTyeeWRwXjzGwRARDV6e3/g5dZscXkWE3KZgP/C75cNyZjhz5owef/xxDhKHDb4RR3hHhCKOwOOJp8LuOPhhELRymkXCRubKUya/m45OXW9w3lAjY6aBcVrg73fxOHW5U9cZFu8uizjCY1FGl9/2ExHyGiMCEay1GEM8EcFv5A7Z9HjNy71fi/eIaOgXcdRWPBFv5Xlt6OF00WeRX7x7/gzZMEQc9XXdAm/jFHGEn/njd9cbIqLB2WUpIuQr6du3bslK7cjdLhsK+KNkUzbvHpv3UJ7ChHVawtwsJdUIj4FplKjIsySD84amHCcvo7xVFihGhtGayJHQGcrdwfGs2VQNfq8RSEfFaia3wCwvLxNxW5ffO2xOq6srGE07lcxNPwE9ImkWNm8G3hhKDICVYJXIrAX5KDJzoCnKb6efnRNca9Y2kr8BYzw6bHA23kMcxQNOte5vcF9vri2cn6IoZcO+zEbsbzNxWUSoQti8UW6jlBkMWeF6uYdxMM4r4O91eKMwse0QHuIkesMyU0pwvXHjBgb3djOOcXbfEZvckXOeELSjOdzfY3oOg+edYFggldzeOLhe9x63ybNcTt3WxRFHjCdRDe28Nve1okZEM86UMQ1zjIDp6nr3r+C182MimB7L4wp+5XmGAZuRrZR4H3HNP2zouKeyyDTkIGYaz4l0t1tF0zaadofqEUlcXVnDkd/T5t1tjOAN3bmzqel0zia5TLRkA1k5kJ3OLQ43/ryznZgCp6NkczZ/U5bJ+RyZLChLGKEpxmMBEFA1a5tDqDFOosvxVaSUNQZ8wlx5UcpjYmcwsnPNcGjqkAqcxQiwpa/Ht0wYTI+aMjvZBX3HGGE7KU7tGN+5u8mhZKy8LJkm15wJ93G22jjQjlgpUhMFH0PrCPBgvjmTz0kTeG1zSHO7HocAbyTGJaFvNqaWpT0cOh+O/b3dE2RlSrTokUsX9Fd//Mf1A9//fXr/+97XbPjLbPDuVzG2jeby0ooG/SUl5rfsVMw3JSrHUmhfNrT25u95TFtvMivIcxs99TgZtG6jh51Op9FDpwFe1tksQ1aBoiyUcJDnbDim0RKRdsuXD22GCY7fLrysmdvpHvkMfKbQ0Ac8f2Z17+Cg2bQGK0sqmXtlfVWH46H8/fkeu1KtA6JndziwV9iRgvl63bb8NxV5Zn7NuTm6pjkb+fhwVx//xo+IQJnWVvrIXKlWmSlprnljE5Jy5u/DG39sadDtqVW0ZMdjCn98EzDksDMBvxmOnWnl+c0T70IRge7OVRR5EzVLyXTINaulY8dP6pDD2yFrPsTRLZDRA9Y2Yd6FnltuTCf3q7AlR/lMU+YaE0iAdcjjHEd4hhzZpQ75cbssy9XgIZeFgnU0kFgfEPCrhF+JvGXNONj2zNDtHHxL9MVrMUzhl4MUrlvgERHyum2rZtTvEZl0neefo2NOIzxvOKuIozTdSyNCQY2B5G0/xv9BsHO/aBDQMAP3LM+Vskx+TxlrAprylCkDLFcpJWWUO1+WpSy7lsFIgX7PZQRq1U3e6xsRoZyy/rlpLR7aLcafIZOGKbRXZMqLUlmOPENnRWKUaCBSxmvW5NvIDS8qyhY2VWTpB96mWRf7ZnqNOdya9uKxTp04cULG+8j239Fd7MUuARzbuFdeeRU7PNba2rrOnTuHHN9CvqqG9+aN1+m+c+j/IP0Y+v5PAr+yLHFC2/fL3Pb+C0Txu3Er80wFNKygyQx5z1nrH/2xP6bv/OQndYYAQg59Dohw76Br1958Q1/8rc+pnSXlkkbsldsEkiqCaoOlns6D7yr2Yg798lSgR23lKdeYQ6cP1Mvsizn9uq2C/rUG6LZtVxscWoDTl776nLqtUi4PlM1jlTnv47m22CNefP6GJqOZbly71ehWRl2FkqQskyKUkXrtZkZEqEDnlpaWlCLTTfbam9dvqm+7SvDC/ayPDbAWy3qCFqZNUZbyZ+Pd3zbP4zbljOd8Do8jouGjedHpdBo+udz1FfIVEQrG85gRIT8RR6nzNRLkMZ1fgN/ddwEey2Wew/x36jq3d/kYeXYb+xk96Oug3ac//Wn5sHSIr+E6z+/27muICLnc/f3ucT1mRDTriUDOob143MZA9m0/EXG/rcePOOrjtgbdex7Mu8jvC/C7+xqcfyc82O5r1Qn6RbxFz3e2ifid697Z9nd6N11MI4PzxumdqetcbljUeTznF5AsIGZSF4ORlFDoOQJTy46tG61YcVBqC9CDA9mQWDA9SYUT5kUv4Gh97DQNIcRGMZWZ6TEsDDZAJq7HcNssS41C9HCaN7jyKMtChjnG3XVuk6OISYH+VDhi0/vRo+eff16//Mu/rF/65U/ptddep1+r2Rxefvll3b5zW7t7OygkGzfRVY+ZZaGCsZhSg0FfK0TLhwjk1uamrNQ21BWKO8foWmFHbJJ2kCucpaJ4KwIVEZyIl2X6eF0ViuX13CUKlFCuAU5ORKDUfe1wcNnGofBYpkO/35eV3+Xul2WZzAcrtetd5jG85iN85vIGaXpHRKMkbjPCybKimS82Bp6zh7KVGAnxuP0MR1LsxhMi8H53nce2Erq/cS9yjCFjmQ42tG0OFh7f6/H8xs/QwgDa6SpbhTo4NsvQroOxPH3mlC5cfEj+bPcyhwvfPhzj6hFUGxqvckBqt1uaI0dubxyyLGl7e7v5GEiLqO+liw9DzxVuLZZ0/MQpbRw7gczMNQH/Q5yUCZuA1+q8aWHweB6rwPgZ34hoaJOgv3hMl30iwyM2uhrZUSTZMDvvMn/H8Wuvv6E33rysHTa6COQrpBlyN4f/dkIRBc3YODx+zZg5c504eVIGDznBATMupuUhcuR3962pnIDzDpvU7Tt3GrwOofEdNlU7s063kYkmqjyZIdfCuZo1joJ5kpeFmnVh8MzXtfU13vN7UCA/Aw4yucYcbLY3b7P5DLW/u60Z+Jw5fUoFMmW8ag5UGfkch8FrMJ6Wc9OoKMpGPs1nH1THGO2VlVVwaDfymCEXjmzaCcryTO7TOCjgFBHNe1mW0GfW8HYx/gw+52VBfTRy60N0v99DD7Z19cplHXIQu4NuHh7sq8Ucm0RL7dC6fwcb0Op25D+EUpbU6XPTwJr89YO7OHqWb9uPGY7BEvJ3kmvkFjI45f11HIExbYtWoZXVZXWJjO3v7mhl0NUPft93y9GzKQfrVpE0hldL/a46OEgmfpYy5cEagRkHsjlyZzqN0H/TxTQyfhGhiNDiKYpcGe8znOICGkVEQ9O19Q11ieLPFTrEUd/jxscBhl14ZDu5trYCjdsN3TxWnueqyURKEmPMLHPYnIpSHxLn8NGyWLsOWzNinU3kjE7mDwktJfeVHxykiMCWV3J9RCgD1wIdduqyGTSzDtXw03nTbo4t97tB955gLI9vOhi/BI50oTYgXX0fTB9e5LTpT6PQ0b/E/BHkHwCPE8F6PZ4Y6x6IVJRFJMU9cJnzde0x3iqPoF9dNzLoNSzmduq1jdC5CbQSj3G3HOfQIWUJetXKcCyLolSel7TAPmSFyrLlZXDTMIU/VQOe25BSxvrqBiRwAU/rzCE2KjGWHebr3FAecItgp/nzX3hWL730sl548SV96Utf1uuvv854c/n2S+BunF/FuZ5iK/x57Os4g/77E/MnL0ptc+h2OsceTWjj+eMeTXJwDSWlyBpw3sDCFE2bkB/TAhI1a3LqsgYsU5Z19L6FfShYG+dPXTx3Qd2yg24WalF298Z13US3RJBlxF620ik02t7VZP9QGXNvcgOeIpdxG4+gGXGXnZ09mRYBv6bsPVkki72sJ2WZQ+NcwQ1YniW1y1KBzeiS3rh6VeZMlkIT8Bo1TnrSfFxxMK717Oe+rH/6S7+qT/3yr2l4ONUMHZnQV9BSR8ttluY1Z1mGLWuxBw2ab5jyR/CKslQbJ1s0PjoAHco8yNA/76E5aYKn4nF6iJ1wymvTznmP7XQBBXvC6uoq9LWWSBGhxRMRTXmjD4tC0oho2r2z3O8Gz+HUa3BKl+bH5YaIQAarZn1z1j9Bxhc23Ouxj+HU4P4R0fSPOEo9htfm9UYcjeV2Hsu27sF+EdHg6gHcz20MzrvM/Zx3ugCXR8Tb1r6oW6RuUyODBucNNQL6ILjM4LKIt/BohMkVCHvEg+VN4f9uv4zHOwdfrD0iGp743W0WqfNpjrG1o+VoTokQlihcG0crIlRj0G1cTVQT3x0X4M4WsBpCucxtDM4bXB8RjVGxQFqQI0LOe55Wq4XTUMibph0JC6qdtC6bbFkWjVAvmO22CcWbspllKXHiH7Fp72jQ78tXbYuIwAFKYWNlgetxHWX8DMZxjvMU4QNEyQbXUgfHr++Ig8sl5SilI1TG3ZBShnAlDEIpC7E/G2jHZYThpjl1oX0cBc9XIxwW2DkCb3q5zCdL4+PvH/Z6vbY+J2lHKnJo7JsDg+cxjhnz73OqNu5WAM+1jSO6RcTAY0I6TyvnXWccTRf36/X6RC86MLluwGO63PMm6OV2hrJosaHkrGfaQMNnRu1DRx9wnHotizUu3r0ul3usHGciyxLjZGq1S62srGgGDU2LTa6Zk+uKXAc4UwMiCUVZNg5kUZZyna8CW46yZZmc75jf8KLAAegvDXC0+7IzN8LITqHnJuufEHVtd7o49z2gqyWc+bYjCNB9FwfG30Rih9awzUawBx1n9I2UNe2djnC2t/f2dZsD1Y1bd3Tz9l0OYpsqkfUZm5hNZAZfvE63z4sjvP0Os7WNw1ah1Ctrq7Kj4r/Oryz74NC0kWhmea/gQdXwaQfn3eOWZUt9nK6iKLTOQXJpeUUpZfKaPGeel3Ja4UmN2UwrnB3ze0xEtmYOOz/mide1kAnLgDeiVplrDafSf3Q6b6K7GTqxKedb6NHq6prMxw6y3uaa1fK3vnGsiZilLFMN/tZB69/a2posp6XxRVaNTwv6GG8WB1/m8hPIlHVzD8d3ioHPoVtEktc0YJ0deBURauEADzjMJnTXTmYLHhsK5GPMpm3Yha6rqys6f/6c/HcWRVnC3yWZzp5/e8uHh5keefhRrUK3KfQZ4sTMkQnjfg2npmYdkbKG7tbVPM81Bi/rTom8jpDFSw+d14c/8D6pmuqAOY8fW5cd/BmOxqA3UE5/f5+4nZ47d+7KujjCya7hCSRq1uZ15Izn1GBamA4F85XQOs9Sc/hJKSkiqYCOlt0h41TYUtuvIk9aWV1SjwOFwf1Mj7zMlVFHNynU0Doxl+eu+FVTOGMMR8BnOOFT1u+xPa715UGokFO/u5/TOToD55MAABAASURBVLowRUd9GFmAx7Gjbj1ZtDM9w7hnuDrggI+kIN+URbCeUn6adrx7bOcNxmMBfkewuL2q5JShwD6U6BMRiiDPPAmgUBSoyVPuvOc1Tr8NWL/HXszj1O9e34x9bAF+d50hIuTHuLrcaXheylOWyzDmoHuAoxzIkSJBe2GzKmxDBx3tKWUFNq6W6W3wZ6u3OCTvcIi+fOWK/P31z7/4gr7w7LN6Eaf6pRdf0fNffVEvv/Kabty4pWvXbxC1vivryx0O3VeuXMMJ3ZX18Vu/7dv1xBNPNl/dOYOvFfLmQ6UP44fgdHAwVkoZdJSKvFQLffS7Az9jbJoUikhymcF5l3mtU2RbPB7T704RJUUctWc75HAptYtcBTSpOFyuLK3oH/3DX2y+F9wf/7h2+bIOdrZ0cmNVnTxphO587tc/q1X2jLFv6Yq2Oq2eCGrr1k2v8RDbN2Gt++p2e5ozYY5ulNj4ClvW0B6cbGNMa+NYw1eUFzwKTbipeuG5r6jMwJG+QV0OvkOc+ulwqqgydLWlUKEsb8OnuSra1YypCFXYTo9JVgX2tsM+scOe4M9du4k/umMb57IJNiIi5DYRocamUuZ+bmvZcrtFPkEjl1Xg5DQimPKof6/XczMd0bmS20ZEU/bgL/dbAGra9H+w/sG823kcz+fyiGjau9xlXqdlynO6rM2+6gCe8fd7RKB+9gmqpl+GfEcENMJCQDOv3309lsd3fVmWchoRLmr6eyy/GBfXGZw3uK/BbRbgtoaIaPo7/yA82G6RX6RuFxENvhHh1685RlNhASaz6BsRv7t+9Pnd/kS8fcyIo/d39o94qzwi7vM/4qg8lShBjQLMMFSQRXmeN5vFIZuZeMxIE3+P6+opjq4F2RGqGZs6LKQFNgCmmdiGmnzE0eCuNDNcNqHv4XCIA3aIwZoqYx47WnY6emzqdgY8t41/yQblsbxhZzaGCPgMI+TxagzRvh0YTrJnzviPH6daWVnTqVOnde7c+QZ/C/0Ih9ibuqOrWZaIgk/YfEdymTfEwpsYSjlj3RbMLpEzpwVGx3jU0MSKlyGcLQ4FXRwVG4uM+jl1du7GXAF7HrebYtScd/sCBW/hZESEBoMBTs2afGW4UIK93X1NMe4niYy6bQ3NjIfBwm/weBEhp/4DM19vDTFCfrdyjHFE93B0Rs0mXtNu1hg4hmoEc27nkRePb7p5DSVKdIDBOsRAZilXjoNkui/mT9DZ7d0uz/NGIf3uNo5IOiptWFoasK6+ctZpno6gtfHy2j2Ged0f9FVBpxkb/Bg6RQqlLMH7CfxaUQUf3d7jzuZj5GIXB6uHce6gLFIOf/Ii1wBn3XTv4JisEtW1A+b3AqfNPDOehsW727Vx3iPLms/ObWJkb3PLcP3mLd3BgfIGOcKYBnLVRe7czuN5A7Ds1TKemRaPy7wG8+7YsWNK0GiKLDutoG9iXRHR0Nx0My2nyIJ56DYex33NL9e7LGVJdibmyN8I/nlD9aZpmhxyWLQzFBENDUxvr2+Gs+Sxan753fNUlI1xWP2RnCwLnMNdXb9xVbPZpDH41i2aa4YsJOa0szVic94/OFCkTEtLy+h6qQ4OuOXTYDkz7sbHG1BKiYPtWMbLTkqtGjkbw8cjHYYEcjQajVcOTSeMb7yKokQmp02/iEDvWsy3pBrjOCSq3CXafObsaS2vDLS2vqL9g13Vqpo1p0jKEvLJeP1uXxur61wz97R5666WeG8htwX499nIAznJkOullWUVedls8Ddv3FRZFuqgg2WZS3gB0/GhPvSB98oOd9QzjTgkr3No8lyVN074vkpUyhvxgMOCHaosyxT3+Ou8IUcvEmU58xpK5i6Zy9+Y0+t2OfSsQoeiofkcGZ9wMPD41u0sC2gyUavM1eKQahp0um2Zx1mWGp5Zdubw1bJV0d98N40jEk7FTB5vDr6RkrIs05w2lokHoSmjwCkLEE0amCMHHntO/9rUZuCKtMlT5jnFExH8Pvox3gb3sQ00TqaN57f8Wg4NR62Pfru37bTTyuMCdQMgxZxuFUEtdPSc1gVD8G4QdRFBcgRu/7XA83p815kWObwxOJ+gT0Q0NGIg+Z3Z5T6mwQQbMMaGei0JOSvKlpxOcDYD2atAaF7V8rfE3Lx1W5evXNVXn38ReEHPv/CiXn/jTd26fUd3CAQ0/3soevjm5WsEgHa1vbMPL6FsJaZOkgI8ctnOlGUpP8YjgeNzX/0q5e2mvZ1rB45uIL+XL1/BSb+pVqtQxJEOWjZGw7Gm7B0pZTJ4/QaP53ETYxpM5gr8pVBl2rtAelu+xj6rnkOTGTo8bBxNj28n/tbN2/JHvU6dPK52K1fSTNPxgR7l5vKn/+7f0eVXX9NSp6+YJ2mWVOYdnTy+zmyZDthfbLchoTZ3tlXD1wpeFO2uUlFqfzhhtGjWbbTMi4w2xqVVJL34/FcU4DVAN1roWR9nudfuqEg5UKjT6kKXLofVgbIiV15kmmFLIyWJcWbsOYl+iXyOjozwO8zrEtofYvscac+ynDHaHO5PYCtKZbQrikI5MmR5d+p3y4rrIF3TzqnrnEZEw4Ms5RoSeTfdGpLC9xQZqGSSiXAPFnVuZ/DaI0I1mQWI58E8r2+rjwhkZd7w0Xx1/fr6OjakLe9PZ86cab4UwuWmq3GNCL824LGdMS1a+DVOU0ouasb0eg0e223d3+t3mwVEHOHsdhGhiJDrIo7yuve4f8RbZRFxr+atJCKa/hFvpW/V/stznsOwwDciGlzE43KS/1U/HmMB7xwo4ghnl0e8lfe7IeKoLCKULIglApZ4sYBNcYqOBvaml2PYJ41TNaZ8NvdVzRH4q/QsvA8uMOJo4KP+dSMgrnc7Q6RQF4fJ0OKEW5QINori9jM2F6cpZRosL0kKZQi/+89wsm1knNq5nGAkl4lq9th0LdBra+v6xCe+Q+9973vVQSkHS32cuWUieT1wqARakmrNOBwgIhiqkSxazluQ7Ex5/Awla3EqdFvj4vntKEeEUpY1Y7t9fk+J3cfzOfWmM2X8lCX1cDL9OTzXPSjMdmLs6FqB2xiOXa7X3Ndr9Fweu8UG7D6GHqdkb/5WIEf7VlZWWFMffgy0RvTR5e5n2pouHn+E0zthc59xgEgJA0TqOewouV48xqvNOrMsa2jstoaIaN6tfG5jMB7G6wjcPqHoM+RiLEdNa6xHjvw4yuwIz+b2FjzuqSjLxjFwZNH1c4z93IY/koWuiewe4nAdjuz0CYdhhrO1p939HXV6bfXh4eHwQDtEUNo4TMs4Uqb7kMOG+ei86ebN3/gaQL9xAj2nP2bgj2fscCgb4fzVCrU6XfBqKcsLzXA6JkQFnW9TXtroEC2ykz5D3kyrLMvVhk/L0H0FJ6yRUeQoZZn2DvYa2ZojtxEhPxGhjLojXIL6GmPekukfERpi8B2Vdmo++ZCSMUdAE5ftswm4PoLx+JnBu4PDfY3GQ/CdimbNmOaF5zWUBTqKw3CT690JOupD2Q2un7eh2+tcU9/ggOGPrmwSGXYkbkQbD2RWGIcW62aqxsialkscbEzXWtLe/oHcJ0MvTIcx8xxwEEhZknFw/wRSg/6SyqKlCpra2c5S3uDZga6+KbFO+XBqR99yYnDZHrcRgU3Y3LzLptmFThNBNdKpbJfa8KNmTP+h5Ijo3unT/laXGlrMmo31EOcmb5Xy57Wv4pg4Or3K4eH82bNa5jAYdtxZ3OHejjZv38QpmOrbv/VjauVJS/2OdpFVr3WGbI45PM2YK1KmFjxPpFN4a1qJJyKUgCwdpcYvhy4d7Fi/31erLGRnu6CsRPYffvhhbRP1nCJLNf32CFSAiu7euY1Tc6jEOG36GvIia9Y8RLaHyMiEg5rxGlqXkVHLXca4eVEKJCTGM3+sTxXyaF4uoFYoIlEaUkpQgIS+BY5kG9votZXQzONlWaaIgJ7zhv81G74d3zn0oIIxmMpjUF6WZWP/XOd24nFqPBfg9wVQ3ciA068FNYUGr6dJwWMx52IMj5uY33i+E1weETIPXOd3hmx+IkIuc53uPc4XRdG0d9uIo74pZejlqHGQb+Dgvv76G/JHPp5//gU9++yX9MYbl3X58tXmY4n+D6MgBQ7NcZ09e05nz53TMrbBB9pHHn1M737mKQXjea5IuVqtDnrRbmyI6V3BpAx9X15Z0jL7V47u+sbT30JiOfENpx1tBwSMg78Bo4IXth9Om3EjGrr63eX3lnc/Me2kUITbkYskye9O1fR1G0OF7Y6MMnM6BH+tg3P9vt//B9ljlmX71MH2+itc57Oxet1Sjz36sFbQrZ//uZ/Tc1/+im7jkGdKcvR7PKzZn3p67LFzOnVqDXu+rytXrypYc8pLdbATszrXnGi0Ukd52Wt0bUZgoGxlqrltgiTcOG1p884NtctM3Xah4eGe5titIsuUZ4myrhKI+2aug0xneaY5znWNtAd6hZeuCDUyPcZGJGTI9YZdbiFucQtmWWh4gG7YjjnvduJxats7R/9Nc6d+d7nploGH8zRV8M/77c7OLjhUyvNCEdAjZffzUshy49QQ1Bs8hscTzyIle/8nIhQR99/N84hoyiKC8XPZZlsOjJ//8NwfmbXcuNNifI8dEff7uc76nLEO+xgeo91uNwcJ08XlEeFmDQ29foPn91iL1PmIkOcxuJ/TiKO++pc87v9WkxoavQWew/BW/YO5o3Yu8RhfC1z3vwUsxl6MFRHNehdrFU/E0XrdNuIoT/F9ekeE0iGbqf9AaYaTaDBBaxSwQ1QwIbQVJ8Vev8fgFhYvsJJQTNc5NZPdx0SpkSYzfAEutxBa+JbYwO002nG1cpjRZqr7TdjkJjjPtY6EJ0soI0LusQ0Rnptp+ZmzGVoovIHzKke1X3zhJf30T/+0fuEXfgFj0dH+/r5abCYHRK18ZV2zBuOWMU6WJZGobBXKrGQoYobAtVqthtENHqzD+Hker6Xi3X2GbIRbXKONudLPy1xZkeEY7ksp4cCV6uIYD1inndo7XBEmyjPGNj5WAv+xqWniDXhra6sxwAXG37TxqdSOsx304yeOYbD61LdlJTBuObgaJ9PPdLSCeHzjZxp5HrcTT4VxBmUN2bSnbNSe0+3cZoWNwU66nQOP4T5ep/Hw+OaNYVHuOveLCBmHiJDHmsGzGjmJiAbPGzh3vmazwXK7PaLtxmOMc2Y8Jjj/KWXKs0L+3LjX6/lrIhclRrYok1JWa7DUVVnm2t7eJDq5ow988P1aXVvB4duRHfMco2pgWpyTiba2t3WHiLWdNePw+huvy5uXcTnAKYwIFciCocWmkaBjXpZIMDIFrSbInfk1whk3HYdEmO289Ilqrm9syA6T+WN6dOgf4X5cKzOG6ZXgce4xAYZTUZasI7svS67z+K47wJF2msNzp+aRaWkc9tFDt/OY5pF5vLq6wtrX1MIh66KPK/BumUNoq9WS+bXWRGRDh8h5WRbMWcn41Awm+JeSAAAQAElEQVQ8Nt2RbXYktdmMSvo4DXjQ5SC4xMFllcOax7GMGR/LpGWlKMvmIOd5IgInZEfb3AwYt2UcBI9VMJ/xmcLXKTTMkfNW2QKHGv2C5nnZGGl/reHhaKghh4W8VSiypAPeU5HLh5oWB8ut7bs4Hks4MBvNzY+QqwRdPV/OPHVIt+7eYYOu1QH3R596Uu2lvkZEql1/l7rj8OoEB+7EhruDM+vPY1994zVVs5FaRMmOrS7L/4nSqWPr+v2/9wd1uLettvFJ0hCHNmODLKHTGDt45+4mzvuwkRHTK0GzBD7yUwv0/EuiKyW1ushFh74FfDX9lpYHOv/QBeR1qP3DAw6lE5knNEaHMgWZMbwJMlmW5I1+h8jfGJ7NsHszDljMIB9OrEOWy4igb97g5LoKHk9Zq+s95xydd5nB9cJ2R4QiQvySH483wxbOq5qiUAbPEuvyGJZ588a0Fl107zEP3M5R/pSypjTRx3P6xesyLPJODYuyiFDEW7Coc30DFNT3wLg/CC6PeKuv5/1aEBENfT2e1+LUEBENzSKO6o2zact0sl1bXV2THduvfOU5GS5zWNvlYH6Hm68RdiDL8sZ58lhFUcp7zmOPPa5Tp041NrD5ilFs/iqHcM/7+BNPIsPHwUXY7R57UVe2I20ObobBYMD7oNFdO4MJHlnvK25n5+xrq8jvNvZsn/1rF4fwJg5hWZbK4JMUzDlvZMlr8FqOyqlhfRFJUkiA8dW9x3lDRMi0i0gNfoiP5sjMlOBZhYM6p2DEAa/DofHm7ds6c/4MtnhZN2/dIGAywa5l0DJpMh3ph3/vD6mPT/AzP/PTeuWlF/TqKy/q5s1rBDn2wbUWlwK6fXdbV69flQ/2AR3zsqscx3pel6qjpyxfVsr6ytAZJdvTjENJSPWUdR7qxRe+pOHhtqaTA839n9jMJ+gykXD23tp7RlmIxspybC34szzWVTVgus7RDddPWZODD51uWxEB31tAW96TTBdHgL/ne76HQN0ndOHCBfpb6tS0zbJMftx2jl66vflsiABXKhdlTg3u8yDY/qeUaKlmTPPAEHEkk7r3PFjmcSICWmaNDRWPyzyvx46Ips6ycbSHsm8iW5ZP22TxWEZsTxZ4L8anqsHD47jO9HGZbb3lcxn77jGct03zvO8Et/d4Xts76/zu+gVEHNHJ74u6iKMyvx+B+VZD+0V6xAPXvbPfva4UH7Uhc//H9PGanLow4mge5/9VISIaerl/xFE+IvzagHE0LZwu5nWF8xFHPHZdanOSmbOxudLOl41GUZQYiQ4Lr3FYWxr0MRC9gUxYD2AmVijmDOFz3oszOG/G2XFwOsd4mKFtDI0Z6b5mvtsZRmxwoWBPSIoIjNocZZ3gYO3J/T2fkZRqlG/azG+Ho9UqccYK8Ku0wcaZ5Ul2qD3eDYzTECNpY+kTufHyGBWKZ2fAwtPlyrkoy0aIe72+2kTeWg2O7fsGsixbDU7Gwd86cPXqNd1lA24VLUnBfAfK8wIHYUUew+B3X7mbfn6fEc3aJqq1w2nXfcwQ08bKceLE0ZWVjX2H+bMsV0TI9BKPaeX2phevrLdsDPScddgQ38GR919Fu32e5w2f3M5GwX3b8NV1znvODo7AOldMbmt6eH3GM2cNbdbufERSShl0ldzHc8/Y9G24MozO/B6/s5QaXCKOBMkOrmlv+THf3MdjtcFhgAFAVJpxfb22zUayvLyiQyKU3kz2cTBdnzXrT3Ifl9++fYtN6xjXp9cxioesv2jqPL4PLHbknfe8O0Qs7ciVOG2nTp/Sw48+ohOnTqjdackfVciypAoZN/5el3gSa8ihG0uQwTLlen9muEQ2fOiJCL3++usNLTyX6z2O1+f+U2gTbJYzeIKZUEoZMpE3MixF81GJg4ND9di8zAfLmPuaRxMOQBGJa9ZD1jdSBn2PHzum80TJLDuJujZ8MU37bOZtaGkcxGPH31Aioy63cXQ709rvibXZDLVwri1rWbPOpI2NY/LHb9zWY5m/+zjpjn57bWK9DC+PZ/oaJ4PbtxnLBwXLnXlouMWVumUpg3dSNPob4G26eu4+dsNjOe9Di/GqYPa58+fhR62UZcrYKP2/Lpo+MzbFHaLMNQ5Ar9uVy4ynD6/nLzwkR7CvXL+mV15/lSv7uw19W9Dg2PoxWWaatsjbOo7PzuamLpw/J8H3PaL7OxzcDna3G6f7obOn9MzTj2vERp7ntaazoWbzMTq9oxGHaeNvvO04O58y6wWyLnO5Ysg540Jh1jLAfhSsoYezXeMMnDi2pnc99ogyonNYGFWToSqckzY2y7K3urqOjelrygHF42cpycGOXQ4yXm+WWf9qRYQK6JqlJP8djaFC/5xOsSu0UEb9HBvrfgbzwqCAG/SPMM5qnkBOI5JAuaFrVdWktRLjN31o5bn9LvpF0JfGEUep5cr09QBuYzmOYCL6RRylLo8IukczLhkoBql0DxjPc1Xw1zx2+k5wfUTIuBj8fh/EE0djWY4MrqO0mc/tDRFHOBvf+20oizgqt6wb3M/RPx8wQa05cM2gcUAT64z3D+cTdK5pfIDN8kdJXnr5Vd3GGW+3uo3+Wo82N7f0+c9/ATmq5BsbO7Ee65DDfgWtI45oHxGNrS6LUjXlPfailDLl2GG384FGCnm8CTJivLKUN/RI4CWeCvpNONx6fV7HggYRQa0UcZQmeF5xsKrRAVMtIpq6iKO0ZvCaugpH1bbTOEeE/vb/+JPavruj5aUl2aZsopM+HLc47Hd7vcZ2f/2HP6KPfv1Hkd1DPfn4k/I6rl2/qVdee03PvfCi7myzh1el8nJD+wctHO4edrGneb2kg8Oc947mVVdLS8ew7W3yUxWtTAMc+B627uaVa7p784aymCs0ha5DRTbH+e8wZq3l1Y4izVhsRd9KWVFItGRJ8jPHJudFpgi/CX2bNfJeQfMK+rWwZ9vsRRsc0B1MefXVVxs738dWRwT7W45dmDadTec8z2X610xg2XdFrYByYu5cHexVQ2NK8izAu2qgVWYq8E+yJMGOBmC8KvCrkDUx3qKcaeUxPEdEwPNcM3S9anCu3VQRSRHRQIatmDOGb/q8ni44GP+z3Oi53PYlIpTSUZ+KdRvEEwHuvEccpZYny6r3U/f12B7TQTk73h63LMtmXtebJgbnPabhwbzXwDT3f975fr+iyUTz23g+CMahqeDXb+9PnyYqQOW9H7epsIfGw/kI2tyr+1+beDyvcQGew+BxI47mcRu/G5yPOKKt+yRHliwkvv7yBl+22pxWB+q0e9pBWcq8hYAK49BGBqJhfoZREE9EIOR1IwwjnFsDcgNjM4SrhdIsaXVlTW3GzLJcdvbEY6buc2ofDUdyaoEbEX31V+uZ2W5nZ8RgQzFHKFvNRjXCGB7gQJUas4FNOOk+8eRjyhFm/3HamChrt99HGZeVslxZVjRrGfQGnIpn5Psqwd2fwyzLdrPhdbt9pcgVylQWKPys1v7eofZ293V4MNT21q78l89JSWVeqsN1YB/arPSXm/ecOYK6KY7THCbb0RajVSiHlWSCsczARQhFm75tjEhZFoqAdqwrFKoroXi1PFaKjJIkK7YN+AxnzgJtAaRLYwz2uIYeDg/V63XhTYWhKuV68bjMkNBeK5pvKSywvV5PZj5NGn4djZkpA7cZIYhgDSWHCM8/R7lroixiDUIZ/Ydnppt4d74NP72e/b0D3eJKvsa4ZBiTORFGz2FaREQzz8xj1Wqi2DYEXTaWvb19HOibmoxnGO0Jm8q+5vNMrbKnrc093b27hawc4TthQxkiG5YT/0csd4lee44ZdHG6xDWsDeVjjz2mp556l/wRm3Pnzug0DvfGxhqGvI+M7ULfmTJokmdJNWsaT0YY/tER3WBAzYbUxlF/+NJFnaFvzZo8tw1NiYExLVOCNykpQ4ZquCTW6I28ov8iv4vcCFp2kbkZNJzPqsaRHrOOGThPkJNmnEjNRzO2OYQF+RKH0bqzzcFsTjvT33K3s7mtijHm8Ei1NJ/NGW8I7mMlcPFcOXzr4fAtLS03zvSZM2d1JGelzDN/L/Tx48eP2sPDpFAB372+lGUqypJmtSxzYk1jDsAyMrR1uza4ra6s6BibktMlnFk7Eytrq3JalKXyotAKDu6AOo+7g+NoB8ZyZj4N0aWALisrq+A+AZdMOXTMwKNiHq8rFFrCOT9z6jRrnssfw+gjLxX8euPNN7TNbVKPzeTY+oYGlG/evqvdrT1toaMl7wc46kNswIhrZtO6sS8cdEZEilOeqShy7eFwaz7S+9/zpC5eOKmDvZs6eWKg2WRP0zFyyDV2q8zBNFSyptrRs1au4LYlL0KRpKzIlGUJ+9FVHx3s97vYl5E21pb0+KXzGtBurZ1Uzg5VTPclonJFBs3hUx2llFqM3W7syhay7qts06dkvoqN0/TK4UvDA/iQoIs/OjNHdqJGBkjdxnRxKh73a9qTr6FnkLre5eZBMMYMW+T2C4gIWkkRb6Wuy5i7Cb6gL2PoefzEcXg2gl8ZU9Rya+OXp0x5lkQzeQjTJiIaWaoR1mgqJIW0gFpShAtIeXEu8b4AJpBxNjifkHHj5LWIJ3gXnTx2yhKzSImyLMvup4u8GJcujXw7Nbit6eGvzjvgkDnjBsPtZ9hiz5Nhx2p0f4h9TSmwYbMGJNYFXd9884puI3fb7I1Xr17XVQIwr7/+RvNVcJb3PW7yPH4NZjNsiuVujvy6zE7AEMfbe90MWZ2j5zN4mSLhCE5ZdyXbzgl82icAcbB/iL5Xjc0XzwQbkliTaVMz9hycKVZEQCo2EeYUUFFXY5O8NucXbSrwoOn9ts673uucECnOi6SdzbvaIqK9zSH6xpuX5Y83VuxdeaerveFYs3koIcOtvKv11ePIfa0tnPL5PNfG8bM6e/FRrZ0810CV1nXrTkt37gz0ystz/ZN//JL+p7/9T/XLn/qSvvr8TXV7Z1hfF9kK9ZaXFOiNadFlH5gfTnX11Te5edrSBB1qdTON54carLbV6Sede2hNT7zrIeXwCwnQFFqlrAC/SinLFVlqHOUpNK4VtCv5nQHIDDpVFpnmRPM/97nP6Sd/8m/r2WefhS51s5dGSJFCRZHTZi4/ESHTX4xQYdcbqGr8HzHPXDnjBXIT9UzdMtP6ck9rg47Wl3pa6pTKXcd8Ac8MBePlkhJ8qvEbKvRe5CvaZYxVM0+LQAuoKkvFEbCuMTevJfZ4hI023xwYtdzVNHR0vtfrqYuN5FWz2VwRSc4zVfPjdnmeN/uD87vcnMyZex9/bIpMzqCXwWVe75C9t5GblMn4dLCzK9wE9bnxLfEDPJZ43CalJL87zdDHCCiCzC3qxOM6z+vUbSS3QVtqcuAaEeBby30iQn4iQhFH5Udr8XtylSCX6KDgLfE7IhQRvLmYQZvcv/hXRGiBj/E3XhFHY+jeExH3xzVuXsO9qkZGFu+L1OOZhn43pDan+L0HdgAAEABJREFU1JRlELHdCMwcpnsyg6/SzLjGIMCAiIRhLeRBFpMZKb87bXFKdPs+m6U3erf3eLr3eGK36+MMr7IpL3Fi9n++4feSzbrNFXkLh9rvdriP3lsN827duslJeB9nuSe3aeMUTdkEIkkf//jHcNgOmjrjZcFzFNrz2VEasPlPEaIsJfq2tcT7yvKqROcRgmvmGQ6JWLif88Z7H2Nnwc4QcDsy7XuC7zZ2Fu1o2vG7jWG6Y+O7tYOTfnAf7KyPRxMMaK2iKHAeO+DYbxShQIlN4xnKACJKKYNhVeNEWcBND9PIUWhHV1vQ1kphB8aMc1+vyXmv2WkGHxNrnKPMU2gzweFw+RxFWiiMeFzmNTr1JhAYlZRBSOrcdgavPSavDe3b8MVjzTHgXRyLCoNwwJX4IZuR8UrMaRqbn8bbZUVRKoNuhkW95cHgCLjnTimDBTkGbMa6xzhSe7p27boy+hnf27fv4IRvcujZUc3cpsdDD52X51nB8Xv44Uvydd8yRjrLEvSbqQa314mqDMHvPBHNUydPaGVlGWM+wrm/rhrFL3C6fJ1YtgrN2Wi9Zh9+lgZ9FNyO7CG3F3fksTqdtrLMvJnL7VLKoEmhiETbio1xohn0HeHMeZMs4LPrDpElQ0CbiDjqQ77NQatW0Kdi3VMF49UmNGVjNtgx8ugD3tFcSYk+FTgHbUpo6v6t1hFO5pPbWR5nyJFlIod2JbpkHXLbtfVVDViX12E+ep3BYBlr6nDLUSJXBTrnjYkpGgPsfj5MdcDVzl+WkuwcFHmhGbJx7bpvGYasKQPyhr5ZlnTr1i2c3s2mjengTXMfA77PdfyIjcHzRQS6ethsaF6H9c9rHkM/O8ZjDuw729vavHO3gYODAy1znXkCPloPnLc96rOhrK+tqYsDcGzjOBGlnvxHV1lRqIf9WV5eAbcCHkqra+tK0OXKlStHsgTPl/odfdvHv0kPXzqn4cFOA+Kg2IPffWS8Q1oylmViihOCiqC/bdXIYQt6iWd5acD8bZz3LRznpAsc8Cra+j/euHnlda32Ch3u3Bb7rCbDfRU4BQfYlDwvtcJmNYHfd1ln5YMUMjToLzWylqD3FHtl3tbezKH5FCfrfhnKWz8AEcFa8/vg/k0/xqyQHVDVoj0Z/yC7dQNC7iKimddtMuTC/R9MbSNcpnuP2xk8tlODq5waIkICLNfvBL3jMZ4eZwHu7yZODV7zhLVbPmwTGkCWDnBYDwHXuY3Bedc79RjWg4aG0Mrje7z/H2f/HWxblt/3Yd/fWnvvc87N4cXufp3DdM/0ZGAGg0iREEiqSKrKskQolewqWVaVSqJE/+EqV8mlskqWy6RdtlSURZZoyy4AFEGIFCBIBklkzGACJvaEzuHlcHM6eW9/vuu+09MzAG1L+93fXXuv+Mu/31r73PNcP0DvT9Grz372s/rIRz6ii5cuyvS19LMtm15yS/mjORPkMGZ901M3jVLOct0IfZ0RK2dsgL32nPuIUMa3GNxfXF43oTw1/j5l+EIiHBHo0gC7XC2QIhGT1hTlH36FRK6pe0VOTKGg3fMb//O15kVeFbhEMApwP0PE+XNE+JE5OqAFPiiJ0qQI601dHhp8/BB/vkR5wgn2ErQ++9Q12d56JG5HZyMdE8vusjH88te+qX/8u7+vP/zK13Xn3oH+8Muv6A+++IrevXGos4k000BHp9LXX7mvX//vv6X/1y/8jn7lV76kb3zjPjp3SffvdSTb39E/+s2vK1Xb6g0uMq5TwwFWqmp80EA9yuvvvI3fOVGvSdTVWt9Y1Y/8yMf1zDNP6THeSn3yEy9pdWWZtr7UnPMrpQytArrih1rigfm2qDcfEYEmxMZlcp97d+8Wv9XDD5oR1gvzmBkKf+YPbSilJIP11bENVSEXqmS5Wg5T9KHDf4jY28vSAFt3wr3E5uXS1rqeePSKHrtyURv4nT5tdXSqjAhiSZJyiPn4xbN97Jx5jIPxnYODcUqRi97Yl3rdJeQyw5fVda333ntPX/jCF4hxdzlYOikbP4+LSMroie8dH2wTEUE8HBf+uM10ud6lbcfz2968pnExLO5b/ElEQHdd8pht3pI7x1pZWSl15rXXWkBEyPMavJbB9+LyXL6PCPSiLfhQXfB1P7cv5lmUrjP4eUbM83pmYwEPBlznPgvws4GmP/HHbQvwGN8vOkYgk8XDwzIiFHEO7ruAh83vt5m2RV3yxAMcjxlscGC0Y/H/aniAwZmRU5I2M9/thimOx6XH1pWF35eD+TIBysJMOJaqrmB8pTkK46TMH+2YETDc1hKsxuOR/Ede93g95Nf1FfNsb29pi1OybU4iz0iULPweQc1MNzgBWCM5XybIrpIse8zpyTGneNsIJyHQUNPUJfkRBuYkajwaFhzmKOuQ3ZnnMfG+3+P18ojAPoKeIxKCPQL8ATu8U/oNMRx/73H5Q0nwtmM94JTuwc6OdjhVPab/CBrOaUrqYahWePNkRCAwuM3rut489tp+Nu9c9kiYzoUkhJOgIcOzRuZhRMhtnsMJtl/Zn5G8WXge1+BYKpyR13VdRDDH+RivbTnaaUQE/JjKCfpiXXEZzylBJCLkwGKZ+7O0Z8NT+Y86laRcVxKydH2NHHokXmMc1MHhgXY5+bCRG7+macoaxte4eH3PbxpdVpX1YI58Eq9aT7Vod1/rg3Hz5sgfhVknqTKvnFT54zXPPvucnn/uBfnE2p+NdIK9ySbNfSy/IcHW/DUfzued40RG8smSTwqN28c/9jF95kd+RBdxCienx2q7uVZXlkya/CbE+uR1rV/GF0aWANMf9HWGLpg/GV5X0Anr0Ke53M/4O0ANcNgZGlu8b0q5tJkvpnuG3s2p97iIJPcZMqcBn6oKHjuoCzl4Tq91SsA7Qf8twxX03Hg16FeZD+fisWMScsvX9x3zmx8ppeJkXW9+bG5uyCfO/viMT4MPkduQuYdl/TP4NC5yM9881jh6TcvCcjYOw9L/TLa7uiEog+cjjzyCzV0A5eBU/qg4ecuuw+asY2fIxHMYb/9Pix5rMI6mwQHCbe4nBTbbyPhaX/y8NFiWZe9TeIP139BBZyZouO8U+juSUOFhj0+OdPPWzaJbToL2sdPxZAZve+rh2/w58VucPFbI0HNY74ecdD/7zDN6+aUPa4fTu1XeCFy+eEk1fihJ6vcakmdvAsflawWX0P0OWfpUf9D01ENuI+jce3Cfk/CRLpOszfF1GXvxJm5n5z482lSVW805KW9nQ6mdqKmCN2XH2HZbNt0RURKFlLIizu3XemA8E/JUSNYh02W8fd9CMyiW39YhMS7oW4B7j/Uc1kGXEUziAUDhGXxb9JlDU0QwReiDfSNCXj/Db6/r0mPE5dLg/i6pgp6CiW/L/aK+VPx/+RURpfVP6u86g9eZw9spcWiC/1mA+Wx9ta1bPwx+tl6N8d+mf4Jvn0Oj5/FCpikiOIm+xeZ+qP/pP//Pc1DzM7pw8WKh1+MW/b1uVVWFN57H8xoHx5ge+tESx3z40D7k55zS9l3gYUJSoU8ddtHic4TEPPcaG7TPfOZH9e/+u39Ff/Wv/nv6X/6b/4Z+/l/8y/oX/6WfB59/Tn/uz/9Z/VN/+k/p5Y9+pKzdMleH7ht30+D7UILPKu36oSvinKeudl+vaVz9bHCdS8+XUsYPTNDhifrodYt/WeHU8j4J6PHRGQkbiRu2UnPIdOGRR/Wpn/gJ3Ufvv/bmG7rLKfLhJOu7b+3oe2/t6pvfe6Drt6XX35T+/n/znv7oa3s6PF5T3XtCl65+THX/mo5OVlQ1T2h9/UN6480j/Z1f/k3tHLTKvS1Fs0KSnlT1avWXe5ry5une3Vu8NRpoihxX8Au9SlruLevKxSsanXWaEsNmtOGUCw2h8ysi4E8HbePiXyy/nLMsT9OfsBfXWe72/xFRDnWsM44Zntd882wRUebwuIgoPC/3NHYkuhVJs+bYNrbfy6E14sFSU5FIt6qjVczGEm/f++D+6OVtPffUYyTel3Rxc1lrVPay/JF9mQZu30+6O/RLQL/XyPcT3sJajoZNYuAGB0jisi76DY3jo23BuZvrIgJcBQSaJw5/O02wIceb5dUVDieWis0PiQfiigh+q9hBueGX6TQfWuzPOCwAUtXUFSjPVde1nGg7hm5sbMi5WR9/aX4zRVnDc8zIo1x6TtcbXBcRJfeJiDJfi76LKyL4Lbm/wQ8RUfDz3AbXG/RDl+s+CIvmiCj8WDwvSvf1ui4Nro8IF/+DwfMswHpWwI7JifAhwcmwT7LpE0d/dm0+nxMEekWZzxnUsmgHUxJMrjVg99sHEly38N2HDkqRFNzMEY7bvONbGixpQOJiobgv7ENAFQF8tXwEokZoJtDO00Idk8R2OKgD8DFYsQaDQUmgrEzG1WWf5MdqtEKSf3J8xLQtuFUybj0SA681IlnIKZXPcVY4TgvXY2c4FZee3/OdO9KpZiiEuHokNxQqxEBQykk1c/aguek1xWjdx+B5zVwbaIdT9LPrrXAGP7s+Isq4Oc7fCU7AK3GdtyV4m4tiOVnySblxcwAxTp6nrpviPLyW+WFl81w2Fs9nsAPxfF6zgT8e5/sag3D/BC8MLCvT7DFjAtMceQn8EvKcF/yGpd2Jkcd6TOHX4QGnhJu6SsK1TfJq3Ny+mG+xlusMxsHze6ydgHF3X/drWacHL7fZZH3sox/Vc889hxNe1/b2BTnZzinj5Hqac+rXcmokReGfjfmpp57iKTTjZNAa16ubEiycUF/gtNMfMRjhRE54nTuBvieffEKrnIAcsIG0XjhgOgHcLv+5DgJGFlusa36fEkwyuhI54fBncvLrpNuJTqSkyrykPedKYpzrDd6wWAdm6NCCzkT/Oc7DdcdsDA/RU8/nueumKY7Imxm/pvcYr1s30LK0JONxzCmoT61H0GDZ+uQ8Aq3vBG8aRUSR0+7uHjp+XOy18Xic3e7uTrEZj+twt4YZrzBd5pw1wKYsX3F5bT9HRJlD9PcmwjyynzBdFy5cKE41IsqGyTJcgadXOHH2fBEh26rnPGOzYJmbbsvL7dYr64TLiCinIqZnhi32sDf7jsPDI4LefgGfknsOj/Fat0mYJ+MpNCfllAoOPfRnleRliQA3ZR7za0wAdsJ9xuvuHknCk08+pZSymqohcC8XHXvvnXfVoVNXL11SxVxTkrh15gno3oNvHUEuYwsTfJHLZXg1ZWNegfc6Jzgu5wT5F59/TvY3Hf7Kfyvgj7XVnMItLzd68omryjFVv241POG0f3Kmrp2W9Q/wuQ70q2vr+MAVZDhk5Sj6YB2DSJ6RAus5uTY4SHb4FydzlmEEeiupZe1yAkvgd2kwj903I2e6MN15X9936KPbW0o/f7CPx0RE6R8Rxd9EnOPlNkNEeJiSQhHnABJy2wIWc5eO/4RfEYylLYDEfU5JLhfPjh2Wu/FLtEW4hc7+4d5+OOWsoM0HA3wzeDYAABAASURBVA2+uYfe2z7d33rT4mOmyMlvQvroWA/b2N/b19//+/9Av/Vbv6W/+M/+Jf3zJNwf+tCHCi1eLyJKIj5G9l5qUWcbmGHb5p1L0xgBTpHkug+2e9ziuce67jsl0fmJn/hxffazn2Fz2ejq1Su6du0xXb58Sc8++wz+71l99KMv6+Mf/5j+wl/4C8U+PK/naknkM/4mpSyxZKfvX+Z5iyxdLmp9b/h+faeIQEZoEvoSEZpxel5XPaVUKaekCf7yz/ypP6VLvAU6OTiWE9oXnntJzzz9IvF6Xe9e39f9vanu7c51b186OBvo1beP9Duff0P/4Ne/pr/1t7+gX/7739Lrb43VpUd0+RHeGFx5jv4jkbdr88ITGk0a3ds5I+mWltau6v7+WPf3zrR3PFTgV09GJwo2qDMS7d2duzo82NUa8X3n3j1986uv6etf+ar+7i/+sv4f/8XfJr+dKMGLuqnOS/gDgbIuWj4T5G4eJGjz8xgfKvrbz2X8t32UY63jp/3+nBgYTBgRqmiPCGX0y+Pn6JHbJvgJYZlz+go+2g9MOVzr8D3drGMTntVjg2VopxM1WeDf0zJJtaBpPjmjvdX2xooeuXJRj1y+oEvbqxqwi8gh/IXU79Vq6kyePYP+/UJbv9doytqgVHTHhxvG4cknn8R/LBWf4o+P+CBkg4R3MOjLsp+jF3Nwiwje9q3Il3OClz78kraI36bNPDJEhCLifBz0mnb3d5vB803gqXMGwwfzB/PXfQf4yTUORI2DY4Hve+i/29xnzrwGz2dwvXEw+HnRx/cR5/i4j5+9vkuD6zzG4PuI874RIdcZ9PCK+H5bxPn9w6b3C89pcEXEn9zHbYaI83avEXF+HxFuKuB5DBFR+Jn8h4NnwxEne53GJCx2XP54gAP0Cy88X3ZAVk50T4FydQSfFqG1KJkD0NyOHcZPOWFywjNFkV3nfgaP8dgZCudXyG5zUuwToAskV/6DtQqlnHs+lGhGgJwxZ4cC73FqOqHO9w7cLQpjYzDs7u5yMnQqJ6NHJOMTKzq4ZRZbX1vVRU7Ftzc3ZEWfshPc5hX61StX5PX9P3XdvHlLE/AeETinrOm5rVQ1hp4wSnPLpdvmKEZHcIuIHxCgx7jN85hHESEnFH6V4l2yHl6ex2AF+uB8bvaabvP8brPiGmz4ntNzu18EnAQHz2Hwuu5vHAzu43k8nyEiCq6ew/U2LNMmLvf3HG7rYbwGb5icnNV1JTuglJMCPnjn6wB2cHSg1954TWPk+ASG7ZNWB/26aXTp8mU5sC0tL5f7HoGuwbA8vm56OiyJ0145+fS6Pdpq+Oz1c8p6jJOSDZINt0VESbK9O16jzjtlO8ITks0+CZPpzjkX2rw5yinpwf37GiP/PvOura6WRCqhB960OTmaExh9olt28+iQ/2vy80R8W/4u85SSJvQ5IgH2JtN4eV2XXtt4LdZ0UmhcnPw5CbacrI/Wo4iAD5X6OJolToUikiyjCNfXBJixhuA5Ru/MI+uKEwPzzvI3v1pJKeFgO6lF3sG9edmD9qqqS53l1+NtiHXMaxiH+5zK3iMQGS+fJtsu7sEXpmO+JDtbbwRcCnzqptZgeSCFykmwaawILMbXPLaMjJPvzQdx+dlvVvya0qXbErzLyMPjTk5OSuJPV62tr+LUlzV46OwtK/PJ+myeWsc9NqUMComA0mnKKXRLMjFgU27ZJ+Y2X43b3Tv3eOX8AFk/0C1s17R+61vfQqfelf+Q6Y03Xtfrb76p925cJ4Cf6oRX3e/duCX/x0S7e4e6B3/s52Yk1vfu3dd7776r67xu3VhZ1Y9+8lNaQnecNB/tHxDgKq2vroDTtNxv85Zta2NTFza39Pijj+rJa9f0wrPPcir1qJ5/+kkN4GVTVZqQlB2wCR1PR/C8ha4JYwa6uDVQNz1SL88IunOCbJIDdCYpMCR4YFnOwc3PGTkjevnZpfkewRjkZt5aL+b4R8sy0HMhQ99P8WPmr8s5PqtF18WYjHzO5wgew1OwfCeUSa53hftY/hFR+iR4b3Cb53K/D4LrI859UjCVwXXu49Lg+z8JjL+hI54k5mBFGXjU+/DwJqVQTXywvzB+xsnge9elnJTITgL2uG/OWRHneFlvDBFBwrrMPA0ymhQ9m01neuutt/T7v//7+pt/82/qwx/+cPnmic997nNKKZU5NokftpM5scl0eD2v6zkNCsk8LrQgKNe5X0Qgu7ksh4hzXGwbI2zfifWjjz6ib33zG/r1//bXtPPgnhLM6zVV0Tdv+FbYYDdNIx802A8t1vBGG1ZLzOk1TavX+/8HPIfK5RkWEKqbPpzOmk1bjU5HanLNiXFfOETt393RzTev67tff00nu3NtLl/W5c0XtVw/TUJ+UcdHW7p1t6fR/BH1Vl5UUH9wsqXj4TaJc6MH+6Eb9w51/+BIZ9OxhsT1e8T04WxC30rjdkZyfaarjz+t927fU5syJ9pzbWyta2W1p34vtLd7V5qPFe2Y0+G5Hty9qffefkP379zQzr07Gp4dw7dJSU4T8uBHwocgDgX/Ou7tb8zLPnFpwQf7AtEeEchqJsvWG/VgEsvbz3NsKCKKT7NdiavD7lreTqQcfmLdpJySvOYqG/3V5Z5qnoPz46ZKwvOqhd4pvkEccPj0u4pWqZsV0Hyi5UGjS+RCj6MXzz71mPwRtE3imL/rv65CPTL1jjWn5EKBroAiByqHLDkvOuLY/Zf+0l/S9evvUX8k++a6aVQ3jVZJeFfwccscDNifmBembYuDKPNj+8J26Scu09vBOAOPigjAd506ciuD86cZOYB93YgDTOu844Pndexx6WfP5ZG2JceSNfDwmoYVcPHaGVs1LOZwGRHyGIPbFqXvDREh47cAt0cYz9Dict0PQ0SUeSMCmn4Q9PCKiId350VEvN/3vOYHf0dEmdNrRfzgfcT5WD28Ur8/UI+gLQXKvSIz5V2CUNNrtLS8VBTQguzxXFVZJjbnpLqqVBEoWoJDh0OP8MSSk+QxSuUEeY6DohpkAmWtmbshcNVqUeBTgvLe7q4O9vd1TIJjODo84FTntEDl3RzKtbq2UoL26dkJCdthcV5jkvkxiX3LuhW4WOhPPvG4nnz8cfkV7woK34DrHAVfW13W1uYGRtsoo6FOQCzQAcnQwcGhJgQndEuCfitii2H6fgE9AnAFrRFRBDwHd4O4MvVus1NcxTBszFevXtUlTsisTG6zc7XD9b3BYyckWsaBKXROC06IkwQrqZOmKUEgIqki4KaUZZzep/fhmuLyPA6wLQS4nIFbC09oYmwlG9Q2O1aXTmxu3rwpv6m4TwLmZOyAk12DP9bjnf0Qw/GcEVFkvwHfEk7DH9HwGNN3maTaOLvevPGr02NOjDNGExGFHt/bEEyjN0Q7yHmGLtjYfAr9xBNPFAfhZ/PDya3xeuftd3Tj+g0ZN/8vfU6IZmzqzNuI0MHBgSy/MufODgnimUnFUbbIRjohGTefzs6G6OGc9tMyxvitcOpqiAj4UnESOpQTaydpr7/+urz+/Qc78txDNl83OTn1Nwz4dPT+gwe6Ae/82eTDoyM5UTb4hNsO26fNpmNKsj4kmJo/vh+hp0tsPqxjR/DIc0uBLTTg28n/3bJlPkHelmGFbItO4SAztpUtf/jaMWaGbOfoZl03CmTite/cvVd4Zbq9vpN7690cHfAJ+SknysbDzwZFKGX0CX0xnk5+T7BD68cCLNMMHtajBjw8boyD90m8eWD9WIamGbR6LcvZenKEDQf2ZZgTQN0+xSHP8Q9N00MvJkU+90l430bOOzu72PkQ/A8K7HHCeHR8gnx3SgJkmdy+fYdT7T38wwnyGpdyeXkF+dX4kj6nMRc4yVkuunrp8hU9QhK8sbmlBP4BnesbW/iOTTY+yyTaO+jDmfwRkgf3d7S/d6A+eM05XNhc39AqNBmWBj2dwZN9EoKXX/6I/umf/TP6mZ/+Kf30T/2Ufuwzn9GnP/lJ/QTJ2CaBYw3/eIFXuImgesqbCtu64MHRyRHJy0xHR7s6Od7VylLS8888RpJ+QTevv6WbN94temY7P2ATallKoYy8EQ22W7Mx6qRImiF3xM58UkqZqsQNvkgqdfQ6LxloHbK8FuCxdFNE4ENa374PlpsfLGfrTkQUvrouIsoY36fEetxYnu7LbdFdj/+TwO0R5+Mjwo8/AMb3gxVlTnBnUpXe3DueCKL9XIB5KuRp+zAsdNVldn1dqwIychd9zQeDcW/QYc81JV54DTOrj0/vmB+xFd/hr/b763/9r2uJBPdnfuZn9Gf/7J9Fv3oFzYQ8W5KrCbpsHrjS6xoiQpHO+WNeuM34eF33tf6PiYUd4x1D67rSNTZpG+tr2MIJOrCjV175FmvVoDZH13dlH2yf4Dm++tWvyvyJCIkfcUUk+koz/OIMG4RdPJ9ztePhg+CxDCntrvdzBy6eztrT0f+MDakiq/AXXk7GQ/36r/4aJ8ff1NHuqRqt6cHNoV5/5b6++40j/a2/8at65/WhtlY/rCevfVZN73FN5tta33pOqxtPSdWmeksX1FteVzPoaX17mYT6UF11otQ7UTQnyr0zku77Op3saOfgjn71v/sHurtzh03yO1Jq9bM/90/p5Y++qH/2L/05/Us//8+RWL+q29ff1Gvf/Zq+8Hv/UH/0xd/RFz//m/q93/4NHR/uajI605wkfk4snxNnxJUilJCNaR4SW02r/ZZ91qJ+Sn+3u82HMv7IJMMUEYVn4rL+9EnQ3beqqiIPlzQp+BURapGF13Os3dzkcI+k1Ac/Hbxexkc0Ta2cgv7IiboO/9jRp+PNVlOFRAI+nwxLaZ9ykUPBrY01ZZR1eDpENqFBry7lnDe7OYcySbzn7vV5O8AByze/+Q3lnPGRx8WO7a8H5EH++4Onn35KL774oj75SXzXT/yEXnjhhdI3ItA3x8oZK6lcCZ75xqXn8/05dNA+57YTwwrwoDn+ydChSwbfj4l7Z7wRdmyxLvvZfc1L25jj/vr6unzi7WfnYm7zmi2xa4ZeO854Lj97rNuMT4UMXBpcFwH/3OGHICLA8U+GH+r6Jz5GfH/sD3eI+H6baTb8cB8/R4SLAikiFaM1QcvLyzKBPi36sR/7LA6godM5Y1UUpFVibOZXH2fV4NyWBgNsttMEhzIlILtfIDZDi9L7M9Ku71Aslw5Ix0eHjGnl1/jra6va5sToIjurC4A/o22nZOW0ACwwBzAbi3ecTmSvXXtcjxJU7bQsMJDk1dZT8h+++ZWLE+0eTm3Qa+Rd1xhDTHSywVhQFqTBSYXpj5Ql+NAJ4ihzVauqG5xIr9S3KJGhE2gDvjcklHKhKJ7Lc5vpVpC6rssrdNdZ0UxDRBQjyBjEhGTbimi6TKNL95uTmIRxINGqwCNT1uAyGCxphZ2p12lRRoOYz2t18Nswh8eusxy32LE6MfaJrUvzzRsAJ8pWcONg5+EA2YlxAAAQAElEQVSkdn9/T/tseHZIXv06yieWb77xll599VUSnwelrc+GrCExMX2m2eONs/Hw/K7r45AaAtshr8QXyfOtW7fkMQOC2GVeky6R8GaMpYI/xvGjH/2oHmeDZDlW1L/55lskJ6eqcq05TmWCM3SyO8P4VtgJb5LYeI2G8T3WqnJD0n5Jgmd70HAXp3P9xg2C1h6bspm2LlzQKjpm/pneiMBhtPLX2jmBthwWcnTZSuqDaw+9nhBcLRvTaF10wm86fb+CLDZJ5Mxr476yvMomsifMpKzrtSwbJ5ZHR8fFrqq6IeEcAxOhUiSJK/SdaoTtDEnunWhaJw5J5v03A4ckYa5zUj8iUXD9HieuZ2wkjIdl6z/08/qLj9pscjKytr7GSfKgzG2HOxwN2RyMZXocTFyGbRhHnOG59do0ztErO0bjbf22TtgXeKM0ZAOxRnK50D/L33LOOcmbNAeq842M8Cezh3VjyjNNSGat16a5QYdWV9eUUtYBG9133nmX0+cz7ezt6Sa6cn/nAfwYlzkydtJH77Z4jX3lylVoWlLN+Fw1JRFtSZa80TnBqVv23hg9IIHfh293SaYP2Xi9yfwPmLvq9ZA5AZ63d6axhu45OnWErtYp60PPP4++TTW1D1PLCeeL+syPflr+THaOVOo77KtKoeHpqb79zW/J98FhwDK64gMG/z2HPxJU43f2eN09mZziF490cnhfs9GhlnCnLzz3lN7hRM78mqDbE3gzI1B7s2WeQJJm+ADzqkUebpuB55wGy0msbxuPCIqQ5WT7cpv7/zCgznK753Cbnw2uiwjfak6wdJvtLyKU8GsRUcZlZBARyHBS+okr4rzNc/BYfiLO5yoP/wN+dRhMC19dLqA826fBhA7wzBGhnJKMY43tN01TfGmEW1V4EXF+7zELMG2mx3RkfKm4ZvDb9LrO/mkXnbGd/o2/8Td0n0OIn/u5n9Of//N/Xv6aNI/1WtZ7894fyTH4jcIMvkWc84Jpy4/X9dxUk7gPlEiKOvRpeHqmg/0TPX7tsULDFv75Yx/7GJvKN8s4+5FNkrR1Eiz3d6VP221jpjeU1DQ9ee4FzNAL30shPQSv/08GvBtdg2Bo6OC9eWIYEiMn06Fy6nR2ekKSV2k6THrvzQN98yu39Y9+/Tv6jV/9tk7317Wx8qK21l7QyVEPv7Kkurel/cOZjk+n6tDPB7u3NO321VX72j9+XQcnr6oe3JOqGzo8fUVnk9f0+FNZn/vJp/VTf+pl/Zv/1r+sv/Lv/S/0sU+8oN29O3r8sW09evWCPveZT/G26SP68hd+hwT7N/TFP/gNvfXaH3GS/YYqnXByPIIrM9VVUgWfc05KMD6hJ10HF7Efcfn+3r27ss25LSLwJQP42cg8rMkV6qZ2z6Lz7j/C30VEkZV1yHy2T4+I0sfj5szfwsOiD9xn5qnQTbf5gMPz1HWjjN6BDmvNiw1FnM/rzU2QdFcxVxWdyNh5U3DGm4UTzSdjdSTgS72k50iUn3/+GXKcJ/TUk4+WvOmEgw375wMOyy5fuaQ33nhDju0T8grjCTEldt++fUu3bt/Ufd6c7BPnb9++XZJxl6+99hr+eahAGaqqVqQsfp37VhA+p0HnF30U0M5TRMh8XEBE0HQOpnnBL3FFBHTP5Li2v7+vAw7LzvDX5mfGtziOOa5sEtcdxxxbXc9QmQ7PZX4uwOO8hsF9FqXvDRHhosjIbRHnz670s8H3C/jgc0S8T8ei/f9XGRHvd4mIMv79Cm4izutShwNvUAYT6BM3C+zll18urx+c8A549bsENDi2pqlL8m0GG0EzYgELRozZzfi+qioSiWWSwxWtctrrJLnXa7RG0uOEz8wFD+brFaH5PufEc8NzPGQyRlTXRdkvX76kZ555Rh7r+eYEoxMC6S6BeUZC5ATe5TmMdXy0r9AcaHXp4gVde+xRTVFe07BJYt8nKaybpiTDxsVzGuzwMgpwLuC5ataPCFnAhoQRu24wGBRjNf2m2Ybp0smnFcn8cR8r0gTlt4LtEfDNYztPjzOPPFePJMD4mMeuM7jO472ewfzx+i7d7tLzRgo5ifVnPR0YvPlwUm3F9fgjkjbj5XvT5/qNjQ3Z0V/mdNp8ucwJ/ELJjYfXNl4pcjGMFh05I7lbJOLvvPMOJ4O3OJHZ5dXnjnxSbvAppOEeya754Tn8eTGD1zZfjbeTvaquldERnzaPSSItzwsXLuozn/ms7nJS+00SGSfNB7x2FFKs6qbIwvOYt+afeXtKAMu5lk9Jv/u91/RgZ08rq+u6cPGStrYv6ICkyye/X/zSl8r33Hqck8YZ+mOaWztI5O36iNAFEnPjZL41vOm5gO6YV6vocIO+eG3z03I2TIw7gXtO0HWbeTdYWlZNUDRsQ9MKY+umkeXSZ8Pk9hnre74a/XK5vLKspZUVbXAi6yTe/ez4zJtDEnUnuyfQWjeNBmyI5zjCPZyscRiRpDsZP8OBGSrmdOK9tr5BIJzKJ6aGljF108jtnVQc4Ay8rU+22X3mu3v/XpHrIQmo510BJ9vExYsX5X4RIeuP680Xt1kvrDeeY8585k9EIsmcILNG5q112G2+Z+lyknLMyXHdNFpm01LDL9PsjYP5NYM/U/i6xAn2HP2zDF263sl1yrVmyC7lrAwkdMmwBK8HjBHrLy2vqukN5L5TNm1j3hx4fMt8lvEJ6/uN3A5vLLZJfB5hI9jr1fiOA33yEx+Xg9mg35N9hn2h6R9g93/4hc/rGgnTGQn3MXyqciqbJ89n3TridLvpVSK+qsqtnDQ8yyvhK5e29MJzT+srf/QlXX3kCnI5KzyVAv+CRCLKs0+6xTUpSfgM/s3OZQW9iJAWkbp1BaxzjGR8+z6Uuocdfd8ybo5cfO/Bi9L3EfF+UDJ9EXHOT/xcRGhxWW6eJyKUHrZFhCLOQT90eQ3DD1X/sUf3+SeBO7vNZfArAv4ga+OZKY2HIcKtKri4zeB6cbmfnyOitNd1Q61kfbXtbLGJm6Fn9s3W21/+5V/W3/t7f0+f/exn5YT7+edf0Ba6kdEvz+V5jZPB85on5q1Lw4zk189N05RxHltjj5cuXdTj166wgfswMa5X4s4quvrkk0/ypvaAw4w9YJ8Dgl3Zhu1Dfejh+x7xYbGe5eA1jEdEQnYqIIX+pMvjXO/SQG9FRAE/J+aYEhfrOiH3VrnqaGtluxmNgjd9RxxWLTPsAutsYauPaDqrVDUDbV/cVq9f8aboQE3TUX+oo+PrGk1vsk26o72DV9T0H+jpZ3v6uT/3Yf3lf/HH9a/9a39a/86/+z8hsf5ZffbHntJP//RLeuapge7deV2z6aH+67/3C/pf/Xt/Rf+n/+N/pL/7S/9P/cf/4f9Wk7M97d57Rxc3GxLQXUV7rKP929rbuU0yOlaQ7AYrZmJhQjczugEV2EOnuqmLTYlrMh3LX8DQcW9bnbLRraqMjxyTAM+KjQ3xoZ7D8qNbqXNfy/YUe48I7HFKfyfNM+7HSqmDD7WWl/paXVlCt3qyT2hntJMPVSmXt2c5EjRO5dPuGWu36F12gs2BZMvbdyfXrU/myRcS9luxVr/X6JQ3ZMPTY3jMGpyQ96iz/xU0W0e+8pWvoDd7+t73vsfmbgl6JmVjbBoyvLCeu583kS4NfoM7Go3k/K+uG3hUiyULRISqulKkgIetpHN9cek+9sNz/LP13HwpevSQ7+adn91m8Nq2qwk0md8Gr2ueOvE+g9/WZ+Npmpzf+RDVpfOyBjtyW0TIl+d2GeFnS9JPfxzcbwE/3Or6Rd0H73+47k9qW/SJCEUENpPfB9NuiDhviwj42RVIdd3AzE4OOBaEnUJEFEdgBtC1CK3l1IHqEiAXTIuI4jTMFJ9K+iMBTz/9tFw6MC8CshUjwn0bkEos3LLmHKUYlHvvNMVlhjZNXdZeRqHsiHzK/cQTj8vzmQgLzQpvAR2QGDCtjGOgAQ1G8wgJ+SVOxp9izCNXLuvJx6/pAol1U2cc34ZWV1fAIUso0TIJS8rcs/ZCYczciJDX8r15YMWocZbub2UwLHHq6TERwZyrMq12vHbghoiQ8TTe4jJtntPgfi4NPZxo8wFl8rPBc3ttr+v2iPP5PKfrPd8mu0Anhk6Y/RnnKlfYXlcctZOfu3dwdru7Ms+s8KbDym/w/K4HNZKhWms4fc/l119WcNNgaOedcso425ESnE78nk/nGnMyOCb59scmdjgRcmJqI/J4J9YuTbv5ZBpMk/E2/k4k5jiZloRHzNkjoW1ItKqqlnh+4YUPaZlk6YgE0wmRk00DIi60NfDLSXKZx04W/LYvXGITt4E+BYniHqfxr+tr3/hGSa7fu35DmbkrZBjI247Ca/orGiMCXWwVEYztdHBwgPOcFnmaDhrkkwp/Ht0bhJakpSLoGodzuvrK8N2yNP3WmYgo+hMRxXbctsop7gyave6EBMq6NMUR101D8FpRnwRuANTog5M1y6ZjfGLuRdIcKRE4ejjSqXZ298BXGpJkj0j2Pfc5jY0a+GkXtAQP+yT2ZnOkrGM2pg94a3HI5usUB3d0fKzTs1M5qNvxPiDhNK6WmUvTKQXBZv6+3U9wmPYTTkxc3rx5C37NlMHTMjIeA9as4PcFNhkZXnmuGbQesa75Z9u1Dq6ic5bzGBp6TU+bG5vqg3uPTfAcuZrvI5KAew/uy2VGfk6ukZYOj080th4SsKq6UaRKKddquwDlxGZkRafoqGl23YS+bqex8MxjltgQdQSrMW8Url9/T5ubG/JrfbH2/t6O7JfQCo15I2D7sA5bvjdv3kSuY+ieKCLpOvrltrX1DdXIzzQPCWKe76Mvf1gvvvCc1teWtbrcY8wQWzplo3qjzD8mEIvL5TlvhvIaUpRgPkNnZvBOXBGLuhnzTMFhIo8z0FzsOKPfi/sB+mS8/FwhB89j+XmdRb+ETvk+IpDzTO4XEYoILeo9Rw3vI877WHYeZzjHVX/siohSt2iPiDJnxHnpsYackipwTq6X5NI42JdFwH2M3ut5HuNtWhd+LOK8nWFlbpfu5zIiSl3bdvCxLSCFWuxXXNa7pumVw5IGGwzk6OShpf2VV14pyfYFNut/jpPtZ559TvZnHmudNT+8jvlp3OwnzVfzyP18b7A9GRa+d2ODjS/yXvTzPPa1bncMdVxxH3+8zvNEBHjPSxyxLLymy8I3eOb1zQ/j5bqIgLLzHz8bvIbpM57uZ3APzxVBf+J6kym7CSeZI3Ux0XB6pmNsZ/doqNfeuqupVpQHW5qlnhKJdb0qnbV3lZcO1QwOdOWK0MN3VdX39eM/8Zh++mce17/w85/W2voOfuNV5HtHP/njj3Ey29fTT1Wq4o5e+caX9L1Xfku/8F/+NZLq/0D/yf/5P9D/9a//h1rpB21f1qvf/pr+s//0r+v//eu/otn4QFmn2t95h0R7X4f7NzUdHyvHjLxlQnK/j32tahP+diSA5otpbNGdMYNAvgAAEABJREFUEfwuLiEn6Gvlug77Nl+c05gvmbYMPyOi+OGOcR7fxw9d4OBlkzhrnYw4l4d5OCc57rqZqNFscqbV5YY3miG/ERj0a21vrusibxe3Nta1ub4q5yIG/53HFn5iFd/Tayr1sMv1lWU1rD9AD51cI3QdcCjXobstiXevqbVCviHwnnGoaFxrxq0wR4osfwzu4OBApsl+v8fhQETI/YxrRGiJ8abLuhcRaljL9xXzuN+cjfiib0QU/5KwTderXIF/mCulXCAo5+CX6ON5DR7vrq5zGREFhwxtEcG4pEUfz3s+Zo7ujDjxPib27uvo6LA813Wldd7MXuXw4zI53Sa+uccGozMP4MkUPniOlEId8rLMPfdiLdf53ri4NJ0R6Ll++DLHzqHFFjrmlzrwnEPvFD7Yxws6ks6Hd9ARBdy3Y23j4dLrT4lHLsW1KLlVmhD0Vzi18m7ISdBLL75EkrNUFhGLepIpRJ0RkG3URnp9fV2PXL3KDv2atlDC9bU1rZC09hBeZaZ6ZhBoEV5OCUPLgh8KcT2sn8MsB7AGB+4gJurHBCcH/ePjIx47bTK3cfOadkZ7KJ/b7by8IyrMJRAlpq2rLEO/V2uFneXyoKemSqpzsD7AfYPwDBZYg/Km7JGwlbXNFDNLXL733H4dPIVxFznNu8zpr+m2o03QRDf5tMIO0sYYEbJheg4HAiuycXdpOlzvMX42PQY/T0hcvIbbPW/EueIYB/PefUy7+9Twymt4PTvja9euaZsTGT1UeH/vsecw7nOCc4+g776WjdeLCPm0zaebY9b1/Ht7++UV0y4J+RmJ85ikzcnzhNO/RPKUgYikFZI235dghFyn6E1EyM7NeHgdK7PXsVG7NE2GGTLyvF4vIvAjNq4JOjZXZn7zwGtMmNPz13Ujf1RgNLKSZxx4o0w/43fv3n2ZNw26Zv6fkDx+97vf1XvvvVcSD+vw/sEhieguRjJVn2TDuEyg1/N6/ojAmMcyr7xuVdVF36qqwrjX339z4nGWt8ehIlIkHFSvODS3mbaIUEpZkulqmUfKOatizogky8xJtp+HJJS78NsJ9i667HGRPFYEpKHu8ibgrbfe1s1bdzRjg3OBRPUSUawiIdjavqiq7mkMjy6QAPgzyU7sLvI24gL66XvLy5uPCX2cYNpOpHO8XG8ZGEbgYV4aTuGfE2BxObhbzta1OTJewqYjAj3fhuY+SckSm4JVPfnUU/K6foNSN43W1tZx5Mvvl3XVSEQ3z5+RG+rJqd0R8pjJutBAzxNP+C/lV8o4r7OKD7GsBgSE5ZVV9fqDsjHY3T/QHvIcLK9ygt3p4OikJNBD9HTyMHk+PD5VZs0MfxSZJHtVw/FUb73zrlZJ3mcEXwcF899f2dlC6wlvBw7ZyJ1a5+EXbKK2443Gtra2N/Wbv/mPlXFat27dRCfWZFve2NiAhola/OIAH2OcuwgNllY0RFcP2Lg0bBSeff55feKTnyo6fMop2D1eW1f4p9XVFfjYlATbTn13d4dNzl0xRanfZRO0yuZDipJcWedm2PEM+zG0lNb9GXW+BxHG9eB1pzG+c4av6kgUDYlJe8gm4as8xqCHl+/nyNflwyr0tlNEyP1z0d9KFfbg5w+CuDzO4w08/o/6se38kwbGoqFT8RVez/B+NYwxD8ZskNqHwbFDJgaYQbcOWgSEOpQvIkFLXWwxIpizLXY8Qy9sKzV+1fMfs3nz34ZYZu/iT37t134Nec/Kybb/WPLZZ59l7Lzw3OuLKwKfygbyCnY6Qgbmlf3hBH9zxmZ2Dp/H6KL/T4BbvLa/desWazfY0qCUa+i9N0RjEkKmK+vZHk942+L5GmTYQa9t0mtGBHRU+LqxuFX7Afo9fgEeYzBdLhf1LfwwTi16AnMUvBdJnKo2dcY2x+ov9bA3fOd8orffe0vj2VB1X2oGrVJ9qrPRTV2/8RVde7LWn/mnP6Q/86dfAOe39cgjrap0S88+XeljL6/pZ36qp7PjV3V29Ka+8oe/pv/67/4X+tt/6/+g//3/7q/of/O//tf1H//7/5Z+7R/83/X53/tV/cHv/KreeeNbmgz3dbx/T+PTAw16Qfyeq05TYKI6T3ieqd/rtNTPtGcZ54r4vs1bwA0SWtuYyhXK+B1DVdUaoyeO5eLKOSmlpDn5R05J5zxsNcOmMnpvcHufJHuFvMix17KwTlgGTMH4YByAXMj8oXuufp3UpFZNJS2zGYl2Kn8cxNBykj6fjLS6NNBVkkZ/ScMy/mNrfV0u/YmBLXzLhe1trXMgs03eI+bOSVon2fRh48rykgZOoEGgqSstEdd6+Jol/OUFNgPL+OoKe7VvsnzphlymBU/L33WWue/dpo7fQMUiXTuTurlSqPClQzdSsDi64jkXY+u6xo4qdM5xriv6GxFlDWZ7/yfij9e50WsbWuZflGP0fox8DBMOVVwafMjh0tBh231o32bjski8zZder1FChh28YkovAdsgqtypyPSDaz2sLsX5mLbgDrqUKtCx1gJcn8yUBbMo/ez68z5dWS/inF7jEhHyFRHMF74tkGzkn//857WNkD/x8U9oamKHQ53y+tNKNiXJbpqaAHSB16XX5ATvsUcf5QR0TTllBDPXjKRsSrByOecVrbrQ4l+HsPSQ9g6GRCRZYA3Btq6bcu/Ezq+qrcwrKExEFAKOCVxm1B5JiU/c7pGIjHBmFn6DA8opqUcy6T6un+LcZuA7RamtOP1ejSL3CqwsDzDSGoVq2QXPUJY5gpgWh3VuhJ1YlnVbJZi7SlC087zCqbj5YPA6xklcDrpmrJ93SVK9vhWyRhmdABpH4+Z6G4PHur/B90zBOqkoro3b/T0WBGWeD4dnZZd3xA6vQ/iDQV9bnMwbp4skVnYEJ/DHTsC8aFi3g79+nhFw3ccGuErgdrvn7zFHRKhuahKmZTlRePSxx3T16iNa39hEFg04ZUXK4DDXwQHJEcE9ImFUPVW5EX4Z/nXqIb/VlTUMfkk1Bu7nCufmP3A9JvCIK+O4jFNEyLyZMZfpNz6GQi9tXq+HY+uRXDkh8kcD+oNlEphlnQ3HunPnnr736ut64823S8Lmj5Z87Wtf0y/+4i+Wz6Y999xzvOr/BHRcRaYzZDrRYODvCO3KuqAirzd76EwjQpaNFLJDmaK7AY2W6QrO1f0sN+PnBFUK1fW5rpqeCXpmsBwdFA2mrw/+wTwHJIauM/0Zntxjc/Daa6+XDc0U2bivP3+9y6n07dt35P8YyuXh4bEm2JKUdHo2YrOwT7J5Jn/meErAnpIY3L57X2++9Q4bixvaRz737t8nMb9VwMH8/oMdmT++9+e5jccZyeQEGlEPRWR0XwSfqU5Pz0j6Jrpy5ao2CFYnPM+Q0QrO3vpySpLYx6F7DtN0TPCfQPuIRL2PLvmPI71xmePlzvAZY7fhOP055TOSDOui7XpI2yE6sQxvNwgitg/zJqUMHmNoPUPOQ2g9KfczaHXCGrSPmDPgob/ffodNSivJvIiKAAqupyS4VW+gvcMj7cF38+oWPB3DZ9NxBu0Z27jsgwFvEC5fQfdXldHfGQyZMkcmcKWc5VN0B6rnnn9Wu5xof/vb34JX8yK3nBO2mnWRQPmJT31Cx2fgykn3DP9Wo7uPXHtcH/vEp/T8h15SRcJ/7/6O3n7nPR2xCVhdXceeZszfoUc1b8BWZLv70z/7p/G7W8jyXd26eYNNx0Cv8fr37PSk6Kt1xXJo8HUJnfXmecoGw/ZtHTIM4XPEuT5HBPjaf6WyTg3dHmedta6KKyLwcV3pt6h32wLoooj4AUgpyRDx/bHu7/Hu/z8UfnBcMDxYL5VSOr8PnV/2KRnZGCJCEVEavL7p9wPUSCSLBt97/gUYb/c1L2fY/xwbQuwa9JfkU23fW5+mnFBeQUfWNzZ0gC55w2u79MdIfML9F//iX1TxM5/8ZOGt/av5a7xcOkb53q/lre8vcmDltSbjObFytcj+FFnZJvvoi1+bu98Ye3H8+Pa3v6NXXvm2vvLlP9LXvvp1XX/vhqaTGfQm5Vx9gP8tdWJjfoavcyIlrg6ZtqXkV/lZ0G+afV8qhfzQV8IJd6nMiWiVsphrpgqbMs5TYujh0Y4OD25pMLAuPsD331Sd31W/d0Mrg9t69slWn/649JGX+nrrjX+kL37hF/XeO7+j0emrevTKTL/yX/1dTc6uaz6+q34+0y//wt/UH/3hb+qUOavuWL1+q8npfVXdUJsrtVYHSctN0vpKT02eazo6RJxj0B6ra0dSNwa/lvUzMaen5aXlApvErabO8meRfdhiP5QgyDIfkSuYv0zy0N93muIXmEwRoZQAl6IErEIVYxP3Q3zhvTt35e/Y932OJLcFCuP7IKlp51ORU+vy5qo2lhrwz+qRbFeCl5qr4b4OcOaQL+g7GZ2opm5lyTQyA3V1ldUhkEyfGj9UoetVrjU8G2s2ETQuaUCOYzoyuB6TD9ziIOY+ft8HHT/5kz9JMr5e6HPsyowv/iIlZDdQRLwP4uJRnieFKDt1TrKBRGDvgUMVov4cOjZx3pA04FUO8RhsfUrMXeNbmO6f+NPBp0Wj7w2LZ5eLZ+NriAi5zvObVtvGKfGnJba4f0SUWO74436m9QqbWx90Om4PBj13K/HEfSJCVVUV2t0QETLeXssQEaUt4vulHl6e/+FtGePnOTFpUWec/GzwvesjwsX74DHvP3CTvvSlL8kf+7DjOMPBT0i0K4S/zm6raeri/J2Eu32ZJNiK6gBqRojLE3oxLzojaLk8h7Y489lD5zYnATcDPM6J9RlO5wxG3iEoWqE7O0CY6rmdnG9ubpJg3SEJuVEYbKZexRFaiRYG5HU7xuSEUrG7Wyep3ATvLZyly831NfWaStlahTI7oTZ9c5xqBILFWDLKJUqD6V1bW9Xm5gbKu8Yp1rIagpxPs033bU4kILkosJXAJ4ZOtF23Cb52oAlcDO5vhTGObp/BB/NqjsAiWBtFjIgibNeZN+7vkmrW6HNCuKpHH31EH/rQC3rqqScJytvUD4pT9LxWsBVk4gBsnth5mx9OZCqUzHiYnwbz3XM7KZrgbGbg0bHQCQ7lmFNNlyOcfspZA+bss1MO7lc4XWy7IPgc65AANEPGDUnK+vomurGsuqo1GY1l5+SThQYDtGxHJFfiMs0UKGyWcWrgpxVdIQVymWPMLh2ERuORfOJ+xMnS/fsPMLzQEaeOxq9tO01IFq07I15r+iMtjz36mD7y4ZcKT7zOM08/rZ/6qZ/Sh154oTgoO06WkZ1XDT9mBJAxa5hX7m+xe96Usno4s6qqi7x973bz7RQddf8JCV+LDkdEobly8IuE019CT1bUJ8n2GPebIWvL32MdeI9IMt02R8ddb1msoqvu63rBDK9tMC4dzz5du42jv3X7rm6z0Xjl29+Vg3RDkJ4w/wkJ5CG8caLoBLe1PkHHYrznGrDZaEhCG+QV4DpDdga6KhQkwfUAABAASURBVIP/YLCMjq0RfGbYWKu6bkppemG3fDmBmLFeQq/dfsa69x48kJPZDE+3ti8UPUisPWN+b0wmyGlEQrjgrde6yCn8+voGslrSnMnPNwMPlHJWBrzWDJ0cI6NDNpAuK3RlBs968FaRFOBcQcscfewiy8nydN5pMm1FI+JMqkhyx5Op7rK5obZsJjNyvYc++S2CoKPP25kN8B6g2wl9nYD3CL8XtClJTa/WI49e1R999Y/Y1LxRNrzvXb8u4zTGdj71oz+iZ55/Tk88/ZQ+/LGP6iIb1QRed1jTp+j3H+xpNJ5pfWNbvf6yTtgs1tBQg5t5Yr3avrClY97cffzjH9NPESz9Gd6D/T1du/aY7hNEv/H1r+u9d9/ltTBzwfMp/BxjnzPWb8HXdj5FJ63j9p1un7NJczLQB5ccSe7T4h9lgUsUBNaH9zy+/3yug+ft7u/nBUTYgtz7vN13EaGI8O0PQESU+ogo9RFRnsvD4tcH1kdgTEpDdw70loGn8hP8TsgkQQu37+MbESr1bkuhHImkTBJ6ZV60+PcWXTItTIh+TGnqkGu/LGlfk9Hdj3/84/LGz3q7yuZy+8I2MjlRSlmXLl0uGyzz3In2L7Kp9zc3+GTb39pg+93e3sZe5oqIUjboq32v7d6x4ZO81XA88XxXSArsI7797W9LkbC1Whl9biwrSrc9/vgTcoL+3HPPaxkfPMB+5+i/uBK0tvhK+w9DzonaTimZSw8ZWKij+gM/5oHBVRFB//x9yFmZWD/FvifojvVzRnLvqW/deENdu6uzk7e0++Crunvr93X9nd/Ue2/+Yw2PvqPvfeO/11f+4B/r7/zCX9PJ0fdIkI+11D/Qf/m3/2P9z/6VP6+/9Z/9Rzrae0cHD94hie6UNVTMT6T5KeWpcnemJk+1vpw1Gx/r7Hhfo7NDjYdH4DfDbntaWW2IxctaX1/Cx9Sqcid1M/zVWGfkDyclTtzjbdIZMXGKHFTosX8tCTf0JYhhFLY71pxT28xzRJS+M+i2nps/S8Q7cZm39n9uq9ARqspPzvCKse47wVf4b3O6dq6lXqMrFy+QQIcaZFEhg0yusdJv5NTCn8FuuPFbgzGHZ+PRmXpNpc2NNTbcy3KuFRHy/D30Z8DBRuKZqWVTcZ3j1yYn9gMON3yItTRoysHn448/rpdf/qiefPKpcmhinqSUtLgm+IfFfUSwRrJ7U4CjQfgGbwAqkuyOU/fW/7EOJ/EJPgUI1CnU5KQpfmfseE7/pq5kfEJcRpDigz/mp+GDdYv7iFDED8IPtyXwjzjv4zbHzgVYrnPs2mDabGeWlXlnu3Oe5pyoT4z0PC34us33Bt8voEK2vnd9RHipAhHfvy8V/DI9Bm7Lj+89t0vj4nuXBteVTj/0K60R8FdXVuTpeyQbTqiXeE1hZfJxvRPIBgUYw2wTFREKmDFGiAecIEUkBSCFfHmh74NwQG1RGEWU0orsQLO3ty8Hv7pCUa9cxZg2dPnSFV26cEkrBZ8ozujJJ88TTDPEinRMEPYcfnayY2at4yS3Ngni/Z56KMIA5c9J7ApP1VkwvCaaA8IAQMNoyp+3NU2meRmntk6CbrDBec4ZRmjBunNEyI7ymWeeKTjtccJ+eHhIEngkj/e4uq4h0TR28rjBYIARVSRgfXgwl3nieQ0e42cri4XjtUyTS7ebfsvBO1Y7dPfxnC7dHhE4m2mZ18+mo2wCUHwrmgXv+cwvtxsiQl5PXGOSmRHytAyn8GcCkLuogm9YI05pJicfqarVItsxiVMkHCKKSyyTqHPyu89rfeNkvK0bXrfPhsd1bvPHEoybcXFpudtoXDrY2RmeOokgcXDyfwBP79y9V76BYofTXq/JYjjVIbS2all8Np0rp0od908+8YQucbo/5Q3GCm8sWk4IOuDqlUt66cUX9LnPfVZP4oxWcKKn6I2Tkhyh8i0R0OTX7eJa4/XtKqfznvMAnZ7Dj4SOW+/Nf+vHALpcV3BAN0yTaY4InPy8yHyCTVQYsGUfEaXOc1nWrs84a89lHevjDFwvhSKSAvBzS+LYEHxrIMN/86jH2nK7ovBgQlAU+HURsvyqupH7zsB7REI2g59TYAKNIzZBUzYIUlKKqkAQ9tSxplLhbYRpmBX9MI0ebxlJgb43xYkbN+ug3r+Ck7p1ef4zyxCcvAmakxg04J5yUsYWz79m8KwkDiNOmBb2u4TN1Q1zEzCnJEb+xg7bpPE+pe6UObEaNdjR3uGBDpDfESfqu8hnxFq7+/t6sEtw5sTw6GSIvnYa8Yp+d+9ApreuGx0cHOiEjVLKWZXtM2WJ+yl6PMNWGvSiQW8yQbElqJwSBH2qbT184snH1SewfZU3J9/53nf1yne+re+++pru3Lur927e1AxfckZwus2m4+7Oru7yJmF3/4igj122yH401f0H+7q/c6DD4yEbk/t678YtHXHC7Q0TCqwKHrGsNvFd1jMfJJi9jz7yiB7nhLyFl7du3ioHDnfYdO3t7MlymWC7lt4SybsTSm9qXVdBm0+eBG1j+szgk9sjQjkl+Wqh3bI0+N51C4iIcus236SHY/zsvgbXRwTqlwpEhDqGGfRPuCLo8IG28gSOxtP3H4TvdwtFpPft3rzw+gbjY9wy9Ob0fTw8dtHuPoYZtlo3tRp0zW0eY/87Q+f8huVJkpQnHn9SM/yKv/axb57iWw7QHdvuEZtZv5F699339Lu/+3uKCPk/tnmUt7qex6/7l9Ej2/UxOjplI+Q1Df445hUSbNu7kwL7gD3inr9p5yKJvO3WtoyYVWMznbBD5JPwIaenZ4owDwIezMFvooDABptqwb2mT0syJHXyLqMlOWrRya5Ap4h4H8TVmd+UESHzLiLkq0MBUVdVrD9GZ2fozN79O3r121/Sretf1+nhd3S89zWd7n9V7fA76nXX1Wvv6Iu/+Sv6T//av6/f/cd/l2TsgIT8XY3Pbml/9x1pfqxudszJd4DaUMPTHW1t9NVUrVI3UZXmxOmOtpEO9++rzq0uXdhg09/XympPqZprPDvVcHKsg6M9YJ9DngM2QUc6Pj3CHx1zcjnUBPtLOeTDmhFvl6bEtYxOVNh6Az326/56u5XVZfzmHF9G3IhOflvvfo7bF9hceXP73HPPKufEvD5FV+HdFFnal1uWzoesPzK/JWWSZ8v9MgcIF7e2tba8ol7TQNc5WNYt/rjXa+jdlbX75Cceb7ktLfU5ONtkQ3dR22y6Nzmo2+St4oULF2VZQQY4SKscBjgPW11d0QE+bzJplSPpiLeZPnBaGiyxIdyRfb0UJS/w2uJK6dzmI0L8CCZI6IfXd5nUstFZ0sXNNS33KjUh1UBCBwlqytDqE+4GWvtNpSozAntqgUCfDDl93/4iQunh86KMYEKdXxEBHlEeIqLcm9YFuGFxb14vYEJcPSMm2PcZHIfs31xvG/WYD46NCFXYR4M8IsJNch9DeeBXRBRcI77fLq6IKPV6eEVEwfOD9Czmcd3i3rgal4fDynqLe5fJ/wvVContArExJ34WxNLSQKsk4VOU12CiTKwdxhlBcIYS2VHM8BL4JUQCQikrfgjcx8HrFEYd4YicOKSctb6xIf+x2RoJrpVrY2NTKyjV2tq6jo9OUJxJWd9OaorC7+3tySe2Vvper8cOd0ku+xhUg2FVzJlCMEXFYHpNraVBryhWSKW+Q8k6FMT0ZXbydo59Eh6XXiczh9cyre7XICjzxeBnM9Y8uXDhgryD8pgz6DJec/jh/hvQ5T7u7zobqscZjPuIZMOln42/+V2D/zp8uMjO2MHW8xsnt1uAxsf9fT9kVxwRMk6u9+mXcb6EgdroIqIoiutMm+c2XeJyf+Nk3ARTWqRmJ1vjAHrIew5v9jl9vb+zU5LdfZIaJ7x7lBle+GRxHYfg0566brDbTg4uQ4LC1MZAUjMsO99OVcqyI7DzGTvoY5ymyTzz+qZnbW2NZGagfYKaTxuPOKHoQMw6lOFJi2JVrNMj0cy50pyEsYe8nSBfu3ZN3sFa5vhazThlGMOblg1VS7I9573biOcrly+SdH9IP/ojn9YznEA6ERmenTLXVLV1ALrFZby9RoR5Wxf9iwhZXlMS1tbOh34RoYikCPqhLxPafMqIZck62IGz6R6T4M5tGzzD1tI/wmMZV9VyIDU/IqLwsfQlyS4lY86wMW9WgrWG6IwUSAt8SKRFXUsfb4Dc3zDzWiwUODonq1MCpvuNwGNG0j0jkXCdYcwcBt+30PWAZNFytEzm6PEMWVXg6DVb1lnBD9TwvaVv0zQ6RB+8yZ0gc9MxYj7LzesGcm/Bw/MfoUs1clwhSJygG2P0YAQtln9EyG2BAL2u/cIh/b2BPUWfTpDRCWO8AfOcJ9RZD3dJVG7eui1/fd/B4XH5eI1P/A0TaHS/ByS95klEkuc9Qw8UIhmfkoTPNYOmfcYO4U0HvxoS6gq6BC5HnDJXTaUefuHxJx4vG4Q333pLr3AS+ebbb5E47zB+rvu7OzoCvx02m/vo7b0HuzqDDyenQ924eZsT9R2S63u6fuMObyTuk6Dv6OR0RPLtoDghIE40t56WpCmjA3PBElCIAiscdlzCH1ivpvDZHxM7xE789u/NN9/Ua6++qjdef73oqfsYLA/z16VlaFk6QU1MbB671Acuy8F9XLp6Ufp+Aa5bwKIuIsD1HH4gwU7ndT/cb/G8mMflou5PKplFBrdFhAruyCmC2ocgrgA8l8vkep59byjP1HlshQ7O8f2n+Grrqe3Gn8H+7ne/J3+F6e7urk54q+c/6rbeZOy6jCs2IB2g795E3rp1S7/3e78vl0/z9uwjH/lIiWHFz+JLbBvWcduJ+Wrff+fOnaJDjhc94tYRifs//If/qKzXYFMpVeUjI7/5m78lw+/93u+R0P+uvvGNb0CNypcA2GdanhN8nOn1vfAG9jcwCtF3D8EevWPc+TM3hXcR5ggjsMuIUESU/sbxDHu07gf8pQc+TMr+I8PZkTQ70Hz6QFm7UnuPRPqGhifXdbRPMt0eSPN9kuwzrSzNAE6Uu0OS61aDXktCPeaUekd938dIozP6kmj7jwVD1vUZa3W6cnlbjbM71jw+2dfJ2YGO6HtY7o805wS7RXYtSaFl2LK56BjfRQsdHYnxsNhOzklKYZKpD7XQ2vGYK9tyT+LefDP0sPcnOcBz7uPP3T/P26lnn32GxHdbFf0tP4NjqONCRPAmboC/qgo/3SenrDl+dYWcJXG/sbGlleVV9ftLBXKuNVhaZr5aVd2oT5xZWllWoCczaDAtxtcHEUfkRYccMh2iZz6cus/bN14sCDVUr2nkryC1XvkPtnHP5TR7RJz9nd/+Hf21v/bX9M4778g4RUSRq/ta11yXUoL0YFMj0SjTRS8lHivaHiE+PvfUEzI8/fgjeuzKBW2uDZC51OJPpxxeBPgGMpijfzN8UUIWDXSkEPwIIP0xyCBv8PoLiAhFnINQ4XLeAAAQAElEQVS4IqKMizivs24bP+ul5WRwnedp4IPp8bPlYj9nOs+wacMpvtiy8hjP4dL9fL+AxbwuDZ4rAm5YV4CIczwizktxuQ9F+fG953JZKh7+ivj+HK6KOB8fEX4skLwTzDnJgvHirrVTcMLoZDshDNcJwzaxy8srJcn1fYaZPZKgBdR1A+McNDoCyQwjmMgKZEZEREmcnUR6/pWVlfdPGRwYnGi6fPttfw73UI9zEmmCzEA7QifaZp7xLI4N5wlv1GP9sNp0whBq2fnMSbbGbBhmlCwrK0QxUAbknDCEPifo67r6yFUMqK9I0oTd8ZiT0UTWNmC3ucRJV91UKHsuyuG1xZWh2XgZfxupXx9WGCdN5QTzhFM3C8O0DAYDHOpJmcP9lznFc537mtd2nA0KtMFroe3trZK8b25uFP5GnAvPTtZ9THOFctfQXdcV8x6XP6RKyKf8hxskQ+4bEXLdKnJqcQTG1eA68874G5cV+lfMZYdkOCWxe+CTOV5/72PwTnr2Mf5jFNjl7dt3SpIwIpmoCRgXOUneJOn2qdrK8rK22dVbrhd4JX+VV+lPcNrsPk4411jL96bdOGzzytW4+ruPLdeT0xM20HMpklLKRXdSzsrQOSGRzSTZdd0U+bpcwoF5k9bidaYYv52RHU8NPQZ/I0pSaIkNhNunyHVp0NfVK5f1uc9+Rp/59Kf1JK/oZ2wi5ySVHQnkQoYNr/drAqz1Slyun+BcrMPWgYigVrKMDWs42o11ZMbJwvBspD1O4k9Pzgo9LQkdKlfwFvhMp1NNoMdzZvTIOtCytiFoX9A+IgF00prBw/Q6IUa9mafRnDlnyNXJQilHE/RuROJ+qhGJ7AyeDAme3rSMkdWEhNs4VA/nMi897pjk0Im8A79xOkP+B/uHcun2CTQ7yTXOXt+lT1x8GuvniCChvFU2v57n8PCo4GFaPIdxcHLiz6Gb9hkJZWTkiw6PwNPJvcGb1B0SnR02d072HXS8lnVyhoNvcfAra6sK8wtCBuhaK/gPWDdNX1U1ytigP85iepaRifGICHoJWeCL4PsYfpwRoCbI3IHOb3KG1Fn3W+b2pt8237LuCXacsC2fXFbMvX9woD/66lf15T/6o5J0+z8veue993Tr7l0dwMszaDqAB3fu3ie5vqXr12/p7Xeu6/U33tKXv/I1ffVr39Lv/f6X9M1vvSIH14UvMJ/PCBZebwZeXsvrWjdsK+ZFlbJ8oNBreqqRY8uG037RtvOtb3xT/o+e/BG8fXTP/e0rmrrWBJz8PIFG24qZYY7YHxgigtjbFV32eq77IJiHZQz9jJMh4vtjFu3u8z8WvN4Hx0YYw+/XZOR+vq4tOtEQijgvW2zBsJjD/QwRQT8pIuTx5rHpizivf/fdd/Xee9c5CXygA+Rqe/OmfwsfZp7bTw2wZ89rnRGX+X2GjVhf/fcWlvWP/MiP6vnnn9eTTz4hj9ve2iRprAucIVOv2yM+vfbaG8hiStwZEG8GcoL/G7/xD/X22++gJzdIkmpd4w2GY2OfE3WRIZ6x1gF+2PPaz1pfQANZzaEpUbYcTK3og/S6XUKe2Ix1uMW3RJzTbFrO289/+3n2sL1uGvRgzsipRsND7OVEQ5Ld05PdcuJ8dnao2Xyk3iBpdWOgZilUL3VKzUw1MCcpr9JIVaZP02ppkLW8VOvypS1tcpJ9cnxfw+G+hmdHxLY+tF7T1auX9dM/85P6sc/9qP61//m/qj//z/zTmrLGMeuKE++5JlIWm9q2wNyyxkbbkmTPwHVCujdV4sh1jr06yEcE9VKkJMt7jP47zjmxtl3ZFsyfpqnxw2PZ57zD5vl3fvu39Wu/+qu6cf26UsT7p9KrxFAOwNWDP0vEcreN8a22qyHyPWFzdoyvv3XngXZ5m3U2hH/jmU6HEzb1HfhlTZFlwm4Nqmo1zNNbXlbFRr7q9eSP3q3yRt4xraId7MFtoiRpc3MDnekj46xjfMvJyQzeBvWbRY/8USb7jAN02PI0WOdMp5NO0x/yPyaDd/yWaUjU5ZTK/YRDiApM15YHunrpoq49elXPP/u0Xn7pWb30wtO6dGGD3p2mJNw1J9uDXq3ERC2+KqekiOBJpYyIUqaH9REB7qzz8Nn1hojv9zPOenhFBLqdVVWV6rou0IdPHmN5Wp9tz24Xl+k0vYYz5GGa3S8i3sfDYxbgtXzvPi79bGCq0j/ifNzi2et+sJ/vDW43eGxEFBqNV8T3x7tNH7jSEq+9PPiYXZUntkGbyAqhLwKq+1tOHvxByATNlKIs5LFus+AtYBNt4muUuodCeV4n0+ucWPd5bp0QDEcawEgr/+3bt7XLqbUD3qVLlzDsVm+++ZYcOIf0i0jq4bQySVeL0eEZ1MMAzLSyXcMivH6AT9NrmLdXHJ7XaXEoNcLb4NTY35aytbWlHAnDH6LU0+K0zCjjacE2zCuuqbeVlC3rzTkxnDwM1uaFn/c4XVtdXS3GsAfuptn0R4Q8l++d1LqPUmjsxA4niO2pBseGRPDRa4/qMk5neXUZhzKTg7D/mMw8bMHbYLqkUIZ243lCEnBIEuy5L3C6bv6cYPRezydYPr108GjB2/ezeaeIDE9WlHOjfm8Jp9jDGUnjyZwEek/Xb9wup3CnnMhNoLvjqDtFlhM2RstJ+C1OZ1597XV945vf0j6G77Y5zJiQzPlVvj8KNGEX7PGnJJ0dhNZ1Twf03SGJP/GpJCeAb7GZeuONN2SZ+1V8pCy6SiFZj8z/RN2EZK/u1ZqyYZLAAr4enxzrGU4fagxxCj8rdNAblq5r1ZLM+bVgU1fQlzRlfJWTLPspTndOorvL6e2c+S7jVD732c/qKV4dVwTzU3jqr0NsC887xleak9CEEmiFxO8Ofk4f6kBTNdra3JZ13K/1HbgdhLtOysyXU1aFzlkPWsZ1NNjWIkLW6YiQdSjT14FiRrCYe236ibaqruSPV8zQu4zcZ+AyI8EueLBGSpVCSYqkuukp0aeDiSnX6hGsa/je0e5xY+R5glwdFCwXP7stVzV21pmz8v0E5+m3GZaj5Xnn3j3t7O/rLRKTu5wSf+s739V7N27qCF17QFLXSqpYG/UiuIyYqxWk6pBTO+vAjIYKPPwHrUM2BF/68lf0h1/8kr7xrW9piv0n+AN5bB6kGj+wyVuZFYJOj2AUkZDfTGPGjYC19Q3BHu3zytQ0eFxGBoos0XdIcOsPluTxQzYqraL80SMosFZbcB4h/yE6cWZ/kis2JgRr9AY2wbM+tjCmHBT8U0rFNwi79UnU6vqaBssDvfPeu3qNE+7vcpp8j83BLqfwb7zztr7DCfNXv/ENffOVb+vtd27oLeAePPPHVNYImBvbm1pZX8LGW21tXSChGWsCXSAvJ/9z+GE98YZlhQBfVbX8OfaiI/ApAv9Bwjwh4KWUSQb6SvzzmwV/rnYfX/Teu+/p1e++qtdffU0++faGc4Lej0kOfN9Cf+d1XCJrQXsq0je3UCqeozyf33foJOSzipS4SeAgLutyizAMuN2F+y0lzf+jfyICqf3gcPNlBq6GKXh7TXXd+/2MiyGCsYB5E5HKJK73OOOesbMJsmeoh2sZHrvfAJ1ZxYf3iC0VfHac2traln1QRHA4tKJer9ZodMbbuyPt7e2VuV/DD/727/yOHn3ssfLd2P7ogedpmloD9HeZuDqC715zmcRqb+9AhwfHunzpEXX41s9//ov6hV/4Jf3iL/6SfumX/o5+5Vf+a/3D3/jH+oPf/7y+8pU/KhsBj79O8hcRukRM9GGFD8AcR80XI5JTVkpowkOICFdjKy3+ZS7z4INQGn/gV2jCoVTTVMKVEssS9Ep13SqnmVZWanjRscYU+z5DVw/Q4aGm7alyPVdVdcJVUbbQXWk6G+qMxPzZZ57UX/pn/xn97M/+tP7Mn/lp/dW/+m/rX/lXf17/zr/9b+nf+Df+df38z/8L+tEf+YS2ttfKmNlsDL4TcYQOdnPmTAoSQHWmwdBS3ymFgOC+RVPnMrkz/H6iIeck92/x7x0AE3TKG6pT/FEg+AZE65Q4mT/V9Xffxk6+ozu3b6rjzVLN+K31VfXrTN6QtbqyDKwUPSkHKNjX8fGpHGv93GJH5zKecOD1QP4D9Vt37/Gm60Dv3bqj2/d39Oa71/X29Zt6670bevXNt/XG2+/q+q27wG29e+OWbt99oAe7+9oBDtmsH5MsHnGw5a8lhRNqej1V6GWuajnWiquqGl25chV5JHAZyjYREZDawotQD3/sQ5o5jjhSpr4D4BX0c6PMHBn2pa5VaqfawKcNoLmC1zGfqJuOtNKrdPXilh7lbcOHSbY/+uJzevG5a9SxkcydZvigGTrT0je1M2Vk5DK4P/9890yJ+QrgIMBOsBd9CvA2JGXsMSEL21kDznXdoEO1gno6yQMIZ8UnOz66r6EDb0OVE7TWQKM+fKqxXT283H9GrOyg2eDqiCj8iQgeO+yifVj6nluFIhI38RCkCN/r/euH50LZyjwRoQQthojzMYu+enil0+EpTmQIkRmlWiq7JTPhXIBJvd5APYTdNI16ENTrNRhjD6Pqa2lpoAFQ1RkjnJIknhFwTzXmdFhJavqNAgQqmOA5c8oF+RDzNn35u58zjDXcvX9XY04nfWp2QPDaJZBPSS7u3nugo6MTaEoYQE85VTj0UI/xJibQGjO2RQARUkKiLQFiTiCICBlv70YvXrgkn7paoDklDLkqMPCrHhLPXjPguUeyxlI4wlCGiSrB1kJrUVyXcyJ8zpV834MfEakY5BOcwG+RwNsB3r9/nyB5F7yPdMBu870b14tRRARzdjiUuSJCVV3LQfYOp2L+BgcnaickfJ6jxwmsBed7KcqY09MzTmF2mGukLYLBxsYm9Z1qFLVqGs3ALSIL0nFCSZEqygyvlqSu0nTScb+i8bDV3ds7und7T3du7RAAhjibSjkaeOuypn+i/1wnx2fgHGrQg+XVdWXWOiWRuYNcjkmmdzkFHZJ8tvChT/BKVaMOHEYk3zsk1W7bJ8DcvH1XN3FAO8h1SPAXcvKJ9RobL8tqDn/nID7FaU4JrHPKGsdoWfb6taYk1ePJUC++9ILWN9Y0HJ+pxcDHGLzbKqKEoddr5DEz5uiYr2PeUCghcwe9nZ0HJWBO0LUOPenT/4XnX9ALzz2vAXruZNufhZtCU42Da+pGFeWcjK1ro+jI8mCFuh7yPWFzeIDeTpBBoz4B1uvUda2Of+JqwSEiZB134IwIbGegGY7AbU7U5zjtGYHB9FTYUt8feZI0g4cpZUUkZcrpZI6cdK6jc0rwYXrolcacpAxJNkejKbzy6kmTaYu7y5qB+wTdmOF4nPgxVC14WI4nnPDucnJ2zAmaYc5aE3g2wQ/5NObYf8g3WNaQDdQIe0zY3RmJ+50Hu3LbHpuoYwLEGUmFclYHnkNw8alOyg36PSFxPYEbSdcef0rPPPuCnn3uQ5p3SUPoy/1VpwAAEABJREFU8ToGPx+zGZix9pAEdMZaHX0iKp2eDDU8m6hplkhQp6rrJeXUg27W6wL9FHbQagiuY3Czjqa6pzF0G05IUNuUNO2kaQtvuPcGsUb2CurQrcOjgzKHEzCDk/UeNjhCvza2NpSQS6b/hauXlHq1jqH3Onb77Tde1Tu3buje/q5G6FxD4ra2ua6ty1ta3VpXvdTQP2ncjjVYWYIPrAeOPWhoqj5ymyCvmQS/61xjf4E/nqAjy/LpuPHYZ1M9RV+SeQuNo7OxhqdjVfBg0Kxohl1381BT9chTWj24t6M3X39Tr3zzFb39xpu6f+euRviOmfmAXgf61pG0jgnqc972CFuLrlUCO5eGkpBDTwvMgSlJ6gSYW0+xG9RThfGdYGEooTcML3UdehYRigi6tKKyQMcavo8cUhLymyulVPrRgb7IhrHc+LFATqn0SfiLHnxvmpr6TrYXbtRhALalKbYyR8dbZG7wNOJXzkmLsuNZkbDXmZaWV9VHr1f8txnoUIteSEHSNwdm8jotiUNTs3508jQ1p6dnZye6dfuW9g/39e719/QHX/i85tD1zLPP6vEnHtflK1dU1xVQa21lFV87UgdOJti2efvWfeLsBm9ULyL7TtZr27XB/v0MO7zBZnaMj1znYGiJhP0Q+Z9hY6tsCDI25kMxf3Tuc5/7nIZsGnOqwDwVABXEOVdEgr8tpHdK6fy+ehiH/SwuyJLrZsjXchVKGNFSJ/AHGsbmiXr9Tk2vLYCLpK1VTYI9n4+J9yfY1Ex78MM88f8weQqP/tw/83NKueUt0Jf02GNXtLq6pEskb2enhzrYu6+33/yevviHv8/boa/pC3/4u/qt3/5HxKZadd1Th68JdCzaCbwbYRPTwv8WPe3MyxZMZ51sL4hOSh10zvGLE9RqrgoaesitIw+5d/OmxhwMgK7qTurnJH9SZR3bvrC+ooubq7r2yEWtLte6dGFdjz1ySU9ce0RXLl+U32adcGKtqPClnTBBqUskdg14iWVbYmZowMFGpKwxeHfwuLHcFRIxs830BaLuawqyo/FcUqOIng6OhvDtVPv4t93DY93kbfK9vV3tY6uEHE2Z4pYPO/DP75Cso97ozqp8aPXcc8/JsSpHVg+eWfd9Mn6G/iRwmaPPPvSaMsj+PyKUgA77rXgrsDaodO3KBa0NaiU2OUuVNEC/V5usNB1qenpA/Zmq+VAbS1nXLm/qhace1ec+9bI++8nn9OilZa2gH5mxQcKd0QVDmo1UdVP1UqtelhpkgyiUcA4BJGiqcoJ+nrDHFp4YQFP2/TNu2lIvekuZuN5xN8cWO/TT42UlB3xfFZpmCkmJe9tipKyMDZoHtvmE/ucU9Ono1aljrMErdKwlWhaQUlaif6KMCGXszWA7qeu6PIsrksq96zyHYW6/WuaT3N91dC0/aUwg8SAnzTZqTyqIz6lS3woUSVVVF2hxap7MpcGOdw/F8GmujX+GwXrhPqdTnsfPi35N08jz95qecko4A5gDIRMSnpsEqtXVVZzPOidPx7KyOOm8SyA7QMmMj+c18U5+IkIzHKvnNv7+vFauwLOppCRlhBNxLsjEWj75dbLdA4cMPb26KU4wR1aiX1DXtp1mWJIV1qX5VVU1QhH1M5nuiFDDHKbPc25sbGgNvCuMa0rgmgFezzDGUZovBvNJXDMEYSUKcBrRvssr8xu3brKzvUMC/UAPOCHzK+l3OUF8nRMz/zHNm2++KX8G621eM964cUMnJOKe3yozInCOSHodZMwzKXSKoWU2Aill5apRBfS8mSCoTEm8bt+6p9dfe0vX37ut3d0D+NhpSqZjRz+bdjgrqWuDmbLEbxuv5+uRRA6Wl5WYe45+7HNK8DY79iOcwgnOvlNSjWNxQneXJOzGTWja2deO15h3qpF7gk+CdkUS7IanrWwM5re4vE4EawMZBY8IdV2LPpyV8urVK1qH52N0psURK4Vqkh8bl2FqRxyS1zKfO/D33B3CPAVPy2iLzdAF3gIsLS3LzxMSD58amd8OaNGJRPxYt3nD8oDT7x1k4mBWowt97EHMaV4fQb9PGawXXivlTFPgLOZWV2XTKilT30GD10rQ3oGL70ckamMSl5a2eTfXxuZmCdI+IXvk0UfVh9+WtfvOcT5i3YBvLv1smY+R/wTnPqM9pawMjpEyvA2ShVZjaDN/W+TVCV4qgV+rEXpqmKDvFU66IXr2oM1lMH4Ojp7TyV1VN7Ke+SMjJ/DQ917Hc45JGIfQ4L7rbPpWVtfKxuMQ3nieDnz78LlB/+bgUJGktzIOYqM0ZWM+lutBn0A2Lzj7XoxzOSFhH7NxcInrQV5zpVSV0u2giW3OS7Jh+mtwNe7Gr4GeNuKcVvhgWttO6uDDouwkWY9qnHK2nHiumOPCxUtaXl3VCYloy4gKB+tkW4n+LLq8sqpt+ly4fFnXnnxcjz7xmB57/DFdI9Hy1//1y+FDrYaDhv5ST5ng1fRreD9VrjMJ1rjgnaClaRruZxog77pu1EMWVa7xMz2N0JHj46Hu33+gdznZfJcT67v3d3VC4tCyEQl4OkYHQEkpMpQlVczZZw7/vUaPuUf4g7u378gfMfkqJ6VvkXj7+7rHzF2lrMS/KT7ESXhn/4QP95sf4qNq2gtg83WBrJwT63T4iRm+Y0bCAYcsDJiag9nQ8ZDga1uA2/d/ItBBGm0DBiUeHrZGnN9HhCLivNYCKtBh/wBrCAjqDL5PKet9iMzYVJ5DQZnky9O1KFDKSS69dmVbCXQR+6mw1Yrnlrln0D9BpzvscsoGzPGtJcjXyM0xsmlqNKJFBif4z93im7/+jW/qiMOhq1evyt8OZRtO8GEOP1fRo5a1x/A4RYWcl7TzYA9/v0s8XClyDvDw+pb9lLhWgY/HdAjW4GfjdevWLcY9KPryKD7C37Dkj67YP2Xks/AL9lNeP+csXx+893yGiJDbu4eyg8Hq7FOhO8M2D61qac4GcTI91XB0RGw50gmJsmFIMj3ikG7MRs3JNSSoxY/5XiS63/nuK1pZWRJsgDcHeuVb39AffuEP9Hd+6Rf0n/4n/xf96n/z9/Ub//C/0+//3m/ry1/+ot579x020UMUBznjl+bIYA7/KxI2Q2ZOpCeQlDcFpmzK2nMSvZaTWAnbSnNVMUdv55QzkB+pV0lLvay15Z4uX9jUo1cu6SkS6WefflxXL13QZZL/9dVlba6vatCrtbzUZ425ckryf0w1gz+dQhlmOPbZX0+wuRyi7xItLIOcZ8SeMfieIeex8adlLi4YGcjTY2v8X8K2/UbuiNPxwFan8458fFk1/ipj/zN0MFVJHetXPB9j6wccZrTMl7JUU+eP6p3im87YfM1Z25BZxyUqg3+cag7eU/y837IPyfHG8HM4PCu0PfX4Nb30oecK7TM2Ixgz9ayA/DBoaBf8a5U0U0vSXZGYt/5PjA4ecHo91aOcdH/y5Rf18Q+/oB/9+Et65rFL2mCjstrPWoHXDbJqkc0E/FrkkxjfqxOySMpYzxw+ddhUlVNZt8U+OhAPaDQdhgT9aIIUSb4PniNC7mfwmBbax+RRptt9Kvy0bSWCmYK5Q+Va9O/QbRmo7UjaC7Auj/L4xboR5+t4XrcZOvoZIqL0dX+D64yLywX42eBnPbxSnSv5M6br7J498RmOOaWsHqe17liDfHpIZFXVxTFkxti4nUQ6wTaxZWIYZuFOEKrnigj5NMTthrOzU4LpVP1+D4fTB+HQ8cmROohfJji1GHpD0PNnkzzPvbvHanF8NXU5J7Uoc8I511Zcyh5Jlh2fy4rk2vc1+J4HrVoZ5Ruwc93a2uQ+FQcFSlrgt7q6UpRyiuBn7PSEEngOr2GlPOa1kzcCbjdurje4r9ut7Pfv3yun13aC3hiYJ1MUfHl5ubzuc+mE3LC2tobzWSm8XeKkwp9VdsK+ijNetPXZpJiGChpddgjY8znonvPwTPdJAK9fvyGffPgk3EnhPV5b7ezsykH5Pq+sb966LSfnD3Z3eN1/Xa+98bpee/MNTmNuw/NTzeG5FXOOzCy7KXy2zHzvNdF5CWb1wKejnEDTCYnWmBKUkONcKWeNeI00JejbefgP0m5yan3Ea7CEjvQ53ZvjOIL7BD3cCvvXjF8GRUL2gh99SVHk0m965w4sQgtcIgIHUxcYcgJ7ipOpcTgNfau6KeNnOLdgvoTzmmGAmTVdN2ctv/Lr48hSyrpw4SIynxOwdtjY7Om733u18GlCMra+voFuDhRKcl9vWnbLK8PjksydsMk54A3F7t5e+Wyyg2tKSTN4N0HnI0KWW4QtvIO2lk3CqXxZr3LOmqPDQs+Wl5e0vb2l555/Tp/4xCfkV8NuN3iOe5xkbF/YLjwx7w0zxs6gTVwp57KW+5rXiiTz1/2m6LLvgzqFqO9Yty1zjQgSY5yTcQbDkvTZlg1zeGW+9kjUgrEzeHqCo3fZwOslkmbXW/5SKKUs1EcTkpUDTmT2D46KbqVMfSdN4Kk/CjEleZgTUFKq2MScaA+enqJLxttzuJSSDBP6tiDvMR5vvBwk5uA2gccJfo8JHGc4ccMYWiasYz2owdEnwDu8NdlHTubJgp4FTZ5vf/+g4HDEhsDrRAS0JGhpSQqO4NVcGRpqfInBtr+EvVpmPfyiuOyD1lZW0NWBNnjDYp+1vDwgeerztmlDly5u68L2ptbWVtmMr2idckDivbzUR/pO1I6LfkQEycuJMvYBy0ppGi1Xb9z7/Ur2bbg7ykQykFljgB+uxVBwnYFrKrYRETzPCx0RUWjK2EFV1YxZon/gM27o2698R9/59nf1Hcob793U0cGJ1IaqVJdyzsZ7jkwnvFnokJsT8A5Bh0QO1XGSdw5YqAQ1CeRYDjuYcqI+ZR0pU9fhY6wrlqdBCv4l6BbX+T037/9ExPv3f/zGbaGIpHgIUnh5RVDqB68IsPPirubeRdM0YqiMb900Sjmrv9SXZRxMYT773sljRMjyfumlF/HZy9jJCN/QK3GrVzfqiFUnxAd/jMDftfz662/If/jovy3yaaO/BtAxdYZvWPj409MTneBDvH7D+qf4MbdVyN7+3X4+IliH00/8bEpJVzgh9xwG09AiB0Mfv+w/BveptnF2+9nD+TzXBFvxvHP8hfu7dB/XG7yW69zHEAG/mNttHn8KrkdHh8V/+dn1HuM55tjolJhpsIwdDxkOeugFcve8f+/v/bL+8//8/6bXXntVvv+v/s4v6bd/6zfL88nJMf50iK7MFPzrsG3nIeYrw2XI/DKAFXF/oip32NGglIR69XroASenmcSavFS9WiIdQJat1tf7evbpx/TpT35EH3npGX3qEy/pQy88pWefeUzPP/+EHr92RRe2VrW1saIV7DpHUlPVCgxwin/MkQt+PuyDKDm5Ng8TRIYrgF4vowsD7s5/Is5bWvgNZmW+2raXsjLzJ+j0Gpab+e1RGf3z/YBN9hK+dZPDlswYzFuK9zcAABAASURBVEaZcmtrG/+xju5NkMOk2PwWh0Qb9FvlUGNuec0m8kFNXZMOe+0EHgu99yLcd+iq/R7uvPiBS5cultjzyCNX9cxzz3JY8KQuXbmqze0LusjhwWXqL6J3m1tbWt/Y0MbmBv23dZW2K2xO1leWtb2xroub6+XbSp5+/FF96uUP68PPPaUrFzbY1DTioFy9SiTmrVr8sz8LPuUtdHQz1exSejmJ3Bt5Skv9mjcKA/V7dfEt9jUZOnxgkFPG7zXItVFGRgm+LEqlXOqDcgbtCx1t4Yu4Mvw1RIQ68wGICKUCSRHcpyRfHjPF5s7zvSk5wgR/hn7Sx+0e7zIilBiTIpfxHrcA91ncL0rbgiE5yRPXwpiM7CkG64RmCoO8E7czOeUVioOm/6LfX3c0Yuc24KRqZXlVTd0o+Mc0BQkrz4JAI9XgVFxnsGf0wiOC5f0H94pCrxCwck4aj4YaAf6c7RYC/tFPf0iXUYrzINWDqZUGJOlLS30NSKANqyTL/X5fGabWdV1KcTkAn+IszgNjB9POmRcRhemn0Hh8fFzmdOJfo6h2GHYuTp59kuGNgfEx+N4Owu3HOFiXh4cHsoBZrtDdEIQHGE0NHqbxBKdaHBNKsCjd1wIxfuZx0/QwoB7KVL0PHm+aPNcSjmCVRNxGePHiRV0A1tbWtbS8gkPZKLC5uaUtjMRKWDPfGSfMIxzGiJPfd9+7zs78lpx8n0DzBMfvk99FYm1cnHBZfPiZQkdCkQSfDK7z6arXM05r6xvys+nxWg+c3JPYH7Drxl+qqnuKXKtVKlCRtDEpiXmrOQkUP/CsK/cZo/FaE/RMCtVVU5KzMcmT+edEyslGXVXwqClJ0Luc9r/11lt69dXX5P/g4Q/+4Av64pe+rLc48X/1tTf07e98V/6PQt5lI3LCphFktMzrYeM2WFrR3v6h3qPN30/9YGdPTsTWNzZl4x3BsznGaHw78Kkw7D4JeqQMzjNOiCdyIhsRyg9xMp4V9zlnhqUCHZ7ShpZSgDe8wNFZh6xfA/R2AydlZ3fp0iWC+XLRxzl9fErlwPree+8R3FfkjxXVRI+maeBrrUgJQH/BLcL3GXxmOIUZwUBSBHMJXOfAjBPUttR3UulnvTh3uK3EeEOGRsvWYPk4Sb3HCaoT1h60b25t0y2Dy6iA+3SKMp9l7g2W5/XX6u3s7pNInyJbaQgvz4Zjrayug0v3/kk3KytjHzW2wsTwlOQMx+gE23pwQmJ/QhJuOOPUVYXmDF0dtxk+wAtwVknwEnOf0xiR1MP2trGDHjq3SzJvPzUjuozBpdDNfUpZPdot1z5+w7wdk5SY1ylnRQQ8a8FrrAkblg59SOCQkWUPOSTf08/llGSD7qpyEtWg1DK+Q+aVBiTVTVOXQL5Oku3TvU0C0/r6Gja7RsJ1rBm2aD0xflIgx2mhU1xuiwj5Tdxy8QHYO3qztramJZ5r/FVEyDRY/4ynIZN11PA3gyPTyKWf3VbBt0uXLmsDffcG4/R0qFu82Xrlm9/RH/zu5/XlL3xZt67f1nQ8k0i8c2QNsaGScLOZdiKySB5MsyGQg2kwRAR8SEqUEaGcUqHHbV4/ImhDb5WkLqA49MErIhQR36/iNpJXoDtycENElD7d+YNadfyjnecP3jM9NUKWnRJ4RARyaUpdIlOLiFLfKzINGUdxVbRNCbjmv8c5mfXXrF4kwTnE3/vg6OBgX+7X1A2n+lOdwaMTfL3/VuM7+J+NjY3yuW1/HewjjzyilME5SetsyFhW9vst9j5AX/fYtLu0b1/Fz5tPXhtUys8xMcpt29vbysjUfV2+zhvPL3/5y/K3n3gzZ9+yvLKM/R3RLxXwGgn+eU2D3udUh1xaNmUzcDnTmFjs8XM28gbfmwdj/PAE25ii53NiWIdfC+bwXJ43QVfOCXkIXZ7K8XvOHHWd8asVhxF78LwuuAR41NiDx51x4DZmTfO8jx/IiTmgtoMnwfw9+tXIYY7OJZSuYY2zk5GO2cwnTkdXl3vq1aHHr10leX5cH//o8/rUJ1/WRz/yAvcvlgT7RRLrC1srunJpA22bqqk69XuZUtgk45us6WSkQa/RMod821ubuoCMB4MlLXNI9oDDLPuFSPrAhS5BfAXd/rhIA57zwhfqoSEB3UM99X0weIouGVp83Ax7970njAhyHXwqunPMwdQJJ9zT2ZwYxyaEja4UyEjwdU6/sdjvkghva848ZW6vBa88b0Sgj5XO5SsFbSEpgt/w3TKqsoRroE68idmRv7XIb8xf+fZ39BYx9YA3MnNJkStmDY3B+5RDrVYidk/L24bMXC2J/ejsWNFOtbW2rH4VGrD0EvLYXl/R809d049+4mX9yCc+qg+/8KQehf9baz36Scm4M67mxDuTcLecdjeJemTaMa9lW4NkkzOkdMhnWngQ8DGlrChlhT7VylVTSvsB88B5mG0+QXvKWS4tC5cREMGPnylKWwSVDMj0NUSE+HEz0JU+rl+MiXB70GbUuuIvLOoMv7yGwf2ryvhl+d7gZ0MaEcwOOP05PDzE6IYFbNx+PbFHsDL45GeM0XmgHXsP4zACdhgzgpcXjEgKJYnfLdlUC1MNESEj4XsvaMXc4ZTVieoZp1I9FN1JyO7ubnESNtbEmMd5vfE8p312IsWpodRLJCkZJYfU4iTGGOsYvCY4A89f17U8X11XKF7GyBtNSDZNTw+cG5zqaDxU3VRaWh5oNkeBoN90GDzXDGMwvu6/vLzMjnJNdpzrnPivrKxoiSBnZ+e53M/0OGkdgYfHG5fFHOaX+7hvROiURPcIhbaxVQikqmoc9axAC8/MU3FFBArWFfB441JDm41sTsYY6VzpHCw7xjUkDis46ZSpR9EOkOUO/HSycXBwyCu/oegm9+vj3Bt4kXKWWGeO82wRYEQUOZW5aQvmiRSM6+R1rCd+jWVeniC3EcnLnEmrpid/1vfmnbu6ySvqY2hMqWLqLPfxWOPMEqUuo5im230UmBbOtFc3SgpBsDJrWxb+FpFNApaTz6vstl1eIjF1InqZ5zXkcZGk4dnnP6QnnnpWvcGKlknqVtc3lTDCVPW0j2N+m43Ga2++qX34/gbJ+GtvvqU793ZIBKcsDw9Skh3KFIfpBHAGfyELHemhH60EXqZhwinOhA1Bi15bJuKKAGfKHvyMCPjEnFS5vYOv1oM5gYcmrbIhvHr1sp586gld5FRghdeVGacyQXcPwS2jDzMCzdu8Qt0j+K4iT+tJZ8axRkQoIooTtHOZYncT8JmiryPmGBMMxzjHMeUEXE2Dh5r3/piV53L/loaca+ZKmjFHx5yWqzdiB2yWhEwGS8uqkMmY+d1mOTJMPuF3H2+uztjMuc593G7+zeCd6/3s8oAkwd85vYt/8atQIXulSqck4EPehIwns7IZ8DjjOQWfGRGl7ULGwxtHEJX5OWPuSGhJBHrcU6AnGTt3meCd17fPOkDfTaNt1HKxjyn6hJ1bh8fY6QR+zZG3wX98XBJqlsxEI8tgCk8jovgSCqGYRba2/R4+JGMXFX1rbDLTYcZ8E+Z1v9r1QK9Xa4PX0b2mUgP0ee73Gq2SDG1ubmhMkPfmqi36lCEz4dPO9c0yt59oWKuqPL4hcamVIslXYs2atQs+6J7p7HMA0SO5jwjmmWNKnTzW/TxfDx9h8IbD4LnmnFonZa0O1gr0qoEmw6nu3sKWOek+2D0goEodNjrF3ifI3DBDdnN0g6hf1ppAu/UrWyZA0Tf6YAKCrQUX4yCeEjLMKXMXpd51eni5j+HhYynsm364zvofiZn9A73uGMFDuZFKm8Ab8I/Hz+Gzx82Qe0TIG2bzp0WvvJFPzNeBcMqp8E1cpsly8Hdl+xumHiVpdp8NNkuXSMrOOMhJKbFpOiGpPCCB2dMeMdN/zHiCH3z+Qy/oIx99WY9duybLyH0DEVpOHcbpuOfYYp96cHCgnLMcX62Xxs366rhoffWzwTi59Mcafv3Xf12//du/pU//yKf0yKNXJZLSiiTXMW5GbJuSvEymY2j9PrjeYP3zxzzOhqelvfXHBti2GL+UE7gYcuFFgsYO3rT4sjnQui9rwUZ8yIR10VuSp4aTSVGOibEphzyX6Of1mh4HDoxzne9n4Jbg+RR/NWdDmyMEazRDr2bYk+9XyOBq+qyuLOnFF57Qyx9+Th9+8UOcUn+IhPoj+tjLL3L/gp55+kk99shlXeEt0han1P06qZuP1M6GJOe76pEEbqwtaQ5eQ07TR2cnOmaztEI+MSaWWY8ziCVwcMz3Bt9+L+eKplbG0xAR8mV+LBFHUxjLTi5cZ4j4vl77eY5+zR76kw6Z2x9ZrnP08Iwk2+1T7HCG77Ndet0em4CNh5vhMXbnQ4+cxaHFatnUuY99VoPtdyDkdTIdPOcMXoKCLKuOeCLkNWf9uq7QwawECfwoInSAzt17cF8PeAO4u3+gexya3SCG+486jznsyHVPCR708B22kRq/NiWfapHZCN0/Ozksn/FueKuQ2rGqbiIyGtUk0ZvLPT1+5aI+8sIz+tRHX9InX35BT1+7WPrn+USZ/k3M1CGjbjpU8Fyhf33W6INrzbpJ8BL+dYDY+BegTgCslH2DfX9FbtjgW+saHwkfIqK0md8detvRuaNs8QGGrjzjHyjNrxY+MUTmY8X6tq8Ic+m8j/vr4eX7789h7v/xPu7qfhGhiHMAz0o2bgemgmhKstAMi8526P4ssomfFUOYCkqUUyoBKCLUQ+ieJ6ekc4HDRAjoIFBcQxTaDmVMwHOdk1YHnIiQg19dVwSkusxpgVY5qQcD19dWtLzUl53bxsa6BhhHD6a6XCLpXeIVvEsbSAWTOphnBzZvZ8rMYUe5R+Lite1YDklC7927yyvU6+VzuHY4VvwZytg0DadN6/IJwiavZwo9CK5GgG7L3EcgRAQ2wRkM2fFNSW7ElaDbAjJERBHaos5zu59xiwgtrohAEInH8znNNwvR4L4L8PgZhun6MeuaXwxS3TRa5RWSFJwY7pdTayfXk4eJVlU3WsNgByROAe5zeOMcxtbWkrLZWCNCEQ/hoRV6Xa81Q8HbttMpsnP/HrxXWD8qZNUjWZjQNmT5RHWWPzJyn9Ntl+5fN01xVDSSKDRKKRNc6R6BbM7vG3jbwc+Q1ELjhKC9jFyvXL6ibU5TVzm5b5inpc/QukPHGvnnqlauGtYf6fhkqFz1oCijlkk93rRk2tY3trS5daHUffd7r8un2YdHpxow59LKqibQZ171OcWIlAk46KzQR3T8FEcDu8C/e4hzkuCPaQhkLWhwmdA542b5QkL5meKIIoJN2UBXrlyWN4xPEQycXFs3DXM7QMABv8/J6traWnn1/Oqrr8qbITvBHjb1vizQz+lDOE8aOrWmuKr4LVk/3G565tCF2KRImkDLFL4SCmUdMN9Mg/uMcOJOiM/g+RT+thFCMPL9Kbw+5JTOSfIRScOYtd1eg2uw5lw1jgmVAAAQAElEQVRes6N7raruwSdpxFqdUrkfjialVORSplxrQkBpUcAZ+AncBB8Dvrf2Vw/ve/2BDNZZQ8qV6qbHGrVs4zU86aMfEVFothxOCVhj1q7QpWCeHn3Mz8T9BHtZwBRbNT8ztuA2L5uhpSFJTTmX+cxb+5GErO2EWUaWr8F6aRySK1GOnEL8qEYHluDLCr5oGWiaGl2eyYlYXVfv95kjb8+7uroi68CUoHiCns2Rj23caxg/wwGBz6dm9ieGGtoq1vGaHT71fMxUxtFgbYgI2BHgOwfacu+x5oV5EhGyrvWaBpySVrGBC9sXdeXSVV6jbyur4nU+WoVw58jqDLu6QcJ968Yt7d7f0Sm2MxlOyrcOzKctSdFMgTzrqlZl/qEjpiMjM69ru+4QbkgyFEPysxlvkK+O6j8B0GoH0g4+n/cSNefgycpw6Plg6XuPWYDHRsT789vWzLeUM75rVPTJuuB+5r3XiQgZd9c7Rp1gA77fJPY89uij5Q1DS1yz3Pv2QzmVwxjPe+/ePe3s7Mj69s1vfrMk4BsbGypJOmN79Lf8E2OmJMBT/IRPTlfZVPfQWa/lWObniCjzpJR4I3mTRH6f2Dco8dZ4Gkev96Uvf6nE27/8l/9yOd12nHW78Zk+1PcFfabxg+A+bjNEhIK1IsyvVi06JjjePSypFU1MbVm1rDkruocCYMZR7s2XnJNM32h4VuL6CZtt0+a4z2DmgC78TYU+O0Y3dSWxhsf5P5178olrxV9+jA3Kj332M/qZn/kZTqs/UeBFNi7PPfu0Lmzj1zfW4MVEQ+znlDXOgKk3r/B0RCI9BHJ06kjqfAJbgXxGaIH+rRMzt4jvTVVrG/lc4H4NGSToN663bt/GZ7WaYJ/Gi6EyH4L5mqZGDv2iO1Ty0+qcp/NSmsYOnXVdSpk42ZR620VEFPoT60REqY9IzCFlbGZK3B6NxvByXuwUVDWhzn+Q6fsKfAf4PvvARP+6Pp87IorOek1PBplS8ANkfEaVk6YcaoxHc2XuO/idwMHz1U1PkbMcIxwLDjhsuf9gV/5D7Nscnh0eHZe4fkYOYBoEIg2ys6xRAq0u97WxuqQ1Di4HdcaD4Hc4tW4nQ02HJ/LJ9TLH1o9c3NTHXnpeP/nZT+uzn3pZTz12pSTdvdSqJlHH80izEZuhM/zKSIGvbCCkAbcMj5KkHKEEBHppMK0FD+pyVSnlrAha4H9KoQraO9+HSn0SNxLDOkVEAfOBW+raAuahgW7lx+PLDb98b+C2/ESE3HcBbjP42aXBPDMkO/Ayil8ZRN04ITi5s5VueXm5EGcF8I5rTpBMKYNkgs8wCQJtsE46LYwpAU8IoyNw29AH7PxWCD7LQFNXKFBPdiQlMC0ta4MEo9fUJVg1Fe04I6EILYweEABrmGWostnUgYuUYaLr3A6tsL1Vi/Pz+sOHBi6ulJJ6nPJMcGrXb7xXEpkRCYQJN17+4xXjssbJk6Hp1fLu2ycCU3bcBifnxydHOjw6QOEOC5xixO6XcsCHc2Z7TvMuw0MDy8t1y/DPax5xamk+VVWlGkVd9KnobzCuHmPwvfs1TVP6OvgrpAo+eZzXWfSzYdgg7ty+yxuBE9lYFEmRzxObCcFvTudIGT5JM4K65yM+KuBP57YI8VMANaTGteI5iqPIOct9jVPkpBblpbHI3/T5sUXm5uX21gX1Bz21yN8JgMd23M/ZsXf0cb1BXPgtHACbNpAZk5hNOAVbRifWcIR9Ao/pnzFujs6NcM52BjPuJfBNWU4UU1XLH0+ZgbLLHuO7VEm5kk9OH3Aqt3dwVE67/cd4DUn4CKdzyKu6IU7tlFM6nxCYb4VXEFM3jRp28XZ8PAq05ct8n1s3eWjNzZCmBDODeWO5+p5mbfEq8urVK+pBh/kxR59bdHRKIBiwYbHDTvA/5yTzw58H9IbQ/JzTbwm9iQjk3yhDS0rIDxqNg/m/gCl9DWKuCl5koGOccTdNM/g1NQ8hIjFPMM+c+ymnlHNOjxWZoZWCsusCeuaa0YbIFNQZqqqBpPR+vwR/3e6xTC+XhjF8nVBxBl+HJPGWzZTnCevPWNO8PiEpdnnI69Ld/UM2SWfY1KlOzkbIa4T+jtHjU97+DOUE2mMn1tmuUxch053RR0NEiGplbMqbE7/l6JHwzuifwH0JXdjY3NLS8oqqGj7CG7cvr6wg3x54Sz4VXyJ4rXFKWWGXc8baVk/ZXEwfyjaznuU4wS8mSauMt35Oea5SVg5kyLghtDmhAC15ztXVFeUUtBvgHw22ibW1VU18MoTsTjkZGvFmboadWrYJObr0PF5nmyRgARcvbPN6e1ubmxtaWR6oj6+s8I/2RfZ9xrepKq1Ad6+uSTJagtZUZyenmiKPDlm0yMIJ/KWLF7UNbwboeYVe1PAmQ0uHIfWqHoFzTf2mr+XBMjTU8rdj7O4c6O6dB7p/b1cHe7wpO+YN6OlIM5LylnGz8Uwua3xPg84k6A1JCf6EQi08Mp1zbCFs/OqQH5bEfQe0bB0XQAsjOzGFlPjJoQQE9wopJZ4LwNdkyJIbdH6Zh7arljVm8LnlNHWK7dkGq6oqSeASPDTvXD9F1h3KVMag3HNwXcEGRxymZNZB8VSxzqc++YmSbJ9yMmq/nVMqNl7Db8u8bVs5AbY8vvOd75Q/lmzwJy+88LyeeOJxbSC7HnLz2i7tC07RtYyOeRPke+PgzZGfjZfndt0YH5hYzxS69EbA5a//t/+tfLq9DL7L6KbXc3/TaZ01eKxx8oGTwev4eQh9brNcPK/BfBB8S9A9I9lskZefLQuD7zv7Qfg6xQamD/nqj/m5v8cFY116Prf72bz3uAb63ea53GZf6f885id+4sf1uR/7Mb38kY/o6aefkj9644/MGHzwYXzH6LFP+U/Q6dXlNWV0rd9bQvK5bBJ7JI7r6+taXVpWDU9b9L2pG5lPHf7OcvVHUI4OTjS3n0POoKoanRhgC573iOQyYxPG3XI5p3dOnyzb3drqigxNjd+kk2maYb+mj0eZ9372Wpad1/a963xv6NA1gyIpsVYFjvbTghLUr/irlLIOSXxzldnMrcpXR/sIHrh+hD6cr9mpaWrWnSvivFeGKIPbkytbCXaUg0T3MI4pZ+WqZgy2yaLGp4F/A3hn3z0myd/Z3dc9Ntknp0PN8R+RMjYrYsScspO/oWuGDjRVpQZ++KM+mKka3tYOmko1dh3tpCTQk7NjzYbHvD2rOeF+Uf+Tv/Dn9JlPfrR83GR9qVHn+HHGG5LpqIzrQ3dlPUTPcB7yvFVIYMD+rlUKEa982DAruOSUVIFHxbicknyZ9MR9DY+z6Q34zbPrDHVTKYMr1WLSAr53W1XmquR7cZk/Bm4Lz1xmz/kQFv0/WOexBWyEbnAnK4MFMCA5XmOH19S1ckqFCGhSD4dh5+MAsIEy++S3GDcG3iOh8IRevGbc+tq6rly5opWVZfVJmF26r9vmGO4YJen1GpSjVZ+xXstru75hHRvfYr5F6XGe38zzvZWow+AXYCP3HIYORXai7PsBic02u+ALBCrjcj7/lhwIPWZC0LPBG3zveQ1+HhMEDYv6jvU8xuC5pzho49cnwJu2RZ3x9PMhJ+hu33TA3NrSgH520AbXex3P6XvLwGM+WLre4PlakhUpVNfmW6c9XlPu8LrHpyLGI8LKFZrTr8FghOwUi7pWTlKwN3UWZvCLnzmOpsXIxBUR8lo5J9bAcJoa2beyY3Qfr9HBV4/pUP4e7cbV/2HOI1eu6gIn0N78VCkXI2B67GOuU06Fhmen8pgkLfSZPkFdJycV5kcJ/vAoY0Hmd1lPwsDnnECNuVMx8BNOMTpwFev4L7lz1VOvv8xjI/xqSda8K7/H6fpx6ZtI5Iba5ZTw3oMH8telnbBDP8ChHrABOgK/PV6jOeG2s/MpwoyJ+oMlJXgYASVAxlirqlbGsCKi8HNxP8PRjtjERYQe4RXzE088gd73CazrzBE6g/4eem49adBvcTXwzzRuQXOLDI7AhWpFhMbYxyk4lqBIAjfCuc6QVVdQCXV0nDNmga/bJ+DgBHuGQ5yjA56zU6gt9x0jGMzzDNpcFymXupZJGYLeqMCMgDQheRqx8XHpdtd1SqXdz1MHKY9mDvNtglNWJBmfKZN1kXV0cqaDoxN5o7ODrt5HVy2DIfMaJqzhtwwHh8cl4d5nQ+T2O/fuy3095havMm/cvFX+c5zrN27I38rj/+hojHOfs451Olj3APndR7ZDZDAlOThjw23enSBb0JR53sIv1x1ik+a7bS0jy0P47q/Y3OPN17jY+7jonNsrnK37tvgsn0LbiS/hH3vIcBn9EPbQtZ08j/3igLYZcnACY9/q+5ySIqL4uTkydBI1o6RS3rjNwcv3EVHmsc6Ja2lpUHTIa6pIvCt2ucKhhX3XysqSNjjZs28zLLN2h3+a4s/m4CDujbfvnTA6EVpmU2HfvURf02Aa58huiTcJVy5d1gpBdszm0/+76Yz6HPiButES9rU8WFGv7ntanZJkO9m+e/uefOp9/+4DkvmZ1AZJ+VBnJI8tOmKNyxEydNBpfDp8h+/dpvJL6uCjPnD52cl24AsiQhEhfhWICG5D5pP5bt+RU1JOSelhW0TIl/ltGXi+GTJ06TH2L3VdaYieeB7bpetbcLTM3c/jvAHukK/7ecp33npLCVz7xDjz27oxgJcuPW6M3Vrn7As8dnd3t5xIG5cnn3pKH3rxQ7p85VJJnBzgIQT7bMFjKI8xDsbZ44yX5/ZY1xm3mnX97PszkmTj6E25k/qvfvWrxdcaB48d4j9Mh8H9jaPXGDLOfawPU+zI0KKPEQE6UWTh/i36Y34u1jMOBs/nOrorkvDxLeNU7lMKNl4z9YjtOSf1OOhaIQfwmz3r6BI6vbGxLv+NyrVrj8lQIYfbd27J37C1s7sjzxGRNMLnneH7Xn3t9WL/z7/wol740It68aWP6MrVR7VDEri2uqEqN9hFjw3oVjlpPiY5Ne8jAvvY0DI6b113/gGWvGk4ZaM7Bc85YytlfEBivRo9v4GPmUzmmqGjFQlbBw+YRr2mVh9a/BGwXlNpmU2a6fIG3zJqaG/wCX3Hd3xGh44YLC+/dfYmLCWYJRV5W26douAhyin8d/KMqsnz9bFH07/MW6cnnnhSFy9e0gR7dLy3/zokdgU4i8v4ef0WnH3f4ReFv+jAPSmQZ6uKDLUmobT8vLZx9b3lrNJHBa9OUkpZilR8eX+wrIiss+FY716/pfeu3+TN+S6ymSrlWjV5Rqoq5NzXKjlf2fyFZJ8TQi+ABB491l5b6mmpV0mzsYbH+zo52NFjVy5w0v2C/qmf+px+7k//uH7s0y+Wj5xU3Uxn+OmOpNun4x0n5L6P+VSG1M6ww7kuXbygVfQrSbLfm+C/Z2z8przdmHIPKkoK5ZQKRLhG5UrUjbHXKf3NO8EzN0e4D94HGVbQ5n4e0PFs8P0COmgz8Geh5QAAEABJREFUD7uHbR8s3SejW4Y0x/k4gHixuq5Qph5odZoRrBJG48WrnGRBDkhYM/ce4/YhTuqUE5kJjt24LWFEly9fko3KDO+jdFYwI5tZ8BTnOyUxdaBx/wOCY43juHr1qlJKctsAp9Xv91h/VhTEc3cQ49LtXtelHjLF84rLyhMRZVxEYHgVylVR1oqIAnTTKhsIJ72eb39/TxMcjcfaAZ3hmDy3n828iPNxXsM0ePwP31thjXtElOSog+Few7S73nM2JGc1dHpOjzf43uy1oOcYGcMLD5JvWGiOURkX49fh/OckR54nIuDTTOblHsmL5y/JFX0iZfXYlUsJulBIygjUjDEZ/ueqUkSIX0opClR19iP3qfArImR8HJTm6IZhiiLmlOQ5mE0NemIZWtbXHntE/uyx/9DLzmdpCYMjAVhl87WM/AdNo0c52fVp3ArOaW11pYy3EczgvfklLp9CWFd6JKM5JS3jHIWMp+jLFDwUiacoYD/iP8KbcTMlKZzjnZzgHeBg/dGZ+yTYLg9I4JzIeUe+TxI3IbGzc+jgC0NxAaEKR6GUi8PwPMeclJzh3IecylonmFqWY86VclUD3mOr1Fk2oK4Mby3f7e1t+eu2LPs5MrUe7e/vlyDqOvc/Q8cOcSAuTZu4hgS+W7duyet5HqrQ/a7M63Ge33UG640TSevNGLm4ROUKX2YQZXz9POfX+X2nBO6RMpuVKafHJzph8zEiiE3QMdM8gcd2sC1jrAxzdMnlGPkMSVz97Hb38ymKyymJnMePGWtH6/VmjOvCMkplzZRr9XHUVd1oAu9zXSvARci3hZgWrM3biCi09tCXFexzhbdcfeTfoAvlmWAzILmse40MfqVbxhII5/iGLqQRuBpfb04O4K/xdiLiV9c7JOCLr7SDscoplUTQcnDibVkYj2X0doM3ERtbG/IJt3Xcdj/AJy0NltQg/9OHPsyJao0dVKmSdbaGLuuyoaKfZW12+rR4hu2CojoEMkS3trcvyAFzwts/vyX02jW8yTnDmlR8mP2TZd9BX85JfWg3DIpvnCDLEXY6wy9XCjSZ42vGTUq/loA7JyDNsRvDZDxk7bkC+dTQ3iG7FhgOTzXnzV1w6tRx4nvGmzox1zK8FshP2RAVHSV57sB9wnOVa1Wphhc9oK9eRZkbjTjZvkkQfvuNt3T93eva4RRsio4FwolOGqPjiTkraMn4ng7cWnBo0dn5Q1uZ8dzRZ/Hs0s8LSOCeH/JIXLaFwlfGBFwwGM+gLSIgoVOi3ht/j/M8psfzeKxlOUFvXL+ocz/fjwnALo2D+yTme+/dd3Xv9m1l6y1rrsGnDtztqwV/evg6y8zj7t+/X3z0ATFuZ2eHBOU6MhvLm/Ann3ySRPNSiUUDYmbkVDZc9nMnbMhnyM96PiKuWs+VQmNs3c8ZnXMdbMWmJjIdkEsidlFVVcn2Yj9kfbL9uHS76YqIol8JPhrk52xbTcrYUmKdDn2jWtn1PLvO915nUe8+rvdzjwRzMGi0RG7ghMf+/eLFLW1jR9cee1RPcop/hZxgfW1Vl0iKfG8d7qDRCZHtt6qzRiRF77z3jr7+zW/o1TfeKP8x1Bf+8Iv6/c//od548x3dYSP3D/7Br+nrX39FP/GTf0r/wl/+l/XRj32ybOL99bL273f8v7Jev6ERvltcTdPTGr5khv298867vCk7huTQ0sqyNjncWCEWmWcpJdpOyjdR7ezuKVdJrm+xlxY8G2hcXV2W49fCRjK8cf3G5jpzbQJbGuCzIgLeZZnvHTpS4Qsq5NIncXbecenKZW3DhzU2G6vwxGMUyB/9cezxmPWNDdavmafCt/TBOcl9WvpYFyvmTOCckBkNso5ar1163Tk2ZZvLzNshT/eNCM2ob9BR684YvS/1kjrmNY9AVynlsl7OVSnNSx+qBHafq0bTVjo8PtMOb7RuIpOdg2PtHcI73k6mulGDnxRjK3hW1bWqnAuIxHhK8uuP8yz1qU+dhidHGh7tK3HiHSTfTcx19cKmPv2xj+hnf/rH9ROf+bg+9PTjurSxoj79M/00HZaPo/R49piDB/fVh7/ryHJzfV2XiMEXke0FYHtzQ4OmUZVCU2xpjs+p6JvgXQexOSfkVEFzqN/vw/NKvjI4J9oCtk/gk33BHDuPCHgSSox3Hx7lskIOOSc2SH3m6cn+07CBjJeWBqWe+UJWfENF5wxSTVOrZjASUKnLSXVdqUXpnJSf4QyOj2ESSUMNM/sExM2NDV2AyJIs9RstkVQZ+bqqirJXOcttTsBHBG8rhpFYhUEjDMPguRJEmKgOBcFVqkAIghKMyEAFoSFfc/BxGRHg1qqDeR7fYiCeP0ELTXKgNEREUcqI8/ELBrp/RJS5jcNCGJ4rg3dEKOIcvEZEgE8udW73eJc9+OC/XPa9kycnWU4gzYcG47DDT2IeAo9Lz2UH1YPfIK8WYbouRyrz+35G8PH4nFJJ5CcErz1O3nY4HRRXi5FUnhuwgY1phw2KlBXMI4X0PqhcKUI5JeVcsIAnM/g3L88pnfOICjXI3H1WcCBLKGJmnPF9hNNrO81eXcvBcj4dq86hjbWVAk2d5VdILvu9mnuRANTFGVvPNlFAy33iYMacjz/+uMy3qqrkOtPbIf/WciwbvqSGDUTC2DslKbIioY/c2wn4Ywe7GPq9B7s4gAMcwWmBfRLvIfyoGdsbLBGsZvIJ94gEZ4rTmeKAZ6yB5hA6hQg6md9OJGcY5RzedjAzV3Vp8711xrKdIhfL+/LlK3rsscf06KOPltdy1l3rmvUvIkqd+4E0BrgMW1uZzgH4VMzrpMv/q6RpXSXJzOhbQm4RoR6Bwhssty1AXC04tWBc6tClOTQYb69pvPxsXDvkPiGZNsygdQ7Noi6lrAWckvj5PiJB+1xSQKvQiRanMVADDkEbS5Z6z2PwXC38GSHDMfycMbfXSzjZhO/wHz+Sn6lDn7KdHYmiWDeAmjkNvp+g8xN4OSZhH+HUhszn5zkLdvCgFXJhjpSzqrrBD9Wq0JMa3cusY95W3DuI0VWZftYfJ9G+Nx/cx8mNExDLyqdoTz31pJ55+hldvny5yM71y8vLzF/J83uOYMKmabSxvkaQXWLupIr57f8ODvZBrJOv02N/1OVMfiNhGXjdBhqTgtfZM7mc8VoUkSmnShEJ/eQUvxxSTORE35un+qG9zdE9SFcFfb7v8HMd9uAyJ2l5qQ9Oq9rgNLuiwvg5gTGsr61odWWp2FtTZzkBXxr01Ksr9KnSEN898gHJyTHPtWynmaDVEsTm8zHPLfUV4xvVVVJA4gR/7XKJZKFFj1pOqnNk+ibao9Do+l7ViBqN0an9nT29/urrevU739VNkp8zNrBz5Oyk1OD+CSI7dFfoUWf9eQgRIbeFAn8wwcfMVS50okVfPCaoqJCF8fJ41xvc5rld0kWWR0QoItSyVsccdV3LNmTdnTPfDLwiQpZbThm+n+uAFEU2x5we3rl1Wzu8aXmKN1WXL1wggNfwqZZpOuGtiXXG89jfpwQXmO+M+OiPkZywOfNJrb/lwRvqNZI/fyzCPsN/4O0xxilDT4O+Obh7PvsR1xv8HBHYIALR+WVaTJPBaz799NMl1loPPcbznfc8/+3+vosIub8hIsRPAVlBfwg66x3QNBVxtE8MH+DT1rTNG2LbzsWLF9k0XJQP165yoHKZpPoCb47XsZkByXeFDnt+z+P5/bzArUMWUzYQM/S9T99V+GLf9Q4bGn8bxutvvqsDDkuOeTN26/Z93kSe4MNb3b23o7v3d9WwiU/4UL/1usPGZpnE9aUPf0RPP/uMrj76iLzRmOJXnGcYt6ap0YeJTtD923dvaUzyVdWVfC0R4x6wIZrgyyKSUsqy33C+0sd35RSaEecc/y5Au2k6cqI4GpbPcnfwzXP1BwPZj6+T9Bm8mTvDHs7QhSP05JBDAN9bij1iqn3c8uqqUs7opFSTQ6ysrmlE3LJcx/jDBC5zbMO8WSN2eqy//avFbqqmljdv5uUIOx2zGR5g7xEhXx4LmxUR8gl8Qywc8NbKeHqtum5kedTwsQIiovTNrNnUPXjQV3A/Y31Mn/taibda8y5rOJ7pwd6R7u7s6wZvtm7dua9M28rqOvTUonOBiFTmqatKLbIecFiwjqxwL5qw2Z+wwR80lTZWltTLIpc+UTs+0+WtNb303JMk3h8GXtILT17TRZLu5To0yJ1We7UqDgj8kZRT/4dhxwdlrDg86OXQ6qCnNfLQJeS3soRc2Bg3dS55TY1eztC9Ft8aEWrxDQZxue4cWs3Bt2mawiOalFJSRFDflnjZYRsG9/PhiPNjw5iN4xA/m3PCn2Qlf0RjHaPwKbJQFi/QsbjvPUFCwZiXycXE0wJVVRWDvspJtP8S20HOCmnFDDHSkqWUkUAZ7FhDAYGNTnBaB5zEGnmDndQOCj5GoXooQV3XiogS0FJKhUALyPfiMn4tTJk/dJDHx8elf0ZR7ehc777GxTitosQMw8Cm6h7i5X6us3GZFt8v2iLAFPAcnnMBxst93c/gej+73gHaOG1tbck0DTm9uXPnTjE493F/4xVxPrfHelydK4RQFeH52Thn+D1FUaYoAd3luac4C9NpsKF6fq/nepcRAdMBCHEAgSHcBdIM5s7fB6USTBJ8LTggxw75WPHtTDrkzvLl82crKGVm3ooKG8d4dKYeSrq9taGchIEMNUCB11eXSxLS4LA8fk5i7P7lHiUFMXg/4XTnRFbEljWM/wjnY15dJtFZwjl5nMe0yNZwjFPa442DeQKK6N2s0FFVtSJVBWr0ZUrQPybROTrCCeNk7Gj8PCGx6feX5P4tE4xxXBZ/n2TB0DQ99Vg3wYsiH+uqhL416jFvUzeMrcRCMr5z5jD/TcOc3XmfwPDUU0/D6tDy0oo2NjbKZiEiCq4tdFinrWsnJBmm8/79B1peXlGvN4AnM/gxk78pw4GRhTRiw2mHWrN2x3pjno2zuCIC+tMHIBTgnjJlIGs6mg594OrQAKbBiXSa4SjpQmsU8H1L4wzvecIJ9zE4DlnPibf7Fnqpczmlj+sMfq7Az+ANifGdkahMH4L7MC0rswy6M0aPRwQ0g+/db1KS/ymBbirPx0sJgtW8vKp0m+dwfauQ2zrKSFmCTkWSdXz20P6VBE+XWK8rtleh0xMS9lLiU6as//9h60+DLUmy+07sf9wj4u5vzT2z9qqu6urqrbqBRqMBAiCABhpDECBAAgOQQxopmijNYhpgRBNlojQcUUYtNhoTRzb6ojHTF5nJZJI+SCaSYwS3IbE30Oi9a99yX9/+3l0j9Pv7y1dd4OhmnvQID/fjZz/HPe572cNONzc3SoHgpCtGzwiEj3hNvb+7qxOS4BHF0JRENUcGPfgbj8dsNPrFFyqC8gxc7hvhF0ck6pb1c0rqEYRDou2xfg/7qZUiuG7K9erxuIZxCdql0IULF3WOV8FLdGJeOvEH+wAAABAASURBVEmZNRoSUIWPmeYOP7FPoFmlFMo5VFUJvBV4K4mT5xkn1e6vmeNnAw44fOp26eI5PfXkNT3z9JN65eWXdOXyRT1x7TLxaKQW2z06OsDWjvXwwV3gjh49uqtDXuWmaNXrVcRJYmW7UK9hLdZMVLP2/465jhOWZ4t9J3hp6koZatZGIyXaE8sRe3KcnyPPQ/zy9o1bepPX/9/+5rd14/3rOqZwWuCr06MTdfhv6kI5MtiCRNyWvg7Fnz6TEvL008QIA+TowzbKlTymylk5Jejv5M1AhyFGBLxOKa4Oy0HFglhqPzH9PYqauq7L+Mxcx4KUMrmnVoB3hX6uXbnGhuF1XWezMGJzvI5djGk3eU0+J84P0Jl/pscx4RC7EJ8VOq+wQ0PdNLxqv1e+t80j3bx5Qx988L5cmL700osUrNty7Mis7/ERUezOMcH26H7T6GcJ3ky38UcEttCUsX7u30Li/8fBa3isxxkiQhHh7v8ORER5FhF/6pnlYxDyO1t/c3OznJpvc5hmWF9fx5/W8b0RBfig0OKxptFzTaPjgsH3H13A9PkN0Roy7PBFv6Ga46cJH6jRSc6VUq5LUZ9pc9WoR9yeYjPv8Lbk//7/+H/xBmuhBTZy5YknNOCEusbH7/Hm6gS/fu3111Wh1zmF8U3eQByzucz4T6ROhl6vxocyHrTS/Qf3dYKdKicdMg6Vy7EnIesBevZJqTeu42Gf/FcVn1jxtmh/f1dLcp11VID4sMC2WvLICt8w377vwU8NLaxc7G+f+ufBw4e6x8bgLnBCvDkkF+5RxyyZB4HwXmGzMyQTqptG5i0C3+B5RJA35qiG6Mj1FjXHOrHNso8IVfjrFJzisyRuO87bjpcwZjn6KyCH+N0hPnhwcKgV/tei5xbcK/K1Y+cMGS7hpaPPcii4UyVFZt2kFf66UtKyS/LPQ7U880n3W+9d19vAinHjjS2eY1dc57phbmJuFJ7Ms/PxYDDA17KOOXA4ISbhtNrgoODqpfM6tznR5rivPgX1xqjR01cu6Ide/ZR+8StfLvCFz3yy9F09v6n1QU8+8Q5OzBdH+zraeaDd+3e0c/+utJprMurpIiflg6aiBp8qUZwPiHOOazklbKFW63gL/2dtROiU79Axfm75mF73SVHsvUE3lq9lVOHvbg0RgW0s0eG0HL7s7+8r9ZpawjhaFknIJfMP40SnEtcuLPb2drXLCY4VMCLR+PtVLmBzTuqYK6CDUBPpuREh/hZCW5Q1wwhBCDOtvJszUXZUE3mP4uO0r5b7PS6nxPyQMIAcp9c5JT/SiiBmnL5pMR4XyxEhG4gNOyKKEIxrQUJfYmw2dI9z63kRUWjzmAZhuU3gN0Swrk4/EVHGRYT8zCA+EVHo68xAChx+KRdSESH/1gh/Z9qbEK9nek2XaY44nWc8OeeCc8kO2jDHOfx61fLukGdgkpbrDsWmZb8gEDEdBS7K2la68Rs66FhS6CgSz6yTDtF18joFDc89BtJxj1COU/CzKidleEhAU1WqUtICffnUa8maKxzOz6/wyuvalSvy10EcdM6f29KIXWKfANfUWUHYaglAZ7Bis7Ak0Lnfz3vIucMWDjC6RwSaiNATBMk1NkL+Pqjlk3NSix25sK0JTn12/I92duhrVTc9yA2h8tIeUhy9S9C9deeOfFJwTLD0960dsFpJCV7OWgShjvUyOKumkU9LDXXdKFe1gnUtH49JORc7TDmXdTMt6EAR9GddRA4OngMKbZgmeM4plnf06OGO3nnnnWLfnjOFHickddKlS5e0u7unK1euajJeU7vqVFc9pqfyFYIpul9ip30K8EBDczYFKSyLDn0vCx0CkWm0nEqLTjlOVESgvySvaYgIlefIeoWvKDxTigi1zDmDkgx4nklqhgb5Wh72GYODs4GZBIyZ/BUH0+j7gDZDi38aj3F6TYPvl+hwhQ0vwV83jSIlqJcyOhF25lfkLrw9zjIXzw1hWUdiiVR05MRjHRp8bTDeFmxuDV77iFORGclhQeI74RShhfeatZb4hOPUhLdmjmG2LSddj7GfHZFYZ9i6Y8eRkw7xYo/C+5BNng8DdrA9Pxtghw18tPAz4uRrk01VUsBKktsOOfj7zF7TMjDuFfHUPusNq+lB+NhPpR6J13JYQeMRtAp5DPAj23uL3Dx2ge8k+iOkjG1yqY5nxtmCty1+tqRvCRVIh8Thvo5CeIHP+dq+tyDxOJlsrE108cI5TvCf1nkSzqWL53m71FOvqeTT7EEvQ0ar2fRQS17NNnXiWcZwlmqXU42HPeHi2tt9SGF+Vx3rUxOVOS20mqYHvMI9IWH2kPuQjeoWJ29VyupjV1WqmN9oyQnYrRu3OeV+jYL7hk6Optp9sFu+dqKVeCWcVfEnc1oGRTJQ+6sjiy8pshb4SYefZLiusBO3gX91DgroINEfBvrE5/ReJWesmBfBU8CybZH/Cn026HWJnfh6BR5DgDtBu3XqH/Y6oRAaD0dykX3CJqJCISP8/xKbpQpBrLA76y5jvx12HxFlzZSSUk6qkEmH7znP1cSg27dv6Xd+57eLb7/66qvy25Yneas3xLYGFB/G49Z0OUnbRj1vQqwcsaHx81N6V/jlCZt2NkXY1ZwNpm1WfCKirBtxynPEacsjmZbTtnUDBH16DJ0sG8u0tNDt8bbbPn5gXiKi8Gf79hjTYloX5Aq37gMpf0/xWp4GUDGvLXwv0YfnjcZjCuqhUsr0r0o7IkZubm5rfWNTmfjc6w/VODamimL4REpZ/+yf/0sN0Ekg25c+8QlFrrRbithHukpeOfbPGWAvlptlco+i1vSv4Qs9NqTrvA0aoEN/jWM0GesR9c3DnV2ymOQ5o+GYAm0s23AW/MJbRu995srxB1/LObFucEcPzNmnl9iS9TAl/lvfloXll3NmQzLU2uMNynA8Ut1rMPtO3hwcYlc220gZuUkZvjzXN8ZlnAbbg+V2xIbW+eU8bxTcfwub8jpLCmfrKKWszJoRIV9XyLFpeqqwvxZfabtQrry+aQcYJ/jssN8W33DrLtt1wo5t55GTHG9XbQfP8B1JXWQtlp0iN0zP5Y3yrTv3tccG23pbgfNkOtfewTHjeEs6GCmhK+vHX//sESvUST54a5FdzRpVkuokCuKlCE2a9KvyG0r6uVXmzVsvtbp2cVufe+Xj+vEv/qB+4FOnp92Xt9e11qs0rAKQBpU4GT+i4L5TICPt7fWx1idDDXs19Usfm18ps2aEZB5r5BMRiggJwuq60jlqHfum7VsKxsMzucJ5Unwycq7Ql1uDrw0JuZ3dp9u8Qrl77zY7u7va29+hYJ0xtVPCqAwHB/uysIckgwkGOaLQtoH6fsxOsmlqua+H0Xh8tpQgMCJkwzaMx+MSDFyA1jDiXdghp2W3bt2GUeFoI2DImkkRUVrxMaGnSu9Kv4nOKKnCaAy+7hFgTthxOBhVMOs5NkQp5PsBgct9HY7g+R5vGiJSWdvP3O++hqDr1vcebzwRwbgOGZDewXE2XnyWBGrT5zUePHpYfpjDjraOMxkHQ+TxZ3CG045heg2+XmFgcwqFYxKVC24W04z7hxSkwvAHBARDTqa5JRnOeT4jMC29RAHjNqxIFq0dAVojQhFRnifanJJyOgXfwxlvGSpoDC0J0tb1McWH0N86r/Gu8frNpy7PPPWkhgRZF941+l2fTLjvCWqo9bpSmK8ciLwG0CGXxKq2i6rKMl22IevpiIAyIkB6Y2JZtzj1mXwsC4/p4LnX76luGlknMKGUszK2MyOpuZg+YEe+IFjbjh4RIPcplGBbVd1IkeTrSKyt4DbLzs0FnJ3e+9pBA60yPk6fS+WU9YjEekggc3HZQV9m7SOKr5ZiZ4MC4iKvR6+w6cjw1sPu+5y2NNC6vr4hj7VD2vbMS0TSjEAzHk1Ke3IyUwtxdtKHDx9x0nUP2x8hI+F7C+WUC1iPEdAKpBTK0JByyB/TLS4j+AdcHbp2v6GFXtvtEh2suPa9n5c5HgD4noa/oRXzGwKwURjMiyGlXOiq8LUVNmUIeHF7jHymJLGWuebV+FJKSsgjmUbIMg1zbOKEU1fDjE3bAt0tsPUlrZ8bhEYgBP47CX6sD3IAdLUk5VXpb+HDYw1eKyOLGluoAD3+LNHNnDWWFKK2uSHxao2k6pNDxyn7V7BWh21VVaU+9mxd+qTu3Na23NpvHVBzSsW3/EOBB5w0+Y3bkDjiZ+Z3Mp4IUcjF+5SEuo6veD2va79tWcNx0ffmuaMQXpGYTdsaCb7HCcyCYnUFzSvoDeRlvLYXy8Y43Of5Cd277eMPAyDnJMss0fRJ+guKaUMHfn/XmioYmbXynOHjuDEmZresc/2D97TOidGTnG5/8Qs/oJ/8iR/XT//kj+nzn/u0XnjuKV29dEF16vTo/m3s8jqbxzs6Od7X3u4DllxQePQkEt3J0a4O9x/q3p0bun/3to443RuQ4Bqy4xDefAJo2YFKYlM5GU506dwlXbl0tcDm+rZWi04fvHNDN9+/rVsf3Nb9W/e194Ci++BEq+mSBInu5y2JNQPY1ipK3/JkUZ6vprQU38I2W+KA35o6jrbYfYe9JEXxmTpXGg4G6pEnLNMVckrIsMPY93iNb52uPKeDNeyZbmRXq9f0iY2N7LfJE3lQ5ax+3SgYt/Pgodw/ceGLMrz2ChnbHlr0Kj62sxW4G2KD17Mt7e7ullx4zEGBf4DR//mWf67DXyV56qmn8LmhBtDL9PLX+cQ4Z2wI3WGcifWMz7hP1zrN177uEY8G6N12JOz9DMzC2bXbDhs1vg6+WvihIS61QIcJdaV1v9ewbc7JD25Nj/ssxxYcLbI2nohQRPiygPEacspimBa8YZyjrxZ7yKmSeZBCddUg64Eiso4OT7C1Aw4rplqi15RrrW1sqEd83T53XoaGwuzGzVu6fecuRXFosrYBmkrnzl/Sxsa2vvfamxxe7IJjpq3N8/j1NvXJhPWgAyYT9NTEDQMK1M7+nvaJ9f5NSK2k0XikyWRN5Tnjl8SwnJIIRqqJb33sKOekqq5YnxmwHDzGfFQ+yCAx/gxW6N9y8H3dNOox32+ubBN106jhvk+sKocG6Gtg3T/Gsc+hlG3UYP2fyX6EzdluL3GAYzty3DDeqqrUayrk3cpjrZulfQMdLYEWfmpiPermtLmTi+ROifIz4CW4D6WUxfJK8OVNepQnrWwzJb7AqwD/liAw6BSvtESvCV2iNt27/5CT7ffL/6/hNYIcMkSm/dG4fMfbp+CDyboGozVFbrS1dV41et2j1tznUNfrDognB3uP9OjBHT28d0sPiDV7D+/qcOe+johHx3sPtSA2ZQ4CNijEn7t6UZ984Rl98mPP6ePPPalr57e0MWjUY6c+qoOwNdU+h2GHHBYsp0eiQ4lnFTrNOcF3wLdByvi59d80TckTR9jHkrzVxw4RhJbItELWHhMR7sJfWvqXBdxhHB5SEbAnAAAQAElEQVSTzmxhQXLKOWGMQ62RMNZJBOsb68Xg6qbWACMYU2CPKZYnkwnjRmro95wVgcXIMoStMCgbpZUbrOSAt8BIFzioA4wNgm7sdaUbN27y+uyDgsvEG3oIusEIbEAGM3FmPAliPdcG69ZrNgjB6xq313Gf5/i5x9tgR8NxEdoSITlQuN9zjMfgOW49x2DaDR/tM1+e47GefzbOY9zvNX3q+sEHH2CSnfwa0HLyeqbLrXH42gHTTmGwPNxaPnNerRtfRGiBPg5LUdeij4kcgJ995hn5+3dXKXzX0VGfIqHfazCUJOMwzabNYPrchjAuPArfEh6E83XFGEyL5eF1FqzrtRPrmj+f3G3zKuqJa1d15fIlbW9tqkXH3gB4vQvntpVYYHp8qNbFEtARRT3XcuAR9C+KsZkmwxz9H7GBOAsWE4qUixcvaTgal3Ge4/nmw8HEhm87tGzdb7yGJfZlOd8nwe1xcrG7ty//T2y+TinjEANQRYHBYKjh8LR4jUjYXAvvnTwu56q0pb/I5/tyWXEfyThUxi+wX9MlhDggeZmOBW8gtpCRE5mTe4PNelzBhwNadx5nOVcEGMP9+w/0Oq/Oj7zJgO8xJzYusu0HfU5qDtj9OwG5IFiBQwplfCph99Vjh67qLN8LXfGXJuQ/HbSdgde0zH0vPhEB6Z3O/rRcnYEDuyEiKPDnsuw91xARzFbps82anxHB3bT4ucFrWbcRjOWvi+OyLvemMzmAAUbk+QbxLJKU60pVUykoykuCCuSNHa0oUJbouTVPnhihQAYesyJRuEg3eIzBNHjNpmkKn7brBr8YkKxc+J7DXifErpySHEsipConxrbwPPMK6Lktdsgjtaxt/xpysjgh3kUEybUi3jUk7wcUAocUIa0S/X3ild/GbBIrB9hGj6J3C3/Z3NxAyp18ym6dZTamFXJwzOzgUTzN0OD2hBPtBf5uum1PlmsH7yccHLjPb5UW+KgLqJySjCcl67SV5xuP+axtK/QI/O7rIdvRsC8X4gcUwffu3dHu7iM98/STevaZp2SaW3w3EbE89sL2pj723DP63Gc/qZ/4sS/p53g9+2d/7Ef10see06ULW+qRqE6O9rT76J4O9h7oEQnvmPsUSyXSdL/JnE4fcjJ9yPNdPeQVPlRSqNYU9usUq2NVqWZsxRuxsbYoiC5fvCoX3C2n1Ye7R7p3614puO/cuKuH9x5q/9GBDncPdULx1c5XqpTVy43qqMSBlsQpWsfc1WKFKDqFBP44BfTTYS8r4r74WJZLfNl93BIPlkop8aZmKm+ufJ2RYcdDjy12xXzbwwhbCLBPRuOCe0E8WxIDBvh9QlcV83JKqvFT40E9sg4N1qPx2rcabNS+tE/xxLTiWx5z69Ytffe739W1a9dKrL9w4YL88yrOIwPs2H4XESXOO9cZl+dFhPxpqWy8kUQI2OcR8XcOXyeFx5zRMD7VAh224TF/GriD6Q6CCrTcUzBxCw9c8wwx4CNdoddySfCaYPKs7cDbMcG2ewbcQlqAo4OeZWk9PiKga0URfKw9Njk+SPLPp1y/fkN3bt/lzeCujoiR08eb+Lpu8NMFe6lVWX9JLsrI2zq6ceOGvFHpD8ZaW6eowqYiaiXgiDclo+Ear+2PNJ+tsPdtbW2e08nxrOBv4fGIgxp/dSLlLOWk9c1N9ckbhrppoF/wjUDICStsR/Dpw6Ye8aXj2jI1dPjzabxq1cF4gbM+7o0oUlJiDT+zDN1m7KXvuAGkjP+wYTdvW8SsJfo6pLibY2tVXZHLhqVWsi0490yowzahtwLHZz/7Wf3AD/wAvB4qIpDXEhm3Jd55bY/JuSrPEm1D3MoV8VJJC+LdEhr9/yYsUbT5gAv4aOF9KcFnBy0dBwWQ/2H8KXzzLM7soMpyLnFs9tdCkJp8Yl1+WxT2fZ0D1Q9u3NLd+4+IizNN8ec5/pvZzPYHI6Vcy3Rtbm4VOh8+uA/prfw70735n4z6qrONkbf5qzn+vyygxVQL4lDMT+RieotxV85t6LknrujFZ5/Sx59/Rp986QVdubCtyaDWeBjqN4lDxWNi1YECviozxmp1XRf+rIPT64r7SvbhHpsh6+yw1GWdPMZ6tB26/6MAKn303tctsk0TEpEThL/qcOXK5VIoJgTok809dhdOABliEmDku7u7cnC4w6uKO7dvUzC/D3zACcjd4jx+BbDkWN1fB9jhxM7O5Dkmcg/nOuQke0wSu3DhIgRX6lE0RspKQM659J0aRy4Em0gz5LV9bUYighTRyd/tcv+ZYCKiGJgNMqWE0c1x3h01OI5fs/QQ2BkuC8CGfHZvPAscyuB1IqIoPSKgKZdr93ue27N55s08jjF+F8AuOPzDih7nYtqB1co6g4+uKT4dBus+B1DTkFivD53nz53Tc88+S6CaI4eWU5k+O7+tEoQ3Se5DNkADTrjMk+UFKmSYHsOp7PB3HKYDWnAI8PWKtlUwwTLyXMvPjuv/WOGF55/TZDySk/z+7p56OPrm+pp6TS0nqyqFkkQAm1KYLEuRwi04Oxx8VdaKiOJ45t/y7HBm69YFtPVQ1eDCyWuSlYPnMa/+LU/TMSC5REQxcl87sMxJbC5WHz3awcb25RPsI05VFUktuBck1JWNGftRBKfSc83RZcq5PA9swYHNz9y/ZG3PWxK4rUvL3W3E6bpN03yo8znBzjxYVh736NEj+bTuGDu27DoC8YTd+hGB0TzYruu6ITHMi2ys/yd4lelXw/5+9k1OY77+9W/oDicyHgf5BNEx8m2KU1tOtiO3EVHkatqM2+uvTDM20xIAV/Bhus7kbzkbIkI5pQIR1rT+Ox/zb7xn69iODLZD82K+vaZbjym8QqznRITO+jzHsvW61oFb01QRfOu6kp83yLNG5zmnog+f8loPBqKdEjYFSvmzMn/o0tcppQ9takVBYViyEfHbAOvEtHn8ASchHTJZULRmdL65uVHoa5paCNCoZHnNKVoX2IULMBdGPu20r1XM8VcQQqEeNplTUg3t9oOcsrwB7fUa/G9Ta2sT2i25yF5id7bPS5cuyl+n63C4yfpEV9mommfHO8fPIzaaXts4ckYG6G4BrQm+xadDrikl5JC4U7H9dd6KGYf7XfCdUJQbj+dVyLaBN+Nagsd9MMrcDvrrQrufLeDX360ecsr85BNXdf78tgYk9j5xY4MYcnR0oPmUomw5V12lAnPeQLQksyuXL+hzr35aP/5jP6I///Nf0U//1I+T+J7WtasXde3KeV25tM1GfE2XLp7Dfge6AO6tzXUN2HD0e7Uq+FnHL/y7upuqgbwg0U2IY2NxqKykSoPesEAv83wpLU7mOto7LF8n2X+0p8O9Iz2690h7D/c4NT/SjALKY1xk5y4pg0XYReCDCd2FpIwh+TrRiv4pmxb76gI/rig07Fu25R50Wn8N+m4Zx1RMpdOccVOKnjO4z6bhpRdf1G/+xm/o//Rf/Vf63/yD/7X+4i/9sj7x8Y+zkahk/QwGA65rTukX5bvgc06f3W+cC+zN115rNBqprhs5X7jIO4E2xwd/reGrX/0qchzppZde0iVOKq3/Qie5oAdkbNT4DMbn1nZR1RU5YqE+ebRuqlJIeq0hGwTj9ziDbcxgXt26z3B23SGDcMdjsPgMvsU8S2xybOjIvC2+dtrfKSL+FJi2iJDxuaD1/Yo4dcCbodvUC/7tH9ev36ReuM+GbYc8MyWezuEBA1DI9NlvrlN8+7T/zp07csy9cfM6dcb7un//HnF1oYODPb3//vt684235WL6ypWnOBxc1/rGefreRR9Dndu+qA0K8HXeoIzH69rc3NZoOJH5ydhCj0Ivcir54oAiKmGzvq+buvii6YYVzfAR8enRfwYZf7FOUgrGGrC6wMxBbpl2xIKWa8fEFf5undi2rBPnRbdT7MQ4vPacHNen0G/QtZ8dHB4oVflDe/ScQ2i0vfgHbC1L/zpE/4DtH/3RH6lB93Nst49d55zk8SklZLVEtgty90pV1RBPO0XKxQ7dlh9at9w7aJc/XBAMI0k+wV7x5q0FxIY6U+yCUqcjO2VssoU30+s4V0Fvj9ji/rpu5GI7s2aFnE/g7zYHTu9RcL/xznt6/+ZtHfNWajAcg6cutEEY+m/LRvEBxfaDB/d0ibdsW5sbxI2+MjStiFVqF6q5rrDF7GBCwR2LmWI54+3XXMMqtDbsaWttpMscFLzy8Y/pSz/0eX3mlZe5P6dz4NvgWUD7ghhpH62qSvazmjzla/O1ILaaF8vd8cDXMI/9dMivhubKtwUiQn6eTgVUxhQ7wAbcpqtXr8rFz6gEgVpGvkeB7R/ssPAShjRHgffv3cM57hajt9NYuKeBf1EEM4dgF+d2Cn+vzb9Wy9+NssKLg7JgQ8KNCJS9gtBKfZTidXtNDZFJHQnWRu31DJ57RAHjtWyoOSXVCMTM+FTBzxYEMvFxn4VkYbXg8XwzvrGxwToDjCYpRVZOlUQ17FdZU3bOcwygJchIoZRygQho6ST313UjSCfQTOETZfLM45zsvf4em4eWQOLkbYGaV4MLcCvI16Z9xZgWuow750rGkeDHSs3FYFt5oXUSrE83vAE6oIBYIFfr4eHDBzo5PtLFi+d1+fLFktBG4wGGeE79QaMlybHFIToMr+W0qmO9yvhzUg+593uNvCMfUaC7gFineN5mB3n1yhVdvXKVHf+mvM7u7o6Oea1pmsYU3A2G1yCDnDL0tWWM+UkpqU9wd+vx1vUhBYWDSsLh/MyFtfVhHUVEGR8Jl4XGBUa8wymb13yAU51QSEwJaJbXg4cPS8JyAnrvvfd5A3JDD3gddcRpxxx9SaGqqsE30JhN24BEZ92bFrdeu8JOVshAfDLypZFx+/r8+fMEXU7r0YfHBA89F1PHNh2Y5mop+DoSivv74DfPQ5KX8XqjucsmxIF+n4DoZDCejHUOvD1ODBacsjUElw476/eH+M19Tl++p7ffekcP4eOA0/g+Cb7rOjixWB1cpmI5mX7b1QK7jjBlPGdcyylMC70RIdOUUlZEUjwG4xKfiNM5XOqsr1xj48RPZcYndJeT54ams6mWyOmE4sKFrwO9N78pZ5lvg/udDGbEAY916yQy4e2KdW18Ab7MHMvHbUQgyxXxZKGpcTNXCnmsaCOS+sjKvhg6/WN6VxROhhZ6Pc76XrBx9z1ikDyWuSllZdaz/jzvCNvz5tM22yPZXLhwjrXnJKoZtpKL7j3XOIL5Q9545Fxpia469OQ13X9yMpV5tb4dO2zDHbSs45fGP8B/mqZGp7c1pIANhOrgX2PzHYG7g/5jbGKfGOpxoU4XOKX0YYZpm7Ahd8yzLc5mc2VoEB+vbV5adOy1nnn2GV3GN8+fP6d1fLXPWuZrPBlpfW2sXmPaZ4W30WioTQrnMW0PP6+qSiVOhrSxviE/d2xeYdMzCuklyarTkmdjNg4j9FCrI3nNZ8dacDrkV6riRMstngAAEABJREFU/oDXs+++/bpuXn9X65O+fuxHv6Bf+9W/oP/eX//L+g/+B39Df5P2C5//JImLjfnRjtTOtDZqtDbuU2i3us8r33fffkMHxJRDXtHfuE5h9PrrevvNt3SLt5rvvfOujjmxXnLClSOr5mTL8puxiT7krdUxxVkgjzkF6S4x4T6b00cUvgc7uzo5OKTwPlbu8CH002Ejy+lcq9lSCX02VUOMHEBHhYxqRYSWbNKsyz6+t44eqpxKv+0nW2Z1zdislEK5Zh73I+LLa9D8X/wf/qF+4zf/E/3D//K/lH8P/xNPPYWdHBErT1TVjRpseUChZHs1viWbMPvwosQrkUtOfdz6HT6OI84dJ/DmvgN4/WP/Hmzy3dNPs6HhhNtfKWmI3YPBQD0KMPExXuNPKck+57mIQH1ea6fkmBCyv0zJbXXdwB/jIjETS+xoAMcZzzEeeoSJKsqFFBEFxCciVCOHnBN+tCg+tFq2hZfE+hUxOGO/hpSyZ7D2SocHR7pPnLuBjt966205ht+5c49NwIm8bkK+oC7XuExppZAKiE/IY87W7kwwRA7YJK6IVXNiyRy53qAYv3/vvpy/LPsLF6/wBn6i7fOX9bVvfFsLNmNd1DrBvh7s7GvGG5AZNkCjNU7Bhb01/ZF6w7GO2eQNR5NiI9OTmQQtFT69wmd6+JTjidspeWpFfsXt1dSVTHxnpiQ5JtKU1tctNC+Yv4Rm35snf23EtFpfDXa4gJ5D7F2RlKta+9iBwT+A5zg7JUb43nDI4c4jDpse4gt38QXn3LffflvelNTYu3VgUlbEoAE2k1JShV0bGnhwn9frWCvVjTLrr5DRCl5bfOYUZJZkPxGfFIFMlmxmZmrB28Cz5ZBzZsyqxPgaP/FaUzYOtkmvsWo7VXVP/h72ApvpYZ+GjrUM/urn9954Q//md39P3/j2t3Xn3gPt8mZ3zhoVvrSCkRk6fsTBboPtP4VPPMOb/XXisNdoOY3usIsAXwIq6GmqSg0tlEmOcRTfK+LdgjfwdbTy97OfuXZZn3rpeX325Zf0Eqfe/SQFBXpH3Jtz8DA73Fc7nxJXWnAlreP/Wxsbp7Gewl6PYU5d5liakimglzi1Qs+GU5+ES2SXc1LKYcjikoB3JP8Kozsc8x8RxGxIDkg1jpQkmZGKSYZs5CHlnGCxU/Y9RtUg8F5T06eCs1f31EdIp0E/1LUtAaOhOPJr/RannOuAAOwkYAP2CcshScr3Swoxn3ZVdZZxVhi913MxtrvzqBT8C4ywSlkuuhcUJofs+I4IVC78ZijdYKe5i5PfZCd1H6fcJUiX3+aAIThooCsMqJOvnXRLAY6jHfsncwkYO492tbuzpxlBPKdKfr63u1+CyfR4KhvxhKA9YqNiGNqg4LkHjAioQwy+Qwkh4ZiNhAGtcC7EpSXJITBw83Hh3HnZkHxClnMqxckKJ+3hIIgXmbYU2gfQOtf6+pjTqS31elltS3JZzcC7UIqV2GiL3vJl/8QudMxmpgZBv640GQ04QeoV8O+YdMIeUiwvMBrL3bJdsmYXnUCmJVFwSpHUFZqXrNWqIfBncNmpdnCCB7y1OGbMcDwieK2rqmullBQRpVh2MvH8DkHvo+vbvAk5xqDrOmkyGerRzgN1OMGSxH48PZa/6/6ATYUL6z0K0mOC0IJiKKWMnVXwLy0JnC3O22LYC4Ku5Wu5NqztPkNOCXnXsu3llBTI37a4IgHu7uxoD9prbLupauVIgJBdUsvzFYG0ZTNQYXtNnyIEOeaqKjq570SPjbnANt+7bLQe7DzUG2+9pe9+73vyr6X63mtv6Dr29u67H+jG9dt6950PsC9hM8eQGeitr2DNHv6RoM2AeGRbmpIgfe+gOIe3JfQssJMOHXjOioI7lOXxUijAIz5uPc84MsHG4z23RYcdgzts0M9a2hb7c+v+jF8VPrGzJbo/g06dZtjFLgXjIUXsCZugY5JMpFDd1FJIfmbalgTHjCzdueIaUpFjqxwZXS3/1PWCQogYSZ99rgNNUkqVpKQq17wmHRf5tPinwSO4lEGRZNxew8/C+JHPjM2Cfe08Ren21oZq7PMROlkQQO/cu6279+6qjx+aToOY94jEa+gPJmrbpJqN0Ql+30UopUxhMZe4Fp+MPC2zPWLHLpvDOScoMwJz4oTn6HAX3c608/A+bzKnuser0gPixQYB2l8taKqaGNiAM4FJxX8sswNiy3y+JMSlAuapYuyMuNWiI8u86dUUDecKjPGvGr7Ob29qMh7oEq9DDZc5ec6c4JxQJJ9Mj7Qgbrbo8Rid9Zoep6cPyslfJOkE/zLdS+JF08vqDxs1/Uq5DmVU4L5z59ahZ6HdR3d1dPBIT169oBeff1LXLm/p/NZQ2+uNRr1WWh5o2Kz0pS98Sn/13/0F/cov/axe/eTz+vQrz+vyhTVxoKRB06mpWmLnnk5OdjnxPdYCOrc3Jxr0MieOm8C2NtnwTyZrbAhG5dBnnbcGIxBEt9Ae8eHoYFfBIUJFkhtheyccQOxwsrnD4c/+g4daEPcXxOuWEzJh2yvk2i07LCp/aE+9/pC4ua51NodVTtjlXB3xI+F/LoIW2HoD7tFoWNSecpKAE/qDfgFtXWsf/fzjf/Zb+n/+f/7fus3aB6xru6nx5Y3NcwzrS5GxqVYr8DvezPFpYcAdsCS2JNacg3dBzooIOUbW6L7Dd8ZsAD/gcOGJq9fYsEzK/945GgzhJeR8nK3IjiWYFxFqwdmg54wCBx6XcvGRJXIIxtZVgz4DXpnUijxxCtFF6Q+6g64I/8sFfyNCwVwp4MF8tAru5xQ+hrrqibDCifRu+T7uzVt3SrxzzPO1f/3e3t4BtrhShOkJffRjmu3H7gvwVvBOuIEeFdr5VylnBQUKq4udkzLXK+w6mJRzTdE+1T5vP27fuKE7+FyLrLe2tlThx5vnL+pwttBrnJzu095+uKNdcvUt2gf7R1pGpRVy6XHKPZhsatVV2js40ZTYlFNT4k/Xdci2Vdu1OsemPZNYA5MQhFoHfWyhQtZ1rpR44PGJ+6puynzH7xE1wWQy1nA81GA0UN3vqen1lKuadqCq7mmKrT4iXgibOMBn72HX/q4yK8s/JHnMRsyF64xxU+SPiSCBhPxb/GnF24CZWudC7MAxZOkBEVoSF1viyAqZLbG5JfLJ0NyjJhG8exPSRqOlMl5VyZsPT02R4SerZozjsSjE+/hOSpVm1FtzaLCt9qgDvEaCbvN+pkc/R3Swg4xNE3CC/a9oG2qNVFUyHQ2HIeZtBn1HxKwbxOh3rl/Xu+TNuw93dYQuDqm5Hu4eaJ83Wfvob6nQ2ta2zvPGZ4M3/r5e2zqnK088pfHapoajNW1s0OIHE/hc41BkUGcNiI/96MrXS568sKVniZlPnt/UD7z8MX3hEy/q4qhRgz+OkMb2oNGAtk9NMqySlsTMOnW8jetrc2OiC8xfWx+pN6h5gzJQChXIXOBl2G+rzDxDS6IrgLMk8XGB+ohX4vv7+yXBWEE5Z/URTEQowiBaIcBQzqlcd0jUwvb4CJbBKFcodIEyzvpWOPyUQsxBpULINcr2tcHz3ZeYKwx4gCGuE2TdduCygcwRwAJFuBA/JMC6XThASRh0j38FLaGCB6WbnkTbYAgRIdPhZw3ruvUzj5m7iAGPafOpgmVgOOY0tzzDUD3Oa/ne486eGYdPJdYI2lso1oEQPWL00yI/P/f65tVgp6vrhsCzgM2QA25rqybYOeleuOBXzxdUZYwT+R1RyKUUhb8ejrmA/5ok2zQ1CesIHKui5KbJWlGgbmyMtb21znyRSMbFIHx/kQDR79Xcr2mCs7c4XAOemuJqgVwRDzvVqbypsbwbZDYk0Zi3jP7N/xw5zdCf2zlJ5oAdtxPDrMxH7uDb2NhQhy1Yfpax+NiezMcCGbvPuA7Q3wJe7uFU7737DqfU9xjZaWNjXVevXpF/yNCByXR02INls8R+7OCH7OZPKLpDoaZu0HetnCplZBYRRe6m0bI37SCWW4NtICJkvhz8/GyJfoOLFW2HLgy+L8A/p3gSOJKYqkhSBa99TlXsF1VVMxtVQOcKR1oSME6Q0wknoraTY2g95LTu8PC4BCgp8KeBbAsDNmMV8o1gIQKQ6bbfWIYRUWTpgquua519EC8OnaGnkmmLCEUEiXDFeJXrjCz8zKDHH+M0/8bv1s8sE2YzryvzZujYtKec4UZaIJMj/MB9DfbHILUmwOsRvB0g/cx9BegzboPXWaBzt773WibF8nafryNOeWyxdftBi47d4vIKJUVY7rUyCTWlSpk2w5v7pZAKJOgXn1BDoeGTDvujdbPAxvz9bMFNn5jS5zR4h82V35A8ZGO4xwZuSvA3TtvY/fsPdMDhwhqnJQ0+0CPujdk8TwDji4giZ8tuPB7jg8esWeNvqfjO/t6O9jm13eUAoMUORtjIgFOZEhPYoCyQR6/XyD7ta8vENr3C7lr0bzo62hY5+tmQBNFhU8e8waqrqqy3Aq9/bqLKSX1w2a+f5dTbeDsEt07ctA9t4kuXL13UtatXi2/7d2z762D+nukKuYzx77rOusmreBfdKwrYlrVgUb2mKv37e49Yo9IzT13Tk09c1rmtiaq00nJ+BM5DJc015ChoY9JTtzhWtFO9/LFn9At/7sv6ypd/XH/jr/2a/n1OvH/uZ39ST1w5x7xDRTfT5vpQL73wVME3GTUUkWNtbYw0ouC/SAK7fPGcLpzblOPWFrq4RFz82HPP6TzJdUVO8Un3Aw5L1sZrcsx1Qb1PkbL/aF9u9zgU8ddMDthE+esi5StevAXDSFQhxw4bdo5bYXc1tt5D1/Yz+6Tt0/HJm5ElMplxGjYnXi7QyQrhHOAPSxDdJU/evHtPH3Ag9Qg7mnMIMKWYm1EIWY+b21s6RxHQgDsi1DLf66aUlLj32nP8zX09fMutde445LG7u7vlq5lvsXF34fiZz3xGT3F67rfOxmk+bBPG18JHRBTe3G8YDr1ROF13SjzyGMhWROAvnS8LeC1fuDWYDt//23C2ptdbsOHf503DAzYY9/GZHW88kf8BfcfIeUZhtEAOxhcR2Lt99HTNiCg0RHy/Nc6yLrYvBeOz/LE8amKt5eN7prgpEBES4zF5tRw63Gez9Sdf+1o51OnA8fSzz6omvrYp63XeIL757ntFVw+g9ZCN9An0Lci7h8czdVFxkvpQ333tTe2TXyJVFJgVNj4H91Ir9L/O26Q1fGttfSK3k8lYPfyvwn6sz4Rea+J0vzco+cXy77OpP4OeY4EBn55MJlpf35DjzNraGuPHnPieaI5cF8TAOTbur1tYfsZbVcgjhVycGswfJizBp3XtdSOQhxAJdkajiECOqbTik6HzbKzjttepiZe57knE1Io24DtStlgLLS3yVSctse2IJCEvKSTAMcu+Ij7GS6OWta1H24p9ye1pfyfz5DleuwXvFr7sGJqha+vcljS/XNgAABAASURBVEaTiRrkZaiRYarqsvl4gC/fuH1X9x480l3szfd7B8cc/nXyuDFyXAfXBYruIfFgwAZ1G7+7fOmKLl+8JP9fH0/5fx69fEnPPPmEnqC9ykHMFfxz3FQicukchxc//NlP6lf/3Ff0S1/5sxTg53V+3FOfQjv7MIWDwcxBZkuxvTg5lH/n94LrOkcpvJuq4kChpwY5ZmTTaxpqk5pY12E7SyV0l3Mqbbpz5w6nHg+LobYIrGLymaCcFGqMKKVTh7EwLcCIUEZQBj+LiOLEfu5AYjwO3gY/N84eQcVGaHzi47nu81pWjvs9b04QcuHr1vcG4z2793iD+/wMVH9qbdPsPq/p555ncNG3SxA79OkHic/P19fXNSq7zkn53qWD2dbWljYoHN1v+kybk63piwijLrz73hARCDIp4rQ1bZ5rR/KrdcPW9jn5fpvdl58Zn2mzDOx8ly9flunZZ6MjPsbrtd1n2k9l2pVd6hKHNC8PCXSPKBoWFL+JtdcfB4Qnn7yiF154Tp/85Mt66cXn9eSTV0sR7ldfkYQBOIhQ8FMFtOy46rpi7ayc4I3o5bWKDHGKBqM3P0sKr2MSjfUyY70z2utiG8EGYk4R2Zd58Rjz4Xnm2fI0OPnYwTzGMjBvHuei3fjNk6/nFPCHvNXw10ncur8jungtz6mwO0SE83d/SuZez88jTM+C4nb2oV1Yzp5jHpyAF+zMO4qcDh59ItHAh+d6HW/uPLZp6lIUe9302P5bChKPMXiM4ezarTcHHTKMiA9pM17r2zSsKJYsHxfmK5Kk17J9WR7jycjo0PGiBC6PM70dvJ+OXcptGcQ/7jdd5tu4GYYeFsASHC4JJPd7jse6IHbLVHX+p0AwdsVVyLgMlrfXFR/rz/itN1+bTvNiMF+2gynJ3DZqmzF+g9f0vSEiiizcD8pybbo8361x+Ksp5XvbJLbSknBO+1boUAWkKG1Hi9pk8ClJJshFJF3hBND49vAh0+Ov9ZjuiCh6PHd+Wy5MbX9ec1V0cawdimPb2YxT8T2KZVaTXcFjTPOq6Gkp82nwqfYjAr8LvSUJsuX5HJ8YE7T7JOBe3cgnXVBLsdqoxc5cgM+Qk4sp47dc9vZ2SUJzNsqtUspAkm2xhS4n+BOK7AV2usNrYhRPUboFH6QAfDHjAw3J8ianeY94vrmxXt4S1vS7kO5Bh9vnn3sW39/Ukleh/abS3qOHenj3jmpkcvn8ed3iBMkn33N4N403blzX1ua6rlxm44+8LnBq3rGRD2JFr1ezfg+eajEd/5rqmFeyPU7EmzppSWIK4om6JYXKsS5ROP/lX/uL+srP/Fn95V/7Zf3oD3+eAnukg717HEjschp3qDrNgZmGzVJNEJdcyJPQVsQADpE4yEw6OZohskqbm+cpTNagYYLO9lh7qjEJdn1tS/1mhMwbNVVPOSotKPgOKYL99Z1j3p5ZnoI269VfTazwZ/Gxj+2wAbOduBA45ETROl4gY8ckb0D9Cns4GmuXA4a3331X3/jWt3WDN6RHFG2RMjSMS2yPiLIhsu312dzZX4w3sVbBhY3YphJzIrCODrZwWq8349kRhysP0eXrr7+OfI3rRLdv34ZK6RLFxAsvvIAMNsuziFBG1wHuqqqI35XOPj3yrKEjlyee237dGiLiw/keHxFKOStVWZGTZAEBkKazj2m2H7TY+QJ7dPy0D/it95I8mlNi2hkE1xLcqSMOtsRLuFSBCHmNM0ic+iXWtJ1aTkMXW8itJhYncJpu+0mHjDhyBV8HSBHQKclNi079xvldTq7v3X1AATzQaDxBTltaX99ERjU6mZEHX9bTzzgnfkZf/KEv6RMvf1IvvvSyNja29JCCzocjXjOn0zonoF3Ir6mzLl08r/FooKauWDNUQV+Nf9VNowZZO3732Zhb5jXPck6sm+Rr91s/OWdFhPyxPA22iWNy6h5vx12I+pnB9uM2ImQZeGxnGdCZoM/9HfT5mfPH9/u+rzWPYXj56/keY3qcbw2ea/CzFXy2ZIQwbnTvSZ7fsobl7/vu8fpuPce0+9q8ufV4r+FnxvthX4Tcb/7Nl2svjzEtHnNcDqMOdcRh1DFvhnz44M2c2xmb1xP8+PrN23rtjbf0B3/4Vf3zf/4v9Y//m3+qf/rP/oX+5b/6N/rt3/ld/et/82/07e98Szdv3ZR/IcUbb7xRfvvb9Q8+0L07d3X/7n3d5pT8EfXSLnH7zs1bmvI2MXgL8AD/usWB3/0b72uNQ8uf+7N/Rj/zEz+if+enflw/+JmX9fwTF7Q1bFS1M+XlnHalE+LKDjhP9g/VpEz8qgoM2SQMmz4xS0rw3cM+Kp6bf/FJhxSeFk7GGNzp1oIwREQxEPefQcRpX0RgUBlI8scCNEQEwg35Y7wOZr62UiJCVtLZOLcOMO5zsDngVOmInbHn2XCdFF382hFNV0Qi0A6BAetmHK+T8Zo24zIez7WBeN1jDNngZ3YQ41mnuDZe4/dcO4PB16bTODzfeDzPYPyWR4PwPM/jfW2a/Mxz3WeoqhoeVyTmWYHl48J4RvEgxJId1FJowA53c3PTS5ZXu/4BhwZHTR6EYeeUtWDTMeEEbULwyCmRYHZlA3qXgL+3t6cNePnYx17Q0089qY+/9CIB5QW5oJ6sDQk4A1UEs3aFgdCur4/lhCmiVp+A1jQ1scSFTKszHkzMiY2fpDIj+UYEgeqkwJLk43Hm23y6Ffw40NhpdtnEOGlZTk888YS8efC4ikRgvB5v2Vn2LrwvXrxYEpTH++sY3vCZJ+M5XVsk8xnFyKy01qeT0oqAn1MqNGds1mDarDPryrSYzrN1ZySxsz4nC883uK8jyHi+rx0I5iT4U1rrYmMDTiKMxzRaXm4TukMsrB8E0wo7TMg5c13LPNZNQ1sT9Huqm6rQb7o8p6orRZkfsuwqZOPNp23S8rh67Qr6w7nZ7FlGA5KP1zSN4mM8hlP6JfN5et0pIrjP8sdjLBPz5OuIUGIX7oOJJcnPhb4Dqefr8cd47CuWV0SUTZNpMJynKDN9Fy5ckK/deuPkZy6+TaPXs34MXtcyjYiiOz8zeA3ryWPcuqDJ+IMU/E3yx/NMMy6AfbbuksBjiGCcTj8ec4bTcrft+KTa/aYnYxsRCV30KMqO5QTjdWt0YPuPCE6xD9Bbha8M9dzzz2o6O6FInKqCpmAZ26L90kW7r894jYii35ySDvEVUfWf294mIQ+V0W+LjN03IAFvbW7IuFxkmzcXYN+3paScK83w8wXxoakriQTX4mveQK84Va3R24hYUZI99tIQI8ybbcf+VkFrx5wTCvOWIh3SlPmn0MHJ7NP44qc/+Ul96hOf0NOc7Ew48ezAf8SG5DL6PCHe7lJsNlXFifO65mwINji9O8fJ8uHBLgVGgqYlsciyOdECmtp2KVhXTVzJVMSQoPGwpxFJqVeHNtYG5Wsn3/3W1zgF2tcFTsQ/88qL+tv/8b+vf/D3/67+g7/11/RjX/qcusWB9h/d0Gq2o+VsV93ySE1eqfJvM6GIqlmEGl9zfPiQ06zRcKJ+b0giq4iF+3rzjXd0uH+iXj1g/TVOkrLEKWefhNerG1mGW2xCenUt68NystyGyMC6tD36zZvzwoJNXkQo5azkdQFxvyTe0MFbnpUeEuM+8+qrunz1sqYUmdvI7y6v+k9OjomRx7Je5sSQY/KO45x1bdzGZ58wpEjFJsXH9khT7NC69L3furhvAf4bbKRcODhH+vDnmWeekWOrcZp2r+cY6+f2Bd/72utV8LzArjocyfeGiIClMHq5PyKUclI85pWHOgWLy4Vth74X7PNWsl85ZtBLWdbJn7qq1RFDjeuj4GeGj/Z5nvsiTtf3tfumvPE5xnZPyDczwHxb5jN07l+sYP0bT4uPtax1Nj0i5H7jsd+/9dbbqnJN3FrXpctXKLa32WSex0Z7+vLPfEW/8iu/pp/8yZ/Wq5/7QTbcL2hjY1t3KM7fe+8D+DFNUfy+QhaVZUKe3Fxf0xoHINyWOO5NmhhtG3Kx3RDrbUtD/LPPWzP3R5zSZVpbbNjjrSvzYzvxpt41l23EMcs2Yb0l1o0wHYKOqthSh+5q9GgeDR5jf/d44/XziEBlp2t6jNd1v9szcL9ps214Ta9/cnICT3O46cp8hdSynm3BeWJBjJBjGX1+FhGKOF3H/Bh3RCDHjaKHA+KgefRaZ2B6W/sPHcPBUDll7e7slnVHo7GG5DfrrCIGFsCeIrIUSQld9ihe+4MR8XlNk/UtrW9uazzZUK77mi877VOc77LuLQ4P3n3vPb0D3HvwQFPsfsUBxwlvLU1+Bd4W+1lSi3XEhyMK7RM2tn1ke44a6sLmhvpJ2ntwVysfHsRKLz51VV/+sR/WX/r5n9VP/+gX9dzVSxpgE0PGbaHvIbKZUoPBjCoWmVFHn0DLha1NXSAXNCmpI/4OsJE+kCJOBRgR8qfFmC3IM7DwfB0RsuDEx2NOYcWd/+IyLOYrFdV1XHaKCOWcVcOQ4Wz+qSF0BKepjGeJUpcIwWPWYdwJ3EXohNcKvneQ8b3bAcqp66bgNT7TZnzi42cXCX4uBLY2NuWi4Er5gaLzpajzDtT0MPTDdT33jAYbvfl1wLPDu999S+jzOK/n+RGnBufnEafXp89z4blFqSsUbZFkjGgJby4yU87qkXw7qbSRotBRVVUJZmfOd5cTkzffeFOHGIS/Y36b15R+XefA/bGPvahXPvGKXnnlFX384x/XhELcgSERkdYmI4y3R8CRZtMjrXjtMRz1dOnSNifOFH9NxSZgwVpL+aTMgczO16LzChoMNa3Bct3b2y1FCuRymjSUk5N1ZF4tH8vqbL714yRg3XnuEpn14dU6aTC0iDAaWYZn8nXCuMwrnUu86jZvxu+NlYs46924rHO3mxsbGvP2wQ65Qp5LEtGKNVoc2fRMRmNtrK3Lp4JC/knIlnE5bPAtRt8SN5J6nEKYBhOTUmhKoDcseK3u/slkTJDehNehfN+6aMKmLZuzAinnxLOQWXLg87O6rk4DpKsO8LqYXVL45DprRcCdsyNeUaC0XFMRFHm6eO1TzFteDn6WpwtCJ3/3pZQeF/wDknPDmqkEtSV82S4XnKh6nPV3Bh1G5+sVOjVkbM5gflfQ42eGFXJzGxHyug68C2RqPVjm1oXn1PjuEjlbZ55j/G5Nm5PMOnrxW5s+fmn/qhgf0G3heH332ebrplHdnELGxjzOdHUsgnYYHlwBkZB2yM+8RqSs9BgUiXGnAJvYccu4SvZ302m6Mv424+Rta2ub4vqAQmGJzvtFfpat5WawXv0DitaRC+8/+ZOvaZ3EWqE/y8PJ33q1XVsethufODqhJPgzGE+GNttxResiyv22TeNZUHS1yLyPzS0p5ObcW897BGjL1PK3PN02vVq2i/39XZLRQ83wX3E6nKJVTpK/MndMckgRqpHxLjgsd/uOi/k14oBP1UXRvcS5zt1UAAAQAElEQVSWe03FCfKWBv1GYxJDDV8v8FrdBfcLzz6jK2x0L52/oAmvXNceb+RbaLzASfbampNgT5cunhPmo9NiOtTvVXLBPx721Qd/lenDvjfYxFe506MHdyiSW9hYaGtjpLfe+LY2Jj09un+TdTKnPVONep0+/sIT+oWf+0n9r/7T/4n+53/nP9av/tLP6WPPXpa/973/6JaW0wMNmlCm4A5ksE2xXKfQHkl6he3XdU+XL13Vc899TPu7h7p9857u3rqv1XwFXQPozfJmpWNsv+mprioxHQj8blD8tN8fSIpS5GaYtD5sl4GNET4UtBlb6jFugIyW+JPo61LSHidwl594UgHeVz/3Oe0d7JH45zrg9HxOkl8nh+1SlBuv/cngOCg+3jTMKQCW86VWnKrZ5+gmX8+x1UVp7/CW2eB8YDw+2fZhhG3RMd8Ft22uwZ+W+KZ99ezauHxtm62bRrYvg/v/7daFlX20hTeDnxdgcKSQIvgbOv24DYWSxL/2v9O2JeV33wdJESF/Ci4P9C3t2b1bryds1W1HjA17PfMSxm77NpiPRF9OSQVFyakd4X1l9GqhO6Vc6gj/Nif/UGCf4qyhENva3KYoW2dMcBL6r/R7v/eH+qe/9S/0W//sX+rf/M7vl/aPv/Z1TSZrGmP/nZUO1pYYfUyxNezXeoLiKpNXRczOKZQA+7VphGFZFB08GMo9Yx2DbAPHJ0dyUT1j8zAlx8x4qzTHL6fEgBX8lmKWeCs+FXbUPZaPeR4XXx7LNuNnDJHxdmWtjuulOsZbRpaBnxsiAn7b8uysP+fsR6XfdDlfGxzP516fOaliDK1tQfAorsGihrilgDPWMpKU0APPvHYLDytim3Ha/mybfn5CAW+b9Lrmxf0QpBV2aj8EHRvguVbkrpait6IITon1WajjfvUY/HWaGT7StiHcmI1up+mi1QyfWVp4uVZGzzUF/BLi5sjmmM3Z7Xv39Obb7+hNDiPvcIrtrwTNOMRQJNmXe4zv9fpq2Izbv0ucQA4r/LYDGnQ4qkKxONbB/Vua7t2n6L6iX/jyj+sv/bmf0U//yBf08jNPaBv7GGAX7fGBuumxNkd9TXrY4v6OHt25xVvDVud5O5iQU4EUUYRgQfg6p6SWJLxg0SUEfBQcJGacePiZx8AfMmyVmJPzqRJWzF2hgBbGibgyzMHlBDNlrq9XjIkI+WOjqjC0muSxvrYhByUrKIEzAtoY63FO6v0+OxleKTgAGYf7bVCmu8KgGnD0MA4oKUHLQcyK97oeb5wpZ3ktr9mBwM9seB53Rptx2pg8/mysrxleDNaGZNwGzzEOJ3fPSykrs4bxG/zc8zw2wZPHnrU7vKp28dbrNTj7WA6O5jEn66DldexSO492dOXKVb304kskl8uaEBR6JI+ubeUgfFY8WCYLHLlD+St2Ug4WNQYzHg/lk+wZxnDp0gVVORWdmTYXuS5Szp8/p3WKjPF4JBcfLgA3SG7mw3Izv8bvtQ4PjyhOp2pxvrpp5ML4Eq82XRx7/AKbiYiSzM5k6DYiilwigqK/X/jtoauIgL4o6xuXndY0fexjHyunN56bodm73xEJj+EkoxmyWcBHh+2ulFMqQcl24/VnOJzl02HkOYGfIL6iiJgT9IRdBvd+5nG+73PCv729pQsXzsP/FrSNio14La9tGhbIdgFvLTh93yJ/y2WJfbbgtC114PUcg+2+YwfsZwkaDHPme27dNGpYcwmuGb7hPvEx/Q6ulsFkMily8r19xH2+tn3YJiOsx04RIdNypie3oFJKSRk7NDBEK3xyBa2daUV3pt22aZ481vgdFM9zeu3riO/j7Rhv8HyvFREf4vbcHryMsJ11bGZza1Nr2JK/65+rTIBccGI70xTZL9CB5QHRMqxIbqvHyTOlLJaBF6SGbMVnybOymfA4oDV0spSlSJKi6Mm2bH6qqi50RYR2dvdk/Vqm3pzVPKuIM0OKztFoKMvR9xM2Vv6J/ovY8ANe3e9QIDlBjkh2R0eHun//PvY2l31zizcNTz31FJuwUemzHqybHvo85ETDNrq+tibHR8dNtwNk08e/9/f3ZBrNpGOAabP83Wc8IzaRJ5yMHnLSbF9dZ9N8mdfWE2hdA8ZsZI45MQmJXBhlA2w/Mb4+8YBu1fB3DhrLemySXZzvwU9LkvMPjN27e1cH0CFs4Py5bV3YPqcrFy+rRvYrbNMnwP61oh12OaVQCOw3Uej3ejVxZwAMOT2ukHoHDVKNfXUUJgckl5aYM+RUr+UNWqI4vnv7uq5ePq92eaLLFzfVLY+1mO6XInpxgixm+5oePdLmWk8vv/i0/sP/4d/Q//5/9/f1n/7dv61f+Pmf0mSUmXukKi00Z15TSQMS2Sa2lWG2VzcU4knPPfOsLpw7z7ikXWKlefRr4gf3HsgHFDsPd9RhRwl/IIcWGVnu5R47yfDg+wYdglZndi64TCkrsLMF8rt46bIS+eWb3/6OEnL+yS9/WU88/bSWyEp8rM+UEkXfic42yu7L4Ldu1ym+He/c543WCQVJMK/F1mvwRkSxjxU+uo8N2J5sJ467Btuhf9uR/fXy5ct66aWXZP0bZ2YN25HbCto8z/jP8HoN8+XnEaGIYOXv/8Wlvn/z+Kr0MazFKSO4eNx/1nR4oWn1elWVi98Zv2UQEWWNCFpkEsjQkGiTougtP76uGOOcZBwddtnCv/G6RRkyviplZYChdLXElGVpO2izPDzmiE3ot9HN3bv3VFW1Ll26gp+OOQ2d6F/+q3+t3/+Dr+qtt9/VG2++rbMfVu9RlCN+ee6yxMcl6wkbCV1gw1lXSUkr7DyVA6ymrhQRcqG8gtayPrZhGqxX29GCA5UlvmAerBOD5S9/QmW+IinAfDbHz43LfGxsbJRY47jSp945668ey1jI3eMNfmaIAFtKytiBcZy1Z9ceY5sQH9Noe/L9WVvyEs9STqobchOQcpYSEQAZC/wFJJooYJzm0bx7PdNqW7QfGRL0mD/bsceZ3rPWX9Ux1HVTdJVSFuIssT+QTU086/eHaiiIM76Rq0bpMUSu1UXWqktaMfaEnDKzzaSkjrEBTtEeUcjfJwe8d/Om3qDoduufrTAcEeu6qtLu/qGMj9pdS2LEaDTWCW/0IURZnYZNpUFOmrOR3r17SzE70jPEtC+9+il95Sd+VL/873xZP/uTf0ZPXN7Sihi1mh5qUEkT/knEwd0H91QTdJokJTtjxaIRIX8sQLcpJYTALIkkvZINxmCBfTiGOREh/srj3UYEM/y34x/c0RKE6JyzmqYpCe4s8GxgVMZlnOLjMb638tzn6xVCtCM4+Pj1ml+tOVD5mdfs7CnMNW4rGr6QU/uYnpBxRny/NQ8ubmxcUwr/iJDXs9HZCL2u8RqfjceyOcMREfAa8iciyhoem3NV+lcoy7iMx0bmYGd8hj0SnxP4lN1tj8Rb11Up6JqmLvL1aZkDtAuLI5QdkXg+0fPPv4DMBvIPnviZNxxe00Fr8NgRXYBZlqZ5heG5oFzh7DljJBQ4XrdDDy4mRxTeLdcuqr2pWVuboOeMzFbQsfywjQj1KIS9XkTIsvL6lskGbwvOkdy8AXChMuBU1nytCFYbG+vQ26PImYppErqvCBIJe1qhS8smYwsRpzgZUE6Z3LdivlvLy/rAzyl8N9XH8SICfACdGXwRAb0rWT9zTjBtF37Nbzor8BtPREDHDNt1Ud6yVKfk+TkpAxWwTmG0TXHiV/++LsGUkYJuQ4PTeo7tbIlsbT+mr3scgFbwZHm2bHA65Oprlj3FD50pB+VKW2zMdoxHqNfvFfDYjrUiJbXg83Pjth477iOi8Od7y926mFCAO2m7dTD2vIiAr1TGVnWlgC/jKbSCx2sYVviKxztRLKHbID7Gt83rLrdeKyM/z4+IUlAyBNyZNZB/qPBm2cw5nfGGIrNeggeD9TEYDLDdcYEMLkNEFP2ZL+Mu4lWAM4OvUoWcLQc9/nQ8aymsbXNLjjRW+JZb3/satuTx9mNFUHieyPbsr569xytEnwgap+XmNe2Pll/NOtZZjZzWsVXHAvNsedo27b/+vu4KW/T4LTYO/nWblyjETZp99ICCt0WW5jUi5NjkA4jEtX+Lj21mStHca2qS+KFyCgrHsVwIr5D7LYK/Y4PlJJ5FYCPgO2ITu4Z+L7Hhu8iGx0XlZDQgCS3FCFXY0gKZ7+/uci/18c9e3ci01PBVw5PtXwi3h8+Y7202kFWV1fDcNu7TVP+Q4O7DR/JXRg729guurc1NvcjmdkByMw+QxZwMqras6w2DoaL4YEGK4BV0rSA/4CuToA4Zu4JXoYexvvedb+v5Z5/mmShSavpbxi41Pd4rXyt5cO+G1M7AM+N0a6oHd26qziuK6U5f+uJn9H/8h/9Af+XX/7yuXJpI3RFrHfEs9JBTpvGwp/GwrwZapv5O93KqYb/R+e1NjQccxhDX/bYuOPnahz9vtHDCYsstJ2YBcwM2XH1w2GasC9v+kqKJxRRhabeyHw3HIx0eH/Oa+lBr6xuqyGG//Cu/ou++/rruP3iohN330INlbdsx+NpgfLY767xG/vbX4XAo242fW28N+Ny6z9cG+4tBfFyoOBaaRhfa169fl69tky60bd9zNutew2sZ769A3xe/+MXyQ5mgKHHSrdcwXtNs8Fj3F4gozUf/OX3eYU2WittOSoyIx/fRUfSutMJPeSLHltM5Qi4ZPmtVkZWZVCGnzBpJwf0pVJF4HgpsP3BoHivQTYW9RgQ6Z038PsI2VinlJOO3XN0aHMvcOv/cuXNbb775phJrDZCzC7VN3mwNOKC57x+qY/O1R3Hl7/6CVvsHh/Kzum7IdQ1yWpIvjrWxPtHW5kQr7ConKcGnc4W5hir54zUxL5mmD++J/4m1LeemqcHZk/Xue7e2kwZ9+z7CsXVBblrK+jc+62aDmsj1kcdHhFEr5/QYTy41lPEYh+fp8ScilFj7DCJCEVCLXN0nPiXe0Np+bKe2Kx8yHLJJ6dByflwH9vChumk4IJnLPFq3BuvXAIoP/5oG211EcFi2Ti4fllrBa5zxahuNML/zMs/0eI7ruYj4kG7jsm5N25I4uURJMwrmha+xkRW8tIENpKyoagnIxKuMrjM5p4X+FZC4DmqjZc6aiXWZc5ei+/07d3WDg5PvcuL9vXfe1SM2uzvHU7VVo9QfysX5+tY5NVxXVaMcFYcD0/Kr/kbos+IAYX6wq/ZkX8O01Khu9dzTl/Rrv/oL+nd/9c/rh37wU7p2ZVuDOnR8OCutVjN1y5nSkmP1DCENRGNPaklqZ+CgLJwoQezZGAfiXm0ikiyYFFHaFYlJfOwkDUqyoWQYtVAdYHwa5GBmI2FYKTysaD/3OBtOVVXyva+Nw+N87UBixVgJXtN9xuO1fV3nSqbLPBQlETAjojhlxKnBRZzeG4fBhi0+Hm/8K5QZEcWQjdP3fmZ6Ik5x+Jop5a/nGzwuJUv9OgAAEABJREFUInCGLH/c5/k2aidvO05dV+CtMcATDUd9HZMcFgh/RhF8/+EDAucxMlzJr4MfPnokB+OPv/yyNikAb966pX1OOMyvcfraBVlN4F6hq8lognZS4XVBwPVO0fw58b///nucrjzkuYpcbdiWn/nq9fqKCALLTH4lPecU2How/daLZWI63JdylnnqY8BDglZG3i54nNRddOzsPAKXCAZVeV3WcsozmYyhqS2BxLRbTjPWsAxNg2n0CarvVziU7yMCHDgQgvS9wT98c0LRAjJ4CIW6IquIwBFO71NILfZnaJB1r9dIBL0WnfZwkA56DA6WNUHc4yck0KeeelJOtA326rUcrC2bjrkFcG7LwXh8Lz4dzm5eWp5xq5QTFEkOQC3z3G/wOIPlZ75XPFsjgJ+niGp6NclpqTmn5P4tB5ahdeqiz0V4A83GMaHosi4833R53UQw7fV6cvByO+BVWIUtRAQ4Wy3h2XMdGCPctxJCU8B0JEHnijFLxi7VQdOQIOV1IkKWgcHyEB/z3sHvR9eOiGIz1n0H56aJoTJdZxARigiZDtu/fd+tTwyqCv2aOH1/jNcwDoOvW9b09QoZl6G+AQhFWmIrC/zbz1o6LLNbt25rj4LKrxtN/wK/8Jpeb2//AF5bHbN5PeUr5GLl7bff1tHxUdH/CFs9wsbWNkgU2IXf6Fjm1klVVfjnSfFBy8MF/DGFl33Ra1gHLXQO+gNNT6by+lubG1riiwkZCBohXQ126e8FDthkRSTsvJHxmd+UQgYUovFoqID/o8MD7eJXD/075nmVvVzMdOniBc3YqJum9bV1uYh0PDA9ln0ESYWYklPiNG/ERmckb1J9ymsd9/H58y7gSebmcXtzi/VGJXZurm8Um7KPNFXFvEb+/rkL/ypnLSjwDc4RXt/gNc2v47vl4PY8b8f+8A9+Xy+9+IIy9vb0U0/o6HAf/pN8Sr+9taatjbE21oZSO1evyaqrIObVyOwIWpK61Yk+eO81PXF1W3/9r/2q/s7f/o/0F37hZ6TumMS3q8VsT7sPb1GgU9yTSquKAp8iPcVKI4rw82wuNiZryorydZPoApxYEn9Nt2mt6lx0VREPLMOmbtDfSdHJkg31gs37DFn6h7Ln8L6+jk7RcyL27ZC0v/HNb2mftxgu5iJC9hH7xAr/s0x8LT5z7OCEhO4++9q5c+fKV9Oapinre+2I0Gg0ku3I4xwzEjr0vVsfwhifaXefDxW8nvlw7PAatqOnn35av/iLv6jf+I3fwJ4ShzM7mFQn0+R5EaGIgKrTv57TQS8DVAC7Y0J56FER/lc6o6c8+Lf+MX1+bvC1cRYctnsDOBNyDzY4Ccj0JcvRLfd1JJXnHsd6dV2TKxsF66xKTF9R6IaMWzwHVfFn8QmFKvQxxzd4hDwXeuedt3Xz8UbWso4IrfM2wXLd29uTfdqydNwYYyOWv+9XyCFjry6q19dGYG61Ai+Go67kjyX21xY6csqlbeHDeD3XfEcEskoFxMfPDX5moEsRUeZK2AxxLEN/Skni3mPNv+8jQv4Y94ITWOemMzptBxmf9DPjNXiux/va4Gemzde2Nccry8Fz/cz9bk/z+AyZdthfpzlrRYScU2bk6w6kQXyCPKK9x7S0UkQUMB7TIj62Q5piy17T9Brcb54Mpsnreo7vF+TAnJN6bJSruoKOVSnwfdjh71jb35Syukh/ClqF986np9rUsCcuyCF2jl0dL1aat1Ii3tXUK0HbQ9fNZKJVVatrekSN0Ad37ug7b72lr33nO/rW62/owd6B7u/uS1VPdW9EM1C/P9J8vpRpHnlz3kALp9WdY1fVaf/hXVXdQs8/eVU/8aUv6Ms/9qP6m//er3Pa/WO6ShzqkWMb7DhZMAYLxII1wojAaJeKCD9SRqkJY/Azd5xdW8ju8/NTRXcoCw7VlblW6lkh4zGeG3GK82w9G77nunD4KL4zhezs7BRaPMbzjc9Gc3bv4D4iSPmZ53idiD9Nv5+djbch+/6MV9NvfmwYBs83eJzBNHm8W4916+cea5oXGKYLS/c7QCeM0oVSjdEYck6aEbD9Ha3p7ES3bt0k6R/B00Itp6B9Eu8Gidk/VW5eLDMHCMvFAdr35tfXltnpeq1OSLgNBWWF4QwptvwDQJPxmoI//d4AkoMEVpPAhuVrFfsUHA84gZlN5xr0hyThieq60ao4e1YEMiu8tB/qW3wsW4Md0HS4kIsIdQRGHqsiKdeAi9E5junWsDQuiiK/TvdvZ2CCfAIXnuS5gE9rAgdaMU4K1q1kPVmPu7u7chK5evWqrgEjChBEy+vrMQl7At0LArDUEQQtc8u6ImnSoyXOu7JxM6HD0HvIaW0y5lRxVIqYCyS7tfGYcQtkUMlzPLcmyBtX0SM8mjfT20FrxgdOnyfozAVaAm0oQXOHPk+d0WPFx8/Mh/E5Ubs9R5EDmxK4V54LfSklvKWFjrokGNO6IuibJus8IuQxXjsicPq5LDePaQkqfXbuQ4KJiz7bjXUkPi34bSsRAX0tNjgrNJo++9D5Cxf01DNPK3KSTzWWrBmFFslBLuWslLO66BgTtNISWXvDkJBzrpFbRMFpWqSOVTtYC3kNr22aTcfpc6nHBmFAQWq783OD11xBq3mdYT8zChPz5Osyj/WX6NJjjYtFis2ZT/tZjyBqO3Fxbp8Z8vrviSee1DpvXUxHgifbrnX5NicZjifW5aXLV5B3T7aziCh0X7xwEftaQ8YL+FrhI+Myptfryd+TdYFT2d+QtxOUfWpGQbbNKcgJxXeD/cC8AiJHbGA67Np9Pl2dEOTNf4fOxtiei33jWpIkGF5scUFBN+c0dkhAP39uW5cvXdQ2J+ougn2QcExhNybW2WcLoDPzaHuwrRkqfNGycWsw/97keA3zPke+lqOfTVnLMvYPVY+gd51kNIG2iX2Fdm08UU4ZSPCUlCKXTYfXydiG3Jsr7GVGgpQq4on18R5vFJ56/BUb87yxsU6hTYIj3vmk/+joAHvPyjl0dLiHyJbI/BgbPQKjfbKjb8Z6c3XtkXrNSj/4uZf1n/9v/57+i//8P9PP/eyP6pkntzU9us/zA3S1T6G7z2b7GP9mfhVaXxtrTtzdJ3EOiXc2zxXviG1XltkQfv1W75VXPoHs5/IGxjHGc1rsbUWx3REbXYgm7OPevbsclEy14NnXvv4nylWtt9is+X/mG6ETy1N8IqLIyHL3OpY13fA3lzdEESE/W6f4ayi2PW/JOrb/nLMsL9u6Hn98XWNXLrbd5VPsL3zhC/q5n/s57XMAY35s99ar8f+Tf/JP9BM/8RP6rd/6LR3w3Lg9z631bXq8jmnIKfmRBE0QpfLhOqek4E+H/bq1rXme5xg8v3IMyEmmPwKfx4c93jNzYCunApeL6prnjZIMA+xlEJX6bH56rFF3Uh+bbeDdeaKcUDM30xd+XjUi/Mo+XOTJs66UWB1PO614c2t7ZUk2zoc6YFP3xpuv6/jkSO+9/y46elM7u4+0ZNxg2KeIm6pXirosf80jwWvJUfYLdLu9taFz5za0Ws6xqZn2dnew0X3sY6YOHheM8yGW36L6e8Yd/my6jOesFZ+ckUEKpZwp2hol1rGsrEtDVVfgX8j+lxK0EAdacFnPJ2zMrCv7tZ+3rGvcBuvZ+rbeI0IRUXTgcdax1/B4r5FY031uPc82f/nyZTk+eA3j8zzbmN+Yt6xvWe+ykazQ05UrVwpux9YWGiJCuULDofIx3pwTfMx1cLCvOfGrR66t4c1gv9/c3KAGGQAj1h0SUydaX98ocTUjm4hANkE8qDTBZ8+d39Y5Nutn4Npowlv3MTHJMOEN9MRxChhR74xGEw4kz2vNPyy5sS2fSK9vbGmyvqmqN1SF7/eJY0MOJkb0rW+f14QDhgH3a+TjybktDTfXOdWu9YAa6f3bd/WN776u19/5QLfv7VB4H6rLjYZrG1rfPqeL1CJPPPuUngQuXDin565dVU2Rn8kDfTaOA+SUOHB55eln9Je+8hX993/91/Trf/7PcaL92MlrnHmT14cOGlbIxsaG1tbW5KRnpVvQE5KF+Pi6BImUEVAtK4xuAmdG8ZKVu8JoM4K04m0UfuX66NFD+fpsrJ95rtseSdjjrXQb0gGvZw1e20ZyNsd0JgzI87yOnxuM1+CxBuNZkYjOWtNs8Bz3ufXzMzxnczzGa7nfz72W7yMC3sKXpfU40+nnnruCXxEEck7wv+A04ZEcnK9f/0APObXuKPgucJr5/PPP6eMff1Gf/eyn9cUvfkE//KUf1mdffVVXrl5hJ36rGKSLBUUiKCw0RYE1O7BIGdnN0Qe7LF7tOPDUTYPxck/xcshr52NO7VqcxS3Lqco1tCZoDmhayQ5kR3KR0GfOHsVsRChMN0GBS4mJpjUhY0NGh247JkZE0bd1YJ21GFWA3c/O5JlSxg4qBfTziFOiGYlsqRWnjAuCSXJ/52U6kqIYm5VYKz9exzhX6M02aEfvoC0iNBmP1DQ1yXRJ4bgiITXIoqcVcl+RFBc4uZOkrxlexnoTM6JAd0ItMBlpNB6qR6AdIMMxr+XLeNaAfRMlyyIg3HQs2SyYrohgzQ5oC5zZT0qZkVKOpCpVMm8RIX8sE4NPUUyH1zOtlpNxGyICWnpygbxO4s3IwLacCWa+9vyEbM7wRUSRf5/i2nCqhxpeG/ne/upEvLW1rTGBaZ0gl3ImAR2zTl910xCUtsozy8X0rFMEpZwE45qzQakIkiNk7eI2UhS81rUefyJCEaH0mC7TYF5W6GxGoex2TjJyazm5tW2uSNon2Kdt85ii1PQar+caLJcFsahDF3P02UkEcIom4hLLleuWQj/nhAwqddip1/P6AzaaAa33eC0YEeV1cEpZioRsepKCywzfEzlQP0UQ3NreRi4n8LwkSRwqGLtHYeLC2bT2KOAb/K5BZk5Ku/iK10vwbbo7/MH+7+t9ArTHR9hOWuxIGrkYxyaPKI6dyM9OhyeTNXxxqQ02AisKvx5xb2W+8aU542cUhz3WtM0ccqq9xvgeycv2u7W1pS1itL/GYjBeb16H2LJPvr2G7adDNrCjiCCGTFlrQyOKQdugi/xDaPJvs/BvtcjIzfHJuqpyKv5ku99HFuZ9REHqjXsPOi3rBpmkxzJooDPnChsZaJsktEOC/v/+o3+kFz72oqq6UeKZT3zHJDrbt/XcIbecM/rrSuwClZpeVn/QMCdpyWnRbHqsFYWOfwhzOKildspJd+j44D6b5aRf/Pmf1P/4N/+W/t7/4j/Rn/nRz3FC3Ke/ophvNZseKAm7yZ2eJKau4e/37tySNzB95Ng6XgCwrTV8xDFjib0dHx3qoe0H+g72duV+bwpOeOtxRC7ah7c9Dn3cd+/uPdmuxWeBzyzRn2Vi3mwP5m9B7IiIIvsBbwL9zONm+EiD3BzfLFNfn8nlrPUz4zdOXx/jLywlv4XxZsm6Ny7rqMY/jJ2SVvwAABAASURBVN/+5HEP/XMG0NlhT54TEW4KGL/xuo0IGX8Evg/PBDY5fmXuO3zV83NK9DEOFIxSAcYmIEtyu4CflkIjyDtZoYr5hiZyKawb+mqcuUfbk9Qwrs/aA56PUqUhNjKsajVcGz+GwV8mMNZyDNoWelyAW6YLxxbkbfpErEg5OHjY1+XLlzRBn5bBd7/7Xf3X//X/Wf/tf/uvygn3Ebr1ifACXXX4htsetuD5DfGuxR46YkufvHCB4qmqErXPWAMOwSBVjmfHR0c68dcMyGOJzgobtq593SEP6+MM2o/IPuVU+HHfnPwXKSshVx9mTKczuOMv7FZVrRRJzhfvv/9++d+Qj1hzgR0xQjlnN6ipLfi8Zss61qfB+D8KZ7RUVVVs1bnBb7E+85nP6JOf/KTc36ILxzrXAzNo8Vq+Nz7b6ZSNuNc1BDRHWBuFDEXEh2B+3OvxptnjHW/cbzq9lvts64YWut03oZ603dZNI5ARq+bUOzM2QAviwKrACTT48MUwxdZ8f8who99AOi5bJ9PjmQzHRyfoaKZj9HRyQh+HisfUT8ezhfw71A/IP2dwSDF8yP0x8XaG/6+iU5uylko6nq/0cP9Idx7u6Z3rt/UaRfcf/Mk39bt//Cf61htv6rW339Xr776rm8SLBbbpTYp/r7xlNyHWNXVFHDpWSwxrcmidGJT8nyD4PzT42AvP6xqB6eqVy/L1K594WS9+7IUCX/yhL+gTL39cTz5xTS9//CVeC36sBCkbqhViYWYMwcr19ZATmfF4rKap5SCWc1Ifo7WQfe9A7yBhQZ0FioQi3W8wjgw+K9xzDL63grye57m1Ydix3Hq+xxmfxxqH+8/GmTaD+9z6ecSpsXieFd7r9YoBer77HMCM10ZhvL72PNNhPKZ1yU655aTmNsH8mF30Iac1GUfdZqf01NNP6kd+5Ev6ys/+jL78Uz+tH/yBzxc5Wt4XceicE8Y1Vd2rtctrLZ8StgSPKUb/6NEOTtUhwx6F+iOllCkIDooRrm9s6AInkpaPHfOEHbAUOKA+nLPGjs3Jf+mf1MXQjNM46rpBFwP0stQMI0zIPaUoxYsNRKyfkEvFicUZ324jQqefUMvOTZxILAk6lq/p6Ag2NjSfSiz8qoUioq4a6Pd6fUVECVgMK3R6bIujtzhdg6N5vpOIN1e+N1i3c4qPjhMMJxzTuUTertB7BMqmqZXBW6VU2gSJVQ4CZKPRsF9gTKHtBGt+GAYdHUXbjER6oilyS0zyM/O9IBAvCeKGBQHd7Zw2IfuIKPJyUMokh6qqlegzH+bJsolIpS+l5Ft0gTZ56IAypGAxj+b3DO+Z3BxEnEg8pm6aEhgXBNiaJBoRijCAGzoyfvFvg22XWF3sY04w38A+Ll26rE2KMhdnpmcOH7ZnB0CvXxGA3dp2jC8isIG6BHp/193+ahlbvxGBzfSLLs2Y6fZc82IfmBIMvcYpHiHfebEvj/N40zfH1iwr82WarF8/N363xnXWmlbj8v3xEQGLYJZSIJcluGelRdRyn23EOD3W8/zWprJu0JHXw8S0ZH7d62kNuSzYEHTw0wl8PBwOx0qZOIVNL4EeRdE6RfDa+gZBf67bd+7q0c4ufrdiXKWM3OqmUQ98GV1Yp17f/V7P8rRsBrY/ituWtS0b+0VEUsX8GQlgk1MXy8U4bH+z+ZRnudiM8U2RqWXkuWNiaUQU/6nqijdDDUVlpW1Ou1988WN65umnNMOWW2z3iKLCNEREwWcZGY4pGBcklD2KSMtsi6LdX/NwrO4oPlYkhRG+Yj1YjmNot52bZvOaUobnPtDTgI2NxxxRCBxQtPt/ScXwdYli5/d+//f14ksvqcJ2jygQ/VU4f5f5gIOABa90VWQA/c1pTBix+R0iqz5FTq9XF/xer4eMB8jYvw1gxSv8bjVV0ly9aqm9Rzd0tH8bvs/p3/srv6T/5d/7O/qP/sO/qWefvqz5dFd1blWRMsWcw92HWiHbc1vrWpCg6yrLbwaapi4yfOett9VhE0v8YwV9J8hvPl3o5PBYRweH4DuRi+5EDCKsgztrRZyYgUsUaJaD5ddSqFnOEZKhYh1/7cR5zjrvszlOiSSOTCy3FWt682Hd+pnl3hEr3O9xvnbrfo+x7/reReQf/dEf6etf/zoHOfeKX9pWvI717uBa5mKbKWd5Tn7c+lqPPxFRnvltZIokdQL4BxpgQZnbzJjS+hrw6XRAt6Ej9uNY6sFTOaXG5wZVpX7K6oGvUXzYDjwG/x3SP+R6BKzVldabntawgwmb2j5zK9bDAcrBDOJWApd5CeamnJWZI4+RThvstgPcNaNgsi5cUB9wunqe08pLvBEy2PaX2P4Rus05kFmjI/J0xfWQuqRXZ/WarMsXz9NW5IVjnfirZGsTeYPbxw4jkjpylX1zSYxdEp9X+FtEKOIUcobGx5Dg0aDHn0Q86hSyLVR1w+bgiFjW8jTkuNFZ7uCxvs2H1znFl5Tgn4GKCNk3bA898p/Huv9s7tm12zP46LMDNozeiK2trZXc4GdiXfPh9Ry3Ik55MW7TcUpDlttIqdBwhtut58yRhU+9Ozr8dtLXzmnO5/cpRr2u4dGjR+UtjK+PiB27u7tyrvGbQo978OCBPMb9BtPqsc4xjlknxLgT9GKwnmfEyAWxdE5RfQYziuzZyVxz+hfUPYvZslxPGTOlvxTmXM+osRbocYHfL/DnOXWG+Zhj1wsYWXShE9TTVn0dzFrtHM91m8L7O2+9qz/69vf0NU69v/qt7+oPv/NdffDwkW5Qr71165buEw8XOaltKq2apL3ZoeaJ8h25kmArBJkIoH2tr68hro6kvY8BLGUD9Zg+Bllj6GdG6/957emnn9ZVinMHASsioYgKh/G1x9pIhQcbh+dZOH7mwmNjY5O1NorhWKEnCNHPagL0EmYNTdOU5OLrlqRow2gxdoOvIRT6ECTCsiLOlGIlOvgY74xdkK/93P1ex/0LjMMQEUbzIUSc3nuNJY5keryWr82fwYrfozCOCNkgfFL/5S//tH7yJ/+svsQJ9auvflaf+9yreu65Z1VXGefKyDdYo4WfKU5+CN0LDUguDrKm6w+/+tUii5SyBiS8bU6IDD4Bc5+dwwluCj8LThAM5i3CeEV8agkOU41GY3bj6+V6iRx7BDFiEWuHfQqnTez8J6y/0oDib0WyWBE8zWMEY4p8VzLWjonmPxM8zvQKojJXjEiR4KuiAOvBY60I5nfi+bLQ43lLZNjhzJb5EUWT18oEnWCu+DjIWJYGbjnRHxZ8EaGEPTlgTig0hB1ZThGhERu5PoHGuGwjtjNvbC5evMAG5HwpQDymytBHkOIvm4OFVgTbjoS4wKn8NZ7p9Ih+aEUG7psTrBfYkoNoixzMs9dI0JFSlhSKSJIC/roiT//jANxhn75OjI0I+eO5p3obyP0ZOVqevo4IRRhPW56ZvzPbdECrmxp0nc7m9Aj25rVCdp5vMH1u59CMiDWkODL+I3bqB3Z4ZH9IQBshP/+vWT4NuH7jhip8zGt4vu0vIso6vje9XtPfc7RtG791aP+xH3XYRPXYphOCddD3PPuS7fGMB88x/+7zdUUiNm0u8IzH+vYcxw7j8LprnHCMR2P1ScCbFMWDQV9DdO32TMcbvObr4Te+v3rtSvkVnlVVyfK3rdsvzmg9xN52OYl88OChTgiskXIpmN1vuXQKrdDbOrHI137ucShEHTK5c/euHnE66MSxxhsH+8sSX/EaEUkJfEes4fV936CjIT6VUmJTNpPUFVv1K/y6bvD9uSrkYPB4y8ayTMjRMdLysd79VZ4TTly8jotjyyljOy6EPd46WGLDM5LOA9NIgnqWYvupJ5+QD0smk5Guf/Ce3n7rjfJVtXv376iuMzqO8qYN1rTBm4wLFBYXLmzrC1/4vK5du6zjk8NTmrGj8WSNOXXhUQrmZgqDBfeptLZHb+T66KhuGl7Rv60/+MM/1I/+mT8jy+uD69d1H7p8cpexl05SpMQbpbH6FOoNcQlkBW+LT5p/8bEMKvTZskE5ISecsEFYG490WuR2apdTqUW23VQ3r7+t/Z37GnPq7V8j+Df/+l/W/+3/+n/RX/31v6gq5mrnR7p0YVP7u/e1xNf7TaaoXqqGnhUx9FnebBzs74FzIcuTx8IgNOxVzJcQmXJE6QviwYqcsST+NlWlllhi3iMJm5oTS/syH3P0Yh0J3dsWdikmzIfltW4bYiPn2GKICHLAgHi9JtsM7Ms+c0wx7vuIAGdb4uk+bxiMw7bgE8+ze4/3PI8fgNvXIhi02Gm55p+OexpFRAFfe/0l8SEidCZzzzP/PpGuU1ZmXoLvCuX1QnLBPIL3MfFjDZ2vo8Nx1WhI3xD79PMeyA198Pp+mBPz4BMbH+bQhLGTutIaOEqLz7jQ7jE/M9e0mifTxy3ktAV8DRmIlX+JQaa1oxqPCDmG+atdlptt59KlS/rN3/zN8l31X/7lX9bly5cLjyf4C8O5rsiPx6DsVEETUtZw0JPfcI6GffQx0TFFuQ+/TEeuag16A1VsyFFrsX9vnFfkVz+PCHDWsn4yfESAEbmZF0OG5wZ5lefgaohvjhuRVPQREfLHfLs1joSvGLfnu9/X5s2xcmNjg9ppvWwCPDYi5PERp3gi4kO8Z3Nds3iM4+4D/NL4PNf4Ga0Oet3nMabPa0WE/ImIgt/PDIEuxcdzm35PFfrMVZZjl5/N8IEVPj2gjjHPHsdwuY04lZUUxMh5kZvXMjTIyFAhI69jEB+3pvUMKuR5CvgzNgpiGQKcKRL/MgkzCRoOqv2I59x85G8wyiOD8R05YEW8WVqfjPH3waNulNDTHDxz1uiwc7EpnHdJ8zZ4Z1ZpugrduPdQv/e1P9Fvf/WPOPH+mv7F7/yOvvn669rFh/exNweRTL5KTnwRwQ7rEOM7UUSU4GcFnRDo7IRHJGv/Jyn+Ptp1AqiVZuPe5vWrjdjJMOdEkDgteh0EbPjvvfdeSS4NAhySgMTHxfDe3j7Mdxj0Gk4yKMHExQKP1YMZr2mlOKhkDNcG4OR8xCmD2yUBwn0eY0WejXG/8XjeGXiMefG9n3ue1znrd1/CqI3H6/rZ2Rjj9Twbt3k4pHjx+h5raDGmnJLOI4ex+cNYfQqTQOKg3BHsmqbWgGTUcup9hPN6s7Hk9GjK69H79+9xKnFXNvwOD3YytxOhV7lo8g939foDXSRwuCAYTcY42EYJvNaNi5MNEqaDO0uWArpH8MsUY2ucaBtcqFcYrroo85wcvUbKCX0fq35stObdPJovQ9Ori+OYR8ugg6iIKPZh+RjoUssp4IIT7Dm7xxWn2BGh6jFOt4EhS4FttGX9FqNOyCzCwagrfS4oPMa0p5TZiBzpCF2Lsbdv3io2lJiTU1JOSR1ybovsQxXZsACOnnPwPMrzFTayooDukHtHYPZ4tx7jX3dYeWw+tVmPkzrVNTwTNMSnZY0OBt3997dLAAAQAElEQVS3Qo8ttPQJtk3dk3n1DlnINEVmdABSRChBn0F8PN92HxHwv/rwuXEOBgNZ3sbdQV/OmYSy/HBMjwR0Kr8ofRGPW9GyLqTJNJ2uFUWOM06Nz+zfdmo/9EbFv3fX7ZUrV1hjpdfffEN37t2Vg2QLn17H63nOITbuguDixYsEwpl8wuB+01cjm4hg3ZVMs9decBrQQUxEyHhO+ekY0zKmU0Rg/wN5vosOn2A4IY4o5pwQtzlZNdguHU/86+XceiM/Gg/V9GqKsyH+0AdHoKNKjjc1tHitRND3250LF07pnVII7XNyU9cNMlmVU+kFATQi8fZooYr+uteoh7+ukbACX9nZ2YPPXegcgb/BHx/y6vam7H9Oroa6apRTJdu4g7IiKeNX9s8eunTRvKAQq7D9JbYXEbJ8HDvUidPTmpPQJXZ9KH/FI+QP/6L7JSe2sKGcE/z2aDOF21APOCl5/4PrevPtt+WTzA/K/3Z2R+/z2vKdt9/So4cP9IAYMiOo94mx9+7eFig0ILB/7tVP68mnrkGD5Pgw41TXX2WrGHCZk+fdnUd6443X9Cdf/yP94Vd/T9/+7rf02mvf1c2b18v/sPbtb3+rrOmizl8xuc/J1Pvvvyfbwj7F6UPWfuutN/Xee+8iq+ulgPdhyozNqsdZFjnnklcaaBuwYVogl0NyycJ+iXxGvGat61oRqejKccCys14tHccm+4/tcUlh6z77scf42TZvbKokHe4+0rhfa33U097DW3rx+Sf0d/+nv6nf/B/9Lf38V35CAyrFOrcU08dqkXWdko45rW7Q3/bWhmbE4ilvI62nAu1SicVqlJLRT81NU1UKYkCPtqmysgfiO5Ztg6/6NCzXlWzH5rtHn2l3rD2CZ9u+fbNPf7/pqVc36GWuqqrksfaHBjl5rmVnHiGhxHT7l/FaLgna7dfus1yM2zZnHM7JniNk69a+/VHwHPe7/bAf2xTyN44C6Cz7HqiRwgD/GKSsYao1zrVG+MAI7kc8GzFmqFAfudTEyIz91+i2h8wGSRpXSSNk9achaVJn+s+eVfIagSxNlwsj0+ZrQ2Z+REgpLHGJ4pp/sPOkHFneUNhuqqou9cQGm+YEvf6h5c3NrVJk+0BwQA725nww7GtB/s3Q9uDBPd3C3l1g+4d3vUGt0aGXG7NZFSv60GJFEZZylmNKRh4B3x30OsfMORX1c+vG9FpvBt+bj1zm1UrorX5s66bVeFPKsBKKCGXGRcSHcbNFphGpxFDxiQgZp+snnwA/fPhQ1n2At4VOUgKS6eSfofH1GZQYz/N9Tvn9ixemFMEPHj3UAbXI/PEBjenwWi185pTgs5ZpdL/4RHyfxsRzwxn+GTha4v/K8gDMu+ky7slkIv/WHsdk+4fnGTIyTPA2HIw0GAzLWl4/pSxDRCgjD9t0xOnaiXXFxzJuWeesTSmYE4xP4MmPoSr3npOYnxSMScopqQJvTknuj0gSRXOokiGlSuLKLuGvL54Qy5igPgdVYt6c+qZqBqqbIfEqkGqlOfXPaH1T440tVf2hTngr9tqbb+n3Kbxfe/NtfYMT72+/9oa/ZtXJBDkh2FEdSK1QBwkz6nsnX4/ZIilevXpV/k6pg4ID9w4B2ye6RyjOxV+Hk3mejapDARaKISJKQBkTXP18joHu7x8UY6mqSg40XsNBRmjRfREBQ0sKwhMd7B/KCdq0GfeA5GYwzcZncL/nGU9EyB8rzOB+0+w55s3zPN40epzneNxZ6+szOCJQ7nOiYCOKOKXJdBhfTqELF87LycXfqXTRPMf4vE6Exy708NEDXpHcIbBOWaol+exrb39Xc4J+Quk7nHqknCkEZurxirHgxRgZLDvUPnI6ODxgJ70sjveQBGy6nQC95oAgUhGQjMs0m17TgPiL7M7ovnDhQknkToZnwWZFYDwNVpzqkAgjQhFRHN7PAv5WBFHjNj1uvYZ16n7jXhBgfe3nZxBhPImNVF8pZegWtlppRiFk2s7mzLGD0WhcNhAZnlsCzHA4kn9Aa4COXfBNMHTb4YKiLtQpp6RgoRW0D+G919T4QxKksk4rYYOZmxqZtIzhGIuulZbM96n2gmDjxG04Ydd5woayxXlzTrKdJOZavqbV/C0p1DroSikXXtxmaI1IkqDEnknr/ih9UkpJDYnTrSECylHIEhl7rYgogdN2uEK+HXzZB3zvYLqPvZkG31ckEeNIrO/rum7g1TLtsIkFwWoArlaeZ1ym2+DkbBxnSd7X1554Qk8++WTxJX/n0z5lejw3Ioq+7O/uz9ik1/c837vfhYXvPcfXXs/XH22rqiq8N/BvHF7fYHocO6xT6zYhI8vDurUO5vhNywbK/QoV2+1RmLiwNh05o2N0A5nEhQXPjwv/nm+azp+/ILcHFFFz7MobzfX1DU69L2iD2IVlKEFbTaGzJKnssuE33L13n9PXh/rOd7+nd959T/6qyMHhEbZQK1KWxy6wgcR1kT1tSkkusBLXTrQdBKPesv4CPnpNoxQhXw/w6RU6duKpsRvz6jn20yPi5gobXTJnjcTk4ukihXANjY6VmB36Hcq/5tM/MO3nT1y7Kn+NbzY9UcZuXPgd7O2oh70f7u3qhNfir33vO5zKHajXOHm0Ojk+1PoafrYxodDfg7ek9fWxnnr6Cb36uU/rwsVtXbh0Xp/97Gf0+c+/Wr7H6f8cxW/mnn/++WIX3qg9/cxT+vwPfE6feOVlff4HP68vfvGH9KM/8sP64S9+QT/6oz+in/7pn4LW58pp2/PMe/HFF5WR+QK7jxSyvivs2Tazy9uGBYmJvbC8mWnqRlXKysit19TkhCE0rumI2BcRhYajoxNkbDydbvq/VkZ3927d1HtsPL73nW/q+ntv64N3X9eDux/oysUN/fAXPqO//5/9zzgMWaNQXqhfV8JZJATrQumF557Xp155RZ/77Gf1Qz/4qq5c2uYU/Lwunt/QNU5Cn3v2Gb3Am8mr6GTIBmbMhiGw0bXxGNnW8Dkumw9vDu2/x8STjN9U8Hyq55UStrIgRtonBxyc+NkKe3DRbTkYhmz8bOtN08jgsR7jZ8dspAzGYft2v1uP83P3H5Gj3JdyLoWSkFdEyLR4fUNEFFrcdwYRgTw7hgf89GT6GmzUp9o99NTPtYZVU4rhfsrqi5iuUJ8c3etE0cxz1uxh/A0xtKHt83wAz0P6x3VFUZ01zAkcAa6kPnbQT50a2y5jG3Am9JEkRYT8Ab1cwBlYRilnVeCCIQW4MvehUIqslrni2j7lOOHY8od/+FXt7u6Wjc/TTz+tdd4meM6CuOANYVVl+K114fy2rly+yHWlCryOP342xheNyzK1zS54AyLWaGrLqF82zjmlUugv0e38I3lNfLyW57vG4BaTWxU6W2Rk/VmfvjZvxu91EvhsG24joujRY/0sIuR+z1kRL3xtPgNZ+rkef/z88aUivq/bAfZ169YtNtdvsDG+UXSeci5jckrIMU6Ba9MegXQfg/h4PUPGrv3cEBFya5oNvm6I1742T7Z/x7zNrU3Ztlms+MqcWOfCewkfEUXrkrxeUjy+x4wKPRU01qzp1pBT0of39If5x45acn5HqxD/litaqQVRkQ+t+PjaMlrhfy2FMyRQHrBul9VRdLcYnjcNS57PVwst2XT7P5xLOcu6TMFYZTW5UU6VIpJqYrUhUlZVNxqOJlJkDh/2ND1ZcDC3Uupz9D+jcnfBfMCuZ04RsnBBAgUR0hGJwInOJ0zb21sY7BrF34NyEuvdoQOECbcSJhink+loNGQnPtaVK5dpJ2qaRn7eQJDH13VTDG+BgbrfRnfAKZSFYIW49b1P03ySckQQyTC6trYmJ2qDi36vtbGxAU3rBOWRjNvGNyYI2rE8pmFtg/H+/4O6ruX1bBQGK8Dg6x1eG7vgMcxwJBuPWz8XH4+xSv2TshcvXUDgNcmgJxuST/RdBB/x6lOoHHtA6MckuX05wNfw07B2qjKF+MMyxzu/u7wKfsBu9b5/rRcFoGlzsX3ARuPmjZt6/fU3KOrfl2myjNw+5HTpCD3N0KOLDhv6kGLV+GwI/iGxXU6h+hSuVV1JCeJNE0R5bM4JGbQFfG+ZRIQiougtYdwOGhGnjpuh/Qws07M5nmd6LScHJsvn+PiEjcVhSbDWjRRaUeS0bQfurB42YfwtAeh03qIU46dzj4tcXOD5FC2g9wx/4rpGdg5wtiMHSMgDe6cVzuGNxJJTMPcJXpecYrT0N02twaBfoEYWpl18ztZeYPumx8/MY6EVehlSeFg8ttmqqtXCg+kxBCtHpNJn3t1Xo1/jcFtVlXwdEQWPbWSGTRmv+z1+hQxWJPEBevIbjSF+NOOU2uOOHydby8VgPRta5vjea5i2999/XxGhZ555pviEn/uZbdZgX7B/+Pfw2j9u3rxZTjBNg59ZDqbFuN0ap1s/jzil3c9M09kzzzFug8dZfr62fTrZuc9FmvmyHXme+0yb+Td4Ts7FMAlollWSdew+rzXDts1Hjc587TjV42S6RsYRUQK4ry37Hm91XCzff/BQ7773fimefTLs/z3uIZvUPTau/uGVm7du6979B0KNGk/WWC8DFX4QaunMmWuIczI00MXdmQxmrDlTpIR1hRC6zNcx9t6iEwfkPnREGFdb/HVvbw/cUoqMD6zUMc6xwIlafIYkwxEn/WMOI+YUBBcvXVYPHF2rslZKWQOKduO5z0l2rzktDmYUd5PxUK984uPa2lzXlUsX9cUvfEHbmxuqqqSrVy7pmaef1Cd4/goF8g/+4Of1F//iL+kLtP7ayKc+9QmK42f1pS99kYL7nE444c05KeNfti3HW+ttSU64SVHrmDcjT0wp9K9ff7/kiLqutEbh7lPDa2wEfPhw/foHJR66b/bY1o+JaUfE8xq9FTksOjbAEqgVJLCIhOxb/H6qk5NDffD+u/oAPO/xdvSNN97Se+9d17vvXNf1D+5oNl3paP9I+zu76ijkM5rw10Pq3Ck6dAPcu/OBdh7eRibbWsyOVYW8ijJ6mZ1M5a8ovfKJT+hVNhivfvazukJxfYm3OVd5+3ORA5SL587pKn1PcMC0SbE2wScb4l+NfJoKntHVs88+W/Jcpt/6s39Ybrb3hvwTEbI/WIYXOOzwRtfPrEf7iOObodgN9uRxEVHk4HkGP7fMPMa43dpeIkL2T4P4RIQWFDJ0yvQYKuhM4I0IRnzkL/c+AV0gfG+EjDPRV8GHi5maORX3De0QfY3qRhPi9Tpv9jY5idwmxwx41pPkQtvtAP0NmW/opaC4zurnpF4ONSFl4lvFzsqeVYfoS6pTVlbwR/jGKT+mxeCTRYOvO33/Y99pwVMKKfzDfn/MJmxF8eST0mPipb/L3iB/vzmzXofE1QY+avzaG1vb5UsvvagtagjbQgttc+x6hTwMffxxCI+u0eyPHQGgqmqK7B5+ONRoOFYFroDyJYV4y2bcFGb4TykrkMWKBgJH/gAAEABJREFUgs1xoQOJr82HaZtO5+i3U0J+7vMzz40IN8Velti06c/gc6dxCBv3dQutfu5r90eEIsK3pY04vbadzbGHiFCFHRiX7cjrOneGotDRcjKbUi5jjOSjOCPCXYXWDC35MR5f9yis00d4KLwy2rQ59tvGTYPxFeCZ57sgr+uGu0DnlXKqoSTDHv6/EjlyVWKe3x5/FJZszE2rKIjFjFadVtFqqdWHUO6xDRfIrR7/IYhaZn8aOnVtBirknagbQqgJtEmZeFYDAe52NZfjytp4qBpeM4Ma2tS26qgpKmy7Qx8+1LPvtPSvsIUh9jGfEaMOZ0p37t5RBcLReCR/VhiGg6Id2woaYmwZ4VpYFqgF6UDggGHFOVB4jp/bcCeTMUFnrB5J0Pg83mDBG4z7LFAMKHgclCz4HgrzUf2tO7d1/eYNdgM7BNsFuNa0vb2tS+w6vaYDmemw0ozf+Ly++0xPjSOZ3ohQRGhM0W3wvD5Jys/PxjXQWPdqjdfG2tzeVJ/TiimFjRPx0fEUwYtT5iWvmlo1BJcBTheJoIC8aua2KO88wdgFv+np0XdC8iHKK+ckJya3GfklFNMjaW7wimFjY1N13SORzDRlnQOSRYUD9znt8GsdF0vv8Hr4tddf05u8nn39jdf17e98W7du3ypFq/H5twZ4zSMS1wMKChcQNyjEDXfu3is/xDWbLeSCwnDu3Hn1WL/FSI4pBqRQlTFuZCSgGAe6jziVG/aL0XfQd0Lgnp1eT6ck1SP0MscwV/LHO1MnziOS/Ywi1fYf8Ot1/H3XIwLelCRbN43OceLok4IMr8SsssSSNS1zj50TrFxsmhb3n8HB4aF8oq+ADN4t+lfOVU2lXGf1erRJnCwsCp0OlEsK7ESQtz5qdGXZRwRJv6/z58/LReYTnOw6AD/PqZvvNwi2FQHEMs05lbFN05TNW0pJ7k/gtKO6wJhR+K0IyO7L8GuAPIqGJQXADBktCGCtPDc7GEdSXTcaEOzdt4Jvtz59tT52Od27z+v5m5w6eJP21ltv6Rvf/KbefPtNvfPOOxQY7+ndd9/R25zc+XfFfkCBcxM/uUmh7F8Z+QY2csApuPm5wgbXNC7Qh9eZIf+IkPlrWTegJaWsyXhNL7zwMY1GY3C/J/8Xxk5YGX5MZ8TpnE6S9Wz9LNl0nM13O53O8JNWKedySu7N8UM2ihFRNsA+TbLMvel0THEMqPFRxwBfr6DnVLaJVaQZcp0DC972dASxcmqL3C3bGfbXEcTKye/aGvKsxSOZXscq+4Dp90+d3+C08+GjXeiqZVtr+WeKb/uHG69fvyl/fa2HP9jnLl68hL4HUiTZJ5xA3e/xK+bxlziwkH/a3ba8IIi6PaRgnDqJpaQukBX+Xze1huOhDjhV9uvZXYrrPfRSwbP/g4wZBfSMzdoBJ+YDYuuYAt/6H6KDGUkeNCSYE7UEbttxg6/klHT/3j29x2n7rnkScY2C/AqF+LOcMF+7dhm7m8mvvy9eOKfnn3tGdRX62S//lP7qX/l1ffYzn9SzzzxZTu8ucyCwfW6TU5YTHUKjbcSys777vR528K6+9idf0ze//U0d49P3HzzgBOy6Zuhjg8LdbyN8eHDIxt7+NeFwZQHdPiXssI0333hDX//61+X+jY11eWPr/whnalycPluPUqeIgM8pfiVi/a7efusdfetb39Z3eavw1ltvF3v/4IPrspysuxW4recLFKoTZEYY08HegYyvrrI65NWyme7VSTlWOj7c1btvv6YnrlxUJgVf2FqnGJ9rNOwjm6QOu+v3Gs2J18fI4fBwnzdCe+g/8UbgSE6kHXoqyZS243TLtuiv3Fg3K3zfb92eZUO74Llt+olr13Tl8hU5H/je/R05IqG/yxTrpt351q/x15HNmNxkXzlg4+evOtgnWuzb43voIiJ0jkLf9+Z9iv2Lz4oxHUbp/hY+IkIRoTm22FkwXDOs/DW+0sed2xXjTZfBG7wV9thhzyt4mJFL5vizPTEbB7gso15dq6kq5FYVX/Mj6xCUyG+mJX7VOuZS3DSd1GfAAMccuAX6CjWAC5TEJERiC5CQSwJvQn88lp8xHNQd9t+q9UA/8BxoMf2C94gk8063EhM8LhQ8aotNOc455rz22mtyfPRY9zneWB6WZUNst/7M3wL77fVqreChhhaPsXyM37XHAD81Dq/TYWcrCmDL3Ws3TQ+ZVAyFgoCDLgSpcnFofS7Iwcv58vEYhkHnMRs8RE4JKJkm95qmiCi8B3i8nsHPvg+dIkIphyKzVgr5U+Tii4+A+wwzYr9tyXq3DFrk52v396mHjKHFlleAp2fiOMopsvR9hEf46hQiQsl6Y1zKWf50/OM1jM/PuFWFzfjasIa/Gq9jjOsw07AgNy2wuWM2R1NsboYNGebYo59LrGvEskg6ZPr4hvuIUESIfxTIoEXg9gmDrw3MQL78y7Byz5iIYMpHIFuGxIKAD3hScF8g5E9EyAcb3qBBADXGijzRV2LNE+LZEh4G1Gwf1eEcH7T86qqRv166YGNwSKxPm7xSZXU/04Dd+hCjsoLM7AqnrAj0KWUKrGOMYgXx0oSdfQslLvCuX78uj7MA3bpYuMup7O7uro5dZBEcDimUrFhEJgsX+imAR+BbqsKwvd7DR4/K76o9wdlTSkq5kk/cDFZgjeJcwK5IvioO2GEMK2WYDuTT9Gr1Bz0NCKSj8VA9XvMlDNKMe00Lw/S5dZ/bFjxtt9Bsfqyj4wPoPaKoXiKOSinheKtQzn1JlboOhQABbUu8xDh94ujgmXIu81qU2RC8O6RZlSKwYa5U143Gk3VwNqrqvkK17t3d0RuvvaPvffdNLeatUlSIJ+Qfulhbc4Jq5BPoJTro4RBr62vgmMBXT0KAG5tbJMpjTsN3tXd4rDv3Hurhzp4ekIjv3ntAoX1Pdyi4Hz7aobi8KBdTKWXVudF4OKatZSOAFfQnHYJjd3dffr30HkW+A9R1Et1tinvrsSXALAkwCxxiik6Pjo5LsXKIET3k5H+PZHHj5i0ZTngeyCRy0oCCoCZpNPDg+z3emuzs7WpKcGslLUsCrYqM+hht0/SU0P0Cvo33gxvX4elhKeYyOG0vNbJFDdA/Q+5z2qmqKhVYX5/o4sXzevLJa7p27Qq8ny8Fn2U6ZKNkXaAmAvJMUlDYgQOHt/2uY9feOJ7ax6LYl/lusK3haICdTNFsq7qpFElKWaw/g7YFdhJgY2OC/S4JFrwZVYuTrQiyS4LtEW8kbiDPu3fuIrc91p8i91YNAb+uavSfoL+WZTxem2idk8kBa9as3XFCZ6iarEQB1bJ7F55Y4TsL5HjCW5ON9bXyw7frtAsCwCks5E9VVSUJzwkCKxTu3+tsPSYYaJD3tSee1Cdf+ZQ21jdKYvJbEj8zWD+WV9EVQXq57OC5o7AztJojO9vDjRs38KFjNiYjXaIA9MYloy/jsk9XdYWOKy2g10VXtt8izQXJzZvTIwo3/4DqkoKmJWHfZcPdNDX6mRa/nFF8e/NwzCbxDjI03L19p3xP+f7d2+ohx4r1Lly4pPl8pcFwoqrqKaUaGQ90fDRVzX2D/41HPMuN5pwqWd7HxCkH+YikI/R3yP0c3dVNH90KffdkhdsuEzIXtM/ge44/2NZn8LBPsbazv6sjTk33jw/lvj762zx/Tlts7rYvXNTLn/yU7nCC/o/+8X+jBw93NMUu7KP3KGYvXLzAifCa/IYx2EyuTUY65C3UBvZ8TPz8+Isv6eWXPq4v/tAX9elPfVo/89M/o1dffVUvvvQxfeKVj+sXf/Hn2Si9p0sXzyHjKUXojmbTI/3JH/+Bvvedbwr3oP9YO4/ua3fnge4/uKONjTV98N4HBapcyXr84IMPNOaUdpf4PSNJ30G2Dx49wJeuFtu0jnb3dogtt+WxDXLf29vXmI3Ce7w9cN64cuUqOMbYwlBrbIgODw9KLK9y0gK5vUt8uc+J/LvvvaPr+PdsPpV/V+61a09QWJ6Hri3mbTLnPIcs51XXPWzghMQ1hf6HOjzYZb0exfyAuDaU6WyamnGZw4tDrU2GWl8b6dKFbT24e0vr6OEche0WftVxOrVk09Dr1+DZU+bEKvCnGgGNOGjB6dUgi8QJ3xj9r/eHmrAhmxCbMnrxYdKM+V7v6tUrhZ7bHHC8+drr+g4bhQM2VWenp+Z3RRyrqgxP6xTy+2rJOQfI47vf+662z23rCXg+JpZuEs+96bav1XWjlDL8NMhgGz7XmCds0b63Qk/EHOJmH5oiJex9roiQPy3ruc1VVfTVgfCjYP34PiJYIylJqsHRS5UaIOGTLUVX0Jpuy9YHYEdsSI7Q0+HiRAfADrb1kFh+hD4VlUKZk+u+/JtHfJo9YN0+8WIgyV8nGcHTAHn2e0MNyYW5GarDH5fIpiZfr1hvxVghH4PXT5HcA+6AzqQqssRVBW8V+ILnHeNNcxAPF4spspjp+ORI9uler6d//a//tTzeNtdBU0SUZ/5hY29ijvFVof/57ERNneViu1dXJZ706hp7naOHSrlOWmI7CzZzHfFpRjxyrvDmfoYfLzlJn9J2FNpL/6YvikfHlwV98+lC3iCfHM80J67c460aB50CqQJby4D1LQXFXOcyR1WCV3gzzQZZPuh2UeJjhz109LhXSujvTK85Z3m876uqUk1uWXGAhenKbY6EBKOAbTMCHKyTUzA2lQ1oBQ5uxZOCK4E/pcx9cE8DnQGervOIUPB81UIP97bdAW87RsSDre1z8rVl7Q3LxsaGNoHtrc3SnsP+t89tYeObBTY3N+T8tUG75THbPGPMOvfjtYlGHOIOxyM1/Z7qXqMG/TZ1T0OvNxzJRW+v6aE7Q199DkfrqiGmDsgHI/UZ18Nn3I4p/tfI95scOmxf3NJki9g7HmiILY5ZZzQaEVvG8BvCjFWDt88afQ7KesSJqJIWyO2YfOHn1uGfAmz0VEadEvJJOecSELdccCPDI5I2jeYk5ROQOBE5OM4IunOcqq5rFm7ln8bfPzhEyJmgOpEFLIWWJPIVQWBOsXHEic8cPE3TyBARjKuUcyI4TgtEBMa8KOsNYa5HQbaC8uFwqIYAZ4OJCPmzJKHNMPAFhYRgssZJB4M+jAQ0rcAzJwidUDQeEtQOSruAZsOSpHiKK+F4tRoEZ0c0P0sCi9fMVSWxlk+sDLABP516BFvEVQLdDL5WGJVp9RgrzH1V3WD4ofTYaTpBUyfNMfIHONatW3dITDf1rW9+V7/7e3+o115/S8cnc+i2TBqtCOwp5TJ+iUPVTaMKWXudujFuqcWyO/BmnMfgNXvIyEY9wXAaAtkKolvoi0gKQMAhenjIRsb6MDgx3uN0yUXfW2++rdvQdnBwhLxOYYauxVoN6xv6GHWKINGd8Fr5BJksgYUczE4Ya1pMl+VimdznhH2FDsXadsIlNB1RINlefEI1ZY6fn/FjGfn5Lgnb4KJ9SkHv5ynnIpvyYkAAABAASURBVIeUsxLGXfdqVU3F6eIx/ZkkNCY5b+sKp7hPPvmELrpgwSlrgmVKCRubYW8Zpxmpj23ZHl1QOBj1ej1V6NxO5WeZNa7yitj2YjktsLMKG1uhD89rmqbg8LwRm9KcE7Y/Bn/SCX7jOcIum7pRTpWCPw8fPCq2GBFyIXuO4HOetwsbBJyR7R07dJGzyVuO85xe+eQrQXeGljPbPmunJLrIAQ09ga7owM+e4HTeJ8c99GQaTKvnpwQFIcYt5fsG+lv0EmGbO/XjDP895FA3TdmUfPrTn9aAYOIN1xEFp+fYDuumUa5qLdHlPieJDygY77GR2+Uk3sW05eiiap3gZfodO2bouWX8lDhyjA36bYM3LvZjF1/+2Q73HZMYT6bH6GqqE04KHj58gD8sdUCh6cS3oDjv2Oj1oXONU8BzW9sybG5uakDQdewaoY+6Rj8EV/tBJsAqcvEnSJCvc0YnkYQIJCVkmIWZPwYsmGcpZfr97BT8fElMWxI/FsQSx8CO2Q202DdzXZHiiRHEoTWKueF4rC2SwwXewE2436bQnrD5sc37JGsBHv/ml69/4xv6nd/7XWLB7xG3Fsh1qQpbm1Ko19g5GY+43C/8Xbp0XjdvfFC+GnL//l2S0oY2Nta0u/tIf/THX9Xb77zJJvBEGX37Kxv9Xs0J9lOqsJXL+MNFaFhQSPj3SR+wGdinUO44sLjH20z7zTVOYm2DHXHD38u2Lf34j/+4PvGJl/UDP/ADevnll9HLSdEJQU4jEtYXv/BDsq26KL/EKe4R/n3lyhU9+9zz6hGTpIDGTeZN1We8v19uP7fMttCfxzz99NPF5qq6hv45xf8D7WBPfutwH795+533dJPY5Hg14e2LabSPrIjXtp+UxAHQkezztpumqWXbOmLTltGjT5Tsc/bBC36bhr8Zx7VrV2UZNU0l25Zl3eG3K/x8A7/cJhdeZPw1+BpgUyPixgj9CvnMKbI9to/d2XA+eP8D5LIir9Xor5KLr32K7clkUvoipIRejokPQngtduw+2+shG6hXXvmEBvhbh6F5ju2sRh6ORxFBTD4s+KuqKvg9rsWA73KYpY98IqJ8PSll22/IPm1f9DyPN29uI6LMMp4OPGc0raCrLdDCViePLYAeV8xYMHaG3OfIaQ6KtsJ3GmhCNks8oG4a7E+qqOj6PDesE4/KD0fCd2Juol0xdk6hGoOeMkXNlPtD/Nt9qEyImNWE7CqukSsxJ6DBnX6jVVkO8OiCqI9O7DPmwZBz0iEbXr9VOyLeeOwu9vTbv/3bsqzNj/mOCI3xU1/vPHqou2zG9jn82ePA6IR5u+TKHd7K3bt3Vz5ocjw6wqZm1B7HxCrr0nZjW7OMLVvrzAVqQKhjXYZGF7k5oQ/6UiQtqAVm5DX7CrdIIwABtB0tIHiNMBZu+BsRigillJTyaUs3smkL6N/6RHx/fIYGlFlGRJz2+8Z8u80JjWB3rMytsaqsxVB5vZySjMPXhohTHBEhfzzD/RVx1bL2dUQUHH5uuaQ4XcOyn5EP9njD56/k7lnewAyZTolN3mwv2UR4I+O+E+cM8o8LWYMPNKbMN/i6AGMWxOQFNdkZzJFvAerOOWAa7FO+njH/DFwDnLC2347PlzPi1DH1zJGOWNNrT9koeeyK2G+9OXbbhvw1ph52N6LGGFL0C/7Mq2Xqtcyn65YlscRj2XdJ+D+yORXmEQZmYdlw7PDe7dl4ppxOenIPh1IIglxsTYvh7hFQzog65GTTBC0hLFi8z86hJkjZ4UcEuIiAkWMC4bIozwpscM4licf4fe2A49ZO4N2G1xe4zIQF5bXcmiEL2PePcArD7u5uoc24jNvrjkcTgv2GnJA3CKAbFDMuBlyYmjbTmVOtZIgKuiquM3AqE+PxWkscxDSsyNjDwajY7iNOjq9de1Lnzl+EJwem0M7Ovm7evKO33n5P3/r2d/XHX/s6ifBP9I1vfltvuKDlJM4Ki1SxQ+oXcMKuHEwiCKgtAbJfHLJu6lLULthc+HrAxmNEcJDHEfSszLputEShNggr2/KzzCxTg8c2yNjKtn4tozt37ugBJ2hOCOYtImSZhQK+M0F/yK5yQ330nXC0M5zGa5n6+/q9fgOdvbL7c6ALxvmZ16ocCAEnR9uO4Rjj9fqm0zL12BWy3OcU3Dr08xMKrBmG7/EzHML6FR/TZpyeFxHIviv0ut9vE/x9R9us9XOC43m+eT8D82Hwmt68mQ/zZFpBL+P2WqbP/J7n9DEi5Plew/bmft9bXqbDc903x8FPZXkoX0eEJhQE3r2bNp/sugje3jpX7NB+kAlKXtfxzfgiArkn+eM1jDcCbQDuMw0G95t287kgaZkO83Pp0qWyiViwKbAcZ8jQeBYEoDmBxjgMEeFGEVHA+LgsaxvnESc7TrYe5PUmFApundD38XPjcqLbJRkZTPsab14++5nP6i/8hV/SJzmttZ94rIt0+6QDXoetztFnYrGcEkntrr5BkXn79m1OK7dleVtWWxQ3Y+x7Az/19dWr16At6zKv3O2/a5yMWn72hbqp1PRqbLBRnyLFxZvp8+btCDuyfKxjGJU3vk4ILvIW+EoLgyuyufuW3EekYk+WAY+UIks4jO8N7nNbU/wYLDffGyznMz2c0Tek4J88pjXi1F57FOVn4207AVKeqEIe1DbqNTX2tlBdZ/yvR1yoNKeg88n2jNPDpldrd/8Rm/Nv61OfflmRVkq51WQy0Oc/91n9yJd+WP6OqQsA/8c1LhoePLivd99+W34z4N9O4rbfa1RTxK+wDZ+Sj4kpR5yu7lCwryi88Sy9//57vNW6UQ4srMd3331HjhsucHvwYV35FK/Ff29wknuDNxl13ZCgTnjTsSpf9ZiS7LzZdsHszfUuxU6kStbp9es35MSpCH3A9Xc42b1NTLLt2n8tz6qqkMMA/iZ66qmnSnvWP8fnbCMRQWF5oB0KJc+17Szgy7R4rfX1TWxkoOFoXePJhobDtRKrn33mWV1jM+0CXBSNS3wpUlbGL63P4XAEaWgIB/WbqZySKgqWmue2eSde02f/mGHXprnGNtznNiKI39ZlXfxSfCw347YNGHzt8d4seLP5/PPPov+5csYqKEL32Qyt8yaj49pjppwmtzYUilgfd55Q7P3e7/+uvva1P1ZDfDcu+6rlYNnYp5577jl88pMl7gzRc4KPiCi8RQRUSUEfHerEfbA2EMgCQhTooPVz7CXgL7OxyOg/mloddM6h54TCaFmttKxXin5oMOmVtwlrw54ucQp5ic3gUxfO6+nLl3SRk8uNzQmn2J3uHzzQzd07eu/+Td3kbcn76H+XU/1VJPHCTEpSj/UgB5uaq+lVqpss+8P589vId6bdnUe0c5n3Dg4UUobmOTHPuc2yaP5/jP33r21bdt+Jfceca629Tz7n5hxefvVCvapivQqsLlIURVHdsiUKgqCG3TZtwPDvBgz4D/AvhgGjbajlVguSWmq0WoGUKIlNSqJEFlsMVaz4Xr0c7rs533ty2Gktf75zn33rFluGve4ZZ641w5gjzzHn2mdfDjEs73fffU+4vHpsAC0nx6gN8gXLtodPWB8phQzzJFFe49Z4o7i2uqJLly8UeP755/TCC8+Xt4aXL1+S4RK2efrUSWS8Umjx+A6bWmFjXeWkojNoy9z3kN3MPmw3vV6tiND/P5dp7rDHiPipMRHxU8Pdx+DKlBL8JPk5Ip6M87PBfSLCRYGn6yKwhcP5EvcRUcZHxJO+pT997BOuzCk96eO5I6Z9zav1YfDa3DKmxp4sD/ezz86SZ5c+yDC4X4DT461T68hzed6IKHN5vJ89/wwiovDtthmIy/0M3P7kB6PYJzfxHG6zLU311uKPHH4Qa0yf5x4TW9zP4Gf39XpksH7MmxF7TtPpPr53nXEnVzhYWBDeaTR1Q1CaLwpyJwtkkUU3s4M1MgtgQCB9yCmtxy7wisCLvYXh8SbAjm3kvjdhvrdwPbHHuK/LiJAdwn1yzgT3g5Ise14nPk7k3X7AfGMviikTvBblhdcBZWVlpdx7YXbd0tIyAXpejYNPnhrymMTf0CLUlkVfmhqRhTHktc4ASFHBbzD/kFfiY0WEpFBEqEdSmXLSEKG7rgWPWIj7vALb2NjSd77zPf3hH32Hk6k/0be5//E77+va9ZuczGxpQII+5qS65qTZp+JinhGRpGV8J4IKi1XbiZPyFtRJnUI1waGqa1V1w7PU4KCBwZl/g0/ErIMJvLT0SLRlAgwo5R2ad1HeFM0fbm6UAt46DGdMIj8p9zX4Pc5GlHMmrlbqszHqE4j6/T4ynFPTNKWcI5FxXQ866rqSdeoA0rIIRIRqcEUE8hnKl3FaRk7o77KxuMlibNvyfMZjvMbheV03JDBOx7SKCGjJlMJZAkgEq1bTqyu0t/Dt/sZj/RebpM74XOe+brfd2K6Nf3y4mfPYAYuj61x6rO9Nj212Nt4nc16sOoKC+836mF7jtW16rNtXVlZ14sRJneb0y5/1tR1aZu4bEdDfFdlMsF/3n5bmLxVZmm7L1v1Nh8FJg2VlsG2bBvMwwysuv07zSaTpNl+mZ+KkgTlpLj/G5XGew6XxRARttodRkbVPZbZ5BRwRyDv04YcfFN2bf/vYMj62zcnbNU7uHjx4UGzI9D3zzLP6yle+opPHT+je7Tu6QGJ8gdfg68SFFp87unZETs5M/8mTXoxWS8LkE9Nf/uVf1he+8IUy/w64LVPrymBeGnxgbs5+3JMUikjYWaMei2LHQubN5z7Jh2EEz4Yh8l0gUd9hwTaOTuKEfFhA5g0fiZSpRSfoVUrcGwK70hOwHjraDcZDp8Lz7LnFYSNC7mdosT0H2x7+YRkXv6TOsrbdRIT6+JATM+vHSZNlbnzuj3uWeCsu80/BT4esFqmfkz+q0J/vI6839MMf/VCPHj3QRx99wCb+u2zoPy6JcQdNH3zwvu5zymncyUip2+L0yF/J+iFte8gZY1SvrrW5sa47t2/JSXnTq4kNI7333rvg/VD+47AL588Jqegkp+Hz0L7L2F0OYnZ4g/mIt1UZOU6IXSfYlJ45c1b+ppaj3D/k0CPlzNvOx/Dc1zHe3DgmLy4to7u+FhaX1BBjxowdYSMXSVRWeSsxRocRUWK5bbYh9lg2CEIff/yxvNnzH4cPWezu3b+vNU7EjeMAXz7NKTpDS6zags6aODYkxh7w+j7lPjFxQrImXbtxS9ev39KFCxdVQWNDLLOOJtiNdZhzVWzAc0+IF15YfTIZSML2bH2Znuyx0NdnHr/VtU+6ftZuXN5821e84a6Rt+3E/Gxvb7PGHJRTeNu87cNfo/hzP/dNmQe/SndCt8xpWUKHvUN7nyCfshHC9n2S7tjeQvcEMG7LzPP2id2mxXO/9957+sM//EP53j7mdtM4K93P915LWtaRMbhHxPQhcw1Ytw6Q9QA5jPCFAfPsEqe38bktEpOt/QM4/d9xAAAQAElEQVRtI/sd6u7u7Gubw6A9ku5mibUZm1nmjc453lasYRMJHtTUil6tUQ7tjId6uDfQ7a093eWg5T5vre7xhmWPeSYQ5XUs0a+FlkhSv1+raSql6LCPFV26eIEcYJ7EdqQWmmf8298ltIUgzZd9yTJfxOYisGbwD6DXeq7rBhyLev311/XGG28Um7986aKcNB/zxxXYJKytrsgf2wrGtchkzMZ3xGHGkIMMn74OKHc5PSdy6Aj9jx7x3z0c8NiSQwzVshExTBhreiJCvibI0rRVxKMO3BHU8+M2Q3nkV8S0MmJaui/sYqNdAVSGTBCQB/1HwP1dPSt9b3j6eXYfMZ3D7QbXG3xv2jvimeku99DsNoPbIQY6QtZDRChiep/xE9fRSJepdlxX4w897NS26vu6aYjtdVkLI6LEWvuFZTTAxiKmOMUVEfxWwWdaZjT53vQ8De749PPs3vWmK2KKyzpt0UniOVFlm3FdR4yKiMKPx3pcRBT6vNYaPH+PuB8R6LstbU/39Tyzccmvdd/60Y/kz+Viy7z62sE5HxLol4sxRkq6/+C+NgnaKeepQKlzgOkTbJZIwmeOvLq6WtotIDPvYOJ2l07CHaxHOLAntzC9q2yxmMipMJSe4O0XwfetEAK9T4uc0HhBq5vGwwtjZmpCwDbdBp+y+NkG6U4ti42Vm1Lm0cLoWFTGT8EEpQlH7pf2wcGQ5wBUhIb8Sl8aoSeXugGJec42jEa7Owfa2NxVqnoFFpZWOOVdVtNfUJcqXool9TkBr+q+IjfKOLhS1ggltgo1vOaOSBhaIzveHLxaPj0WI/Mxz+mKFFIBlavwjGFYyS0OkHFYj/Gzx89zejHByZ2EDAmANhyDx+WZ/iKUUioQEfDbmTfNLuPyGJfWu+9zTqU5YY0ZPJnnlnlaZNyQGA3ZiKSUCy8tdC2S9Fh/DfrqYYwuU0pFnge8JbFN2B4yuFw/g4hQxBQSc9kZOxTqoCrbCm0dzm5ebWemzfMZIqLQaFl6Ps/ve+N2Q0TI87nOZUQUemY4TJcXQ9usP0LywgsvkESfKEF9SJAWl+c2+Nl4bPPm1fP52bx6Xpd+9twRgVzqouOIKY2wgNxByI/ntw5dWuYGjzOPxmP7N70+iXH95cuXdZEkJbP5tQzd3+0RU12Csvw8jc99/Gw5udE8uM7zml778K1bt2S+LQcnjD38b54T2ueRgz8P/PxzL+gMic0aSbR994//6I/16Scfa4/XqteufqYPOJ3M1hl0Xbt6VdevXdNjki/T6DkNns/4XZrmHhvZnBN6SaoYZ5rcvskpaB//ECvv2Av/oc3s8dbCfaROVV1pjC+MSAgcysfY3e7efkno9nn1lwnqy8SkPkl7VTf07dSCT5GVSKxyVYMlsdE1tkQbZSBDgygBx7/WyqJu0naKCCChO3Axn2VqsFwjQi79bPlmbHtIvHNyXdWZcSG31XWtSGIDNsC2JH8t4Q5vBDvTpkQ9cUngkmQ+LL9d+FdKuoJcd5HB2XPn9LlXPscp2wv63d/9XeS8Lp/+z8HrHHHk9u3bJUH1d3Yf98eVSHo8r3Xi00DHfSflExIBl/Zl03v37p3CmzeMG7y9WF1dkRM/82Ob33i8rjniUw4Y6KQR8fcoCfUJ3uxlZOqPqdlu3v/gQ81hO7bdFrntsAE6f+GCXnnlVZLieW2g3wCH/eckGzHHqtu85bC9OM5bTrbLU7yx8f806Y2fN1ivvf4ac4704ksv6iLJXNOrVZPM7fImY2XtqO49eKz+wrLu3F/X8pET0LCqG7fu6//1N/7feufd94m5fXmdSCH4aBT8mxCPzV9EqCaeCnqrlNFEKKdU5CGuGr1ldBrQLfqu+9tOqPdPop9Lg3E5vm1waupk27y4zvHKdt9iNzOYm+9rh4Ttza98WYkE099edf7COfkrFL/85s9Ayli5CmXaZroaDgdSSNaZ540INpQD9LQsX67LORe6J/jHrM71EaGIULk3zSEJQJWsV5KT7X1epe+RSBq2nVgf7JFYH2ibGLiDL+4jrwEDDG2SSC/1YHeoz+490MccrlznAOoeh2MPsY2H9L2Dvd4hOb+xuaXbbNY2xtL2hLmarBE+OI6sqqlVcYq9uDxXvpwgZWllZUGEBMibaGlxTpcvXdC8P3KC8ir8qcN7/a0pPoyqjIc4YGYs6y02NRvkLNaZ44ltygcztmG3+/kqvmRZVpYDuBDLVKbRYSMjTdgUNJzo1zlhF5n9QlavV2uOmDWDCbKaYzPgb/tZWpyH1lYD5DVh7c2ME3gN1oN17vltB+JKZV4pIiR4cj9x+TEiuJv+uF9KedpP1Hdd0a354Gbaid8RoYjgbvpT2rmdldyW9ogopesNrp9BOqTJ9REh0237dWn6nwb3qapKhoy9eWxETG2LUlyus24bdOvSYwo+fAAiytge+YFjlnMX+7xxRQSsYWTg8E9EuGBI/BTUzD+DChqehpySglGJsYbZvUuQw9uYwrJs6dUpwi2dhP+bT9M5o4UOpd38THmYsGkeyLqc0e8xfo6Iwpef3b/ARx9+hDFXeunFl4qAdjm5sFCvX78uG+rG5gb1WT2S6gpj9mLjZGSL3agR9Xp99QAvvoaaBe2ARQ5b4DRmiUVjWBaXpmlkYXqMg9DTOxYL2HOKq4fQ67rmNGdeZtJMTVDKmIDhsX42+N5g0UhWijTB0UYEAuNqEZb7DXB4BzfXiSsiCt6UM2UFNAhb7EJbRSSesxzAxjiKcJIxzjZiJ2uaTI9BiiLkxcUlgn6rXDUac3JNTCllp6RIlXqcerddQgZjFlQiS2T5ZLtP8h0pawi9C7wRMO6m6WkCjwnjEFfXCeduNCD5d6KR6F9hVAaay09AbzEG6ulOwN7l1e0OiUOrlLMiQgl8xttahsxnQ7DsLZu5uTlo7MnzR0z7ur/KFYUeByTP6f4dCa+bxsjGOHNKyOGgvMI1vfsE0wSdBttB71CXnttzWu8elxhnMK6OgRFRaI2YltP6Fj203HZqmbcDPNbQw5ZWeD1vHPmQT8/hNgbI9LqtA7fbXc7a/Rwxncd9/DwiGbIc/Wyabd/3OTkzzQ7OXizdZt9w6T7ub/k10GIcntfzO5B6LveLmMrQ9ePRBDsYFvCzwWMiAvvrChwgP9NqfMbrOSyzA5Is0+ik5CLJxSKb233q7BfuZ3oMvrcuDcZhGgyey8/u4zl9777WY86JTfSGdkmW3W76V1ZXi17tOzV2aTrGLJpu9ybE8h3jZyMW3jsk5+++82P9kNfYp06c0M9/85v6ypfflL+X2AneQ07B75JA3aafYZ3Ee8hJxdRXR+qwS+FnHfq13MbYqBOhPRJmPydsJedKGT1XxAUH4h4bgDGbPL/BaRk7JFkM2rc50YycFNy/+/77+oDY9u3v/En56Nb9B4+Kr1Z1Twl8uKu6SBJgX0wpC3PBDqlTyM/iyuAqUGWlnGQaEjR1dDZ9brPsxGVbsU1k+tbQ6ra6qeVkwM/zC3Pyq/8IwU8Csnx/5OhxfGhXjg09NulNMwetnYacyj5e39Lu/kgff/IZfpBIGu/q9c9/UXfuktRQ54+n9Yknx0h0/bnmq1evkXRvaIlT5EuXLtP3DfXZsH/8yRXt7Q+IEfu6dPlZvUC8X15eoe/j4ufWu8EJ/zZJ/6efXin0bZAsWt+2vWeeeYaYvkgCtKxPP/2kyOPYsWO6wCmj/6jRdmrZ+E2L31hYPldJZnbQy6NHj/TOj99hU3Fc/hq9e3fvIu9OXiQn2JY6cWK5Jm/kbJv2vZRCVYXcKdc4MWx6je7dvycnUR9/8okWOUHd3tvVhMFtSlpiA5h4e1jPL+nisy9q1Gb99u/8nv7xr/8GOshq+vPl8Mh01ejIi7K4rEv7iPnsYe+mKajPKWGanXJKhc457C4iyTYqhXxC2oMmy83+2SPemX/j8xwPsH2vbX6OiBJrPYf5s21YXt4c3bt3V7/6q/9bra+zSSAhucTp6lFOVpfgb58NhHEZb0IOLkGlxnbFehExjR8RAW8LMi0TfKjQiI16Hs8pLuMxLU+g+B4NjIVJwVJJtjtuWgTQUo+HUsccKSuqqkCXQhPax7S3qdLBJGmUkh6yVn3GRuyDe/f1737wQ/3OD36kP7lyRd/++FP9iDdiH959pHv7E43rULXY0/zqUS1jP0vwOgev/syr9byyvKimziTVjZzEnj51XGfLx0+Oyt+Msot9joinEVF0YZnU+Jv5MzhX8DrnOG5bmWOdc71jSl032O9q2ZQ4Nm2RjDdNI49P8AWncN+RaI/VEWNaTupzkmoS7orNTqZPkuS+1oET7jE5QtuOOZQ5rj7662ETwiZBQE+kCZ1+9hwtMrf8vaYFuOggNxu8z2Zmud31ChX+fJ9zVkrZt4pICv7RUTN8EdQ8BaVj51nLHV154DZi2o9btdjHk7lcAURM2yNCmTndPoPZXOIyBQVS4ol5nsI16+/SYwz2D9ukeYyIJ/RMsGH3iwglcFVVJetrgTfyhogpPTq83Ndw+Fjs3bgNxm98ns/gfhHT8RHT0nVuM7jviNzOByEDNpYT1pEcCd9qCu8TaBuwVnlMRJQ46TlmcxuHn023abavm36PM0TErKuST1P86ttGOORUcoY0YHqXIOZg4IBiBOSuunPnrh7y+tDIkS0n4NvygiwU7+TbMMepysmTp0qybMMWlwkasjDPCLASvWhamMatFMqcUPk+ImQm3H86T0eiOnxidOKa0ZkPjcF4WwhsMeQJGa+fTZ+daIrTAXKCYkbllOiAzcAeic0Qnjc3tmX+3b9jwTcIRxmTUM7N9RF8hZDHqqGvcyfmXybRM6/c0tZSWKhJgaIMXRvU27hD5aMjbEZSyvDVYWSS71NkRUx5BUGRY49+YxaehPwNcwQJTzlkw2CaEzhyrlSx6YFE5miRzYhyAp1NMdKIKc4egb/CcC2T8WHwrQlIrkvgPyBZGzNXBa6Kfq4zfy1ydD/rbojO1jnZ8qKxzYlECx7R7lOAefTsfh5jXZoHQ0Qg52FJ1kx7RFKG5gTtIxI024v1k6DBJ34TdBYRHopsLJ8ZtBpj/C0Bz40e00LvMknEIhuUpm4IiBNlbMD0R7D44RimuQWn8Y9Iol2aPvfx/azdtBunx7uf5eFn8+OyBOqtLa2urpYEwf33OOGx81m2SyS8xufxfna7+W2Rj3lOKRd+XLqtQs4NQb1C1i30jZHlDJ/nS8iDw5TCj2lxsm/ZZ/g7xqnh8RMn5c3dBPveIxG1LB0sPdb4TLdx7nOCZH6Mz2MNntPge4PbDFvwZ9maF9u064zD8vK9ZZVSVoI207RB4uXPNvrVemCADlJ1Tnrx+ef07DOX2LQnNq0Due0SJ1D+z0xefvlFFrdl7ZM03LlzW7du3dSjRw814mTOSbf71lWWIQe2wlwtQW6PTb/5MH9D7NDzDxnTsfSb30S/gDafqjpG7aCbHgcC9usOCqq6OGILjAAAEABJREFU0crqmja2dnTls2t6/4OPykcINjaJWcNx8Uv3sZ1ndBNKml0RUW4joA6lmoYBwbjtWkUO/K86jG+VTMuIgO0yImS6lPB/+lonfnZZ1zV+OiaJRj7gzClpcWkeSmv1egvE1U1dv3Fbd+8/0oOHG8jpgfYOJmyeB9C6QLJY6fHGrn7w1nva2B7oNonLmCPFpj+vLlX60Y/f1a079yXuF5ZXNSBR3+E1fY9EfAk5DPGdU2fPkazf0dvvvKdtbCjoOxq3ml9Ykr8OUZGgpa8K2Tnh7iHPufmFEuePsZFaJeF974P3tbWzrdvocnt7qySIR6h/8cUX5K+7c6L647ff0nf++NtKKenmzRtaf/xIEdIO/f2RlVMnT+gBSXOPefw5yT6xygniNieRu+j91KmTsm3eZ8NbDn2wuxr5PXz4UP4Mre2zk7SO/d5n8zaJpD1i+ZmLz+jqzbv69Ppt/Y2/9Xf0T/75v9Koy6rZwOS6j+wnWl5dUcpZTa9GphO16MIb14gguZtTnxicI2ke3rtJK99n7KyBVnG1xb9DLT5svTo+nT17Vv6jUX822vHC9pKZ4zG0eY1zP/uf5eFxLv3sb+3y3yx4M2K/+/73v1+SQPd3nfsZj5/t9x4LCU9+PMZ+4T6e0+DGMq6qCo2zMe7jOeu6lu8j/cTeCVQqCkqhyAl7SiTToQYZJGJWS98xchril6NOtCWpaqTUUxc9jVNfB2q0odB9ZHYNf7iB/d8g3t+RdBcb2w58go1MzC0r95aKXvZpH9PPNPrjGpcuni9x5HMvvaAXnn1Gzz93Wc89c0mL83MyjSPiQICPaWSfdZ1jUc5JCRo7dU943icObpJIQ25ZjzyH48gya/cxEnw/37hxE5+cKEGbIefMfVJNWZNcpxSq8Hd/dCXAzaMgRB1rkus6aB8Rk9w3iEur4Pba2Kvr8i0ftukWmTmXYAq5bLEfx6sOfB5vfG5zaVv0xrx1GzOZHuvL4PukBOtAJFqRBMwFIHDOSt8bOvRVwN2eAsGEE97SRh8QqTxzExGKCO5UyjJnSuXe8o2IJ/du69C1v83E67LxicvlDCKm/Vt8xWD7S1VGUp3GyNDzturKvd9q+WOALc+z+oaNS83GxXNFhIzXNm67H3ltR0+5qvQ0VMje4DrL0+Ix+N4AAzKYH9MTETJthQ/ozOBssHm3eR63eV6Xfvb8gsaEHI3DdW53om1fj4hiUxFTvB6XnMjZ8DzYHY08UOI8wdUn1EeOHC1OucGrPgc5G64DgJGbICjGeMYlEBuHA87i4qI2Njao25H7DnEOt4nLBjOdIwreiGDRfVSSMhPtNpcDEiYzawbMkOeiKwyMZQEX4lOSqHQf20vKWVU1DSI5V9xXJNUH2uG15Tr0PHz0mMVkvdB1QOJqHE76dgnsxqnDq24q9ecaReo0aUeeQgmhDqCpwkjMg514fn6e149zagkiWI4mLGQ+jUsRyimROJiWivEh/0uRSul50ZOMx3KsoDloq+tGDqaex6fDbhOXeW+anqpcK5Q0IkkwDFlYIkJutwyGh3L2s2UoLsvd9w2G4z6eOyKKbGiW693f/Hs+960wXDGT5eKF4BGnUf5jq4goibx37e5vezB+L5ItwaTnOTBU45nh9ZzuY/C953oaPJ8hwkY5wZZGxejFFQmpBTeHP761zI6srSmnREI3ku3LujA9EVH48dzmc4/Ey3N6bre7nPKmEnjd7rpZH/uCx7nOU1oXlqkTy7quOHEjeSHZmpD8O7FgOncr9BrHbGxL0BPya5GFeTV/ts8JMpqB6TF4nOs8j5MHl/4uW8ve43skIEeOHJFP+ubxyV1seYje+yyANQElwlLRExrMX5+TN5fWg/EbR0Qg27FMj7jc5nvLyvQZlxdsmpRSJqCJhKsH9Lnv2IjuFVnbNq3rAXLY3NzQCqdPzz57WefPn8Weq5JMC+NuOeHZWH/ExvyWWk6FnIQ76f7aV9/UmdMn5derd27f1LWrV3SLRGyTzVyHfDqC7x6n6y6NZ4uF0sm8fWtCe4tMXZr+Cfc+1R4QcJ1sT5D7AT7wwUcfkWSONGAjs8GrahjS2tGjapCl/27grbd/rPfe/6DEAvtcVTfQ3kjYm/k3WG6zufwcES7kwvMPiAWWV0SAPg6TwntFTm43ZOKRuBr8IsK2WZPEea5KjjGew21v/fjHWofPjzil9Ybg08+ulmR7a3dfQ7Kag2GrLmp4AhmJzcGw0/mLz2lp5Rj9HuuDj67o4eNNvfzK61paPUK/Tu9/9Klu8SqfFEJ3Oc0fs/F/zIHCjVt3tbV7oNzMgbMCxxGdOn1O5y9c1quvfV4+7T5z9jwblCPg/URjjv6dcO9zMOGPm7z73ntaXlnVyVOnyuJ4l2TZcrK9Ok58gFy3edt5nI3haU4he71GJ/ytJyRevaYuCffy8pKeZ2M2AOcmfPtjKidI4u2PEVFsaGVlRT7VHXPYsbAwX3zPydFM7xW2f5cT45qDiA1OOAfYwmPKz27e1vbBSH/zb/9d/fDdD3TpuRe1fORY4fcCJ/z37j8svjJXDlBqdJfQaRTbdhwxfvNj/UYEAte0D3dVzvye/lh3ps22ucDp2yrJu5Nq8+CPu8xBl3taJkexvYjwY5lrgh032IQ/MuP5/FbzIYdX/liNv//9Q97EfPDBh/oMOxji644dBinwRUHP1D9rZBAR+NcE+61ZOybFvzPx2/QZ3CcRK8XlZ8/tuGMeXZ/B4f4pZ6U8BSfaMl51Rcez5CRYUxP9WTzUgbMFJ3mWUtXgaxN1rGOTVOsgkobAmOcD+o+APfrug/Ogk7Z4s2LbvvfgIT74WOuszevrm8TzgTjsVsW8vSqp9ccyehUJ60AddoDiyjdfWSag0xBfNw9FV1TknCA71BFDWuzB+jSvfeIhDXLpMZZJhYx6vTnduHmL3AP8CjCE/EevvrOsnDxmYgI/aon5E+JMotesblo/0sI8MZI5mVhz/YZDGewtJ3Uk4REhfopuOpTo+Slo69QjHoHuyY/b/zTMk2PYvmxPpjmlpGBE+DeyTCCPCGpUcJrvGXTIYJrMd4qY9ikdn/rVcW+gmP7Q7Wkaypw5F7vy3DOICPleh5fHJMWTOj8bbG/uZ381pJwlxnrOlLFjQTfguoC3jF7cL9Pmao81ZNZf02K/sSwsF+eZ7mdwH/f3nDP+PbfHzMB693jL3bZgPJbtEgdma6urWmaT5Ge3G59xuZ9L25HxG1dEYIpt0anrPI/b3c9zeHxEyHVuNyQjNtEOdGVCkhgz4M45VdrfO5CTvm1OGmy4JtTtJsDgic2oDchB5vbt2zL4NMJJkNtn/T2hJzdhESE7iPtFkMBxilClLAevlHgmELYYb9PU1I099IkhzRgqwsAp66aRFSSFIoL+EwLnrvwX7+vrG7rPqYhLz+0xDhymwXjGLMbm1bzknJRyYFRJFQm1E8pMXecsmnlMS4SFPJEFGhFKQK+u1YeGft1o0ae8KStLBIexkr2KwDpmoUkhTlSGKGAocW+ZWQaWq2kTl0sbSkQogUdcptH0GtxmmaaUFBFFJhFR6HE93Rk3bfPiZ514jMdGxJM2P9vQEkQ98ukiQcR20MCHcRuXT2ac4J3nFOzSpUvyAmL6IjxfpaXFBR3hpMx4xGV5ZhykxlnMF1XFICMCmWb5Mu6IKM+W4Ww+72AjJ9mhcp1VAabNdPQJlObDNJuGiChB1vIzPW536XZxud7zmx5DhqYZuJ/rLFP3czLdkqBlFpGxN0rcW2UG02Zwoj3k1MKLal1XcpK9ysJqefmZKYvT1XUty6IlwJlel4aU0hM5RIS7Pwmyfqzg1WPd1/NZb9u8PTCtHms6DSi76M8yMZIxttsxl/sYzP+Mt4iQcRmv21yaNuPx+Js3b5YNrun0OPthB1K3RUxptGw8h8FJpXG7/0NOFW2zly9f1rOcOq2QbLck04GfzM/1yoLpr5Dz88J8H0eYkGA9ZJHcVa+p5FMrf1vG17/+Vb355S+ReJ+Gr5Bfod+6dUMbG4+JObsKfC5hn7Yn82A9Wy87JFSWjTfzB2yYE7rb5fSKnLAsnI/xedRI0rsP3sQJ6ILM3y4br7putLS0LIH96tWreuedd+TSr5gto6qu5XggLvNru5mVbm/wj0BQlqVpsjwsG8cG97V8LZsHJIF+G+FE0vJ6zInuxsZ6WYTPnzsL9lanTp8oH7vIJBU7eztKxJyEfeW60QHxYo9k/j6b3E349Sn3zdv3dP3mHX3nuz/Qb/72v9HHV65pbzDW8dNntbmzr9v3HurTqzf0mBP8E9SdJGEe4Vh1f1EH405R9+l7TqfPX9QzL7ysheWjitxDypmNx0fa2x/p8fq2/sbf/FsakkG98NLL0DEG7319QtL38ZXP1MzNqSJ5PnL8uF56+XO6ePFSibU+sBhxAOA1xHrx5tAfIVkgUWiQ2Zs/8zOq8EPLAublj2F86YtfQOf3iu9YVl4nBvA8zxivN338viKWWMaffvaZPvz4YzYSq5Sf6B42aNn0eLO1ypueh5s72kEWe+NW/+rf/I62BiO9+OrrEjyrajSPzrtI+t4Pvq8MzgpZR4SEobTEZ9vYhDJSUlVXCtaB4XionFOJ1xGBHc1zP5KQmH3Va6f5jQh5E7C1tan333+vfBRrdXVVpjuBz/5sXuxHGRlEhLzeWj6nTp7W5saWfu93v6Vf+nN/XlWu9NaP3tYPf/CWbrMpGrBpqKG/hc5Mm+3fEPBigBjorWV7bIkFLs2H622vLiNCpqOCb9dZH6Yjp6REW8S0PYISEJf7u6/8nEIgwLvNub1yCl5HRe14MlBCXq0m9OvURUttqxGb7Qlr+ISnVGeF+3QTwtiENXoIamwyMRl1uEBJsAke6kYDBQdcS8SOuabWArnAaTZiS2y49vAF+eqYGZm04O9hj47Pc5x+djynnDUhMbf87Yv2X/M8PUUOOa4ZvMGp6kaffPqZMrI1z4FMLD/fZ/DkSCTZrcR8rvN8Kgk0VS7hbQS9oszwN4HnXIWOHjuiPrGwo48YbP236Mc2YP3N40c9/MI4DZ7TMa2j0fPWdS3bl5832Ig4h7EdebxB9AuBmdJjjcP4fR8RyDbkOnG5dJvxz8D9YAnKutKXbuW+48YyKLoFD40yPcbh0jYUMcXvZ0NEMGpKi+cxza5wm/kwPtdlfK61POg+KyPxwI+fx2xmDKZxjC96TEToydzYQo2uDQ26NjhmWLYNsjT0ej0ZfG+wP/jZtJhnx5cZ2D58qGPY5k3bwF+fiz1mjNG6W11bUd1UEgF/gl1BisUh20CL7aWUoS1K3YCDp729Xex6JOeNzhHmsNsEfx6XpkRUZVfnr23yImbBgJ0AusOrynVZwUMSsSnjCcQJhBPGHJQF7ODgAOOdMGkqDu8dvBO0s2fPyAHFpxOeJ6VU+uScSxmBw2IoESErpEGQbjMjHQrp9RrsqVVD4HOiKi4Li3rBGPsAABAASURBVKLMZ7oGBOZdGPS9F1Mvsv7OaP9F+Aan8MhDwXyRkwTTLeakkIJ7caVDmhLPQRfP6zlszFZ4B32YEP0l9zFEmO4WGsY44URIXgxFHx1xYig7eaJPTqERCZrHeAMxQBlbnOAwLX0myHDM0BYeuwIR4SZk0RTww3R+MXcqBl8RLC2jiHBzqU8pKWL67MoWhzbtBo+PiNLufoaIKOOMxwvckJMB35tnQ0RME1mSmF7dK2N3dnaKriOiGHJEyPgp1FSVenWtCjpgSIciLjx5/hmYLt9bvgbPZbARD9Cj6UjIzAgGyMr4xeUg08OBvDCZf9MSMZ1/joDlRb7njVpVM6eQ6wRZVYwUyWaNLGt5nHl0pemICPpk+loHHTymMrbFYAxSwEqLje+Xna7pbpGrF1SfwBnXiGTIfFimBh1eoAbvqPiNx7nP1Ka7gtM8u77QhOxc+tknYn5N/ojkKiLKq2v39Smsk0G/XfAfs33Kyednn17RrRu3tElC7nGWyYTkyHgiouhX8JBShs8KGTRye5+T8Lfeerskm15oDBP4EmPcfvfefd29e7e89XGS6M+Nb2xslKTBc/gU0olQeU3+zGUtLy0Wnqw7J5P3OeGcEDDnedVr6OHTcwSc+fk+dFimY+xmwJixeIKOxZJ4f+7ll/TySy/q7JnT8ivZfSeeBLgRwW8w2FdDDBgQZ7xwOhkxX2u8bTsC5FxpOJqQtN1HX4Pyx5DmU/AU5h8ZN9hP34kbduqxOrwcN27duqWrVz+T5TghwDMM+YV6xJ+IKD1HxL8C+MQQf7FeKhaOaYw7XpIw2+0E3t1uW8nEnYYFIKeE/CtVOWkBuXz+86/rF/7Mz+uVV17WqdPHtbjE6TLJxmC4j45I5BJ2wsI9wL4y8muJQWOgTwJagW9+cVGOc3fu3dNj9P/9H76tT65c1VvvvKd1kuw/+OPv6K1339f3SdiuXr+l67fv6tbd+xp3SW+/9wGnj2LcDkn6SLskcj9+90N98We+on0S5eW1o/qVv/rXeANwQhvbe1KqdJqE/eiJU/qM1+x79NnmRPLGnbvg2OKN4VBHjh5TQgdX2LiQknC6/libHMw85JTWX/O3uLgEfVccFuRvkjrA1z/59FP6PdLnXnmFDd9jbGLMJuQEKkt6/Hid55HusVlZWlnRzt6+5heWtMrJdGRODE+dlpjv2Kkz2h1OdPfRhkbKalOtv/ff/UM9RCb13ILWd/a0Am0dfffR2QE6vMEGc2FxQS3ri/VlPdn/rCcvkF5sD4g9KWfZZ51st+hmTAJVo4tEfBpAv8d1+M0yp2BHjqzphz/8gZ7BHy5fvqSHbAJsO33srUNvtjHj95gM3jlilmOI25999jk1TY83P3exwWuSgk3mQYlFe/Dt54ikjB5SSoqIAuIybsPS0pK8fvrefTyHwTbqOgPdwdm5KBARpWyJGTQgik7TGlGGIqagp66IKDqMmLZFhBTW+BQ6J9qlR0c9bdy32HFLkmLokLktu6OfQTyL9pzkQi366bB5n2r7u8s7fKmH75K3qsyMb96/d3c6JUMcE8YcjtQgyOilqnLxL+NNOZe12D7boQPrLujj+KHwhKHJpMX3Vnjj81APHq0r5Zo32K0iQpZfRGADrcR4gzlK1IkrIko/206VrZ+Q4xYqUk6hfq/Ryspy8XnHTXEFYHoqGAoFvj4BLRLBjmiS55xBxLTdtuYxYw5VJvBvMD+2Jd97nCEilJj8aYiIgt/9PMa02k48h/v5vm4a+XCrh6228Fk3jdibq8bWJ4d0eaxBXBFR5nEf10XAySEgAEWEZpfbsYTSP3KS8RunwfeG2b37BfQbTI9prYjVfgZpGTuGf+eh3jAd4IPOO/1G8wB/9Zc/zGBAzuU/nG6xrx3eju7t77E+DNXxLxU6Wg48R+ia3A1iI0KWp23D+dDjx49lnVnuOWf8s1FVVxpjx9aDDi/L1eNMq2UZMdXZrI/93G3GURLtBIMeNOQ1lV/BtiQbnmTXBBKgzJgHu97Ci0gKAL3IiOZZAFZXV3WEV9wuF1kIEsZmHD4NdKAxfu/Q/B8qHOdV4gK7U+iSk7M5FkEn2aY/IjSjx+P8ulLlwjVxvEBYPjnwDmSEU1ogpR+LsJUwpM7de+CcGY8CehOBE21O4O0JmAHwdSik477FsAyze+OJYEbaXGcQ/alyE0bcqsa5HURMy4RTvQ4cER7TyrvsnJMGB/sEzz2Sr7ESbVADmlZ2xoipYU5xSymlqWKrqszRYPgzJbqPISJKv4wRiMs0jwhSdsoh+rKu3M+4IkIRUfpHBDRjbvCjw+s4J1OneA3swB8RZYEr+LCFliDs+RsWgqZuoLdfwPUdclyYX1CAp8MAW3Tjea1n81iSIfDlTBACUs5K+ach4NX9DebRtjTTZQPf1mELbgeskydPaJ4kxf2y8TA2AQ20TdkJEts9+EO06DmzuK6wSNvYJ9C2i8MZvOFJKbDbXMCLlPG06A1Wyo/5MFiGHu/Szuc64zRdrvMYlx5v2l0ad84JPF3R/1QnA+6HBNYx9VKG/oipLqyvdRLZdU479zhxNT4vwObTgaRX93SGxGJtZU0d+jCQf7KIjEtw8KJ+584d3bp1W9euXSuvm52U3+SV6N279/SA17O3b9/hLdO0z3vvvS8v7kdIUE2zeWiQtcG8emPsv9swHQ46TkI3oM/fKbwPffMkzT6JPHP6FDv3PnZt294vfFk+lnGHP2Vk4DJoyci7xk86dNmiC29E4R5Ftdpnk+xnMWZleUmvknx+8Quf14njR/GXgba31jnZu6FPPvlIG8gopYQsR+o1fW3wuvkx8NnV64W/e2wShqMxeq3VYhRVVTO71KLbFnsdI7+x54eOiCh6EBe32iYxvHLlUxkcXxI0RwR9kryQdgR5azVz2rG4tKDjJ44hx2dIDo+VwwT7kL8z/TKn/GfOnmUDsQT9Ux110OITU+N0TLBN93o1hxKNVlYXOP1a0anTR3X23EmdPnNcx46vaWVtScsri6p7VYGFpXkpS7wi0/4AO8cIErSMoWuFt5CjSQeOs1pcWdXp8xfU9Oe1vbuvh8jn8ea21jnx/Q9/9G3dvvtA//5bv69/93u/r3/+L35T//I3f7t8tvt/+Ce/pj/69nf1r//tvycpvqZrN2/rGKetj7d2NZhIzfySXn71DfmUfGntKCfjZ7W8dkz+yMrDRxtsblbU6y/o5KmzeuXVz+vM2Quchk9U8Xr+6PFTOnr8ZDklP33uvCBVx06cUq57unDpsvrzi1Jk3kbchtc50jB8+YDNGKv5HhsB5UajThL6fEwSvc+mKvfmSfxv69qte4pmXpt7A/23//0/kr8JY9BK9dw8G4mB7vA20/NVvUYNp2BbO9vaxY6rqtIi61REKCJUs5BaP44PXnCFfL3ujVhPUk4asJgfPXYUH56U/t701XWtBt8xnpMnT+qDDz6QN+I+aLJf++v6PM8EHdkGXPad0GCP3jRvcBDU6/XwoznlXOnVV19TpvTfOEVEsdsRcd1jpZCQxwxwF9otFMk43Mf4U0qKCLkUl0tDRJR6qn7qJ1HPCLP7BIS9Gl8LnS6n0FKNYNXxjxL5QBC4OgU1mhJEVSvjBG2hIYV4noL7BYl1gL+Ax+GXic4JTIn6OpIChS2RUyyyIalSaMj6uUjccVkFHfnpNXWZq1cljUisjM9/KOnNUgctDe2JmGNftgwZQtwY4nNz6pjHso9UqWXzOWCz9tm16xpgV302aLlqyloyIV7QWQWM4BAiAp4FX1FqIkL8TO/hqWN+j3Fec5Q422An/t94Hc9tNy1vl2w7tgUPspwjQhU2mXMGVzDc68dQpr3rulIXEXK7+xkSunabuIxjds/jk/6eZ9bXfRyjbSe+9wHXtGylMJvMg7w7SSlnlTpJEfEEPOcMbI6Rkyxng2kzpIQOGcMgGT+WI1++n9E46xMxxT17dmkoeHNSH7338NsG/63RaYWfZvSaaAvmqbh3ndvdz33cpoAf6wJo0YcTb/Mb8GdwH/c3r4aUszLyt6xMq3XlNcE0J+axHA2my/2NH9JLjHf/iJjyis9YxtZbRMhjC+yxazbSqqq1yM64IXD42QHJComUFZEUQIaYpumpT3CYxwmWCFT+vOwy4xZwjB5jc0rqmMzAjfyK0H3dPo/QPLZGOAXqCkJH8v8MtLW9ycnGQ/lE7BEnAttbW/IfSvmU2n+hvs4u487t22WnYcKPkNQb/D2qhhOnTmppeUkWlkwDTI4JcPixIpJSyog85CS7E0LpVAQTkeTLvE547YhN8xgYdCWPmbaHWSn9LXgbC+hVIQ+P61i4MwqsMvOgYG5lsAzMw5Dkt8HZMu0OihGhhYUFObm18sRV8DC5cfNY5rKyDGN2sy6Nx/fu21rG9HfpZ7cb/OzxEQH9SRGUAGTpaRBjdXhV6KPDGB1Cq8p8J9WUvh+RuLhrKGkGddVwkrmiJU6qljnR7PXYFcNbhumMTHJOytwXnMjG9BlMm43ef+wxQjdjePDutWMCt0WELI8e9hURZXHzouf/vc4bNPdxoiIuyyIzl8fOYYseFxHyoneczYPlu729U05iRyyWOScWxRqZoEt4pasqeLQ8IwKMoi3JdLq+wZaN1/jvcXLoDd3KYeJumuwjnnPEQuj7PRZvg9tcl6HNNPg+YY9Nry68RcQT3fqjKBsksdskeb53P48xDwbP501sSrnwdebMGU2TuWd08eJFHVk9Ii/q7msGrKuIgI8s07S7u1veQjhh9um0nx3cb3Kq99FHH+tTTsWdnDshN9wjKfEfEjrB2GfjKq66qfmtgsf/o97P/9w3MZ2WRWtAEn9fGT4tL5fGbfp76C/Bs+VhPfkPecfYkcsOhzTgjPj+uLwRigjuR9C8h845veT0+8KFs3rlcy/p1KkTWlyYKwm5k33rYROZbfK6vWtDVz69yibjjrY5yVUk6KmksIw75N0UHZs202idGsyTbZ5u9KlKnwY+XbfF6/8bN65zqn8HHg/Kx11G2E+LHS9wOHDi+AmdIqmax+YQBPQOWJR3ClhmE2y6TzK1SvLrOQ3zbBBzTkrIxDgE8/scYuAibJgGoBlDR1KvqSgz9CTNEStXVpdI4o/p3PkzxIoVnT59UpaHSFZEOnrnzm2dv3BefWg5zZsALwJOIm2vPiSZX1ws8W6CzA+IQX2Sz4Y3PwNOpQdspDd3djXgRNAJxqgVifFY7334UYEfvf2u/s7f+wf69d/4l/rHv/bP9D/8k18v8K9/5/f0/kef6c6DdU7K76vqL2h+6YiOnjirL735dZLbicZd1o3b97W1O9D5S8/pgLh69sIlnT5/UeQy+sFb7+j+4w2tHTvBafVAX/vZb+gaG0PTM4bWpj+vTU7Td0ieh5NOUTW6+3BdTvrXTpxWmxt9dOWannv5VS2R7P/rf/ct/et/93u070DLqpbYlLZWLra5xQb70fpj3cWH/bZ/6BUgAAAQAElEQVTIOvCaUlVVSWKs8/GYtwjoZIiM3B5J8tox4STb8WnE5izXWSmnAk1dlTcsl/DBbXx3RAxwHDl9+rTefffdsvmyvu0HjvEzv6tZA26zhnlu+6PH+S2y/dfjf+u3fqvEBvur7dztBsckx6EZiCthSxEhl6bb4Pgorlk/z+P2GUQErT/9EzGti5iWs9YZjv9YOesjZKaONMqATXr9aInlHR0644PGTkEvcEeSgIhQRLA+AgLok3NWDmmhP6dF8ogRm5rADo7iQ726VlNV2mWDFMwzHoyVJE2wX6Gf4jMM9mnygM3ZHm9ea9YzH24xjcy7D0nqmliQpzq3TF3veLmMrSwtr8mbxb39oQ7Ar8isz0uK8EwQJgPcmrdDCNd1UoSUc5J12zS1rHOvnSGVurXVVZ1l481ofH1Y4gUhQvP4bF3VsnxnekvIYvZsnZvOWVu2jJ4C942IMt5j3N99DX6OCGgLaMscUM0XMI6IkO3C4H5or+CwvefKG49OkcArUSa1yLyFZ5ChR3MxBR1exuHbiJBpmoH7R0SxCh1eps237mNaXM4gYkpvxE9K4xg59wFM3wTBmRZDB6IuiFlssob4r3MKQXeFDgx1r2HT3sibaz+bT/ezLxsGxPTBaOApCpirxPiUU+ED9CUX8Bo24PQ8Iqa6xR7FvC1yCfq6n/maQQSNVNofPS6lKb40JtCOWARNeESUxOQur38drP1HMFNBBkbTYHyLWlpYxEjmtcBp5hKJVq/pKaesDsdo2QGWP1oCZ4pUCGNOebKck29ZvIYaIzgb5PFjxzgBOYHiM3UjVQSzHoKaENgc/CCHZG6hvIJ5/vnn9cILL8gnRi9wf/LEiYLXxmjEESgVgzDDKSXZaBTTOcMlkFJWoi0ipiX30+ekiENQVgBdG/A0BbHrFbUGptDsigi1LMCes8OkfCSQcohqWW7m0wHT9znnMqxpGhbPE3LStLCwoD6LsmkwH+5v8P3+/n5xSt97vPvYOTzeTu1ng+eOCPne7QZxGY+hQyf2EKgqerJzT0+bk20LuQ81xOC22OhY7hFRFqCIAItkukcsJKbB4EXDnz81XwMCok9UHz96yAZoG1wjdUUeE3VdixxCpsc4ChAAU87QakilfYytVHWNHHEFhOvEsqPcJrDSQSc5yTYOy8NJtl8PmbSIKLRZfmPsyWN8qmi7snOY5hbHND5xefysPiJAHcWRTJfHRAS9pj+ez3zeKSfFt0qlg6UXROP1GMt7gAO6jIhCi/FYP64zjjmC6dPPvvdYJ8HrLP7+iMg+CVfT1FrmFfTakdWSOPuU3RvUZTawfZLWOZIjn4g85lX88GAoJ5yjwbD4F2LWGgn3OV7v+/OeR3yCgo21+KNpsFwMptWl5x4jc9MakaC70oEXKDbc/hiKEwFDSQTwQ49x0PjqV78if+Thk08+0QYny6bbvFhOnssxpGLhqOsG+xmjTzwCGiZsqFr0oMMrYipn43W8sKxGBMuWuXKSBgd7JNU7moyHaogHPuH23F/4whvFvh7cf6A5krsf/uBHev/9D+X/oVVE3JQq5DHHLPbJEs2wwY4xEw1JoEYEVs8xYR6Io5/7dJqb66niVCw7yAL+iJp183j9ESef25oj6T96bE1nz52R7WuV18E95NvBk/EesCEZ4R/pMJb43vz28Wvf7+PHEVFocd8xtspjmT8xX11XypR0kIsaH+mzSBTgJKfieXd3W3WT4Q/oV3rxpee1uDSvM2dOlrFf/cqbctKxAc0TFp0Oo9jFf7Y3N+Eto48h6DvYbrkflXKOhMYHFMIGDqB/nYTxGm9FVkl+J5E1IG5s7KALTvuauSWdOH1eGzsH+t6P3tWP3/9Y77z/qX70zof6+//wn+r//l/+V/q//t/+H/p//s2/rb/73/0j/bN/9dv64NNr+pMf/ljf+oM/1rf+8Dv6o+/+UB9/dl0vvPK6/uyf/09Jvjt9yCbp48+u6eqNW3rhpc+p4i1FTZKdKfcGI7Wp0sCnf5wy+iS9zbX2Sbz9WexnXnpF/+jX/rn+y//qb2l7b0j0rTCDGsic3m+huwN0t4DMegpMbp6NS6grCccd+Fxm7VpaWFRdMQ5eJ+jFYJ0scniwhx2Wj+1EJyfcQ2TU9Gri3F7Bd4vNqnVjm/BaaZ0f4fDHJ9qffvqpTrIZW1hYKH7tum3kWzGXuFKy32Xs9302u5/KNmI8DXblMR3xz/hsP75nCD+dvL7MALUpYTDG5fHuFwGHjI2IouMIGNf0ivjJ/bRGhzYxoe+E+5Zq5kBG7joDeh3WU/CTaEiKKRk8K5K6YD6GohruE1tAP4fYX6ll7Wy7ECLmnnrWVdEXhTGnNOmwS55RswJcPXQ/IMY5/kSEfFK5uLigIXFyrqlJxLNwAQVz4xJyHIQC4sVI58+d1rPPXNYXiRULbIqtzz7+7c7e6E8gIiLKWwfnBz3i8/rGtnLdxy/EW7H7YvlSXfdUVU25T/hCgq6kNOUZXgJgeoHKhawrFaZEXcg6iQhl1jrHm7W1VezhhBawB8eMpknTe9YPjzVYfwbfT4iZTion+HFkZgaPbadmnTTOiFCIC9l5zAyoUURpKaXrbXe2D+OMiEKbuByHDO4zhukxc5otlz4wsO253c8dvM1gQl/jmhD/QKNy77FP0dIe3pv+lJAb80YE+u7K/BFRSs/dgq+DT8NUhhgD89FFfnYeOCFmu911KQVjA/5UoG4anlPRgWXrNX4G5ltclp3jsddj68DreI91NSIwQ+aLTpHoGMwI7UacclbdNLLfP53sd3Rzuwe0bVd0HBFU/QTcxbKzDCNClgFvazodoPANTonu3r3Lq8U7Wl9fl4UdERhcXYKVCe1DnJXdoHBDD0ISfXJKqgkifnZ9CmGkE01I4AsQ/FuUIQQaCLFDSSMWPwtif3dPvk/g6dVNCYROoi9euCDDc889Wz77trq6QhJyRP6fm0yHv5vXyZ5h16eJLGgWsJmbMNeYZGJM8LTcrHj5Yg4kIqWQIaWsCcJyHymkQ/CzhTjBMV36OSLJ/Q3u57oWIxlPRgqUlMDZwpcTGvNlmU549mmTk6geC+8Cgd20RYQiQjYMJ4LzOHzi2TIyeLEckXyISXJKqlB6Tkkd+KbtYzmIGFdHHx1evjeYDoPgzU3GbRzWkcucksIN6COlEFOTkIw1G3tA8jBEP+bFc9hQbaS2AevfeKxrBmhrc0Pun1NS09RTXCQ1I3Q+dZJJwW29jNHLBJlaLibNkHI2JcrYj2+sT+txgeB67vzZ8nEk8+J6t+ecZBp0eEWEVjk1cJ3nMN2+t1wtd+vCfJl2O5dxmS/3nYHpN7hfgg/Pbx9wEmnevWh6EfVYj/HUs3vbWIsdQIYSsszwE4GVoxfLrtcjYKM34zJOJ++3b98qMltiQfcCa/xLy0v4WlXAtBZ5s4ntAzklrTgRh0/r3yc3E+x7E59do852tUjiYBqN6+jRYwXPgGRcCoL6oi7xin51dU3+2k2flLvN/dbWjpCwnZFP4yyvubl5/L2vYE7z0sPnzaNfi/tryBZYwDzP/PycBmy0rE9Y5X4o33u+EX7v0nqwPC1DQx9ctj/bT07Yi+NIVauH3y+Ab47EsmvHUNyqhy01TaXt7S1ktScvtp///OeJCRdLfDLds3k6VoghJ1w5ZXSQyTk74k+niFTkkNGJ53VilNGRiEGGCQH8MRseJ9eJ+pqk9gQb+Ndef1WvvPI5WTcrJNbWk/kW/mLbsC1aJsbRx6/Np21niM/YjlymlNSid4P7+tnze84OPL4XV4c/dGQoqZMy9KYI0EI/+vWGqsO2rIMhsh7gl5b5zs4WfrGqpeVFPX70QOuPH+qlF57XL/7CL8hvHL7y5S/rtVde0WuvviJvDI4eWSPhW0ImY/k/oekj5038dhs8TKodYucWbz+WVldVw8+Aue8/eqxTZ89pkU3czsGIE+hNHT91Tq+89gWN2lxOtW/fW9fc4hEdIwlfJwlf3xlod9jq/vq2/qc//q6u3ryj3/nWH5TT53/12/9Wv8Vp+N/8b/6O/tGv/4buP97UXU7F+/NL5fOxBxx1594ctAzkuuUjx7TL6aLrDsjYUo29TaQ/+PZ39du/87v6G//13y4n6qfOXNDDx1ssmNX0hHx3X371v8hpvtcV68x6tY7XsH/708cffaRVeO3QT481rMoJ252URdOnXfOL89re3ZaSNCAO7+7tsgmoNMZeTp86hm02sg17I4wK5UOgx7xx9QZ1ng3MAgmVN6S2A5RZ/Ctjg4aEXTgONMzrftZnOaxgvO2q6zAEkNpmbFfcqtQFmGhroXkGbpvBDLfxV1VVbG/E5sB43N84DLP+LiNCEQB8HmaRcon14SFtAT+Li26lL7flJ4JxgKktkEICfA/BJlYQUfpKIRla/z6857kDvAY4yRYX7CHbXjnIc9wekJfYVpumLnZc59DL2PmR5b5OHJ3TsSMr+txLz+rP/PzP6Zd+8c/q5775jZJkm2frfg0d++967L/2S+tmeXlFL730EiR22tza1tz8oo4eO6m1I8fLR5e2d/bJCaQxr3j6nLCnlBX2S/QWEYoIKJ39BM/0LWvduKznptlyn3itI/+w7AcH+zp29Cg2t4IPmmtpDj9z20wnLj3GpfOVDunnmc3kxDxRJvWYCXjLxgE/hZEnbQkaPSYiSp1x+dljDLYLg+s7sFXEX5dejyMnaqRAh+bB/Q3yFSEQQhEqtZJ41OHl8abXOGal8TvJdulus9L3CRpdPg2ex31cWgYG69BlRBS/NB+m3aXBeGhSgt5M3K7qisS4fgIN626PODeDBfKJRdbbedavOdaaPhtv+6DHe27P1RJrA3wV+OoafMinBjyvabNc3M91BvMcEaig05SewOTb8iyp1NkWHAeS/3DQjv7o0SNt8NrUCOcJFA5EBi/4iwQtBwVPqKcu9zWRrnJpIiYEIz+bgTI5+nM/TzjB+IS6oI0uqIgFx22rK6s6c/oMi8GyckokBgu8fjsu7wQLjlBZcL3YWBh7+7t6zOnNDqc2xmmlzIQQKUuRCrMRwWw8UgZ4jcsGM8G7JwQs1me10GDagzEGejMWKt2opIisKOD7KbiP6fa8hoRyjNt1BjGf5eaPMPgE/sLFi7p8efq6v24aWc4jnMSO7CTb8rXiTIfHuxRXhcLNn+ssPytsBp7XhLrd4GeD+3o8mzRZX14Q8qHDRgSkBZhVStMcEfLcyyR6pqNPALCuvbh7vAOU+3l+LyaWsw3UdPhjB3ssQiMSa9AoI4dSMp9p97wRUeYSbcyqSFMZRoQS9577gIBq2sfYh3E5uXGANB1OUM2T6TK4v+d2wuMxExKVLQKmP4vsj4qYNtPtcZbDjI+IKR1VneVTjqZXM3/IuCOmMjCvm5wCesE0nysrK7qI7ozTi6Dp7fV6Mm63W8cMRc75CS4vTKbTkOC5rmsC+kY5ufrss894Y7Rb7Pz48WPY523PfAAAEABJREFU91qxdfNpX1teWSmBwnQbTJtL07XNiZj5rTILPonsPifQxu121/vedO6TNFk2KWWS0yWdOMEiQjJdVTXzHdEcifTKyqqWOC03Ts/hsZ7ffc+cOSPL/sKFi9jsZcaf0BtvvKGMTh0jnGy/9daP5A1DxYI+x5utiIwpBslKB7TK0Gio66bM17BZiEjIyTJ3WSmlVEBcEcHCNpI3ZtzSL6OXsfaxreGAhY+FpdcwNqTXXntNr776qkyf4dSp00WGFfy1JKxN1Sh7fvCbL/PHMHBWsi943kAvLivo93+qY55fZAH/whe+oC9+6Qt68cUXderUKa2ij3kSJ/vXkCTXtlnhk3VdgS9D7xh+J3CgJ/eWU0QoIilDU2KufU7jrMOIYJzHVooIecGkJyaTwJE0gf4RJ8hDEsyWGFXoVfLHsstmJDGmjyw7YpcTx00ORKqc9ODePTkhGfNmqnP8ZbNSU99nsXnzyz8j8/YaG4eLFy+wgXi5JCNf+uIX5QTxGHa4tLrMm8VTnEC2OmCz4JO+rZ09dZHV4zS54o3K7/3+H+gkCXXknlLua3XthIZjacSJ5Wc37mh7f6R6blFrx0+VJPrm3QeafrZ7keR7orUTp+WEfaRcEm9/9OPb3/uB/vbf+Xvlc+L/+t/+e13hxPuz6zdJwB8pcqMhvj1EJv4DzN/9/f+g3yRZf/vdD0oC7s+MT8C1y+v+Hm84BhCzyelkn2TdX9FWSvQkLstoyKazwobHJJ83btxQlSoSugX1kGemPiLU0TciVOGzY2JR+ThXlZFBn43kABvv2Nwso6dJ0fcIXA3xfGtrS19Eno4d9sVlNsW2G6+rxr3HeuWN7Nrammpw29/38VPrLKWEny5oRAzdx04GbKjmSAJSChkEVV1Zo1pshifuJ+i4JSlwfYst2I5dRkTBLy4/T+DBZUdyZKD6f/7DPEZs3p+GljFeI122bGOM5ydzTvDPiXzS33J+3aYWvJ3RYK1Sgo6pRXMPHk7z0JREnqyplDvpsENCHi21KaQGO3M8OcKbActlDJ8TQPBcMXhpcV4vPPeM/pOf/aq++bNf0y/8/Ddl+14igfKhTM5JH3zwfoGmqUuctg5SSsTdPWQ8ZoN6RG+++RXKo2rQ/Q4Hff6PntrCQdLtO/foN8Gf5gTp1IYikgJIKSvCz1Hq+aWqqktdYg6D5ezS4PYG/ias9RWxZkLcRp3YTltiVoTxSO7rcZYxkqFLx9xdwWscE/RouzJMiIVOst03AmlCZLjTU2BcBvfxvL732CcAPteVIQx2nwLQ6nrTk6qsDM0RdKCj643PpYEq2TZcQi33rayvFl05yY6In+IrIn6KnxkucUUEv3/yY/wzGEPrGFs3zqfBdYYpnhbcKmAbtS8ZvJ4M2Sjbj1120Cakm/PU59bWVstabF/NxIAOWXbuAznpUJ/2V8vGzzq8fO/+busYY7m6dLPpcek+ESG3WX9pkxOjXRzceaUDgI18bXVV3nElOlY5EZDmtMCC09SNKghKEGHEQ4KywYg8gRnzfWdimc118IXAA4PMxXgGJFUOKO6bUoC7Ly8IS+w4jnLy4j8gcdI35tXxvXt3S4INGSx8J4tQHMy84JvJPU6yvYD5r0p3OZExbqZF4EiKGwso56QMzTOICJmuDgHRhbZUaKtsWPTT4RUR0J0LRBifQQV3mCnGW6m9Xo1jDrXB6/QBQXKNYHqR5MzJyvHjx8Gf5ZMo/1GnS4/1H3X4M2XmMUOf+a+ZX8itY5FELHJ7RVvmoamrIifLaHVlWUcwEMvq6NEjJUFpCbbisjyNLxV6qYDGDE+GiKBCMt8ppRKQ+yTVDQuF2w1OJh2YNjY24GejfC7X8t3k2fX7LA7W7wbPTtL6JJ1rnHjZXpbYjBlfD3wuvdD1CGQRqcxpGj3WQcI2M8AOjNtzuq2FVnEtcDLrU9d5Fu2d7T2trKwpItNiPEivBTqhs4q6UM6V9vcH8NNojiQymM/GbZzmyXOJqwetpss2weNTNI25bzk13ZdPmrfxhwpdnOBk09CS8EREsZnZOMvMi6llaegd8mwdWraQwKvrHd25e0cfffyhbLOe34n76tqqVrGRlZVV3t4skPAug7vDISfyWM9h8H3kJI9bIim2XZnXbRJuyy6hQ/Pmzc+DB/eLn9gHHjx4IPuHcXjj5PH26xYb8RiXbjO+s2fPlFMYf29vST6qCprmp8Bblg7eF0ikq5Tlz4b7BHyO51zVus6r83fefU/vf/iRbt6+qy6yIlXwfaBtkrR9Xv/6eW5+SVXdg0epUygiKWOTlpvtIUK0TeT7BE+GEQnMkBPqBvvpefGFFroRgzjVJGk5efyoXvnci1okIXnu8mWdZZN+ZHUVXxgWqFiUUwqNCbI5Cf1O5CR0ODyA9YlWVhb0zLMX9MYbr+pnvvSGXn/tFflrCk+cOKZezUaGcU5Ym6oiCe4EgXLSW1dZARdjkiLQq+K5w2frui48gZy5OmSwpz18xXweYOeWV0UfMXpC8jhm4W2RrW0xBTgtBKaJCKV0+CyBS8QBZqStRX9i/ICEcXFhST0SyrW1I8W2Hj16qNdff017bEz2dnfUsTDtYidOxB/dv68JcbojrizM90uSnZHJwwf3tLuzqdOnT+ib/8nPanFpTl/64hv6z/7CL2lpYU6vIt+mSvDfahX7+4v/6S/ryicfEcv2iUU93mSt69NPPta7774jx2lI1zHi3RlOwRWp+OLG5jZvSO8Ve/DnrS8/+4KOnjilFp578MChoVLdV9g+UqXPbtzSd3/wtv77f/Lr+vv/8B/r1//l/6hf+xe/qX/6G/9K73z4sTZ39+Q/hNwnYRkiD3+Xc0auhlRVqtlYDOG1wR8db33Y0Ksb7bMptY/us17YzqILfOSxasY0dYWgW+UUnDaO1QOH9dIQL8rnONFfQidVVasB17kz5zQiqW/R3/0HD3WXxOw09vfw4SM2ps+gg31gTxW4z507q/eQjxd6f/Z/Fus6Yp3twG+iHGO8Tjg22I4Mtv+UkH2Enr4iQq7X4eX7wg/1jgktMvH4MclYx73bRVtEUEzhcGgpHHNNSwsvkERdPIEIz58w/e4QWsq2bDJacD8NNCDDjrGS58wpIc8pBLUGTSfgafpT5mVIRMj8OtZlZAaiIrsRPmYdup8T+nE3IbEfy7vOxaUFTcYD7WC/mxwOZnS4yWbnnXff1aefXTkcPy7l+uN1YuuYQ4Y1MVX53m7L++KlSzpgvQ703iPGHOBXXSQ9XN/QNm9FdvYPNEEuUiiojwiZN0NESIrCUosvW9aBjSTWIpeZ+Oa1O9QqSVpiTevAtQ5uHuXhi/iU/04iIgpe82nQ4WX5+tZ2lFNmTJR+2biRU4ONez0T12ycx8zAdYaWeGOaDRFRZOLcrod955yIiyNlcNqOXHpN9jjLf0zMQOuaEOPGbHjGJL0T6x5dttQZ3Oa6ETbndoPHR0ShN6VUyogoPLjN9jkixruMmNbP+pkG82w7dvmnwXwbTH+v6RNn5n4KvNZ5bT7KGwQflvhjW/atJeTtNs9jXg0tfMzPL2hldU0nTp4s8WueQ2YI5dBhIvNkeg0eZ5pceqy4TIdx+Nlyp4qhUeTpfh7nMeYhmeF5kujV1dVijCbGzLrjzOg7hDtGMMEiM7HAcYKaRSZnC9GCkmqMXVzITTlNFVihwKDOC3VFncc66BgSBj7A0L34LRLYed+L4U7o3ao/1/DKbl91kzVpR9rm5PoKDuT/fvfO3btyEFziFdAqC8384oL8OZo9Xs8E9JimDiMwfpdNXYMXc8FIrNjBwaB8rgsfkE8+TO8Ip510Uye2ZwS0CcJb8FgGEEUwGLrgseV+xH0nz8WU8J506tQJXbp0UaurK8opEXs6tbzy9GthQ2JEoNhFFrvEKcDd29f18P5tAvHbunr1iiyHXq+WF/vjx4/owoVzugg8+8wlnT93hlOp53T06BqbjSXmOllgjYTtxInj8NcBrSbwGBHFmXosGDU6sZIjogQbG0NEKCKguS79re8EvfsEFp/M2NEGLC6zviCWnXUeg5wjkU0pq2l6muvPa2FhkUV3Tj0MHtbcVW7vCCqYCnKo1CeZr6oasSYFv93W4fzWhRfFjoE1OqrrRlXdU0Sl+7xSvnXrngaDlmBom0CHvK5WlyVlcM7r5MnTZa7r125qc2NLVa6pnys0mFbz5TkSvNXgt2y8MbNK56C9rnqF/go73tvbKcmC7+u6Kn5whE1fjwDsjcGARD4pZOT8hq8EhCa8MoxO8iv+EQt8VVXofQL99/Xg4QNtbG5gv205BbMjHyd5X8VmLbcGGSZk2SKrCfKokFF9CA1BtIfcWvzOCZt18pgFY50TTH9G7uSpk1pdWy1vfZaW0MHCnLa2N3Xr9k02C7eRkbCVIyTMc6rgb0jiiMqxW9swBKOclmTM+J1A+yvWMnN//PFH+vjjj7XJqb7o49OTPTaw3mBtbm5pl0RHyKElUWlI9BL6GvDe9yHy/8Hb7+h7b/1Yt+4/0pD2em5BQRL14PEGp6T2rRqfRpepUgBta//J3HeHIOgbKSIjw0C2nqlSToxD/pbxmMUwCP6D3S0t9Sv98i/+vCaceK/wKvAcMrl0/qwO9re1vfmYBHGMn+/rgMQzo6R2MsRmK07rT+i5587r0sWTOnNqTasrC6qz1NEexIDRYE8TTobHJOWDgz0NiVEtfmU7dazsMKCck1wabMPWT4uueixeESHrz88uzcWE8WMWZN/bziOSWvh3OSG+tczbOSAJOvCHiFDCbr2AjdFThy7ozu9QpIwcx/izNL+wrAZbfoBt/Jvf+R298cYXtMSCsszC7r9/WWHzOyD59obEPM31a/lbXCJaTvSW6f+aMA+Fxvr6m1/SyWMrOrI8r6988TX94je/pl/6+Z/Vr/71v6oXL5/VX/yln9dLz57X+ZNrunjmmFYXas3VnU4eWdYXX3tZz1++oIPtDX3/O3+sCnmPsbkRsMema2dnV/5s/ZXPrmp9Y1Pb2NHm9o5e+NwrOv/s81o6ckK95TUtHDmus8/wfPSk5teOlbq8sKQKqOFpgo32sXcTnfGRilfDNTyR3yiYE5FJSYd2JHUIzTZsv7J4D7CjFBkZLXPq+aFqYqRCqhCCDz8YoBF+bNkr0RBJoNCATaNjeZMaLSNzx5oxPovKtbW1o+9857sK+to//ZagIg4MsBuvc1/84hfUovt9bGl5ZUnGndBhYs4MP/74k23C/uX6ATY+s5Uhm03biRRK/Os43TcdgX8ZWp4za+wQmuu6xibGaiFqgr0FwmgpU04KQPDjpMj21GJJoFCHrYmbjEyMbwaWleczVKmS21PK0J6Vc6UKuv3s/u5TqIuEz1nmrSJCkbPRSNBBhWaAt0Njp64N5UgSAg7o6LpWC4t97R3sahWbWmCd9McS97DfCTwNyTsG+MIIWx22Qx3FVvvofsCBnP930Ku8pXibRBkUzBAAABAASURBVNsy3dzak+eRQjklOdl++OiBMhvHxaV5fXLlY73xxde1srbM9K0G+PvrvM1KdaMtbHOLRDsT2xRZY/QsrhqdNnWllIInYj60WE8dmz7cSUPWgpH5SPDEvDVFj76ZOhYBVbmRv44zslQ1oRrbLXqgfYKeDMljeY6OPikrgQcCGZuZF1tEDpZFGWcywF+hd7oXmvzL+nfZgcdlTkkdPBinT9RtiwbXVZFUM4+YP3sudGC7HRNjzY/lMvYGx5qsklAYd61aI8uBjDuGTvT0nJ53Bq43T+bN946fLg0Z+3CbmDfnShkI6DE0TU/ONebJOZaXltn4L2lhbkH9pq+makq5RExYW13VInFhgTxkjXXVsEjMsy94LoN9Q1yer7IOwV3XjVLKikhFvy02aGho85q/RAyd43Cnh44UoQH5kCEieIzC8wR7FBKo6kpNr4eKWzkPHSNLg3VimKAzBimdOn0aoz0m77AagldGADVM+w+wlmBgngV/TGK9S7L70MnD+mMEO1HOiSSrr3kWOebXiD4JxfeZNIMjpQT+0JidjhduByHj8GLUB6dP38zQM5xIue6AV7MOih67w1zeTRhMvJMNl4ngdOTYUe2TLD/gNMEfFXj06BFzj2ThGiIsDDG3uDrmH6nBGN02ZrPgOcozQrfw8Pgnfc3DGIcJ+EhAizPtc9pvoZqfMTz6FWT2HAh5xEJSI+iTJ0+QIB8veNzPcrT8XFbIwvMlxrQoZwINLjfWH5EU7JWEyN+qcf78OV28eJ7k6Zj8fPbMaZmGnJMW2UyYjg6l+dl0j8DTQZ9354IWG1GPhSMiCt8OKq5LKaGr/EQ+GXrogFzGRW63b92RZWl9uK8N1cY9z+bL4xcwdhtdjQyrqgZXBV0ZFCEH+j1OiyYYV4exjkcT+bRHBO+IhJ20GOmQuSbcd0DL/bgYqp0xIlShh5axQxYVLzI7BLkNTsIePdrg1GlDN27cBm7pDidHPil13xEbGH87xogFbAFHO3nqtPreBMCbDXt7Z0ctgcYO4Hk8BwRrddWOuVgSxn1OHLc59fMJsP82IaUpLa4/ypsC624f3S+C3/eWWygwl47TvK1pMtpJPXzG7Z7Htnjz1i3k+UBDFr+VlRX0e5SFfQk/mVcfX+nhH5az6XFpPVq2HbodE7TtG57L9SlnDbAxf2PCY5LsCh0cPXYM3toCQn5LK8uc0K7I/TdJkD3+KLt54zQNXqjMxwjblTo1TU0Q66tPEDEtm5wEmZYLFy/omeeeLRs5f8Xd1atX5XYHvAP8zacxTrTHLO4t+lWq1PTnxbIqf7RgnoCYCVRbLFTXb97Whx9f0fsffCR//d46+twngWiZaIDdrpNsbZFo2acHyMm6apFlC96WMoG7JqiyPmif5GjCjeVr30QBcszf3d7Q9auf6htffVPnTp9SnUNHVpflz3CuktCMhvuqKuqOrOrs2VP63Ode0ksvvUCifVon2MjOz/eQxhgbHiLGDrsO9ZCN5VLXWR2Ljueb4LOWW8I+rJeIoG9W8DymLSIYH7IuW3QYMX32vWMq7GiIXm2rY/zEPIvLNunnSEkKydBBUcu8lsGEX8bRYsctdR2lyjXt7Mcxcsl1w0ZuRTdv3dbV69f1a7/26/qofAZ5Bf6zvGFcZfPvtxdz6Nzf9zwiOZlMRpzG3pLfnO16k3bzuu7cvKGP3n9X3/v2H+k3fv2f6jPexty5eVUdm46Nh/f1zIWz+uLrr+jrX/mSvvjGa/q//J//T/rV//V/rmcvnuOgcaTB/o76TdYEmz26tqoTxOqcpEsXzus8p7t94tMWNnocG37/vffw6xsS8uoRa2BX62zmoqq0TyzYxV5yM6ddktwRNqdcyzbRw+b6LLo1thYRsozqplGF7iwjQ8ZvIlKJMxNkJOwqIecJ8jck1hF/E4n9U4gz1KliTEWfBM6maWTbH0DHPouscbbEHK8dXhvXVlaVUy5xwL6WU1US90Td9773PfljIj6p3iEOeazAb9/MngP+RviA6Y7E5BLxaJcYv1h82G32XbfTVPgzDj8bXJdSkiGnVNpdZ5oN5s/rqnGknLHjrvTxWOOJCEUcAvOnw3vjcLvBfWfg9dt1bjcYv2l06WePr1KWE9EecjMNmXkjhcSPAfFrdpnulLMiAt9r8dskd8tJWuDAIOOzY9bg5aVFxNaWOGsd9rGRCXIc4wvrm+u6cesGb452NEKnt+7c1Tu8XRtjJ44rc3MkPujdPExo99x7xKVdDg38/Pf/wd/HlipdvHRBFXYjaLGfjvHfpj+nq9exy5RLbMtVTTO00mZZIFDQ0ZsxEVCOIyZRUjuBNgr4mpDcjsWNH8sQx4AdNpywzhp/VH5zn9Bf6XD4K2KKJyLktkxn0zsD82NdGFxnenyvP3VFhCKi4PAYg/s/XXq98XO2nuBByDanJMeliCBmDeW8a0T+NkaGHe2R4RToSLQn5B4zfsUVEWW+iJAvz2c7MY2ex2BaZ6X7REz7zuo8t9evOSe5rJN+TtBksCwMvjce4x0RV30fkZRzJdu8wX2M3zTMwP1cFxEK+hukwM/7so4df6yjETlFR31NfOlDx9LyktbIB5ZXV0SwLBsq890iD6+vEcH4jD3VanrEIfLBQKaWl+O270Gn5ITKQSUiSmCycEycuDKKjgjZedY4PbUDu87te7yGM/h+xhhDMKpOfo4Iuf2ABHqfpMZ13nH4WH+Vo3rjM+xzkup+psFCct8dnMJ9+xj93Ny8fH/mzFmMoJGTa5/uWTARoQGBOPDkpmqUIysinsBMuKZROEFdVwgWYRBofe+FJwKjYrEfsTikkDK/WozLJxsdxiQEuk/CNT3ZapVZ0BPgwHL0yBGtkkxVKNlBWBjsHido+zj05sa6rl+7ygnjLd26dVN3795hYblO4NhCTKGLFy+x8L+k0yQJXgjneA2ecyYhm8M/JySkI9C1BMkJAXhYgnGCtj4G2EehDbxU8OFTkzELvumMCAX0ppSQBQA+826dOjm3nH1qvb25pU1eY21sbDBHVwx0cXGRuedVVzX2FPCZScb6pRSX8bQEG5eWq0s7m5izzIcMUsrKLCSZhLACMrhssJFy2fGNCKB2jjF4IpISYw5YUJ0075Kw+74YOw40YDEastBtkQxvI08HUJ/6bG5t6/HjxySzDynXScDvkpA/1kM2XBskcC2GYfrsiB2yyNATESSQyxqi5wELJ4/ItdUBtrmLvqbJVY39jxWBBNGj646gXx/TpJxLvcdm7r1ALy0uI68FNejDyZPftHzy6afaQKZut2332VDa3m3bkVORNaJUQj9MA07Jdphzoi7kuUx7i3y8MF8l2d3D9haXF3Xy9EnNsxB12PE+/mSfrJHxDou5eXciHuBdWl7G6RuNWWhSztz3lHI+lP9YI2x7TOB0OSThqupKgV212LrlcRJ7vHDxIpITp9ufIN872jiU6zybrgXsxDJtkZGhj48a5vDTBTbmLlPKbBCGsq4+vfKZbt68pXv376Ojx5wAbnPCPaR9xKvfPWRieSeFKvV788qpRk9jjQl4Q/TfEPDEleBtYWG++O8QX7Uc1kis7927o7NnT+rC+TNKHC0tI6vnn39WL7/0ol568QU9+9xl2b/m5+fKZtg+a310yLiDh4xsHNB9b7nPnj1f0zQyuN31kAFdY0Gs/Bxh2rtiS+LyeApFhIuSPBnvBHlHwCG26D5jdOB6QyD7ArRHTMeVweVXYJMtuuvKHKX/YR/jKXiRS008qPA1RdKf/+W/oDF8RcocSOyrhw2u82bl9u07+uTTK3pMXPLfClznBHBlbZV4tMkcE62wUXr+ued06uQpvfnmmzp75gyJ5Kb28ctdbOz61Ws6fuRoOVxx/Lh84YLW8bl5khp/7/lf/2t/Vf/7X/0v9Iu/8HP6xs9+Va+9+rKef/ayLvI2rkfytE6iXkeHlls9fnBPJ3g7d4RFLJHO+A3EHKeT3iAd7O/KZa+phWg01+sDc+rXPeXIuEgASeJEdDJCLhNuC3TKuVZdN8iqI2aORSgoukAsSsTKIG6P2GC0+NDde3flt0xNVU0lHaGMLSgk676ivsiX+ojQmFNPrwE+bFmG7o6TPsde+/eQuOL+9tlnnnlGP/zhDyUQrbLO+YBpniTRMdjx13obgsu+u8dprec0LCwslPVSXJ7XNsIt/tG5KGD9G/wQETIu0+o60+Bn3zv+GGeL3bmv6w2+j4iC0/0iouBwm8F1fxpMZ0QUGzFdEVHkZPye2xARRWa+N0SEfBlXRLBuV+ilLuPcPoUo+mWx47Syxq56JUZ7HWyJRZan59jZ3kUu+8zfSsjUbyXqpsdhwYKGHOz4kOg6ifH6xr4iEryp+IvnwA2UclXqfIjj9cMHBoa33/6xjh87oYiQ4+lbb70Fet8fkEyN5fXGm13zYNkYfG8QV4LFxK9ISRnb8nw8CsuUS/eLlOWPN8G4vOZ544bK9cLzz7MxBYkNlCICZJQeQ1FocmnwvE+D6wzua3249HNE/NS4iOlzxLSc9fnTpa1rQiz0mtAisBlIHpeK3G2LXvu8Pgywdc/bskJ0QMZnzLu4TKfpiQi5zm1+FhdV1BmnSpkQkmGmZ/e1rRl8HxGILaO7ThFRwDgjQr5Mw4gcwXPO6DON9gPXz8C4DBFRcLl/RMjzeq4RB1C2N+OMmNa7/wwq1ti5ublymOXN8zEOCeyrHpvQu1WYU8Vhbk+1c1DuU2RVxKKGmBVKMqQxxBo6hC0uM2OImBIWEWVxMQNN02iN5MOObAF68dwgsTCjM8J8v0tiZHDbCPynOTU/SQBfI/CMWUAjQidOnCyMb3DCMTxcUO0UXrSXl1dIKpaUIPbR4w1FytrjZOvDjz7RTU5gxyQROVcE0wkLYU+JduMdYgSGFu5Nn6EiYAqDsFKXOBleY2fi0rDGQnOkfESgh0FNwDcs4IW8xdlzTqpJRJzY9ppaHa9URizyRCe59AJkR79586YM+yRF65z432K3/ZCFpeLobUwyY3j8+FGZw/Q4SXvhhRdLIttnIZwjyfZ8pnEfTxyh/AjpIW8QXA54Dek+S0uLcpvBNHYsGA7284wfkkBOx45QbFeCh+U/RCbjw4U94xR9gtTS0lIxnOPHjhcacsqaoBdDhx10djjKFhihP+MwTEiUW5L6jnmxDqTaKYPTO7wx8mJiCYInjBuDr0UP1pUT0QE8DUmgO9ozSUEBdMhUZYzHcVN0aX0rkhyc3K8hmU0Y9Q6L/jpJ3yNelRu2OSFokJ8TcT9/RjJwA11skpxvcFK7TyI9gS7T5yAhLiemPfDdYvNjudZ1XWQwhrcBMvTzOqfH5rdizohQj5PAeZJI68rtcziewfcPHz7Ux598TGDe0pmzZ/SsT4U5Za7qSivY2hwJXsN46z0iYDNUHeJtoW2Abvu099FhRGhnd1vXb1zXI+xlDducJ7lcAJoG+0Pi5se0Wi+bJFDXOMW8TxLKRfRzAAAQAElEQVTbIchFkuAZjZ7P8veJuINnzXjTYjA/frbuMjZuW5qwKHtMXTeKhOx5th432ZS5rYfMKmTVIUO3Z/wq5UpdFyQhEw0Ho1LmVJEMz+E3PVXouccJJO5aNkPXb9zUDU67N8DZRcgbMswJ25MmnEYxJbGmKzj7hwm8FMXHI0J7bO4tL8vP8gjkUeNjQ06vL3LaeuH8Wfkku9+rtby0QPDLOnXyuGrkfY+N7j7jh2zsDtioWL/mqQuVy/I8QBdjiLC8zKPtzgvLAXZhG3a9ZWIZpJyVU1ZEKKUErxV0NsrUWxfi8hznzp3jpG5BA3DsM29ElL4RUcYaV6eQeOaXJO7ly9yJpKFFHp34Dbc/efYcBvc0fSME+Yd/9Ee6SKK3vLKqj7DJBZLn23fvyj5T4/e5rrDJ1YLHNum3OZcuXdLLL76kPWL2Dn5z5/Zt+Vs5fGr7Z3/hF6CGuZGJ/+hsi1j9T//xP5Hjoe+rnDi5G+kzXsV//7vf1t3bN3X6xDFe9fZ1nrcI3/j6m/o//h/+d/qrf+Uv6a//tb+iL33hdfWbrIvnTutV3i5sbzzSjetXmHurwPLSfPkWlUfEvQRjB8RTx9ropBxZVaoLzO7r3EBfQj50VlLCHnucgmfsrmOMaI2U5fuWmNQ0DehabGykDTYctiHX5SL7Ti4yPLUk0VVVyZuzOfxSSGxE/Do42OOgZ1O2r461oGmytrY2y4YqKbS5saGV5WV5k+LNjNfANQ6obvGWK2EjNf5TowPHIs8fETp16lSxD79V8zeVtNBpcH/T4NIQEZpdTz/P+rotIgp/trsxMd91fxo6hOExBt+7n/3bz7O+xj+DGppNh0vLagZ+dn3ElC6PN64R60XBh9Mbv3GmSMXmM74hLo+IFEIk6pBjIO/p5qrSbI3x/HPEWfe17xxwIJdS1g4xfzxqVdd9Dg1a3SQf2NzaQVcNc9RK5Aw+zKnrRiw/mkBHtl2wYRuRZ5g+t7337vsyfZZ/Jj7Yv8t80OjxDx89lv2/FVckJYg1dDx6XKDvTF/XuczwE6yLOYkWj+oU1E0gIqDJb2P39jphglpbXlGWNCYmpADTU2Dc7aENWI4RQc+f/okIRcSTyohQOqQv4if14oqIJ30jgpqf/mmh2THQ4yOiyGTM2o2ZKCO3Fvotj+Gh7Fpo60BBV34L3Hoyd5FDznJp27CNzO6ffnZdRJRxEQGOn9wbv/U9xn4tixno8Ir46f7Wp/sazENDnPNc7m4/axB4nxzBpTTlz/ObNveL+Ak+zxUxfZ718SbZ/HodaBHKPBti58B+W2mcntN9DeIyHUNyLtNlXozTkPxgKA8oy6/GTIARMK4sELN79zGSPRYMG6GDSEQcngzuygvZJsHYCZ6NZGlpSc899zy7z3lOHx+rRWmLnIod8Cra/byIz/PshaFDCGMUvLC0pKru6d69+wTEltPso1pf32QBnej8uQtaXFjidHdfNtwByo9IxZlMV2EOx+owhpyyegi5IbAtkqg4sfYCYVhZXgLPvGoczB8fcOICGzLknNTrNxhL0pCkekyAtfOnUNl1e+yRtRV2w0d1miD58ssv6ZVXXtEFTniOHz8u/wFMf67R3HxPl5+5qAu8Vj1x8pjOkwhwFEPy/FC+Nje2VFU1dCwQuOlPsuV5OpIvB53bJII+cS+LGXU+USm0EMiGJAQHB/saAKsry7rECeT58+d0hlOoDKGWQ8bgnXillFSlLOu1YT5xWY82ZgcvJ9cG1hIF/7AlnE0FWvQl6gIZU1NkYhmZppQD+islZCgqO7kHv7hvkb91s4ud+KR6AM2tcYHHC59vR+jafVoxa6oUQEc7N6pq5A+tfi4nAtSTh2nEgm9cA5xwyL1yRV2rAQm8UlYboT2Sa5/uOlm+d++ebt+5o+skow9JXH0S7mStYfH4uW9+U1/72tf0jW98gyA9/wSqysljx0K8IduonyOS9lj017Ftf87uEYn+Y+AWr+sfPHqolHPZgM7Nz2vmjP6Ih58DfSSgxg4rZAWJapHPhMQoIrSwOK8Br+adhK2z+JveluDn0zafTjckuJGTBpyCuazqSn2S9zEL1EN4OoDfCbKICNXw1WDzKSUZ/Gx/WVpcYjFfLO1jZGcZ7HBKadvfZEMS9Pc83ri8//77ukUyPCRxNt9z8NQjUAn8tisvXCmycqoUSsrooK57qqpGKVl2ge2E/NwnybZ/1w5+9GlY7Kwr/2X/lc+uccJ6VXfv4Q9R4XMLOmBO+7UC/OAbsBBZB2NspcVozOuw+LznmG4mm6bShM3so0cPdO7caZ0/e1r7O1sclA1L/UNsoII/RrDI1SUmmH7jtBw8h085Lc8xfuZN2Qyc3M4vLqhPspXRscH8WzYHbPx9r8OrRacVthOBPQPWg+W1TOLljxfMfDFi2m4fND4hxYhEkdTRVgBncvvTIC7bhcH0uS0i5HuFyqbU9DrZvkDyfPL0WW2SlNzgJPsmPnDl2jXkO8RfJlqApvMXLspvEx/ef4C+b5LA7BBPBuiu07PPPqvPfe5z+pPvfAc5TtQhl9//1rf0zo/f1lfe/HI5yZ5wMnzxwjl98P47evTgru7fu61PP/5AB/s7OnlsTZuPH+jR/bs6urqsjUf3SS4W9OrLz+uv/KX/TL/6X/zn+uU/9/P6S/+Lv6Bf/d/8r/Tnf+nP6uzpE5on7g440c6pU4d/zGE3QUDqsO8WGwhsQK3UjTvx8kJ1Vcu6bJo+9laLroqUWW8WsKe5Qz9rNWZNGBIjMv0Ro+wb1o3fGDX4kxOsBt8xgohQRBRbWVpepKwU0JOy66XReKDllUX1oTXh197kPsvmxrY0ZBP39ltv6/z58yWue666bqCjk23XOvNGeW6ur9XVVd0iAffp99tvv10+7mN/7OHv+dDWxvhqhOedgrhMe8T0OSKoEbxXkN4VvmyDTvDNX6RU2v0rIgpfEdNyVjeby+MMjhlPwwTZu88cSa/B9+bDMKPFuFrs331Ns0sIkjdIQmdej2f1IdMZ0Go6hJzmFCj1mUsX5fXOuvYc9hm/UVxZWdE+BywbHLDsYM9SYl0eYa97bHr2tLN7oEiVUDFThcbYiWXu54ikqqo1QvcJWTSNddHKG0rnFwfkIV6zWwzHcc42AjJi/YFusuEcIv+qbqhK4O6gXIoIGVeiDMls8osb+A82DAXoafnAuoYQ4o/Uvf3Oe9RKK0t9LRK/F3qNMnFeHgcu44wwRnDx4/FFjtxH/HQ9VYWOiGl9RDx5jpjee/zTYP342TifLhVSzkkVflDDq+WVUlbXoZVWJq/cu67BH520zmx0hiciVOM/rm+QccZ+UwpRPcXNupdS4j5T5/oAJ/LsOvC3T+6Nz3Qaxsje4HHicpshIgqeiljrOVPKkgK9j2XeEvP0WGcaaE20WceO00xV5nIfg9eRPezKODP0NtBt6HPAU2EzEfad0ACfdt0Shxaexx+ftD15juWllfLRUPuy4/sCSbihz3ppnJ4nIpSgKeVImG5IWEWHUbRtWwg2k3bWDBHu6HsTNWUuPRGOhbLHSdEWC7aTGxNiQldWVnWSU2y3+/n48ROyo6aUS1KzsLBYFv9ldndLEFyxEI/Jpvb3h/ICsOvvsxy3BO4BjrFHsnRTt2/fxcnG6iFI48ks8i1026EbhDPXm+M1Y1/+0Pw8AlsmwZijr6FX1/ApnL+DV3gk+RuQCHYsIqhdOQWAcDF+1/GoXlPLzr+4OK+jnC5eIJm9wKnZiePHdIZX7Od5XpibPzSyBpm0WllZkv9o8RiLTdeNCcg1mwWCBYmaP3veI0BvbGwoI1dxuW57e4ukbkMNxu5TFAfKkydPyBsEJ9OCJgcH90Nv6Gcs01dVlQw+jXLy7fHGO4OiMxx5QrBsD0vrlWn5iSc0VFXNgtKDj0YpZUlRyqZuSp/qcB6XCaNBggS2Vi2ySzmXcRU44nBsx3gnLT5RHrK7s5EndGXAfwmrUgcjwVjUJ/dXYFOME/gT8+W6lsH1A3TlxNz3CTwuJwzkR/tsOkYsygM2RJ3EQjhmI7Yn26qTV/N7QDLqBdFy998EvP7668Uxt7HZm5yAe4Pir3S7fPmyIqSZPftU6sqVK9jdLeCOdgj0GwT8R48fc+K8LvOXoccBxrZtJ5snMa2gPyII8MNCh+UEx1DX8XwoN/j0GOvIvuNv/TCNPQKwg3+D45t+0+4+5sN4Nkj2/XbE4M3WApvIZTZbmWB2gCx2eSPi03DDEJl4g3BAwmo8BywsDhIpZXxwQSu8YTpx4gT+tq9r165rA7vc4+Soxd5q2z6Lq3lJ0GpwopLRmRTovsMOJ0Bb7luUYXBQG7PYFSCejAHrP8BRk0TMEYwWSfT6lEpZ9zk5euvtd/RjFqKd3X02Hsugz2ykdwVK9fBjjzfu5jChOiD4DUm4+9A3YjMMNWrqrK3NdXkTfPnSBfmP2zLubD+xD1c87BOnLNMhNhnwkCJDv3kYF7108G0Zt/iKoWPiAbIbEfSdIEWELI8a23RpHVmHGZmM6WM9GSb426yP5+vB9woJg0vjnfWRLxstpeeaQYtHuJ+faUIO3U8D9HWBRQGCpjEyXlxaUmCLN0jeBiQWDbIJ7LAm/s0vLOGvnY4Qg8+eO695Yq83PYZFYuTHH38s8/A2CZ8PTxzDnQQuoyfbhz8O8eKLL+iFF57HN3bLKa43/ZtsDB2v3njjdT337GV97Wtv6tNPPgQ+0oVzZ/T8c5f1x3/0H/TRh+/p2mef6M6t62pJVG9e/0wfUzca7Gl+riaWntA3fvZrJeH+HCfdX3j9NQWxpYK/HjGRlxYqgA6bula/1xSYQ65zLGopAmEgSP9YNujNcksp44MjWZZjbNLy7GQd1nLbd7/7XdagBd5+LGqmm47xIEPPGRQdsa3SHInx4uICZa/AKpuHY8eOsAgf8BZniP/syWuC4/UBa4qTbccYv8n1Jj9h+8afUhT5Wf+7uzvMPQ99Q+S5xXwVMbgpcWmMLYnL4yIC2+wKRIQiplB4gc+cc+HPPDKk/Ni+GcBPV9pKJb8iAr7Tk7lsw45XhjnsxQmC6ZzZrttNg+cyTaZ7Vk6wcYPbdHhFRMHvMRHT+4goNHhch04tg5pY1dS5+CytWiaGnTh+VMPBPrRlZDAqchGX7c8HQWP0t725jb+26GpOvf4Ca+aOxuQMUpLbJ9CUUpYilTkjoshLXGPLNMT4SYFHvIm0b66urqrEEdrH6D5S0sLSkja3dwoIXBPqfShk/kGlnJJSgMwBioqW9g7eAn0wsVwm+rQK9eYWtMum/OMrt+BNWmO+I6srgmBV4PjT8osALzhnP26fQet5PAeNszpui55dGiJ+enxEKCLcJNMUEU+eI+JJXSdbvZSxpx4xo08u1SPe5lSprhrVtaGmrOlTgSMBwX0uUFVVKSOi1IsrIkrdbF7jNrhvRBS6S5ukkBQRcpshIoqexDXjdVa6r+UfMe1vnNavizuY9wAAEABJREFU88Yh60JEUg8emqZXcgGve16XXJ9zBUYh/nHZ/FqnthtXRoQa1t3Z/J4vIkpf44/4SbvbvE6a/o54bcjYdZ9YMcdGyvdun2AXY/IT+iXxy/MUxq1MTzyDA5IULzauN7jjkIXq0aNHcmLtE6cdTsdKWySZyBrFjIZjFr4tgtAByfEQBnoQjJFjLBZCvz/HK7clZV6rjHCiFqPlh0C0r/29AaQnbeBYDx+ta2t7V5Gy/McwkSruK5xjXvPzC5rvzxc8Kyur8mLmhWOeZGcWOCy4CB0qrcMPJiVADkhKLLySqCwvyZ+9OXr0CIF0ThOcbsgpo9ihdsDxYz69PqFlTjh6DvL9HvzUBIYDXok/lP8HNrFI95qKwDvQ/FxPK/QdspDs7G6yyA21QgJ+niT91KmTasG5zWtaJ3QOuCmFVqBhMlWIWpTjILC5uQGPc6Du5LYW2S2Dxx93qVmA9g+Td7ctLy+rgwafzrt0X9hW8E9cfp5BoKeMQxXnqWrma5HJgOA2UkQcOlNGB3Y/BvsOB48I5ugKWHZTvbXlNM33Q4zcie8udO2z4AxJkIfjkcYEQOtWAS5weO4GJ7AdVMyfMf6UsgxMozH2YJgwTgzqgJRNT2iKJ5VyhJ6cLFQsvpFSoasFgesdGJ002n7tTA0O5FM6fwezn1dIfIx/RDL6eP2RIkJ99Prcc8/JGyiP82v1M2dO6+RJdIZOLD9xjZnXCa35ytC14MQF/DV09Fj86SLrMCLgKeQ+Cfo8PiLkPhEhy8jfR+2T94go8ywuLhZ/MW2muU8i4fn8HBFsJIYsAJvaZ1GaX5xXD8deIXgbOglf2SZJ3dH6xoZ8Ou6Pd/kz3Jtb27I8LJcR8jUYr0/m73OqaRqcYHXIz3gygTMROFoEbqAanlpsGVvEzoTNVtggUxa5e5zvzavlUHk8PEdE4T/o32K/7mfcBm+QGuJAMzenXeLMux98oO/94Ae6cvWq/NEfv6HI2EeFrXSRZdqHJJGdksYssH5bEhHY7oG8IZ1ga1gIi9myXn/tVXoJmse07alXNxqwiRhjkyPi18QyoLQMDDPaTJ9BXK6z3hp0m+EncpJB2LHtY9cftyD2bbL5MWwg8y02bwZ/pMjtE2zY9X52/YDEHdRKyMb4Z+A5DbPn9tDnXGeY1fve4w1TnXSyTKxbJwSW1R99+9tSJGxlohHzz2FTPWLlI97C3OVN4Q4bxjH821d8Iu7XofaHVQ4Tfvijt3T/wQN96OQbe37EpnIbHr1Zq5tG3ph6U+hE3Ju95eUlDdnsXLt2tcSPCpvxNyFdv34VMbW6QMxzEv7iC8+p11S6eeOq7t29Rd8DzfVrHbAx3N/bFsOIgQv0yXrm8gX9uV/8Mzp54qjmenVJyDp/OwtJuij9LTKJ7fqENxnGKe4xQuVELTbmGBjIz7SIKyIUEcTQDnvosGEppcwp8sc6cuQIft9XzometBGD7bsJe51wz7AS6/sckDRNrYX5PrSGzp09I68PmX778LC0tMhGfEcLCwusCY/0h3/4h/J/8mTd24cd78fEDd+nlJRT0oRn9xeX2yIC+lplYkpEwFJHC9NY0dy5vsIODQ266D2JNa18HxGyjQ0Pbcz9bS9Pg+f22Brdun12b5xuY5pCwwS7GeErfjZttneD62yLbjfMcEdEkbFxGIx7WiZkHcgswRdAvwTUdSXLcq6pyoZsDvlO8N8K/jzOc0UEsm/kZLtPDIhI2mEzfsCbL+cCm1s7yEiaIJ/EuI7+mdL0ITXaWmLsHvrtKeXQBH0av3Fbx+vrj8ta57Xf47xeBbLfJU441ty+e09doKcuKANRhILfU57bgt+HfMYlYiJTEHM65ZSUciV+yX53ncMcTEeoW5cuXtCYg4KOhwQuy4JCEeGiQMT0PoJ54W0639QWIuJJ31n9rPTgiJDlFxHyFRGlf0Q8qY+Y1omrjA3J5Rj5+CCmI+Zn5NBgIz3srI+dNTUyTBkeJvjuiP5Spk9d15TmpKNuKpMOWUREmZcpqHdbV55Nm3Xgsb63/OgJAfRk3g5+I6g5BOvSdbOyHAZzsDBx/AJsm4yEt1wgAtmn6T2ooK0qNI/pm9FJjwTcYD+077k0HUPWgl3iuddk2/gUZ1LHzQhdGXw/Ib4M6Ouybho5kW7hVyFlgljTa+REe4m4uMwBWMrQYzADBvCVnxlTrpvgbBaKwQ45ZsItFpJHJNn3799nt7CrlDKBdoRzdnI/ZMVCvy1/h7AX+ccEakHFw4eP9CNeq3366We8Mrstv7pZ9x/krZOMk1gPcJ4Ji6fLuxj4fRb/Bw/8ueZOEYk5xsy3p4yw/DxB2L5f4kh/GVhgIelbiDBf42wpJDuuEAK3CkTWwk+HoBJKzAkB0JAk+VR6noRGED9ykGJMr6lw8krHOblYIbmtOFIZsaBs4Jz379/jlH0Lgxsqp0CwPbC0ODSC55Vqzond0p5GLAzHOf2eLzuc0Pnz58TU9OuxmN0jID/kOUpwtLwbaH/ITruC/h0WNz87QFsnL7zwgs6ePSv3G6LoBP1rTrBIGC9evKhnnrks94OQooeOxND3Cfrc1zgNOWf52X1bZGHws9tcWuc+KTXY4Fo2Be5j6EA4gxYrbpETIkM3QxK/Aw0JlAcEkR0WcpcRodl8EcG8GX4xXsYOkPMOPBqv5+yoo1EGG/EYXU1A7jKlrFzVhb8xDuPniueIVOQxxi4zfA1Imm34KWEvLBJefGa433jjDb388svI/JE8r8GLo3m0w+3u7SgidOHCea2urpTTO8vbJ9o+yfv6178ub5I6eG6Imt7IddDsuZ0cO+AYl+sqHK5ChzlP6UvQYzCvLt3XTn316lXs5ID5VstGz/T2STzn2Shm+HF/9zMPAQ4nPLucyqacsbl5ZeYwPveJCB0/frzgMh5DRGCjI+0xxn7o5Mj8OAF455139Bb++Bk0OHDM8WbG81oW5s22Z14sf9hEzl0JWKbFc0aE3BYRyE1K2Bm36Kil76SUEUF9EuuUTH9FULb9HOBHE+RYs7GJnBTIq2HD0MNPXOeP/3z62WclXvhru7Z395ggq42ET3UajiZs7kJtF4W/KmXZnipwtdjCDjHquWefkT9WtUMS7O+UXiCZ71hIOuKGWtApaUTMcWD1wvs0X+Lys3G63THPCeaHH35Ykqcr0Obnu3fvlo/E2ZYiAr/uyyfCTlqtf9uFdXPv3r3ykTHjs04Nlq3n8P2s9L3rdXhZVr51ncH3Bte3KKVFhtZBw0K4vrGBbMbqEccIo2Xjco+YO/1e4D15o9UptLK2psB+PvjoI90lzt7iFfllZDVCNpefeUYvfe5lHcWO/HcPP373Xf3J977HAQfx6uEDbWxt6itf+6oukCycPXdOtj9vTB2z/tKv/OXylZZf+pmfUR9dHj9xvMjG8vj0009LjKvrSi+++KKciD///HN67713dfvWDS1xWnz9+jX9N3/rv9Y+fjhkE9lvKv3MF98op9xv/swXdf7MKWEmGg33iOsHcDLm5HAk/wFsv1eTtDfyR07EW8SaWO3EOGMP9tWUkjI8W4aEPGxlqMCWdohTy7xRjcCWaHA/y9dQN7X87HjSIecJ8pm0Y+oCn90rby09Rx8bvnv3jlwe40BmwAHOCeRnX/JbyBqbd1xYIU730Y11LHXE6KyWGO02zzOtV6HT83foNyLwo66A66qqYp6+7J/Gb/uaI154rPs7Fu3h6wG/YuyEGCout836RESZw/IIBTTYX1u5r8d7bRkQm2339guXpjEi4D3Jl3EZZnhn926LAOshpBTQ3qK3VDZLtXUAz53XSGTg5HplaUFnT59ErwPE0hGbt8s8ps9g//Gps3MFRKKcKg05xNsl4d7Y2JIiKSIKH+Iao6ecXWd0rfoceg04NBuxNmTmNz9z2Kdp3sBnXOdE3vxHBFQFyVMnJ9j++zCBv6ob9cgtGtbnCPoQQzpky50sA4/1M8yqazuoCGhCv8SnPU6zH7HBbZqKA7jQUfxvd2eryCS5J/gigjvJuGbgCt+7fBpSSjJEROHZfQzmZ9YvIn6qj9sMs34uTbPrrG8/R4RMu5/Lmz/syG9nKmRWYXcNdpyRfQt/TnI93vrQ4RURMl2Wp0vjdJ8WvzL43nUR034RlMCIdbpFlm5zHz/bDiNCxqU/dUVMZSUmL3iJ9x7re9Nu23XpOoNp8bPtyPZs3O5r3F7resRO8+dpZm0zOty/hm/77Uz3HlfGEMvG5Dsdi0lih5WJOQQkbGcs19VNpSUOW4+SPxpSRMgDjciTmTgjN0REUaYN0n84Y7hPgh0R8mv25557Xk5GXnvtdT377HM6x2vJcwTgC078nn1WPikZcMr5yadXdOv2HYwvWT462B/q1s3b+uzKtfLK+qOPPtEnH18pHw+5e/c+gWyoMQlVXTc41YggMDXeTJI9wcgjEqRGabMwLEQnpHaiMYLHZAvdE5yuI0j6xCUiZIGZVwaXnayNyAZkohwUEzqscipO4EX6/LmzBNQjyKfmNO0AuvZVVVk1ALoSFFoCuz8fiv2X5475UpYULeMaxuxB/7jc73PSO8LhDf5DR8vz5s1bBM559UkETJ+Vf8Ar/qWlJa2urmmJTcQKiZ/59gYnMdEBp3/+jKgTAPP76PFD5t6RdTbCcMUVEYXWlBOymJQ29zX/NpCqqujVye0dRhsRighE0ck0mBbLr6VNIXC5v5SYf4Jj2FhdWu5O/nx/cBig66aB5wkL2gAdDTVBJ4axTyNxPM+XEHbT1KBmTpw3uEvMbx48R85ZBt9DaMFj+iMCfjBlxogx7uN6O5P7ery4jD/nVMb5s9je5Hz88UfwkWn1+IlM+wEL4w4J/0lOrSNJ9+7fRRc9vfrqKxqhq69//Wuc4t1gzonOs9H56ptvapXF+TEbIp+OgkzWq+e3k3uM9ePSMupxUjMcDYpcLdN9TvqdYNuPrAsH+Tl0HxHoqGGeVtb1CD0ap/FndGUe9w/21WJfGfuD9YLTbcaTkZd14NL6W2UTdvToUXnOqa5V5Om5GvSTUlJFEHFi5kTN9xHB3BPNrohQpCBwqMw1q3cZkZRSlr/qqSXYjElCJmzKhAyrplKus3zv9k7+Jzm5TtDuOYP5DaxFpb6lT64rOelWToyv5c/n37xzV9/9/g/0QzYFXvj22MitHj2uNrIePt5gU78HOaEl3ipEJx3lhNKJzm/+y3+p2zdu6DhvqXrgFQs8wlNH/GiqRv542SJj5p2oEGt2/ap4Y6MkxHdJoB1T7F8gLzI8iiyf422H4SLx7fnnn9eFCxfkP6ay7TihfDqZsm15U+M3FsbhUzPL3nq0ngwJGbjN9xEh24ttaPbsNvuK6w0RoYyeDdzKV8pJkeB/ZVl2CZ+8DLCd7//wRzp5+owuXn6GDfBEZ86fl/++YGNzS7mq0T22BoK61+jB40fymBu3bur6zRv60dtv6+VXXtGJU6eA0yTb31VDog1e5HYAABAASURBVPHH3/mOfvTjt1UxZptTXOvnPocul5HLjVt3tLJ2RPdJ7j3nGdaCAw4Efu/3fx8d7Wp3b18TCDR/C8h9l83Tl37my6p7vfJm1J8Hv4hcT544Idhhc7hD/NjX+qMHHIQ0eu7ZS/rGz35F3/zGV3Tp4hnelj7S/t4WbxAPNBnto/+e5jghd+I9Hh3QtqOKxS+BzHMWuRN/UoQm6NvmsMOJ6B7Jtg8slpeWtLGxIfunZW2fGOD/ddMokDGi4gcD43eEsIlaJ9lMDA44/EnSwwf35VNux58Kf7Ut5pyVUyo4I0L2O8cG6zdRb+iTfLvepWn03Abr3eA+hogoeJxg27/df4XkvfIckYpd7/DW6gA528aTQkdYP/w/n9owTE+D3n0/QQ7u5zXPNm6+HQOdpDvmeH7YlOmPCEVE8f8ZPebRNLv9aTCdfo4ItQh4wvo7IRkxJBA26GOuVyv7gVixsrSgV195ibcWjeyf69jh3u4Oej9g/R8Tf0dKyMly8ZsH0yaF/J8i+WtDx/iyaXqa3or40qlVC/5EAgRi1XVG9rUgC3yBbe1JxBtvEH2q3Wez5PU2I0vPMbewgK222iNW3yb+RJhgj9tXRJSx/CoyMZ66qsDfqGK8wfE75Roc0gZv5a9fvwlPYz1z6ZIWF+ZkbN78T/MSYxK2Wh3iA6PXXKrNO4VcmraIeNJnVud625v7uZywNruuA8fTcqnruox1H7fNno1nTI5mfdo3mMGo8KuR6qouvmJ7cWUL7qQo/6pcFXzWjecxHs/rMiIKzbO5XO/7iGm9+8zqTMvkMCeInMo4cblO9Pe65DIiqBWaPfRB7CIBxusGl4aIkGVgn4+YjokImV+3e74IuEQ+tnn7u3lw+/Lyculn2txvhsc+OyKmmk/XeQ0Ghcmif4XuEnSrQIWNG/y9/iPWfd8bkic3Ek9o4lxucgq0vr4ul150Ng4DkNvs5P7MnheYqdMvMlmtlLN6BI1FAtYiyeGx4yf0/Asv6uKlyzpFwF8iOanqnhQZEw9lFFXXDcQSJJBdSxCejFsU3Goy7jThWGaCI0kWilCquKb3LYoxw2MUb9oHBHQvMIZSR2Lnr5Ir9wjIgvMYC8/KMTQEUJcpZeaaIKwK5x7h3EOtsGidPHlCq6sr8JYJcHuyDPZIlB2MjMeJUkpBeyWfgnYkQIa5+b4cZEYE6QmBJiMXzw3xWgHfa6+9Bi8dcxh3Lbd7Ud9kAfQrW8t8Al9jFoMRoEhKyMqfBx7DlwPBBLm4rJueUkrFyW0MpsmL+YDkMWUH+D0SzQHy7uBrRLLfK3P30ZNpnNGV4CPTP0LIYlz6Ohk3zYaOX2N4sf5tnKbX84+gpwO76XWflExrZk5O+nNWn0XUp40pknJKSiFlJqm4b6pKvbrhpKMCatU8Z/pBYFF2MGeir8sOp3CZkYOBR2TsGVVoNc9ub6paHXZkXoYk/Xu8Cvq5n/s53iSc5zXxRwTOXfoPGTvRxsa66rrSKouVA63H+HOYR3h9voKt7hLw5zj5ePHFF/CDjbKQWm4+RTpK8ubEqcMOO/RuuQyYb54T2aapBdnIcaKqzryF2ZXHjLDDm7xCvM0Jom1olaTE3wmfkZPlBrvlJ6WsfFgXEUrIymM9h+XsNvus6w22Cbd7foPtYFb63v3dT1wdgvN9D71MfXeh4I+w9ATdUZ7dR1y2D99H+kl7xPTeuOhyOCaU6HPYhHzbQ5jI/QximEvjdBmRFBFqocnAgyIl5apSDX0Nm48+p+yW0wrJc6sgUXygazdu6cfvvk9iONGxE6c0Rx/z63g1wS+cOHyfU9gOe33+uWf17OXLusjmfw09oxQ9vHdf169+ppucoN7nRHeLWNfUtY6RSJ84dlynTpzUefqfJzE1HKW+aRqZbnHV9M0pFb4iQhEhy8g6sU84Xjq5nsn+BImjbWWF+U+fPi1vgNzPunRpvBl9u4yIJ7o3PibR7IqIcut+Tly8yfNCXWISCYFxeaMyImZUdSO/BfCbgQePHmuZU7ROwcLf6S78r5KAmbfTZ86oIYG23H2iPSApuswByauvv6ZHvIk8cuyYnnvh+TK+wRcukCj4pO8ha4OTESflf0Ty/d6HH+kHP3pLPXTh7zP+gz/8Y33/Bz8i6X6sZ559Hn329W///e/y/EhR1Wr681peWdMP2Az8wR/8gb71rW/Ji5w/iuK4Y/8wj3u728TeXfn/HNjb3dKEN4QXzp/RF954Vb/yl/+iPv/659hIrZREvJ0MFJ1jXJKTbS90Phlv8MGlxXk55tjuqpSJQUmW7RJrlT+XXqPTNWTktc3y9fy2qZQz8WIkP/tt3dTXhhwU7ZcTeq8PQfybQzYj4r199CQb9h72mxnbHq5hNfpQR89O4BsTd4hT2P3MbtzXuIuCD3+Z1ohQsQPqRsQP35tW0+kxszrXm27bXEQoItRgswxjTRuXZ+OzjbiP6fS969wnYjrG94aInzybRoPnm4Hne/o+Iordus52bbrE1YOGnJKWFxdU5SCXHhU4zdr6/LOXSTwvaoGYmVPI8d981U3D4dRBka/Xmg1yD6+J+6y95jGBb8Bm+8qVz5izou+AmcR9LqV5iojD5+6Q9xb/nXAv1cT8nBN6GPFWelteM71ONdhAn013ruqCMyJjewM9xH961I+JLS5TypqwPmdobtlMmNcIeGMtSLSJcT3se25+SSk3us0B48bmAW+bhL2+Kts1Q7WwgE0S68yTwXTrT13/3+pc7zEG38+Gze5dGiJCETFr/qkyIkqb7SRjq0FrzglfmpPfEM2z+ah57iEvsca1rPUuk8fRtzO/3JsGg+3X4HvPTZfyE2HMQv6tLLdZn4hQhv8+uYjtqcQf1lC3R9AGTcZl+YrLfeq6VqY+oIuqgq/jxvPN4E/PkbAX47HdG9w+68vQn6LLbe4bEWUez+ln0+B4YPD9BFlMWF/8hqtDNhPsoKWUWT2ESOCoslwakh1ul4TExuxFyvf7h4Hbk4jLE87zOtswxwIYESWBMOF2hCFBICLRMzDkpix+UhRDRR8wY0GLa0pFSzLUHgaelCqllBWRFIcghXXKuE5R6kIRof/51ZXFY4ITWABWkkvTZbBgnIQnhD1mERmQgHpxMowIjANeYXeMVet5oiSIxtERBAco3f3cxzKSOq1ySniEJKul3Qund9krK8vqEHJHneX0mAVqhDyOsWgvsuEwrzQVmWxzguLF0N8oUTc9HRAwvPBtc6piI3JADmThMf5g//7egfZ4RXbn9t1SniAJWFlZlRfIVZIPnwo95rUU0+ser6cdmFoEHhFKOanCMOfQV4L/zE6L6mJApk9crrdcOhC4rcIw6rqiT6IVjk04dxMCi+XoxcZGPk/g9H+UssRCFeD2mwvzbjk5YM7hPLYVLzi+nwVctEqgHWuCLkbIfog+rFXXGzoMVtBvMAUZorwwGvytKcbTVI1yYC/Yj8sqZxlXU1ds0oYFfwu9R1g4f+VXfkWrJDjmN4HLf/ToRMj8+I2MP47zta9+lWTsGS3OL5QToKWFRQ14Y+AE7BGvyz+78qmOrK3q/PlzWvCCXWddfuaSjh8/ps9//nV96Qtf1NLiojZJ3P1NMT7ZmuCEFf08b13XunXrlq5cuaIJdHkhPsYmdI4FJqFrRRLip62VPx/nReSANxoG28CQ04YBz2MnULkmCPZVThOw2RZZmdcxju+5ht5wYnt+NrguIvDJutjf4uKS5uEz56rMtefTL3TcAQUX+FC3Ejo1RITcZogIZWRtPYurRVcT+JxBBxMdePzseT1/C410xXcTxmRcQrUdOAXY55JsP5EpgYT9FWCeTBCuSVgOsJOqbspHZTgVUKrqkkRe47TaSZ2/HWBv/0CrJI81sn7vnffEJPLbqBO8ttvnbUUK8cp2RadPnZDr5sHboYsRet5hg/vo/gPd5+TKJ4IpQknBKantdKwBccA8zxP/IuABGbXEjNblIfjNlN9SeCPleCiuRWzCyZvHeTGhqsjV/mg6PX5Wui0C3MgvAmKpaNE3BT9dAfupP861x0nyHq91S4yGNkZhO+MiH/vhIqcyHTh80OD/Inwb/r/PG4GNrS1d4nT7y19+k7gzINaNdOnSJS0sL2mLPk6gLz/zLLLdlZPzNZLsJfsOPJ5m47GwvKJ1TkyXkXPFgck2Meve/Yf60Vs/1p989wdEx6R33/tAB7zWP3/xki5wwHL67Dn5W09Qmn72G99kg/SB/umv/4a+/Sff1b/4zf9Rn127rouXntHnXnlVR9jQOJ4eoBNvgkfE57m5Ppposfm6nCC3kyGn3w/17jtv6fe/9e+0sjKvr7z5Bf2FP/9n9fWv/oxeeOEyOj6GrVeqq1CVg3gw0hxJg5MHnkiSdwvs7+2Au5P/KG6I31hXnts2HBHlbZdl3MJZOV1DC/7peLbuHGuXiINHWQ+2tzYxuYn8lvIoG/UO32iahrrWQ7ChIYnVohiK3KeHEG7wXLYt951gj66LCEVE8Q+3249cRkzrvU7b3gz3ebvsZ7d77AjfTynJ+Gp8wba7hd5bdOj2Wb9Z6bln97P22XNEuKrw4Drj+I/BkNNxu3knaAYcI+bxlZySRvhuYNMJVHWVicVLOnfmtC5fPKeLxNNjR1blj2rOcg7zOkAXO7zt2CEn2cYuB6wRtv2KeGp7sC+Zpw02yHMLCzKf5sN8R0ADcUgWdAHueJ7RjVChELagaYjv+K3TBptGj++x4ayILUGP8WgiRSI5buWT84gs8+g5htBnfAJ/BU9z832NsFXTfkCcnrC52t8f6dH6loajVu9wKLAwn/XcpZNaWV5UcCZbsxbPcqYJscS6N07LOSLkeQwRof9fl8cYIgL20ALlbExEKCIKvohpu566IqJsxCbEcWEjiyT/p9gEHV1d0drqMgdgSeKN/YQ3RKPBvlrsi2BD1USjgyExEjkpGNqBZ/IEWoTVgs9g2mblbOoJtm5wfc3bMUNVVYX+sdsYa3mOmG/Wz/Uj1jk/G6cwKq8VxuG+BrcZZveez3J06boDYotxGvwcEWXOGQ7XPw3G1UFLol9O4SlLPBmj7w46I5BvRkYhIQYFfQwdtmHwvcFt6TYnbD4NMhFmwMnRAgY8R4Jmp7EAXM4I2NrZ1q07t8t/fNBJ6pFUVRiok7pMOWKBeMDrw5u8SnxEEniHU6PH6xvaYzHslCAmSxhuGFKFIkNBfUpZOVcyLpcRSVLop69OQVXCiRNMZRbklElU6NTCnF9Nj3mF7d3RDCxQJ8sDhLNDcPVCtc/u2M7qRGaHBcPzTROWidbWjugoQd/8p5TUwxAgsiikY56MQSyzmHlh2GPBszL2SFgmOIydsCYR7PXmtEOCPOaE/gCD3CVwTDilr+pG2yTbnsNj8HfVTU89nJzhOKxPH8xPFDm43n1SysWInYRZvl0X2HurhLz8Kvvk6VMslttIQOAYlUA7xigT9PskPML4KhU5EGBM87TAQoitAAAQAElEQVRtD75aDQmI29tbnCJsyvJxcHOdA9wIuVkGx0ks/Rlllz71NRw9dlROtp1cN3WtIyT/DoQdwa2uK1mGtqUFksp5Fs1+06ip0DH0YOIS/drJiGKCAY8LdMXpJ0/qJiTlHQsXFeoQ0gQDt/Gr6+iPo9sRBN/w1VRVwem53nzzy8JEOClb0pjg6DcwdzhduHbtmpwQ7bOZ9DcC2P79CvHjjz+Wv4XAG5aKAHqUBfTcubMskgdKIPL/lvj2228p56S7d+7ISU9ElEDvE9BzZ8+ik7E2NjY4KdlSTqnI8tq1q3rM5usoNnWRV+PzC4uq6koHbLKIR+qh+0hZY3izbhP3Gb126HhI0mL7sR05uW6wH5fmfSYDWC8/EQGdSTnnJ6XvB8hlSLI+QW5S0F6RtMyht2WtkEgZX05ZESFfXde5KM8ppYLLLQkZGBAw0+Nt6M73hogo/ab9fzJ/hT5SwZ0kofGW3i0lvHWAfUZKtGRFUAKi3n0NpsT2k9FHgGeCrgfosm4a7eJ727x1cFy5Q5L80cef6Ac/+KFM47PPPMMp2qJu8wZhzOu7Gtpr5NLkpGNrq2ysLuk0r/2hRBW050jaB999NqvrxK6xAzz+s0tsGDGfY6NhwEIaSqqqWmPinP/zrKtXr5VDB3FZdhU8m+b5+fnih5Z7C90RgX1MkPtSiS+uHzFPhq4xc7nPmKRFMO3X/LskGrYxx6k9+Bzho0LmFTz0SRyXlxaL/lZXV4vf9dg8lDkpHZMdnz797Iq+8MUv6aWXX5Zpg0RtsrHwIYDpvMUGsCH++Kv+jh0/rvWNTRL2Bfkz2v5fPT/8+FPt7g/UcEIX2OTrb3xBO8Q63z+mb8NJ38/9mT+rv/i//MtaXF7V3/1v/wFjT+pb/9Mf6Ps/fEu/9s9+Q//Bp9ucdv+b3/n32gPXiZOndePWXQ5IQsd5I1HVjR7ZP0jsM3I9ygHFysoq8XO3yNX2K4QyIOFq8JutzQ3t7mzpzS9/SdbtxuMHajnpFgnBqeNH9aU3Pq/Pv/aqLnDyfWRtWQskQh0xpgWqLIUm8me55/q1VleW9O677+i3fuu39B1O5i2jjz/Bjn74Q/0AqOu6yC3De8pZFc85VfhPX76ss+effw6dLiqn0C56un37lvxxyiF2M0avQ3zPOj7Bmw1/znhy6Ictzp9SIklpZV0Yn58jQhFTcF2L7Xj8NK526G+ThP4hMXso1xufx7lfg1+4n0vXO8a53vgN7vf/Yew/uixJsgRN7F4RVX1G3czdwyM8PHhE8szuIlk5RdGDKRxMT08PFphe4xxghdNY9X8Z/AYsZhYzqyazQXdVdxfJrOQ8MzI4cQ8n5u7GHlPF98mz5xlVmIMDdbsuqkIulytXRJ89E8SrrIL3mb+l57Ngm+D9FnwWn7iVTbCtlNrmwwKZbXfd0F4lS9xyjTjAp0iqX3n5TvuoyO0XbrEOZNy/d5f18EkD/Vw4J0/ohyEOiU2us84lP/vuIYn3BT27wdA2pyTie8yzCn15C67MbDodWTO4bfdUR02MT2xZsyZvwfXEOb5gXu8wDzrwJDwrzxR4CjZynfZrXaW35lmdVnxhhW1LBnN6JfrmE44boTFFxb9L/Oznv8InVrxpCfz1D2LEB5eLS3hah4d1l+irlBJCZkbmBj7/rFzq1FJCmWnR/LLd/IP/MvNZW2Y23MHleGGLy3shM6Fbwvqh68K4InggcRObHbE5OOSAaYc8qCrwNEVhDPsFsDp2Q8/xa3zbcgs+b8E66VluAQSNbkEH6lcftU7dRkb00DSnW5CDtPjLWmbMtF1cmdnWX+2RmWEpDkF8zoPg8lkajnG8uCxpanPPdsHx9rNesL/1W1w98acUGEvWPxQwEY+VZc0cFbSp5Qo9CD5bCuXG9etxkwTpFoHuOeA6zyZPOrCJUk9w2Tg4xiDgKaQOLrNPSM66ro8sJTJph+AFynj89Gn4MYhPeU15SpJpAqHj0hH+7TeF96V0YNRQgXNQBY7MjMwriMQQJFSjgHAYWcEUkBHRICkKwBi6R1yVmRkqzc+N+np1eWUsT2XXJDXyn1milBpOpiePn/LaZC9evvMSAfiI4HkYJiLCcySZL9y+HeohuG6QhJmkP2Qj8fbbv2mnyeI7I7mekWT33YxTkwVJ7xjLxciCMMX9ByexZIf76aefxQPuESX6YYZzdNGzOEZk1G7g1PQwfJ27z+nj/uFhzNjweErlLzHNWNg6TpMcd3DIIsKG6CkLsqe0c/QOigjkXjCBffZUK7hMtv3FVMvzi7NYMeHP2HScsmk6ZXHwGyxWbFCyZuywMO0f7hPoDuOYiXaDU8EDJlvta9jnkkBhf+GSxa9j9erxkWvXrsV1Fv0FCYH26amfCHaBM+qbfS2xM/SxR5JgIrzPBk0Yui46OhQ9gb5Eo5hItpfQ8fOPK+w2ktSEPoADj7Q1k2eJEhlD38WcjdMCXhIc1+Hjn/zZn3FCvRddV8NT6QLtEzZ7B+jrS1/6Urjo6et3SawMBNrOpPrrX/9aS8yvXTuM+5xmf8KGck2i7xx5gyT5RV4Lm7QrVwfOJbJK/43XX2sLyh//4R8h4ywekTj8iKT8o48+BN+1uI3veMK5IJHSF2vXw1sffT9Elho72Hjv6qT5KcndQ79pB39czJeqL0pWJC2xQg8LFm5L/SeoDa7MjForOLsozMUtWCde5/EwzMJrZI5ODM7McIO0gx0a4IMdtshEi7TbT6i1hLIWbERTtDmHnr23DeZCyCxRSo3MEgmU2PxLFh6BTozdtCVtMWFx2mAnhIkE3LrMGtn+Bf8HC9k6LtgUBdcei+ow9CEv+5y+uOkrtbbvTjcmuSC/yInZHF+4wCdcICb82sTsEn8vBMeRU9HLc+f6LL76pS/EW5zqXuetVAX/xOL5lNj18YcfhUn3nBOQHlvBdbPrDB0uSY7vcQJucv/gwYPIzJb0SD8zww2Vc0Edr8Dn3BgRcMGcPCeZt584rDtj7tpvjV9fECcn+gkXyOs8sh9sNbsq7xF8XmejcAPwXj/dRyf6tf6l/aRX0Ym/F3OLNyc/+8XPsVYQe5ahbDeI9WckKH7l6Ve+8pVwY2j8ePTwJF555dV4zKm1G4g33/oCG+U9Nt9P44MPPoyf/eznocwvvHCbzecCm8zBueYE/DwecCp4jbn/f/+X/4/4+JO7xP4H8cmn90jaD+KtL3wpXrzzctwmrr7xhS/GZw9PSNbnPL8SpQ6xxtdWyP0BSf8OshSSWt/4OUfVz5y49pD5pC4z9YwI3wrtYf8ZC7ET5ALbal/jxeOTh9HX5MT0pfjaV74Yb77+cjz/3HEcHe5GV6ZIEm0T8Jsk4dO45A3PbrOfm2zhlPlnQrxkrhqDLbURbGKHPjIz9POhH5iPJFEZkWh4TVwyrhlLfHvlxyu1SWaGv7ekbT5hg77D+lBLRXfL5tvKpy9kgig2VykFGngddY5TdvvpD9p3GAZss9s6y5v+YpK6HWe5xqcqfuC9pf2ss8zMsG4L9tlC5m/5CC77y59j5WMLPm9BvhbYyWfbz/HlQGF+dMu/0PrN3/+9+NY3vxkvclp6zibp/Xffjof374axVXLGn+vkHc/ffiH8eJWbrUPWtw45j0i4nTsr4vDx8VGLp/rr2cUiTGRcy1E/ESUbMMWDBiCwS0SBQFe6Jm8pNTJLRGRk1ogo4Ym286Kg8z1isHaNqz7inhNv7zLf+36IzGRMREWv3ij3yBo3TSM+tIyZG9LSR9fvRlL+5p33g5DaPpZ2xBuuCRn6WjgpX3LotWTd34l+GEKbijMzRRtbfVtO6PH/FzggMxtv9svMNv7/n7H2r6VGLSUSREPfxw7rwM5sYP3cjUMOyJ4n13mevPAGsWeXtp75OZCDZCbaS80cXuKyFLyHbfhgvqFL71fEQvVlKW+ZGRU9eq/faMugLrgmDFpqbT7uHNolLhwcHsTx8XFcwx8OyIt2WTP1m6CvNmg4iCMMbz/yYJ0PmRkFGYPLOnlYklfoUz7b13bnmjx5L/gs2G5f6dSuhHnFNK2Zwwti4bzZ3jixYn3WZ0ZylYiMAPSbgXWj3OIkw4VBpnu8YoTZjWOvGnOHCKWzCy4iPo9o7pRF4rP799svz3z22f12audf5fOvW5nALFFs7bvm9xXjdF0Pg31kFoyzYUIhZUbAV5thQB1JHwUV0GP8/Wti/EjfdQMVPdFBoGhtlsIE0gmEcxIi+Vkjm8+B4tcoQ/xNXk4Xa6lxQHJbMfApC9E5i+LZ2Vl4n5mhfgYcbQZ8xFuAB48eRu37lhjPOJXc3SU5NTh0AxNnB6e4GfPLJadNz8VsZx9jrDhJ/bgtQPc+exCl9hhqFZElzjgluv/gYXzGadp9wIX8ESdGJ8Ac3lz4TlkAfDtgYv8up2gP6G8AUNd+jVuTB9613TkLtXLqjEsSg0q9tjtishxeO4xaS7hIH7Ng37h5PVy4DHCWBrwZMmY6iSb4XrCoXoSBvoJH++sv9pGGgewY5+9oe+IrVBacXZI3DBGBjk1MRxwwMZDTuSKvp4gD/YeuxqyvLVnuud9CB38luLCXZcFdCvx4Xyk7xvZdFz1jnqKjY+TyM7buxH/nH//jcMGbX16QgF/EITaVlyU+4IKkTjIz3uNkW5tqf+USDLjK5Sl34Hg3eQ3sqeLJyaN4QFL16quvkKw8aXCDtjWB85KE7le//EUoc4HPf/pf/x/jNZJy/WeHCabeuq5jM3fO6cYZurxsGzNpvIcdf/Obd+LDjz4O3/qccNroieOpC1UkScB+lFIjs8SILtdXpzFBghqRsZk/3CFPcGkPYURvtjnptf/I2FIK86/D9jW8F4KrMLbpE1+Wz239eIXjEl9akCSKzzqGRCaCcjMyvyhUb+h/I3SYbuyVpsbv9jkiOdXJCJLrTOl38IBc8fehZke/EqIdeQVr6SnvBN45yfPKmILt5UU7jfBoguFCdYe3D3eu3iqMLH4L+s+GHt+qsbczRJdTzC/PY1wtWh27uXjMHMbL4wUS0i+RBPpWYn93D94Km+MVdn4afrTANyC+/fB71T8kCT/hrYW0K3Gtwo8+5bxwITg6OoqBxVM96l/qX759dt5kQhEl2dex58TRJXNcHQeXfS/wKccechLoq1xj9DF491hcBuyUmeh3JH4s0dUU4lkxz+VJUB/OZw87/IjBDhv0P/qjPwq/21n/COaivv42p7faf58N6L1798KYos+c4X9+r/qTp6exwg5uEC94M2d8ciOYBRsi+y02nhecBv7ghz+Of/8f/jL+4i//I287PwmTauGIt4O1H+Lg8CiuHV2Pd9/7gARjFc+TrJ+wkTzj9PIRPg8JNvj70dFXPRnrTHpMUA9Zf3aIJxfEyFPi8gX+eHTtiM3so/CjPksSvAvq+1qiA04ePiAulCjY+8MP3sOO8/AjQ/7S3e//3j+O/92f/XH843/0tbhx/bD1cw6rE/VfzSvLjQAAEABJREFUseUp9vCz6R5wqJNA1xvfHptf4Iq8jZqHV2ZGoky/ttUDAG0tPn3S+f07v/M78Qd/8Adx586dNufPwF2Yh+rYN0kZpc1haQeXfFC0H/sJ2zbnZmvgP+uN0+rHmG356quvtk2ebZkZ+lHjh4R7DegXmdl8xT5CXF3SFa4ew3shM5vM9hXUz+fBuhHc8jbDRnskRPrSAX57gE8ZP938LtiwfvrJR8y/C+LkELc50T5mHbrGgc4xsVv7Sm/BwYLr3SX958SczGwxc818NtERevz/kKSLKdTmgP6QWWLGGixvweVzZoYxpJYuMhOZaIiMUio66NrzinXJeLvAh9TPwLwdiNkmTUHfyBKBvR4/ftxoZWZIf80aN6NvZoayZ2azo7x3/SxKN8TPf/HrWCzXWLiEBzD6hbGngjLwmVP8WB9rdOK3l3oQrLEspcDC34dtm+2Z+aw9rq41NlEe27el91fNrcjMyEx0NIZJmu3KUktGhUeK6Cp9aNyZ9XHAxtb19Rp2OyYWDf0QiEG8jnZl0vdzYGVmWjQ6mZt7K6Qlj1vflkefbUsIjxj3Eps8ZV4n8lfWz64nfySfrMzRzN/ich3YwoBNttBkoa+0BHEL0tqC80NYsa5Y9/l+9s3MZtcRe4/odMIPw0UJgM2oKMoxPEawJlsKGSW2MCduCu0z2nYuCgRj27JHMJmWYZmxjwI5Kay3n20Gv3fffTfefuedOMEhKzhsnyJiwW7QfiaklcDcoOtDxZVSMbK9AqZUXMLehsFoV4Y0BR8Lkm0B+Rkz0T7GeiNZaCBkbWUpBbmnWLMQowGH03eKTOgAU3APPo3rgrPH4upilplt8VJ26Srbgglv4DTRcsKtibQmuDrDAbvU/f0DTroPMcgYleR5d3c/IisJ1Zzkat7++t2veAV79+5ncZ+TygkmMwsTd4rKhCylxqecAn3M6283LCbTn356N94lCfvhj34c3//BD0nO78YHLPDW3WN3/fHHn8Q777xLInAa91ggPYFRll3k2GEXKl/qWN4LujD4KZ/l66+/Hl/gdecrr77CznoB7/uxu7tDwKjoaESOFbytuZ8iM8Px2lnwXqecMwnaYsEEMMAZ7J7ydsOAZbCtyLTE9j0Tw3FdV8GT4MMa2Gu6AkwQXSlh4t3TR5gNfeywo97z5BsYqO/oWCKiltIguU/swFraAsA+cl9n8v8Xf/At8KF7Nkl7JCWH2MdTSfnSliYdhyzcTzm1PCFZusHp3jWev/H1r0NzFi+xINrXBXvA/xck5ybaBfqX84v40Y9/GG+8+XqoX2Vqiwh9lFn9V3z/lLcEhywE//Sf/tPW74Kk5S72lLabIsv7bFC1zSVJyhI9+XGi+2yw3FCppB0So9p1zRcRtdkiIqNgj1oqZdkEuCkiU22o16n1G/H5DUzYcaRu0yZ/2s5y027bhL3XrZ91wZWZ2Ko0yMzGg/Nfm1+6AGJ78Yzs6F34JngYsUUD7jMdXxm/gTSZzgqfBUb48eQ6Cs+VPl30hQCaHb1qENNjAtcWAuQmJEPfhYHOxSrwHeGcNzFP2dgZk3xVf4u3Tn7N2kT7zu4s+h58IEwBR+n6Ers7ffRdQXfrMNGuhQJ9nZMAKaP+8IW33go/euJ9ZjLHnoay9z1jgcwM751LW7Cv9/qVp5YmVBO8a+PgqvhFZhIPF6EOR2ja3yRJ/rWJ84SuUWHKJPwQvzSZ2meBcz6UUpqt5HNt0Af/tk46FRrNPyjFL17b+35ovx/wk5/8tI2XL/tqwwdsHj19VLcm5sr5/nvvo5SMV155JTwRH1i8Anvt7x80e3mqbez53ve+H3/3ne+20+5HbHaXJC179Jnhu8ZGPw6CKUmsl3FCUv3+Bx+F8e3o6Di0qfRxgqbLEZsZTx4/eRJZC2MWxM9L/HIiPh3EjCRK+iZidI3HJOcrkphdaAV6GFkIJ3R6zry+TzysmciwJv6exnO8kTvhlBv18cbtkMT7MvzoyNe/9uX41h/8XvzZn/1pO3HeJzFUt7vEDe2onXbR/eChQ0lXjFjxJnTizn4mYxubTfHii7c5iJmhn8TG86jI4Mbshz/8Ifr5IL773e/G22+/3WTdISEtMJORsWaB105NFxofsI2i/WQmuGpkZtjHsW7kjDePWWt/85vfNN+UH3lZ4xfa0DKuLvFlJrwVYnwXXuIS9Bt9xf6Wtgn6iKVjbRNs/3x9xc/aPCDGuoHc+qy8yaPtvok44a3vU9aGgbnjxnGf9WnW9zEb+rhOkm0/IbNEAl3XI3MXyb34hUz0j51rLdEPXagzHsOrlVdrqmP+IQS+uwFxOCIjo4Z+tMZnl2xy19ihQEMZB/xdmgvict8PEfR2wznn2XZ5WPFGeCTpKiWbvYfZEMq8Qv8z3licn1/GL1nz9RE3QM9xIjxr61iJOQdAgQ/pZx6waQfxqlshPndlZmT+FkpRR799zsxwjOAwy8z0tkHm37/PzIbPRvsKHXacUMaCdWy5nMPfeayZTyNvApXV+6C9g/8D5ohJ9jEb3R02JP9b/Ij78zBhoMyMUmqDzBIRCY0R3S3D9meAXhIZWUaIAfN49PiEt5UX1FIDjjVzfNV4GyNzI8sanWdmFGxBQcwYG4hTvQZXKaXNPct1G79u4+1jXWbGP7ysFxYc2DjGLj7b0/taCwc2XdTSgXuIDr/N3MgWkREAojc518SNIrGKsgvMzEkqnaiNQRjHf0Pw887Bs/122bUeH19vyFc4qgh3qDvkNDdLDU84UAuBZyfsm+DNRLEqCYdeoxhpCuK1tH9mRuYGxCkPW5iI2PbL3LRnZnhZv248RMi/UJGl6zsERwk4h+OsF5dlZsaIBkotsULpu7s7Mcz6qPTtACfMHvKM0FSmOafSj0+exJwJ6QL6GUmSMl2QdHj6cULQN/A/fXrGqeTj9gtB3/7238Xf/u134513P4iHvCr1y/VnvFa6hoMOLBo9TroGvwEys7CozGPGBHWRikh46eFpJ3YI+ns4d8CzOvJ5RqDeJ7gNLAAr9FnZwOxw73eJ9x1BaBia8w4EM2U/PHShGiJiAufA6flpPODU5yGneSM2qeiBxvDe/rXW6MBjWbBdDx7vt2Bb1/Wtz4AcynAfnYhjh8R40qng10TX09CEbjBRhRF9myyt4XsiUFmXDKz6FmO6WqJHnh78A3LMkMvFdICHvu9iNvQNuprhiRXdQbHmPuL3fvd34pSAfvfup7zufsICvcdEnsf3vvfd+NGPfsTG5J0YwOnGJDND3PJuAu5C4P0EnybRd+/ejZ/+9Kfh57ZNLFwwMjen4B+x4TGZOjo6joJ+/NYE+XtKkrBk/phI+1GR50n8vvWtb8W/+Bf/Il7jtMlk0FP3oR9IGqeopQv12PezNpd66jc67mJTVto7TJ+xvTLL9jakPSCPfTM3fSb82g6Zv312vgkjtt6228d767f3Pgs+i1u8gnO4Q/d+5Or0/IzX/mdxSVBeOY/pvEBmY4agDlfYn+qrn4zEtpmUVxDwOHqESWApUXwESF9wcJrafeMVDFQFw0J+hqFjU7UbSeJcgFOC8AHz4603Xo/ja9fC080jSvsuWRR3mSegaH7tPFnDr20meQWktRb8ocffCifesxY0zzlBefDgfhtz58UX4ytf/nJ88YtfDD+esWCDof/Ohp43DXttE3UNei6iPXXCNRIHS2PDJf3lX/2ZMBtXVsSqUioJ/24Yu5yzbu4KftT3faO7i0yvkuTKv3Vt+qCY39om8Y+Cz+g/Nbq+hpc6y8xwY9kxf+3vHByxhwnuz37+8/AE+qWXX4na9/HVb3wjvvq1b3BieB5/89ff5g3PB+hjFq+++nord9m86uOXbAY//fTTtvH/1a9+3T4+8uTJ03j99Tfi4Nq1MJ7duHmTE+ujuH7jZuzs7HJ6ey9OSL5NNt/lwMD5Io4Xbr8Y6kxfqvhUPwzEYBfGiMVyFXNi7H3e1F2iO2O0OE55k7dGBmOyHydRV+rEE+6TR4/DXxh3o6/c2riWQqibwq9PqyUpn4R/+OboaD/Wq8s4ppwNJU5O7rNWPSVxK/Emm+cdYo1xqS+VjVjE0PWMPY2+q+E3mESs2HReoOp1mKhP45IDggnf6em/judv3QxjUkf/2WyI69eP20HGI96G+XbLBEXbFvgb8UXrMktYp60yE9wRmRk+C8GlXSlC2SyFHXzbjYEbvFN8dvsHhPxdK+egc9L+lVjueO9XxNxtaZ182J65oSvebZ2lYLu05FH9S/OQDaA2PD4+jmPA+4KeJ2LnhJ9K31J88nGLOHh8dI03i/vhyba20z8HfPCSNdR+/TDgxx1QQ/1Je2SuLDgNnCIjE52wWZ4YPLJuCLu72DkyKuuFCa0f5Vzxxi+oExLddl3fdJm5wRFXl/xlbuq8Xy5W4VybwO0a5om8czhrwUfm8fjJKX46cXAXMWWNkdh1ygHKCr+UvyXlJbSH3f0YS42f/PKXcWZCnRF+HPHhg8+gPAWO0nIifVs5lWO60ltwZTKAckKPFO1nJG5vwfottMaYwrap4RifyWpbZkbF/qWU2EJmRmaG1wQNx47jFBM0gmfMSBN8cojihkCYDR3jkZvEe8Tng9ibZYLuusEWt2XmBjdIQAceb4AtLX1whFahXwdvgrRbO3Ni2y7fXe2hW5mnj8OvMh7h0ziwuHpz55g1YwSpiku8EA7BulpKWNrm/O67jrUXvhln31pK6ysP66v5Ib4RHrfweTqIEr2xHt9VXtusyyyRQITUMvLqHpVGKTUyS5RLMvZzXlWecQqYmTh6F54SbwnVWlhYdhtUGJ2RKHrSsbd7GF2dRZaOgDKyA1lGRIYnDwniFcKMOG5RGByidgX5RwRdxYQgK167Z0YQnaIUJhLOsqZ/ZvJcqM7IiAa1lOgKBg8EoiYBhZDHNRNyzoS0LjCGi+yCgJ1JX3BVlULw6+C9YlwVOUkL/io8rXCqw+PDeP728/ECJxO175hUYzhxP+AU5uOPP+Uk5mG8/8GH4TccvPfB++0XD084TXvn/fdJpt+Ld3gl+vGn98JXo34EYMFpy+HRMZPqAJYyLn0lxuLvq1IncNONPKAHf/ljd28/CgGj1D5KP0SVZ5577nd2dgnGe+DajZmJLI4+x2bKEFyzYSeGfoeTmlWULOh3pNzosyJ/j+y7nPBd8Np8uVyEOjM46tSZ2Ra3NYGiIygZsFbqE/1NKhj8Izqt8GK97QtkCepWBKd7d++xqN6NruvayZ9jKjqes1AaZK0HRfuxLTNDfxA29ikxNptHc/iSlcUMP5oCOSIyamRmDATiHjk67EVLcBuRq1ixcCrbn//5fxWz2QAflZO4l+MNkq8zTik//vjjMMF1QfrKV77c+pgEu2DMWFjlo+9rHLIZEY96kZ8vf/kr4edXb916Ab/fjxeefzEMxn/0h38c9+8/bCd96uNv/uZvm7+//eu3ofkG9Lum+zmvBf2jMF0tcfnd1QQAABAASURBVMKG5rmbN8LPKv7e7/1e/NP/+r+J//af/fN4/fU3Q33O0TVugJwlKnquWUJd+VGAFZNfPapT+Wrzo5Sgc5RaI0u2vup5FEkETdkW5czNfbnqY7t4heDK3IwN5uaEL1pS1ewxx78WJNPWO18GdCVkKSFApCVGl/KOn9jHxVg+HePn91fMr5UbK/haUzrflSHhq8ITBbRGOJmaDKUmnj2CdxlreMpaYqVvYGy/izsLXamf0MkJyfDXvvTF+OoX34oE/4XJGPNrhW8O3RDJvzn3EegSSAbDJnQyVvDVqFJRqU/m/9nTx7FcXJIsPRd7bLwDOudsKh6TJHnynSzyIwvNLm0mDkckDmvwrKh7evYUnhfAkkX5Mjrmrt8I9Nzzz8cE/hOS0nfee6/FjxVz6xqbbee0C0mHvUupcXR0FEsWkIpN94gF8vv06alsRGYCpdl0RcxsWsBeC/idAz47PxwrT7WWWGK7ktHmwoScJkSRNb7/wx+TAMxj2DuI7//4Z/Ghvy/y6Gk8d+t2nF/MY//gCJ1PcXpxGd/74Y/iX/+7fxd//e1vx8dsPPevHcat2y/E82xAbty6FQ9OTti0X8QMnfRD32Q3ZnoQ4Obj9u3bYXmH/hN23NvbjQm+5/iWc1NQ5lI6YtAKGWt4Eog5o3Y9a1DEQOxbE2tcXNfEqIL/7XEIcnBw0HSm3sZIaC/jEYchF8hQ0emc+PMZJ9t+vnRn6OIG8b2vU7zwwo24c+e5ePHFGyTCe/H8rePIsorLyydxsDeLA2TRn3b7IQp0X33ppfjCm2/EKy+/GOvVRTx5/Fk8ObkXOc2jAGdP7sfcv/w7P4sXbl3nhPYgYBFfuAz9osMXTnnDNQx9LLCJiYtJtnbaQ45hNhB7DmPN/BjRUcQUK/xbOePq6rqO9nWYCFq1wocusM9dYu/HvNlc0V992C8zo9SK7sYozJs1+rYcKZ1PgVOQI0aWNpkiM8NrwkcsBfFIy5ip/Yyflm5yDkmyZ8QC+cvMxleAu4L3GdSCPS9jl7VqRK5K2w5yHigv+njAm7uSFdpdhCX2L7VGnXVRh476iIm5RY8o/Et4XUFjRd2cE1ffMLq5SMb22qnUKOgowRNZ+KnPYAquzDBuCtHEpTbHMFnsodcNffiXjPUZbVC7jFIzBvhxrZ4TV+6x+btgvavDbpR+FqWbxc7+YXAT2e9EDnvx8OlFLHOI+6fn8Z0f/TxWGfHmF1+La0e7sbc/42T2nPgWEdjl2vFReLof6CewufbPzFgjY2ZGZhIbJ8oSpdTomA88RJQM+dWGS07Vs2ZkjTA+RgE3sCaeJfX2C/pr9zWTShtnZljSM2qtoEzwl4a/49k652pMQX0Nr0U7SLmIy/lpZFnHbKfExNobJNsdeldn4+fwF2huAc5AMUFzBF9Cs0RNmJyiNU3Msc41HZ5H/D/xw6RpZK7r1xMHMkvi+EPeipywcbeuUxf0WaM7x9Ss4MpoeQmK6Wk3ru7gp0Pfo+7aYILHZFwHzxRtnq3Y3JvEL7Gtpd+r/5S3YvqXpZvhFbyM8JnwXbDdCI9jTJG1RJaCnwyh3jIzMrPZ8JINpP60xp50p75EMXkbZkObyIWBmZsBmRgFhAuSM413wQ5twuFnCOAJwgSGPRaFnd29GIYBZU5h4HRClFobcQUaUaALhBDgm8Ah2CaD1o+6YGmtscKB1ihxAr/8SM9+9h9R1ojg05XgtXYkTzs4Shf23UImvDNewwhrBHasODOz9aVoPPcDY2vhZOeU13u/jr/7u+/E97//fe5/EwayBRNtLc0pIrJAqw9l3uM16SGBZ5cTZ0++N7zMnrW3MZFR4FH+Kwa2LOgY11MTQXP0w9DGZKKAzIgA2r36QA6eFyywcxz+kgVkhSxRqKebuJQLQaKWgrPNw3uNXEsJF7cO51hhQ8sJ3e9wGqKdJvSzy+lZZja7OcYAK3TwGlyWPi9xyBUBvut6uEmS6tPw9MQTa/F19LcfKEOefN5CJoyCKzOftdlXaH3wFXs4bkQ2J4m81VKgFU2eCzaBm/YVdSP8ztlYzDlV3Ivf5SS7oI9dFsnbL74Qs52BTdI5C9uCgD8PX91d4+TttddeC7+h5TGvXD2Bb4s0/rSP/fRBfcT6X3Ia4QlRZml+ff34Bsn1fWgdxPHx9faaWb+XH3H8k3/yT+JP/vRPsGEX+oMLkvS+TCL4+PFJuDDsomdP9R4TLPTfOy++FKdPT5mUYyR0kBKzTU1WZS/oSl8R1K+8aTNpOtes14ccV/EvfaDVYQDHe+8Y7+0DuhAgQABfN/Defo4dmaP2FTIzrNc2ltbpe9I+vHYYwowYYHvC+5qFvpaKnJcN75q568Jf8buKbSd8zuAUXJnJ/0G/EdnlQ/kzrL4kAVuBq2Phc2FYkHiaxM1JJmst8FTilDcWE8ntG7whODrcjzl+4VdOlYyY9X0EtFaMk7fZMGM+LNiEzsBfoDcSW9bBA7hqlFKCAa10ngzQ3W4QKnyr59lsiA8//ABfW0SPPH4u3zGZGSYx+rB9jYczdCLskFDu4IvGS/3APrvEyb39PU7GnpBMnseSmGJfk6UTEtYXSUZ9Vn7nlQFeHa6IO34kQ310yKcfzeBJ+TKJAcirXwhr5s6IPwuZtk3Mg4v2ud0lek3kXTCP/cM//gGg+yxefjNIRMEeESePn8a//jf/Nv7yP/6n+M7ffTfe/s076GuMF++8FP5y4g5xvh8GDlQWcf/BAw5XViQRR2FiPUVS7kZmhjKoW/lBwaF/KN8tkvOn2M954HyjK3HkKf3X0RFXjDFdP0RkITYmJbjwJWWf7ezGOZtXf/HbpOiMTZByHrJpee65WzFw+LNmTTDWJnKqU/Xn3N7FFnN8q5J8CMFac3x8LW5zsHJwuBuFhGF/fzf293aiJcLGWvxqQp/vvfNOPHeDOf/Si/EH3/y9+LM//eP45u//Lgn1YZCPRYXTxeVZPHn8MCbGvUj8mUgatIfxdkFyPZBwzkkQnQcD+puYo+pniowd5LrgkMv5F1y2CcrGY3gvrszERsa9ZTwmfvlRwUveNKhj+wiZiSwlksmQmZGZ4bXF5b39pF0q/WjXd/dIgI+Pj8PEehu/Xn/9ddaOPezSNRvZTz5m+PgO60fmBvcucW2lb109b+9nVz56wkbVeeU8ULe+cbp187kw2Z6zSS/ELvnqh77NySU6NF6uWK+kIL/KKAyzPsSV6HyJXifWI0+8lc/2LYz4wbNxxjXs3XSCXibvQbxhd4oldOy7JGZI95IEyeeARtd1tC+jw2Yz3jZ/9MndiNLFYjnSWmLl3CQRvORQLesQd15+PSox58c/+3lMJWL/cBZ/9Md/GK++8lL4pqP2NRK9jwh8gg2NZRWeSiIRPjFezd0NfTp97sc6YVuVmc/sa912rOXn+z1rI07YJny+PbPgY/aKqKUAGZmJ+BP1Ez43tcZKMlxroW0k7q1oW8eaODyhia7voic21Vqpn2LNvNEPLAXpCdLO3MiamZFgVvY1MYnb6Imv4gBlw1NLDefLDJ8TnxvzEdv6rG3EmZmNXnDJQ2bC89jAMSvih/xJzNI817FChd9SSgjisk4coGo/to9XNlkhk2vg/Cr/alqBVofcjuvgve87+O1jNhui1hIrfNk4rk85Dk1nYIeQmMypHFQKAxm1ZGQqzIqEsCcw7MTDhwRZHPOll+5wKnAcJkHBNUMhKqbQX1yZ2cYWhKG53WcmeEt4ZWZUhP1830DLPgs0tzEKK09LaHqfKd4SJmQzAmyCv+Fh7AhERowIZPAST6CsmqXRCq4FCauCT9R3pTY8j1nsfLXpTqbCk8HHIH3AyYmBZfN8EAck1/sCwckgIxhE7Oe4rf6kK2RmZCZUNz/qInPznJmNp0z0z0RTRuVzXHzusl7ZLTcw4lwjYk0hvhUBx3aHZGYon/fyJngv0NTsNxJ8MjMuWLi0mTR7HCYzcY5VqBudR1s6TnzeK6PPT9nx6fTyKX7l9r6USkKyan5UsElmNtnF9b8F2z4VfQvitp+4OuoCW5aSVjecgU1B2ZxZeV9//bX47//7/zOJxI2YaDvlZHFJ4NwnoXGQPL/11lskgBfoa8VG6qwFzgckCf5SmDI/efIkjkmez88vkHvRPl7y/PMv4NfXw8Rgwi4mCcrp52kfPnzY9OYCcsgp+H/5X/6TRv8JOhGX/jNjoj3gxNUFUd3Kix9Fkd7169dDGf/6r/+aTdzHsU+Sv5Fxwp5j0/+KhUvQ1o5f4vfqasb8yszWR74y1c3GdyIyZsyFvneSd/hVF0HdVq8T+gn0abkm+OgDPovCPqXUyEygNHDsSFATBhYaFMzPFJV+olqzyEjvOT8ycHgUhbFLFj9jwcS8cgM2J7lZuWkmIEtzQpeZGV7eC95v5ZOOurHOXiN+6i/SZiT2W8cFr2on6p4nYTPhffzoUbNtrSXWBLWJBMeFuGTEGp21hQCao/LC74Q8SBeZ2UD6K3g1CZ0iY4b+SqlRCZpr6k/PTsNfetauznFPaGstzf4m/z2BdU0AFk/FX02qrMvMpivHPHz0oCUqzz13M1555RXsvRcmmo/g3Y9VnJvQwaPjjTHiG6F9QjzS57xXH9Y3oE196R8Bz8EJzlZn8mF/QXw9czq4Silt3jvuJz/5SfM7P97kZtLY5ubyk08/bXFjQWyUb5Ou5557rs0BfVbeOuSdYoonJMtr7OCGy4/+ZRbm1SrkQx5dWORBXPIkfeulL54DDifkT9nt65zp4NVEetvfvtY7rtQSC+b1iJ5sH0hmfPvawY86cl44R5/nDYLP4pa2/AjOMXUx562net/i9iNkzlH9pSMJf/7556LvjWHz6Eks9tkw6WOPmPNPOC1fkhDAQty8fjPefOML8c1vfiv++I//JL7+9a/Hi5z0K3Nmto29PGkj+bXEDO3HPj6XUpuPqP9T3saM+qaM0MsxFM9+MjPkv2BH5RnxAfWSmc2u246Oy9z4dmaG/WutkZlRu649Wydv6sRDAu1s6bPx3ec7d+60NxHSkN4ea91N5rk6dc3Y1svHJYlp4BMj/hBcmckjCSx+ZL/MbHGNoiXucxIVZVFu3wiLQxqnvL1RL/qEfTr8YcEctk2fq7VEBUmFxi5276eIDmMc7OxEoY4m/qeS/2GA/7nPCdpsrHkq6K6iC8vMbLoILnW2SYjO8OEl8eSSMWPTd63qrIYfTdJnzog/1u0fHIaHa8ogztr18TFJ+Ae88f7ow4/jFz//ReBG8cLzt+KTjz+Kv/qr/xwfffQh9T+LX/ziF/Exb1n1Oz+CqszygCjNHzIzGk547UEC27E2hgITdp/wE/tnJjJU+m54LKVi5/IMIjZ61wbq2DFbyMRG8dvL9swEX2lzuEBUyMzI3ECFH21RakE/ay3eSnXteHHH5y77a2ehgM/nzIRf/D6jlSDnJ5FvDC/7CZnZ6r13nOXAGiQN8w790Gc3sJkZpavUyTGRAAAQAElEQVQhX/3Qt7LUJFftIjKaTuVPn7IUl3LIV2ZGhy/xeqrJ4/gd5rzzwzjifLD0o0Sz2RB0h9d1jKwlvs2f8/ZswWZxzfqyJD4JE4tjBz/6hvNG2Ccf8aNIZZ/F3gYZyMyQmVphnvupecAYE0Z+wmmcE8F2kT0g4TZYP2ZR8PORlyQrC3bZSybIyAJUGD9DQZaOsQyuhpMyE01Q+qMStoB64GHTtgaPsHXIzIxSSwMlZzqFit+e+ErbCWopnUrf4HK8/ZTDzz66s97nhEaZAxltz0xOJK+xs79JedgCg4rq+yFmLMJC33Hfz3AUDAlxEw7pCDMSIfs68eR5imy8ZW5kgY3IzAalIANQa7UaFqYNMJGsEB/W9zbsO2NxGYC9vf3YgZdaunZS13V9S7zUHWLAV200dRDt6lhhwFEsS8kWTMSvPrqrAOx42/cIqo6VsLzpF9bZT2c9wdb6gG06q3hq0Vcq/AzIVghS6AhdOMY+FRnF/XnIzPByfObm3nb5qLUwicco1E8GcJx3nwlgQLzg9Oec06zXX3+Vhe734v33320njgtOjEx8S8mQP/vOkNlNgYFNOUwglMEkQ3tX+PK027oVmxVt9+KLd9q3zLiwKOshSYG2nCGP/c5IvmbgnZNEmlgtmGA//dlPQ76wYDzlNbGnFdZfsJGRhhuzN954o+nF36L+3ve+x9uStxWf5H7OxmFooL5qqegwm/xL5pE2mpjYPXbawzYz+CiltD4iUH8R6i8JAszTKbgyMgu+0AEVv9oEMvsKdKAObnEYnyt6EEqpNjXayiysSPot5U0eGBhJr+R/X7u5CD198hidn0VmRkH/4mz6YVE9Z3Gy3wpZNrjciI3QWINqZEzELieOymp7KdieOR9c0huJO8m9X7Xn8+uvvR7Xrh3GBT4w4huzoY+ewDbhIz57b78VdllgI9hp8wNizZ9AFRxqQV/5A/oZhUW9I05dEDTnnDTvsZH2NPrDjz4Kk78Xbt9usUD+tEchkAeTU95MNPQJk5Xj4+P21kM7+XEBF1f97xYJXEXH9+7dbR93qLXE0fERceYGdu/xmdN2SmliW+mn35yencUCnWnOLIXTo5HnVSzg74IYK59uBiKy2TgzwTWgy91wzgWXOj09PW0bzAWJT2aGPDoX7GMCTbfw89VuKo85uX3hxdtxeHSNRGIvfJvgIkYuH2t85RJ7muCqk34YYsAXTT7Vg7oRV0DD5y3fmRnyqQ/Jg/2UTxwTOOVB+ZyTJvzODzezZ8ifieWvwM1QPwxoPePTu3fR2VmU2kXQRVriPTo6Cg9/djllVUaHSlM9WD5hU32J7kqp4f2TJ09jIt4OfYc/rMNvd9nnVHsXfwwo6UPa8d//+38f/+k//af467/6m/jr//zX8Td/8+345S9+GXdJrvx4z9B1je63vvUH7buSv/61r4UbQeeMuhD6bgjpKnNHf0uZr8jwBL5QRWvPRKCAuhWUmRn2114FP1CuPeKAC/ceMXGGDSo+Q9cQp7S8z0zwlTZ2QG+uBSYOW9hFR47LzObb9pljX/UoPUGbidMYqG4F6WdueAyuzGx0ol0T9wkfI/oc45JYLZ8T85RafHfeNpo7nPDvkXy89NJLxO/34/69+y15uSRpv0a8PeYwQnmPrh/Hik16rSV2GTMyH9bM6V10doBMZTXFjLae+d9dQWVuFiZ9ZaNkWUppnPlfZkZmxnbDlplRa4Xfidi5buUIr+pgYK2tpQvLXfIEJOOA8VH4C8Xf/e732i+3/h1x/Ac//nH7nawHD0/CbxLzdxguzumdETc4wPEA4NVXXo5XkNWDmi/xltOvffSNgWXpOuhGu9R1ZvIsP6vY8LKkzVg1wntEsR2fHYmLuCiOYn+6REYptcmTmeFln60Nk/ZM/gdsE2x/VjqJeCjoKzOjoM9M+0dkJrjLM4AiddHAJLWiQ2E7NtNxGdvLNv3Jdu+tN6Yor2SFEZlWrHPWZSZylvBasxZYp9+J45yDCWOqbz7E1xH/h2GIUmvIkLhKrWFsqug2C3jAt23T9v0whG3ed8R+++4wHyz1O6GCI7ikYfwY1XdkVHxih7dQu/iE4FyspUZBXPUy4T8Tfb2vpUSPHsO1iWS8nHC6YnBzwiuIQUnhmpAMUjBf9chvVwsL17L9FrtfdRVcb/Ca6TqLTKHDiGKKDMFoJuQIGJkZHc8lC7354bnUGqXW5ivBs5AwJpRaw9I6Fed9A2hHyVBBBt45i4dBe0GStWRhdaJaJ9+2W47wn5mhkZysTvzDwwNOpvfCIOWibNA5PDxkAb/W6krQv3QxdH3UrC0IRPMMeKcts7T6jBIlK76WgZiM3QkX6YiEx4iKHAWZpG1Z4CMjwvukTyaUAPVi3bY/teCk4+d+OniZcMZaanifmZRdKJ+2GggM3l+ykHRdR0DbDx0mM2PQseDFZ/uIVr1ZWidtcWQmckyNb/uJxzYDj/7hYqh/WFfBZx9xrElS1yRkyYMQGg2YnDj/ACAQUEFv0UrvpS1OcQxdx2nkCtkqwW8VRBKGjOFnZIWeAHqH17Ovv/ZKfPDB++h7N776tS/Dc7ZnT6zE5aJhQu7rwBd5Lf+AU2y/ruwhr8sNcvq69ndx9w9VuLAL+oILyocffkgC/2Hzc38h0oXqkoWgTSxkF+cOpyn+wqR13vuNFyYy144O4b8L+TAReciJ2IcffRw3ecX98cefxAfgXrJoSEv9q2dttMcC7+K556THZtZnJvNtFSdscDwFcVxm0zJ6mdBLNpCWMtuuPvV9bWRpW+Zv+/ksoNyGw83iiG+NzBXHCrYJ9hOn87eW0vxyl43eARu+YIyvPxcs0EfXrsUtTm2PDq/FJcGwZmlzPiNihaz6kHi24EZoTfCRpr7o9FLekUA1EkNqYSST6oKE+uTRw3j15ZfDj+JUqs/ZzAx9jedu8iaj9V+y+exj6PEdcDq05x7hQnwd9spkILyAkroxiH2RgTwFP0OOC2KJi94Y0b7h5yPsZKLrLzfuktBU8OkfNOOX69B2ohSMHeq+yYHzK9eSeGQf/US5Lkg69LegvcLPR5xwvccm8YBNg6fdj0m2/Co+Y1ui5wI43xy7cn4xj6RdSsXXe0D/6gIh2BiekQQ8DE9ofSv3ERuEjzk1c7zzQb6N6YL6XqPf4CrQ0O8ChXWzIaRtAryivR+GCIQrtYbJ9RrfQE1RahfXSGhr18UjfLLUSgK1CPGuiAGkBC2x9j4zQ1wrbILGQzqFhWcHP1c3Cf0L5lTfD2z+521D4DyVhye8ITKhVi/SX8GTSbht9x88jOduPR/y88mnd9vHcaaI9pEW+Xz+hefjBU6YrRO//VbocIbfHl07jnMOhO7ffxjWeZJ6jr+uV4t47rkb8Se86vcP4izmF5wWD+1U0l+03Se5da2QV239mBPud999L979zTvhR81+8/av42/++j/Hd77z7XjKxtO3H4M6hK9M9IBu1HtmCfXuveUT7H4OP3SLzBL6p/efB+ejoI4zMwr2oqDviAxLnkt42ccyMyMzW700jE09CYX39hGP9L3PzLb58iN1+qp99JmTk5M2Prjs64ZNP/cAwmQ9cyOT/cUT+DVdG0/yZzLt3DvkjfAu9q61tE2o8+CUN49rfMJ4+vLLr0SJjL5u1ltxXZJMz5k/jp+YqPLblRIVGjPoCi/euBHHu0Ms2EgmvolKAhJBM2xo+Yn7fCbDhGKF4JrAszJuUHZNL4mtZ/jF5rAgMxlXY4a/lFLjcq6Ou1gs15yU7sTO7l4cEOf2Dw/jiGR6tnsQw+5+6+cvzjMl4rVXkSsjlvj3o/v3Y4Le66+9Frd4G3fMBiLpNCPOX1yYSCdxNUOHnpDFA5wlMXPkDZ1QWfMKga8gJKyBa4wRf55w7DVxYVzxvEYqg5eB9BlE0+1En4xo+sjMVgbXhE6SUrrBvc/GAIFutExA0F9IukgDaH3HqPCkHSdsNLW6TVtmMibDy3rLzESnWJrSOmFE/0G3RK4pvHigItN+xYoGpZRG24dSa3vzYOxxkxvI6lh5HuFjxcZsha4bbvBmLSF4+h08r+lTiEHeezjrs/fd0EcUTTBGqTUiM0ZskZnh+i7sYi99oqv0jWQdGJl/6wBtdODcQBcMaWPVjWB9oRPrSxebINIzoItSNoJpbGFnNovbL7wQfsesk8NEwN2ZweQFgpoMrQgk9g0uF4eh69vk4e1NaGiP29cES/ttwcAvPhWkwCoHvYWvIy+YbJe8ivZexdlu8jxnQZxzquMi6PMKnBM0NZz45UVJ2zOK8tmAd8CpvSea+y6aCC0/FNH3XTOifBhMLjmFXIBfHvEdUGX0yKJOMvgnsUYvUHBhcR/axJuxy3Hx0RhzeGz04c1x8sCQRsdSyEyxhZPFvtYJmdn077jMEpa2K9vcEzdgw9sU1qtz+/QEjDUT6pxF45AA4LN0bYury/7yZ9sCHjOz4bDORNKy4mSZ+YyuOvFjDyZ5waUutW8m/AM+i28g0a+1ixml+hKkLT7pPgOCA2ig26LCs9K6WmpkZtRa0G3AQzZYEnQjpjgjwXrjjdfDj2s8eHg/Xnn1pbY4jkyup7zO3gSoBa/mPiLp/oCJsI4X8NslQUt5n+fVsj7gX4Hza7f+4i/+om1CXDz8nlt17Gt9N5Amx544CN/4xjfiKQt/RTcuRnMSS0t9xrrg8nX4V7/+tbhcXMbHn3wapdaYkYjbd5ek1Feyfr+8HxeYMZ+Ojo6Qs4aXfdYrg3mivyFcGLXFHou7dumufFQZHj8+Iel+FJ64+iwoX2aGdnCsPGn7rc5LKfF5sF2wTvrKLdjf5y3YLuzAr/PFk2nb9L8zTvbnzFGT2DfffCNee+3VePWVVwlKu00uNznihC1s6ij9dXwWgOTP9iW2dX5L+4K5N0e3PfJmZJgEnfFK+fbzL7Sk2o+RLIkJRySntZbw3r6Bb3QEuuKENpBS9l0X8lZgQNzCletFZIkERipWLliFZ/qvmPCf3vss3nnv3TC2XOPwwM/+rphXmRk7BNoVcW7NvBaGYYitviv2vnbtWsi380U5tLF8yaN2tOyHvn3U6FX09eWvfBkfXUVnHZsUT/kqcuyQmIzItGCOOp+db30/MFcizi8uSSyfxn02b/513vd5Xe3Ju0n248ePQ5/c8PjbV+bDMISXp8fy6LMxQrzybTJ69949KKrJiFJrgxF9rJA1kH0klopjhzgndMQbQ2FmYtMJ3iYWnRXyrGPEBsZnx86RwX4juDKT9rElxHPsyKhIdO+m4AHJ8y3m56uvvRbPkYxcJ5EyoS+1xiU+ERkk8Os4wf/P2bQ8Yb4/IR50Q9/o+VEWwZMudejp1B7z7oyTcefuGlsPxKYZydPZ6Tlvkpb4aQ/P6zjHly/B+Yg3tEec5v/f/q//l/jv/vk/iz/9kz+Kr3z5i8T4LgrCu6Fc6a/EE3U3kiz6TSdLZPGXnzt8cmKRf0KifffTT8K2i/76GAAAEABJREFUHj2N6E6bBEJs73eIDc5x7WZbZkbmBgo6ydzcZ+Yz3QbXEtrCAr1a6tdUP/txrJCZrS4zw2fpCvbXdy2tVw55cO5ZJy8nJNkm27bpH5kZ+vNWFu/tt+2fmdh1HSOyZ274XaObvu/iNhsey2Xjd4HOa4i3Ry/BpV7NJ86enD6br9IchiGeYpcO+5KFtjdYF8TgUw5KHrAJvsF6/hXeEt5krVsSc5fYRZraZM16sMZv5Q8STX5LITObnrf3hWRR/D283r//WczBk1nCeLeDr4/4TSWxmkhMzng7d07ibEy4RJ6euBjYagc/K3WIe5/dD5bnmA0Zd26/GBVa+ssFhwUXrMv6g3P0hHmajHMDiXtHgFt+BIZELRnD0PH261p7M0IHfGCMyVdx/o+eR3xKmOAvQp0H+h+bHZTdtoyITP+PdqmPVv+5Om+tt4NtrSTBt25iHgsRiT6mht8+o/Sx7w5vGRJ+7POMJggzf0sz8//7viJ0ZkYr0YOxoVD6XEpF1qlBoa4jLltO04SqC3oZQt0t0L/600fMFVfwZI4oLmO3McN7+5Zaox824yIzSq0NbFszDmqR6NwyMqLDF6Qr6IeZGZkFfokD8CQvk3rHbua3zoURf8uIqODpwD8b+vZL9fvkm6EeoVNUkoPtUOlUQJaZIaE9FnuTBAVTyQZq+wgdi4KB7BwnCi4Dh0lEYayEDUyC7Qa7U3afTmgXA0vrDZoqTDy2W2fbFpzUTqINLEM+hBFBFT6v+B1QZM/klWdYiSYPRtohoCmD9SPOqay11DB5sL+yuiirsIoye5LqzMRhx+ZYtXZRoaFupBeBa7F7XC5WBOkVj+qpb0lOtS80pSX9De9LcK0bP5mMxWF4AEuEpXpKb+FtAqzjMTIz5K2UGhX64pNf+ResG9FBhWZmxpIAPDJeG2wXUZ+Dy7GlFFC75FHBj/3lU1zyudW7/Xz2NMwF0BNfujf5tK1jpG2ZmehA2SLwpViw84/IpjdpS9cyMyNTiDCoWb+F4JKm/OxcfTOK5ZwkboazJu1+NdRTFq9/9I++ESbZS4LhSy/dCU+rJwjPWYgfswCfnDxqdXs49+HhQehDDA999pvf/GZ4EiOtP//zP49XX32VhOdmO/k/5lTiww8+ipdfeiUOD65FyRo3rt9EqIwHnHx98unHcXTMSS2nXI+fnMQw6+P+g8/iydPH8fIrL8XhtYP46OMPm2/6bQBLbOFu+1NO2yr+pA48Ffd7dL2f8IFaCvgjulJhcQKi6U17jE7KkjEg/z6yHB8fxfPP34oXSERM2MSxcHFHbmX01HxFwljxE+XLzPC+0aEuM6/0/9syuCZ0J9BMOxUEzQC2z628el4TWAsVSTc3PCYm2ufgYL997MHk8tO7n8Snn36Kr3RNFnHVWvDjhJ9NKb0J+QXlWJG4Wjqng0u/Mg7oe9L62le/Gm7yz0/P2karZ34F4wf0OpsN0FkTpypzbEX12OjAJpg2gTkzaVuTpBFGGceUYcwEjKHQFTy7LJTJPHqfk+B33n8vaj/E7Tt3YkbsGIYZp9d7+NJlG7MmoO6wwCzxQe3U9x30N6AttHFA5CVeFa/RmTYMrgX9lRV2Ynd/l8Df4S/zZtdSUlbQWx9+fOSYBN++LvomwJ50P8S3H/Dm8bMH98ME0xi6dgMQhbGJrwwN1N+MBOCAk0T93thtTHAz2V/Fxz1iuvhrrZyGn0bBRpEBT327Nyb71Z9zfGzERxL+LrnXLtrpkrdmuAVvBQ/QdxdZSoPItJqitPqIjFKq6kDWZTsZf8CbpVNsuYL3OYulf2jrEtx+XMUExhPsU5JjF8sA3yGbl+fZLO9wiqg9dtjsvMLcfUQy+M677/La/qfMw6fhGE+85+BMaJ6zaTOGHRwchv41sD5I8ym0F/hcqTUWy038lumSJfRpN7zadYf+19nQPX/rZnzxC2+Fr/zfeOO1uHnjenToY1ovYwnfa07CJzbJnCa1hfWIxO/G9ePwIyeXJGXSLlljRoIv/x02qF0XbgSWxAljl3MhM/HfqUFmxj+81vhdZoZjvBccV9C9fTMTdW3Aeulab/v2uSKz66F+YL3t4snMUFcm2PbVf+wj2L71KUt93H4L9Cy+LZ4VOpXmFpTLjZ0fofEz7va7YDNzRvLsWNcb76U3oBPLe8TLp35V7slj4unHbCifkLx+Rgx+EPfZAK/NYrHZiP8NU8R15m2fgepX6M11aKQcsfdv7yf8Vzkz/75+5d169amcpSaHJHPm+UXTY0RGKTVq6aMSG9as+bgsvsaGgDnPFGfe9xFZYzUmc2cn7pJoYybWlleitw/zv0TEBYm2b1/d0BxwEj5HjhXx+vwqb8pECPpNxKeSBbxd7BDbDvGla/hgrWIJLoTm/8yMTIB79c2DP0AGrvkM6EJdhOMLDRO6ENBYq7cMLutKKVHoI2Rma8+0LOh045d0ffYj3WuH+xw0DPBb21i6t3ETcqzwB3Wr/4jbOgdPtG35sXSMflXxzSwlIvmx0kkZAd4N/cyETheZSW1EqbWVp+SUzrU5+YL0MrPVS7fd8J/0xS8d44D3+vgh+vW+H/pIZPe+wxcTFLUrUfsawb3jKvQsBWUfcYBCR8SJjrZMOkbge6wr8O5jKdl073ohFJUwkqQFl6UMC9aLeM6CbnC2tF4hZFghnXQq1b6ONbhYf0awtL/gxNqW9lEoNgMRMkLQcbynKgbHBcEn4LJSL5SqsBlZMQL9FWONdFNaV6OUEpEFRx9C5cnvlhcn8DUCrbwKM4Jn3w2Q3RhPXvy4grvXzAwv61SqCc0uwd26zISlgtIq0DUoV3Vd14e4Ax5WzLJzXgNmJgnoijEZfTNcMqZGp0zKE9GcVz0K0stMajc/mcnY0sAaxG39DZI+a4OIbDSa/BGhvuXdBbWDp0aXPuLvoJuZjb4nFdbpnMqornyWB0ttZ9DVjuJWp7ZlJlSi8WE/wbENN3RstM4yM8OxW4jtBYrMjMwtBPfR5Ojh+ZTTy12SG0+EZrOBU5RL8GTcvftpfO1rX207/L/+678icVqh8z5++tOftIVn038Wv//7vx9f/vKXW/L82muvxcsvv9xwy6N+qhzq0ERGPXjCrbxw0/A85qTBen397t27YbLnmNdff73pzuRpK7M4hRlJjf3F6ZgDEpzr129wsksQwn/6fmiJqCeP0nZy9wRh8R6SpLop8G2LE9E6F/llS8qWkUxY64IrM9tGwWT75s0bzdflRailEswvWNxP4wmvop1PA76u/jPBggPZbwv6ibB5HoMuUJiegc+lJPMkuCZ0s2h26NhYu7mZE9TuvHg7/tE3vh5vvvF6+D3Q6lK6c06XpHt0dATebPoHSbu33NDcBG55cMySOW+M8P6cxWdOvHnu5s1Q7y7WEyvcDHnUnadf9tfXHJOZ8LaZz5kZECKpXqO5iFJrO5nOUkKejBkmcC50Sxa6Dpz7h4cssIv45a9/HSayfm3dgA9OWdDxTjjWuaV2KvKXWvDLeagLbRVcBfzK5UKqP/gWJQjE1smrUDLbmICzZn9wDbM+3KypU+WZWAh74sUHH3zQ5nPDS/8VCzZkEC2JIx18zWKfuHZ0dBw3OQm/xQmwb2T0T2mbrKt//U0c+kJmtljkvJaGberPrwhbE/s9RVbGEV+ZIX8HHyvimQnsfZLjCxLXUxKG4Jrh8yv05wZPGworFtaJsa1E9oJPjpSJHgVx11qRhsSDBNSvQDXpNe5PkbFL8t8PQwT9fa7EA8vHT57GCcmXcEZsPWJT/Pobb8bLvD3xr0uqhw8+/IjE7JPY4Juj01NkHUjsL4gTMxLqJW1P4zNOLP04iptgWGVTPse3V8STMc5YsM9aEjiPe2wYk9NDPz5yymZ6fnnG25WTGJHRbyD56le+FN/8/d+J//1/+Wfxf/rv/ln88//2v4k//sP/Ir7xta+FH28646R9RD/OU/UwoEtjBcI1vgY2b+rT+FKufEfdjdhh4wdTeL+FTLihzT7qd1tvaV1mRuYGfLZeCC7xC+LV3s4t/ZEmNpC77RDCe+edfTIz7C+/rg9u1jITXV22jyfpP9v24JIf8UlP2j5nbnzNTcmaTYibq7vEcGOwdHz2/iFvZT7+5KP45JNPiF/nTI2pzS3X5F02VHucWjv/9LeeNaxHV3WK6PCrBafLE3FjRn0tCc/KH5EFyN9CcMmXII/KSFUUcPmsPPv7e+3ZOWF7ZjLPaqyIO12PT4YIS0CWE+slG93zmHHavVwRO0sXw2w3/Iz2cjEF7PD27bmo8HS4f+BI3ogMPNcwPtxlXemHgTGzGPCDgFbSN7gaj8SANfN9zdxbU6pP+RqGHtxd1K5EgfdMeGJM+58x3EYyuwq4OmJL39fo6FtrPisnT6pjHXH11YbB6eK4HQu+WmvUWsCflN6Lo2PND66MzCuYMiDFOrvXNpfaf4UttNsI3xO+qm4Z1PBYKpuwpj0TTp2ANNivZ35UaPPYfmiOAh8Ssd1KS8d/vg6GiPUjb3cv45I1Y87mbwRvqTVsw1Vau3Fsydw1zlnnvf0qxvLjI74F8w3xigOuhh+dlFKwz9D4kD/nw6DdgMrGq4NG1/XRcQ+x8JJHS0Fetd12vil3UUiRmeTa2Q529N6A4L11ERkVxOcEPD8HeMnOUoYyuPBC+/ssPhH7bOlzZoZtvQ5zpdjMTV1QSmM7qRXIZ4UWNGRmhnjEKR5LeTJ4SOMJAdkxgv11ThfmzIwC1CzBHfclnn0fNw5TC0aJCHGaMO3v77d7cYtLWC3Xra7vnXTRDOAiZ3LVYaw5O1RQRGZpHzFwTK21fXOFAWPGwmS7fFpKy3bBdvtv6y23xrHeMQL+E+o7IluwVv64urwX1w1et+4QAMQf9LNeUBZBvPL7kFekm+fLsJQ/x0vHIKjNg0v6tmdmC8r6iHWWmRnS8TlzM3F8ll5wWe+zJY+RmQ28t+7zwHyPWkrovE7WQwLUxIQU7hKE/w9//l+1pM5fKvnaV78Svpb1a7devH07vvfdv2s6N8nwIx9+m4d2vGQx38p7zOLcMSncQMjfu5yEmZj4uUQTRP3Ej0EZCJVN3kzwtI1JizrJzLbQGCg7bG5CPTDpBOltx733/vvxK5I2J7I+oi/+3Xe/R7CaCHhdeDmmH7rmR8Osj1pLS576votKcJztDLFjstN1TccVX5pd+VBmNr9yI/EGr04FZeiZU9JyPjwh2X7Ka1blUN6CbsWhfS0zUzaaPTIz7GOF/QXvM/NZu+M7ePvkk4/j/Pw0bt9+nrYpHj16ADxs/KuDc5Jk+RCfPuS4zA2ez+MV//bZPvJkKdg2IEvjFb7POYHUBtqD+EfStIpCDBrpSMgh3mdcMv+myFixMK4ByxX+k4zv0ZuJM0zGwNxoCTRJ3U2S011OxN4nSfvl22/HE5KsA05PxTNmREVe8a4hMkFLfvthYO71LDD74bzQjsrtZk0fucnmQHtkJrvTTN4AABAASURBVAncMoKxBb6EjGhj1vC1lVMexV2v7PuYjd7bb/869Efx6NNuNpRfOibUfmTp2rWj6PBBT0XF1fdDlKxxfnYRS960qac1ScDQz6Lvhqj4lP7W9TV2eGtEGhcrTmTXvGI3Znhqpt8oo/gE/U2axkPvd/BHbeuJurI6v/Q35cnM0Obb8YhK8rpuddbbz7qgn3NKOa6h63ucUmaW9rlV8YtTHB2yOW7F4mjp2IqO7KuOnMfypF5eeeWV8JuFxKf/vf32b9oG+dvf+U7MePPw4NFDTkafhq/1fWV/ho+uSILnvH1btI8IjmG5xm+ktWATubu7Q8J3AdkxrvMm6xj4x//o6/HynReililmA3pkjt6+fYtT/d0wmXwBf/Lk++scCMywRwe/rjlD34c6ury4ZO6cgxN/Zd18zOYhM1tbpt4Rz+7lQ1BvC5OHq8TFZ+vFl5lNv9aBNLSZuvs8qDPBtmEYWp/MDOsyM4whgnpX55mbNvFv+zjWNukYV+YkNLskwfaxTXryaClvE8635KDAN24eIjzmTaPPwppExnHic+yMuandB8pkro7Ol1Ibn/abk7xFZPiRi0JZAU4F45JDvJ5+7S9OEusy0R+LyIiegiszW7zNzMjMpqfMbHU0t+cluDPTxxaHz8Bpnby5gXS9lbcsGRV/DLpO/LfiZLvUnvkzxZQ1CvOr62fxPm9EETtuv3ArDjlsWeFbUAx/L6zremjMwnXo179+u/mBOr9El8El3x00BPWSmWzzptjqWv2uiRsVn6J785NJBnmArcjMqPBJ0XzZ7wcfZl0cHu5x4DPEbFZjd5dyp48I+MZGhf6jZS1RiafOicxsuNYk+NzSN5quNqQySqnoMEI+e5J5k+p9NikJzjX8KUdwzbDnEfPb+FHhWV4zs41zLF2e/djuQ+aGtvfiWcPD58tN/brJHtCzzTptpG+voa+e1NmKuJGZjffMDd5SS1R4FobZEB3xPTPD8dpdXCs2hXOMmJktQRef9SP09E/vpVMKuNBZRIaX8ilXz1z3XvqWgv19tmwfHRnRZiYEYHij+FXIgAKtCEISWtFmkP2E18OnLIAimLPIXV7Mm1PImHVr+m0ZkJh14rEuoCGjpdYotYZ4NYwCy6xt276Z2RQyI2CKU37EkYkS4WkEMkvMCVwmaJ5UyNeaQGq/SttsmOFos8jMSCunaAaQhrwhdkjX0glmvTwI3ku3wqcLmXWZGRrkgtdgGnUND/I+EiRMblbQTunibJJbYXRxSMvx1qknx1onWGc5Eijso+NI0/q+H2KHBEGc2mXGK8iOibuFKRI7rZhQe3Zvp6f37z8I8WduHGkgyOr0m0X1WjjJnSCefplg6iCPWeTv37/fcLjQ77CwyoO2kafMjMyM7b38CsGVma3eNiG4Pt/WdV2IKzNpCSark31q99v/1OfExLff5aWLXDQ9/+mf/kk8//ytePfdd8Ik5IMP3kfeRdx56Q4nnq/F7/7u7xLEhia3cn7rW99q8r333nvxd3/3d6G/+nEGPxutfo+Pj+P1119vwc4+6sJ2v1XABdzkRtnta/DNzLD0lyPVl4lOcGlD/VFwgRePr8HFYZ02F/7229+hd6KfGhHKr9wbWJPoTDie+i8l6ZPoqQA1IAtkq5vQy8giZZkpjmg+nJlNdrQZx9ePCayH+MoOY0rjWb7kU97kSZksJ2hqJ8vMEtKX1+DyngLdr1pQs95xn7Dh8WMi/hEfE0qTJfWkrzjGXwq1j3gvOP3Ub/R97el4aYk3MyMzvX0G9rM9M6OW0mRbsAi9+867oY1+8IMfhF+dNTLH9kiOA54XbH79a2wL5leWGivm4ZK5d2EsoF9ljli3YmF8/PQsun6IM/i6dnwchYA4Z9w7+Mjdzz4Lv22k0J9hMWXGFAkPaPWKzRV4p4imjxWxzVh548ZNarL9wuzJyQkL2W54ikxl8781/ZRJ/Xs/MrcrccR29eP8VFeZGxs+ffqkbVp6eLOP81Ff0m8trdN2+qL4THbs2w9DTDBunfgzM6Rr/xUyZibzxc8joyOenYvydMoJrvcjfmXfzIwtP8G1xVGo3yGWDdAxmdXu2pwujU7jAZ4dKwS6E7+0g8tS2S2Nrz2L3M7eLq/Z78WbX3grXn39tfA5SrbkYkT7l4t5+NnLc+LACv78PZ0Fi6D32sc3mhf4xylJs5+Z9bmHx9t37sRrvGEZWC8Ki6o26+CtH4bohxlzZdbsWmrX3g5d580TUyEqz2vsk5nRMe7wYC/ukFS/+upLlLc5tZtx4noalxdnMcHPisV4fnnOhv+j+MlPfhj+IuRPfvzj+MH3vhe/+NnPSXYWbU6VUpvPJDoZwa/82k9dqDfnjzZQ158H+/qcmc0m9t8+Oy6urv39/cjMRkOd6wP2s7mU0njwQCAT3ULfNvvYVvFF4/29e/eQuWt4MrONkafgyszWJm790bEbWLd644pt8md9ZjZ+vXeNVA79Zgd7eO/mQ9r2z8yQn4jEJmNkZhtre3BlZtChtUUk7gFEiTJlrPFj26TtXLRrJv1jc2VmZAplU3H1vzILmXlVE6CZIrJEZY1yfslbcFX0I3/6zxSJV2YYa/S3FTFlZ3c/Rnip3cBBz2k85K0Pw3i791IoJ4gjM2NNHBDnmvjk2xnX7/ff/6DNSfWsfhxnH+Wxf8CPzw8fPmLde7et5StjEM76+TzEcROcBbBSJ5T9UCC9jvVqgR9etntcAbtWTtY77FaiMNcck6jB+Z+ZobzqXjzqYYM3YgXdzESWEvSKzBLaUt30fRduKo6PjqNHXyM8VPp6r2zqwX7b/plgqAVaJeRBoAoemfXIlml7DdcO31zOiBU9dtknXrhhGZjLFd63OOXTOLp9VneCz1uQ9gq+1sgxjVOYM66WK+RaRpZotJQ9rq7MjHVbb8cwJkjD9hWJ/4ZWoMM+jCERGaCMzESGKaSVmei6J9YMbS12jmtjodCzGd6OyBullIZsd2cvatc3BH5BvqfYvnp7wumxTpE4fkd71hKlq21cReFCh4IsM7MR9jm4ZFyGVQiPkE4UX1ufzIRu15gOLvmhaI7mGJXXo2xxZaIQnHd+uWjjrVOh+Fr03QBnBWWuG+/nnMAb4MQhTvFkZohLBfgsr6UU9LAKP2frBiIzm7LsJ7+XnJKuUXiHbMPQQ7fA3tT4e8LO2mAkrh0S4wNe7YozM5uMmb8trRfHjMXBe/HukNi6gFkP0me6zMxYX01WcWdiVDowx0MjK1OtHQvHIXAQnvyZCLkoKg9dm06VW5upB++lbULrV45pVxd/eTB4qxPHZqbDG/+Okb782rZ9tsP2PnPT336CbZnwi1PZ5/OwbReX/nNw7TBWLGK1KwSIBbZbhkndq6+9wgnVR9TN4yWS69dee7UllTdu3ohSa8BciOOEZEf9yfslyZZf0/fmm2+R/By3YGW9sMtpjKX0TcLV3/ucQns6pu48FTep1ubiNck5Z0E3iTI5cWxweb/Hyag2Fx4+etQ+X3vjxo14g1fbeySE3/v+96MyL/bot9Wr47e+g2qCuIF9V01eNNUmaGtnnO3CPqcGPUHN+4kgwASJJScmTzm1dpPgR2dGdPfaa6+Fmwh51ZaX+Ku8wy401uHcs85ywiYu/PrWAlzaRnnt631Ft/qic0rd7rOof+ELX4wRpxOcI6VUWJna57L9yI00Rxb0A050KuO9F6QliDszm70Kcy0zMV8yD7vokLeWErVU7jvqeubhBTyv2BRdxMnJY06NPogPP/o4TLKNSyt4WbHomVx33RARJbp+Flk6kup5eOJkv72Dgzh5etqSLbozfhXvffBhPDx5ErPdvRiYezvM2SXzjMHwV8MLFUVFDjdnG7sNbX7N2OyuCNxPiIOl1Ljz4otx7fCwxYGn2GRFYM9MUCT6iSbjgpNJfS24Kji3+EopLNRP46OPPmq0rN/aT78RtINjtdsOvNZa4LE0m2pPUGKXMexXwOdzZuJTK28bfW/kQb91rld4cL5oqxlxaAviyJTvqeHXfvbtifO11Ah0Xok3R0fHcY2TdXWkL/a1py3aNwb1/dB40eY98VraO+hXenskKM43ZXSuiF+e7ZuZUeErri7vBfussY0JT4F2ZGmv8P3F0EsOep5gW9tgLXw+I96XUtlAXTabKLc2GbCbsdHNst8AtI9fXJKw6z9r1hLt7GZaPvXHNbF+Yl55/+D+ZyGe68fHJBf7UUu0xMXPY79Fcv+Ft96Mt958kxj1Urz66mtRsjbfbdN1jCjwo27lQzwj86Qiq3XqaKt/760vpYTltt37zGyaGQZ9PZp97bdGN5kJjQLNZbObeGyTnroVfJau/cX75HNr1raf9VteMrPpz4TceuOjutnBB30Wj3i3/OifPtsmzNFtcNVSwhPeAj5BHjKVBaDMWkLAUWPCDuKtpaDDEvpdV7rYQrLwTUzizBLn4J8yo9QameCKaGVmUpbw0j8LuLwX5E8+peHzVq+lVGRdoL8Vc3ZE95vx6rGCf4qMFbxd+iaETX7X7xBfSnTY4oS1J2LiTVeJvf1d/GQesAD/EerS+ZDgKMyRynzQPz/77D5voM43v9c0RRR4lI56y8wYceblasLP15GlhgiVZY2tR3xHOTIyKm21ZnBLvwk80ZLJUsSxRp5laNuAvwYi4d7x0gwuceqT3LZ8xzWSLoxdoYup8bgi3gVEOuNA7cJLPQr7B3uxw5uyytqd0F0R/4xL8mm/WmtIS5pbkJeEbdvsY3tXC/LA97RG/nV0jHOTZp9SCt2myEz6lIbPeiEzG5/Sk7Y8KZO0MjM68rXN+Gjj4+qyzrltLBvYiKsa9SDvjhf3gH2NmQ4Rj/X2EXepteGr4LfdNnkQvLef4LPtRWfyRkQG9h6iOyxAXT/gNMvw83Sf3r0Xj1jsSqk41EHskIRHZJvUcXVJXNgi9l4oKKnHwYZhaELXKwZtkyHLzES5Y2vPzKZI8ag4+RLE485kQXANLie84GTMKO3f0EMD/Cr77OycRew0Th6dtMXaYDriwHPGL0gufJb+lp8VznRJkma99KyXtwmvS+xcKzSQJXh21+NYwZ3nCbpxnHLKU2Y23dguiGeFA8pXAUdm4hxxBdOzz9faTxsM6Cq4KrI4fssPVVHqho+RKC5NF4497FWZAPZ37Mhk3N7PCUjisHz48GFYf0kS5gmkQXRBEmCdNOTR50YHPuXHe8d7X6jLzMjcgM/yYZtgX8vPg3X2q6WGZeZ2bG286MgnBKvCJF2io5GJ5h+UefOtN5peXBzvcFplMuL3VC84UXKMifK3v/3t8Hupf/Ob30gmxGOiXKBlgOsIDK+//gYL4MtsRA45NTwB51kLPvskj/4BAcd4UqfexNsxcUxGTELUrYuL8u+SpJvYelJuX/uo50Nek2l3E25t54L0U062HiHTxOytfRf9MKCzaPKXUtr9hP2EsMReE30LOlCQiWdL+9Za6a+/GEhLS8boxj/0AAAQAElEQVQP4F0e5MukxQRBXuT99u3bYZ1+aLsymXCLy3brtPOG3ga3uqr4T0RGJgsjc+GU+eMcOiKpevONt6A7a7BD0mTS0vUD3Uu8xwmNupRPKlgc5k2/0snMkG6meDf3PtvXUqgFfUSEJw3ylJltzA4LuiA/JkPCg0cn8evfvBMffXqXWVhjtrsfu/uHnIZmdMStMaBTu+hJquacXBR4POeN29HxdT+dGI9JhN/78MM45XT74OiI8XtxRPLkV20tkVme5SlLbfPXe5PnPTZOl8SGzYnIMkwWL5lDfmxnj43UVq+Z8IH/qN/tPMrc1PV93+Syb8Wmzkd9z1PFGcmu9dfwpe1poHUDfqNu5cv+8/llSPcpJ+BL5oH8+RlD6S15HR5c4hbXdrz38pKZ+P5p4+EI2bc4Heu9/pOMFwp9XejEFcTMJTFiZJEvpdIjYqQOdwVXjbPT83jCpmNBTM0sLNBL2jexfMG4iqyZiT7HUNZrh9dCf50Tl+RNm4u06Af0y8y2DjhO3jbtGZlCCelK39hnqe+avFwS1y+x0SlvW1389vcPImvBF4bwu9ClqV3l1befK+ydmXGBHdfMtw77rEiuz85OSbrmTQ75P2ET7cZyZ9jhdHu/wdG1Y9ZBfA8fzcyY0MccPDhi7M520fNZLNFHQR8JWG7trzwr4pw6z8won5NbmdWJdt+CG4BtLHJzol19Nh5lqpMML/EKmRmZ2fzEDfATEmp9I3Oj1xFZpSNd7y0dL3gvn/Kg7I6fYyd152GE9T4bT8Tp+EzkxyjKJLTx2Pzs7KzJJk/iVl7vpe1zZlJkJPLDMPfR/GYike6Yw0JPqS9aN8G3McIDghVJ71MOQBb45MRI8bpOj/ARkeHVbr0B5JPi7/04JjPhsTbfFK91S2wTxXqB2MR9cGVmLIgpnmovV2PUbkbMGuNjNsl2uX37BWw/iw55KvKv8C/cIiJLWBbjArLtEkv8fQJ1W0sJfS64HBPwvka2Nf0SMYahbzG3Yx2brtrEK5+ZGQXCmRn8RBARjU/KfXh4wIYQ/6eOLpG02j6x1gRPa2hEu5JcbufZfFujzwZsMDMz+n6IPfidcYDh+lCCf9TPiLXGB+nrM8aoGTFszfy5ZB64Nuon6n2Coc+XI7jXwIq+xrrMRA7wlhL2NcfTt5w/IzpcEUPWvNGasD8dIjND2luopUQt2CmQkD5r7Ccos31qKTTgHbQF8jd9TFTBwxp5G030AZtRskYtXaNhvTJ02M1SmSCNTrqYwLOG/wKyiYHrKzyZGfbXluolMxuuzAQ3/zlpbaSWI/N1GLwfP3kcj5mkBq5SKgbZDcspMiJLgxUMriBioLLU0YUpNlcpBSdew9i2BgFhzNbMjMwM+2RmaIxo10Tdps26zM19xXk30EVlAtrV9ogEaTCmRC2l4RlwBCf8iMPqKCYLvir0FxwrY4Wu66Ny39hhnEF5YGETMvMZ39xGqaUpuOPkrQj0l7ZOtSCgZpa4xgmP+LsrwyxwEI1Q6CsvlpmJHnXsPnxWHscYQE3QfF6jz8wM76VhP8cHdSb4mSWcbAYd7dbaIqKWGklbZoaOKm0dRByC/KxwQvtnbvRtwN4jUchMcK6a7hwnD46Rts/eW0Lm2U9mcj9FK5jQPLSfzKQum80dZ2WmdfjMtKmXjw2s2fUPYWCQlqfstda489KLLFan7ZTYZEs+tYv6ln8XH5PgP/zDPww/PvJHf/RHLSCt8UdPwt1QyK+fibvBa/5jEq2IbIvPDU6dr5HQiM978Uhb/UjLBcXPfrq4iMdTbT++cMrrdn/BUvvKo/yb/PvX9kyyZyR3OySh/+Ev/qL94tU+AWqHDZC4MUs4L1BD+Oz4WksIuyTw8iLe4BoJABNBoTCJK7qQTmaio8MG6kCeMjPeeuutVveUBFJda7fM5FTt1fjiF78Y6kJZM7P5s7gcr6z23dyvOD2ex9nZBX0m/JwFhIVksVjFjA11322eTWbm+LrlGUn4Q15tfv/7P2jyrPDZyBJ+zWFLwoc+jq5fj8FEBBmStoiMADIto13aaE0wHbGb96WUEAyytXaxgJ74BpKXc95ePbk6vbzkZOnDTz6N9z78OB48fBxR+piyC7/TNmsfl/DekRiBlle+xDP48/5dNgUu0B3zPGqN/cNDeL4WfpXc1sdm8LxdOLSn4Fy7fnQ9Li8uSRY/C3Xq5k8hTMKMIYL8Ct7rp4J20Y7Kl5nRmdBh44cnj8JvFRGH7bfZIC2IGZlJ1dTmj/XGHD8+devWc9ERW2YsaOKck3SP4JFvQb1lOjbaXAZJiwPWz0mWtL1g3/39/aZn8duemZG5AetMchqU+qyfzyY+PfrFmcPPzz/gZE6cO+hM+fQp7zM3c21bZ72yWRrnvDdG+bzt47O4fJb3kdi94vRwqX+g0JFsxT7K4jj72NfkxzYPUExgKnZd4DdzdHl8/Ua89NJLUWrhoOjEIdEPQ5RSWrz40pe/Eoe8TRtmQyzYuGw38p6kOSedH59+ci9yKiTWh4wv4WfhH588jbOnF5FRo5YaPXbJKK30fsTfrIftZjP5WyFHZolaGQOMzHHBOqEU8PRD+xiSNtLHBOPzERsjS+OVCZ0f49L2EVNkbuK9OhmQTZ9TTwvkF38pJQTbfTYBXrEOSMP+weUY7eazOjWRNqZYStf5IG3v1b/j7WepjrzPTNiZGii/v2C6RzzUZx0nbaEiu/0hyw9vTkhaRnYo8piZTT+JLvWxlTrjPiODLjEnBkTWtmmeo+ORGOnXcq7xjTX6VN/i3pbBtXmeQrrKOfRD9MSWifHGnlIq82Qd8pbo6pneWOcneBPkLzLb+qGPrSFgTPL72B8+fNLmqr8zNPRddLVEOA7aa/iKLAytsSIAuQYwFJ/oWd/OKLsoyCCNNfxM9M/EXgAoYoEfrxnnmAh0QH1mRmZGYPuRTvLNLT4a1EeUErFDjFDnM/Ig521mwlelTSjhJc7MJO6f8oh+OJG+nF8g40WUWqMiyxI/sZ+g/uVlzdogPUhHiYwZPqefHhJLK+O0t3qeGLQFCESBMdvEW2qNgDbpAEU23St/cDl/ulLD5Nqv3lyPK9rXMUnwivBI3BOsy8ymR3FLQ32s4NsSdA2/9UKFrlDQeUY2/qU7wavt8j0gT2U+B9cKm5hgW7d3sB9rePB5TZKt/qUT4MkskQBoYoXPGovOebPmOul8E8qn9+6yMM0bzBfzWHAyYoLtZ079yEhmEpSGSBBpeJGIbMQpKg5bcciUcfrJ6EaQEpkZ2/vgGpkIaxi3/Lxg9slMGFw1sF0HKrVEKYUd1V6oRMcKoApLwfakQhwaaISniGwL4TUSX4NJcNkuTcfw2PBaV+E/S43MbDRmLBjKYL8Rfl3USq2t3To3INsgZuJ1cnKCE4yt3XGOMRBtjLGOyljrFgS9c3fglKVs8AVe5kKiET11MHlyrPxJa4WzyHNBB+KQtvXtngmYmXF8fNz47roeHgqBiFfmWFteTODsL78mgg85zRafzxW+hMyN3qUpH8rb4WTScKzl50GeBPE4xj6WoRG4ycymW3kWv+XnxztuA4HepmZHnw3qliayzz13Mz744IPwt/J/+ctfhIms+vzCF77QEm8DSHApk+PEL0+OeUjytyYwKcNHH33c8Hvy/bOf/Sw86R7xDwOCp+RbPegjnuwri/SvkyC6sGgz6brImVQ5WYRXX321bZasN9F9k1fG6k3+/ctgC2wDe7HDBkb5+2EI7VFqNlsV5kpF/9ZZCvIrDm0w9D3zrW99MzOst13/8URQnrS7oAwXF+cszjvMnSXyrlpAesqJ55pgIO5XeZUt//Kr7qQhPulnlkig6wbGZcxJYBckqSuCqbDm9eUlJ4U///kv4pe//FUo37vvvhc//8Uvwz/OEJFRu55E/TIys9lUfpVbGgnuCOo36y80NgnkyNwS1Jl8MjSEil4yk/sMcWAuThzx6cjwdf+N556POcnXyZPTMPE+ZXPw4NHj+ICE+7P7D+Meid+C9mMSrMLc9uMgJvx+9dYPfvTj6Fh4XrzzUhyz+ZqRBFwyH8/RX3BlJjpcoYM5b8DO2/0FJ9/yJJ/O0QcPHsYBJ6UmHQxhkToj8Trn9eoiEA67Ddhit/mH/C/An5kNl/3V+ZpFwrl+QuwwwbNOnxS/vrEk4ctMuk/ocx3iOD8/Q8fn8HXG87zFFf328OCAtzSP2u8oPGR+e0omnjNOEx03J8HePj9lMyZPgnJlZsOjfB16LzwHV2KrRh0brYnXtstjyQI/E2JuQNzilHdtbaKmf4EiMrPpIDPxyTVvFp+G/GlzZbeP/dWrY6UhX9tyzWK1od3RVW6y0VWmJeuTbY6dYjOnAt60t3Wl1kb7mM21viiP8lpqoZsyjLEAx7a+6wd87DJOHj+OFfJmyXbA9MknH7c41OPfC+b0vbv34/69B7yah2YZYr2cYn6xiHNO9NecdKrDEYdV32tiUEwRI3JYF/DJGh1eI3pVZu8zwUW8HfDLvb39tml2nqpTebdfKaX51SUnhfLsurNmbjO0xZU1PPfEjK3utniNYeLJzGYDdWCbffeITR4kCOKVhvRsW7HuKIM+lJkkXpftDY7xR1rGXXHZT/5cZzp0JH1BGom84m32gP8OGb1X9m1pvwC/+l6jk0Dv4sfQsYaHrQ7Fpe70P+2QpZKrrFqyPdUaqJwh0+cgYktHWplgAKwTf+E+M1ufWkoM/SxG7RUZmRnKtUK/tRZYxIgZUehXyXP0mznxsBIvs3TxIWsMy2288tKduH58RDw4bXgzs+Hq1AsgzwMb/1p7cGbMWBP0D325lE1feTXvoUNEFn6oLxv51gg5AkjZ8JZSosJPrfSjL49RSo2WVMPyU98w8XZnQq+XxLA595ml8QbyqLWLzBoF0OYBM0vijvHD9XJr49HxxJAVfqyclf50jeSfuAuE1WlwDchUsUdmhvXBZZmZ3EXYbwvKalt35RfS3wASYuwJcFgpCc9rbDuCY4rMbLida7WgA0DstZTowSUU+jAgmg/hR/JZS8bAxsFxqQAKA0xAiUQP6AYfWNF/C2tk79DxTvvl6Eve2hEfaC81Q/84IyY/5fDNePbo5HE85U1aO4Qiwb5A30t0Jo4FsUG/KbUWdldPw2Tjo48/ZgH9pP0SGTy0RWPEwCsG2TmyxIyTu8xkF7hCCWPQDKAgBMhEDAaqUPuvCALBlZlRaw2NahlcLjgrHHoF8/ZX6BHhaArLzIxMhKK9oMjMbPX2F5YES3fOjksGJbxRQGOA773IzBagpGcfx9g+I5k2yGdu8H0et45eMZh9PHmaGCBv8mNpsPnss3vx0UcfoqP7bfGzXl5sMzgJ0mNoiFsH9F7Zd1jcrcsosQ1sPu/Akwunjief4szc8BdXVzImAn1gOMcYSK9xMitvmRnbMeLw3qBswBTkSR7la8Hib6C0j6X6EZ/P0hafz8HlGJ8dZ2kfwXbBerpFCPqRDwAAEABJREFUZkYW79SYZeDrf//evpn5zA/kc0s7M8NfZPQr+jzZkw9PbtTdn/zJH8d1kt+7d++GNE12fvCDH5JcPEGHO3HDpAmfVB8uINrhCYHGBcAEUzreu4CZqH722WdtAVUeT7NvcMLtOO2RmWH/J7zJ8eMB6so2E3Dt47O8qU9tpo4zS/iZ8Mxsc8g+e/sHTc69/X38sY/MbPooTHjpTleBxHIk8aI5lE1QJ/Ki7MElPfk2UbFOXUhbfzrkFeGGL5OvAp1gYbyA1hi+ljOhUpa+H5gLM9oLbRELEgdflUZkLBcEshbHkoRx2aDvhtjlNLuUil+NnPodRWaNwAfnJOP7+4ckJ4tw7teuj+Mb12NCiCkjlszpXRZy/UQ5GBSZNHgDKL8wESesbmXBXzgyWa4W0FtH13dhn4HgrZwMI5CdxiVB/4jNpV9H50am9j2J8ZJ5OA8/93j//gM2aJ+wAH4S/sLcnLnyyb17cRebP/f88/B5M64xvjDH+9nQdC5uacivvKhvFxyfF8wVEwZPb/W/Y8bqL+pV2bY8llJiQhkmqSZd/jKneOXfNkv7i88NnyAdcb3Kxk3/PDw8jEqMtF8Hf+IWh3WOs78+vvnFIPRDbDXpqqU+G5eZTX/yLo+Cc1j5HOt8kBflrNCyn7gF8U8sNrZJNzObfgrlCK3gki/7uRi7gPs1jOIQv/xKKzPxvRU+tmi+b5vy6bfqQp78CNbWn8UnT/axlC9INftbOl66mRsfkj8hs0Rm0m9qhzHayfm4R8K6f7D5zPwJm5lTNh2PKKUTomhjxjgnAXFuSHOC0Bq/HYY+gnbf5j5lEU1oyG/JLtZsPh+fnMbJo6fMEda+dbREuzAnTllkL88v4/Gjk7h377PY2kS+1+hOuYNLvgVtoZ2tz5QpGj/3Yx/1uWLtM+nR9yzVuzr2W2mM/cqsvvaYb1tajhHvlobyiXqLU7zq3oMJYYe1x76ZSR5w2kAa8r0dJ10PPpwXtolfe5mou3EddmZRSgWKQ4g1Q/MB7SG97RgbxVsKWgMykb1gw5giKVfEwjU5gP0JD5HodkTvNEcB/yUJzAof9VuCLqnHBDaFV2ZGZnobyupN5ubZe/Xieic/Pmdm25CpH3GLaGQOj9Bv4x2KOJWT3ol4XUlOS+mQy2BZ2DyekQM8jKGL9jWns76PibGgjY75K401tl9iQ9BGwj//QXM3lM2kcNtnIvYF9FZX/c2NImtUEnMhs8bIIPHJX2ZGoq9Eh7UW6PURQV1EwEI8eXwal2zM7Ht5uYLnVZQs7aMuSw5Sgjc0YX/qSqlRwOM8E4LrFN/X5g85uNKfPbQStjHWNVhfsJ+xw77eazefJ3gFTcObmcg7hbzbtgXtIX8exdOF7mgB+69WS2RYMzZZ34eY0MmEzQMl5hTUl6jELnVsKe+ZGZkb8Fn60tPe6sE5bF5wdnbKZuiM9eIifD5l3goL1kN52Y5zzCk6OCN2bHx43fjzjfsTDiyMHXPWhva1gPIWSXuGa6q0HK8u1q0tkD+idCxmj0lMzLzp3YyiEnRAB2ZmVBbTUiq+mBE+I2gm9xh7wgllUkfIyoJDtUfsK5Q2MkJYoLwLXnUqnMxbqgTpLGlzfCnlmRIzs91bJ8O2X7BTMOB88skn7RTH+kz6ARmWJWb9EIckOZYrlOf4fYJQcyCMVOHbAMdtU/gJr29VaGYyAXaaAVFLK+0bXhkx56T/VCOxi1mgYGXuSQYMUAacAR1OOFdmNr6tt05nyEwmQtdO2a1X7i3NfugaXfkUDJji65ioPltu8Xo/YjjpZ2YLZuoF9Ucmekeovh/YnU/x8MEjko2PkfG8GTnoLz6dT/w9QUE9ZCZNGQ3PFf/ey6N0pB1cdGv9uA1umjziqAQf9SRuIfEHx+tgKzZn+s/IBNnerww6RALxCvIjra9//Wv43bJ9s8idOy/GG2+8HgVch4cHoc0fPz5pNOXJRPkabyv8Kq//+X/+X+J73/s+SdZn4Sm1r4ntbz+TmEOSFyeKvPqREJN3J4K+oy0yIo6vH8eXvvSl8PO2LiYfffRRoylv19jICJlJYv8YfZ61RV2e7cdw9Du1xfWHP/xRuEEbhpnVBAkWH8bVUlCZlOKqnJpsHbvlWgv3JbykJ18GZp8rvlrQwaNHD6PS7+joGr4i7gmaI4v9PB5zCndycnIVNE5bAFF2ZVTX6ljZ9YunBJUHBM42zxN/iYw1thnw3eC+lEpiNIA78AeciTpcIqyv2rnrI7NE5d6PS3g/zHZJdBfN5wzkE/h22UwumHsjdpa/4MrMKKVEZoaX/xfuPWEoNaEr7oS2sk3RQ0td6POCNAdOnjoWniULxRLfKqWCs4sDbGTsURZlU85PSa5/w8n7+x+yIUZmNz5TZMw4nbhgAVIn8tcPfegH6kB6mXIWnF48QQdELhSwYL6foOcbbOjsaxxTt8omb6B9xrc41XlmtvHnxKywA+C9n2f/+ONPou+HtkHMLIHKIiJZGOf4eM88WAfD6dPxXFmgVs2XgksfoQjpmCQa0EstUdCt87rxQwd5sG0LjrOP7cYeurQxMB6+Zp7NhpgNPTQ3YL8t2LcWsglulFs9WfIY9pmw8+rq0MM62wXv5aPW6m3DbWJ2hzcKt567Bd2deOc378Qn6OP87DxYKhqULMS2Wcx4/T3gmzNAHFtQDhGKOyLDtQkzscgtue9iRuJoHxfETz+9y1y+h4/OQ/2cPj1tm2E3bPqAcqibLY0VGzMT5vnFPGJMsBf4HlDTFI7R9o8eP4rP/IpU1reDa4fRwZ9xrkN/rn8uxpW5vSJx91nfnCLCZ2mpMzdsB/t7AWJaAhuvG4/nvPUU1F9FbybBmRna0TltfPtX/+pfxb/8l/8SHQ0NlEtZxK1fWOqzlurIuKjf2sdnQVzqx/7ivHXrVuPj/v37Lc7ZRx3Kh32EjzmEe/ToEfroG2SiH+D4+lHUWiL8Qe6WJJYM5VaWQIsr5uuMuNjVLiYcXh0El3azTV4r8hb8uNLHuTzST/C5Z947/wNcpVTW42W4qVe/uAvVCcCADyjbhGwLDb+4JBZTdDWjhz//2M0O6+xu38cA7YosE3yWLQ5KaRf4WbHuZmbI9xp/nxPfjKUXlyOHEActLs/Jb/S9FX6xZJ3rZ0NkLZHQ8pcFF8wRmEQvCf8rDgIuaNusBQW57Vfho91ntgRzSeyJqwsJA/bb08SivyYBXXIK3cSitj3DP0PDOu29gYwZvqmfWL+Ct4mbcT01v7uYX4TJ7jAMUZG1ousZcb0fZvCKvtBRgHRgPl7nUOqF2y/Gc7eej2tH1xvs7Po7CU/ZoD2NEd24rh3s7xJXd2N3Z4jZ0OGnHToaYo96P5ZlH4UZ0RWoY5zWDaYYo9Rs4P2Sg5cswcUTuO0/Ibvg/Zo5VtCvuLZ1lj7btiK31C76+5n5G4nznMMadSAssJmlPFQ2VIL01+MKG13GAv2Kw7k/xxYrdC54Pycn9H5Cl1NgL0CfX+ErlllKdPhWZS2r6LWcXy5izBq8JY4lDhkYO1HuE5jyN3tHJF1oHMqR9vUVsX6odIUASuq4V4FzGD9vyei8TcYOPDKioE95na2wK5Sjwoehi5MTXvfeu8urupMm2Jo2g4TCr6Gj0zl+++zp3TWC27Wjw9jZncXEbCooeo1CEwOMjIEjRJ6ilzZCL3nVM1HOUbCLo4lJW6TgVWWoVHdkn376KUH4s7j/4H48fPSAE7Qn8eTp4/AVgZDQ0VmvXz8OT13feOON8DTKoGm9fA7DgFMNoYN7b50ww0kzk2B6Gcp3dHwNvKc45+mzOutdBE9JiAzc2C9WTJwOQ6n3OQmCi+KEw+2ymPhNB7V20XUuBBmV+6dPz+JDXqOfc7pSmTCFugm64gq0Iq7MBO+qTTL1G1yZbRpHZrb6qg9wL+8TeqULPxO0mDQGkFJCB3LyTa2F/7K0xC1oW2KHtUS59/TQugTnCt6nyOj6ofGgP1y7dhDDrEPvd5m4B/HJ3Y/jV2//Mt7/8P0WjN55751474P3ef4g/H5ck+ceB77OKbefz/ZzyEdHR+hx3hJu7by3t0tSfMrzvfjg/ffi3/2bfxP/67/9t7FD8Lj7yafx0ot3YsHpyMMHD+OEzdZn9+kHvWv41enZ03jzrTfi937/d+NrX/8qeM7iAa/l+2EgUOwTENAD9A9J8I7hwV8W/vf/4S8iSyW4HAD7sb+7F6OyogPLFfOnILc+3eGXaKvJn0ltqvts/Xewa2bi1xFPTp/EQ+bHQLA6vnEcuySJNIUwEqAmAPePDro1a/TY29/O95ex9nb36VeaH1Z8wG9FOWWHXrHBgBwTfGVmeLWgcHW/rdcv7CskPK6ZP5ZdPzTb9ehRee03cD8RF4r98Ncz/Fdf1Z9HdKDM4pWW4Jge/Q3DEOJXH5nIPEU0V5sSXUwx4y3FggVN2rDLUPktlIV+9FlHJP+kEfjZgH662ay9Ui7InMh6ydxfwfv5xWWcXZwzNz6M9qeWnfsZzWcu8YPlcg0vHcnaCtxjzMAjzw+xu8n7NU6yS9/xynoRpVZiz250XcWGy1jh6x4kwHYU6qJkLFhU19Rfxz9m2PQup5w/YCPmBuXo2nEIB/uHdK0kUfM2bzrmuTTVjTrSZ4Kr1gJfi5g2ymn0pOlbg/39/RiGPrq+xkgcriwWw6yPfuhaAmASpE+pI2X5+c9/jpy1fURB/I5fE3O114SSnTdr+BYgHZkZpdTwAGBJEjonhrrRDa4jdLJg8en7Hv6WIQ0TA8dq21IKY0vDQXf4n2KFf9hvhm339vbjC1/4Irj3WzL8zjvvhl/jqD0qOh56fI0y8IvAv0bGgqTxn5lRaomu76JD5/K+Yo45TvoF2rvMwaOj4+jR6ysvvRIZJYL/rR/wWTdPlyyW9nf8Tr8TZSzx2cf3IlYZhVM/VBq1G8LkKbqIsY4Ndg6GKEPE49PHcQ6OzrUI9Mv1IuiBPVeRNWN0guIPa2zX9T24unC98G8C3H7hefKbMZSpwG9wyYs6fsqpmWvVGWuw97Zrxzt37oS/j6IO3bS4HmpX+zhWyMzIzLa2ON52bdQRd8Qj2G+F3f0aRb9r/O13fhO/+NUv45S128+i6svd0Ie+a99aa4uDl6xBw4Ds8KvvPHnyOH71q1+w0T/FtotIdDCViBWKq/jk0hiViY8OseYEupYahU4meSM27WoXfelid9hp7T0lGolCfYXfppsoURP/XtLCT0Qyb9EzfrHEJyYdpEQU7DzBOKSjMqYw7xMaCc3Iwk+NrpRYnJ9Gt15GMu/3M2OvYCdiQ8XvR/zZA7qJJHToh6i1j1r62OHwYA0+dad9lsxvN80MJ+l8LlpCiI70J1iI6JI4NEUyH/tZhz8sox9qlFoDlqN0Q3TE9VWMsYLHig+v8N81NnGNL8io7LWUCGLorO+jXNUF8uqvEz6lLvTNFX1SOelTaoFOxGw2iz2SYHXtvF4sL+0e+mcJJWkAABAASURBVME0wZvMA31f6J/wOMUeMaljHqCK6JG/H4Ywx8oarEdPw18EDR4u5yv6Z0xRONl/yvxfxIJ5sDP0HCAcQXcWfk3m3u4QR9f28fn9uHa0F4eHu2G9ifjR8SF+0QF9BJjG5ivcIZfJrbqYuKfG1tbH5zW6X5EAj+hKDibGdci8hR5dCrUk2pjCdm6jq7VByQQlnFNW6vq+RtVOfdfW2H02wIcc8F0nzzsGKvjW0BjhpUe+YTZElgAyZrzJ6Rin7YyFaxUXDX2sMPQlPnbJ2mNZLky0J1oZreOecrrwlMXykkVqjRNMsIuP4UxrnGKMwPgVBpMSlBAbQgUscd5SK8870eEYa4w/x3E9Zi+14mgyWOg7YZwnBIKnYXJ+g9fOBoJNMv60ncotWWDnMHhGwFGxNRMD7cfzt56LW8/dDBUxDH10KEEDDX0XtRY4HaOWjCVGv8+p1vvvvUey9VkDk2nBXfuDh/fjEUnM4ycn8LKhqZIqfM5QpNCBu9bSHEF6x8dHofI9IdjjlHzACeU7uC4JQAV9TDiwQFX7WTF5MpPAMG9y2SbeCaNR3XBnZlTo2ndEZ+INriUOJf45i5u8CfZxothm4qSOLjHmZ/fut0VK2bZ9SqlMBuwFLthqep+4ETIzMpOWgIcBPXaYFf1RJ37pVniSH+91/E25YkItcHxt+LQ5EygbHvHa37KgCyEzN/2vOonD9gV+kZnx+uuvs9i+hT1ddN+KJ9jj1L+shmOrc31DvXsS7QQQ/4wAckRi7cc+5PWMxUgdvfvuu2FA2f4VySWTUb5//rOftQmkn/zkJz/GDuctCHlCo8+56frlL39J/UV4eq1tf/WrX3FS/j1O2N+OFZNny7P8S0sb7e7ussj8un2GXJ/wWX7sK3SlhskBWo1Zv9GxNlQG8dS+CxMyk6+Krq3TdvKjHdXRdRI1F1PxrvEZx9tHsN1NrZ9F22UhiEjs2LcAmdz30DznRNWPKYhTe+zAswmaC2jttjaHQ2xhu5CZ4aUMgvxKV/BesF0YiQ+b3v5P2JuCdWFqEPCQmc23S83gtvngiI+LSxmW+PgIjoiMkoX2oD8LEwHH+ryqN19JVzDwx9WVSStjtE9wX1mcs9QI6sbmoREdcSi4ZgZE5NV2zpvHvCE544RjhJe+G6KWLubMI9sH5rU6ffL4Cf60h+/sxgz9dl0fpdaQb0HeMzMqdVvbKZcww0dNqEzm/Fz7PWKR/iFoT/1XHNIXpGusDK5/aAP7aYdM5U16RNhHmgN0MrM9y4dgmxBcjlOeQ97s+MbmBidSJl6+jXnMKb1+Ib/y5ZhtwsZQbLFRtqe8p6wHO2wY/KiBffX3zIytD1V04PjMxPZjqBtB3PIfXL9tn2JBfNfvz1hrXnjhNm+w3gzL559/oW08/KaoS2KqOGAE8yZ+3UePDTKzxaxMaa0jjfecfC2IKbWUOGNDKc3rx8exTzJ/h031QGKdWbBVh/3W0LgE5vH08dM4ZY3xFPvB/YftdH13Z4/5uhOZHaRLjPjd4fWb0ZO4F3xjhSyP4XvC3/aPSOSZUx5WncHvw5PH4Zx+8aU7sc9iLf8TvpjJIH60tTqx3lL7bNom6NGBH+vspwzKNEBTMFYZ4/yjXEfQdZOiD+hr4hMyN7rZwVa2aRfxaOvMDG0gWHdG3DRZf+2119DFZUjrnBP1U/Tnvfr31bh49M/gkpb+69tBcWcm4+bkBot2UHZOwvrspC8y+n5Af9H0rkyC9K+Wg/A5p6BnBmpC3z5wHzxyG+jeJ4GctPXLLLRm2MxNmACpS/ONcZzCvuIEGT9jZGa0GEH87LivxJZCfnCN+PsCekxi0BxdBHE+YcyYrX5WbL5LqeG8b4C9pefp5lN0ZB+rDrFzwQddXyrzoJI3lFoaf9p+PZLUw7J9SilRSgdPFXFozYiuL22+wFp0LUZdwveEzugDT4UGujGuMC6AjJH1UT8JrkxxVu82NKdgfBDPLllPn4AzY4WM9q90W3IoqT03OlsxZoSXMTKTeTUDdhpMUWJEH1EyMEPT4Sl+76FF19NvthsrksmTkxPokaSTEx2gixn5E2IybAJn0LYGRm6A2NT16N5+eyS1MA69ocVa/XbA3/u+38hPfM7MKPBQ6lVZStRSn0GnEaaIEbsKGdnaShbufIJ//MI2yMPXZvymBT2RXy3wB31eUC8VRc2IrcY618s9DjR2Obzrhz5cSw4OD+M6eat/mffmzRstL9QP5N+xmWAHtPeIDOIsTmAVL3jvZHPSVgQYCFAqUyNlZnjZprNZisDAsiKh3PYppUYipM+2S8j7vh/i4OAQOGiJjkK4GO0jhGCCs8Op1DAbYoayZwgq4xulozTIT0wWk6cFQU3luKsZOeZfk+T37EwKBvHE6qOPPmyJvH1XtE24Uj90sbu3E/sHe3F0dC38pTsTOIONcPPmzZZoyYt0B3gQlGHC4Sy3cnq/rVM+g1JmRsVAwaXB7NsxcZRDKKXgcHgE7cq0pTHH0OIQn+MEnx2vPbyXD8F7aUjPTYPJ4mef3QtPYSEfblx6nFhcHJcQ6LpwzITeJmQYmaCQj8xs4L00tP3WntbJt/Tk29Jn6QrKYZ/MDQ7x+jxBY80uc0NjI6e0eyaN7dYX7BN4+wQf4vbbPV6882K8S5JsHxf+zIxW/+LteMgrWsc9evSwfTTkG9/4BvFw3b67WT3Jm4mDMqjP7XgXC7/2zwTHZN63Dy4O+phj7vOK9ODgIHwzYcLuZ7AtTTR8laq8+qd4tYMJynacev/oo4/i17/+NSdxd5vNpaffKOua4HjIRFRPmclpz3lbyCb0b7t4CsFYXerrTlrbnHcuiNpW2uLQJuKRB++X6Nd7QTqCmjYgitdnQf7PWDwe8ap3QVIDaQJuj80L+iOwEngiMkqpzSelL8TnLp+FeuXTpZQma2a2UhqZGV6ZGZnp7d/Dl7mps2HE7vqk94K4I7L9MygaH6SxxStdnzPpc+U3m/FTUPUMgst+IwFNvYjXe/VgvTa3Xh/X53ZIQlwc/IiROlVPd+9+Ggs2Zh12WZCwOd6++oi20G7iEs+agD7nEEI61kG+/ci3NLWDNPxc8EP8VvyZGeITjzi0szxoc30n0/ahbYw9Zdwm3eLLLFFKfQbSkUa9sovEM9ERULCRYJ38KYfPjvFen9KX1YlyysflxTwePXzU4JyNmf0dK23HZGbbhPoVmtJ1rDLZbt8Fi7gySTOhn5neRmbCc8Hf1i0G2Ud9Oy4ziVU7bRPjs/XSVG+uCUdspOXZueCclk/15LOg7D2xVZDaiE3k1Xrb56wPwWWdeIwRvrH87LPPWux4iLwj8zQiY81Jq/43MSf29g/wg3U8IaFYk12MpePEeh2/ef/j+Pmv34/v/egX8Z3v/zS+84Ofxne5PzkjweRV8JglLv1dh8ROtQ99RL9Z4lNr5qwnYrWWqNhMu//8F7+ID4khE8w7d4O5MRE/LTMzMn8LyrCGV+OLced//B//p/gf/of/Z/zlX/7HWDC3rZ+Y4AXd61+CMgeXddpMuvZZXPm2zyvWbPHKp35+69atZif5c67Y5nj1vsUpLtCG9peGOC7ZoMp6yRoZJSo6a8kPT46Tbqk1KvYqtUaplRhBNIBnxOR+Ci/7TSCqWSIzY2I+Z2708KzdG4DR/B+ByQLVRfrkQ0M1haewayrXMcWC9b+rJYZSY83h3Q59XrrxXLx263bsYatPPvq4+cSavsqs7BO8FfTpnFVmITNDW6hDdbTE711vr18/DppIOhcxcZy+xt62LbG9+hHW2G9N4q6f+taxwEtc8Sst8UKy4VFnCjWyRpaSsQVplFLCNvsKPOBrawv6lSh0qqXEDrmTNnUuaadzNlAX+HTJwD4Rw6wPZZL2BidYQWjf2rGhZXyCp9QuRvi84A35Cnv40an7vOUb6avfKZv6qtjUudux1qNeNAlL8NLzXEqFt2oF8hXuS1T6F/BLzz6C/AjWZW50PUJzy2OR+ZTPEZ7GJre0lU0+MrPhzUzsMEEryX/6Z3FXmpkgCHFM/B/P+kjfdumJS3stsa/45bPvu4ar1sKYQIYML/tVZJnNhthn03Dt2iE55CGbhl3oDozpwjXe8SVzw5hILwlQEkKPIEwEmmIxX8ZysUKwkZ3RivtlSxzOLy54tX/JpDsPXytKVOYsSykwU9t4cbkwydgMA9rWY4AdToms2/RPThH6GLouCpVrnHXC0dAYWhnD+5G6JTsPYYUTTzgvBHCqgeR5NyacfMXJxg6vZHZJ2GeUN25ejxdJ2Pzc7yuvvByCX5WlQjQqpMJSkC+NOmJcwXthh4VZflWo/TOzjXHB8dlJ51gdRDyZ2XRnnWAf28Szy+mHfdbwroM41kDmQqLebVNHLoavvPJKmAi6ON5kE+D9dU44vReOWIxKTezCrpQAJR35FbeTdKIuUxuu0Y2ONT3jq+Ic8ibIm/JZ+rzFY5mZ2HYZtpl02i4sCNg76DiYUnSxa6MxYWxhoz/sxrM+IT/D0Ic+9vTJk+aUb775Bq+ZrseDB/fxodPwj+d4uqKc6kmaBgvll4A8Stsgf4s3G3vsMB+RyPRMAm2hTNJVf95/85vfDPF9/etfb3p88cUXw4Ra3fk5f/Wt3tW5Gy3vtYen29J1Lkj77t27VycDXUs4nn/++djBJ/zjNupEPuVXHuVPGymndrBNO+2zmezx+cwkIK8aZGbDY1+TCZN/+ZdPxzheOdSfoF7Fvz3Zzkzs0gMdC+4CP9gEXHHI12NP11iIa6kEoK4B5oD2mr4jdl09Gyctx0ljC8qTma2P9Lft3mt/9ee9/bd95U9gGFUTPjEyRdeU0+aZ//3xCWcMYcuT+DMTvpbwt6Yp4+9dPG5obfAGvsddZCkNPNGSnzVxYs38cqy+4FsK7etGa2JOyLf2sk2bP2TheHTy6Cow9o2+NtQO9hGPYyzlUX+pzB9ta51t6sNn8WrnMxa2Tz79pL0ts691+pL8+REWbehfPiwk9o7za7XmxLaury04j/Bpsi1u9SkdIVObd83mPi+Zh5aTSvTmc/D5ug5+CfQxkZD6anxBcnTAae9tTpMXbPRPrnxFPuXXsdJVj4I+qs/70QWfvVcX9pHHJUnb6krn1gmZ2bgRpzqzVFZxqy/j3iM2gvq+sVCc4rJ9i8tE4ej4GN+tbc054fTMzbMbYnmSwooFcYnuCg+ONflesBHyVFwaHkY4xv7y0GzEOlNrFwUe8Z4Ikokd1qOzs4u4fvO5OGPzEd0Qp7ztfe/ju/FX3/keifXP492P7sWDJxfxyf0n8Zd/9d34f/1P/0v8+t0PY6pDdJzw3b7zcqyniK4fsP1p82F1P6IbZVMh6u2UNwSX2EAerJNv6wXvM5P1s4S2yMwmu3Pa2GVM+9GPfkS8vMdcXsVwdSC0Q0zyPrjEIz1Lfc76zGx9lV+/Fvf7778ff/u3fwuvT/G7vm18MrPF6VNObbWNesuwxD/lAAAQAElEQVTMNoe1h+PE55z66le/Gh2JmVBr1/pMrJ9r/Aw2ONja56R7Cf7TWKGDNfUjuu7QfyniHBkzRnrPYRgPTWclaQOPODKz1Y1XPr7dnIw0jvRpvha5sWVGlFr4L2OkMNkOxuuzE3Olh/Z13li8cHgUN9lUFU9k8cHHT59EjQwv5VVnTX/wa538WgrKqb8G/Y0T6mOFbFNEFOZzQr+UEqVUarLph1DV4soEPnEN6qx20dUSmfbBF0uGNJfkNlQxPomDI+2gAYF1G0grVFUrC7Qcd0nulpnEsVkDZXatrLXwPLDWzGLoe3AG69g8zi/OGk/ykwktdDkFeqPMUqFfGTcLD4Ju37nDWn0zatdHQs9T8VMOcniIihz6Qw9u7SHdK1PF56/MBGd5BvYb0ceMJNVx6l05gkuejNvGYH3e2G15xAHp/sF++LHh2pUAJfKsG4hDnAvsrC62oD7XHMZO+Jfg/YrNlzCSY47EWkhGrRV86W3jcaJ+zVpSsIttHba1zNzoSF4XxB11Ic6R/NODoK6vjb99DnQPrx20j/DtcV/8DOIShxNUtMpU0FJKrKmXskKsliuMO0WpJXqSJssJjWb+lvAahwuuivI3TJUopbZJ3PcDLdEm8YVJOnDOCYrMLuaXLOjzWCNY4FQV4UJBec1hmdRZjrZT3yP0ztDjOB3KiTZWxV87Ogjh9u3n4+WX7xA4ZuF3jvZ913DPoSMoz0CAMkHTMCrNOhmstcJz8RbcUEZG25XVyjUyFnTjOJMjF2qDnO2CeMRhqZw6uwv6CYuEz4JBTJwzNh777ITkz/IOp7svv/xSHPIKZkJOdWOb9+rFcq0O0EeHDnze1E9NviWLzhr+JngWVuhPPuyTmU0eZRAy06IFX/n1wTFbcJw8is927+2TmdBaR62F9Wl8pivbKroT6BLiKdhRGLDVBa8VJxzbxNeE95xk5F1OstXN7/zO7zQ+1Mvrr7/WcItHnEdHR6E/vv/+e/HJJx83XxoJBo6Thp+TV8dOREF+HWepzrWPenHiuXDc4uTGTUwppSXQb7/9NifnD9mEvRK3b9+OHRaszMR3dgkuN+JrX/savvQyu9S9+N3f/V386SC+//3vh7xK329f8ATNDYQwon8XMyEzQ143dt5vvIcXAV/+LjlheYxfqFsTeOkrt7zazXpLIXNjrwhwRsTkM5DpHCttMXbsijnrb4db9gZG+khrRTKkz47QrszPUmokY0HVfpTl82BlZjbdqxPniqXzRnsIfd9H5oYvxzrm78NEuzWT/zWwnzBiwy0o75yEz3r1Kp9bfq0TxubTY/MrA5pB0/qJeTLRJq6J+4Jd+75r9jq+StKsOyJI6x8d80Y/0P8cU9iszmYDfGZbePbZFOkjM+amPEzgFvShzGwyiG+FntsBgnX4ucmzHwdy0f6UE3I7ir9HRy4U4gj6VebICluIv/FxeR7iU5/qQF1kZriR7RhrX+0nLiFUJTBhxxGQzhYaDR4yM6QjiFd9ZmTzP/nRhpb3OeEVvxtLdZWZzY/sr7wXxGhPgZ1rz5IKeJeO4+yjzAWdZubGNhGRubm3j7LZX5yCsmRmW8T1J+eJvCi79Owv326cBGnYz/nhwnuNt6JLEmm/4eMJG4Q1/KhHaUz4VF87JsfEAdE8liy6mdn0G1zSLlfPHXbw5NUxJQvJxwU634uPPvk0rj93Kz579JiE+lE8vVzG7OAYuB7D/nGschZ1di2OnrvTku5//b/+v+Ntku3PHj6J+4wpzLmnJNKJH0pPGLDj0HdRMkJ7KG/XD7H+B/aDxaZDZRmRxbE9Y7WNutOP1KnyehijruyrvgbWs8xs8cax1ttXnD57b3/vBXW67WO9etbG1qtT9WLps7TlwfXOfsZb7WVsTXwxIiPRoaU47WNeYd0uGzryqSi1x3UzvNRB8rRmfcJYyDxafQUiFCLsE1yZ3jHjmYuqbOQ/RxANGEsHu1NX6Adaf2KElMn2yJoTxIWebjvAYamxQ9+diQ6sl7N+CHGVWmmNjf6I4cquLMbzetVmB3lfcIAxIz68eOelgMkYwZ/YO7NECq1/hnyuEd6DyAW+qM70ccH7NW9TApmkM2A/6YzYXTu/9dZbvHW/Ef/wyszgp1U7zhvHCZkZxjXtY/3168ctDs6Ib3Nyn0sOTWGTuoH5N8TOzuwZroRv8a2hb6l6atfFjA0o6orCvCqlMk8uQ/829imb44Zh1tbvitw+S3tk0Iq5Ka6Nj0Ron8xssSloLxlRYKhnbnhwZt5zyNtg1xpxjfBifBCsOzg4CA9Jj4jlynbj5o24xaGbY3rmyQZX3+Kc4yfsYiJsHrS+yptqLdAv0M3wsn7CBpmbZ+u2t5ZCNI8KxmzGFRjviHkz9GqSLQ1hja9N0LRdOpb75HdC8bNyKqyiyB2UOpvtxFapCcI1TjddMZKZ8hGTSiolaqlhYNvCTGcpJXTOYIzPfiD/BiexuyQwE4r7/9D1Z8GWJOmBHvb/7hFx7pp5c6usJWtfuqqxDBpoLAMMh+DMGCWZSD1Joh4lvUgymUlmkt74TooUSTOaaR5Jo4xvJM1kJEfDWUjOYDYAA6AbDTTQ6O7a99xv3rzrWSL0fX7uqSqAw6j8yyN8+f3f/XePc841wNWkDwtViQzrZKSWjB7ih76LrtKSwXo6cYo+b30Kcw9dH9vQt8diuLuzEzucqgoKX6aFbeo0NheHiuJ1ekE+MjMyM7x8vmBx9z7z6zrrBccIKlvIzBBfcFk6hwGvQitV7NqffrVI2aYziUfQCDQUd2nXkMUtkj2TKk8FdKpbN282IzRRM2nzlMYyLmU4h04Tuk2998pNp5fGCeVWeO2VXddFuaRJulbNwCIKeslE3uCUnxV6FXQG5eAC731mNj7FJ/QYcGbilFtfyc46+zqvc9EM/q/HOVethUWltnr77XCab92nn34SvgJVZ75dePjwYZgQK7MJ2vzClqV8zQhmLvTO5/0BiZMf7VDuBhP5CC4XHQoS8S/Ck2YTB5OqqyTp4rJdZ9yGBk+3nEvZiVcc9vHVsrQU5OQC4vxuBEz8lI/PngD9s3/2z+CpxBtvvBHf+tZbYfL9m7/5m2FgdN5DEud7nII7TlyCtArO76mgtHmyeI+EbIazagvS50md/QzK6kPaNuD8a5lPzF9xfXQJ0wbGWiuy7rDB45B2F7kRH0WcxrO2MVqi7xH/kx75ln/B529CZoL163+O2TwpJ+8ttR3LzK/7j5eBxnp9OvPrNscJmeu6zGz25NyZX99/s49zi3MTwNp6yrK4rh/hbYUcppgvLhpU4oenCOpbX5thPwMxacO7Ac9kTRs6ODhwqnaKJD5laF91/cknHzdbUk5bxC31BrHREX9cYKRZ/kXQD+vALs/aqvYlDnHuEqeusRiYhAvO4ef99q9ciQHa/EM5jvMjJvfv30NPI5vsKzEjxq0X54UhgGmy6TwzY0XcXLDQT+jXRDFzLbvgylzfO4/QEwtE0EN3z71xucNWaiktRmtn8mxMklftS7oF49fIHJkJTfsttjEFC90VaCmtNKY5TqjI3vbMbPGjYz5pyMzW32fl6BjrR2xxQaKjvfvs3OrLUtu3tI+4La1T5o5XrpaOcxH3hL4rNTCGpk9lqo4sNyCOFQt/ZtIPmyHxMQ5M0DEjUaisf+ck8FPWOEW+f/Ljn8YJicm1W8/GbO9qXLl+K555/uU4uPEsp6VDrLInIX8uFlOJ3/3eD+L/93f/2/gv/r//Vfzpj3+ChUbzQ2mQD0vlrAykR9nKeya0xPrKzCYn+2bi2ziv/Eq3OIxlrhc//OEPQ1yOV3/KJbjsJ2RmVHQsHucSxwXrx6YuuJTpps2YZzyVNg8t3NBoo55k9gN8EjfUi/1tcz7pMV7eu3c/Rmxk4hjf+cTRYWuZJebI8JRT1jNkugBHUDcy95IYYVKSmSEdFBGsXzTF5n7iuTTRTOH9hCxG9BRxKRfmDC6qwwNCeVSPEHPZf8QUiBYixNYr43oeZ4y5gt9tlRqD9dBkrAiuOeukeDLXczhnj03XWsIyuEbmXZE4L/HB/f0rcYO3H10/RD9sRemGMG9e0G7+1Bs32GRU5DHjbccO9z1zZ2ZkZnQdeU6XTVfB5dwU7Z/24Tqib1gvLd+ETHEgNgSQ+TW9mev7i4tVO0RyLbh//zG6mEeFF6ZkvkBMYyw4ORenvMhXB52JPEqpjQbb1Nfx6UlMyRjnom2Xje4Zb2Pe//DD+OSzTyOYsyNHUA5ZSnjRFT1MNOXXMNkSUehf6Cd+yxF7KCVpnKBpEfLbg2+H/E67Uxb6qeUcn13iw46t2Pgw9DFjs2Bcce01pl9jc3Ht+kFcPbgSfpnRg9YZcncuJmn/Mp3P2yk6hCIuQbwm5Qvi0pzTaucasTvBEZK5jp8ZSLrxGAFjGZE2xvoSj3w4Xn+R7tIh4F5juYRSKsyOscRgNCoXlhEDqzBWaokVRiYhnnCDvynNtgGntHQSibVUgD3JXykqAIKgo0eIMt7BoESWzGbIPf1qLTEh+BVG7wjrbB+6LvYQ/I3r18IvQ14/QJDsfBSifWQo0K40TNAqXS6QwzDjdekUy8uPvoy0BSIqpSLgvkFmRmn0Rbsysz3XWqOH1uCSVp+FzKQmSGr8MuAynGeB0Y7QLT82l5Ixmw2cfu7ijNfZmfr5733wdeBOAmXPuNn6njmusPBqKCNK1bkMjCuC0wKFe6+ihMyE5o6xW+Fic+3gWlw7uEpdxZkugDlqHxteuoYgb/IhPT0yljbpnAhm0pyZ4WU/+bOckKWwuZcW26RPsN4678WV8JuZqGDCHlagm8J5qGr3brLst0KvE/NKxwU77B/96E/j1uWO9Cq7VO2GAYwt7JzPmozlc4UsdDblsQKH/ZTZVRJpA5LGbDlggzqdtN6/PK0zIVZH4rVdPPYxsdV5fZYPk1z5OsC27GtpP5Ng5/WvQ/72b/92C2Cecgv+4skrL78Us6En8X493n77W/Hcc882ns45wf/i88/i448+DE/jv7z7RTx89CDu3b/bYORV023evPhdAZ368PAxycwZMhybPnd2tpu9TOhC+xOkr8deKv7gfak1spQ4ZzETHrBp8We75H+FzBYEpRU2tcLuS6ng7Qm0VfZCn5GvzMRO/jzYwXkF7zMTvY4hzsx1X+uFb/bJpB/0esJjcAYx/EwN7LuBAs1fQ4XPodFWoNEAK4+ZCa2lzTthMw1IYSbxw5O2u9QWLqHUEru8VryK/kxkZwRX+54TMIMrMxvP6prH5j8mLtrQarVqb9qsH8F3enIaT4+etM9u6o/Kqu+HKLVCpz5cQvzaR2Z+Zav3sbmLy6RGf1VPzqecj46OYolOrPcjE9qsMMJPBa+6st7E58Q/gsKqXUqNNRTKgjwqIs2v5FmQozwK0i5kZutjmzASx5MGeaBoOCylyZijH2hb6tZyA5mFODVw+rXbZOWY4+PjthiK1/7yJvhcincEcAAAEABJREFUao2sJYJYUFjUq7GG0nH2US7yvgHH25aZLW5Jj6CcNjJ3jD6amXZtOlJm1g34urrzEGIbXbuRKJf97JyZUZCPoHxsy8zIiMjMpsfMbPKQL9QQiby39/biU061T9Hj4dPjeMip+QFJ9vVbt+OIk+r7Dx/H0dOTuHv/YTw+Oo4tTruX0cV8zDg5n0c3bMdjxtTaIbudcOHvkIO8yXO38V/aK2vvdGnbQeQWMjO+eekL8utbuMyMu3fvEf+345A5OsYrI/srY8vMbPaRucajnCq6sU083+wv7swMbcM+0jghiI1t6x/tUIA4otyvX78OP9dCHWmr6nJgjXVsRBIfxgaRJZbYnSefllskmQW+u34IN5h+rn+Fn+nDUjkRn5J5Cw8T8gjAe2FiXbVOiMtrxP8n75lnxTjjmxsuhkPFGPadmjwj/LzyEl2uWKP3sJmbJGCVOLJgc15rYRO5F9qO6FbgDcYt6GtMdp0xmSvY0UYmAzi8n5FIn/BG/t79R/Ho8Gk8OTqJew8eYzt3SUC/bPfaw5m/0AFV8h+Z0fy970I7WLJBWSKHCXosYSdmWwOyW8TJ6TGUjO1+ol36JngVMjMKwskEHzRLn5CZyD+cJnrmcA155plrzQ4nZErXEOgWAXbrJnDyEB1rijLNBGe7IfbSNuPwdUncGulfsOMVeJTBHvmXZcW2Mgsyn5h7DPkTX2aGNMW/4MpkDgmhLTNDHEJwrZhLe9TeXJs3OKTzL7Zpz4L10j8j5+qHnnkzQAu2KaRxRnwQ7COeBXmVY7QjOoWl9SO2Zv1KncC7c0vXgO3WWsCZdJ/AXyiDw4plo11dBPIZWdNXAFKI0pXoZ31kzah9dUwJrxUMCptJSylN+JYVYUrkbDbEzu52bO9sxQAS61cQFQg/IGwER3Cv4Yp1gYFbLtmJlMyYIQT7SO6AIUwwZl0tNdoFDufx9aCnvM+TtLzw/HPrRHV/L7aYv6slEqZKyZj1QyzA7U/dGXRLVtoSpnAlnPf05CxAGUFtCf5r7QWZJEKammEYLFTsCtpHlD8xwNJn64OrR9DSVZFDKSWsP3Lh5NXXBQljwLMJ7za7q10SJH8d5dnbz4R1e7w6kG7B+x1O3O1/cX7G683zWODUyseNxAEJtwFnhSH0zCVc8PrWOqgOn11U7LuFw4vzgER7G5xdV6PUDMSM4axaWcEx2A+6tjnN9VVR33dRa7mE2niR5wJfgnxfoDflohyEzIIUIgoyFxzfOR/P67EZyf3aUJcxIQ+E3Oio1GcG8yzCuVfYi0nlo0cPYw7vr7zySsPtfM8++2xc48T/3r17bXF3R/5NR5rQjf1MEAST7dls1sbvcnrovQ5a4Vt97VH39Php+9WZxySyf0pi/+DhA+x3O45PjglmJ2F/5yllrVfx+5ahR+dPnz4Nbcs+0uH8L7/8crgAWecbBn+bV3ufYwfb6MFfPXmZ5NvyzTffaF+81S58Q+Hn0D3RfwgN/t6uSdCErGbYtbpxvPoUDJIGedvk1YSo8UiAl7aE3lJqVALkKQH/s88+x5aWMbDwyYPtgdwtJ+SmzapX6bZdvVbkZJugEDMZwI3PGyhtnoJOpwY+K1tLQTwOK+jZZ0ttQf1PbYGYxMjY8RKoxc8cJyywdcijTRtZxgx9Zia2MzIuKFe0TX8BRl67jzEiO8fLh7bg5shNVSZ88M9kX1q1VedSBva1Tv6kc4bs1ect3jL12DShJdSXvJhM+KXXzz//HPtdAqswUViRRHRdH5mF5G8eDx4+ii9JgILnSv3S9n5oCfhd3m5oRzP4gomY4H0HX+yQfTKZNrQi9mRmSPvQz8B5Ec59eHjYZKB8pN/5atfhu3Vdz3j5+ItgY6sjBsqvOne8NGjHJpbOqU2J03v51a60jSWHKZnZ4mNmhmMH4oil7fJk/DvxtAviHNtBl6Xz2m9JcqZu1JH4BesF2zbgOOWTmc0XrReH/aVbHIK2a50+sMuhSy0lTk9O2h+J2eYNAOqOAo4ZdIpTHPJjKU5lkpkh/eKSDsHTudr3nEaOMeBbI30+Qd8X0P/w8DDOOZnd2dsjeT5ko/w4Eh0H0PcDRRfHpxexWIF3OYVJdmSN2dZOqKfMbLHCBFUbdN4l8a/UErVW/HURmVI+xYQtS89fBGWQmS0eeoo8wF+tXZRS21h5K8hCyMxWp5wm9BJcys578SoXZaIMHOeztDmHv07kZ7/dLNrfeXxLp19oM45R75kZ29iv821wO1Xmeu7MdXl+vmh+8Z6/lY4P+HN4/hRqQrdjay3Y1Qp6IRLek1iR7XYV4bMP2Pc6RiofYQxpC9oy2/8iskSUjEwAQpIxwXiL4PJtx4C8tkuNSjvThkOW9DnCfk0cM5Oe/LMQ2uAJ+kZQJ7gjdljXlZXgRr7UGp+zITs6Pmv6H0sf54sx7j98Eh98/Gm8+8FHLeE+J9Ges2kmJAScRaCrGXbWE3dwM3AnE09RWbtH8qFzN2tdbRuAzMAHXU+ny36IBh4YwHMBsuVoPqtP9Q56cEWzc2PIA5J/S22v1nB6xlmux2cmz+t7bYSZQJcRaV0h5i3bfT/Moh8GbHsremhXD3NidyLXEZoWMONGJR0HEbYvrSO2SZe44/ICu4xcPkWTs302FZu+2qd1mRkFnNqudRVGfBZmxFVLx+tbbo7k1Rjnpxq0UccY68wRd4gdPotDfME1YQuBzif4UAfi2tBQS2FuKKZtSb6ylGfGuOaLY0HdxHj9e4ZchqFH/oUeU1hfsE3bSmY2Rp1cgp3cRWvWD1GytFeEPkugDma7RDUEfW0LowuEPzUmkxLoBAOTOmZAOd6vCDA6K9M141kSyBw3g7At+5KkmGDcfuZWmKTe4JXr1Sv77eMhtSQGVcM5nbvWQqK8jCdPDmM2bEUtHdDDWIJ7ir4bYuhnUUrleYzMEoU+GSWC1bdkjeB+wUl31zluajJYYRTSlZkxQ4EDtHcsIPJkG4PAt2LeJ97GjHZP1YVdEmrLa7y6kE5lwWTQNGKsi1aecco554RNZTIFNGXAGknDMs7OT2O5WsSMHW2HXOfsuP2SVD90IeywwRHc5FR2S6tRB4jIzJacllrgYQXOEh00B5d0S4OL4uPHj9pCtq6LNi64qkFom4WBEluKYZgRVHZb2SGb5aWzOE69SvsFSaWJ4hIdys8C47Neukd2dNLbeJkNvEJ92L7sqExW2MACw3z11Vfa5ukWp9mffPIJ7SeNZucwqbzChqPWGr7iv0UC5Ge6TcJ1lA7eVuhpc+q1zyL47DO34yqv8s44iVyyMHq6sVos4W7975DTyciI28/ejtdefy3m0HCKLvx5nldfe52E+yw++/yLKMjgnNPhWdvFj/Hqq69B/+P47NPP4u6Xd+PFOy/G2996O2qpsc8rtBUBtEKns/TIyjmfPjnC9nreZuyFiZ8n6p58+/Ep6RroNxF1/T1vf3rwh3/8x/HhB++3E1Q3X0+hVV8KOmsLBvgZctTvtljgdtk8bBMsrly5io6G+Oijj+KQhGCGveqf0tP1fSSGZeCTNus2ZSnayRiWgrLMTOxzagv/Ep1ar5wH7NvS8Ruwznmcz34TRmOp7rS1Ugu6rI22iQC0Quf6gmVwlZpt7uCaGFtrxW5HniK838zvfYOua/UJP/Zfz1EjSzRfLPCjTLQb7/WLiUV7ZG5tLTPCeseJzxgkHvno+67xXcA9G3pizQ563W118iPv4pUmP5L0xRdfsGl7EC4qpdT2WUWTbD9+16HXvh8YG/A+I25ejX1s0jmcu/kHC6hzCcaKzERWHf62Q8zqGp09uhPags6pkXbuorF+szgSI1bhKf2cTb40rrAlYxrsxgp7XOEb8mfbAr/MzPCqyFk8jx+v/+iIfI0k4i4ccxZ33/oJQzeEH8OoWSNoz4qgCziALZKNbuijxx6tn4P/oW9ROHQY2UA4TymlbRRM2C7YsF9wEOKvFdS+i4ENP+GXpHYV4jH4LbCPGbHfeqEgI9syEzkOTSbyIU/yMMLfEhtVLo8ePAztsLVlAR22jTwmQDkI0uQ6M2JrmRkVe+qANqZ2Tf7to1YBu7B5Smw7JjZM8FvRxZI4W2sJcfTQdkE7TUEVIYW1hvVnzny9MQMZrJAZ/yKg5xz+pdO17AoxbVJJEdjIFNphZkZBXsouc33vs/oXvNe2tQXjn35e0aOJsaVysH2Ct+DKhAFK2ygabnkVrBNfZjaexZ+ZTVf6c2aG+MR9iI142GHi7ZfDxX/GgY/JuPH6Ar7Ep0wCKfgxp0R5JUooc9f9q1f3oyLfGTHrCSf/vgV4l6RbX3mJw4pnbt9m5BQTyeVqOQ/9Y35x1urciCrjc+a0XGHrS2L2AlsK6DwjRqtPGNT0Yw8/m/D567zxrrRf4VCuIoqJtavLEolenGeLtdW4P5Up7j95FIcnT+OjTz/Bn5f465V45dVXQ7n4WfQnT57wZvIW02VbX1+G5rffeSd+5Vd+JX791389Xn3ttbhgjbn78DCWvNF48OgpfjnGrdsvxCuvvx0vv/omb0DO4kc/eZfkm7eV9O3ISSbo8e+SrOC7dBGNj4hQnqqx6zKUtzJUbxuwTvC5ItfMjI6YY90If/qB+u2w0Rn+OQxD25zdunW98eYzbgNuJuNfZjbe1HnXde1eP8tMWv2X6HKMLLXNU7G7hHZhivzKl8/JZ4540+Xc0hWZrCPLKNBoXSmVqmzg+ii9zqntJNP4nJlR8ANhQ4txbYn+Gs7IGHEq5ZOZ0NM1f9T2e3zUccG1hEFB3AcHV2MdY2mIKWotzAHdxK9dcrXCfPK7Iv4UjGyJjU3f8M+Bfj2yDMauhSaOytwVWlbIZtlwbhHT+l75RcMvLsFx4tOuF9huGVHSgoCp409wIqO1FKkDUW2GJ1G2GzTOCEI6o4nWHCEnhFhKWIHgCWItFzoFbfbzHvkQFIcGHQzYX4Y1AA1jm2DrSdKs7xszoIIG3Af67C8zCsV78Z9wIjnDmKR3RAlLlBIopJYuSqnQ3oUfWZiRgHS1h++MFQvRcrEKE+yR4NjG8bxkLKxHZokEvLdOsE9ERlLf9wOnVOfxlFeK3l+7di0OrqJQkp8BujO4GDxB8wbkfYl8hZFFYlNvqQJH+ma2kShwDHWxxGAqhq3BuCDqdAO8llJaH8dMzBPI1zr7znCuHhqgIDKz6c1n+yozx2cm46cGDhfHCprmJKcatnUJn8Mwa0nC1asHsU0SPkOGtSqbjMx0ikuYwvHicR5L+5koFhSoob/44p149tnbOP1OG7NN4J1Ba9d3zVnkdYA3wROTH//4xw2ngd4k0tITL5MEFxoDYHA5r/f+ZTnHefKorMT3R3/0R+jpLEopnKo8hIftcLHaJ3Hx9NoFQ9lIr0FV2m0XZ3CZjFTk7+8g/9mP/iy+9wffi1dfeTVeI/G+QlBfIK8TXiPbxzkcLy5t0TrxqF/nMNl+lQDuFz5Nut0syKu0Xrt2AFnZGvYAABAASURBVI1JMv8wPvzwg/YRk48++jB++pMfx7s//Wl89tmnnKKR2OGoI4FZ2zhj8ZFHk74//uEPWRxXgVKi1NrKEZsY8UHrZuhtQ1twSav0Safgs328F3y2XV4ExzIMewErxpGp/axt1Db7Wsqv9I2tjyOCMStgbEnV13h5xrYds6mzLNiKkLm2Leee4EF8tjN7eN+a+d/IZk4czrS7t9PeUFRiyoqkSNkEaGotIc4JPIFMMpPnQlyorcykUwT3GfVy/q6W5jdbnDhpp4K8ZWa42fOEz9PvCT4//eyz0O5OOFU1eZO+C2LejLG7xgNsWh27Udzf221zpHQAp8SuR7zVqMxrzMuIZqOlFGLL00aDPsk00fUDNFb0vAzfXJyennK/anUuZgO+qu9etORjBFOEspHGzGx+oI7n0Ka/DNClH9jRfhklAoE5lzASS32u2JM2IQTX5pnbuHHjRtscyJ/tnrRqj9rnSDyzr4mlbfaXFuWofFa0l1qRQkTC7xTR7ufESKEfBmLPfmyxHmRmiEv6G9DmswnYnGTPukIf5ecclu2Zuol5pGdDg3RJQ3DVUsONcU+8nOB9ixg3kCibBH15/34siImRJUothOgJnRzFbOjiGrHeQyEPg/zi+oVJd61gLMTtZSxXYMsCzR33y+iHHp/+uG2EMyMys+mm67qQ9jY/Qh/QYTIuM9t80i298mTce+WVV6DhaRirHDtn3a2XtMW/4HLcXwS7ZWaUUr6CzAzxSceAbAWfg/rFpb3oT9ISXJkwQbnBkbmm1/HOZ2w6OcY+WVO3lelsO0YS8P2r1+Jb3/6ZOLh+I/7g+98PfzPduPid7/xCvPXWm3HnhefZ5G41qCXjnByjMM8eG7uCdVTm6aCbIibiIF0gMRs8/8Kd+A//w/8w/q1/+9+OHQ6jlMspid+Ck+S+1OAUKwIZgw69ZAxbfcynZaxqxsOnT+Ihbzp39/fiJgd8+sUVdHzt+vV2yHON9d3Ta3U1JwYfPjmMz774PN77gFjNAdET8oCO5PnR46PYv3o9Xnvj7fj2z/5CPHP7eXi9FX/jf/I/i1//K381Hj95Gh9+9Akb81Pm3w7HPcWPswQ0Fda7iQ3Pko1ljx1NYfw5hgd1MWLHK+xR8F5WlPWmzMwoyMa+Qo9N+xxc9qcIdVix02FIH3leIZKpgfUTMXLT13k29tf1A/0TDSDCWJf6rPN0zNPTXkqlT8Q5/jhJFP0qc2UmvHWNtgJ9QmZGTvE1+BzR+nRdHz04HVsKOOkHWXGE7M79FSDsSJ/dwk/VR4cP2a9kaTY8DAPyG6Iwl3RkJvW1gdSbSF/gr3N8R15rLc0HM7NtepW3sVX+CwbWNR4Yib1NEDLBmxBcmcn/aaNOXCN9eKJuCpuS8ZX1SDAGDDPpiowBJjcw64eopaLwRQvSLiQbwRus10orjakOZH1fwTAyJgP80cFAD5F9Z/0ULiRbTKSjBAQLts2GLqwfKGe0ez8b+hBnolqJd66AmcIMNQu4wQknCiO4BgJU1w2RWeEzo689dM2ispvqGvTQVOmZGPPYDGxJUj2OUwSKa326LnpwdIwVauniKwBHZom+H6Jy79gnnFiecHJakNHA/DOSGQ2kFKiEtuDKhAPoHnESHsNSmjeKss57wXrB+w1kZnTQtcWiLf4BI6rI1Hb7CuIUrMtM+JbGCp8uwmv9SNc2ia3gfUSGl7zI0wD90m2dkJlt/JJkSJ2r78w1L84jbPplZmRmbMZn2m9s4z2FvcEbCU8i3PF50nDz1o147vln42d/7mfihTsvQG8fbiCEI07Ejo6ehsFZ3uRVvp9//vm26CoLT1c8PZP2w8MnbR6dwyRcB3nmmWfamwY3gQcHB20XbwLwwx/+MYvUUTs115bl7ZATYHH5LP0uZM7lvPJ9g0TCOS8IHt/73vfixRdfDH/KyiTZ+Qb0ISj/YeijdiWyRIOJk5UVu+QJW68FJ8a5lwTpXRaNN994PX71V345fvNf/qvxG7/+l+Pnf+5n49vvvB3fulxsTMj0nwnHPX56FNL/05/+JL7/h9+LP/qjH8R7770b/p6xmwo/gjJiX6XWKLWGid4Cva0IypbSvtZfcE240YhPzwkqF8hu2Z4jphDHhK1WcGRmFOxYGSgnS3G0BZSEUnkpc0vxO1dmNhzO3yJoeE3gn76yj6yl3TuPYI/Mtf1Q0GbNxP/W46QrM9vziBzXNI48R6NdusTT9134xa0eHUQ6SpgaPbZnZqPDewdnZuMv87KezXZwiT+ICcpgG3/ZJVHW97QBF9+eBeDDDz+MH/3oR9jS09B+PNkTr32U1Q5vGUzCr+zvh3jKpRw9nTMh1V6kWxCn/bVVn+3vvXRkJnH3vNG5JFZ5WrhEpyvom5OM+gcjjtGFm0FPjb/48svY/FRgMJZucCR/gb6XLXYdkRCoL+1XWpxH3QmZ2eiVhg1Ie2Y2GjIRbASo86t+tttXnpSBvIhXOcmHc9nuPIJ91K7zWb8Z57Og/ypvfVg8pdYotbZNGmE6+tkQ4jkiTtjX+YXg0v8K5YjPLfCzFSUWEAXf61iDlF8ldm+1BXorRpLhORtlZTtFxkAyeIFcPZVb4k+PiS0TPNtWKn5F3cX5OWtkRyI4w8CMr0F82QvjXLZ5usgsUBFRSg1twnkwXZ5LuLH3wEA5yMcKfdrZfn0/tHXJ0rFLfLgyr7IciDP2Uy76vLZ5wiZNvlbwKY+2fxOcY/PsveBzZjZaSimRmbG5pEewn6X1zl1Zf+y7uqTV+r8ImzH2EaRXWOFX2uEC+212C0+7e1d4azuPJW3vvvcea/8s/INrV6/ssXG7Hi+/+EK88/a34ltvvhGvvHQnbrNeqFMcOFxH1G0g0MwM5TMSs1bQ9uKdOyEd+yTL/8b/5t9oby0XHKiZdyw5RYbbqFnCayLerYjPZ9jJcGU3zsERtXASfRE/ffe9+OM/+WGoJ3Wgf/m9HDc3j1kvzrCBJfMtof/o6VN87jx2mfPFl16Jt771Trz51tvx+ptvRTfMot/aiYNrN+PuvYcxp//bbDL2rhzEF/fuMdciPJFXHhNEKSe1UWuSbC8C9VAbIY8r5itUyJ+QWVpbREZyLxTK+Ma1wJaPj8+J84tI2g6hXTyyulhM4C1AF0t1A23idbi26Jzer7B5baGBA5NaIEtGEWohrvTRD0Nk0hDBW+HTtkEV3zeBpqafb9Z5b71QSgFnbXicagVNI5BZoLNGUkZk83/b1Km0jwhuEhDiBl9mhvji8pKfAr1UM34FHWNkJnhL28zov9qN/jSy5tJE8j3g59vgyVgiS2UnjMhLmIgfOWUU/2NAZjacmesynO8bsALvUl81sOnACjozIWYi0J9xeoLgmGhE2Z7AnHOSViKjqzV6nLCCzF3CiiN3CRU8wdzf3+WEaSuuHuxH15coNRqMnELN5y4gSZDajwOO9re3Z9H3XQxAR1BUKIEzyfQK4oSMiAkNrKBj6Gdt8VihiIODa5GZCK2LruvBMSCkLfANUZh0RCD2W8MKQXMuBp7MpL0wrkbPOMeWUsJrxMCcR3DOzAR3F33ft/E6nYHeYNIhA/sJjnN8ZjaaMtPHNqYir8z8qn4zl/jXIF0j/SdoKvAwYASzcAGpteAQi1ghC2UyIRuk0fqCsvHh3JnZaKSB/stWL80+V+aH7Uu5rajKRstEpWOXBEGBhjbOep3VxfKEBX2F3Ddg/78ImQndFce+aDRUaH6N12o3SVav8LrUJFW72OaEajZTN4ltrT8b7dsO58lc0y/NviIt6OMqJwuZGQYKg56LTYUX2/wMtaW2u0tS5DyZCY8LXhftNZCHbZImv0nvuOAySXQ+T6+FLTYyByTl6nPDoyeQnvwpk9/93d9tJ+G/8Ru/0RJ+eTfpdG5BG5gTtB1rm2MsbROn+GdsxDDgWCHn89Oz8HX3g3v3Y8EJpJ8tffb2M2EC/gt/6efjl37xO/HdX/rF+O53fyl+9me+HS+xiHiSur+/33Rjki8Pc3bl4rdePhfiZlOwOTGEVaacvoLMjc5HbHIVK+xJkFZBuoUVuhavcpN25Wa9fcSZmY0O+Qsu65VBZvKEZTab+vO+Jr7MZIkjItJLnIJ25nziEHxel2NgoOEfnTBoLaEpuJxzwv5HgEf8Y4jdvT1sr3zFTyEm2U+alcsEPd8Ex9kueO98IwE0CNiZybRrsF1bVHeOF58ysf59Xn8fkozdufNiVOKHPDxz61Zc5/QrQWqfmqXpV9wmh/ZRDuI0KbXUbpUdQ0KdWuei6ZzWLaFrzqmi84/QJz/n5xf42Ry9RpRaW2za2dmF/7HFbPvV2skOvrDkMG+KQw4GjFlr6UeckzBs8G782zmkW3oqeDPRF7KT7iW2Zb2lviOdm/HS7Th9ZoeNhv1tF6zPNHm4CO3SX5o4x279TGwh1rNWhfr1eUZs6IY+spaoPfTHBA9T82NlIZ3avvM6h7RIs21+Btdn73tisrRWePDZPrY5TvmN8DQQgwZ8stQayqswZra9iy1diQUyf/joMUMz1K3th48O45hDgAW6kC/t4JBTUE/wJ2xxgf9XcAmZeRkDa7NPF9ntHU91x/AjC/Lrhv65Z5/7qt+CNVae1Iu0BpfPgm3GPXk3BtLUxk3w4Xz2se5/DDKz2fS/qF0cQua6j/h8HlkD7Z+5toHMdXvm+tk+tttP+iyVi3XahzSpA+HBg4e8kTuM84tF/PEP/6Qlp6dnKw4N/hgbntpbzpX5Q2E08/qlxW30cxt/evmlF+Pnf+Zn4s3XXwt/AGFgDRY3A2Oir/YsLSWSU88n8YMf/GF8wFvBf/V/+q/Gy6+8iG5HcoJZYEpRS7HAZ0qccvBxMS7i+q2b0W11cXI2j6R9tjXEjPXAJDNLRgD7V69A4y4HQNutTR+G0jjmoM3E202+64dxyO/+/IA3qZ98+lncu/8gPvz442ZPUxRS++TE/JkYMfqnT09IUGdxhi/7PI70KDUyM2ALu+lDW1CmIxXKMTNbe6YlHOcaIpJ4sIjNpT4ykw3grK1Xjt1ig6n9KwCa6D+27gMbAu1tRS5lfYdPBnaljAvyCCqXxF5lnJmRl3VTQzRF1my0Wp/Q44ZWfKUW4o7rzNhKxzthJjj+BcCUNjs1ccy1aYUcplZXkIs4pSliPb7WLjwQzShtjPjlWx6VVyYt6K5cQubXz8rUvEq51FrCPvI9zPoQKgdmE9pqee0l78ElXulwHsF768wxM1OJrCHpzL9GPfVZSmhTW+QhRQIvWKRpjy0MTSJUtEF0Tn2BYNsngopEGnD8M9krFuse5ezu7qDYbQxyG8IDISmsRSuD6RcEIvtmTi2J3OX1juBJp8zOhiFktjKP/SfmGdkFTJcaKEWBTgh1AufYEkmFvcMCY1lrbcGnxxHloQkAA7VUICsE5r24ay0hFOZCDnaHplkM0LAB8SiDDWRmMwAXqwcPHkRmslG40sZV5hZJZrZ6ad6tt2JwAAAQAElEQVTApt7EzPsZwV3cCwKr8pU26bBuYJGZEWCUiWXfd41O0DL3Er5XoJiYI5BxNnl1yF4o8FRKoa77SkY+Z67pnm9Ob6YAZ9f6KQ91Ki2ZCc5CW21lZoaXfCg7eRSf8M36FfpXT7ZrmDsstAt0/RpJtqd47hY9wX70+CGLzAmL5m5cu3ZAAjAnKTjFXnaavV0jQTGpVt6PHz+OmzdvUb/N7v4ifv/3fz9+8pOfEER/ED//838J/qKdTLvIKUNpunnzZhyya18g1/fff799ZtnTH+kyERW/ZQuIJOUm2Cbzlrs8z9CLeBz/5MmTdvrk4vZbv/Vbza5+7dd+DVp30cFIkJpD2xZ0TPCxIJCsmjxLRXZAjw3Kh3OL01K80rpAD9bpY5sNgvqupXLKtmq7ZxCDrxLYt8KfPnyL051f/IVfiNuc1msjbnr7HtsopdmCeNWTeJ3XUrcZCd7qqkLTCvv3voc259bOC/Yf+Kb6s01bFNecZCIzmX+7+YS4pV+8JhjqWBziykxsU7sUQ0APAYfJR3zPcWvcEzalPU2wNjUbk6Z1+9jqvP8axvCaCHaWQmY23N6zTjUc0rHH5kM5Zq7n/RoHo6FhQ8c368UhL9IgZDKWuQqLRiXIeiKvLJRZRXbyqrwcp7+sWJScezbbYjG8aF/Gy1jHJ8c4V011k+G1mUsZjoy9f/de3Hn+hbhx7Xr8P/5v//d46403YySRxbiiZwFpyQTPxoyNPjOz8Y9om7wS/LZtsYBu8Xq+Z8Hc3dtvi7en3ads5uy7wgYOedV9wmZZH7ly5SoJ7wK/muNDpw36fmh2LH3yLcjHRnby4LPzyZv2IU8+Kw8TQD+e5+GLz5u+jhPHMAyhngZim3PoX/r4Ca/NV+goS+FQZic6bNMFqdQac/x4i3XIJGeBLE7pK27ntD64xC090mu9NFHd1gZptH6jv23iUj8M4Vz2Mdk2ATbx97PjEcq3xIBOT3lFvViskHNGKZWWgmomZLQEVvjFLn55O4IWY86U+ACnppM+Bj9onpjRMWaMbdbF2nWxpM25paPArydyN65fj1dfeTl8gyW9xiB50raMS/bzWd5feuml9marIht1uZFBZkLn1CC+cWVmZP55sFl5Cd4LziFO6yzFq74y0+bm257o2Zb55+dyjPSpb+8tg3V7NvQxQ9dZkAtG+BTbe3p8Gkckl54yI6LY39+JL774Mh4+fBSP/WNRlGf0m5MAHz99wqbmKB4/fBBffv55iHOHTdi1qwexT6zuSo0KLSO2XaGyRMYcnbnZ+k/+P/9JfO/734tDYvi//K/8ZkTrN5LsLonTY5SI6Gd9LFi3pshml13XByibjvphoEdgBwORMfDvc3zlIrKWyLyUCTwuyU20H3WrX2UN+DsM3zw+fvwo/ML9w0cPg0HxGFrkdT5fxhabuZ2dvVAOW7OdCCiq+Dw37d9iPkZXs8lde9dXlG1F75ajwqMnYsW+phg5SLRugG7l7xj7ZSbr60VoO34eXpuRz74fWGNCsphjjDnr0dANkRExEZsCxOIZsVeqItMW76LdV+QgTBHMv47TpatRoa/UrpWO9zkzI+kfGU2WmRkF27dN8D4zI7OEvjqiz+DKzPhmm/zscZgym83CawWdI3LIzBjg23qf7Wf7GqagGXoKvoh+mXeDc1NO6NFxxoAFOUvBXmfYreUFduj35eyzje31vbyV8JK/BfFJmoXVSFxgo2gpuOZNcOz84qrVcdQwn3cQVVHcKg5JdB49fBgTzOwSoHT85mwQMjAh7oYxlLh2cDX8RZBb7Aqffe42RrtL8rkP8z3BaEZisoMyVtERaCTQiYehp367OeKIsS5Xiyg09CqrlPCaULbgfWa29sxEcLZnM/yu68OgIKNd19GWkYFCYWaB0Oacmpj4TSyg1GJUy0aL96BCkRmWPtvHMQoQFNTbBpfQoSKsrxiSc7mo+NyzKFgnneWSbnE1nhC6+JzfulISGdRGw9nZKfSfI+sC/bNGxwUbmR65ajSCeKXDuQXnyEyrwnuhPXzjf1/T8HWlYxcYhPR6b0tmNv7Esal3rHP28OS99YJ9NmMsN5C5xuEYZS/NzuMcE/K/cuVKeGp7wW7dV+v+ysYhpz8rgpsf1fAzx48IQn6Gu0PvLirOveQkaYvEwQTXX3hwrAm29/52tX0+5NW99W4A7V9x7gWLnCDtBibnlyZ1ZV8/722d9N/jtd2KIHKbE2QdSHqXLOTqwM9tm3x7+u4f1Pnbf/tvYzNj3L59O0zU7SefgriEzGTxXeBW0co5SeoKv3EOg5wnmce8Ypyoq6XiNzW8X9BPn9oAJhJYXFRuuqqdTwTEeftFmjm2/JBF58b1a/Hmm2+GPx3ogmT9FsFnm52y/KqLip0KpZTYlOplfZ8BuUBCOlYPTSM+qI1a2kc8yln6TboN0Ge8xfJ5wh8YiB2vCNBz7Pii8dzaaJgA580Uf2Dbpc3l4wrdS0dmtnpxrdDDpi64MpP+3PBvan4LZcxpH6qaLpaMyUziyzaL9T6b+x18q2s4pTszW9BWR5nZ6oNLHH8RqG7/vqZ5ign79XmY9S1AO0b+tQ1L7dNB2pulsnfzZ9J08vSY5OBRW7CUpfoQNnxOLCS+0fDLvSZoLtB/82/+zSZHEynBObSbHl80ec3MxoN0BJd4+36ISswjMIYJw+nZOXpYkhRcoJuRuLIdHX3mLKLadcFH/BjUDN+6oE7+DtjYusEEJWjWepqQ9cbGLTdzZmazJZ/lZ4sE2HZxy4fPtVTsddlordjgHPsWHGOirAykeQtbdcM7YLfBJR75le/MbHblvbQ8PT4Off8BseICfJkZAwuhRiJe8fXISdxCJu0svNIzUGZmsxnbxDlnXRjRr3aamVFqRU498tpqSZini+r1iJPrisxW6GsEvI8gcTm9iBMSRj8rmlmpqrGKbL4vzxO+tGp2vgrnn2iRjxm8ItqmGwZRruLul1/EZ5991uhz83+dpFt/E4+lcUwc8mJMMib6ETLxaXPKXj2O+LBlZsbmyszIzPaYmV/dO3YDNjrO+dSp4L1zKtPMDNsbICfLuLwy1zgz4V3GqBevupQ26b3FaXStpfFnlwV+66+NPDk6RtYTOcAuOcAsjC/yMCG7JfrZ2ZrFLjbicwX/0HfY1Twe3r8ftcXG2krnG5kXSrDfjB1se6sfou/62Luy3/zCj1P90nd/OeiADAq+HS2qjBA0Oh9xv5TadJWZsUR3pRQS1DP6Z9NTh33VWkLeRmStTi2X8LPiWYgMrimOj4/w5TMOaT6Jv/43/lr8H/9P/4fw518fk0/tX25wz7ChvpvB9xm2vmRjPTAWBFM2WUFGZBbmHiMz4+johH6LKKVC/9T6yLsgHetywv/XJ9rqrqIv2yCPA6ubjYa33voW46Ph6vsSHX1wBWTZUT9dPo/h1WH74hC3cXSFrBLZ+2x7Zjba5H0CSWZGqegFKLV+RUupJbwy04IxJQryzVw/T+ihAT6WWRod0r0ykWYDEZGR1AveV+jq0fHAoULX9a2/vuI6Lx5xd8TFzGxyWqGj4Kq1BFXAul7dT9A9MX9mRoGmWitlRq0lemyuIy8p8Gxf8zife2xBqPQVMqUvAzePEXzK4ytgbnkRnEdavC8iAy8T1bBC0MlbUGSCGcHCe+uE555/Nl73dQ5J9ozgZ7A8OTmOJcYqETP6r7g/I7Fc4EB932HQPUFtRjnAFIKFQmjluY92wTjSi0DwPmcmPpJBN6qnRptKHyMYM7Rn6cxMFrcVm4RlyIfzCgppQgCeUGVhEKfp3guYLNOsGthncm66+K+UEhuQl43y7COfymEgkDv3CoEuWjK7xDm+hs3cE/ML0lVraUr0WblcsGuybpdTj0x4gAbx6dSW4v8mTLQL1m3aLZ3fMRrdGUmR9/a5IIE/4ZTAdvtZZ5v1mzrxBZeLovf2s82+5VIO8m/9Buje5FMxONssndsxu5w4DDiBp/4fffRR+EUxf6nhkETbOZSfsnPhUI7WGYikS1qPWVx77M06N3i+mv/1X/+NePXV1+JZXrU6/md/9mfDdul1nPM7nyfYfl7VZFoaX3nllbhz505Lkq17yOZRnvzN6sTYT89OeFW8EwdsGE16TKbFL33f//73CZoXLVD96q/+KrpdhfwpO9vF73NmhjKQFusyM5xDHrZISAR9weBlcMvM5vADPHalaorY9xQrNmflsk2nzQhspW8wYUPO6SK2t78bb731FjQfhEm29CxIQtSNsrTMzOYbzuuYDS3SGVzik3ZtVH+asKvMbGPs4zjbxS3Oip7lIzNbEFXmmzGZ63GZ2fjKkiENm3ZLQXyZGcomuEbmnHBs276Gsfm5Qvm6bmpyd/wGr/RpG5bis28bwzJK7xin1RoP8/hvM857YWJu6/4iH85hnWUm/gg+7cEk2zFd1zcZrVgInNsNmPauLfpsMis92qJ27BjBOlhtsUxddF0X2qPz/PIv/3LD6Rugg4ODePllTjg5pVfm9nMR8TQnAnrMEIML2mpbCEqTp/ctwBOL5iTS52xwpbEfBjYkOy2h8VTtMT4of2AgKTBWrzgYuUJM3mp25pzSmpkNr/cbkG5l5rO2OMfm9NfMDOmzXn4MsQg/vJSJPNg3c20f1idxRbnY318gEexr3BGsV+7ybpKemWEfbebs/Bz9jlGRof1sl56KjWZmWCedgnNkZkiD+O1jnTRYJ09ruidsdkROW6wrM2LLYSzY9GeWyKzgjMiorC0r+k2wB85+iJ29vfDjJlm6wOwbJIqeSExmrH/6zBnxOMFT4HmHt68m8tJg+xdffB4//vGfkXQdtwRIvc04Ucc8mWMKxyg75as8TL4zs+mKAl+cR63SGJG5lm/mugyuzOT/X/9zXuHrmvhqnPTUvyDD0UwtovXZjMtM5qwNMrO1ZcI1RItjh4M5x6lHZTxgg0vs0uclMj0mR6gkTLeJ5Vs7280O1cP2NrInR+jgp8e2g5g3ASbbJxxU3LxxPW5w0GCcdC1VLmOsr1k/hEm2H+3RZtracvVqfO8Pvx+3OFC5ffvZr+h0xDk2lJkcYlzEBE2+WVoup6AT2osozL8gCdfWlsRlaQ9aJniUN7/w5/z63EiuYvvp6XGcnj2No6eP4//yf/0/x7//7/2/4jf/6r8c/89/+9+K//X/8n8Vn3z8cax4S+LPwG7zBmp/90ocHh6x4diPK3tXQ9zBNSOXKqXgU7uh/Lousb8R2yqBOOiRkFkog9L7BuFVS8U+V23dcuzWVhfGrt/5nX/e3gg7h7a0In4JAwmrc+krjhccN6CzDdRv2ISbXfkeL+3C0rGWjutY08QxJx9SRqXWRrt1iC6c/+tSP/oaHC8tI/JcLUfGTQxb85Ypv8phwuaXHCicAxfNH+kU0hiRUUoFSmTm5VwTeMYmk/Xc01f3wZWZlzKuUXmTySPjRvCVr2Ki/Bnn9GP1zLCQVkG77eCxlGL185ZkSgAAEABJREFUVzAiH8ctsSHBca6zC/LhUokUFyR+GvIWyt5mZ9mBoK+V3eJW7OIU168dhJ9DfO7ZZ+Pm9RsRCEXD8TVYyUK/nSj8V0tpRvzwwQN2o4uYDX0b7ysyT8gHHMr5ulLpnV8zP0Vgz01QBRxCJsKGtomGpFSJGyZlRmYtVxzfL2FkxBrtV2oBWYRMC46ptTbcPrcxBIB1uYSGJcF1HvPFBa9WLyjnscHHoFBgK/i9YCFzd+orxlK7qF3fdui20RyRJazPUtu9dUsMe2d3rz2fsQieXL7WHTBo6dcIgss5LkiOLXlE4TUKcgh4X8GbYHI0waN1ltYt2MhccOp5fHoSJ7xiVUabQOFp1xI+fbZccS9kZjMY8S8JNoq+VOarJSKDeTOcw/lWzO1cE17CP+pt05gDuaya8dvmRz9u8Dp82xMJOj7hlXWBfhNYFx35NaG9c+dF5D2uFzROo1fQ9JTTwMzCQjc0vk2SdwjaJjImND4bQJXP4eGTeO2111uS4BhfPx4dHYXzLzFuxzjXE17Z/emf/mn4RUaTUYOMcHExjzN04DeZP//si/YK07o/+ZMf8erv3fjBD/6IU4nPIqHnu9/9bviXOrWfCwK0p4zNuZDfTP11XUwqGX4zE9lErKBBniryVL8ZGcpBGVmfyXOW8FlbNAkvpYZXZobPQz/EgG1VcNiWNG5xaqOvcRtHl6duTEvQOY8VNma9dAriHdFbLSX6rsaAz0l3xYfWzz3z1CjQFlyZ2fAcHh6y8J/gA/MI6vphCF/7z9g0+CzeDnw7xINtFse+76xuYLIrf+pgQbD13v7SVkqNAi12lG8hZKogL3x3NDnGzieS20mmAuuj9F5ouHjumG8LWmYkMgF9tiU8OY9zOndmNhuyzWfbnFuoyDMzW1xoOAmKwWXfCAlK7HnRZOCibZDV5uw74XfOscvGeH9/DxwrdDg2uCB2TtCnDWq3ytGNnXM7p3PTHJklpF0d+aVKN4bKUXn65meFzq4RZ69e9c1gx6n9bjx9ehRIowGko7cSllSg9xU+uGzgIii/0nFOHDnET05J9GrXNXk8wWbu82bkiM2sccGYFdAzJ374GWnxSae09X0fgrQn8hWn7St81URFvnx2c2EpTwO24nj7TshqCS++lh2GPkb0mxng7OB/gP61vW0SSDcmF9D8lKTq0aPH4etu5RWRjBmQcTBuFqXWZpttfhBOdPL+grg9XxKzSYzaGkBbZjJuarIZ4GeLxGLo+ijUKyfHyaMxoaP+lJjw4NEhr/qPo3ZDdP0sRnzbOXrGB5c0GsMr/Wf4Y98hW+xau8jMJmf7K4v9vf1QJz7vcgAxYmvKZwCv9T477sc//kl04HEDbWkf46TtmRmeDvsmTxkHl7TbR5rsQ1Vk5ldgLM9Mq1tdu7n8n7Rc3jbZON466VGvlurYPpnZxvN/HxtkZuPR+ePyyizcZZPznPXRpOSUdeicte6cmOnf0QjkWEqNp8cnrLOruH7jJnw9E0fE/Smy2bEfoTPGmoPsEftX2OX8/DSuXd2LOy88R7zfJ5k9a3MVZN5xNxEzsmYMWz1TrMKPmMyww2vXrre5lNErr7zMIdyCWcaga0t4u25oCelqXMQB+Alp0dXSPgZmXrLAnmSr8L/CXK4fvn0fsTemjUAO6iojYgHP6lGdW/e/+Nf/9fgv/rP/LP73/7v/bfw7/86/E//av/Y/j7e+9VY8OnwEjVAMjnPiRUB7xZ63WS9rKVHJJ+ZsYPfZaF/hBFwaZ8N2bM22maWgL0bgV/zf6S8hKdegLp1ffAzA9pahf373u7/Ioegb0fUDOlrFgD/2fU/7HHpW4XcjHJvymhX0U8Bek6U52w7xdiRGL5GJb1LVT0gH4Brjc4/9DuB0Xu1HeSg38U5WApuS2/YvM8M+tZQ2X2aG8uj6Gh0KESAmRjauNLU+Pk/OS531rjlZgnFl3b7e6Yd4heBasTYi8hAiMjLtW2JzWV8io5Yafdc3qKW05xm2pDzNJdpagAzQYJSaUUoGwyItY31NIOMfNE/Y9PgVLNlkCSUQ5Aok84tTAtHIZAmzwW5rO27dvBYvPPds3OB1ow6QYLo4u5BnXn30cf3gBnAzegLIiEMd40xPnhyh0Fnc4sR7b283dCKNQOaFioGp7FIqyfgSB6iMH6JibB3MllIa5aUWEtkVzrmMh48ecQK5FzssdHMW8qSPpX0qip6xORhRwhwHNfE8n5+HwfeUU/Wz8zMC9EWDFUpSQIJCqih2ZIF3jDvuJ0dPWr8JR7jA8DX+DiM1uVFpK15rTO1VTyCjWYNSusis0Fyi1j4qQFxF0FN03UASM8exF+25B1fC98nJKca+IIBcjcyMAj+1Fu4Dh7DvMhTyBE80I4dFjNMySqV9NW/Pp2fHjVZ33hc4r0Y+TROyH6LQse/7ZmBUMffImKktYs7tYrYkyU7mXfftoFVAJyySE/NOLJAVo9LoO2TsgrGzsxsl0Vcd0P8s5ueLKFB688a18De/S00C6bV4/oXn4y/9pZ8PE+WrVw8aPZmlzX+DQOsJdYeuZ5ziGBAMyp4OSvMw9LFAj/J/winIIadxJiJ+hESw7woHmpFwXee1q6/jxXHAqeAxicQnn3CCgE1Ly6/+6q+0k+3RJIHX7BkZ9+8+jJOnZ7Gcj/hqjY8/+ZwgfsEJ/P14+PAxdvtM/LW/9tdijwXyiq8i2cgUHEqZ1Fqi77vQ0ScEmwGVlOIXeIxSCjpcot95jMixlNpkbynQITrsQAhkOb9YEuQvmiwvzudQWGLFzj7GjJ2tnailI1nuqU/oe4QMzyKSPshgZ3cvNsnnjE1yD20VWjMT3Y/QsYhD5Ce9VDWaTOx650en8iDdluLZIvBnMhb7Z4qYExcKOkVQUThhccFRz1OM9Bjhb0m5Cr/UiiRCGmqtzD0BkAmSOYtRUhq0cB1Gjg1W2NcFCdJ8tYgF+lrgm0vkBcNhOdcO4aUOfVT4kjZBfy+lBChjzVeJDp9zqNDB14gDXpC8Ldn4WNrfOiG45FewfTEnWb0MhgGBK2R//94D6J9ih0V/mPWxvbMVN29dp8TmF+cx4otn5ydxRjKg34nf0v7PPfdczIkd7733Hvp6CJ6Ifhiiwx8DfgoLyTk29aMf/yjuP7wff/LDP46d7VmcnT6lHGJvb6cl2c/evgVfwZAVCy42h5yUcYkMr8ykvYsefisy78VPnXJ2DmW2PkmpsYMtH5CAzNnc3uVV/GdffBGHxGnCGfRNYbJt3w1c4H/ej9j2BIhfUJZLZHrlypXwWbggHlfmzlqQyxgVevoBm531oew6+HUNkPYtfPYGJ5RuSjCC6GsfxtaLi3mLkZZz7GVkLalZwwWq7wZsfCcODq7FLvZe1D18NtpYXHGTWIkMO619F4UTqkJ7ZiK7jAWyXsIPjDbJZa7lJ18r7ESb2iHBOXx6Ep/ffRJRB7BVeNGGx1iRkJUacczJ5dHxUdNtS9wL+LFZxIMdXDTo8KtzEswBfe8RK4/ZKPW1iy2eLefYJFNGhe/M2vix//7+Xlzn1Padd94O49k111tOzeX1C3Slb0pvcCGaiFIw1QxLmOQe6SaNgsUlj9x+9U9cmRkjBCzQmfOesRkzZs6xV58zM2qtxI0lCAPU6+ce/VpvHw8cJmJPQIiJaU8c39vbbwc9j9ngKQ/xayvhNfk/0NFf/YI1rpI3HB6dxpK6U2h4yiZL/vwbCCeswRNx5/qV3XjphWdjm0R6wXounQW5lahRQAmFkTWi26rx/kfvRsUWbt+4FRM4T47O4pjN5Y2DqwHHsY//FuioU8EPZzFnPVjFIrZ2uyAFiCFLTDiDMjonD+KBf1MsLhaUy6jY1kr/ywj7dJWJCTYmmivWUX9/3qT4lHVdXf31v/7XY5cDCf1gm0MJ/37DiphxPj+L+fIiTokdT0+OsOtZDGwCTdgzS6ibFfR33YwT/7PI7BAccyZ81mRdWMEfNGF39oWEVpeMDa4BO/Nw5NYzN8M/pvP9P/xB+AeD5vjUEsUswA2GqLMaiIL5kCL1IzwM6BgUETyv2LQGyGuJuIVd7sHDgjzqKWuJMCevypgioUtdF+zRsTw2/3CzVWqlnRpwBMWIV9lH4BH0I3a2CMdPzDWyBijjcVqAeRmlTjHMStRuapBlFZGryDLik/M4xR+FxfI85osz8Fw0fDAAX2PIcyk1MktYzsg1Kr4Ie7RPtM+b7Fr8V8/E/UL8r1hXLSXqJf17+KGx/YQN5CkycM1a5RjZlybDzGz4g3Ej8o3ICMB5gjqhoMfSEwhvIEy/2euucGs2xDVevxgQr187IOHYgaBFgxmK7LuO4aWBssvIuDibh9/OPj0+jaHr2x8PMVHRKQuE1JIsCDU00AxEgbMX6nVglTLH0WVmpF4wmFu3KXdIsF3sz2DU4KBjOu6I00yTMcHFfk5QXRBUBZPukcX8/OKMhPS8wenZCQHhOI5PnsaTo0NOVh/ziuUhO+AjFLWIDlnUWqAwmqBLrbQ/igcPH8YBC5WL5TCbRWSJcxaHOQuXoHNgdrEkAFlvuXm+wMgTxRnQ9/evkFxfiV0WDIOWn9UryK/JJTOmpp2JcsQYMCrqRngojA8uZXJOsL5AXsIZC30zAILVnODZD0PbmByfnMDjaQR09jjyiAEk9++88+34hV/4Tvzar/3lBn7GdMRpDwluj588DhfXCRpGDD8TneF8FRkoF+k9J1nt0O85JxZnbLi2SAT97PABSe5VbMbSROO1114jiGzFioDmyZ2l+lpA4wz5WR5ygqoRb29vt76eWp+zSNkmv2fw5LPf0lffOyQ9z7Hpcw7HdF1HUrLHAn0R9rVd+Zjki8vPvTqvY+XhApp3d/bigAX75s1bJDNXopQa59Rvb+/ESKCdo9OXeYX/LG9u/Cy5nzdv9CgL5tNmUU4IGetrJEgV9CM9ltZaZq71qTytEzb3WTIaZML7duzs7MaMQLCzvduSC8RPIGEzAO7tre04wa+u8ybJ71B4YqNfaIvikz5LeV8i38wMjAd+lsEdC9VWDH0XhXp9t/WBmKS1I/BIt35Yao3MjErffhiCh9CmtLdh6JtvuKlb4F/6mfd0RxQj9rzT2hfMH1ziVAY+qytpUw/SbT1dQJ/wvhU+C/Jgu+C9oP6EfRKh62yqXMRsF5/1mQlfJbw2c1ovP/rYgO0r2wv0OscPIzKWyNSNGmaO3ZzHAba7JHnMzK/sdQdbu8DPpEH6t9jI0xzbLDi7xKIZMXKf5MiN2B6BWD7lQZjjm24w33jjDWQztRgzZ+4zYtc59i2dznd4eNhizAJ5mrj6/YDPP/8stttcUxyT1Cnjjpg0m/XEpzm2MQ9lvyLunLGoX4DP8XF5JeWc+W/evBGZGT3+uw29zpmZ0fGsDH1mTYkK7oINLPHTxIZHhDKBY4fEfA+ZG2McY7v39hnwX5CHb8qEFTHbdsGxhYTAfqXWKLXGjFOxzGy0ZClZkM8AABAASURBVCY8LGPAvpQx02ED2zHD9rewc8H7ruuZokQEawu6OyJpevz4ME6Ia+pXOc+gQzqvHFyJbujDzYL2qmydX1tXHtr9Nvhn2IJJkbFigZ2O0C2uBbxHlvBEe2tniMLcB9jaLvpdEXsnYOWmj+V/RV/j2IpEZKsfoq9d46XUisuNzX6Uv/2GAR+aApqPmx1U+mRm0/kALcmc2kPEFH4G2y9y+wbumMMCZWM8fY5Nm/OJU3rF0cNrZywqJTLXMSYzQ5lkZqNDGdg/UwnEV23SJe+2B5djtBFlaUlVo1X8rkk+i8f+gn2MkXfu3AnjpG8bO+Rl7Oz7gbGBnS5Z5y/15/zACv8S1zmx1gTw0eMn8fmXd2N7dz969Fjg54DNhfTt4nu3btyIG9cPYiL5evz4YczwiYKt2n6BvyxBtj2gc9auUxJj1/MeOpzHTXIWpErb66+/Ci3BQcZpbCP/WTdgf6vo8IMbbJxfffXleIbDxAn9DtSd8maj1hITAfgc3ypRmt3qh5ERI/Ur8M6g2fjgoeOEEWuf+8SBv/n//pvxM9/+mfiX/spfad+p8WNiS3DfvXe3rVMTNrSzux369IMH9+Nl5t/d3YnZbIhSMgpzl1Iis9AHebKLLFkjM4EImloZ4AmuzIx+wM64l55D3uQ+4lDykA2Pb1+msH2Gr44t7o3QOjJWn11BF8PokcioBtO3NUPc2og2PsHrGW/Ld9k03CBHnA09zWP0XddgRK+1FGS6aM+11hjxqzUPGQF91hWQZ/IcQVX+Oai18Gz9GuwbJpaXMGIDPvd9RU49cinIIRuIUj4m9LKB4KrQIUzwyyP4M3z+JpRSwgtq4L02CIPiFE0eHTza37Lru+iY31/CuiDHPGWjIRjT17Jcy3fJ2rKYr2K1nJBlBGSBt4tauiglS2wRiK7yyuL2M7fjRV7vu1BoODMMaokwJcgJLVcEmwHl6nQunr4mNTgsmcT+nmC6+JSsdkc4s9iMlXHHGziEJbits9SwDaSn7ByeYDB+3lGjOYexfuhx4EVTonMrAOfyXoEJ0rNFUN8mcbNN2OJ+f3+/JbcGLhfVazj0DR35Em7dusUp5hrk+7pBloVGXNImb+LfJ/BqgAZqjUklT0hS3uTJNnnS4OUnExUC4pHOWgr0r5D+FLUWlNlFiWgLseP7fohCn0vboOXyH8qvpaN/H+TLyGHJK+XjODw8isfACY6g3JSZshPXzZs3WyD0laSJsPCtb30rXMx34U0Z2f+DD94PeX6BE2jrHG/CfcxJ8pOnT5jn6Ve/TS01U0wh/lOS4G0C4suvvBLPE3QH7Edw0Y5IErsBvg5DHQriHS5t5pNPP6VLxuskIktsSTqk6ZDEQ9k+4vXxnMRk84sjjnfB8Y8biOP3f//3OH3+Mkzgj9hoZWajcc4pyJ0XX2ifyzZxUd+WwSXN2sOcJEQZS4860n5P4PWLLz5nQTxh8/Fr4Sbh+PhpwzOhDOWiDrUvUBGwlk0G2oB46QLHBb2yyJGsj0Ci2YqzlywBeVEJNAXwno7hvZCFJ2yoVm4iGu7MRMeL5jfSKMiLtCq7cxJAExy6h/RV5hGkZ0ECYZ1y2kE/1u9j/7V2JGhzaEnmWIX1mWv7dIx6sDwhgGjv+mIphQR6t/mO9+J1nPNmZqPPeayzv3avjKVD+VovDfZ3rLKyLTNDfJkZPm/kah/HBJe02CZ+/VX7sF39ZWZLbvQ78dhP8J6hTXYRGbZbLkhKt9lIZZa2qarIopQaEckp4vV2oqqMtD03vuq7IlNL66XBZ/UgDYJ0WAaXtGZ+TZP1guP1Q0vt9IQkke4hLnle0xfQcKPZmvgrtNlvi7hbwHmDWHTKuAecQusDxqZX2Aje9o9rsLAHtpMgnVgQvTchOMWe7969Gwxvi/tIXFY/6lUdyJPx2XsXZn95Y2RxlKfMbL9wYYKgP6o/+SvYQqa2s7Z9ZSJfG15sb/dD3+TuvXWC95kZFd4SHQhu8KS7REZXatSskZkNgkt6TJwtpUsavC+1RpQMky3XBUv5yEwWehLfvo8EHygCZKEetMtjYuTC5JiEQVvKzGZ7Xde3k+gL/MaYd0AysWUfZCvv6iQzQZVRmdu51I/1M9YaQR4F251PWUur440b9g0u75W9spMmcRmfrP/FX/zFZrf6j39s64MPPmi6048y1/M7B2ga3eLfgHP+RcjMsL/gPNKgDO3n/Opf+rx3/o6kIjPDKzMbv47NTKuar9tnU+c6mpkcBpy2WGi98ziHc3nvQGWCEiKxn9kwI+FbtC+Cbn6H+jHxu/1FTZKbY5LcC3z1KfY7sKF99IT14/EjTr2XjHODeR61LxGQxCra6s9Ihv143/e//4exxUbt4OBafPjhR+0ARlrkjyWG9aiGV4++J2x9wE5O2NDon8phyWlmRb+Z2WKL/MiHOCyVm/K2FNRTLV1bH8/ZPBij7OvHFf/Nf/PfDL8zpN3+x//xfxx/8id/go9fb3hHFnDXiws2j8qT6eLVV1/Btph31hGfTsO3IP6F4BGfljbnc0zAuP0zk1UYgeUU3JLQLWOib3CVUrGPKc45ob0A5r6tw/8n2mrXR2GAm/RaiueW4Ubd9WoijlT4t1+HbEqtIX3GqSXj56zHI3LzWb+X/x586jQzwXPR5nX+FYeNS/K6jQ1MEP/nYYyR+QIuSskopYRXZiKH2sA6QZqkIzPhdQ3BlZlf9ZOub+IPrs04bsN2y8y0aHg27ZbO4xzeZ2Zrt85nQZ638HXB+8xsOOVPWCKfNSxjgbytUwawHYJx15hRrh0cxBUWY4P7gJCFhKQ5Sck5hrxhIjMbcxIlsgsW/CUCNVHSyNYMJQv5Egc8YwE7Yid51k6ETYoM3o/YbZkwGEBc2E49lQGP48UpBJcOYkD0rzW9/vrrYWIsoyp4NpuFDAsq3XIjEMdtwDpp1XC834BCXPPERPyzj3gcl7mmX74EaZUmA6LPPTubTKUTTSHizMTQ4EFZKYPMr9udS7DG6g4DDgwsuGZDz0nmTjjOwKM8M0uTsWOky9LA76LzhNdrj0hCHwIPHj6K8+asPbvJVQssr776avzCL/xC/Mqv/Ep85zvfaQmjAUDar7FgK7uf/PSnTS+ffPJJ+EcUPv/8izjllN+AYzL+9tvfirfffjtefOnFlmBtsVHpsAkDmjJrtBocqXOD4sJ/RtItKAsDg/OUUlsQeoS+X3jhBU6P98Nk0YWm4FgVOQwk3tqBSaP1yu6jjz5ugdJxbgCeuf1M7LDjH2ZDeJJw5cp+eMItTxcX5xj8CvoJ9gQak5lDknVt6UCbpu+C04/gWrCQaqefffZpvP/++pW+wdDX+54s0CV+9ud/LjwNPyPZvECfZ/C1ZNev/ueMv8AflkTtlH4XJkp5yVS7YlhD5uWzUWtdFZnrOnkUn7ZkKSgL6zOzLVrK0EDUI2N9ULv//PPP4/d+7/fgd2y4rMvM0G7t5zTSMkNOw9C3hVE82pBtzjcS5Luub+OddyRwCp28gGvCLsWhXjIz1I3yfMjbnFLXAdDdu/M5RpzisXThFpf+Io6ZiSLysU452s96abFOW9qAss7Mr+gSn+PVsXo0DjifOITMtZwcp3zEqwz7fmBx6KOUSoCbiEOrJi/pdS5xCN/E8eABb6qwFRNT7UNbVbb2UbZChXfpFqzXlgTnllb5sc/mfjNe+cmHstFP7PPFF180muRLXB988CH+3rEhfcgJ9klLuDOzJQ0m1v4C1C4bJr8bc/XKlfCN4y6J4HUOC17Er36Rt1PPsKm+zWHBAltn3Wp9OmR/wdsnk2zlJP/SKY3yoRwsF9i1On7ylFjNiftjkpsbt27Gzt5uFE4QfQ6QLvEvS39yT/DemGSfHpvrsNVu6NvpWsWeSinoYQ3yKe/OqS481FmR2Bw/PUFfXeM/InlFjwWO3GWJBMRRibeWpVYbIsErRGZ7Di4Xs1o77qLpfMmatMK2rTARtr/zj3RUZ9IjHdYZe7aRr58fNgY3/2ZucdhHmpWdNNjf5Ed7VqaJXGactGZCC5Opa/s4B4+hHah7x9rfeuuMgzNk5rM2on/5K0fau/E1c41P3WiTjpcOwXtxC947X2Ze2vsS/pftXprlUxyZ+VU8kKdNm+N9tpRf6dFGbPfZ8bY5r/OIy3pjsXQZk1xDVsTI3b0d5h3hedbWomEY2vrhuj0QCyb0YQw1JM7Z8Dxl87jNgc/9B4/i+PQ8dq8cxBd3H0THgc0ZyfYxsbcnuem2Bs41J2CMrIU5pnBjOFR4Jl6J771332+/dLUHPvn57LPP4lneSOpz8qLp7KDjmiV6bHPAVoNY6E8CbqGHa9c4OQeRupC/U+hRFgVbWxHv1Yky8Fk5dLXD/DLEecrmwHaTKddQ44X3/9F/9B/Fv/vv/rvti4ge3Ih3gZx6fCS4tuBNWftxyV1OuN9867XwV0nm83PW56fEgqdtjomE1LGC/SEzOHcDg/+mgCX6xSVkSGNm8gxAf+366PpZ+KVQ3/AKxlNy9PDN2dB1wT/6B/xsR8QERMPjnfPK8wW5xjkbCv1siw1NKZUxhc3DLJL/AliRcFpOzc8WrGVjeIlDv7J+VJPwpEY3c2Wm3ZpuM7PNnZmRub4v8BFcmQmt0ttFjw7ViTiFNod+j768V2+C9wxtuOzXZAh9mdnmEbf19t20WTrum3X2c86KMWVmeK37rfC5VayIZw3a/KtWN2dzotzOiMMn5Llll0TmCkmJpcwvCNijgRVsEiFyDahDadAYFUOLyFDwwojRllJhfsDRtmOb0yP79/1AXd+c3Oe93b24srcfB5yc+7uYDVjkDDCCi48Jl4qczbbCD+obqDRcE68Fi0JB6EKFYZ/P2QhkZow4soKxTvB+eSl4g5yJ4pxEKTPDsaXUqMAwzBDSEm6yCd4x9nO8OBeMsW6fEw7rbFMmCj0zw7ncGdsvuDqs1jbLzGzGMyJ8cZlk11rWc9G3lNLmvHbjejttNFF0LpraP9t1qlNO+H1tajJwn8TgHIPv0MX16zfi5o1b7csOb7zxZnybV1avv/4Gu+cbyEM3yZgpR0BFf0gS69iPPv4k7n55L64S3F4lOX/lFXfUJVYEAvXgF0jeeeed+LZ/LOCtN+NNwM3Oa2x4XCQyk76rdjLxB3/wB+FfbHQjtYLPDv7dvW2e1acJuQxtEVyUlwFKPCOvZNW59hJZouuHcDG8TZB0EXdBv3L1akRmq3fBtO7V118Lg7WLpIujCbAbCfsdE8DvcfrnKx1P61wQVvDlfFeu7sf6mkgiTwBeJ3JyMrAo3Cahf+21V2OLZ21OOWh32q0JvnqZMP6K3VXsn9tQp2t80e59Vmf2yYRm/GLF7t5xtq2Qj3iUgeC9dbaLp58NIXiqvMUGxz7O/+WXX8Y/+Sf/JB6yuVKf1jvWubRHTzGZLraR7zUSsFskXv5CydAPcePa9VgQJA2Cyl186shxzu28+of0Sbdt1lsHWtlAAAAQAElEQVQnXbuXi9e5foa9qs+Kju1rm6W0iM/7q+jLBedlTl1NWsU7Y6EVr+0DspZux8iH8/d93/zEOtvsZ2mb95mJar8G6bKtZI2u9pdt5auyop8R2UuT/TzRjsjo8JlSagT3ib0py2vIx+TX+CLd2ov0uFB38OlcI7FF8NlS8N62gky8D66ETopmC9ZVbEU52kfQrjKz2Z3J7QiN0vbee+8zLNui5W/uCvq6J3OOV3ezYYaRTe0jeSbQX3z2eZhYPD16Ei+7KeZt2zu8sXru9u2YDX3M2YQW5jKxMP4kMwzIeQtdDJc6oKrJvR/WfnfO5tI3VS1WGmuh34+PmCBZd0Ic0tf0O+uMMMoqXJxZueVXvuVV8NnSeazX9owBPmtP6kc9rH1pgpaIgl4ySiT/WR9cHfyYcEfJ6Ei8t9hoaHviPMe2N7TYPzPDOZxbWi/gSXte4nvqKzNjQ5N1c9Y6E6BHh49ji3Wr74eQT2OIstCfRvTPsJDPkSRBfxOv9ir/2ndmtrUuM1tszMyQBukchqHda+/yTVPoJ/voTNzi2eegyzb76KfeG4O0S8fL0zYxwfkyE1lNLObLtm44RpBP8QWXPCofwTHSQnUbZx9lYSk4Vhqss7/zG5dNko3dbviuc1CjLHxObP6jTz4mQT4Jk19j7RM2aHNknUyyIt5SNHlItwcj13l7PGNTonwvSECePD0OBsfT49M4IrF9cnwW5yRqh2y+Cokhio45drWMiCUlSgttsLD5m7CDc94acngYxuz/4D/4D8I3AmckM36U5wsOJeTjxRfvxGeffkKMyHh69DRqKRH43ERM9sT41Zdein0S8Fdefgm5BFOUUJd9XyMzqZtCPSsjyGj8WGpnJ8xlm2uzvqo+jdPK8YiDKGWlvtS/9fZTj3P8SjkrFzds5ll+5vjNN1/jZPs5Ds0itmal0dxj6649C2x3Bd0jctDngkscaxh5ikbrhG1KK13pCf2REVnivPnICltZkEzvgn8WK3KjEbzGH7tNMKWNaHfSumptC8ZeIIM5XUr03cBEJS7OqT+j/nzO/Zy5o735BEU4fzKnZUf8DC7vxT9JVSb/Bw2draOZ8bRcPlu3AWkQxCNt9hWXkJnEywF+dlqpvW/gm/28z8zI/B8HdaFuBHWm/WsHPtvm3NLwTeiJpdaLX52vsKmJZI1QEd4r1wvkfoacMis8ZkBf0rhESKvoMGQhM8MrM5tDbxCLZJqC/iNOchKPD580BXZdz052Pw5InF1QdnZ2m9F2CFvYmm3HLnVb7IZq7UCdzDc10PkinC9D4rdIGHZY4GVUQWcm860klLnm7PaOGTe2vtIFA5GZMDM1Wh0TXNYL4hF6FqsOOkuRcfpiTAZ76yYktBbYquHKdCNxHuckGCBui6PJtMmXinbcU06Y/WuZPkvzLk5bdOZvzK3RWCdIl/gW84tGuzSVWpqxGGjFMaftmGTxnNKdu077GYHjISfDOqmGYLB7iSBhguy9UGtlJ3zUPkLhPBqKspmzUXjy5EkzRvE/5XWZNL35rbeiJ7EzoVgSGJ8QKF1AzjjN9ZTCE+8LAucF4/thiF0WBeXjePEX+Dzj1EGnVA5+SfG3f/u3wz/y4l/H+vCjD5quOvRv4u2rUD9/uETmBqWT07UOL9jBKweN0l33r/7qr8ULd17ADruwTj6kW/6Us+B89+/fY0E8juOTp9jg4/gpJ/XSrf0JjuuHLgzuO+jF8cp+xgmJm4YOujKzzePnWX/pl34RPWyHHxmRL3l0cZHeEYMfCQ/CgsXgHLmcsdlZ4lyRhZP2CbtbselatnI00l3agDpQVhPPGFZ4L2Qmj+v5z85Po3YFfi+azHax/QWBsEKjv0rwT/7pPw0/wzjDL5S/8lCHIzbrvagPrl4N+S6RzLHG7Wex5VP+tc0tNlyZ6zkr9qLcpW8g+ZIm+bQUp/UrdKUN2Ne64LLOPpbCjLGW9nGe2yR6L774IjSU9iZLm9FGtEPvBcc7TvB+w4v8iEcbF5d9PfGRBvtIk+32c07b1aniVk8r9GE/cQqQGx3+Lp+VmGN7KZW3K1eIHxOL8OfhqZxJr0m2+EwqnE8/r8jI0vmEUoooG3ifuZaztDivDZbiEXy2n/f2UYbifII/mtxoX3u7e9jcMbJ6HMbBZ54hUUZP169dD7/MdZVDCX/t6SaJylVOtE0kbt24GVv45NB1scQ/t9HBKa/bHz64H2++8Xq8jPxff/W16KH/gb/+hC1JQ+Za986tT0qTOlCuLujnJOe7e7txSCw4OT2JR7y2f3r8FPtexTAbouu7mJOYHjPXkpjRDz31M8Jjs+4APbCWiXzLa+Z6zswSFR1MJEhPSUR8ZT30Q6zwpyUnmNKnjJWZsEKXPgvGC33UOHeTk3t15eHEVU4ipTfAjYvGeJloyNdX+DLDTas4tUF5t7xgEZSeqwcHUaDrAZvYOXIa6ajfKRf7Ob/yoZoIMAXovMXXFw18sK+8OqdzW2eZmcSUdSLQoStlom0p+wla9ddnnuGNHfFJG3Sc64B9pNM4oB+IXxoy1+ugbYLzCeK1fdAmAGmxztI6eZAXYUJQ4tMWnU//EZf39nectNpHsM41yIRfX7BN+qwXt2tGraXZ8KA9ACNxQ7or9idsszHSr557/vnwoGQFDRck2+cXi5hKjawzyj767b24cv1W3HruTlTyBQwuLnDuQ9bZbQ+6iHdnxN4Vmmj0dhHbyM4E/8033gjXw//0P/1PWxxVrsYi31hikeEQfcdTXGaMWdfHq6+83Dau3/72t6NWMU5h7FdegjXKKXOdC0zQou70X/3q7t17LS9QPibTN2/eCvurC2VqeQG91hnTtAll5kbFefb3r+A7I3nTDnYyi5/72Xfi+eeuRnLqq55KTuBDNsgrEy5yHX9soxPkTSGd2oBlUJn0KUVmMhb40NnFPCYTwGlCLvO2Ptne9110XQ32LNRFzGZDLHjTIC9Pj4/ilLfc59B+xmmsSeMI75k1Kr6SzDGJkzp5sq3vh8hMcC3DuqSPtiKthbhZEbBQmJBusblsHznUtRRGdLwB8ShH+bPNMdZtwOcBe5/NZsRO7Kfv4amLzLTpq3LTXxzS8E3Y0LiZMzPbuMz8Csemv3wIPfM4p+D9gh3fiCwckPAd4dhEtxG4Of/jnsBSulpihZAXJHfCKYmeTqWRyKgTeS94bxA0wT4+PoHBIfzJu4ODa+21p8EhMyMzYbqPYZihzLWCVNIGVIxtll0/6AcxThiOdyij67vgEcM/B86+UuCIIuIbl8+CQiyltJbNfWaGdQo6IsNrifG5O8xSw4CajLHPkoC/IkB4r/DnLGA6lbh8fsjrcxOGHiEL3p+RaNpmUJHvAaVnZpuzYliZGZnZ+BK3/InftgZdoW+GbQcHB5xyXGl9TzFyk8nHLHQuesp9QmNuYK5fvxZXWHCdb59yjzcRRXnpNJTe+6VQ4ZTF0rJHlgsWSOEGp+eeUJtQWu+vHsjnCvyVfnN23EsWHGFCAc79+PHjlsB/9PHHLZnvcUqDR60ldBJlUEppOhLXEadsbg4++PCDeO/99+On774bn/PK3C+E/ON/8o/iv/k7fzv+Kcnj3/t7fy/8TJtJuEn6T3/6bvvYyPvvfYDcSnja7onjiBH3/RBzgvPHnMb702jSJRyzcTjjlbf0P0+C7mvvm5zoqp/gMnh4MuWCwiMyvhrK9gzdLeA1M9tmSh0slvO2eHpv+wWL8WzY4uRwv8EWwb+iV8TSbFO6BJ+1647g7RzjpY3aV8gskQ0ySq2xrlvbRkFnMxJoaVSWBuQnJCI68fe+9/348U9+0hLD7nKhNjnzXhzy6ljHBJc6kM/NoqguXBQ29unppomN/RzjHBPjEhrUfebaFtU91aGN3SDB67F58SoTbcJnZWxS4MfBGi30U1/i/PGPfxw/+MEP2u9Fi0d6BedV5nN8Sxk7jzjVo23isZReF2bncJyvgj11NhlxrPK134C/9cMsOuxWPkqtYZ14pGObE0qf/VKkdNfahZ9HvHf3fjzklfWIXWWUFrekR5lkZsMxokPHWCc+eQ4u6REyM6yPy8v+8iFP1jtWXqVTXxG/J18+K1P7aLvSOSOxvuB0CBcMT+i1swf3H0YpNUy4r149IAaet6R6YlF6wCbTj5CMJLvBoDkJ8nXixy52ZBzvkMMRyby8+/ESwZ/pkh7lJ8nOW0pptn9MnDA27ZLMnHGw4P05i2zAoxs7Y8IFOnPzV2qNTf3de/fik88+jSVx00TdcRP0jMguLi/5jsgI4PTkrMWPE04D5yRZSZ3hPpO7b0BwSZv0G/M6Ylt1XurFJx0r5tjihPcqfKsP56z4yIw3UllLkAdEZjZ/tk1+7U9laCv2BV2T65y4csQJa8E+zvH5FWvEiG1MOLa4tXP7bp5H5p4jD3Ut2Ecde5+ZYT9jjM/SrR9Z57N45MHxC2LyCh1qD9q7eC+Qu6U+IP/anX2t11fO0c8KeYvXdvkSvLdvQafOtSC22dc46LzW20+w3TZxistn6XJe+zrGmG/y6OGFPm5faZJX44r4HSPevu/whYK9FqvCOdSbbydKrTFiE8tx2fzq4OBaXGejOBBXlfdiOcW7H3wU//Af/3b8wQ9+GD9+/6O4f3gUA2++V+iDBCNm227+jniLuYxuGMJfIbpgJt7WxxwZ+sdpPmZtahsxYv8BNuHmTBqMGSs69pA2IesRuTS/QYcja/5TYq2y67q13kDb/ikLeVb2I7YgKBf1Ks5jcp8FNoCJNL5Nuk1Sj46eNv6Vy5J11NJxIvVeuQ3ErB5YSQO4XXeGoUapEd/5zl/iwGQ/MPkm0wX26Lrg+FS33EyAdpy5prkQv8VttXSuwBmlRKl9ZOliSvwL5F0/IK9F+y7SyNwTdr69PUMvES/ceS4q+ch8cdF85ph19fT0jL6nsUJ+5xwsnTfbG6GrAyrQoZ7BaeOUt11L+M1cryHiFyIjisxAY+vI/zIzMpO79b+1/U3U+TzxvykK/e0yYTvmMQv07L31nfhiijn5qvnNhBJKgV+AwaFNb2ChvuHV50YPHTKTudZQa2WuAi+1QWb+D57F/03IXI8NLvEyPXcBzgLYti7FLWT6XKKccYrJWAxkCIk5IwkRgZ1kwFJQ0QbcI3aYFxjAwALhIuCOZ0GwslxivIKEZWoIAQNdJJOtYHiJMoJLfLV2EdRbJ7GlEiCR8zlKFf+IwWRmZGZU+vpcEOYwrJU7gk861+NVDszQbh8hwS1exxogfFbwa+cZW0A0qK6YZwWuAePve4wRXkxWhOCSbwNpQMc5xnaEc/rsjnlvH6foOpowMHA474wdlvMpA2nMXLdlJkY9RD8bMBMYBXdl7AA//QBPtEdSSXnMZueQhNUgFfRWXnucNu3v7wXNLVk04M0xtqOnR+EibmBUHvYV5BVs7ctN9+/fR78zkrb9dvrQD0OMCMek3STLIJqZYeAyuZAHebHeU6hetQAAEABJREFUX1ywLjF+S3Fq/I0unLNQn5khz33ftY3AtWsH4amC3043OfTkvKPNk6nd3R2cYdn4MIn6sz/7s0bTuyTkf/iHP4h3330v/uxHP47f+73f5/7dMBH3hP3w8DDsr0wNpOJ1gfKE+m/8jb8R/kXHa9euRVtsoekzXq9/+eXdcJP0gI2SY56yoPrtfnH1JJAGFBeV//K//C/jP//P//P4B//gH8Tf+Tt/J/7+3//7bTPw27/9O/HDH/5J/OQnP42PSfIfXH50R9n0/QAPpcEMXzCw7+zsNh1rcyN2Nee0bkW5ZHFcYR/KTrn7bMKwJNhpAyAJ3+J4bzD/b//7/y4e8Tr72eeei1deey1m4Bci0BH2+eTJUZh8nuK72tmnn33WNkPqcrycxyR8hi1qB2vd9CHdmUmA7MPLthH6xOGzYB9BP5GWB5yKuthqb+JxjPrQP5S38re/bxV++MMfkrycNd278GlfA7Ym/hUycLxyF/bxHV8r60eOt9069aT96mPaj29vtDVpeMjJ45IYo+yFzITkbMleZoa+6lzic64V8pXuJXHn8PFhfPrpZ/Ho0WNoPI8Jvj0lfvZZf6f3SvMp7cK5R2RoHHSs+DKZAxxMFpmJ/a7ffNlvRRKRuZap88qHY8Rjf2XoZtA2f9pSPZZS0cUa/F1r7fKTTz6Nzz//Iu7ffwCNj+INTul2OLGrtUbPJm6jS3mRLvmz3XttwTnPSGKPsfE7Lzwfb/PW6iob8dnQh3L+mXfeCWU5oA+TCPXoGPGoD5+l3fvM5ATsAhpLyGNmttK5peOAZMZx2sbCQxoWtCWJjDZtf/kWRmQsZGTzcfn0OYg9EzIWRynFrl/hdw6/qTUjTu4T76Sn4M8jmwzpbZ3538h46TUGzLDzzbPjldkWSbel+OXN2KZ/9cPA6GA+YnCWeEJydIzcun4g/i2ilNr061zKSRl7L5RSsLVl6BvOY7t1xsXMjIqupEM7OmcdW2F/16/f4NRyL6QxM9vYc9YRx2pj4tLW9ZeemOR8tonDeml3LnnNzMs427cyM9tmyURHcJx9pdX+jpWm4PLZNsF7+0j7pt17aRyQz4Te7Ccv0iCN2rEbd2l0jDgcY2nss7/3+/i1b9AGeNlCh550O5eHIXPsZIe3OFewn70rV+PPfvJufPbF/Tg5X8bFMuODTz6P3/7n32tweHIeaCO2968SC4+iv0zOT9yMwE8lOTYf+fLLL+N3fud3mr2+Rqz0j5pt1olPPv4orl3Za39xco+NGa9nYgdbqdiTPJzwdkYer1+/jt4z+r5imlNkZtNlZsFORk6Wtxp+5aBMM5N4vddivbpUNvqtOJWPODOz4VI2yiW4au0avojEHsBJsi4NCxLJ/b2duHH9IP7yr/1KPP/cMzFAi23isr+A20QwNhOPugRlm+lzoSmj1AJ0IS2CMr937z4HH/fj8PBJs+2u1EaH+kEUcevWTeypBmiQwZrGTHFm81tt6wQfUf/CKUm4shD04ae8+Vrg//rXFBHaglDwFx6bHORjxK4i1ngD/Pr5RDLtbYEQodbSaOlIqH02/7DOXOeM9c63KI4Rgisz6d9Bdx+lIIPLus19rZWa+AYNY6NPnYzEkMz8apzPQmaGl/eO34C8ijczm/w2PJZSYSe/noM3d7AlilaXmVF0rgkNbk4vXPB19gqBOl1wKTwJO2XnonAV6DcnbQ5OUhGRMN2DfM2YY6yz/ZzAo9KFJQHIxGOB4xmMnH+EuOXl79muWJRlwtKxtheEKPEyH1zWeW/JY2NcmqULdiIzAQWvAKIZmP3E47glC3ZmCZ+7rm+GaYKvw5jI6CAtKWKB1aHtZ52BpCeIOK94XNzlJTMbjoiMAJTZ8pIPZdwPA69nlo2OUjF0O9BPWZ5zKnXEBuaQkygXIz+D3DGHC1fWErdu34o9AkbAzrA1RCHB/fLu5ySen3IK/EGYLEqXujEwem/wd1Ngkq0cpd3njuT+8PCw0XreAv45J01PAo3FDU68d3a3Y2dnu8llQQCQzwnBP//8c5xy7mCkC/iYk/6PcXBwNfws7ltvvRl+/MIvYX772+/Ez/3cz4Wv5Pylk/Z5b17P+QdgXPD9JRT7/dIv/VJLAKS1lBKZie10rZQuafwJJ7qeYJscW2p/Jsc+f/rpp/HRRx+RAH9MAvVpS07kcUL5j0iq3HyYdFywKfT++yTxfgPcz7vvEuy1FWWkvDw9fe7Z59v8Pisj7dQvg33w0Yfx45/+NP7wj/4ofvf3fi9+6x//I07l/278V//1fx1/+7/5O/Fb/+gfxz/4h/+wld/73vfi/fc/YHNzF5k+bYvqAhtXL30/NL+YXSbN25y4el9KjR02Hw9I4n/3d383fuu3/hFJ33EL4ju7u+j4s2YzcxJsN7OZpbWJd4ltSquQyFB71OaUn0m4ibf2c4Z9ycsRmzLlZ3/nFzKz4RfXBmfFPrXZAk77qiPlMmdhcFHxWTlnZnzyycfw+0VoM2/40YWXX4rbt59ptnT16pXwLcwLJH7Cc88929qeeeYWJ8kHzX68f5kxLsiPeYvzGaek/m6690dsNhfY4A1OzJ9j09Hhp4csFibLBn51K68dNm2g916fVQ766IDPafvqX74zM+RpIsA+++yzod7t64bhOout/c84aJB/68UrZGbzl+DymaLJzD7iX/A2ZLlahDDnVKgtILwCPjk9jqe8ii0sIrduPcPiOYu+G+IKyYMn17V2LOLbxK6JhXxOkn2f+5GF71azZ+n6jE1UZnK6dIKcvwxpu8LbrEePHrWTJPWgbDIz1FlXS3iCPSch8XkXG+rQZ3Bd4dT6zdffiJdffIl5tyIzW6mshKtXr7Zn47/PmWvbKKU0uYnP+8yE3ovQf3wupQYBgRmy2fgpC7H6qfC3v3cFOs+A08abeMVfwGlsV4bKHZTQExwG7IF3i83QaTxgk6cfTglqZBjAkoRbXTv+KgkbhMXWpS8tieniy4Q+bNVxI4TpB867xF8qtC7pJx5xfMbmZoZPzvGvYZh9pdclfRf4rvKVb/Vs3TD00fcd/Jy0vrb3xGp5gsqwT0S2mOyr9xVrnX5mu/0qutBOjcXOLxwSj+fQe+uWfnEN/rfbxrnDrp03ImCzhGMHbNo5nccyM6Gnb7FLXNYJ0rwB+yprwbmVkbjsl9BagJolPOX1pLOA03md3zEbuk2ylMlmvO172JR4rBO3fR0jfk+1oyVXsaZ9ay3frh9YQ1Z4SOGkOmI11Rh29qMMO3Fw45mY7VyJjz79Mr64/zgeH53Qr8b5xTKy9PEU23LpXEHz9es3sZPzuEsi+Yd/9IMwxj3/wgsklIfx7/97/16s0OkCuY7octb3jJjCU1DpdoPcDmUyWNd2W0xdYhfSvaS/+rA84dDL2KFvvPzyy+Ga5sdUPEjSt+w/weMpudFj3v5aKg/nEIKr9YFoZTrSt5SC7Yzh92qc4+jJYcz6vn23wo+3/Mav/1o8SwztamLy2WSnHVWexT0Sv0rJ6GqJvh+ilIpsCpbOJBi98/hlz8yMzMRWT+ML7PyYQ0I/bhb0ZHickCC//a0349rB1RiJX1voZ5e1aJeY4TyZ2eYOLp+lVf2rZ9cBefVXyiIjZrOh9ZVnY7A2kJmtbk1vjcwkPkytHMkpMhkY0Z4dV2tt/uPYFblTKaWdsK/HF/gsrd351YnyVj/S5vgeGbpODfiIuGZuqsDpvTiCy9JnxwiZ2eZ3Lust6fbVP/tv6jITefeNDjs43jkdZ7/MtPorHpWX9ZbgKLFCcbWrBKyt6BHYAIH9MMQSZjdJ5hGJ4CMMyWcHijERhIh8/fjF3S/jgw8/jI8/+ST8MskmcVcocw2eoLUul+GYCInKEIcnf0sCUmUh7fohfFahmQVFdZGJgsZo4xy7gq4V/cmpGlPWybRjNDyFbVLSI/jgyswotTYAWWDrmFq05212uiYO0uaC/ARj3KLuKkH8OqcRhcViQBbiKqWG13p+XB28Pjv3BqRlCX2REQOyFP8KWkcmHQzobEi4ZW74At8jgqyvLh9y0nbMrlFZFuTqgh9Quc+pzordolOJa0HiccJO3IBR8RYT11/6xe/ECyTC9ivU3UUX3//D7xGAvmSe5ITxVnTo986dF8L2Z5+9zUJ53hY1DdSPkowsYCvoNpieEFw09jlB6oxdpLxZf5/X1tJk8vTmm2/Etzg1O8BJ+75rAWzOCbu24Vid0GQgM1k0DmMJ3wblEVsTTJI/xF5ccORLOjwpV9YGspcJasr/jTcIBNeux9bWNs681cp9Tk2Uu321Lz+L9/3vfz/+1t/6W/HP//k/byfhb7z5Vty582I7TTKhunPnTtwhwXj77XdanfaBy4c8CjquidsJAVN92S4vFf0X9GQ5DDMSyt3YQyd70GBAKgX/Qb8mtvc4jfRE/g9J6j0N/0ck4X5E5u/9vb/PSfnfjb/zd/9e/Hf//T+If/xP/mn89u/8LvA78Xt/8AfxU07xf+8Pfj/uc/L+zO3bcfXqQbz08ivxJjy4YXnt9dejYr/KNZDnHq9WpUUZqLMrV/abfrVdA6DJiTJWNurBZM2kxdMf/fgY/d4niVHP+n5mMr5roK4X+KrgvfwZsATl4Xz37t1z6gZvcPLqJsxEe3Fpm+rRkwfQSm6YnGxzwmhZsE/tRdCW1vY1xjvvvB3+6s1zJOPa46effsKbGhbbLz4nmf+kbVxMVqTDxEQa5E0irNN+BhaKHp/Xf9Wp9nhG4ryAH2l3vsr80vExp13aXodf2GePhGEbv79Owq3cxOl8pRR4yFiPDxbIVdOFsplYLMQlnyt8NPDXWgsxaeQk6CmJ873mb+IesRHxqhehgHdra6vh2mJjK407vBGRpy95E7PLZtCTat8YLDg1lh83HAOxyHttT5sWl3UmaeJTp+racos4PqO/HzVZopsR/7bUf1575dW2GdZ2xJeZxISLRo+0VOxNkM4N79IvaGP6i8nHDkmu8y9JUuZsavWdiGSBXLKQn4R6sq90ZiaymWIJHcG9ujLuGMt4xLdn0Q8dic8OsWk/bHvv/XcbDvUhf+KRd0vxKi/bfIOj3ivJqW3WZWZ4+bwkeZp48PsOe81f+pbs+dp/RUDW3zvWn4q/TywsHfyjeTa9T7HfIWqp6PS4+YgyGemzgo/MbIuv83XMXeiXqSznoZ2qB/WvzJVTBa/4pUf7k37r1IF9bXODpWxKgQJwWZeZiCyRyQgXEY6xzw5vPSx9Vj6buZzPDZm6dLy0Ob9g38xseFbIJXN9bx99wFKZyZ/3ltLrOPl0PmnzWdzSninPC+jqsPmC/hdsLPtGb8HnJnxlQmbB/Yo1YIoS2zt7wH5E6aP223Hj1rPxMz/3nXjl9W/FxSo44HifmPgkrt+4HSXp0w2x4EBuEYGtbDNP5U6ZTPHFl/d5+/jDZsPf/e4vxSEb0QF9np3Ow176wNB34feq3Nyfsa5dcABxwYZUmy6lspcKpFAAABAASURBVL7MWA9WjWZ5XuHTyjQzQ/7PiCWC9xP8KMsd5B9c6lFbd52s6JiqFiuUo/dryFanrS3xlxG7O2PN9+9TmDR2tcSCNXQY+tgn4dX+ncexmRmRJUopUUtBHthGZMNn3YRsnTczwxPrbcbr6xV59xzMDX2NiTV+m4M6n0cSaw9G7rAx8W9GrOB1xrzBpY4LeAZix23WI+3Re5rCeTIzMrPdF2iJjGj+AH7LdtBA3aavdI3oHHYjk3FBI+Bz1/XgCeSLwqkbWGO3WOutXxEzS6mRCa+XUPFP2/p+aH7ZE+/n5CnGJHVZoKfruqjoYFNa57P0C9Lis+0rfFiwTrB903/TxzpBfiwzM+ybmVFLQRfRyoyQ9fYc2IcyNOYKxcUpS7YAYrAS+cSCEYyy/ohTMJNog3dmhowFl5MaSHSaDWErlGWw0Ghsa4EQ41QQCi1AOrHjWnhyjaFNPFufECsE+IWKMHsE3tU+StbIKLGZQ/oyS2yuUmqjfUnAUEHTNLVdrgHDeZfMY+Le5mHcpv8A/mEYojCXJw9+2/8JrxH3SGJeeOFOXLlyNXr6qFDBOTMzBhcvkobCAh3IzdNn4YKFTDjDUc6BJUYSWQgMK4oSieITPrt+xg7zjMXjPkHkIa8uj3l9di/u3n8YxJDYYuHq+qGx9xyneC78eyQBGoWGtCRpeJ7TOBfKW5yAeEplQrFgfoPJ4ZPHcffel2EC/DInhS++eCfcvbuAHZ+waMz68I/4bO9sxYQxbA1D7JBgJDP2GOg2Rq6sNKQtEgGdzuDygFODCg8TznSLV03it95gsMRpnUMrE2eAt0c+s6EPv+Etbo2tx6mW6MmAZHIsPoOcPOr0JpVuBpx3Z3s3Xn/tjXjh+Ttx6+Yz8dqrr4dJna+/1/3usCDvxrPIQjzqdQ/dSe8t5GKyvktCLG7vlaXgT0bOSfpdlOfIbAt+t+G/x2FdwGdshvb2r8Q2etgl2VHvgc02iIwsNUrtKEsE+p8mvAWwXRqS9h672SZpEvaxo31OCrc5JeixnRE5X6DDJ2xc75Hsfnn3bvzpj/4sKrLphyESGd9+9rmYzbZJ1B7EfU66RyLSkoAwMXaF/LUvbWFF3VM2XZ7wSYcfL7pGoig/pVZ6B75w1oLx/v5+mMTfvHmzPesb/TC0Po4VCvapHLQ1763zWZla+lzB67PBV1wbOmxzjO3C5t5xTpKZLXZY77OlbRsYoEV+tIcF8pEG+21hg947j/HEfs8//zz2fRD2NUl7Soyy3r5ZC0F7GWil8f6YU/LMZIO0jVniixnBI+OvxgcfvB8msyOLgPHKeZ+iF+VnHNO+lZM2W5CNPAo+Z2Y4p2OCy3v5Fpd18qWMLK2TVvkQN92/+qfNSfcWybY4drAb+x0cHIQ6d7OqnBfo+rnnXwhxZ67nfv/996PgZ76WP+J06sGjh/Ecbw9eZxPsx7QePnyAjM7YqHzcEgxpcPw9NuIn2M0j2l947vl4+aWXYpeE4Son5ffZRJ2yEfPXlOYkIcabY2RiQua9fzRJGPCXPWj1i436duAD8qmcpL/vBuJyHyfgUobKTaYt1U3iOx2Lv/K5wZs0N//GFE/VrFMu+vYrr7xMsnvERusJ8u5DGfvLK6VU9FhE2ey5YpfKTDt3sXfOUkoItiX3dlanbqgzs42fE4+y1PAQZEFccNwwzJDXRZO1fKufvutCu5f+yr39zngjeI6MrJPmruvhuWPOijimZn/ak3arLVxBvgtizjbrh6Ad2S5N4qjw4LN6si4zm88oV33DcoFvWDpWsL9JnveZ8mTCe4G8jkKbtj64MhO6SgPnEaRZ3uQrMxvNHbzF5WUf58vMNk4aMrNtgtSPdNgeXOe8sb5KrOvRe0SGePVZ16YlPC+AWgt+uBvKV9jbuxrGul/5y78eN4jxW9t7EaWP9z78OB4cPo3D47P44x/+KE6Oz6OWWWR2tNdI1N71Q1RofcgBFa5Be8LzU96C3I8XOVCCmfD0to+ImvzPTvh5cu/b1YrfGP/lyeRYOXnfddn0nJnY3VNsYE7yfcHcGRX9dB00EF3k7YJEPVkbevQexGjfoJonPeZAUnyZGcpI3ZZSGg7chLpJ8sDXAT33GX6hXR+coHOFrCbW0ABcX4352nQmxAfAnJAQqSAioI/NBP5UuF/yRm3FG7aRkvw65tjo5MfbplWwz4gFuUnhHcG33nojfubbb7P2b8Uevj/QOLBe+6VRQf3uUL/A3rQP11Ft2PsJJvQL5bUB6WT6aDlABDyO4Rt5/Z/H9q+NQ05zDl4pIqFfn1uRK4EyhJEGy1JqsxNL+1lnWWvX6jfrc9/3sYHMtbylKTNDXVV0VpC9ZWZGZrZ4EVzW2cd2Hplfvfx5yFzjzEy7fAUjttSBO1CE8zE4Jmj3WXyZGeL3WSgmyh1Gm6U2hSmcKSIu2CV4gv30+DgUVqmlET6nXgNbkVQXlNthsBq87f0wxDbK6YchTCYOefX7kFO6+yQUD9lhHj09DsFX+8Ipr4FOAGnIUqLUGuIaSHZ6aJoimbOPUmoE95klskHCRNcEXhhnnYroEXppfQOH3gnrxG0prmBsUVHgH0h6atdHUidNRywmM+pNjDrmnhN0IzI8tTGBGwi+4i5VWiJ0JGWhA0RmSP+mLLVGqbXVddAU0LjEgTzxdK57JNWPeQX+8NFhfPb5XU4034/Pv7gbX969T1IcofHt7O7HSy+9wuvtW+H80jYg1xGjPMd5DLBLnODw8HFMKN3Fz3oXR51DR9GIDHjbJJLS2kPLBQvDPkmXbaec3l5wCrW3ux9+e9YTKefJTORbQ1yP0dvnvL5+SjLz0osvhp+FNmF1DoPoiANrSLPZwJgSieHVWmA5w7qJYCENzndBML5/7wHJzZeRWcJE9kVwMh3JwCfhKaY0FeSlIWt30q3DCyVrc+BDZBeR4V+2fOutb4U/a7hCLtJ0xGZJnC5Ujtkl2V7Lb0byvB1ffvllGGDVV5YaFT112EHfD9C7xQKx3Uqfrc8oIT2ZGSHE+powKmks2n/D0TVcmfajD4W25xjxCDPsS9giufc5IiOzxo0bN0mILrDZvcbLzZu3CIC70LkMpoklvI04ca3MQaB3bnWp722zaI/o/+z8FMlP4WUCoNzO0XWlv38cyCRbm5hjM2fowU31CpvMTIc0uWrTgvhsE4eNT/ENN0fGAmXxLBtA57dt0z8zQ1kO2GjHnN4L9hekWftUp9qguvI+uOx/xJskk8r79+9TE6GNCfv7++jETeHUEhf1ageTFk9bpNOF7TEJ9WYsoTLE72+kO5fJ24IFptYSkEnbPDxxnxED5sQz6bC/NMhrRZ8mbcrB+QTpt69t8izNBTvdYiNgne2Z2WQgXmUtjS5O0nB8fMwG+7TFUvFWdLnkECAzoSnx8b3ohh7aFixQq/A372fYyRPs2fjZD0M8JZnexZ7FrSxfZCOdmXHKYcYSXSoL49VjFno3EPIlXW5QX+YNkQvqI2Kxr6pH4vcC359jIzd4c/cWb09+7md/Lt7hjY+b7ZIF/58H1EVXu5iwPxMKoZaKfe6Eybj+uiRZDS7nkrcVfMmzNGaCAbAtKCv+MkNmrhPC/pV9/HIrCmvJSCyZiBcraSPZWMGTcvZU3zn8Yy7nrBc32SxqF9I0Z9G+ACo+7NrlHLZZXqBbPULZSFepxA8cyvolPuXHzyq8FEA9yvdAnDeuCjNk7umgGw91OjFWu7/AlnyWd2Usr6WUkFb16n1lrszEr8+xtWVoW9Lll4b12VoLCQJyBWdwKStxiT8z2+l5BYd0ybv0fxOsm8PfChllZpu7QIN9rNuAtGnb9hfkgekQT4b4MzO8vF/TX2PTx3EDMhC2WUP0Ce3LfrY5v+OkWzvXLuXRNUqs0iA/9leWgrhl2Zj8LAcKf+k732lx3D985nr4Jz/6SXzw0adx78HjOHxyHO+9/xEHET+JkhV7JB5GiYoNiVuaHrP+dX2NJfZ5zOkwxBNHd1ryiDmRUkYUjQB92zYirxfuPB8FHFtsbk2yT08v8D/foEzYYQllJp3K07LJjeiqnDawwkZtUwauM/I59D0btPP1GoNuMpMpiUYwrF7svxmfmcwF3csx7rPuz4at0M9u4ou72ztxSt4lrRP+EMAEDiFCnPw/S0hfLZYZC2wy4XZr1kVfp9ie1eA2hhrRF2QQwjKuH+zGL3/3F+Kv/Mav4sND+8jIHqffs35Ashm4YUAaPrmNfZp7MTjWV8Ue9zj0u3ZwFXnthfq0r2CPifmnRutIHrNqCe1Ew5J4YFzVXyb40B5q7YJbYGK+bLzYtiSWaFve22/A/pSt95nZ+tsWXJnrZ/voJ8pjhX437ZaZSc/4Cn9mNrrUh3M5JjMbDZnZ+n7zf85rH+fQ533OXM9rvfJi8Yw2Et4DsI4e0Wtj5EVbQFGyS07J/BznEmNUmHOMxGCtcJxU51HA1q8wMBmXiU0Zl0Zo3RoCtIVXR7PYwmhmJBiZhaBzESc4g4nS3bv34tPPPm8nu1/yqtQvAj3g9M7P0Nrul4QMnJaOOWLBefLkKAQ/x+zip0N0ncZQY4tFyQRVercI5I5ZkYA0ZVJZSkUeU8wJyuckGp5ii+fd994PA65jdzGinZ3dSGi1n4qYHIvAKvPgy3F2eh7S5xezHjx8FJ4oHp+etN8V9V7wt5AtH7L433twv32cxs8C3rv/IB6QuC4hamj0jpw+P4xz3pOVOsTpyQWOukCalSR0H2ONRu8KvXSliyt7V0j8D4LhIf/om1P3Pq5dO4gZylzxinmFod66eSOuX78WtqubC3be66TjPA5wEhM063zFf8FCK74R5pSZz5kZFyTzH3zwQUuAxfErv/zL4emSSYvJvXZQsKi+75DQFLUW6BopK7TMkPXI88SbgSvoZgu9n4Q/V+cce7v78dKLL8fznKZdYaHNzEbrtWvXWv+KQ2dm9ASuruuQwZyTChP0L+Lw8ZM4fnoSTw6P4nt/8P34iNMP8QmJ3rTTmySq2kmHziIytG03WCcs0h99/EmoyyckdjtsCtW7upZ/S2WtfXh/fnYRXpkZGLS3jSdt3AfLJUFkhQAn+iR0dyRLFZrdgGl/WWoUggriDWHF//gXm3ppPISXZ555Nl55+dWYEXC3OM0+xwcHFv09TukzSyQwNnuenLoFwsyMUkqonxVtJhDHnFRqGybZJq6bMYeHh2GifHx80uSZmS0BYHAMw4C97TY9VXiwTnzLy6Aln9a50B6gIxdUqdjgzswmlxX9l9jfHNrPsR9tyXGW1onbuTIzHCvt6lg633vvPU7w7zc6/FKTH4vYZnHf399vNuECPyMxNiaZRB6y2VImvr3woyvyvCI2PWVD+OTJYbNb8e/t7XIydQR9I/wuQtsdiXcF2x1mPW1PY7MA2P9Z3pDIr8F+xnzWyZM8WCc/1lmu4NdSXoTMbDbbY7eZ2QK6Y27cuBHyJD9rOXSRuZbBCt9zFBi2AAAQAElEQVR2PvFrj1NGbLPwfc6G0Dj2LJsaeXNTcczpsMmEP3d2yCHGl/RJYtMSfmZbs/DwQF6OsG3pUob+NGCirHM21V9+8Xn09H+GRHVCT3c4/fZ02NfpD9jg3AVfLQW/fC6uXrkSjjWeuOA/wX7czEMeOFgksTd5OyGe64/GxSVvKlckDrgD8p6Q97KVmWu5yP8eMXZ/f49T0T10vRPGo4nFSXpnxLBaCzFkDWe83r/K2yXnv8GbmpfuvEis/qytGcaniq02gCfHq4NSKr6xA+7dUH7W2Za5lrfP6m2Gbo3NC2y1A4+n9t7XJI7hoPvYXY/fVtoIyGH/oR+a7xRkJIhHvanTzIwBP1L3zuGc9vH+mKRJfxDEq17s13Vd2OcEva5leRJPnjxpsXKJfg6RefM1BGq/DYg7M9tYbUZcjnes67Y2IG3B5Rjn2YA0ep+pJqPhmC7xW8+QZpuNX/jxJFOdiUden7Lplh/X5qzF1Cq2iaP9MISbpo6YOyK/U+xCuc5dX3ju0FEpGcrSOP/mG2/FW2+9Far+j/74j+PDjz4K366fszYfn5yxJi7ihAQYl4733/2gJdlLYu05m8MVgxZsxGbE2jPijPXiH3heIrcVh2Q9emO2mPE/E9ceWQ/Qts3BRD8M4e9xD9z7cT1MudmLchh5WC2mZrtd18VXdfi6bcYOmSilNNllZuuTmaEeaims4ectrlzIO7Ld4HC898FlucRfZv0Wa+0iHj54FPPzeRTwFNof8GapXt7zyD+cOGCGO/t02GYPPysEtEIuQ19jxSHKCHRo5fToPLpYxZWdGs9c243v/sK34jf/yl+Of+k3fiWefeZ6PHrwZZydHkXPsfcpOl0hT7LucIM5IYMFifsKOWZmk8UZm/k5vsJj84Ut4w3y1jZ20P8w65HHmj55k1d1AfstDl5A1+k5ekVfrrkJL/pTBw+w1Po4JjN9bH6mrSlD8dgmXsEOmcl8pY2TrnPwrtCReul7aVm3BZdjbRO8F8S5gCbxW1pH14Yzc02Dz85nm+Cz8aDDLjLXfZyvcJvIPNzZYZuJkVvnTzRubw0hsNnLSIyD/4UGLNEnl44/IxgNGOWGkM0kayEPzktw6WPPwEnCtIXhJjNMToShb7FQdghyRlIp9CQOM5Lgnd29mFGXWTBS0LC6zC8WcfTkaTx+dAg8jke8ErqLsT0iMX1MwFHo3wSDkG0uNp5k2WaQ+dzfnSYBPmFhOSapuM8Jjl9w9ETOj4d89NHH7Qtr/qEIP0/7iHkWGGqplVOEk3jICbxJ2gUOPScpf8Ki5dhPPv0kPvzww/jo44/iHouSDq7ilJVzmcTYVzqOCaxHbAwOSQaeQsNSw8Vo5bnrhyilkmDfawk4cSG2t/dYFHaj62dxRnKXUZHPLgnAeYzIxiTS09+IDOW5R/L1LKcBd1h4rpP4HLKrP2LhPSHJGnG8zMDZT8My0IUJta/YvV/gUMKSpFzjGYYBHUzocWiBYobOXXA+4xT7yePDMEi9+vIrnBJsI5sHMbqosyA6Xjso6DsT09KjIlgka8O3wIiVzyeffNI+N/2ATVRFxnsstJ5U3rlzB1xj67vDyYL1trtIzHHoUgr0Z3M4FyeDswmLYJunhe+88w6nwTfanI7PKNC5G9pBcIlLXWSKq4S6l0xp63AW6aNboyEzm9PqWDqhibL3rT39f7R+ykxYoVP7pHSW2k4hTXRH4iH/2oDM/HM4xeecjreDdM2xi+vXbsQzt25Tlc3ufeshjX0/xDkLj8mYScOMDWtEhvxv6F+gT+kVt3gXyD3RiXp0AXyKLX708cfh26meAKSctvC9Obbtc3AZbDaLtPY7R/7i6Ie+BdkBGzGYKnsX3jbHN3jL1C67Zj/2FaRPsK+0ZWZrF88WMSAzG24/q//uu+82Hfomwo/5ZCYJ8WGrM9EwyZZu8WVmk6n0alt3795t/Uy2XWgv2FRqu9q7fCjvbeLQSAD0lfFv/uZvhvP8/M//PIvrTkvizwnS+r34tRfpRSyNXnmRXp+9l5/MbLRbd3G5mDq2Yt+OdU5L9aSMfVZH0iE8IqYZi/p+CDdl4re//cRjKe732Og+wa879PYZcU0dancuegENu/jSMbFae7vlbzLv7cYD4pdziEccZ2wu1amfS33zzTfiZU7Bb926GbdvP8OJ1lY8y8Zin3g8EKf1970d4lCprBljvPLSy2Fye+Pa9fD3u68Qd5LJhDl2ObFJMBlt7oFjjSx0Z8TdI2KmMpUPZaAt6sNXruzjn9vEmj4KNgoLscB+7TOxUGm/E3paEcOMM8YXDwj24dPEQjxvv/12fPnFF6wVR0Foi0LCIZyjd8crZ22eyBJZS1vTLJWXbcpE+Vxn82OZWawKcasroWRy6HHSYktmEnOx7a4LX+8re2W7wM+2sOMVPGsDI45vvXhKKV/FCm3QeZWJY+3rHK+++mr4cRn5tH9mk2Kz5RN0auzKzGafElgvbct78WVm6+ucmdnmm9CBuAb8VTpsU+76jnW2ZWZkZmwu67x3rLyMxDWft+BNHK6v+pr6lH751mZnJFryYf+DaweNludfuMP6dYZeMBKQmADaZzb0zZf05efZOMr7wcEBm4qj+OLLz8P19QHrtD74AQn32dl5zFmTz7CxLF08IAk9w447bHQO3uVqgt+R9fG0xYKsa/6VkfPt7e7GUw7lZh18QsoET6esw24o5evs4qwdjD1hjdbfFYf8Z9If/LPtHvwTtrlo64882l7Qa9d34Tze07XxpU4z86v1jMFtDVKHjrNfZlIt3RBEhThNOJ8eHcc0Znzx2Rdsbq/GwZWrlFdYv8+iq9gmOp2m8SuZehvkBELFdjtomg0Zuztb+Oqz8c5br8Rbb7wc3/n5V+Kv/OVfin/1r//V+Bv/yr8Ub7z6Iqf8Q2z1NWquYmtWY2erD5PrGfayIN9RX6UkfM8bL5AZ8iatHfZfSmnyOOVg0fW/1gL/XWxtz5pf75Bwz2ZDeDlO2Rp7TtFdprJNdHbW3u4co485a9AK/xH/BJ8F/M5TsXVxaOenxBNtz/tNP0vHCfb12XbH+GxpnfjEK9huf8vMtS7sM2ets94+met6n613Xv32kPxT25QX6+27ngd9kg9NKGVFzHLegvxAE5tyc1+WGHSHATtQRO7y/czxQMKFR8aIAFoCgbFqpJkZEri/vxcHB1dj/+qVsK/97G9y7QJfao0lQqxdjQFF9v3QDHQC38p6AqTJkt/Gv0PC+Morr4YfAXjzzTfbl8Bee/W1eAHHvfnMrTAxe+HOnXCB3MDzz78QzzxzuwVDF+J9TiA6jEEnXZC9DiT1zr9FUiG9Kt6yMq+0WK9hHBxci1cu5z44IGCA4xhD+vLe3fj8S05QSZY1iolAuk1CuEvQd64WpEuJfljzVeBT2CReFTwDiVGWSp9ZdPTb3t5BFrPw9b3J/ALZ7+7uY6xbyCoiSx8X8yVK6uLG9ZuxQwI+sON9wgbkww9J8O/db+P9qMFN2iu4zzBif03DYCg/0rW1tRUG1yVysF55+9lm5aPxzDEuA1IppS0wwWWbde5o3bicg9dF2I+KqCflN8MmVhjUCFQMqqslSiROO8NfV+1+wcJ5D9kZPMUjrNB3YS4DrYvmyLNBz/mkeUA2FXuxtJ/0qatNG+SxGdkO9Sx/L7zwQtzBHqQ5M0lGz0MbsU7+/PUOf6XEXy0xGdNRLF00xCn+Gbox0GXCARCREZeQl88TuBO6SqkhZJZ12Z7hHZ4KkGlwWhCU5qF9O36KjFq7mDGP9tbhY5bWBW0j9iS4gfAjACCOx5xmVZIq3JcTkWNO7z5tOF3g5GvB4i6oVxdjwUTrnNOHzAz1o3124PALdMp9xG+lSZvweYHushbSminOSRLFIYhT2eoDyqjAl2NnbJ4HFtXgkgaK6LRtdGa7z+J3vHKVPsG5Nm3q3fm1IXmxr7HGN0luim7dutV8W7zqyvHitq/gOHFJ3z5+Ln0VvTivgVjd+pvszqm9d/jiNd7o+Ln/iAnb2YpbJJeV05vPv/gsXnv91RhmfUti3OSJLzNbkiCdPfJzPmlwnhl2L9iWqZ1EW+Cd374bWcmXYzKz2YHP8iIuZeOzfqlfKRN9Qzn40Q91NtFxQ4t2Id8/ZRPy6eefhToutYT0yKexb3d/P6TpAF7/8Ac/CN8KvPfB+/GDP/oj3nJda/6iTK/T7peE3XzI78OHD3i9/QUbz4/i8aOHLdE5ZkPG9K3u/8/XmS7HcV13/H/u7e4BBjtAUhItAtwkOXYqimxVuWzJTsmJHyFJVfwGfh9XHkfON6csOx+yiLItixZFi5RICsQymK278//dYasQfcgUDrv7Lmc/5557GwNe8Yk3eRjbwDNyIj/xR4yCk7HIhrz4BbzyjL2Yw3jyBnIC2K7oyjJwoLP0ArXEF5OKLVZ4LhwGSdipt4c2o1rrLiAmPtlOzjfohvx0985d4SefegOJLuCJNaduasEbtICUkiJC8MM4nrddyBz4jddgB9rOTl3suHiLSI63WVnfoPWLX/xC33vrLXF6zvyIELIgL3TqF34yd8Ewd0710ibagJxz8QHGoRf0Q5wxjmfku3Pnjq5fv154RsfMgVd0C1/on40tz+iHPsZERPEDxsDL0I5M2AgeR/ZZ9BIR4sN86DIWWaDHfO7hEeCZK33wCe7t7W3Rznz6ZHwXPplEHp6hGQqxVtfOd/zaCPOTx3UuQFLy+lDWow3H4CrOd73O4icPH37mHPdAf/n8M8fT0gddZ6XIQydslvqUbLtWUwrusF9Yp3UgjRTG+8jrM0U+b32giW6w+zVvOomL5bL3miSN6qboCxlG5mXqjXXrvEgePHbONZliV3TW2g8YFxHFfhEh5EdvwNBHcdnY36AbEcWG8odnX8z3svgRemIObSuwAP0KOq8BOzt7pr3p4vPMJ9KtNrzRbexXZk9z1wIFH47FZF89c8WXdc59cn47oA5znLx+95beeO2Oruzt6Ohbr6hJUh2dKhfW3WJqPSRlP88cTzlJXFvXCGPXNXVdKVun6DAiijzYlziozU9EKCI8JhV9rMYmy7mQzANj2Bg3XhdyTrZna/7n7l/q/EVR3Vm3UlgvfbH1Mx844Af4WpFTxmQZkw0CHnI9dsQu8BLB3K7gxJeBbJ+gD/rM66w47IRfD/dGa5odl6I7xkdEuWfOABGrNuYN8+ENOqwzxC9XeB747ZzHzHXBn3Mq8V95/cE3eJY/jE25qvWVi8mnPtnldG1hxU9caPKFuWW70HwxE5NAGD7/3t7Z1Nb2ZkmAzai2QpcOBO8Qz05dHJyUe8ZmK6C2gfi9t8o0eE4pe3znYFp4BzTWoU9MCCqCGYViVK5h5irP37TTHfiVIcmGhYcABXhmMbjqBZp75jAX5ezs7LhgvyPaDw8PXYxfK0XnyIkHOixyR0dHZQyLyat+fXrNi/COEwpzD33iQ6ASkIrkn6xk/msHUPlYcgAAEABJREFUaKoaLe0sUwfAwq9IWwfKzCfx7Lwp8KdOCBcOYgxBEWcxFBFlF+eh6hxgZ34t9vTZcy29i43caOoTzYlxgPNiuiivy05OzwVeTm4eff7IpysTO35tIzbqut74Ju6fidedv//9R+KkkUIzIvxKdqvQ7OxwyNy6qGVRYiE990lJ5SJpah5J4tk6BgY+mfO5T4sIgFesF75URR/tzBscKDkgCU7w0Ycj4YCLF4UgpxMUEeBKKdnOh1/zxQkkBfD9+/edZD/zgv8IEqVIZCw+gy3hCz55hgZAG7TghSvj0TUyEpgvlW9I79veW+W0hF8N4hT7o3u/F5uRQshJAb0wjzngBRdX+rkfrrSBewVd8d3O+qdfwkvD9ugUEQXgp7KvZBYcj2t94gcsvaGaezFu7Ttu8lT7VK5V1SPlauSF5rE+NI9//vSBGDfjdMF2W3ORPvXpztJzl47LyraLCBHYnCjgoxTmVY1fdk5e546tpSrzkFIu18YbTu6BpflY+nUlsiMT9qqMM9sPuNaO12R7oYNQFJt09qOcKlXGic/wxmjqAn3uwiLlXOQ3Q4oIMTciSgJbml/ws+hzjy2rF7Q4JQAXuIlrgDEjx6hefOCJZ/hsvKBtbW2WwnjP+eCqF1JOJPETitM1b6ZZYPE3csLdu3f19tvf097+ju7eva133/2Rvv/9t8zr0vqZuaA+91utP3rhv+KYqgUteIMf/JjFETagjUzO/ZYvWS4JfUrIKMfgvAC6gH/GF91ZB8wDeG7Ru98gyR/0QNve3q5jYtM8dTr2iQkFd+NFqrG9kId8EhFCfzP7wxO/ERpvbDr/tJLbv/IcCmoORtDzDectdLPnN1zYl7+tHhHOyaeqrfc3/Jp+24U537kgb6xZ1wvbkF8HcThrZB1XOXlzv6Y/ffxHLbx5O3CBfuVgX4c3XhXjmc8XJ2/dvKmbzqGv+DR8b3dXdd2YpWT753I/st+OnbvX18fe5IxLm5ku8bO0LpBf/kSE21ot7SvJfpdStj5n5dndjoW5/a6y3rGyvLZMaS75DzuzBkz8Fo9T77llyfbHNedp/HhunXFNxhsR5i+KnXkGsPfrd18vBwQb5lX+9PZ1fKByHACvHt7Qv/z857bTln3momxqsAfzI0LonXvsTr5nLjxAlyty0oZ8jMG3yH/kYpMT/sqfQuWUftd6ZMxlnE/9doI1i7EDjsY+goz4O3S4J06Ga0QUveHDzBmu8AJPzGE881mbwQ9tnukHP1fGR4TI8fAEb+CDF8aiB/CgR2zBHMa03jxBM+Vsf0i2/7qw08t+A7vv2AXvo0ePy58tBfe5N3j8+hL36GfqNXTXh18b+Pq8NY7sjB1a59n5M9uXnVrV+x8Oc+bORe+9957Q4b79lcO/09OTcqJdm9mNnLRZV6p86r3oFspNpTZkf0jKkYWfEN8bG2P7GjzL/teW+65v1bszIslMKCKUfB8R7q+EzNi3ccxGuM++hn5r09vyqXqds6Y+kZ07ljoXZIzlKtM3IlDqwvJeTOeKVIn/kt43OnfOj0pK3lXwKy6K8A/4uarc+x/fpJI/iMufvvd3eu3WkbbWa12/uq/Z+Ylmk1Od+W333PXc+qhW70OwMB8bPoHuiTnjXV9r/HbouMR9Y9/qHJ/rjqGkKPIh/wq68lwTG7ZB7/7W8dIbXwFvqhgXwbxKdd2UXBnWl1VocbPC960XQPJh6/VN/mD38/OJ89RZAe7Jd1KYXlViDpo5Z6WU3JaNuzZu8Dclf8gfaOOfgB+L3cgJPNNHG/OByvxzHdqwI0AbV/rxbfx8yzmTunA8Hhfa4CS/DvwznvxaV1kj629t1Gh1X6uy/VNIOSX+w5qZjo9PHFCcJniwk2TK2Ulk7sQ2saCN5F3Q1taGi+M1hd8b1nWyIK2T4oUdlVdFrTbtqNteDMc+ARv7Ve2oqYWxUCzKJFhhkmBCgAMn8MZjaB+YxiEXTphzOyZtrYMWb2xtFAKqs2ERDMXhsAD3tKEclMpfreDEtLfhEXRzc6MUepwecOIJXdqg3dtJcpIu+Hu3J8cKE5u6CH3qndbcBYkomKykqYvhs4uZzhwAExc9Zz7tfeZXUxMHCMNaF81nZ1PNXChPPY6k29u7SDg4jhWoFJUD6UKfP36qJ89Orf11zmxUNWvKNlC9Ntba5rYTyraO+RLIH7zYebH4lhPUNZ/A7HrnS3F/7FdNc/PzxZeP9adPPi4LMYkOx0BPCxe7BAvOMHFhjc5pe+JXc/AzceADyXJxGoHOhgT4iV9V8+qZE2PeHGw4WZjx4sxzb7gmF+fidKl1Apr5eX1jXd476L5f9zEvO8HgkODFxvDEZofFn4QOnQOflqWcfXI/L8GCnijsp9Y7vPIMb1x5vri4EHxnzwEa6yoinAyX9tlz++miLCzIQd+tm7d1dHjLzj6yg9d2/nWPWTrhjwU/K9yd7514LEfOIdkS+PVwz7PUu723n3clwCsHEvg7+2DvJA9/QM6Vx8lxsmacI9NaFMgpeW4vxkOzqdf8bGfrk3Dr6cVS1F6PPn+iP99/6HGyLbfc14rX8uO1dZHwiCnsteZkTkCnWOGtnPA4GYS+XU34RK9QuB/ILuTNpmlKKeVyjcjKvh/b1wAKDGy160Ue+7BYR0SRh1f13bLTwptAFsOJfX5u3yeWKQAmtgvjc1UpIgogK5BSKs8gwnbEJrrHPynUKTZow8/YIDKH54V9t7ctUja+JMs0E/dz+9pq8z/Vuk9fUk5ls//y9Zet8zVNvdiOXSyxoP/43XdMttf//Pd/eSP3qWPpmQuaBy6WxtbBUtevv6Rnz544qT/3KdKx4USrDdqe50kTxwc8w2uyHAtvqkPJthiLK98RoC17YaQf3oeFAP/gPiLEleexi82RfRaoMnjWVNuXevsRbft7u2KTv3DeO/7qWNDdGG/qYP+KIqwEhWQ486lQsZFza2ff5PsfHBi84hNRbEH8tM5n/DrVd77zHWFTCrkbfvOz4SLl9PTUsl1YD9s69AFHVdXmo7bPjXX1yr4L6VrJuR042N91AbrUfDbV7s62ZV+zH8x8ItZoZ2tbHiZOLzf9dm/p3Dz2IsSCNHO+6ux0C+cnKSnjg50jyUkCHyVGl+7jVLpzELSG8Di5v64aZccSc9EvbZ0Lq5lzLMXQxP7XmlZEiE9EKFufG153+MtGp/yKjefDU4QzeS9Vpr/hHDb4XkTYX0ZKvvI7xAcu/K45t2bJbdKZi/ZOvVJd6fDWTW1sb2nfhzDv/f1Pi12Idw8tsU4ccB8RJT/xJmVuG3a2K3YaaDInIsp8+J87hr7wm8mnT57ZFls6diGEHG+++Te6fftW4Y9xzJs6J+Kb6Bc59s0vbfgV/lVVlWrzavQlH07su3PzwNwBB3mYOAUHuiHmyS1NVRWZ4Re7MA95GMcVOgB4oMM48G678CAXsflP9sujG4eiDRmenz7XfDn3IdJSyT6+6bFXr74kvn+ys7WrpQtnvptF/nh2fOw4/MqHRefWTe+DkVNV9oFQ0r17H+nawTX73FLqbZ2oNHEcLmzThf3LbiFO0NeaNX3y8SeiUP/Hf/4n/fgnP9HBlT19dO9D9c5do8jatZwbIe3tbGjWTnX99qtaqHWRbfm7rMW8U0pJV23npqlKHq6dW5ft3O3SwjkpIikM+BNjAdlnU8qqfFiybMFBju3V2B5AeG157c5NXdnf0clXTy3LVJXfqFXWS+e+3vWJUZinVtk1FzL954cfChkvvDBMO8nIpJykFMLGvem0LpDdo7HrmqXjvbYO2ND+5Ec/1Ntvfldvfvuuvvvakb5951AvHexp7EKaeFtMpuVLofxt8YuziRaOq+gl1lfkxgfkIMVXsuXK0DWP0E2mD83O9DzFvIRSymINQg45Z3eO5ZRS8d+qqkt/L/NuQEe9he09OUcW/SOvZ1Iop1rymKUL/Kk3HeS5k5NTx8VzcRhDG76JHfDBAdBjSiH4g4eldQZ/wIINRVh9TV36GUM7YyJC4OvNTG07A+Bc2M7A0vptnWfMVPkh1ogh8hsxuLm55XZwLIQPyDIxj3Gc6KMDYIWjt0o9wLTSYwc9i3S2cnqFSJwQrurKiWDTSWVUoHJxTTEiKxWGFxYG5rcorp1oMVBlp44II+8EwwszP3WyqOvVSSxGhVkWV8afeTdrru3cnaE1dSnnrJEXpsb0a+Prnbg6Cw4+mOcKXq7wKX945r9+ppBGgRhg7sWXZMh1YV6HuSgZnlhMZ15IWMCX7s85mXYSjswYxndW0Jl3W+eWYWInmDrYl46ISJVy5YXB0NuBzKLnVopI5mb1s3DCW9FeWI/bah0kDz57aAc6Ud2sG8bib4LObdil+7hfGveCey9GLFq8spx6gbl6cMWJ6EQP//K5Rg5K7PT8+XHR85aTWURYf13ROTpGB+se11iPnDrxRaxbt26VU370z0LAPJwsW98U2Jz4olPG3vTYumlKIcuCAR5smxLy9YXOwrZFT0iLPYGZdc7vsBMgJGzeVkCvtf1YBOjH7iwejD84OBAFAbzgzNCBBuPBDzAe2hEBqSIn7dgQWRnLHDpX+o+iq773wuniJOeVXXjunKQZJ6Lj/wH0txongTuVgA5FxItn+0rKygb804Ywyl4hKTHGEBFlbERI7unsJPiAL4INRpOIKifq2smSNvQzsb0ZW9e10D0x0jmJyR/aC37bLDtpZ1/xUXBFJHVGQizPnERnLnqWTl60AxJ8qHyQrzMjwMSL82VAp9h1ab+kHxrZOsQG8IQ+6Dv3Jo7ijTEAOC9DIeR/sKkvYnHlVzymjiXeGL3s01BwYr9hDHQZm1JYpZ24WrHCN/AjaONbjx4/Fpu7e/fu6dz87/oEjCJk36e5yPLStavKOVl/jf76u39V8PzuP36rTx/82fM+Ef/ZE4UNPO3u7nhsLvxBG1nQAbZAHniMiBIL2AIdwA/tjW2Hf9LGc7Y9gAj4722PTuST1vbrvWj1dkIAOh6iFYQPMMbl1A898D0V6KeUXOguvBBOxQcajRcn+BpontkGz/3qe+78xZvIpePs+Pi4nPy3vm/q2puNz/TBb36jc8cCBWvn/PLQeeh3v/2d8/qa9l3ob7hYzTmpNZ+zkhMnOnfRiS759Yy10Ui8/WucE6BH/KGLp18+gbUXkRTeBI3LfYR5d0E5dc7s7JOARVe4PVmu6pI/ZessYqWviCi2yO5PKUsKhee05nnm3DK17+AjrWWTP8m4eut1x5uB7PEPHjwoX4LFFtjo5ORE5BjyC20RoWx63Pfma2b+dra2tXQu680gc+qmEV/a+uE7P/Jp41TI+Q8/+5levXGj+Ai45A+0iQPm+bEUZPBGW+fYwl4DRKzkYyz0WQ8njnPy7mrOwpug8+IDb7zxhvj+AHw/8eEIc8jXE/s5fG96c0MbsXdu++Mr4KANehveWOzu7ha52XgynlxMLmF+TkkRIfiHF2zJfHSLrGx0vvMAAAYFSURBVOBF1/KHMQDPzL/qN8jQYDw8sVbwjD3gj3EpZ1FgwwPAvKn1zPekOMl+4jcz/MEDeMdnpSjFdmPffmJ/Atcf//Cxll5rN71B7GynSFnAzDlpats3zn1379zxm6p3y+/r//uvf11i6G/felNHfrNz//4nWkqlsMz2nXUXt60LsbXxSHtX9+Qq2xvJTt1idZCA7ra9qdrd21GEHAet9ROO39b3nVoX7fggvAFG7XFhX6qcp+T1kPHJ+WYkPgsfFPb2yzWfbr79/e+Z1lJLx6jTmsd3npdt70mJv+QaxyKqN2FqgS+fPdXEvp5cb/n8zu3GyERfpL7QxSbkfXL9xDHBf0bzr7/8pR795TPNL860XmcdWJZvv35Xt45uat/5MaekrNDI/s0mGb0SAzKfnf0V6B0DMoRpAYWeaZarGyL8j/taM+wf6ygViAhP64u+IkL4BPbMqfLo5D6J8WH6EeVft0eBCPqZ2wndwgO8cM+mGz8ZAB8D8Pmp5Z45Vy2s17n1PQBt/IrcxcXEOj5XZdvXdeVDvbrwFTHw+n/pQRPagBn7+gc+aMv268a6A2rnVZ7LIOurZwNSoCuHENkyVSmrqWptujbmEDrBcARCqwgqfwhIkAHcAxGrMRgZwp2NQzuMDEB7RFi4yoI1IsgISKMsu36SAMUwwb900DA/IhQRNkZfIGL1zBzwDdfL98yFJn3wwYkoxRv4WIRIGCgEXhnLGMYC3F8G5jAWnpg7d4HM/Auf2KEb5kNrAPgAL/O4gos+7iNWvEdE2TUtnMCzDUQ/CxQ40SnPOAx0wQ/QNuDiGT6gz3hOAB8+fFgCE3w4HskT3YIDnpCNPvBERHGqAR84AJ5nDmL4Yhz3nHo9evSoLBQkZpJpRJRnZGQeAB3g8j325bSaK/LxxTYWehIsJ+LgQmb4Q78sUuAAWNTQNzxHrPT2TXr004Zs8A4eAN7REXIwH78CJ20srvzuL8/o6PL8AQf4IoJLgYgoPhgR5RkaQESUdu4HYEBEcCkAzgFKg/+JCOEPQMTKt+EZYCy4dOkDr+iVJvhHh8jA30mmGMQPkA17ITN4eAa4B19EFF7BTxu4IlZtEcFjiS/6LwMdzKeNK88RURYDeEJ/6BgesTPPjIUnfBh+AHi5PB/ZmUcsUQB98cUXZTHELyiKwUM/uMArf8DpS6FNOzigSzv+j3+Bh/H4GHbHj3htjJ7g5/79++WU+ujoSBTz+Dbz0MmaX4kO3zng15ciwqeIt0XuoB9/gR5yQJ8rshGL2AQfpz1iFR/0D3LAK7wPAD6A8YwD6Lv8HLGyC+OYT3zAA5sJ5EFO5IM+8+CT/ogQz/DKHIoyZCfWyIXQQj+MJz455aYNfTPu8PBQP/jBD3yKd7XkFPwKeugZejs7O8V/sR1xC070jy6xM3mHcVwHgC9oQQM5wcV8+OQZiIhi20Fn+FdEFL9EB4yNiOLH8MvzZaANPQHyhz7moSdo4w/kRnwEPsln9GND+EE/3DMfiIjiK4N+4Qt50MeRT/2Rm/nI+s4775Q1jDbGmHxZ57giM+PgB6ANnpCPduyEHsEPH+BnHHQ5IPryyy9LEY98zCU+bt++LWLl/fffL+soPNDHHOaCGxm4gh96APcA7dAD4C8iis+gF3QAHoBnrgD6If/AI7QiVraIiLKe0waPxBW8gRf5mAvQR4whK4BPgJ+4wXeQkziimMdO0OMKDu4Zzz10iAHukQU5kZn2Urq5aEQG8NAO3l/96ld+O7Mh6ov33/83Mc4VRfEl5oMfXMQFfMIvvHHlGd8hliKi+CNzoA9+gPsBeI6I4svIia7BBU/g4pmx+OG1a9fE5gk5B70yhhjjOSKKXSKi0B3iEPoDnYiVHeRPxOqePnjn1wu5ooMPPvig4IIW87nCC3INMNgOH6MPXgYAJzA8m9zXPxFRcgJ9yMa4iBUvtA3y045fAPAQEfrmJ2LVxjyAOcznyjPAPW3Q4oqMxA06+ybQB6B/xjKH+QC44ANZiQXuI1b0I1Y6/yZ/l5+ZHxFFduYDg2yXcTFuoBcRxTcYpxef/wUAAP//ifD+agAAAAZJREFUAwC16hMX2odE5QAAAABJRU5ErkJggg=="/>
          <p:cNvSpPr>
            <a:spLocks noChangeAspect="1" noChangeArrowheads="1"/>
          </p:cNvSpPr>
          <p:nvPr/>
        </p:nvSpPr>
        <p:spPr bwMode="auto">
          <a:xfrm>
            <a:off x="155575" y="-1089025"/>
            <a:ext cx="30289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png;base64,iVBORw0KGgoAAAANSUhEUgAAAtoAAAIjCAYAAAA9c7ziAAAQAElEQVR4AZS9B7hlRZU2/K6qvfeJN4fOOdGEJucsSlAQRMw6OmOcpH468+no6JhBUVRQxEFFFDBhFhCzkpMEyTl0jjffe9Ku/33r9OluHOd7nn/3XbfyqrVWrVq1au1zbrvPfuKj4aLzzwsXfubc8NUvXhDh61++MFx8wfnhE//5H+FjH3hf+PD/fW/4+AffH8sfeM+7wnv/+R3hXW9/S/jXt/9DePubXxfe8dY3hH9+x5vCpZd8Mfzymh+FK751afjWN78arrzy6zvha+GKKwlXXRqu2AX/zfxX/wd8+8pLguAKpd9m/ttfDd/61iXh8su/Er7N9IpvfTVc2YErLmU9+1zxtfCDq68IP/np98InP/XhcNTRB4e3vu2N4d//77vDO/7xzeEDH/z38K//8vbwb+99Z/jgB/49fOTD/xHhEx/7cDjvUx8Pn/rkx8P55P9znz0vnHfux8K5n/po+MynPxE+fd7HwnnnfST88IdXhquJ/zvfuSx873uXh+9+95vhqqu+EaFdvox1l7Ht+fD9738zfOc7X6MMvhq+cdkXw0Vf+lT49Gf+M3z8E/83fOSj7w0f+vC7wnv+7S3h799ydnj1G04LZ55zQnjZK08Mp7/86HDGq44NZ//dieHksw8JZ7zumHD6644Or/2nU8PL/uH48MZ3nx5e9y+nhle87QVsOyK8+NWHhlNedVA4+ZUHhBPOWh1OPHt1eOkbDwsvft2B4eVvOyqc/Jp9w1lvPiy89f2nh9Nef2B42VuPCqe/6dDwkjceGo5+6YpwxhsPDy985Zpw2usODie/+oDwynecEF78+kPDmX9/dHjpm44KL2V69luPDy9+4xHhzLccG07/+6Ni/pTXHhLOYPsJZ+8TTn/DoeGsNx0ZTnnl/uEMjn0Z82cT3vSvp4TX/+NJ4Q3/9KLwqreeGN770b8Lb3nPmeGlrz8yvOP/vjy85DWHhdf948nhrL87irwcTl4Oif3U98WvPiSc8w/HhSNOXhpOe9Uh4fgz9gn7Hzs/vOjlB4UTz1wT4fAXLQsnvWz/cOxL9mZ5/3DaK48Ix5++hnQwfemB4cSzDg4nnHlQOOuNLwjnvPnkcPIr2vUvee2xbDskHHXqGuJcHo459YBw0pmHh1PPOSYce9qB4YVnHRFe9LIjw2mvODa8+i2nh5POOiyccs5R4cDjloeTX35kOP01x8fy8acfxPIR4ejT9gtrjl0cjnnJmnD0i/cLJ519aDj0hasinPH642P9EafsTTyHhGNfvCYc8SLlDwsHHLM8HP+Sg+P8R53M+pP3Cy88+8hw3Omse/GB4cDjV7LvvuEE9jn5zCPCUS/YJxz3ojXhyONXhxNPPjAc+4I14dCjV4UTTjkwHHLMinD0SfuGE087KBzDPocctzKcTD6O5Bi1HXfy/kFw2LErwwGHLQ5HnrA6HHfK/mGfQ+eHw09cHfZj3XHEedQJ+xLnXuHYEw8IRx61TziKcOwx+4XDD10Z/s873xjO+8S/hV/+/Nvh1j/9PPzmF98Lf7juR+GmX/8s/PnGX4cH7vhT+Mttfwi3/+G6cOOvfhpuuP4nse3m3/4i3PqHa8Otf7wu3PanX4bbb7g+3HnTr8NdhHtu/V249/Y/hAfvvik8dv/t4eF7bwn333VDePCem8PjD90ZHnvorvDYw3eHJx69Nzz+yD3h0YfuZvme8ORj9zO9j+mDbHsgPP3Ew+GZJx8Jjz98f3jm8YfDI/ffE+6767Zw/913hL/cfWd46C/3sI39Hn8kPPnoQ+Heu28Pt932+3DTLb8Kt97+23DzraT/odvDgw/fEe6576Zw3/23hHuV3ntTuP8vt4Rnn74/PPLQHeGB+24Jv//1T8JPr/5m+OqXPhk+/P53hA+9723h39/9hvCh978lfO68fwvf/tpnwg+uuCj84z+cHeGdb39V+Ne3vTK8791vDBd99gPhyq9/Jnz7q+eGr1/00fD9yz4bfvitC8L1P/pquOG6y8PVl306XPvdC8Nvf3JJuOa7Xwi/+tHF4ZrvfTH8+seXhJ9e9cVwNfteeel54Qff+kL49n+fFy6/5FPhSs73LeL7GvFdcemnwze+/PGg/He+8Tm2nxsu+fyHw+c+8d5wwSf/LXzqQ/8SPvRvbw4ffM/fh7e94SXh4x94R/jkf/5zeOdbXxH+6e/PDv/6lleEf3nLKwmvCu9+x+vC+9719+EDtFPv+sfXhPf+6+vDf33g7eFTH31nuPgLHw6Xc/4rv/HZcPWVF0W+Pvr+t4d/fNOZxPmP4SsXfCh89Qv/FeHiz/1nuPTCj4avf+nj4bKLPxm+RvouZf6SL7Lu4k+FS7/0iXD+x/+N4/45nP/R94TLLz4vXPXfnw2XXfTJ8P1vfCFc+Kn3hS995j8os/PI18ciri+ex7rz/yN84dx/D5/80D+FT3/knRE+89F3hYs+8/5w/sfezb4fDb/4wVfDz773lfDDKy6MMpPcJC/JSLKTvK76+vnhu5d9blf79y//fLj6218M3/vmBbHuJ9/5crj2h5dG+PFVX4ptPyLPP7ryS2z/YiwLv6Bdf9GuOpVVL3zq34GffOfiILyCn3734vBj4vsZ058S/4+pO9/l2v3w2xdG/D/41hfD9y//Qvi+aOK6f5f0fZe0ff+bnw/qd8V/f5q8fixoPX5EWq8iL1++4D/Df/3H28PHP/zP4TOffE+Ecz/2rrh2n/zIv4bzPv7u2Pb+974pfP4z7wvf+OqnwlWXXxDe/U+vCZdc+LHwuXPfFz76wX8On/3U/w1f+MwHwme47z/ygX+K6ec//R/h/E/+e/jEh98Z28/96P+J+U9//L0xVft5H3tP7Kt+Gqu6Dh71U/0F570/XPjZ/4z4v3j+B+O8SlV30ec+FHFf/IWPxPavUFe+/Pn/CiqrTeklF340fPWijwW1CbdwCvelX/5k+PiH/jV86iPvjvR87tz3E/cnwte/8ulwBfVJ8K2vXcD8F8PXLv4McZxLHJ8M3/76F8OlX/50uPzSz4crLrsofIvlS750Xjj/3A+GH3zn0vCNr30+fOGCj4YvX/Qp+jufCV8jvku/fG74/Kc/SByfDMJ72VfPD19inws/+5Hw5c9/nPN+ivR/mH0+FHF/45LPhgvO+8/wlS98Mnzpcx8Pl3zx3PDNSz4XLr3o3PCNiz/N9JP0v/4rfPmCD4eLye+XPvuhcMGn3h++cN4HwwWk47yPvy985cJzwyUXnUc4N1z1zS9x3gvDZcTxvW9dEn70na+H73zz4vDtr10YvvGVz0XQPJd+6TPh6xefHy776ufCJRd+Knzzvz8XrrzsC+G737owwhXfuCB8/Suk5b8/Q3wXhG9//XOEC8J3Lr+I6efZ/7Pha9yXKkt2V1/1lfCx//yXuH4//M4l4QdXfiVcfdUl4ftXXBy+9+2Lw7e+9oUox29+9YJIw/fpy1195aXh2h9fGWm88PyPhff+01vCm1/7inDO6aeEc844JbzqrBeHV7/sJeE1Z58eXveKM8MrWX4V868558zw2le8LLz65WeGV5390vCKl50RXnH2GeHVrzgrwqvY/sqXvzS8/KyXRFD9619zTngDcb+e8IbXvSq87rWvCq959SvDOS8/O7zszLPCWWe8NLzsJS8NLznp1HDaiSeHF5/4onDaCSeFM154Sjj71BeHl51Cmk47Nbz69NPC6888PfzdWaeHNxD/6156angTaXzzK88Kf8f53/TqV4Q3vuqc8IZXnB3h9ee8LKaqf/PrXh3e8aY3BJcVCmg0m3Deo9lqIYCPGdIsQyvPMTY+HtvVtmnzZtTqdfgkiX3HxsYwPTODqakpjI6OYa+99sK+++6LEAIyjnfOwcwiEOv/7x8z2zXGzP4mHu+T2GeGdDQaDcyePQczMzX88pfX45FHHkFPTw+ee+455CGP/dRH9AnMDC3yLDrVmJNf5RPyp/Ym5aJUoHozi7yp3AGNUz7PW9B4gcqqF3jKVbLo6urC4OAg5s+fj2XLlmHFihVYtWovrNlvDY499jicevKpOOH4E7B69d4Y6B8ESO746AR6uvtQKVWghZmeoqwnpzE+PolJpvWZBpIkQ7lcQWhp5RzzVSQ+Q22mzj5TGBsdZ76Beq1JHMa2FHW2eZegUq5yroG4fqK1VCph27ZtaDSakU+ta53r3aIcJIu82YJxmpQyL6QZ+zWQU35d1W60miSYSKanpyMOyWDH9h2QjjQ5TvWShdZk69atcS3Xr99AHM0ItVodkvvSpUtJ9ySq1SqxAWmaMt+F/v5+iL6DDz4YGzduQk9PL7R2A6yf4ZwNjh+nDm7cuJH8TEceR0dGsXHDRqxbuw7bt23Hgw88iC2btyDkAd559HT3oFKpxnWr1WsQr1q/vr4+eK6baBgZGcEIQfW1Wg3FYjHOq7qJiQkIpBvlcjmur3iQjmm85Kcxk5OTEbeZkbapOF/G/dGkXMWf+qdZyiUOkffR0VHoGefe07zCpbzwqb/qpE+NRp37bxq12kzco8KpcZKLxohWM4tyFS8N7g/RWyMfam9xXaZI20EHHAhQJr3cK7XpGai+UWtgZPsIFi1ahAXzF+CFJ70QH/iP/8A555yDQw85LMptYmISBcpDuAVmRt0cj+svnkWL5CFI04w2pYBCoYiCoFhCIaYsE0eBdki8Oe/hvEfCdc8KGccQmBcO0aw0TRMoldw1rkb+vXfUKVCXZJ8cduzYjlaryfUqQOs5Z85s9Pb2Qnooe7CZtkztGq+1U2rWpl/y7e7uxjTtmjOHjGvVop4/9dRTePyxx3HjjTfijjvuwN13341NmzZxrh3QeM2jdUlJ74YNG7BlyxbSZNTfKvdlGUNDQ5gzZ06kB3w0j+bWXhFofTQPm6A24RG9M7RtKte4bko1l/rX6jPIQyvKQrpkZnG/CIfkY2a79E48BNplQaVSiXRpbtkkzSPc4lltml9phx8zizwuXLgQsqedcaJDfTW3xkvfJOPZs2dTPyqRFums5jTbbTudcxAfonNgoD/i3rplK6R/0n3JQfQrr/m2bt0S+6te9klzKa8+sgmioavaFWkzI8/cF532gYGBOFbzCVSveUWT6BcO0SMcAjODyqqXzJR66qSZUZ9aEVSnNtU7Z5Ql4hzCK1koFeyZV1mgOtEgWyPQ2oof1au9Q6PqtYfMhN+gx2x3atbOT3O/mjmAkKYZ9azCPdCk7m3FCO2h7FvKMwKB/QnOPAQ6Dlu02eJBNnf16tVRTxOefStWrsDtt98GyUjraWbE2Yj7QDoiuZlZXF/lhUM6JMi4V7QmygvAR+1mFnVRvHfky6YoT/EvPW/SHqpd8wqv2rWfpFdqn6C9lYwEZhbHqo/6q019NL/mVZ1wSFc1n1K1mVEOHKQ5mUR7pXm1Fuon3GqT3qpe9GiceJLujdI2q5/2h+Yp8+wVfWZteai+p6cXolv4tYbCJ7maWZSh1lY4lGq9JR/1U159ZGwQAQAAEABJREFUNadZm07VCdTfrD1HmWeNQHtD66H5hUM8C6dwCYfqRKOZRRvRaVebZKNxZgYzo50sRtAY9dOc8gNUlmxUlhw0TjSKn26en0uXLsPDDz+CbtpL9VGqMZKjdKez/2RvH3zwQdxwww246qqrcMUVV9KG3ol169djhnZNtAi3xgrEr+SvfM6zSTSIN9Xl9NMETfopeSuH+mi8ZKJzSCC+1UfQol5p7ATP0+3btmI7/Y/x8bGoj2bGZQqUAch/AW2ZdnEvVCJPlUo5rmWlWkG1uwslyl5r63kGtejzae7AzSRIEs/9V6Kv0ofZs2dh7tw5WLp0CRYuXMA9R0MRwImYgnM2mg2MkYjJqUkiLWE7D6ytJG58Yhzz5s/D6r1XY3BoEAsXLUSVzmOpVMaCBQtx6KGHYj2Fdu+996KXB5oU04wI0X7MDGb/E9qtu3+b2e4Cc2YWxzEbf8xsdxpilkYusI9jQQY8YHBwmEYCPBBv4gFYxGGHHU6eJmKfJEl5SchpOJrcqDm4hhwHaEGkQFLCwANJlapTXqmZQYtvZnFhExokASg7gdluujpjNE5jIphHlhZQKpYjlOk8K9/V1UNHuopquQtzZ8/DgfsfiBOOOxGHH3oE9l61N2YPzcZhhxyBk086FYWkiFJWwY4to7CWR07fmb4EBLNmzUUxK9ERduiu9jD1xNmNUqEC7xLkdMQ3rt+MRq2FxGUYH51Es95CgTRlNMQJ+8ix6qp0oUUFbtab6OvpJc5iHNuoNyijQMM0wYNxhA7mJOtzzEzXOH8L0gOJrcoDLyW+bVu3Q7KdmprG008/jR10eiXbETqtW6noNW4uKakO5W10goeHZ1FBB3HXXX+m41iPB0VfXz+eeebZaNA3bdrMNIv1uogsXLCIPBoMDj3dvXDOc+M0UKHhq5PWzXSo1bp40eJYp01Zpq6mSUoHahrPPfscJukoVunQJ1xLXSSl43VeLETn9PQUJqcm0D/QRz5aMDPyWEKlUiEdKWRIuqj/2tDiRcZNuNSuVGuvvJlhmhcBGQgzgx4ZI80xRUcup6OkeaY5X5MLGbhpK9zcmzdv4nxFeC+dbqG7uwtGFZ/gPpzi3mxx8Vvc6C2mJfZXnWgw5+h8z2B0bJRjPWRgRKvaRJeMkeiukA9RU+dBPTM5hQkeyoGOt+VAkxe4vVasos69ELz14y3/8A849phjUMiKmOYFr0gnOUszzJo1CxkP1gbpHqMRG+XFu05nPs0yFHlpy+g8J2mKJM2Q0mnOsgL7E+hgp2nG+pSyZEr5O9IdKJx4ISZhzjs47yE5sjr+KC+IBe67nPzX6GSXyyWuRxMjIzswOanLzzjm01YN0U5VqxXWb8ejjzyMZ595Cg06p91dFVSqJa4p0KBTJgOsy1oPDwtd3AqkP+Hc1UoV0lUdELfddhv+9Mc/4U462Nuov5rHSKfkqYuz5CldLlE2oztGonGWHZSM5LBqDQI3SIG8Z5SDmcX18ZynoxvizczgKAvl2/0LpNOiHKQvmle6Ep1sHjjqCz5K1V+6LJxFXl5EGygn6YbkVCoVkfAw2L59W8SnvThE5199pSd16r7GSz+FQ3UCzbtgwQLKuBXH6TBSe8q15dSR3kle2Do06FKsuTPKUeOEU7jVLr6Ub1BPsizlftZlBCgVC3HtVCcaZ2rT1JWUe2cq9pmZmY5yKLLfENd1cHCAdl4wyODE6hi8WLx4MebNm4ciZSxdn8NLjQ5vyR58RLOZUQZJxMWquAZmFsuiz2x3Xv1Fu8DMIv+SsfqpzaxdJ/wdEH/Ka00FKgtUtyeoTmBmIoPnVeBKxSxITJSp5u2MUd8OCK/kV6eddt5jhkGGJveu7G2N+QnatRYL0jXnPACD2uWUT3Kvq09CO9hF+9XFIInWQ5dPpSXu2/7+PtqQ6eg0aE7POczadCbcqyqrXjRIvsqLziYdmhrtumQkvenkzSzyY2aRz05/zdcZJ1zKd1Lpjuaapu0cpXOrOYeoq6LZzKIdlt6KP/EkHdW84COatB8FZkY9yiJ05hUu4dd8quMQmFkMgkiPVSf9Vb3y4ktj6twfXbQJvXQwS9SxQBmrLeN+LvFsES2Ssfh23MMar70vmoVPqWgSfdpjGfeHeFQ/gZlRTkaddDD6Y8KhPtpn4lXjBEXaVWcOgpTrIb5FpzSoSf9Ne0WyVZ3kKdlM63xhW0Y7bGbQ+kiu6jdO2y2QPDSfIE0z2uYUgEW9F64Or855gPU6Y6s874866ig8+eRT0L5XP+HasWMHrrnmmuhUX3311ZD9fPjhhxkk24gCZSdZiAbRJ3mJDo0FH6XiKeE8jXoT3jlIvpJdRw6VcpnnfjdEC49Mnv112o9J+ifjDPqOYvv27dFuKOAh2EL/YWJ8glQbdaeMLp4LOhsKhZR096K3pwveO82ONHG0EQ7GqKLqdC5LhqJ1mvqoYHNC2zdMZ3r+gnlYtHgB9lq9EgccuCbCPvvSHi1fgnnz58Bc4L5uwelg1CANVnRa0W0jY+O8PXImDPMwXcBIxv4HHID91qzBHHrpRx9zNP7pn/8Jf//3f48DDzwQinTIqIHPBMdJUBKihGVmRNMGNu/6MfufdZ1Gs3abmXWqIo5YUBXrdSgbldHMcRMVKOQpCruB2YxoC5o0POVyJTpqa9bsj3322RfmdHAHHhYBnoZGfKcUmJSzSSPhaVBEsxa+wQNY+YybQfOaGRzlAj5KBayCmcV6jdWmadc/36DoZlin8ydokq6cG3QXMKqQ+owObxFKvaXo6erDiqUrcciBh+GQgw7DnKG5WDR/MU4/7UzMHZ6P/fc7CAcdcCj2WrkvhgZm0eH0jGhbTFNfoKMMyJlOk2KsL6YVdJV76VjnaDYCEvbxlmFqYgZNOts1Rri7aHDLdP7lxLZIE32CKNNmo4VpOssODlmSwZtHkQ5XIS2gm5cEHWpFOhcZjY0Uvlgoo8CNJNmnaUYlM5jzcbNO8AAo0ZBXaKxqPGi3MnouOTS5mUZ3jGHts2sxb+589PX2ISO+sbFxzJkzFynnKtGQDQ4OYcvmrTw0mli7di366IhLtlXiS3yCMvuorqe7B9qIwrth3QaUeblJfYqcfKlOedXJiepEHbV2GQ2YNtXI6Agm6LCpTc7IBHVaRkgp+EhnytzodRperXeVznq5XIE2oUDOVU4nSLxm1J9KpcKNm3B9ADMZrjyWe3q6UaDhG6LjkDEd5wU3TRNeNGrkP6MT2ICnTgqn5hINTTqXaZbFPjDESHad0Xgzg+aRzqpe8tBFwlgwM8owjfiEo0HZzzBKqrRKmW1ctx5lrlmJ63vsUUfjVee8Aue87Gyc8eLTsXD+QtR4mXJw8e1Hb3cvL28leJdgZMco55fzFfQCBuD+8NxPGZ28EuUjUD4lb0mSwnnfBvYz72J/R8fPnGd9AmM9zKA0IZ4kSdB5zMAmiyAeRfsULxwN7lPJbZLr1c3LiGQqR2Hrti147rlnIzTZp7+vB4JCllAXG+DG4D4wlEjrrKFhCMB9SduKjXzT8rOf/BR//MMfomOtA2KEB0dGuTcou8C1HeLbqUFCT3d3PKBlM8apr910XvS2Smuh/kv5hmbF8hVYvmw55s+bjyp1VWvgyHNGfUvIo5mRplZcU+HRZSPN0rhmss9N2ibpk/qCz8TkONeyDufa8nDeeHEoMzBS5BvHGUjRdHkTjE+MRedG+qPDYvOWzdzXk9AjvAXSIJ6UyoltUFai23OtvHfUwxRFykjtkrt02/tEwyPNDcpDtOnQVqVwqqy+GqMooOgWDtEgMDN44gcfOQXTXMcWL2s5dbtaKSOhThQLGQM5FaRZgsVLFmEeL07D3Cc6oBWh6syjVHOP8ZKnvar25cuXx72QUoe0d8yMsnJRd1Qn/gTgY2axzTlq+E4Q7S2+wRB06s0sjleb+NO84l38KFWd2gSdvNK/hkAjadaZs73u6qO5YkrdAh/nfVx/zaM2gdqDDDPb9WNmlGNCXWjQzgJFXqQk8yZpn+TFR7LvjEuoZ3LuhoeH6Vj0I6NsGjyTJA/wkWP0HN/8yilRwKyrq4rHH388Oi3SSfEpOcsmyolRnXBqHdUmOs3a557qzSzSX9lp+0SH+ggkL/GhuSVfM+Oaa1/u3gPjdP6EV+PVRzhJZtTlTlnjtY5qUyreRY/qBaoTqG5Pejt23MxQlp0qlSBbrfHqp7GiUzLUXJK78Gh+9VOqdtnYnDYDMBR5BjrnSR/IdxbXxXMNhSPnmha5h+R0i3fsfHRuKFtjsEB4A3VD86Tc+2GPdVbezACC2jRvnReaSZ5LdV6sJCf1Ed1ZIeOe1fwenUfyES2yK446rrVQf81VIx61qV5nguqdEx+BetWkT1UnLz7iVL1wVelcd9FfyMn7s8+txc233IoHH3oI3/v+9/HNyy/HL665Ftf98npsYUBCfmSxXEJGOyNbNj1Tw3ba0jE6vc577u8U5kD9zaH9LwAfM4MjrWWuTZqwD3uA8gm0EbLnU9Rv7fcGz+ApBqzGGCgaHRnlG/wxTNLPUOCkyYuFo43M0gxyquVcl7lHsjRBRhkXsgQCoEXsLa5hRp+GNif1EjUKlKVs4qxZw1jCyPRiwup9VuOwIw7H4UcegX323Rd7rV6FJUsW823lIOXkoCDGo48+Et8I/fGPf8B9990bweUUVovh95zKIMbAR0qkRRviDVKv6vVxEOVrVIhJMrVx80bcevutaDEaJyd7Fp1xT6FxKLRQwiXFEj4zI9GmppiaWUxjxf/yy6zdx2x3Gruy3E7527Q4Si0a/G46V5pbCznIgzOT41Cu4Nnn1vHwaWLRwsU0MAMw5+kQzZAGhwktCCMlnrQLNF58S7gJF8OoAJ2NrjbOFvlTXjwKVGdmxGfK/g1QvXGcmtp5I2LnPA/6BM4SUHdQm2mi1aTDQmALsqSIarkH/d2DSH0BjekWymkFxx9zIg7a72CsWroaRxxyFA4/5EjMmTUfq+l0zxqci8ZMHh31JYuWAbmPUEjLaNRy4izxDE7oYNfofHbFOgseM5Mz2LF1B6bGp5A3cnjSVEiLqJOmcqkCB0/nqoxmrUmHrIz+nn5US1UE0loslJAmGfp7+1GiQwvIeFUxMDDITdqIm3XWrNlIkpT5Bmo0DIF95KT301GempiKbT09vUjTDJs2bkbiMzQZrVHfHXTmwFeeE+OT2LB+I3p7exnd7QaIo0QnUY72IB1wre/gwBBpdShkBfT29FL5hyIdwi3o7e3DMCPnGdvlkOvC0OJm1HoLStyEREs6EsgAa511sMiQNens6DCq0TDp4wIzdFS1/tIXGU/V72AkU2O66GyZGWRkizSwGR20lM6J2iQHHVTOOcjgyUHYyjdGikx393RD/cFHeicnoURDA+LayijkNOcUHTkCWtyvMl7qX6ARU96Is0anW7Iz4pAxklMiJ3GCRplVXNMaWrzsKSpbSDOuZwkrFi/D2Wechb//u+j7aTcAABAASURBVDfh7DPPwnFHH8v1rcBTR2W0Zg/Pxrw586k/BRj/yaGUk23muaZNGPuV6UB2cQ8qTSlfR34FyguSNOU6J/Dca46OlPMenod/4F4IzsGYdwKfwHlPnJQPecx54ATyK5ARFv+St1LJM9D4ptyrAwP9aLUamKIT+tyzT1P24xzVQi8jFVmWUBdn6BBPkN4Zrq+hUEhQLKQoZRkcDOt4cdPl7U9/+hP++Mc/Uk9rkIwCN2dK+rIkwSDnWL5sKXWjFHVQh50cgrmMnC5dsgRzZs8mfwm2bNnK/R54cOScK418S/e6urpjWbqigMYM7an4kC7k5FX6UOf6KXXeoUmHKSVvJeql1lh6VeWlDnwS0mNmnCenPZvCCKP5unhM8sLRoLPcouMqR0vOkXTMkQe95ShRn3p6eqBDKOE6aP6RkZGIZ8GC+TxQFmPh4oWYzWhNuVxCpVLG8KwhSgjo5d4r06Y6c+QtcEwgPwnzLcq1TqpCdPg7dIiWLEsp+xrl4ti/TWujWY8Hn/rp8BMd4jtLk4jDO4syFu9kkfP2oEQZpNShlHxLVt454vScO+daFkhHGvdOg46/9k2ZDlSg7rQoQ8lOeYHjODPb1d/MoDrvfcRnZug86q98J1U/lTWHbIJwCzrtahNtHVBZ7R3Y3S9EWaifcAmUF6ivdEProjJ20pNTz/XmSH3Vpn4C2QTtI/GYUZdL5Fu8iNZuXgKLtD/SmU5eNAjUV3VyUjZu3Bj1XXjFl/RG82h+pdJX8SJcwivbp7IimCXqk+ZTP/VXm/KqU5v6aT61CZQ3M7LVBs0pPqTPatc4rbPWUG2iTXNqPYVbeeFVXuPMjPrRC+m06gXqo3alwquxqhctGiP6Oqn4naTTtnnzZtoHBevqUR9kozW/eO/gkowlA8lM7WpTH9FqZrQ/La5riPpoZpCMNb/wa4/JBgvMLEaUZatrtAFtvp3I475sRmhx/7Jb1O8WbVBNe5ppRz5mFts0v3io8VxSKlzOO8oXxNOIew+0hCXuZdGvSSRf8aF8hRch4dA5J56aPBva/LU/9pkk2r8NRqI34dlnn8Vf/vIX3HLzLbjuul/ipz/7WfzUwBQDcesZnNi6dRtRGvkvRt5z+pYF+mFmjj4YbQD3bpUXOOFMmG/yTBVvWhvpaEdeshnis8W962gLQN2vUU7jDETJzkmWY3zLMckzTeUxBsbkWBtnz2gjCrQ5XbST/bRXfbR1vTwDKuI/S5BQNoLUGzxxC6qVEgb6ezE83I85c2dh6bIldKJXY/8D1mDfNftir71XY8WqlZgzby6GZs1Cgbh0ZmlNHrj/ftxz958pk5vwxz/8HrffdiueePwxTJDWVPaV6yb6nZlFBZHwxXiNCwY+8/gKbg4PkAK9ejEOLlaBB3qhmMWDQwZ8/fr1cYNKcTNucoEExOGoawJldoKjFMwMZnuC+6tyu23nkJiY2fNSDsAuAOCciwqnDSweWMXDoULDXGJ9gG7oZoYmD7K3vvWtbQNL46DDp0TjnSQJXzeMxcNKOLSpxI/3juPziMvMoDYz49QW5zRr58FHbTnxC5RnVezjvY+pI42ax9OJMBNeOkrxckOXk2XvPNIkbTsywdHJzOkEt5A3wWhiA4krwDMCTT8CBV9CudCFjKnLEwz1z8LBBxyCebPn44hDj2QU8qVYsmg5I+GH02l6BfZdvT9WLd8bc4bnY3hwDubPXbTLye7tpnNcqGCgbwiD/cN0OBIgd5iZqsW5eY/i/HU6+hnHUsHofLfoiG/ZtBUTY5NoMhreYDRajtfWLduxY9sIlI7qc+G1Bgp0wkt01KemZuDJe5Jk6O3r5yYsULaBulPHCG+hZsaDuoEiowKVSpUO8jCajKRv374DNUXb6aAAFjer9GqGDqcMoz6qMMWL31NPP41RKnYAoBu0ZF3mgdMxIuojYyj91Ob13sf5eujYcgj1v0lD3R0NU+Cm1uHV19fHw75MWoYgB0NOtvZH4OGt8R2DCT6jvE3PTJNH54mjGb8bIONqZnGvjNCRES2e85aoe13kp8xLguiZRYemSaM6zghOwo1Zo6MlJ2iSDlMgLRmNRoO3dtEwMDBA2WUROG3USemW9E6GRji4TaEorebTZ16L3LMZdWuGxrDFCJZxYE4Dpr09m0bj717/d3j7W96GF554EhbwbcI2vjGY4gW0r6cP3YxcDA8Ow3PtdMnZtmUbHdkZFPhGI00yOJcgTTN4Gjcjb3KUU85XII9pVoDjOLV1QO2mfs4jIU1JksDMYM7BM69+oKEwQnQseAmCAUmaIMtSKF+jwdU6yDDLRsn5lJy2MFK7g5eRiYlxDA0OUAYFOtIZ6uw/w9emOWVcKRfZ1h+NaiFLoEvWk088QQP5B/z+t7/DHbfdjm10klPnuQem0UVdrNKxrFCXJEfhCDzsilnG9ilIvgPU5yKdGTODDjpP/iR7pdK7QH1RWqNdlV3JaScS8p5RPkrFi9bQzGDWxqELhfqPU6fVJrtmZrvW2zsH4a8xSBBID8UVeRV94r1BHVrKSPoQI8Bz585FNw+aXkb0ByUX2rz+gT4MDg1g9pzZSCnX5SuWY3jWMCPiJfRS70W/6rUGOqCls8OMhEoG41FPUwQeoqJNdCgVjToTMspGoDrtU6WC7XyVq7Ki/ZLJdr7NKnBuvX3oqlQoy260uEZdVdnuIi9KEwCVOeGemOb6aU+oTDFwbYvUuxTeOepFRluSx1R4NVeZ65VTzkWuS0K9Ul2nLUmS2J/IIw6lZoZOH40DH5XFG7OQHAR0j0kRbTdlrrJR8M67uG6xH+dscW8JNJ/qOqkjrQIzUzU0j/qZWRyvftKFOve6oEk8OXVHdRFUJn5Wsb+Dcx7ee1S7qihyTSuUm/aQcKpe69jT2xt5NLNol6R/ZhZl5UiPyqJDMtKaa09N89W45CcoFAsc14i2UkTH85/7W/hFk9ZTdKs+47pLT4RPuqtUfWQnVVZetAmP5tY41Xf6qV51okW4RJvkoDr10Ril2ktq6+ASDo3V3KJZ/QSq01jhSNMMshPKa6zoBR/hE13iQzZ6KyOw0vP+/n5IFgKNUSr8k3TI1U/4O/ISDtn+SdrMEQZaFFmdYLRW/oXGSlaiVfNqD2i8bFROHfLecQ0daatyPQ2FQhblrf6O6+O5vroMifYC5a49JujISPmMcldfjdF8AtHkvINRP8u8KGfEq37CJ3lpvPhRP41Tm+Yp8vyVLDZs2Aidr/oYzD333MPo7B248Yab6ETegQfufzC2yQ6AATCKESM8/wKMdjrjGd2AzuWU9s15DxLBHx/bnOf5SL/Hpwm6e3uiHprJ5tXifp/mPhfoAi6YnpnCxk0boO9ojMuxpu2ZonNd5/lP1lDMMlTo9FbJo+xGN/eC8opaC5QXqE+5VGDfIvRWc87sYcxm8GCgvwfz5s3B0qWLI8xm/QBt45w5szBAW5mQzi6+Jd0xugOPPP4oHmak+sGHH8INN96Ea+NF4+e4jxeP5xik0UcnjWvWTcd+kAHqDuy7334QuMDDPKExkyJIidMsw/wFCzCbTrYO/ToPu7SQos4ohCLY4KPFSXm4asG0eEq1wGZGw51BBkmbnl3Bqp1gjKaqpg1mDmas25Uq/3xo90TsBz5mxt+7f8wsGizN36Bjb8b504SR6z7IUdJrSSmElHuSjsuvfvNrvO3tb8WqvVZiKi7qNEP926Mx8lTMDg5tPk+l0KEgBe/M6CjIvwYz20Vfp5/STr9Ay2hm3FAJwUdQm/B7OSKcR2XwUSpntEAHNU0K8D6Fyq1GgEOCQlqmA2xAy8HoEE9P1hBaRgXq5uFTRbnUTQWaj0Xzl0AfF+nvGcTKZXth71X74qgjjsXRRxyHE489iU7VKXTKj8KZL3kZjjjsaLzghJOxcvlqOha92G+fA7DXin2QWkaHvopKsQseKTas3YQdW0cxtmMCoWltGhgNn56okSZAH+kolSro4iulJp3xRp2HHx3zOqPgY6MTyJif4WujOp09igQCT4ejLGeGDt0UHcHJySm+ZZjAli1boLZZjKTK6E3Rme7r70Od0SpFe3r6eIAUUiSph8oJD9NJGsEZOlU+caxrQFFiM4uHd5mb0XFnVqsV4h9nNGEaGzdu4OWrBWO9NvQIN5N0QrhkgMo8/OVcC2+RB3aVN2TBBCPrxtXgtoE+9641k6GSzgQehE1G4kdpFOo8MKd5aAkX+ChtkH7xVqOh0Jc0Z9TOA1RONLvQyDZp4CuABZQrJQh3i7d+HVYt4pVzonlyRh2ET1ChU6G2EiMHclgcALXr821NynqKBwA3CbopZ5Xnz5mLQw48CP/nne/C2+hgy9mepux38FJTot4tWrCIzugQdanEC+gEFN0a58FhzqHKC4IMqqLQJeJL0gwlyqlYKqFAGTnvufc5f1xcB8e9yM1BGTPPNuc9nPftsnPw1P8k0zpyb9AGmRn1IsRoPXY+M5SV1kFArcMgLxt9NNKK1stJ3rB+HZ3/SXAkhmjg5jCqPEbDT1Rocg0c17eXF6pBGtCM9GylQ34/jeNNN96AX//6V/jzn/+MzRs3cTxQIR+lQiHy3l2toEoDToLgSXOaptxjRfYz6ngFDTqzRhr7+weQJlnsY6YaoMw1MTMk1EvZSrN2XusZ14+HTYNvdozYPPU1cL1ByeU8fOukWfMpb2ZwBAMgXKqvUN59fDPTzUOlRAerTjoyylC67b1DSh51yBdYNzg4CEV8JAO1z58/Dzq0UvIi8ORLB2+Fuq1IqJw7zeOcg3RVtM6mPKX/KqutTBkF6rmcbtElemXjhGuEF0rt1RL7qKz9onkkjyzL4r5UnfDpkrSEbwF6qFNkkXR7yrXMNRwgr477tkHRtwg51F6gs1Dg2ogG0ZeQduXZIR7Yok+yVp3oUR/wUao2ZuMaKRVo7wjUplQgflUWHuHogNpUp7dIHZATLDx79lE/lVUvMDPSbhANAjODnk4/M4ttGiP8ml+gvOrMjHuhhZy6IXlmdF4kA6VJknKsp2NTxwZGpBVseOyxx/Dkk0/ybJtGmbqbUBe0phqbUBdFg+YWmLXnVr6bkW+tkdZN9g58urq6UKbdlKOhVONFF5tYX44yl13SmqtNYzVGcwmn6tRfqXhRXqA24TBr74mMeqE+ok2gPloD9VMqvJpHNlW6JJD+SA6yr8ItHRRO4VHZrI1b+GSK1E82TLg1n1LJuUOrmcV1Eg7N18E3SadO84xSr59mMEf10l/RIL9C+yzhOpg5mtgA5zx1LKEdb0E2VbZLOAWiQbIVXxovHnR5LEivs5Q6n3C8i6naMq618CovuYoujTOzuDfFg3AJr0D7WPRpTpWVF49mbd7UrjFmFucRLtkHzSO6J3hOPProo/E7Ug899BAee+xx5u+CPk40ybYinXCBp83OecnWm2SN60CLNk30pmlG3ShQBs2YFnkuVCpVFHg+AYYC97Bo0ZsK0VrjmS0btY0C37LMAAAQAElEQVRvdcfGRjE1NRnP6KmpCeKoE0eClGeDQLann4GAQb5ZlE2v8ozsoj3sQJlzlXk5lB2vUHfLtMP9vDTNYyR66dIlWMZI9ZIli6JTvZTOtcrz5s+Bow2erk3Tx21ghDQ88NCD+P0f/4Brf3ktLrv8m/jd738POdhPPPUkHn38cWwhrS06AJWurngmzpk7DytX7YUDDzoYx59wIl74opPxgpNeiBNfcBIOPexwHMDz1uU0mloQKUEfmVAERJtLX0Zp5S2USsW4sEmScLsDMjCeeaVaOCm2p9HTwskI5SRA7YhPiL87v8wMjsI2M7Qfg5mAteZYZREMBvC2ZGbgD+v+tx/hb4MOm0ajFvv38GAlAnjvImzYsD5GLFuMmNxww5/Qy4P6uOOPhU89ilwYHeI6IOSYF6j4r3zlK/HGN76RfNeR0lgJVyBfokUQuHslN6XOGZzTPJ5z+ZhXGXzMLG6chJtRdc55nQu7gF14oLQgDnLibNLpqtMZ03q0qLhy5Hj2wplHk85rnU6r0e31LiVJDllSgBxtxzqlTTq3LTrl1XIPfbUErXpAtdzNvIci1SVGrx0d9oHeQSxZuIzji+jtHmC0ejb0ue8XnXQK9lq5N53yY7Bm3wOwdNEyDA/Mwj577YuF8xbFdB4j56rvYzTcGH2vlKqM7tWQkCbR02CUu1rpghxS5TM62F10vkV7SnrrMw1M0lkdpTM0NjKGEUa0t9HJm2JEOKVx6R8YxCa+xnOUqT5POsEL0qQ2Hx1pTz2TzLVeOhyqVHTpqGS3lREy9ZUsK3SS5DxM8Ua8dftWaBNt2bYFm7ZsQoOvBQq83Zo3jI6OoMzNKp1PqNO9vb3xtq7IBvjIgVSddCOlc6L5CzQUbILKilDI2GZZtnOdE3ifRGOivj283QpXkUZGH0tQm/gqkE/h0OfrNL7GaKf0yTtPp3EKWZoxEluHPpIwSqd99vAslGhENHbp4iVxLo2XwyOHLUtTjknRojMukEO+Y9t2ZEmGJt8sODgcdfiR+Pf3/Bve8g9vwRvf8EYoYu2on5VSBT3dvbzpDxCl0bi1aOymsGnTJuppIC9FGOly5KtEo9ZLw5WS/mKpTNlVobxP0thHaUZeCzTKCXlgJQSd8cKhvED1Aqo9nYkcTep+jU7mFC8f8ZBgWTKRsdSBoEhTyjXaQkd53drnKJ8ZRqYZmaXjndIQi5ft1AE5zXICvTleuPsxRGczYbsuVnfddSfuvPNOPEVnZMeO7Zhk9HuKh2kXHc2+nl4MUfcG+voptwTODC0GGcq0fzLqWZrQEeyirLoguuTUa5+yW5ST1hB8VCcHQX2kqwb+YyfVt8iT6kRvg4GBJnWxwTmUdzT2WZbxYMlQJT2eul7I0mifNEa0THEfCKTzgYddibKezbcSon8L94wucBNj49BFRHOJbs2rV75mhhE6DMLtnEG61M1ojd6oiPaUOiSa5azdz9ehk9x3CxhwUX/pvPaA2rVPEspTNHXKbXyGxDvosKzTDm/nYVSkLZX8JDvxkvPS2GDARpcDkoOtm7dgI23zwgXzEWjoSpS16tWuvEBzdXVVYWYApI8F6r+PeemJc452ukE9VX0C1Ul2GWUpGs0M4k95yULtGmNmcR1VlqwEahcoL2jyvAicU2NlV3KelQJOHn903qm/+mlNQBJNsvUOStXJkT6BmUF4hFc4zAyiE3zMLOZTrneB55FA66H2Avd9iReXIveU6rRftBayPdqjSs0MRfbT2miM8Isu8FFdZ34W0cmrXXjklJFFni/N6BwmPqHuuygb0ZumCYw85VwflYU/pa4oP8G9o1Q4hWcb95/snKKhDZ5jahPtokGgvSwQDjOLPGus2oRTPKis/AD3tZwkrWMX7bzGqJ/aJUPNLdsq3RROM4Pq1cfMdukB+JhJL8cYYJmBWbsfq2NZ/TWfaJX/s4VBHjmBkzxvzIxyaUCXzfl8w1/mOjTJV0b+izwHJGdd6kWjxqqfbL7qzSyuicpz+OaoWq1wb6eksRn1QH6HZOPYT3OJHulpkeuoPSc+RZPaOj6B8EpftW7qK1CdWXsuyUljhUNyEX7hkOwkG8lJdlQ4b7nlFugjcr/lm7yf6Psof/wT1q5dB7XVGAQAjHrguafTSC/45LQ50j+1zzBopnyLfopo7chQ8hQdReqr5p6gky590MVEZ5nWrD1HDfquiaL7+tJhmW8bi8WM+zhFpVKmDaygTGe5QujqrqCbtqqrqxLb09QzzVCivSgWMnTTPgwwEDdreAgLGEzQx/tWrVqJvQjz5s5hcKYf6tekzR0fG8GG9Wvx6CMP8SJxB377u98yQn0D7uTZcO9990HwON9yjvFsSGhD9FGRLvoFKW1tpasb/YNDWLJsOfbZbw0OP/IonHzai/GCF70IBx16KOYvWgQqNZ5+7jn88cYb8ZOf/xxf+spXcMEXvwinRQAfCUqft57LV43OGSS8HjqsElzsw8U0a9dLgGYGCIC4KWV0PA2wufYmZTXn9BGPmbGrxbzwOhg6j0P7n9GxVk4pmAf7aB7w4XAIgBDTTj7Q+QXv+7AczgNZIeGh3UD/QG8EWKDTMIl169bCHLg4aRzfogGtVss46KADsN9++2L//dfwtrMUq/dm9Hef1dDrCv15IzlzZsYxbQjULO89FS+PvEk24sd7Iied+vFsV5rTKCuVwenkNV51ZqYkOheeB6zoBKvUnlCGavRMzQxGwjktzAyOskV8jDIPpCFhyUVn2+j0FujUhharco5jWY6uPn6SJUWkvhD7pT6jyIzljJFPIHUFeGSoTTUZ0e5Dk855o5Zj1Yq9ceABh2L/NQfjoAMPxcoVqymr/XHIIYdh9ep9cOihh6OnqxerVu7FKPia+PGTUrFK3A7eZYwKdjFN4SxBmhRiCkbhGzUSyLRUUFSkiAIVuM7IqzakYDMPX92Wt23fhozGTBFr6ZbkKIMm+UpXJ2gI5ZT10yDvGB3BvAXzILVRdFB/MggGNOjEKLIzzVfsOgjHuXmMup2kCXSZ1BuasbEx6JBwzkOvAAucc4A4ZXA15wwjqjU6whU6mTqczCwaaNHiuB4a3zns1K5+4ORqS5KEBqNKfQlMu2BmUJ3WWTzU6Vh66gvVFIU0Q8K8dx4tRqwNFueRM5XTQWsJ6EhLXk22I4Drl0OOtv5qSI1R6XFeWnL2mTU4jEMPOgQnHncC3kSn+gPv+w+cfdbZGOjt51o76K/LpC7BrKFZ6GV0VPolnIIZ8tog/gINpeehm3F9lE/pXM9wnRo0rMob2zwPHJ+kAGk1c/CsA5+OvnvvIRCv4tvMILmozsyo/00CeSDNOjy0DkUeNOpb4qEmcFwvOW+bGbXbttN56+3tQca5p/gGRJFtySKj/LqrXZBT3ssLTh+N41Yemrffeht++5vfxD8rtX79+vgGS/gMwEBfHx3xgQgyxN47FHc6OjLs+qiFUtFQpF40GD2WLohGleuMxqylUS0WMjiQH8pHeYHKgbLSPDnXzpOPnHZHa1zXusf9De7jVjxQJLOOnMS/5jCzqDtae7WzSHk1KENDkYcMp6RDUYvOLSiEhDidd7yADGCckRmNK2Qp9DESzSlHexYd817KRrZduqrDT/qrg1DRK80jp0qHpSLgkocOvIx4JAfJSLg0XwdEV5YmEM6ENJBqqH+FB2aaJjEvPA0edE89+QSUV1BDl4YmnW9dErKM9og2U/PL7mofcomoP44yypEQr3OO8shhZpSBg/qYUdKEJnXWOc+5aOe4N2RD5ATUuSZKO2X17+RVr/kkJ+1JgfJN0iRQW0y5QZR22pQ60gI9pIX+BwScFsZ6tZkZafcQDjOLqfB3yuJXeMwMZkb+EjoOpZh62g1QX/QZUP1Jye0MRKiv6G7Q0RN+8S45dXf3cFwZ4qXIPSsocM8CxvkTOMrEzEGpwHOPkh14l3D5DEXqdbzEk4aU8wauQZF7sFqpQnOUGRVcsmQxYOCFps5Ly0xMpS/iR3LZsWNHtKFKpTfdjJB77+N40at+4hd8xL/aBGYGszaIP9Vpz6dpSn5a1G3NV+Oo9s8YbbX6CIfmqtAmy2506rU3RZd6mxkc10K4lGpPKa+x4COaxKfm28xLqpw/lc2M+7GMCV4i2I32sReSj2ShduESHs2ltIe8aj91d3eR3yxCiXtzwcIF6GdQQvxrj4nOFve/dN9xbVUWrUpFi84ZM4NwaozOtybthr4TJ7tYp81QP7WJB9FRoo3s0CX5ij45/JpX/IonyWnt2rXx89XXX389Lr/8cvziF7+IZemWzjlPnShSd6QXde4XpTltl3Oe613neje5Hjl1OMQ8YHSGK9zHRe63DJ5rbWYxrZPOEZ5DI7zU6y2C5ChZiRbpivgU/aJXtHd1V+P3OsoMeJXkbDMIVioXoLJkJTsi+6O6alcZg0P9GJ41hNmzhzGHF5iFPPdXLF8KpbOGBzFnNs80+q2BsmvQXu+gH/EEo9B33nE77qMjrSCC3mI+STskf6BJByml/U5ofxSl7uLYLgZi5WAvXb4iOtQHHXwojjrmWBzC6PTRxx6LAw85BMNz5mAr9f6OP9+Nq777A3zxoovx+S9+KcIVV30Pf7rxFtx97/1Yv3ELdvCNvvPeUYAt7LXXKlBWGB8fiwIrFDIKuUbDFmjCEZ+2IwN0UhiQcFPIMDjn6OTmXJBWBCmF6hyVysxgZhGHmcW8NweB+gliI3+ZtdvNDM55giMor3pwLGLZe9U70moAnW29hpEiKxoCBG6QHmiBPB3ZdbzB5LyRmwNksJuMqjQYdeEUcIxsVnnbHBjsj/2np6fi61XdtEJ05GU+Q5xX/YW7kwZpJOciARCfzjn2swiq60AgHimXQHXqJ/C+LbOc7UF4nEGypUoDhl2P2R6FXbU7Mxxgpnk74GHm2ehIqqO9TmBgPkd0zPJmTocbrHFIHA0aI+CtJmePzrlnXYbUF+DZ5i1BuVhBs9FCpcwNUaoyEtqP/t6B6GQfc9SxWLZkOY48/CgcuP9B2GvlauhvLM+ZNZev4asoMYJeLXehPtOkQ0i9YFS+u9oTx1aIV7j1efBuRrwLaYERrq2QgU+SlPMnMYJYLnP+nQff9M5opzapQI5BldG/JttVluFRvsob7hj1WCk5Q0ZdHhwa5AYdRomHf1O6QNmXaah76JTps2jjjAQ2eVgXaXCEK3BtFbWs03CMj4+jyTm66MipDD6Oay2jVmJ/M4PGTNHZnSZkqZyGEKPjRumP7BihgWqgwAPQR6NWhHB75xF4Qjd5eAYecDVGCWp07Jv1JuVexhgj/oHtggJxOnNYv24d72WGLKFRzwrQXN58/LN7iUuwdPFSvPbVr8E5Z78cxxx1NFbzlVYvb+I1yk4XiTIj0cO8lYuX0AqMYEzxMjpNp76GOukA6U2Jt8h+BfKWcN4CnU/JrUDDnvEQTgoFOB7KLdKmtVJ/9aMxof62ddg8dY/OUZKlxLxPPQAAEABJREFU8SM6U7zs6MtcRE97k0d5tGgMtSdmyHOBOHVIe+eQpinGRke5D7fGj660eGFK0yRGLigwiBd92cQZoCiTHOt+Os1VrucE1+phvvq87LLLcPef7+Kr9Ccos/W8RE1z3hbkPM+hkWxxPRW93cHItpy+wD34wAP346GHH2T0pIo5NOKTjOpOMYrc5PyiocWDEgjImdboZAfqiPp474k7h+hPuL6Ctp607YbaVS5Rfo78iWfh0vgsyyj7GYj/bXz7YmZIKNvt27dDYwSaUzSaWZSNxqlONKhdB5KjMKamptDF/aBIp3SmzAN/eHhYIo/y1iVENGgfpZSx5tRhqMNb84l+0VPkGh9xxOGkKYtvfXp4+OTcM6LZe0enaorRr7URp3jJuY4Vyr5SLmM2Hfkh6tc8Bmz0ZVJ9EVdrKSdu0cKFbJ+NAnn2zlHO3dTfFEXqWUn6Rh3Q/NqvKfUG5Clh6lMPY3+YQaC88x7iwcxYZdAjWtqyARz7m1lMO3m1qU+L9HZSTzxmFtdPe1yyiO3UhxovnXJ2VKf+wiPQGPUROOchvKJFfGjtnPfwBF30Va/xZhZthOSvPppLbcIBPioLIm+kXWNU1qVf6zpG+6R160QEy5S1ZKZ5ilyvKH+ugeTnOD5wbwo0h+bjFFFO6i96pTfad5021ZtZ1LmMuiG9mcU3ab28lI2MjJAf+gmM4jhv3AEhnpWi7+mnn45OqfiQPokW8diZQ06mHG/RPUZHWXJUu3jReIHoFT8dWpUXP+JFeDRGeclEjqHssco9tN1q1zopFV7Nr/7CW2NkVvVmRh0rSgTRNzGztl2hHgjPNkbiJQfZc40XPtEsPJLTDjpUgfZZ9kUf9ytzHw/xTVkP7arOH/GufuVKCSU6i6NjI9jCN2+BOqQgn9rkl4gvOcEaI+dXZc0nWWiNA+2JaJ5kEEn0C6/SJElR4NlR3LlPJC+B6JXMszRDgTa7yYDFU08+hdtvux36W//6YvdNN92EW2+9Fffdex/fMk/w0kAaiafFsy7xKfdfAQYXz/ic54HyXGCedy36f3WuewIzB8CiXZKMBQltlOQjWWldxIPkJFlqfXQpVHtnHbMsg+zLLNqHObS/Ov9Efw9tS6GQcS8nqPBsrlYrzKdw3PvSh2H2nz17NpYsWRJBY2XD9SZOqcZO0k5LRzds2BA/CnjDDTfg5ptvjsGVu/78Z6zlmangUZM8K3C0cNFiLGD0eYi2cf6ChVi19z7Yb/8DcBCDiCee9CKcdfY5OPb4EzBv4SKUucbTvHw88ujjuO76X+PSr1+GT533aUapL8T3rv4hHeqb8fBjT2CEb+lz80gKJbi0gBZlWqc8lQqcFGCcTskLX3gSFvIWVmGoXp9tlJAE4GNm8DQcAi2wmcGM4NoLYOagg1XC7/RxFJTAjP0IUiLw6aTM/v/6+etxZgbhD1RmTsU8SKOD8gkP+FmzhmM5o6GWsuvGmfOwgOVwNBZgGLHZqnNRk1hWW6Cimxn4Q+MpZ6AOHWgqd2A3/4j9wKfd1h5nZlAfAfhIJsqzOvZv521XHzOO86R7F3iYc2h3NoDZNli7zpQCYIJOHmDW7QKWYr6TmrXbVM5lgMmn8k7zgIgY/QbBwLkJgU43Ag0qnXN9vIH2FVmSoUVHOVB5eK/BzNQMZOiVb7J+oJ+3zFlz6Ogtw76r98VhhxyOQw46FMcefVyMeO+7935YsWwVFi9YjCIj7zkj555zyals0vkvUEFLpQqdqV6UGO0uZiWy7bhMRse+n9H2LjpYtegUbmeER44xAhjNG4sH9gRfUWljWuTV0N3TiwlGPHt6+9jNMMNDU19yrNNpmqaTpGiRIuJg/8QnKPCQ16EiA6i8ohwyfjVusoSGboS3dM0hI2lmcd5JGkS1NXkRAR8ZknE6eg065xPjEyiSp/6+/niIS9bSLxndddz4M3SqVZZzDMo6pXxlMEULlQ8p5+zt6on8N2lAc16GKpTP1MQUL0oBY3TC9R8YaR0GBgaxcuUqfPxjH8db3/w2HHbwYdC6CN/05DQKWRFzZs/F/HkLKN8eGtUcY7xlj46OY3qqBphHuVKNUfciHZ6MB3dKeaQxzZAx72lYxYOZwXkPT/oc5cYlgOq96lgW3QXOp7VQnYxwwrFF4krYR/okuUkO3nmU6MQP85WfZ5vkJvnpMtGiI1zhgVbMCjD+U3lsdIT0TpGfFHPpCC9ZvJAXszLGR0ZwGw3rD773PVzD13U30tBmSYJNmzbScahhmBEQzaHxDUY5Rkd2oJcOxEEHHYglS6iPfGUZaBcq1RL6+nowzcv2KOcq8ABIaEuyNAEQuCw518XzwCH/3iGjbSlQNjoQzYxzyV4gHuZN6pnGCGRbynSMZnihCCGH51jJR3Jpks8yHSTVL122DCVGdraTPh1CFdZz4qg/JcpimpelwEhTlogeRLkXeYDprUeWpNyjCSTDMh1s6WKDuuvNkeYUjvSBj2hlwh+jEz1Gm78QBR68TeKd4H7xXAfNrXXQnMLjnIMcvkC7McKLCciDXtFqPbM0Jd8NbN+6HbWZOl/TDnFNS6jwgtzf288LdwXlYhlllivUsZzzNLlfGrxMtnjwgbrvTPJMIk38FX/k4OoQn6HM6txPeiNFNWCbQXS06CS162mkWKufnM6Q6tWuvGTbyavcAdUJNKZOGc1wL9bolMk5aJE+o8yc8wwcBag+l82E8Q1Zi3akDhZjmy6aOefUOkrPZS9yNbIviEM8U2TUlwSSpaMcc/YXjTPkS3k5dFpn1Y3ycrmdFyw5pFpr8HHeYw4vLSXqjy7C+rJVhZepadpfra/W1Rm4vqDeNdHgW4MmIXCNzIiAqXRQoLJTZwTS3wRJjLKcpB3rzMcRdLKa3GNZTKcZOJAt7LSLZu8dEu6JhHtjwYIFcS9J1tKVMukUBDIu50q8efIwlzw45yC9F49qE6iv2tUmOUoOE4wmS5bgo/7CJShwr5W4D4RTctOc0pE69YNdI27h1JgidVpjJqnT2uvqozkaDCaIl1l04OT0SteFQ/9hz8jISHzjJTrUV+O1TgLRpD0h+syMsm5Bb0q1tyWHNEt5Nk3F4MAE35y2eBnX5Vg2osbzpkj7J/koFf5FdPSEV7SKH9GR0dZJByZp48vcL7Lr/f0D6O7uibZZdVXuIaWi9c90Im+88SZcTYfvssu+ie9857vQR0EefvgR6DtAWjfxLZucphmc8xSTIUlSmDl42msBlwo59VZ16qP2jLSUeBaoXmXJ3nMdJTtdmjZt2hQDSaJDDrbqJS/HNdYZKZmLt05e/CmvOvUTJEkC8T6bjrT0SOkwL3f6T/30Fm7psqW0z0uwmE72LPbp6e1FT29f3IOPMUp99z13Qx8F/NOfboA+CvPIo49hy9ZtaHIPF3lWCubMnY/BoVlYtnwlDj3sCBx/4gtw3AknMkJ9HF508qk47fSXYhXf0Ls0w7Pr1uPa63+FL1z0JZz/uS9Ep/ob3/wWvvaNy/CL667DE089hQna4AJx9/UP8q14H+RMB+eRU551ztugHAUtGED5qk15R52JB8azzz4To9kNbtISlblFQ5bRiEtwHfAUtIQjUN45TsBVClo+IjIzOAraey2ij3kzg1kbsMdj1q5z7L8nmLXrzdqphmhR9gTVCcwZkwDHNKPBNzPmHVQ7NDQUN0ORB/kmHrh9fb1UplY0LKJPYwKNUIORbW0WAWiAiAJK1UcbSHnVqX+bToOnHDp5M80GPgFmRvw584h0KNPuR5rY1sZhbOuA5ORYJniCU7/2WDOL+MzaqVObA+h5PQ/Y3B6vdhbM2v3Bx0z0BOWIy5HuJIKZEJEzNnkqw54AaAzQovOrQ1GHjzaH6sV3kqQws2jUGrUGdacAfVkiSzOArNd52FbLXbsi3+ViNTrY+sz3fvuswf77HYCDDjgYSxcvQ4KUEfEVWDBnAXoqNCalKurTdTRmGpigI7h96w46UePYsG4jpiamMcwNM9A3CG8JxeAgZ7w2XYuHYZ20GBwS3tJzXgZ0YNZ5iOpwl5ER3dwDkF7XZJjNIAdSEb1dhyl1WcawzvaMul+jcz7MW6+nQdBhJND4CR4EPYymKK91SdiuQ69BI66xRRp5zemcZ2RjK5QmlJvGFdIsyk+RkTFGqTSGK8YoaR5BeW8OO7ZtR52Hvxzpbkb89TGJUTrXgbw1OY8M26qVK/GCF7wAr37Vq/Hmf3gzvEugddC3xuvkvUiHd+HCxejr7UeT6zk6OkbnahwzdCzIKjzXvkBaS+UKlDqWuYTUYcB5D0/Q2jvfzjvPlLwmgixFxr2VUU4qO+of+Jg5/qb+0H7M0JkQjpzOxTSjre3LUUBXtYLenu7oJMshffaZZ7CdUSUdTHqVPWfWbPapQn9VI0aS6YwWCxnfAgxiEYMB/f192LBhHa75xc/xnSuvwC9+/jM88vBDUJ++3h46e32Ug0dPVxdm88Kt+m3btkb7NjDQH/H09fdC0Sc51929XdRnT2eyH3LIQTvQoB0UT6I/pnQqJIsCD/siD03x3CRdcjanGfWWcxt4kZdO1GlTAjeD+kgYSut08L136OqqokBeJLfRnc58hZGcAnFO8IDmloyOvt5y1amHwqd5PGXf4LqLNsm1xYPcOeNaBUgvNY/6bOerUummymOMIHZRBgLRrvbAhZ+i8yQc5XKZnBodyAbTEJ3BJE1jKpyaT3RqTM411FqYcU5uJK2ldFIfQ2rRce7t6cUQI9myBVO83MmRnuDlt0491F5sUf9yjmvSuS7wEBcgGJzzMHPkA3wMpjxzmrPFOZvUozr51qVYf1FogrKepv42eaiBtLTYrr4cQhxhF6i+Tvl12jrtSgVmmsuiPZAsOn3N2vXCrbE5afCUveQHA5qUu9YmAtvEj5HmJOF+IF9KVRa0yK/sp/qM0ImTg6J5KrxAdXd3I+E+Ei2eupVRJzSH5jQz6kiBr9SrmD17TlwP5xy0FmaiOUenLFsQOI8zh5T4hEPgnQOFEfkzM6i/mcHMWB1iuUBd1nwC8am0SZ3WZ/qlO7JRolttkoFwiGbpRVufPTSX+ClSf+U3CIfqzIwXsHqcT7jkZPXSUZJN1dqon/AIhFf2DHw0l+oEqheNwqt5lapsZnQ8q1FGkqNwSV+1jsIvkKy6GI1UBHTLli2RZ/XT3H18+yV+NKc+j33cccdFOWlOzU8yIm71UXmKtkvzi0/RNMoLkVLt14nJcThvUH7t2ueijfHUF43TWksWKstJF40deWrviRb1U7vKcv6XLl1Gp3AF7dAsys5Rhg08/vgTuJcR6Ztvuhk//enPcM011+Keu++Botf6D93q3GPddMYFwiU+RJ/2ZEKbLtyi3cx4EWtSFqAuFWjfEzinNcxiucizQOUW95bOROGRTHUx0sfuJCutpeh21C/JRGvSx3XVG0XBQH8/gzldUAClu9rFE9l40S5B+SrPmTLn0H/4M5d6vYQO9EX4l7oAABAASURBVLx589HHYFRPTy/mzJmLZcuWY+GCRbQlw7Tjg7TzG8j7vbj19tvwRzrU1//qV7jjzruwYeMmbGPAbYZn5ADtzjCDfH39A1i8ZCkd571x4MGH4PSXnoUXvugUHP+Ck7DmwIMxTKe7xqDgXx58GD/+2S/w+Ysuxvs/8CF84txP49JvfBPX/+a3uPu+v2Dthk10qGcYe0yQm2dUuwdZsQK4FMVSFUYfY5J+yky9Get9WkQOjxaDlcESmrWEb3EtllUncNpYus1t4g1Fiue9R10HBQ2ymXGxTXoXwczgOLF3SUwNhjTNIKFLYbQAAim0AHyET+3/G6hd8NftZsROIAqYtfNme6Q8ZMwMnbFmVCIaVtHRoGHWF5syGj9FDHfQaXEw6FDUPKJN/aQoHEYcwuOYOiphzk1HZaTozAH06KDUTHOzyNRxboFZuw58zIy/AwFQVu2CzlzgY2ZQnWgws9gPemgoA5U70HCTABjrIhCdNwfHGsc67wwc9jwAwv9aVhuHxR8zg3OOPPqYmhmnahtcyVDgIn6Dxqmv5JPy4NWa1qOj4ONcKusS4r0DtQkpFU9R70atCSgaTphhpNRbCv1llNQzOlJvIbEEicsw1D8cv1ip//3yyMOOxOqVe2PNPvtj/30OwGDvEFYuXRW/jDl7cA6G+obQ191Px3sS657dgO2bd6Dgi+gu96BC5eddCXkzgGJAoBz18QhFzGYY8VGbDjofjU01RtUS6gQgHo2/HWp0pge5UWVcRhi17uWNeRv1JeOhKWOj9RNkPJQc+ZVuyfjI4MuhKfKAUbv6TsZIRJmO0jTMDHokPxkjGdox4hc9Rb4GlP4plTPszfNtQYuySVBIMuiyghzImBdfOZ0U6bGi4/pc9d577Y0zXnIGTjv1xTiRN/QF8xeizouG474UH310rFezT5WGThcJGST9je8ZXoLElwyyoEzDV6Kz1ZFJIM1JkiDNMnjvIw8t6qTWO6c9EC8Z28yMl9Yc4ls8CpQXiC+B8qqvc08G4ihQnr09XDM6lWrfTHvzMJ1j7U0Z3m5G6fp7eBnmQa8xI3xdWyZtknE/L8l6I7WDTuRNN92I7373O/jjH36PBx98gNH5Omk1zGLUGhRarTZNm+Sp4xbrR0d38LKzCY7L0UsnvEVHySdG3kJs1/6emp6Evvxd5MXBc40F2gtlvt0jq1A01TkHPVp/pZ7yaZHWhE6ScDbomEs2QRuBHZSXbVU/tYlnpc888zQPiG3QoVygc9XPg2maURKfuBjdCVRa6YuiUYEyb9GR1JrokJY8hHd6Zor0k1s69moTbXKmBQowaLzGSnY6YLVu0vMCdbhUKtO+tSAZKxKlNzjqW6X80yyF8IU96B9hdH2Sr2YHeUGZN29ejNiJJvWfwyhTd3c3D8VBdOZt8ODLaDM0lyDiIx/SgSwhfke94gQ5HW4qENfAR13SvpDu5tzDuigr5bBIp+QoGsWnmXFYgOrEU07dUpuAZMe2Tl7lzhgzrbmpKkKnj2TluZaqVOqc2yUfzaF68au8xghfpyyaxV+TvKRphow6rv02wQuG6rZv28F1XkcnbJI8BtqfclxjjZFsNJ9wCTLuqyovRapXXvbG+yReonRBblLXVA9Y5FFt4t87R91u14GPzjitt3CzGNdTNCsvWWkupeJFdWpTf+XNjBfBrjinbJwcTOmJ2qVb6it5NXi+KhU94kV9NJ9wq6+ZQXZR/dWuvkrVJj7UZmbQmO2M4KuseuHp4FCb9oVomJycjHZa6QSDHCO8tEh31V8yEG4zo4zzqBfCIfqFW062dNTMIl/SW5W1Nzr9RJ94Eh6N09yiVfz19vZGXjSf6FEf8BEerdUUL37PPPMUduzYxvVP49oIh3B36OuUhVf7UXNLNroEyLlWMEf1WhN93+jRxx7FPffci7/85f4Yob7tttvx4AMP4qmnnuY8I7RtnnavhfZf+irT3mXcJw060Q1of4s2M0eZ1eGcZ6R9Osomo36KV0D7wOIYnVszvLhO8fKt6P8Ygz/SYclashVN4lMykyyEW3ZIqey5zjB9fFLnVODerSrizkBtlmaQvZ07dw5mz54FfcxDoLyCGbK1DZ4NoztGsXnTFjz15NN46MFHcPef78HNN9+C66//NX5GZ/juu+/FU08/i00bt9BG1xhF7qGtGaa9n4PlK1bhqGOPIxyLk087Daec9mIczKj1Xnx7Xqp04Z6/PIDf/OFP+Pk1v8TFX/0azr/gC7joK1+lk30NHnjoMazbsAXjdJibwQO+ECGnz5Lyjbr5DDU60s6naLZ4ViQZzCUYG5cuKsBYjOU6gwwz9HvqdODZCz4psD6lOHyEnM63wO27z96YNXsYBb0+5UGVFdK4ASQICRk7H+VD2FngQpnp4LFYYWZw3PDee0gRlTczdB4zi+2q7wD4mO3uw2JU0k7ani/ArN3HzGLezAD+BPCg2UmQ21mhhdafNSOH6KXDJGjxoFK37bz9eJfAzNChQQanza/j3DnbAB2c4kN91G5mrDd0HhZZBnHYTnDQY2asN2ZDrO/gAYkxs9hmZmxnDQ/TnIekeOTEqtgFZg5mRuPpIBrMmKdszQz655hij0dFgXNsNcDMngfCAT6aS8CJVIqgMQIO4RhW8SeQtiCBMW/EWShQwQzIspR6ITm1+WMzZZWQ/IAKX6UoqpXwIM3SAnRQekvowxgc/8n3kPNYzEp0KHPob3CDzvjsodnIXAH93QMY6BnAgrkLcOCaA7F61d5YvmQ5Dj7wEBx1xNE48tAjsdfK1Vg0fxH6e/pj1Hvrpq2YoTM/xUi3nNCJsQnUuGm0cUe4eVs8/KZpPLSJt27ZBoGibRQ7ioz0lgqlaJREoeeBJhD9Oux1w8548MkgykGWgZVhKdKA1OlQyejICG1jFFZtRTrbaZpCjwy2gIJBoBMwxWiI+pgZdbI3HuKSr/p0dXVpCCjeuCxRhi6h/HIU6Yzr4ye6gCl6mKYZDjvkMLz2ta/Da1/zWpzEW3o3Izb6fLlo12vGoaHhaISKjBrozzOtW78BMpziuVSuMkLWBUdem7zUCcx5wBwcncUkS1GgI5YRxEvK+ZIkgeeeNosUwqydin7lqKnRgDvWZ1kWx6t/i3tO/OnwlGFPqRdmFqM9zz33LPQXQOTErt5rL0aRB+IBMc7o65YtmyOOLE2wePFiFIhTUW2N+dHVV+P6X14PfZll+065K1o9b+5sLFu6mDJrMEJewkB/LxLveBDVkJIvLgLkLCbMkwT0D/Sih9H0ZrNBwz0NTwc3SRMUS0VGIZrQF2SL5SL012ly5Ny9OZxzUf/FI/h07ILqY551aZKgTBxl6kiDl1LJUuuuKL2cg61bt0DBDEXDNvEN2zZeGp6hLDZt3oie3u6oF0QT5dnHi4VkobKZxfk1j5RkenqK0bwK1wIwIK6PDmnRJn3q7e2NdVoj0Sc99VxDQZF6qjRLC/Augb4MpTWe4Vuh3p4+zh0ok5lIi/q2eCkRH4E2QXw0qPuLFy/CipXLUa6UIBorvIwE2osxrp/2l9bbzHiI10luiGCkU6B+zMLMoHlFc87Ducm92mBUrtFoQvkOtKhHSZKyv4s01XkwC/TZ55x7y8zYvxn1R30Fqu/MI147dZ16tXXySgvcZ505AIOZbByiLJRXW520yQnRBd67hHO2oH0k+luk38zo1NS418b4xmgUIztGoL1bJ709vFwKr3grcl+WeXkEH9HBhHqVwczQ2smP6G3QkZXdkO0Zo+MjPkTrDN8QaU2d86Qvj+OEQ7hka5qUn+yesdJRZ80MStUuvE066wKVc66Z8gK1aU6lsm0VRtw9dUb9wEep5lfdNC+F4lvrnFDnZSvEp/SEXdHPi6NZe33VLn6FV/iFRzoqnRQOM4PGaT711Rzqa2ZQX40Rzg7fqlO/IvW406a5xaP40Hj1F6hddcpv4qVefWbvvBiKZs1f4Nprfu1J4TSzSL94UL3WTrTqEik8Y9Rx9RVu4RNvPbQlgfujVtO+abJbQIFnpuq1jysMLFT5Bq/Ki+zg4GC8yNQY3BGup59+Gg8//HCM2P7+97+PX1L8zW9+AznW+uKeHG29GTIY19Ej4V4okGbNLxza65KN1qW9Hil1swnVSY7iUXyBT+B6Sz5N7jXplmySaFBeuj3By6Gcbp1/aZqhwHmEs4f6K9rFa4Fng0DyEyRc/wr1Wfa/hxfueXPn0v72YxbfAi+hndDH+7rIu3eGSb6t27J5E/RXhvSF6Pv/ch/uvONOBksewjPPPId16zbQHj2N555byz00Tv0G+c1oZ7oosx4sXbYCRx11LA6jI338CSfipBe+CEcedTQGBocxSft1w40341tXXIWvfPVSfPQTn8R5538O1/7yV7iLjvoDDz+KTVu3w9P/KPLtcD0HZhi8apmHItBgmtAmZvQJAhzkPPOIhOqmiFv5Tl250hXr69xrFsdx/zoPI/AX4mfBNcAcPNcrwKB618soj75cpEWocINpASVMHfDeOXQe40AEcAN0agDH9haNoRbRew8JvgMqq129zQxmu6Fd53bh0njV7Qlm7f6qM2vnzZhy0YhM1TD+tkhTgAyN6JaSJD6JkQPdFHMaQimNHA8z8hMMxtSzT07jJqfQzODjgevBJtBDhCc/GQ96pQLnOY7DwcfMIN4EZrvznmP2BEdaVVbaAUoQgRtTKc1JnMc7D++SneAgvAJPfKK1DYb4kF8HQwRWmRn4EwHxCcyrzmLJzCI+M2M9Z+WG0/wswntiMfAJEVRnZuxHcGAKRmeneMg1wZE80OrcAC2O85CMIh5SokNEskycB0dGKPJQ8ZSxMwethyd/Td76HDyq5SpHuegYZz4DWiA6hzIj1EVuBs8+WUIHnE51tVTla6ce7L/v/jj6yGOgL10edsjh0Bcx58+ej6GBYaTEMdA3iHK5wk3ZjQrT2kwDcvALfK0jxyJQD7TWOowavIXqP9FpMAqccjM888yz8dZf54FK8ZDfVoxCyaBJn7voEAc2zPCgy2hsurq76DTKGOTwXCMZtSYPMR1SHZ2p85BVm+SSpilv9IMQLh1UwqP+MnJUBjqEGRQVqDGyYObiZ9Iz0mUAyoxArl61Gq94+Stwyimnkt8h6POZBV4W+hi5nj9/AQaHhmBmpHkCm7dsxQ5GzrUPJI/unl4U6PwZ8YKQKqpB+RS51wtcI9EmukSrmZH3nGscYGYQL0XyWyBk5ME5F+vV1ztH3glMxesYX6cq6iPnQLKq8mDR/pMx37BxAzbTyIIGZIiHzRweeOrzzDPPYHRkBJpDBn3+/Pmo8mDqpbP46CMP0+g+i+9//3v4+U9/ihblq1fZAh2c++23HxYuXIBCIeMlahNRtyiXCdQY7Z0YHyXODMb59CXnbq4X6DQ3Ww2kaRL1GGwrlUtgJzhv1J1yxJXQIZdTOU2HtkHHUg4JRQEzQ5L6KBOtqeykUq2jQLLSeurCoM9w98SAAAAQAElEQVRHbli/Dpu3bIKiUxs2rI8HuOQkUH8d3gcffDCGZ82i7k1Ba6A2T30SFOlMqE4yF8/CX6P+TdPRKXANc9pd6W6aJChkGdSvwHWSXNM0jfikZ6oXHslX7Zq7o699fIWuw7XAQzUetNS/CiNSwiHeNU550SM8LTrefX29PMwbqHCd5DioD7WC+9ngKKMJRhzFR5X6pbnAR/SIfum6mbQaxNGMfOfcl2bEQNBcLALsE4Coh5Jzg2sfYDDqGsyIJqDOvapLZoNOqeZpUR4aL8hp15WaGXHksb/KHVB7GwI0zuLc7fmUF4DnhHMegiRJqesJKSIN5jh3k/JNYVyrzZs383BtMvpVj1DgvvS0ew0exEo1p2e/PspadoRIqH+NCAnXTvOrTiA5yblRKvo0VnpQpy1Ru/aUcIlflY2/Ag/1lPOpX6UsHS7ASU60V8LRATOL9WbUY84rXfBMtWag0IVDuKQzoklzaB926BEtmlv6J7rVT2sjnVdZoMCDQPXqL3qV37BhA9avXw89ok19xZNgYGAgro/okY4INI9kUCY/ZhbpFj7xovXWOPUzs7h+nfoKdU42WPhVp7Lkrr2mVFFavcHRminwpnbRt3HjRq5pnTpdiXMJt/iXLdN84ll1Wj/hFm2CkZGRuI5y4CV/8NFFdNGihdHOFGibZHu0T/SRrieffDL+5Ys77riDzvRt0OeKb7nlVkZx78YjjzwKfeRvnAEjM4v2SMGWnGuTcb8XuLdz6rUg434XSE5aI7WJHtGgvGg0s8iTaNRaiZftfHsgUFlrrPEJdVvjxJtwCSRDyT7jvOon2ZtJ28ggf9RfPK9atQr77rsv9ImIvRg0mUtHW311DuhjUlr3xx9/HI8++mi8UCiVDCRvyV1z5IwWl3juD9JhHh6eje7uXtrKARx26OF43ev+Di/nufeys8+B/sqZ2p5k5Pv7378aH/zPD+Fd/+c9OPczn8EPfvgj3PfAA9jIvThFG1np6kH/AM/btICaHGp4KEodXIIWI8wJfQxjW0LH2pPHhPYP3EMt0F6YQ8pzUfVNyr5IHfRJiox9lOpjazXaHsf+AUDOPuJZem1mUZdZDc89r1T1EQKdPi1Oi0ZUSlWkgddBk1FJgACOhTqaWUxVJ1Cd9451rGcKPmHX5tY442QJ2z1xWARHA9ABs3admbGPi+BJnNqVtmF3fbvsidPHvmbt8eoPPtoYZrsZzaiMupkCqgMX+zGObdMjZ8sAZDyQnLPn4dM8wunNwXGsnEflBSo7zvG3wDuPhMLvpJ28WRu/cO4JnrwmMnTORbqSJGXqoT7gY2b8rZ/AXwFmRkAEyb8NgDPV8Rewsw18QgQOiXVKHTuaWSyzkanypuwuMLNIQ0K6RH9MmZcsJV/w0YbWOhss8qs+OQ2A+qieXeJPnTf8nIefmUVSU/JHLeSPaAMVNI9z1fmqWTicOWI0RiZzJOzr4FDgoZX4jM5XF53PAfTR8V4wbyGWMdq9z+p9oS9Yrl6xN1av3BuHHXIE5s9egBVLVmLvlftg1sAsOL4SspwXukZAc6YFHxIUkxIyy9CYamBqfBqjO8aQJRm8eeTclMYDVtH3QlqAIuWVUgUNOuTSGTm9onNqchpyZBVR1oEqemXIyQC0fnobVGJ0s8moaZalmOSr9zqjnHJCynR6Jdsy8bZlAkzx1WiDm7dBWUyOT2Bmega6GJz8wpPx7ne+O/7d6yWLlmBsZBwZ6RqiUVKa+JSRsyk6pOvoZE+h1QxIkwwp+yRMM8rPWYKMxqRE57pMKNBgOOdhlC/MwScpVBbEfnTsM+4d8GnSwZFNEC1mBnB/szr+aM1lLGUrZDuyLEUPHdoeRjbUbwtfBz7+6GO87ORcvyqG6GBnaUp5j5CPUWRJisF+rWkPejkmcQ5r6Xj/+c678NMf/xi33HQTbvzTnzi+hUEexjLaW+is16lXfb09dK4387X8c9i2bSvpCdSnFiT3nOH7crmEBp1kkdzLvj3dVUxMjhNPHwLbVZ94RxkE8pQTAg+2YowU14h/fHyMMkwwPjbKi04RjqxPTIxhZMd2qE3rqX5pmsATz46RHVi7bi02MlI9TUO/bPlSzJs3F/vvvwarVq1AmdHfaTruomWffffGmjX7RXnk3DdOxJADmlr9Jk0gzgS9fCNHG046MjpyrbgnKnSCe3p6UadzmVB+FToWWqMaI2SO8pMDIiSqk+5pP7a4B+vUPTOD9E9zyt6PMTqXcj0KXGutt5nBzKALU4P4J6mTOpCFQ7glV+FWnXCobhP51dySe3sOUNdS0urZlbpI+ahNMtJ40SV8okkgdVIdO1PGxrUJiPVkvNMWwPqgJdIaB2i8QGNMv9SRIDl65yIe1XcgkZ3dCd7tbg+UvUC8mBnMNM9u/KJDtMmRNI6TjHTpkuwlG31mPDoUfLuiKKfkInLMu7h+Wh8zi3nJucwDW3PVuVbecT4ueIv2gREG9qEuGiIN6utJr+OcJdqKnPqqvJlFp669xiGOEY1aS53ZJZ7bGhfIV6vZinJyHKM5nTMUeJ4LEl4k0zSJe6VEG1XhhcnMuG4ZSpzPzCId0hXJWXwLr+YQrgIdviRJ4kVJ7aoTfdIZ9VVeMDIyEvsIp3iXIwc+6pdS74RDDrDwtXWoSJ58nJvd4o/wa27hneYFU2XNJ1lrvHSYA+hUDSAjXfoMv9ZGDn5vLwMM5Jmaw+BLNcpDshNtHXx661DlnhoaHFI35Ly09HHfbdm8JUaFJQPNpfXV2muOPkbsZ7iG2uf6Yqqcrhna7SLtpmzsJN+ijjM6LLuqOqoynnjyqfiZ4htvuhl/vvsePPDgQ1B9L+fSRaNIuZcIVb6hLNA+53Q+DY5rVIxronUW75Kb8z7KKSW/MMf9kvN8mYyXVslIMpng/DXSKFlLh82M/VpxX5a45pKP5K7Ld4nzan2EW3NojOZryynFIO328PBQDGrIbh1x+GE4gHZtloI7yLGDNnHHjh2MTD+Iu+66i5Hpddi4cRP0xcRnnqV93j6CCZ6XjmdVd+8AhmfPw2y+uV64eBlW8Qw/7viTcMyxJ+LIo4/HscyfeNIp2HvfAzAyPoVf/+4P+Oa3rsTnv3ARPv6J8/DFCy/G1T/8KZ586jmudwVz5ixAqdxN/DMY55ttxs8wxbfa0zN17i5PGUuXmeaAOY8m5crtAdES+EadlVEvWrSR4t1TtmYOORdHYM6hznOZo2Ndk/sqod3NsgIAo0xlL0Ac4GMRaIq4Pgmc82zPd7XRb6CBsQAzYwfHxiaNe0Lj3oAmMjMOstjmPFNGfj03K6uhR3X6g+PKmxn7efZ3AIzE5dBj5mAmQkSUJhfIGLTgaATaTSJa9W1gTw0lhIgnp4QEgUIQJu9cnIsIuNzsRiRqb/HCIKgzCjBr1mwUeDvh/sHd9/yFr867I67EOx7gTdq4HAmFy9HwLoHBcVqDHCwJDKwxYx00o8E5D8/+3jn2NHhz8I5AB9tM/EqODmB/jY/9nYexn0BlgWd/pWC9+mkTN0U3jWrnFSKb2Ex8EZ3SAEf5264y4JxBjzODdw5KjSqGkDMP1llMVSfwzljX7gdNTDAY+7hY751jCTQ4LchY53Q8BS1qcCoFS7PY15kD6JByONEEeMrEzKAnJw+B87MDiznbWG85zAWYB5TmXLFAnWvmTfjUs5QTXWBjgKduBSL2nK/FjcEsmoyE12tNNPnOJ0uKAJ3n2nSDzvcgltGxXrF0NQZ6hjFv1kI624uwaN4SLFu4HMsWLMOKxStwwD4HYs3q/bFi0Ursu2I/VJIq5g3OR2+pF33VPiR0yDNLY5rXWnAtQ4ObNde83Lj6gmZtqoaZqRm0KAuIVEqqRcXKCTJO44rk0UGBcSwdVKVGebcoD0e5qo8O7UD9zShHD64Ix47z1fAUDWN3tQsHHXAgjjnyaLzynFfinf/yTuivtpQKZfJr7UsGDVS13IX6TJP6axjZPkY6myhQJoW0jGJWRqlQgd4MlBglSJMCMjrbic+oqwkcPHXeEQypTyAnC6TX8eD0BJLG9QSc82xP2Z99zcGRfvEsHhRVlRFvUl+5MwHy6L36AROUgSI3NUVGefAMDwyhQkOuv+29lY63vrja19sbXy8mHMMfRrR34O677sB11/wC1//yl3jw/r/g6SefQEZn4DFGtefNmQ19RntwoB+9dJq76cwvWDAPxWIW+/QP9NF4D8PRLkmflObUqHK1jP7BflB4PCwGKL8e1OhEe28kmXrmgEBHx2hXUhJCi8C1rVF+KQb6elAtF0l7EUXSMUpHepxOt+OYZrNOeXAsX5eI/4AmYC3M1KagL1g2GTWXPGbNngU524sY3TrggDXo6i6jt6+L8m3xYJwgDqM+17kWHB6AQDoESZJCn8ktUn45gJzrU6pU4NMUTW6G9lqlyHggN3hA5Aa+EAqM1OQw8sFtyXyL0dUaD5YGAvdikU5YTj3M6FQ7MiHQYav1NI5v0BEv8wDuoWyHBgeoFykS6oP6tTiHDmGSggIPd4GZkX6HRXw9XOZbgSm+RciRo8QLhVG+1a4KpPeas0U9aRFHEO3eR/urcrNTx/lzrkPOfsyCBEfcOQ8159Q/qAphp3IGykmXc1aAneG9i2mDFytBi3hy8qq0XW5FB7XF+dgRokOgs0KXgyb3qmiXPRK0iF9gpDXAoGmnefGdpk6DfNd4rtS4z7WXHWUpOUq+nv1VVmreQeuQa0KOIeukMxG5TMVTDs2bUrc8949okbxVV6ODJEiIr0W53HrLLbxMjyGQrvEx7neuVSAvdepyTj6TxMMogsB1Vl44S8UCZw5Qu+TapGwEnv3IEXLqaMgbKGQJnPcocg1F7zgDApo7o56k1LcZXhpFU0JdGOPccuS0/kEMcQbxrTb1q1Mu6qtxbIoOosY8/fTTUf5mBo1Tu3BorGTVIi/iXzgEDcpWOIXDUb7qr7z6qp9A7cKlczMgwFMGg0ODKPPSoDXy5ElrK/4D5aI5mpRlNy/0BTpJ05NT3N9lnnG0o5SrZK23aoH5Sdow8TLFPu1xTYzwbZ0+t9yivW5SL7U3a3TAxmm3B4eGOaUniQ56S/rcc+vw+ONP4te//h0uu+xb+OEPf4Lbb78TW7ZsQ5Jm9EG6MEDHXjhS7WGuYYs8NJg2qLvSuYQ2IKfiKbiTUz7iR7JokT7JaIzBmJHRMWwfGYG+fzOmM2RqinZlknpFbFwfBYAkuyJ1gaJHb28PI/ZlZAyISE9K3O8tzmc8hwtZgir3bhf37fz5c7FkySIsXboIixctiLCAdT3d3NP1Gaxf+yyeePRhPPzAfXiItvqhB+/H4489gud2/jGNJvdTkzSXyxW+rZuLefMXYdXq/XDCC07B6WeejZNPOwMnv/ilOJpO9aJlqzDNINhjT6/Fb35/E772zatw3mcvxBe+/N/47g9/hmt//Qc8+tRabNw2Rtsn+5ei2jOEpEA7igz1pkOaVpCx+W+AugAAEABJREFU7HwJYF2SlrjHMkrUA5Yg0ECaOe49Q0pnX76do7Inxn3YoO0OOdta8OySUx6O8qCmsszflLfjWIoTgINzCfcUKGNaDA5TXQDrfXs+qgZyRsw7oPmdS4nfw5mZfkXE3llMHRXcOwc2EbnqiIxtrEEbwH6sY4ecChJCQOfZMw8Yx3tIUbxPmOcY4hV+R3zeOxAF6y2mnbzadufbY8yES/2NhKMNTMzRqDF1xOWYZzeIBuUHGAmr8MaaUHGfeOLJeDtJ0ww5Bah+njSYGbzjHEwdwbv2HMoLiIxzkT8qPgiBm42rGMdogxoM6sdREHgjLtURYhvxee8hcDvzStvg4fzzodPPjKMjAM4ZzNqgcepjtrusOrP/WQYfs3Y9s/HHzIjPRXzg450HezAHmFmk04sm56AnoZH1XDsjd6CCgqJQfymg6pzzu/A5jmn3d/Desd7Q1o+cYmxDTsWWcYRRrESmw011bYgtyKlPWkPExzhWGQ7QoJ3ALuAy0lFxdJByJFTo3u4+9PcOoKerB/PmzMOafddgzd77YeXSFREW0lGdN2suVi1biWWLlmLvVatxwL77x3TV8pUQVBlpTrihGjMNOrR1bKOBlHPtnYfWvs4Dd4ZRiwajGE0aW1GmLxrq4PWUm4y0PvPWorFRmwyP8hM0ymYWjbsjD5MqMy3R2Op/HXvxaafhzJeeiZNOOglLFy9BlmQo09nqqnRh3tx5CNQ9fd58itEB41rkvIQU+eqrUq6iVCzz0CyiQFxFXiwFBbZldLKd80io/xkPz91QgC5O2gvqm/BQhTmumYeZaMzRop4b67hcqDOirwPQjDM77beoBFCEh1U0PE1s4Wu7QFvQ3dWFAiNJ0zT8ek0pp1v7RF/8GVYUhEN3MAr44P0P4He//S3hN7jjjtsxxkNjiPvVO4cF8+bhNjoYvd09KJOfFg/fnAZ8iNGVJXTu9NGTaqUCHRblcpkOdA3a60U6lAU6g5K3eNUhk1B/c9LVohHdxFfE+hhGi7h0sLa4RtxakCJ5MuIAFNIUvTyQu4hfzqc+W63DSLjSNAEVDvVGDes3rGMkrRfzF8zHsuXL4HnY6yMyTc6jSJenLkzScWmx3NVVxfz58yhfR1k1IOc0ULAl0ptTiQPBIDJykpKzT5N9fUxbopG4nPexLlDxHWXE7jAzKC9exaeZsCD2c5ExICHNLV5oU/KlN3zqWyoXSXsfo/PjOw/nBp2ESSxfvpxrV2BkvxrxSqeF1xHvDPUefMRXhbJhFqJFOiDc6tfgOokeRX0D97b2cY0OWJ2OXp1tnb2gcYD2NXtRDs7Ah3nKgcMogxD1L6fOg/0EZg6g/WF3aO3MDN45SHbgo3nNIiIIv5lBNHXynXaKL+JXKpzix6xDC5WTKALLOWnJOb/4llMzMjIaP5Ilh3uGDqjapGuSJ6eH8OQco/XSnOJV85sZL2G1qKPqr/YmZVHkHpFTq7FkDGacGIG0tch7a1c6MTHOdRqDHEfNkdAWZ1xL6XqVjmVWSJF4R55zkAuuX4YsS+k4lYk6wFG4okvjNZ/oyrkfxEP77cwko5I7eLkbjfrmnHS0iZRzyDEVf2ZGnBn3WwlmohOcp8A5A/Fr7hD7a6zsn+aTLpAA6E2f9qZwSW8EpVIp4lN/4VeqOslLNEp+Ao0XKF/gvhb/wi091hi1abw+DqJUc6lOFwJ9VOVpOvnqL5rMLNJe3IlnfHycXbne/K15hVsRXoGZIeP69NMeCfTxiOUrVqBMvZfTfdttt+GHP/4RrmVg4NJLv4bLv/VtfO/7P8BPf/Zz/Fp/ueKee6MDnKQZqoxSF2nHe/v6qY8pZrgfxujMP7t2LdZt2IAJvjlqxj2ekD7HtfSUZQbvPJoM6oiXCdIqW7pj+zaM8cI/QbuiNypqa/DipXNCPBRIc4U6Ua1W0d/fRzwJpAsDDFLozWNCG9XNy7TaVLeYtlT2VF9SVH2FFy7poi4lWgd9j+SRRx9B588I3nLrrbifdvu559ZG/ibIh9Y547mjP0G5mOfWsuUrcPTRx+Ilp78UJ59yGh1sfZb6WMxdsAiTDI7ddsfd+MIXv4x/f98H8anzPovLvn0lfnHd9bj3/gexdccoGNuCSwpIdH7xXPNpEQKXFmA+g7k0ApjCEu6tJvU2APDwdKQ9+zim3LrcRznrjSbbmPJHm54gfWKJpyjr2VFlgXhXfUyJ0mDwPoEnOOdgthsAtrJMdNyr7Myycx6efW1nvdoQDIDBGX/9NTjVmcE75cDSTmCdGXsTRIwSlgD2cOrLCjND5zHj1o+zAWYWgTnoMRKjMQIzg9K/BVKgDngeNp0+Zh18iI/aWBXxBFpjGZNBHszaaFI8KU4gLRpf4GbT/Lr1eefiGNV3INljHo0JXAzTLBzfSVU0M5gZxxO8gye4nfjMOm2O7bvBrF1vtjvtjFFqZug8mlv5Tqq82e528WbWLv91H7N2fQenme2k9fm0UAsh6Iw3s0gvE2iNNZ4ZGlVQodqKq/L/Bma2c7xhz8fMnje/mcV+4GPWbjMzlhD7Qc9OMLNYZ2Y7a0B6QgQzY4SmRaPUQOBBl9Ox0UGmnlUaxriW7FOmcRdU6JjJsZ01PIyF8xdg6ZKlWLqYTvdee+Pggw/h66g52H/NGvT19mGIkYcyb+ZdNJZyvk2bhiII1AfASL9H4jyE05nH5Pgk4pcyeRDPMAo2xahIkUaoymi1N4csydDF/DQd9QrxHnzgQTj1lFPxile8EitXrEJfXx+oYtDn3xYuWIDZw7OizB988EEak2Z0Jtu6ayiTD0GJhlURqUKpgExRXkJKg5vysPV0MovkO0mTuN91qYEDBPqy3/T0FHTgKlLivINRd80Mjqn0oc5DYZoOs6DBS0XKw1dzJjTYkzwgNm/aCEXj5TBWadzVXmOkTYZaxnyYrxzlFAjXFA+Hxx9/DHfeeQcd6zugLzhq7i46oSVGVwqkm1PzYKrw1er90Of/5Jxv2rSJMgmYO3culixZgorWlHx1bEKNEcBuOuSKOGk/i2bvPURLgbKXvJSK3q1btuLJJ5+C1tM5j4yXDzOjDKZBjUKhkEV5j4yM7HI82Bxl36CzuI0XBPWZJC8CrZPkITpX8CCeP38+5vGSIFkQYaTbUZZyrkpcB4Fk0aCjNUPHNcsKsY+Zwcw0JJbVR/xpnCo9+TEzKO3sefURCL+ZxfEqg49Ss3adDnEzg3Rh+/bt1KH+6FhJPqJ7mq/kRY/GgI/mVVlyVZ+cTgCro6yc86QPuw6wIg9DT9oceRTMUO/VocZU+iI8bccuj3IVP6Jf+MxMCSHAvGMKyDEHq834izWOeDXGzOJ6Cp9Ac4o2gcYIp4BDYObgnIeZEylwxCEws1gWvhYvkTn3MGeGANB8Fh2hJM3iGPURPwLJBHwkK8mlzL2rNS7RgUq5J9hE3IFyaSGnDVJZfIPYc55F3rvoIHnuG0d6Mp4/wukpO8ldYwL7CVq0XwLVKd1779VYwMvc3LlzqFtzMYt7qpfRyWq1QhtQ4lSygznCznm134S3xAsqyKPob3ENmwy3TfByr8/ObtmyJer3FO2Q+Mm4D7SvNC7QAEnGRBwvB6JXTukk97vwCJ9wqG6KtkFl0SockoXwaazwiEeB8ApnkxdcpcKlcSprf2/kBVg41CY6NF77eIxRdNWrrLkFZsaLx3j8e9e61EsOq1fvhWnyoj93J30Vfu21lStX0l5UoXWbYntOGSivecq0n3LYRbP66j8v0R7Jyf/ceXMxn/ZX7fIhNtIG/eznP8WlX78U111/HZ58+klM0MkUb6Vd9reEcrUaIaE8hUeXS100m5Q/SHeSpSjyci3dkUMve18uV5EkGcDIa2DwZIZvUhXc2bB+IzYzeCHZjI6O8Ixrcv87JN4hpR6VaO/lHFfJRxej0VXa0GKaIDEgMHpvfONWZjR7iE52V7WCVStXYAEv+0uXLI5fHtcbwnKpSDluw/r16+JfE5Je6HLyLB3p59auox1+GFu2bmfkfAz0+VGsdDOi3Idqbz8WLl6Ggw49EsedcFL8E3pnv/yVOOcVr8bhRxyNEs+4Bx5+FN+/+kf48le+io998lx86MMfxYUXfRm/+e3vI84kLcJcAk/efZIyZZ77wRMkK/Ax0x6WfoOqHAg535QRKM8mdUnAbpCuSTck58A9F1hpZjAzjgng7oh91E/rwubYFtjODIu2BzAbVGaKToo4Xrr4fGjF+rBz72ptMq6B1kegPEeyTw4nVH8NcYoA+V9wmkx5QDmWEcGTSANYZ3A0Hh0wM5gZ9nwClbcDqjcj1j36mBnMng/CZ2YkMvxNEMMSrvAKpxbITDhUQjwcq1T8rq4uqK8MgTZvG6+LRkR16m38tQvIK9cKxn9KBRoj/NpYSlU2M44ClG+DwXkHR4k6p3Q3mBn++jEz8CdWBy6UFkSgur8GF3FaxO29ixtOdeqnMQLl/xo6fZR24Pl9bJds8bynLYSwx7opD7T7m2n9BAY9ahMovyeozjmHPcHMYGa76szaZbO/lWqsj33NHMzafbDHU9h5aKkqZ6RGqaO8JCd2px40uP4tVocoN8mqUMiQckMkNFjee3R3d7OdLTyA5TwViyU62/vT0Z2NA/c/EKv34mEXnfJlWEKnvL9vELRjGB0Zo6HaAf0t4fHRcci5Djzc5JDLMS8yoizHWx85yWhQuuWw87Y90D+Ig+hkL1u6DFlawDSj1E8/9RQefvgRbFi3Hvri7sMPPUKn9E4e0GNYunRppFGRDDOD9Bp8CjSk0uEkTeGTBM77neAg58W8oUVCZTecd6AApc5MgTRLUeIhkRU41nvIAGl/KFIyU5um09CE5KhoR7+iI1mCMRr8TXSux8fHSHfCi0FvPOx1EKRpEseAM6h/RvygXsuhnqJjKidbBn10bASOdE1OTcYo3cjIDjzzzNN0fquodlWg8XKytQ5ddMKFK/53xjwwzIxj6lzTJrSn0zSDnB052J6RBB2eSdLmRwekDtUJOhcJZTPIS1OWZdi8aTMj9HWM83VrzrVyzkEyEE3iv8aLgqc8dBjrizw6fPRXUqTLixkBWskDS+CoY6LVe0dHfYYHemUXmFmkj8xQJq1Ib+dQUGrmIJrkbAiv8x7mHJz3aH/xD9B6ak1Ur92oQ6STV6rLkeoFyqt9T1AdzPhjXBFEOuSUjPI1eEK9l6x0cWk7cXOxePFi6vK2SHeBe8rMkJAeR7pazRzeJbzMtpAmvIzQITA44nbEy2OMdiKnoyf5KW3ylazkt6d9NjPoEb9t0DhBgKMszYz4AO9dLKsu4bqV6JgE4m7yYBVdXTvtuXDEAUQqXsW70lhHXMpLlk3u6QYdrDppkuPT4pqrj/OecxEoC+lFyj2kfpKP/rznOKOI4sGzn3MOmk99zAycks7bTPxIhOhSm/imGEi76Hecwigbrn2rSfmH6DTJifHkSXzN8IIovGCrwJiaAc47aH0Enuf4OboAABAASURBVPmhoUGWE+JqQn0cZZWwngn0SDaa3zsPkDfpVJ24Rf8IL4xTdJBVJzqdc7xMFuKeyXjJU1m0aLx4VR/laxzfojOjvPAoVbvy6qN1kHOqsd57ZNxXwqW85KC8mUW9Fy7Nr0uq9pJoEh6B8sJX5Bor1dpKxh37Jh3VeOHU/MKjucws7jXl5TyLR9mmHtpxOera98KlsZvoJMtOdFWq5LsUaZUDvWjRIqg+oxy2bN2K3/3ud7j5lpvpXD6Aa6+7Dt/+9rfxlUsuwaVf+xquv/56RnC300Z1QbSJdwH4iF7JwczQ4VupbHOZ9lV2tkiHtkk9EB/iUxeICTrqmzZsxAZGtTes24BNGzdhhG9NagzQgI/4GGYwaNGihQwyzIH0QB/rkj3u6+sl/yUUsoQ8FTgvSFsl2uM5c2bzvFgCBZOW8dwY6B/AUgYoFpFfOfd1RsB37NjON1kTkE3esmVzfJu1nXWjjJbndEvHJ8Ywxjcp/XwD2c3gz34HHIhjTzgBxxx/Ak4746V49evfgKOPPzE63ZvpiP/m93/Ep8+/AO9893vxrvf8G84973z88Ec/xZ/v+QvlNoJavQXzKTXco0nb4XwGx3KDdiVQq7XvZviGWHuUKkx9T+FpzyVH5zzMLAJ/AQbiwa7HeQ9wM+SsbfH8b9BOSM7qYGZQf+x8wh6p8o77wRG/M89ubhe0u3EsM9J94ctFGMtmBjODi2MdaeVYlg1AvtNO1RmgqnEPCZI0gXTAmVkcaLY7ZWWs49iYeufgzSEhKN1N0u4xZs/PdwhRatZuU95TMHuCWbvN7Pkpdj5m7XqN7YCZYc+88JkZ9JgZVJaAMhoARcJaNBqqe/rpZ2iwuCSUckKDJ4Mh4aivIKdRpkWFMHUgEb3kvzPf/yvl1DBnMAPBImhejTEzdB4zi22qd+zfTiljzUUQbRonUF7Qye+ZKm9m0HjllZoZOo8ZTTOtv5nFPuAjPpnE+VmtbGzbPR5sQ6wTvuf3N9Z7truYOueZt+eBc9QOIjZ7fr2ZQY9ZO1VeYGbPG29mqmadi2kbn2PZ/iaIPq2hQOusNA7kL+WlA1rnQKdPqHNuxhaNnvIt6sUUHT71EwTKatbQrPjRk7mz50Kf8Z83dx6N1gIsXrQUe+mjJnS8Dz34UByw5gDss9c+mD9nPgb7BjBrcBgaW+brLn0WzMEx2juNcrECz3xiPv7FkEV8hbb/mv3RXe1GjdGLEp16bcicG1mHBmDcsCE62I7y3b59x05ZO8yZMwcFGu20kDEtsaujeWFCZhzlLsDOh1Xw3qEYnfGUOByMumaOHSxARknzNikDGQYdTiondDyq1UocFyizDRvWxy8cTjP67Ti+yuhJhdFZcGZFjiRDHZQF7jXBNKNc+hjJAw8+gBtvvIGXhkdx33334IEH/oK1zz3DaOp2RpWfQLNZx4IF8zBv/hwcfcyRWLx4IeekAeYcWZbCeaMjU0eSeh6ICfs3oPn7aPh1AOc0ajrknHOQc1SpVOIhqL3CZeRBMhnBcz+VGYHs7e3Fcr7W7O3to1wSJHTIC4x4Uxrc8oFO5nZs3baF9O2I/IovHUy6hC1gdMt7rihpazCyXeIaLFu2NEblpU9T1CHJSoeY+qVpAjOjrWmRZhfzOmDbNHPt6MiKRpqhOLcjD4EVnrSqX6cs2lQnWrRGnbLqzCziNTPy42Ne/TQefDo4NEc7n/NwrkAfhZGsRLM+liB5EgVHBMq4GektcX2NNZonoZ0UbQnlZeZYa6QZ5C2nnuYc09pZF2BmbAssI7YpI541XnmByqIzp94F6leLe7G1My/0RBFxqF+gTMS36EnTlE5FiXgDmrLTMDTpQJsT7226wDqNaxGfUg6HmcUxLY4RqL5F3dGBXONaTjP6voMOqT7rKn32PODLjBLKbmj+Ns5API5RxUC9SYgvhxzFDXSSNEbydaTDc/00XuOSnXJTXZP0zNDBefa5Z2HUIdHQ4FsN6Y6ZAdxLgoTji9SNCvdfuVziepUxTEdbkUfHfpJZHuXVJO8NtGLkEjEg5p0h8Q6BvGluOduSnT5qwu3OwECOnPIKdHToS7EcOL7FPdaA6G3SQZmhLESvHFHtaTmEwuGon5KpaC6QPjmxmqOzLhozvfPNCPioTf2EV3JUWXmNNzOoTTinaCs0Vnkzg/pqHuHSGK25QPLSmmhetZu1+2q8oEWZFGjnRkdHqN9b42VcOHLKvZ/7vZgVYp2Zce4induNuPba63D55d/CVd/5Dn79699AkeNnn32Wtuo+7v9tXG+LwQ3Nqf0iW6BUtAi0XoH6S3YhHlLu+QLtcpF20LEylzzJ3yQvbOO83I7wbdI2vkkQjFHfZtjWoP4Z+1Zpu4S/i5eBbr6d66dz3NvTgzL3odalQV0R5Dy7ktRTL4ro7e1Gf38vFi9egEV0xhczCCCbpOi+QG/WtIaiVR+tufnmm+OXFfWxF30U5P777492s047HCzH8OwhLF+5HCv3WokjaY9PO/3FOPGkE3HyaadiMW1dnXM/9tST+MkvfoFPnPdpfPCjH8EFF16EH//0F7jjznuwYfM2NINDpdqLQqmLGp0QPCan68gZ6Wk0A+oElxTRZPRefw0kK1Xg0xRGvQd1TOC4b5QGM7S4gYMExDz4mLFAcJ4SZmock3MNAvuxGVw0/rAPAO3xJmlmNv6E+BukqZ0xa/czc7C/CQYzY2djqj5KDY5zeu/jmivl5oGh/YgOgUrql5I3rZvAQcj+BqhKnTVoN3kBRlK5p9EGg5m1u/C3mUVCNK4D3vtIlJnFvp36TmrWrjf722mnn1Ix1gGVBeCjVAy2uLGkWGbExfqEi6aboFJt1CeeeCJuZjbFDScBmKlvG4RHsOccZqbulGeAcAtiBX+ZWeTJbM8UMArHDHDePa8dOx8z21Xv4sI5ymg3OI73vl1uy55yN+aiUuWkJSemdp36CoiSOFnN9Qnsx94shF2g9r+uU1n1Gi9Qvl1nxGVwjoabShwI4GPWrjczlto/Zhb7qa/ArF02s4gDO58Ojp3FXYnZ8/upwcwxUX0nNZZ3/5gZNFcHvPd0xlKuaSEehJpLoPq2TrSgNOyUS4uGWXw2Ww145xidmo6GWEZbB2eBh4mczln6ogt3uhznEl+TJz5l/wSDA0NYtHAxVq5Yib1W7oW96XAvW7IMC+bOx8J5C6LzPWtwFuYMz0aREeucBkZ/lvCIQw/HCjp7+vx4H53z7moPsiTD8OAwHe8uRiW6yZePfFT5+q1MB7FAZ1CfNxRNAvFsZjCzaEzynHrJNadW8PwMILkRtEHNOxq3RgQZHTnXHY3IuaYqt7hnAvPVSgWKoJQYXdqxYwcUCZIz1t3dRQe2ghIPMk6JGiO+dUIhSzA8NMD6jPuiiWeffRqPPvow7r//Pvz5rjtw1523Y+Om9di0cV1s6+muMvpdpJP9OJ2UUUZoBrBxo5z4LZg1PEi+wQOkxEvNXB4iPZRxP5I0gQ4L8BHvZsax49GBdly3nE6FIkMZDzcz4xqS13ojrnVOuSTc/9VqFUpVns+3ErNnz4n9yDL0OXnxqle0Wnczg6ODr7myLOU+CzyUN7B/PeZ16ElHNOfChQtRosNtVFGNkS618iaUymFpUcdkaMFH8s1Jq0B1CZ1W9UlIHxcSEJKdQLLh6OwpVX2LmQYdJIHyqguwOMach3mHlAd8QnqlA00eLqoTtOKcLa5PDjPjZWIbZVyJvLT5BTLKuEzHEnxEmxwLOShysALnRkDsb2bRdraoL+waZdIkXU06FOJL8nQ710Tt4lmpQO2CTl0nb2aRNtlh0WpGvjggJw/tPjmaciZh0F+IUD/JXm1t0izSxiEwc0yMa68x2u85y6Aj2SSONrTHhTin6BaPNUaekiSNTpUuYSU6N36nPZFczCz2l46J9yL3o3RSZdGiuoTrKN41YYvrLppDtDWIY7136OnpRh/fDGndA4Wq+R3rxavGBQmQ9UXaHkGBa6o9127LwSMBxnaB8p6/ilkGx7TdJyihffLxM+zOeaTky1OXwJF661Pn3mhyzTRVSppLvORrzSUDyVaOZDejwuJHdS2utehSW5Pr7D1x0nnQmDqjdlGe1LFOn05/talOeMyMa9KKuiPdKpA/jVNf5SVv9RdO1SnV3JKx9poi4aN0VCU30SG9BR/lRY+ZRYdRfZ1zmDVrFiO6S6GPlYDGUA73unXr8Mgjj0SH+kc/+hH+8Ic/0lY9FnW4SBmILo3PeRnroaObUW7CpX0g4HS8mOS7+JBeFGknu7qq5CsFSeAZMhXf+O1gZHickeEpvsUT5NIHOtQF7k8tlUDrqrK+5K3PSvf29tCpLhJPW1biXyCZSx6yYfoYnj7OsnDhAixidFpvo5YvX44S925K3LowCtatX4+7/vxn3HbHHfjjDTfE9JZbb8Mmvsmrcf2LpTLmM9iz1+p9cBADRqeedjpOPvV0HHv8C3AQz6flK1dTbClx3Ifv/eDH+K+PfAIf+8R5+NJX/hs/v/Z63HPfg3hu3SZMTDVgSQEjY1OAS+GZr/OckxOtj4W4JEOA5xu6wPMnZ3uGjGdogGO9Q8Jz0VPOMMcfD0c9FWhfCwIMnvomXcm5l6RPHcipwIFYBMoLAnY/sR/bOzWdtk7aqe+kREc7opLx124wczvLTPgjvKJHeir9k96qLkT6cu71VgSVwfmV6lytcI0cduPF7jxJivUBZrYTEJ8Qf3d+UWzOQUpp1ulnsaw6gVm7vpMHnyDOmOqnU29mcZxZuz92PmJM/f83UDczY0JaeEgyw59AmkF8Fj+TKKYzGiX9Bw3aJOxAwQYKhWNgcBzfATOWd/LUoQ18ND+T+NPJizYzg5nFerNOCphTPkCPmcU+wicwa5fNDHuWsfMxs525dmK2u6y5BWa2C6dZO29mEd+eOJUXmLX7KN8BM9Uh4jEzSE789bwfKbv6m1nsp7zAzKIMRYvArN1uZnG8mcX+scBfZu2yme2isYPHbHebGVUygmHPR333BDODmUXj15lf7Wa25zBuVhfLKR0KGf6EEQGfOHAK0p9DYxJu6CxNoVSbos7D15lhemoaLb5ylgFOaAj0cZDQYlTLJShmRVTLVSxdvBTLlizFogULsWLZCsih3nuvvel8741jjz6W5QNx+CGHYcmiJfHvhpdpbCqlCio0eEUeOkmSkg6QFxqgAHQxqqGPm0ju2sgF9pGjPcFXwGyms1qGdNl5D4016ap5OILBATxcAIMZ8wQZIec9fJLA2LfBA1ORPH3DXfpbKGQoEsZGx/DYo49Cc5XoTOgASDhGX8Sp07F2zqBodi8dhlKpgBlGuDduWIennnoCt992C9aufYZO6VoeNtsxMrKNh992LJg/F2nmMYfRkmIpxYKF83DgQfvjpJNOQKVcRCFL2GcenSE6srwmCGfCiHqBB4fWS9HXcdKlL6AmpMXMoKd9yHUpSxkkKFBGAumBJ69VOtfTYN0lAAAQAElEQVR6k5VQtqMcr79PCxgdrhZlHfDwww/jueeei4evPm8qfAMDA9Gpl7Ohj87s4GVjIQ+1o446MtqQjPajRCcsIR29vb3QgT/MV7tmBu8dmGD27FlxbWhZIl0NHrCSMXY+zjny2ogl4dJB6pwnTaoy6nIOlT11TSZSkPPUMXPEl0JtygMW8568at3BR7ybGcyEp0Vem8hDK5ZrXL+cDpHj/EU6COKxj28GBCOMrmXUfe8c13QaYWe/jjxzzj/FfSBdzNlmZpzbQfkpRuXEg0DlFh2VZqMV+cDOx8xiX7WrysyU7ALnPaSjgcyKvk5DknqkacrLZxd1aTQ6ClOkQ3RlWQEdfE06jgKViYLDyT9pbrBejsXo2BjG+ZpeTkiNzqH6qp9zHolPo1zNRCNXbSd/GddaOtTT08N2jxad/RYdJu0TRzlpLk4U96L6qL/j/lCfwENX+ZyXBaWqAwJ1q4DBwUHoLcL0DOXMOuEI/CWcgUQJr8YQFYfkce003tgHbA/EKbyBcygfWCeHWdCiU6w1Ul2Nb8pAGYC2QPtae0Cyc+S5ygt8H/W3u7uH+7nCi1bKC2OJfCaQUzpGeXmuicA5F53RnHKRvkr3G4yuaq9IdzSf+qlda6W1UT+VtT9EU5P2ZoaRcjOL66k6zSM8kluVe7VcLsf9pDG6vAiP+qivWJe+CqfqNJ90WPUqq2+VPOkCBFiMaD/+2GO0SXfgmmuuif+zoqK5cjT7+/uxYN589DPKLfurL1o70tWgXnQRR5k2OVBu2n/67o3m0XzaHwLHxWrU6hgboT5u2Ih1a9ci/udZfKPVIo4Gz41p5qdpG3OulWyZoMQLeQ/t5sBAP6PQfdTpKu1ECk6NwH5NRpUFzoNrUUBfXw/mzJ2D5SuWY++998bq1auxYuVKLGLUupe066+O3Hffffj1b3+LG2+6Bb/9/R9w0y234t6/3I+/PPAgHn38Seg/Wql296GnbxArVu2NNQccjMOOOAqnnX4mXvLSs/DiM16KWfMW4rn12/Cza36L8z93MT78X+fhQx8+Dxdd9HX89ne34JlnNqPeSJCkXbSxvXC+CvPUmUJvrMtDBrgULUayue3RbAVGq0FL7rgUnvmAjDaT1aBpgNJpygjOcXyG6ZkaZijPeBYhQOeT855yMejhUrCriwDHOrNdbcxgF7CNqs55A+fIYwo+ZkaszPAnEPb80T5RmVsIygtUFigvyEmAUoHqzSzSon0hMDNonR3nT9OEa1eMa9vPC7XWWpAmHgKn8Pxfgwxfzs2ciwrKLDJJZOaNExmMeRiYOiRE1JnUzGDWBvDZk0Czdr3qOsAuu/r/LRxmBk/B/2+gMc55ONdeDBkCz/7gY2aRbG0W1auPXpdoM1cqVSp6IX7mMKcRCQRKGx0wAAKVvXM0yP55IFzgIz7MjLm/9RNgZrtoE10C0aJUIDwdMLPYH3yEl0n8UT+NESiv/koFqlNZYGZxLtWnPKAEnXazNm7164DZnnXKI85vZhGP+pkZ1zeJa6DynmCmMQY9Zv8zNbOIr9Nu1i7viUO0mrXrzZS6/zFmz/GdsWbq2wYZwCIP3kKa7VqjjPx755Dz8NEaNunwKI1lbh7H8YIsSUEs7MdDLeaMh2oLXTS6znysKTOqTKrgzUHGV3nuZOTNHI7/mvUm2zy6OaarXEWJDrii2fPnzEN3pRtzZ82lI76MjmWVfbpj3zqNTZMOvKJMWqecNBnxg4/qqjx8xKsOmCYP+TIPomeeeQY6tFriifSzK6MFTaTim3x4OmcC5zyMdIG/tX2NeKXzcij1uls60dXVxXFpdPr0+nvjxg3I6UgM8zX1AB0wORY1OgMp93aZTnWlXELiDZMT49AXIDex/4b1a/HM00/imWdo1CfHMDa2A5OTo4zMZOjuKuPQQw5EpVLE/mv2wcJF87BgwVxGw6dojDLqlPEVYwlDwwMsF2ismmjx7UK5UoK+He+9QxejRbItmzZt5NLlMLQfOSulkvrNsD5EmYinGmUqWaptHg/TrVu3EWdOusaxZctWRsIn6ORM8CDeFvnuRMkkG8ml86pVTvg0X4N393Rh2/at2LJ1Mw++vhjVl/wd9UrOQEZnTGuR86AEzXltpzOrddrCV8RZIYWnLapUKpBDImdDB31K3RR+rbHaxZXwaM8Lv1mbU9XltEuaT2PEl/jUGDOLuD3X3Mwifjku6ivQfDXKA3xyOtsax26xn8Y7Z5Rbg7LYSjl3sb4WoVoVrTUE6mOD0S/hFK9TdKiFI1ChRJPKOfsQPdcuJ64W2BTlrXrR7pyHc05d2CewTX1CLHfw5OQv4yXPSI+g019pgZenEh0Uyc1TjpKd6FFebUVGIuukUTJTvfLCZ5xTuJrUZ9FpZjAzrlBAk3tHctGf65vhIV/nHszJR5NOeZ2O0gwdwr8G0VqivmVcN8lgnI6og0GQpVl0njPqgmjOyY9Slc0MolXr36SzqTbpNqup4zMo8MIjaXjnuLc8zAx6zNqpZBh4Bu9ZFyhk4ZQ+aB51FV4z8sc25UWjxugLvz28KEhuuhBKv4eGhuLlwDkf93+VNksOcxftgWjWOM0hHEpFgyN9ko1SzSv5mFnkTXnNKTmrf5E8DfDC2tvbG/kxM+7v0i5QH/DRfJKLcGrthJfV3KPjka4y7Z2ZxX0nXCp3M9I+f/586ONz6qt61W3duhU333Qzfk9n88Ybb8Qvr7sOv7r+V/EjIHXqh/RXfGhfPkAndO3adXyzsz2ugfahAikJ95GCKQZDgWdJQn0LXMvpySlMjk9g6+Yt2MKI8MYNG7CWF/Qd27dDf7kI1J32X0RqwZFeBWmGeJnSX0Uapqx7SHOBulGiXNTfSLhwe+fQRRuvtjIDDrPnDGPJ0sVYtGgB5sydjZ7ebqLOaXu2xM/2P/b4E7j1tttw7XXX4xfXXIvbbrsdGzZuZh/Sq/MpKaLS1YesVEW1px/LV63GmoMOxTHHn4hTX3IGDj/qGPQPzcaGzdvx459eg498/Fz8w1v/EZ+94EJ8/ZtX4f4Hn2CEuokWMnT1DKFc7Ucr99wzKXxS4pqU6S9V4V0RCAmAhDa8iDQrsX8fjPLKWWtJyqPRME25t1jOyDdFBOeT2EfrnXFfy6/UnijwLan6mPOcL6DB/ZlzAH84906d5iaR3kRgbUx36nrONQqs41QQboGZUS6B+PK439VGFEoidMarQDTRboHrLuiUcxLQBnHFFuL05FF7RLZAulvl+kmPpYPKS/fVJydN2hc6U7ZTT6R/AmfeoQNwVAVCIMQ8izD+0g+Vwwhgm4iFHtYLsbIC1XdAZTPj8OeDIw6B2jtjzUzFXSAcnYL6qGzW7qP8LmjLgUKmUlCaua5M+kAahW9mcW4dzNqU2mxiHLz6NHn9qvHWL6F5RyMHI1tuFwQKWkAMdEBythqVzMcUnMcRt6fgZSBEi5mRBsdFYyMAM4PaxafAjJgIyqtehkx5M+M4tYFjwCfE1DnjeEdl9jFlN1DDIygv6JRZGX/MhMeIz0UwM+gxM+I0ZXeBme2qM7Nd9cqYPb+8J39m7TbVCbQ2GqO8oFNWnZntokP1ajfbXWfWxoWdj5lF+amfqgwO3iURwDXT2urcMbNIuxlT8AkE/mgOMB9rmXon2Xm2AJK3mUEyhx6257xiay5j2XMtY35nn1zrz11n5pBz43SMo/oaaQHbPdscaVSb4zjVq6w0b+ZoNXIoVRTcggMtEOS8gONVHzi/Jw7Va1yg7spp13wyQmYG/kA0y+EkmdHoVnkoSpdlrKR/StkJuiwHDsjZUXX63yNr0zVMTdC5pVMyZzYNOA1/jc7EuufWQpFizdPT3UXHuIpCIeXhM8UDpE6jmkTHMmXkP6cjuZ5O9WN89frMM0/HCPaTTzwWP/YxMzOFQuYxe84Q5s6dhaHBfghPT3cVpWJKByKQh5zr2kK9Ng31rZQLLDdBkaNYzEhtYFlUh5hv0UFq8GI0Q0e/SsdP0WXROcWIvg5FyV6pmdE5rBOPjw50gQZchrBFY33rrbdCX2TUR0KUNhiFI3LOE6Iu9PT0Yv78BVi2rB0x0sdAijwUent7cfTRR2Px4sWItoFESnecN/T09BBF4Jw1zunIF4sWoPWS7mh8mqa8TNS4HI796pADUqcDJ1AfOXmqEz0apzGqm+Ga6NAXD8IhPjr5OL/TfMYDL408iEfJRDiU12VBqcYIt/LCoVTzkkq065to8uImCNpMCKyvo0WZg3nh0/xKA/W/M4fwiwfRKjrrPEjVrrRFPRZQGlG2SqWzmh+QDrdp95Sl8NYpD7VrtVM62dJVOZ0+SdCgQyq84ln9NZ+cLOGSrDRetEhe6qPyDB1mXU7BR3XCP8IovZlRn2e4Fp4tpMN5ckguWQ9HW2PMs0Y42rJpRdkKBwdEndL80gPNrXpdkEWfor7r1q2LTvYgHUvVtah36qOxgsgjZSh6itRN8aH1UR/lPeURaFs0Tv1JDsws6pPqzNp59Vdf4VOquQSSiXMeRmjRHunCLZA8zBz3VpHR0/6ox6Lfcz4zi2uUUE89nR+tgcarTesuOjSf8JsZHPVOjrjmkozEi5wGfQxDZ6n0Q/rcTbuicZKlxqheqcaZGcS3xqpdcymvOdRHToucEumVQBdgyVY4ZrgvNEap1kJza211kdUe/y0jug8++BAvjNuik66xwqm9qrnBR2XR3plPspCDJJq0DuLbkUZBk3ZCEWp9SXE7L+qj23dgnNHr9lu9GjI6kgqo9PJtQF9PL3q6uqH/dKtTrtLpVR8Hix81UWCGJiKOK/EtoQJC6js8OIShgUEsWDAf8+bNRW9vD3W/hi3btkCf43/8iSfx+BNPEJ7EfYxS638u3rR5G21KE/19Qxy3BEuWLMeqvfaB/kb1aWechRNfdCrWHHgoZs1diAY8nlm7ET/5+S/x2c9/CR//1Pn478u+jZ9dywvIg49gcqaJpFBBy1KUGfV2dJgtLQK+gEZO2i1BWigjmAc6QJ7aeumgx8xgxr6x4GC+vb9YGe2UqrW3laoup71p8SzJCY721Ag594fKZhZ1DXy03kw4pI3fbHeqeoHWVPrmOafZ7nbpTJP7UPXqo74t7jGtfQfM2v3VJlA9YHF+jTFr54VDuiE9EWg+8JEMRKNS6bFAeiu7pFQgfW1Ql4RbNKm/c97DeQ/jptoFRmJU9g7gD+ngFNqWTPTjDBAYONbBMS/w7N8BlQVEpRGEADNj305/B695WWdme7S169XmnNvZX0RgV59Om5kB4GIH7Hocyy7W83ihkLsZGevu7qIB462T+Eb4Sli3S+c8I9pN9jZ4p1Fg/v8BxGlmMGsD+EiQTHbVOeL5a5A5Vx+BmSl5Hqi/9+LT0EmdM/LdhvYQMRg4D3bVq6+n/JzT2N1gZtjzUbuZcexuULtoFygPGEAwM5jthr811sxIgyOtPm4o0SBQX6VmFnEItwB8zIy//98/e/Y1s4gDWEIUKwAAEABJREFUMGAnmHGNWK+ymeqZM619wJ7P/0fanz9btmT3fdj3m7n3OXeoW3Wr6tWbu9/rAc0mMQMGDJAwIYMEKZgh/Mz/QuEIhR3hCP9iSTQpDqKFEGnaFmVAclCyLAIgTRo0GwMBYQYxNBpAoxvDe91vHurVfIdzzt7+fnKffe+peq8BRjjrrJuZK1euXGvlysy1c597a+YDjjIw97Ut2zS1HJltt7I95eAAAmjAobatmvGBkjLQ8FLDRzIBbKrKoXcJIRiAsW28QtRsLsFcfKgO6QNQRl4WMTDEf8dsUCxyFuwbb74hNqtNcNgafJ/Nn8VuOxvxeYO7ORxsiwOeG5bTvHJ/5Y/+WG8kOBgSVHHbwro4zE11sdTHj2oKN/PK6yjBbVeLuL1+/bWv6gu//Vvp91oCyFPdvXM7+Hs6vnY1r50P4tqDumyYUxDdJTg/yI3ZIkHKXZ2vTqLuJvKuNOS2ehjW0XkUa3GZACviJbAZVDIuBySHGeUxG/F+bjI5WJfbAGWVwPv3fo8D9b0WPHFQPspt03yYoj/f5fzZn/1Zfe5zn2u/zARPAiI2PuhKKTo+vp7xr8mlqusXgg+/8MotHId43/eCF7aGnkOZfJVNs+ahA3CRSnTuF11bA9AMmSc2V+TlO6LUCUTgtYrsSgIH32nMpxMA7bWxNjkY6Mc4tHfdxBf6uWxPfg4OGOMowBBb0d92AuZV5uhM8MlwrZ4J0JDbWkDxmRK6GWopmbsoE7zCD8gojV7BjQ3GFoTX+IeS5rFTbB/sRVfbbdwxFdtZT0UpSnIC+032iYXsIvrbtFuL5aK1cbuMDoyBvkqCDkix2Rid+r4TdgJ3J4E080sQyBzzoMT3VenPg+S1BEL7ebjkpgk+yCUx7iQDOMaE7xg9l5GlFGcs9rUixXD4IAEQcJQz5PDwQF1Xc2acZ10t9Pxzz+o4D18EmvBibHQYozj8bWux6BMY4XNX83bnUIe5qd2LXIvFQrWU2GMUD9rOiMgyxBfI+/ghvhBWsX/WUPDUCSIIHOC/C4zPw4Zj4/39g9i7b76AbWgDoM8wGXPI3IwiyNnkIYn1wVqjnbHnHH3QhXWFH4NH7jmIJbBATtuxSyfbgoavXNG2zNrFNqyLVdYPYwPowTi0H+ZtD+sOHGPZEw9kAmijP+3ICI4yshHcHx8fN10pA8x3qVX8dZn9vIWAlrH7ftEelA9if2wBH4J7ZOUBHuBNBbHBPb4PnjdayIOM8H3+2efERcWzuay4cf26Fpmf/TyYAzGmjGIB+tjM+0Lohnz8xagXXnhB3/iN3yi+BnLt2rFq7YTfv85fmPqDP8iN8hf0K7/2q/rSl7+su/fva5154fvMy72DvPV7Vs8+/6I+k1vq7/ru79Ff/is/oO/7S39F35Ib65c/+XU6W436yZ/5Of1f//EP6z/7u39f/+D/8l/pxxNg/+uf+jf6gz/+ih6drdXvH8l1qW55Rf3ekc431nqsUum1GR1Q3NAavYWshdFSU2w61ATFBBvZwwQl/puW9hP69FNgFP/SkA9zXYKLa6r91m7jR48Z1JJtFVl2QElxfuw55LwiD0a02KYYs4/Ch2ljTaxZI0Ae1pl/6owAMTQAZQCZ8CH8F58A8Bfme5G1SVuNHwH4ELDZ8l7Fl/FF1gRl8Pg9fHfHoA7Ylm1lzMKPC7DTUKIyeUAk50eDiN7yqe4iFYwYOtuNoT3lYbxTV+jmcdzKtU51bZPtbWnKZqHtx/G2G9+Jav4ZuVKMKK2tlPAOHQcRGwOvzjDGXhYHT8sYEiMnvmmy2Jc8d8e1t/jksuQMAMipaEp1OyFzztj23D6G1Cr02+JsN5w95TP9k7l2kv04rT3VbYd3dC1FjD/zUJLt1mZP+dxmX/a1KZcdeaYytIDtD/Gd7aMnkg0vtzHpC9gTzp5ybZPtbenxzPaFLI+3zLW0y1J2ATubQtCllosxHTtTJ28QGkEvyZ50S0lOuZQqwLFdCdjhK8m2KnyCK8nt1F1Ua20HCm2WNEHmV1IJTVZ+5BovwMEDM54ydLZVSpENZtJhVPJRsqecxcvixmc5tFjQSuKA+MpXXm0HeE3gh39DE24imF50fYLmrt1ksUHdvv2+vvzlLyXwva+XX35Jz+egEEHho4c6e/RITqCWJ4AcCvtaLnrdzyHDn3z6rd/8Df3e735Bv/OF325w/95drc5zO5hN8mqCjsWi0zo3k872vL+/1N4y40aeMcH0ycnDHBRnOYxqAjlPeV8i/ahVgs5S0ivjInvUbYHE9ePjdgO3Ck+CGQ7XGrorOYj53mTXdZHxsOnFJsf3EwnM7+TG6c0cVmcnp03/Zb8QgS7AWmfOOOx4qzXX2ZyxLXyu5oGh1Nrsfp6xF9tNts9BGoE1xFbMBXanTnmVjZZ8biOHNwBP2uDDOnkUW5CjM0EAc9n3nc7Pz8J7E5ajqI8J9rAFNjk5eSRunMGD2+SgmQG6OFjkTVeNca1A5gA9kQMdKNsOjzzY5LDabA8IdB5TnwEO2DVs5Pyb803Go838CJRS4vtFyH4nAS5jhH0bm8OMcqk1Pl1lp1fmLaFcAoBzTd+Jjhzh02hrURc/y4IJz67x6PtF5n4/D2iHDRYJ0LrYyBlXSav4zDoPapvogU0IrjkUV5kHZMFXCJhee+219hdj0Am/Qdb7D+5njEHwK5GLNoC5IBBaJsDGXmmKrxb1CaRXmRseNG/l7cxBfHvR1+bDlI+uHCgqNLiWyxtl3uizFz7ActGHtst6WIh2/JogfW9vL32KsL2SikrqnXjbtVgs87ZnlQecIWth0Kq9LQiRLBtIv1QdIWvk62KbUqvSqGyD6bNRreEVn61d38YgwH2QB9FNAjaXGhzk8GLtDfE9xtq0YBzaxWIRdm68kBHAvn14YmtsVUpp7QQl51krNTKAA2wLenwMPHN1kmCVMvMzrwsl4afMAWMQ7N67d6/5KnjkYEz6UV7GF1hXyEA7gffbb7/dfo+EMjxKqeJ3MNZ5oDw8vKKnn35G146Pm870xTboCD1yn8WfHmT/u//wQYLdk+yND3SWtyIlOuznAZ8HK+DoypVcHFwR+8e1PFAp+zMPrF3GW/YLAWP2B8ZAn/39ffG1ls985jMCXnrpZT2bAH2U9fY77+qnfvpn9BP/6v8rfjHx13/jN/XKq1/RO+++J/7zmtOzc33yU1+nP/cN36jnElR/8tOf1rd++7fr+77/r+gv/9Uf0HcmwL71zPP641df03/33/+/9H/8m39H//F/8jf1t/6zv6d/9bmf1q/9+uf13u3YcSjq+gOVbk+rbTC94WseiwOdnG3EX/7g6x5yJ2A9SmP29KEMAsaySX2TtnV2lfhk7sbH8Vxjcl1A6uOZJPKV6B8VpdhPj6Uw15h5GDJIIOUUQjHhOXcmGBURJgiPErDxValYYZsfkoqc7uOF766zH3DpNKYN3wBKKeoXC+E3XdcJwJ/IgRqfBaCzLdvN91bxiVX2kyfh7Oys+Ty8Z1gnkIeOHBy+To4vapsoA1RZowC6yMHsQqwTzPSxaaE8iqKLdAklpJdGHLPxaGvQ3bK2CRww0UzIXaXtaaxxeyCgAFS2tUunJNuRZ4JUU5Ycbeg78R+bbItFL27qwB8dXtGrr77abrW6rlcXw+/ytSd+tsPMciZuYjxzlFpdSpZ2Pw7wAuwJr6QUt7Sp7HzsiQYdo25kpdEXuWQpUEqVXeQA9cdBLdnQtqJsq0Ru262snQR+F9iEpmYnm8BmLMv+MIQo8o3N2SkD9iXdXJ9zxrIv223T1MB2G6NV8gPaCaKvkKEEO33sidYmLxf9bCsVuRYpc0/5SRjF3MWuyYVusSc54JTLjq1sQxUWDkgl9RqApm59Zcrd2uGMX01zODbbwMC2dvvYU51Fv4unbylVJNvJALXFzUJmEdOHwIuxkIeDJgNlg1hpnaDoYQ4MAgcOhDsJhD64za3zfR0e7Oupm9cb4P/3797Ro9Ae5jDZy5ogkDg7fST+3NTP/ey/0Y//2D9t/0vjO2+/pfv37ohf7Olr0Usf+5j4Xw0P6Le3zOZVcjCdaC/lGzduxEbKxraISEN0VrMLY5diIfcqmxjlftE1uhI9gXQQgA2Q/+joKLyKONRrxuUQ5gDEBhyS6LfIJsovNDcbSO2gXGWDtC1uOPfyIH01r3O7bLIE2+SllOav8CHwgwf/29uY/jV0jH96ciariLyWLsFS9Ky9ukDfLRKALbSf26Xiqi594FG3/sDh/V5eMz9MYINcbM7Isp+D1w7X6jwYLXSQ+diLfOjKmNCV4sZvzLHmEnMkX63PcyCeZxcdtMmDCzCMG9FewqvmgYbyGFrw+J6SbMNANY0l2rS8FJXg0xKMGsQYOd+GdrDV0NZSVEtJ37G1DznAnNHHbEpjHogeJFjFB5fLhdDddvNPvtpzdnYaWdeZ501kHTJAeMU+2Jz+XYJC+lCGObpjF/it4hc1e/AyNun6hVxqoKj1SYA381hlfmstItg+2x58JfLiW2+88Ub8cK/JQxt4Jd1L8IbPNJ+qRX3ksKNVdCrpC/4gt5u21dWimrlETnwEWfnKEvM15jwLSdx0UNfVPOhd182bN7S/XQu0g8c24K7lwY1fhCJQoz9t+Mc6uo6M7Zr5qXLsPuaWh/FqgmRuo9OsveW+TNuoyBybpAwNfYPKrEg8KA6Ra515Yo+AfpF10feL2GijBw8f6s7dezrNA8MyPtjFxuhXMy+O7kpq/DIgti3B2Rb2Q1aAdtuy3QJo6PbDC9rT09NG+zDjEEzfzcM5v+dBW5cxwCPzkCAU+fB5cvhm6MaTHD6scejoO/chB6AB6M+ecO3aNbGmn81lAQ/OBLWf+MQnW2D9F/7C97T/bOyTn/xUgt3n9fLLn9Cf+/qvD/2zmbMb4rvpN2/ejE27NpfsXUe5MNjPmiQ/zFu8g7yxmMdhX7t2fNy+I97HF5FjERsfB/f000/HB242np/65KfbGPxOyNHVa7r9wR39zu/+nn711/6tfu5/+vkE1v9av/X5LyRA/oq6PFAdXbuuq3mr9vwLH9eLH3tZ3/CN36K/+L3/S/3AX/tB/fnv+V59x3f+efFXP+7eP9HP/fwv6f/+w/+t/maC6b/79/5P+sf/9Y8kWP9Zvfram9qo6PDKNR0EHj461ZWjaw2u33hKR1ePRTB95SgPG6HL80f8pqjUXnKNj4xZswmsE/3V2rX5sKe5TiUfi4QPzHPD/ExgkdcafmUq2259LKlBHLXlUuqjxuwhY/zV8bd0Uc2PfARkRUrBT/mQ8hbiO0qfMW34wiZKkA/BAyK1QfghOT7cZZ724qP4C3OGL5LbbjKX0NgZKTzhMfvkedYJvo8/4ueMw7jQ7AI4QEm2ZU8ADXjbaYkK4d8K2x+0AcWeCMDbvmBAHbCtEDW8tsme6baITCUl22QNbLc+DAJijOEihtjhxxwSM2CAD8HWKPbEw/ZjxrKnep45eAcAABAASURBVM0GaV/SKGncKgpP28IQLBCeRNksXnnllWyU+21zhiZdmpxzbodfxi81zrSFENAseANU7NAF4A/s4kv629alfAoL6PWhNInr4CewSyuTA5Ll4L4WzGMpyYb2EoK6+NiXeNua+9nWnGzLLnIDym46z+3kIVEpblBraTqWQh+LhB12wXZoL9uVZFu2U5o+tlOHpsRFHOQEdpEDkmVPoG2yp7rthrGnnIr94fJsZ4dfKVVOPtEWla38u3LTNsZnmx9E31gi60ChdYN5CGi0TbbTNvGDZ631sTqLHzygJPzmAiJg9qjmrxNuk/ImVGM75Dn8WTuPHjwUv9TLjW6JXAeH+3rnnbf03nvviBu3W7duyllfDx/ksM3taF+KeuhyO1dydfDB++/pD770+/qJ/8+/0P/0cz+r3/yNX9ft997VtQS614+vapNA73Zuwu/fu5sH0qMEvvu5cZv+50Q2SwKsTQL85aLXGbdWLlKCBoKJRTa7oxxaSuJgRc9lbqXQOyixTXC7NIS+lCpgmQOM19MERmx43E6yCfLdanD8j4sEsPyd29/6rd9qt5YcmkM2XTZVAiYOd8ovv/yy+KoMf02Aw/goOrGBsu6funWrrXtljmxvg9/DVEuDrusvcsmxed9gnU0+U6MhMqPTerXROrca6AFvZLyf170AN2rsNYeHhznU+zaGktjr3nnnnQQt5yJwXS4X4bFqNMzpIjYomaeQtsBxzIDYwnYeTpaNz9w+RO/NNsiaDwbkob2Enr62w7tr/lpriZ3d1inlWkq0Gy+gpA4oCb7wBzbtu9xr7ScQ5sBKs8I2dtg0PcasjWXm1i4i6BtinyGyDcnXuUkdUu4SeG1CR9C3icx2PDN45H6fB8I8+JVSYS3a0YPXwCBsk13sP7TbVom8fd81Oz3KzWRQ0a0EauRaNWCeatYeuX3JB5kAeCED7WNsDS3OuYlfEyRfS8C8ygGsyD7DkLY+wfZx2nirw1/g2WPeZHWlqrqoT+CyiGzQ1VqarehvW3ZAGSXjjbEB45bosold+n4R/YcGFv1Y85P/OXwvZmtUeI4JlDaNNqZW7frYf9DDvKF6EHue50Ycm0tWqZUlJ2ccxgLkCQ+OMnOI3fusXcrtYf2DD4R8+CB2Yh4p49esN9YTtEoCR1/sajv7xeT78GQ81iY6Qg8dvMjneo2M4OzYsesEb9Yt6+hGHuSvX78u6qxvgIc1gDJ8oLl27TjzT9+DPNAehseBDrIGn3v+eS3jv0NsjjyKNRaLPu17kfNAx9ePtcxD00GC7OsZ62qC+X6xUMk8d6HbSyB+JW8urufh6mMvfVwvfOxFPffC87r1zNM6X631Zm7X/+iPX23B9Rd+93f1yle+qg/ykMPNMV/7eCq36wdXjvTyJz6tp595of31j3/v+75f3/HdCag/+2cTdN/UF3//D/VjP/Yv9CM//E9yQ/33A/95AvSf1Be/+Ed69/27mVtrM9bItKeO71KXTnx3elD8hGA5898FNllz5P3Wl+wSm/QqpWqdPWyRQB+QLOhsC/e2w1szdNmOqjRm71DfyuOQem7KxwB4YBw6DaFR+jkyaFT6bCHZ7ifDyEEA6SSAc6QEB/Cga1u2pczTsMlDQNbamBxa1lUtRTV+wnzvJ5gGZj+kPEMJHf6Kz7E/8yB4nrcvM9C2zt49A34ZMTLs2ICy7dhsGg9+duwUuVgPSrI9yZoyH1QPIp/H8bTtQkSzmjIumbrLMpsHQFtJW9joSSgZtJRgH8vDp0xgWwhbQjPlRfaEs6d+swLaJnvCz/SgbZM1gB6gYrvxm8v0oQzYlwaaFyuTxYGNoTEyCxBawJ54wcOeymEul0lmaAB7arMv8yfx1GewZ7oJM+LdKdrOT2UIN2DcXbAnvHaS7a09S3M89AHoZ0/09pSPW+egDbAnvD3l2iZ70s92w9iWG+4Sb4MDGkl+4F6jbHATBHnxsSecbe2OrSeSPdOVf0e6mX7KYWe79Z3GmWWGX4181CeQLD0BMZFs8Hos2RMOG5b4rotCp6SxAbgZbKfNmsafcsqAPdXtSxp42rNvDtkE1zk0OTgn4MDahS6Hj5IeJWimb4q6m4OQ72a/9+476X+eA+NqDo9FK9+7+4HYvMb42ZBgaX9vIf4M3y//4i/ot3/zN/TLv/QLeuWP/kCPEhwuc6Ac5Ga6r0UP7t/V7QThb77xupaLXtxgkxNoERwSeBHYlFIS5CyjszLmXjbtTi3FNOscPrQTgI4xblezIa+zcQaqa+j3dXhwqP3c3BWV9rocXVmfy8VCBKtskl/96mt5HfymDnNY8gaKWyzwrNvnc3jey40lB3/MmKHH3Gw/Cu1BZKmZB2vILcqbb77Rgi424RobssmeZdNFPoCNet6IbbeNttFmQ4eW/YEcWgB9avSxLeVwGTZj68P6g/aFF15McNtrmeATGbnpQ34eHJA1p5a6nsBn0JgHIeB8ddb62I7cJTYNb6nli9iDgwWwnbldt5tEeK1yy4stNjlAlWiLQym9W78IpXHgZmhMn5WG2EJzyhwpowPgkdu20AEdqaMnvIGBAy/zeHZ6In4pFfkXy16lWkNu2bkNYv7WkWOdgHGdw5H/8XCdw4y9FZ5937cHBWzbLxbqF4vYoRcJcQCXKuYoZs2cTXpyOMIHHuhLfvXqVfHAydwdH1/LbeLT2o//lujQJ8CtmTvbbT3VUlRL+AaQ0ba6rjYbcQhjx7qlP80D4xg9DxJYAV0tjcdko3X6SJRXuZlesDZCt8zDkmLLkikr4U1/btlXCXSRO+iMX9TGUGpRFDlo28RWtjP3i6bv/v5B6LqMOUTGXrV0mUOplKquX6hLIGWXjGZFzJjOcmSvwRNUY3OC7JPTswRlg2r8dAwVNmRMZBvYDwI1Nii1SJaGzCHyAEqqtcp21tOJ6DtmsC5rBx7IzHpZxr+hw7e5VaZOULyKT+LzPHhCF3ai3yLzTZk+5PCdH6z7rW8QNMMHH4HvNM9XMtdXVEqJnfqWs68wb+CQC54lunb9QtdyU3yYoHaRgHK53MvYowiyn8kN+NU8HN1IsPypT32qfa2DG27GPDq6ok99+lMikF7EjwisKT//wgtCN/YlbrCvJQDHFq/kku4Xf/EXBXzhd76gVxNYE3A7MlzJrfJTt57Rs8+9qE986tP6ju/6bv3VH/hr+kvf/+/r4y9/Sk8/+7zeu31X//3/8E/19/7z/0L/6d/4W/o7f/fv61/+y8/p937vD/WVr76lzdq6det5HR/f0v7hNdW6lzmv2gzWMJZWVokt6kJOLhWxDzF/pUzlYTME61yOrIRf7mW+hvgbjjNu94VF7F5LkSWV/CNYnqG4qLpOkDHiMunqBlN3RxZrRKZsM2HR+Dg/ncqTUEtRATkO6bOJvOuWaxzTQ62N9nCUrVZnXoGuVvXxvz7yMt8AeHRlPvAv/A5/m8+OTfYe+qEjwDjovQvgaimqpWRMq0QAQLEwMCJrgDJ4xlOS7UZvO7XpY7vhxlTH6JSsfWy3fP6RISRQJQ21lCjqJkAt5SKn7UmoJUKmp+0mqD3nUooNSnFrQ1DKNvUS3CVgLGBXSCXZDg+nFHWjAO0zgJzL9kRju9FPY0U2029oOBYMi4VJYTPg8LORoWJz2Ml2A/rbU5kGeyrb1txGHuI2LaXCh/EmOu0kZKRqz21MB5gptye87ca7lEs+9mWb/Xh5ptvNZwe0LRJtAGXAdkT+GqCPGrekm5tc8K61qNaauvVkst14l8j/JEBrm+wCbDd6ENDbpniBs6d6Q25/2EVucNlmW/QH7KkMzVy3H6dVEnMyQ6r5jHLR45Bu3kK8SLsw9y0hYEEn0wTe2qek7gbaSfSjOuf0oT5sAyE7W038fNgCdACbKHQcdAQY4NBv0Xda5BBjI+LrHvv7e+1rIkdHh7p27UjPP/eM+J8Yf/zHf7QF1+/m1vv+vTu5dSviVq7virpq1aIcaId6MTc1L+XW5jw3eXydhMB6Gf5dV5suNYRjPJ5ABJkJupWEXMjUdb26rpPjSyV+UOMrBN62pWDXCcZWCUKcdl6Vb3Ig9P0iDw13xd+9JaAmAIKOg/abvumbxb4AT4JsdOf2ivVLIMsByKEL8PerCcAIdI6OrrRDks15mUMGem7EOaSRdRGdaDtMEG+7jYH8SiIIYNOGjrFtC13YN2ijn6LLkODWLnJ0WWwPdtrpCz0HMvyVhNx7uVU7yu06ulBmPOpzmb7ggHUOCtt5mNmT7QTL6xb0oCdyDJx24ctnTJk+rRy/oc741KGDF7oAQ+zPIUR57gMNZeaKfrTRd+5HeYx/jjl0hg1ynGmed2RHH3RGfsnZS0cpeb9YCL35vjV84a/oMkRe6ujh+MgYmelPnbKSoME/4AkeevpjL+wP7jw+Cv3TeUuBL+CjGVyluK0J6KFb5ICmP7S1FtX4ZE1OG+MgP/2wS5+2qwnUxuiLrfu+izRj+pTGl35RIT5eL8agH3KOsU+GTlvXoJQSdS3siS2H6G27teHzNYFZVBfrg8ss/orOIjbbz21dH5mRawwB/cnpD1DGwgD7BOuR4Prs7FzrrCfapay3jKUItI4uPLy0coKtdWDuy4P7g4cP23yyvlgn2IU1xtwpqWKTPNygD/6MXATSrKef+Zmf0Y/+6I/qp3/6p/M27b2YcQyvRy1Hh3RvdkIm+m0y9jt5q0POnPHLq6xhHqL5SgjAOc04+Bb90Bn72Ra2YT0DtCNbF1shG7TIRdvNp55qN+C80WIs+DHe89nf9vKAhGy8ESPo5hcU+StOZr4Ce7H/UfQ9vHKl/X4B//nLT/7UT+lHf+zH9M//3/9CX/z9Lwl791nz3Jbzt63/3Dd8g/7iv/d9+l/9tf9Af/n7/4q+7X/2HbmpvqFf/43P67/4oX+g//g/+Rv6of/yH+of/d/+K/3cz/+C7j86kWqvw6vHeurWswmiSx5sNloujyQv9ODhubJNBpjdTg6u1KVKXUilD73aXGcLym4cn6odz/AN8McSWx1Ej77GB+NDQ/aTGlxXpjp/jpCvBXKrvOg61WLlIzduo4qUIFsCV9Kv0M/BBlyqlLwkd3yj1dMzSE3JTQ7HyZ6EEjoAWeA7j8fcKWMXSyVMSgq2VPKjlDw8ZO0M8R38gLXGfsE5wV/VOs2DJfNZIwt82P/Iw6atvdPTU8GDdvJdsD2NYT1GQ39ASTN9SGW7Abg0tbLt1tfFIrEmgTRGI7QCOwG6TaXtT9uhuwQY21MdEvvxMrgJYt0L9pflMZvQBOAyeCZ/3ALkTucSnsnax3Ybv1Xyw96pW0IpoNTS6PIzk5sGefpnq2SClMRCzcrXXp5wWZznZ2c6jxfzB/y5bSsqoeKTvulnm4qaPBGXmuHqIm8B3ralfBooOm3BtuwtyHHiIpLzw6lPoIsSdWofBl0kO1RPwNyIHeey/WE6ZJ3bv1ZeIk2xms7kYSMArWynPAG8cNiaQ6KVmMAVAAAQAElEQVTrCKqATuAB2shtXwyFfPZUt6f8onFbsN3GoDrT2xOOOnjbZIFMSn7aO/X4F4sWeceUp3yiG+NnIW/8bbec+oxvZZyQwhZsK8a40GuLbtllP8uK92z9zE59B2Y72BNeSfQFmk+mbk9t0AI29Sa9wlwkaG0/dpPJ9wvB8wR/6+bNHN5V/NUF5u7tt9/S73/x9/S5f/2v9P/4b/8b/dqv/areTYB9nMD7/r27rc3ZARGbYPzatau6cfO6Fssuw2GzQX1fdXT1UM88+3QsM+TAOU0wugm+02LRi3HY0NjMsXtXS4QexSbP7Qlti65XdVFEl6VADo0c+ic5ZNgk38itOYH1m2++mfV4rn6xaNCFP78xvkyAXLtOHI4vvfySDq8cite8N5+6oZc/8VLTecxclyhy6+lbeunll1v/q7l5gm6Zh47DBNKKABycbNLwJJghiODVcxf+tqPbINqhZ2OmjC9jY20Tgdd5bsPpM8anOMC3TYoYDdarja7mVuvs9FzXj2/EVovGmzHhSSBgO3bsWxCN7Kc5CO7ldp6x4AkdBwfjUAZPDlC2p/7Q0B9ZaCOnP0BfwLZKqZKsuR3axkdSLUW1VjFftAfV7EA7dADlEroudLbbPMObYIzAF7vAA3nmQIg6NKXWpr/TfwxzZOPP91Hnaw6MCY4gDztQtoq62jfbwRM+yAAtdhzzJqDrqw4O9yPrKrfB56IvMl7NK/7Dw4P20Hh8fC26R14p2iN2JGjzltu0i3xIoLtq+u/HXxiv1hJiNb6U8Zk+foKN4AYo/bOEFFFSTGCCfsFhL3RA1uKirtS2BhZZC11sUWI/26qlqGzBLiLQu/fgfoKtk7bO33vvvfZmp/EJXQbJJ/JLol+FV/D2NK/45Vlu2jd5ayQ5HwsabAd910WO9FHSbEseSB89eijeVLHe4IH+nJGMyxrlYWed4J38+Np1/dqv/lv9xq//pv7P//Af6ad+8qf12T/zZ/WDP/iD+r7v+74WBOMPt/LgA695TrCfbX31q18Vv1sxB/LIBl1EavMHHtmo227yIzsysV4pK4mcvjVnUEwee9S2luiPf2wSkBGU9bH5Yd6cPXXzKZ1kzznPg8gmunDbGzbtg56l1NxKf0X3Hz7IntK1X/j97d/+bf2bPET8yq/8ir785T+ILy717HMv6JOf/oy+8Zu/Td/xXX9e3/nnv0ef/YZv0t7hkfgzev/8X/4r/Y2/9Xf0v/3f/e/1f/hP/6b+8Q//N/rlX/11fXD3gQZnP439Do+OdXK20snpqgXLZ+cbrXNLfe34qey3N5TnYK0yh7VbSC4NSte1HF0JrFMRMgN2yfoatU4gDR7ANuBZl9gi3qA4j/A99mfqy8VCPXzDdJU9rYYPUGQB0GibnAp8PhIiMPgtabIQ5+f8wb4A9RJ/rfHBvu/U971YD7VUgbct25A1oA++gF7MK2WAsQDKEKIruhB40wdfA2zHLkPjyVjQ004f2w1PGRxtwMgmntOOfMg5BcRwTb4xdoIesE22BYdXmcpZnrt0IG2TXUBxtYBSHMYfBlsNX2uJM1aRg8socutTNCfbQU8w4zBIjZGBUrLJuMptSktyh2cn2prxQ9doQgcOoC6S8yP8S61y2mWL8WMf1RLc6BSDs8WErLOwahZkcdFRnlBfyCtnNvFHDx7pta+8Jquopr0D0p+8lqKolLYxoBbAj+GjQUkOSA6tIMpotUYH+mxh1DalUGylVV3Gr65i4+W3zLvSq6QO1BLHy6ZQo1PZ8rAtOz1bTnkC2u2prCR7Lo9K8QJKsWotDSgD1HE65qKUkrU3itTViY72ICe75RUgTn7pgErTGOcdk9Mrds6AY0Cy4GkHt3XIEv7ggBq94KMk8NTJU20fnHMXQI4x9hjHD8umA/kEYyw+BDaKeVSiZ7HpErnGSKLQ1+BLw/GDsWxTvACnTt9kMqRpHgOy5RJEkKjCxuZSVbbg6LJbH+1smGPGxH+70E12HdPZDq8tMDC2sCcb1fABJ000IuXk5pfe0HCTm0NQm/AZUjjLfFQ2p2yO59zkxQIu0htvvq6aW2n88w9zIPzMT/+M/un/+D+K71y/8/bbGnMT8OILz+nP/dnP6qmnbuoTCVC/67v/53r66ad0NYF3v+jyKvO9BBVn6sJn0FqnZw8TxCy12pzlEDiX6qDlfq9rx0c6W52pFufV30Z8B5pbuCGbLbDsF1omSL5z5474Djf+88EHtxv9+fmp7tz5QHzvm68fvPf+O7r/4F78aZ0g+0z81vp+bmA2OSQ5VLPodHJ2quci+zJ4dL96fKxFXu2Olg4SdD/z/HO6m+DkUR6cl3nt/vDkNH3O9Sg3HK+/+ZYI6NbhhxzcZnG7pdifm/JFDpqYNeMPGuNnfd+lOgp5HyX4OI+NwdVacoitGs1yucjaWCcAuqeTk0e5uXsocF3mpGY+Dw+vhH1JGzcoNWUniNuEZhneUolfMe5ebrZBcICAo9wlECLwoW2ZBwzakHs3h84OzxyqrCcCGew8ZK0Mef0/JgeWsRGHLPSnsUXN3sbfZgcInlpb/Ipx2vgpWyV7U6ezkzMtc1OHTowBHOUWHlpkW+eCgj0SGuTjrzehu+2mHzogM/Yjt60YQn18l/77BwfiAWfMmPuZ11JqbDrExusEfA9EYswae9KfMSjT/zAPTbAr8T/GkUYt9xbaRHcePMHfzYMkNAcHe3r33Xd0kNtL5gr7ljDPEtPAV5sy/hg78ld33ssNK+Mcx794I4Js/aJrX0OyrRJYp8+iX6RcVEtt87oKDhklN91ti9v7Lv4A0O88QYySbMtOO36Xsc/i25us8aDEWO+8967u3L3bAj6CbB5CkKmthfQvpWRsX0AX+9RSdJaHtNvv325rCLvBS0nocJZ10Wfu4+RtvZ7Er+9mDT7MmplB8f3DPJjQNwJqk/3i0cmJWDe3nn5Gt55+OrrVNJXY8z299NIn9D3f8xf1H/1H/xv9h//h/1qf/eyfy3xebb8Y+Cxfz8hNMOtrLmMHHi6ZP26Onw4//szdzVwOgENOdMM3qEO/iI2Aio4BZNtkHUctLXNZFvO1NYZv2yW6DfGhTfavTtisliJ8FButs28yD4u+1zJ8eVuxFx57e/uhDy5lfnnx3v370SP7W2zGn/d77+132IJUEgR/+pNfp2/8pm/Td333X9TzH/ukXnntLf3zn/icfuSf/A/6+//lP9IPJ/+ZX/hl/f4ff1UnG2t5JfvU/pHc7UndUt3egfYOjrI6q4KU61J5Hk9xqWXwm4zB360eoouib7dcqmQvXsevh/QaMkcIU4rb/LOnD7EHwPx1tcilZjVIQ4yzyaHF/FGWrQaSSgld6tgTOwGSszYXzW7UAWzNvCjJtiiXjK2MkFp6jKIKVEvVJZSSk9uWHahFXc6CZR5el9nvmE/mtgZvW0MC2XksifoQGTZaJ85axwc30SNqpCm8Qm8nLyXmqZm3ruUldcU27eEh7ZvYhPWG3oxFu20hv5LIZ0j14jM6RSD6wQP71MwD/YcIMeMikhwdJYgtu8Ykjv+NLR9DG2xsU0Qedq1c0sdbCM+i/PiaYFskBCUHps7BO4zTblv2RwP0gD21U57B/jCONttkFzxn+WxfGM+2aqkXCtWtgYIQMPcZMnks5Oeeey6G2YiFxh+AZ3NlUmxnnKInk4Ow3dpsq+iybFO2tJMryXZQ1jy2va2TK+UAdqR0MQnB2UWSpYBTti1f5JQngK9tzbk94TPbAlLVkzDThiBtE/0ubojjK05bi9XHhl1Xs1mVjOEAcqkl2xe57Qte6ENDKfQpDU99xtsTLbgZbLei7UafrNUvfnAq4q1baO3BkdsO2Zh+ugB0n4HmEl3m+m5OG/A4Dn5qyXZ4Pg4s3tbYfjg/gXDI6ssn9CW4uT628vwDG+wC+LmOXwKbHLoA8zBmHuxL/rTTB9tyeFKHhgPyi7m5/qEf+iH9w3/4D/STP/k5/dIv/qJ+PK84OdA++YlP6IUEo/j3cW737t69o+vXj3NzciWB6oFOc9gvsqkvl4vcRu3pPEE0PEstCRgWCcSvaj+BCnXHlmM2/T5+gSw8MLLBdTUbfNbWGOAXM7mZnA832h8+eKA33nij3Wa9l2Digw8+SDD7QTsYUZFDeT83kxzMyMKt9O3Q1C6baaBf5BCIb56vVxk9gVU2bkc+NvC9BFPvJ5DnNTGb+d1799X1C2UytJfAu3Z927h5FVxqFQEEQd5+Arwxk7aM7uSrHMbYlb/04SKV6gYcbl1fw7PGDntaJqib6+Q1h+GQw5ADo9ZO2LmUyf9rxrMdUR7fq+Z2e2pTkm3Bg3lFFmCMfPDY5Hbr/r0H7S+hKCdCLZ3IaYcXNPTDdkDX9yq1yJFjnQcgG3kqo8gpT3L2OeiGBCsnCaxPs+zH8D9pf7HlNIHbvbv3WtDLGKvckgIH8YMxfsl81VK0n0DlKA8Wi9j45NGjdguI/64TvNaMP992Z2BhF+aHW1NkrbVqGduX8GG8PjIr6egofplAPGJGfmmRuYd2jC2idGTeNFjHF1aZMw5VymPkGjIPZ/hz3ymuqk1orobfEN/pg7uXAJw+8MFHGZf6ycmJ8AfGigiyrZL5hw5dgDHjIyv+jG8rdUsJtuOTCQyaftEH+0OXpjy4roR81GvJfIBMP96mMi5V2nkjRVBN/sZbb+qPX30lb26u6Nq1a8LWj2JbgsZN5lLZVsYc5jOc8mCZm9ohOiI/trAdHSJb9K+1iDWHrh9knTAG/KhjK+ai6ZY+mwQp1JkXgnu7JPC8Ej94qL0ESuCvX7+ub/7mb059X0dHV1uAduXKUZunEh3hhS2v5EILHgA87+TB+ywB7N08SKATukFLHwA7MD64GegHjhyAL3YjaOdvT5dSVeNH5JvMQS2pF4LuTR4+ztp6wsbMH/NtOw9OVxpcicw16xUdeVhCrsP4Mg9rzG8N7Sc/8bKee+ZZ/cBf/ff1rd/6bfrkJz6tf/xf/7D+yX/3/9Qv/sqv6Z33PtC9R6ciiF4eHolfUKz9nmq3lOsi0MsF6JJ3kmugZAqLHNsmVG31IWsaILhcR48JNu2BB1vYzKdVopvtuN7YQEm283P6YKNhGLM+gKHR0B8YsjdvMr/Yghzc1EuiDh4fnoGxaKcfbQB1202OGrsD0JF31EunGuiyH5AXR19Zm+xf6/guc7TO3sAckq+DG7byIsNUHiL/cCl7rIWsnL1xfZHsSWd7ysFlGNluQJ0+m+hMP4AyQDlE4SpRbjzTDx3oB9gTH9sqpQZKgLym69QmWQo4MNHQXmQHs4WS+dqFio0CpcYwQCn1gjFlu8iBucwADULvRtvJZoCismVuU38clGQ/jrOnelN42x5mKSmZRbIv88bfRbVEpjTSUtJeo0DQ6SNBYzvlGaRai6bNqNetW0+pJlhYLHp96ctfysI7bLT5ofi8mizpT30G2yl+bYgorR1ZbGvOtU22j1Zf4AAAEABJREFUL+SCP2BbUxrTV629oNcWbzv4j4ap3+VP262/PdEryZ7KttNWAyX8iubEWDV2I59x9tQHHIFU13Xi9dJMZ7uR2tt8lIos2w1Pv12wfdFmT2X7MqeTfVm3HTktTbOQPJ8E1tk6RNAD2G48kyVXSxGj5fygbE801G2TXYA916EEPbaFDTZDibmbwcq/0NsfzlvPHJzkHwUs9hk+qh3c3E5OHaA8sEkE5vI6GxTAIcOcsDHNBxffafyzn81tdW6IFglYXn75JX029b/9t/92O+x/5Ed+pAVQBD592pkfctsMl0NzTzxstjHZ6DMW8/3uu++2YIhABOCwxS7IcZggFh7Ihyz0ZSNrFs0iAq/Yjj61dmKT3UtgxgFnl9wIP8hN46G+Lq9h+36hw4MrWZ+juq5vt2b0vXPnbjss6Y88jMGYezn0r+QgRw/G4X9Ve/a5Z1qwNN1GDiIdHh62eeXBepGAjeBilpV+9O/w79iEdmCZYInggEBgDgjmMvT2ZDPbQibksS3bmtvtqX7hw3EqxgPsuS2t8R1w2ibsgJ2YV/Dw2+SQQu9SamyxSeCWwC6HU8k+kdiyza9dmi0JfA7ymnyxWKqWTvDLECrpO/EZYw+1+iL24CHEtnhooV6Kw+88/djPFR5FBKoHCXzZKwH8b8zAH+RBaJUb/1cTFD7I7Sgw5EGRIC6aCdt32WMJ/FDPdmSHd998ioAPPZnLMULSD1r4EhSVUuIzU1DNHKV75OpVa4n8DhQxDn2BWoocDGNCA/0qDwg3blzXtdywEkARTPV9pz/6oz8K5aizBOXcuh/ltj4I4R9nCQYpwxNfmWGdNWFbtmlugM3Qs2Rs+hH83b79gfDbhw8fNX/ei8/X7LH0X+XBADp0ZU7pT1/GBUf7C8+/oG9LUIfOtJ/nNryPf2IT2218+j4pF+uBPvjqMg/NfHXsq1/9StbZvQbvvveOeMhhjbrUtruuE+jA/zxvKCiP7DcBnKSGxtFyjK/xC6KLyLCfdXcYX+CGHBizVyjt5IyNDDW62m5zZzusRiHvrVu3Epjnhjc4LgCwGzph52XWHP1tN/0ybOtHG2Xbbb7xGfYh7ETbbAP7chwlMd5ZfPM8tmv7UdrRnT5pbrJhU8C2sD3/Oc31PNgsuj5raT+XEdfbDT1fxWPfRD7+eAL++Wwu6kqtWsV+krWXvbBmj3MpqqXItiwFLHsC7STbqVnOzyylltuW7WCmD7ICtpvu2JU6upHriQQOGvzpSbAnvugwA7rjX9TpZ092wBexL7aFp23RDh1AP4Ay42g3xdhj/Ic3XjysNIhvgcuEagpsrTE8o5QcGwKU5RKSMNjlty2PEf9PA9tCHjv8s58g+0eB7WZn28KW6Ek+0SrJgcuP7UYPxvbFGIwFYJtai7q+xk4l7X4MaCvZVx8DS5rAyS+huMhbKKUKmOv2VAdXSpGdfjugJHvCpfjYx/ZjdcwMgLSnNttyEGUnryXjhDA/5VFq+ZYGYoyWqmxPUExVLlKXzZ9N9/DKgUpuo95+561MvBR2jYZ8BqXfxQRDETa2KTW+rcP2R5oucJS36McyI0AwtvVRtgKnJ5Jt5XOBtd3KtoO/BJD2VJ/L5IBdZFulzR3O8GGwrRrHL2Wi1Talln5FHW3Q7LTb03j2lJfkT0ItRbVcwm67Jc3Q8KFjfLU0z8KYBUjgdFnPMKGY6yluPyxkwLZsb7FTZrvpAX/GYhahmHP0TDykOZ/L0AJKavThY3vLf2y5TT0+lAUesgsc5dkXyW3oDDo6odcEDbH9AR2LH7jcACa6eX7YDG1fHBjrBAEcFsscsKW4BTnf8A3foL/+1/+6CLI53OF1+/ZtvfzyywnY1gmoVlokIAOvJDbPZO0wJN/PjS/jMCYS87DFgXuejXPIAYN8jHuew2zIbRqbM4EMh+GXv/xlvfLKq7kJexBblAT59zLmRufpW2snvud5mIDwKLdKBIPIQEAy5NDuctBxw/Txj7+k7/u+v9RkJLgbsoF3XZf12zXb2RayIfenP/3pjCMtlr14EOsXnVwkytxQ16xz9On7XgTdtoUfEBggN/bhAJ/1ocx41G0nIDtrQRj1GZgn200GJdnxpJyattsGPqY8xh/G3MGnuX1aHVwA/gAN4CkjE2C7yadsPuexL8F3F91pw+5AWLT5zzBaLvYSEF9TLdE7Hkw/2rvYkvUwSm2+0XPiRwALNg0usZ015l/J3qjkfd8leFhquVwElnmA2RO2pi9fPUKO/bxVuHPnA50nWB0SYMftIs9acMJfVgl0+AslioBdX8Vc1MxDCLQOPcCYBETIhf5j5pg+fKVhTBBXwzSf7D1FyzwYdLWolqIS+9TiVmY8xhgzTlDa31umXTqIfLTBDz0W0QmZ+R78rVy0hIVqLQ02kQe9qXexwV4CSuSZ5YIW/qsE7tCOMe4mt4Pk+AM35e+88474z1LefvuddrNPEAmsElzDq9SawGytEvkX0cV286nzzC8PMnyl6fj4WC+++KJ4cN7P+qOf7TZ3lOnLmLZlW6QufkF/YJmAlQCWvnwt41aCW+y7jE32wo92xoaGdVfTN6rApvFruNrFf8dW308AiZ7IRgDPWH3X50HiTuxWhe72JEc1X5c6ETKyfqCt0RkgsOaN1he/+EUhPzTYFjloZ04QAjw5NIw7A7oDyD7jeDiiP+NAP7fRH0A2dF/lVh8/Y5x+sWi2ZK9kLOzNwzS0Xd9Fdgvfq8UCmBvaeetHmbGwIfMqWV2/SFZih41q7JKlE9sNcaUxkKbYxp7sg4wzKMm27BJfJZ+AtxY1NrOnuu1QTp8n+5b4ETC1SrYbaJt26beopju6zjac8xmHDwH4D2tgEXvtgn05BvyZkzmHl+TMLxD1MUEAnNGzVEmWAiVloMbXylYP26rRfa7PuW3ZE2gnwXre28h5gATApwNTIXIAHEAZcMYkfwxklVIjA35QW5m6zdhFJJvyDAqNVapVs6+V+Ey0FgmbkM9AHVvNUJp02dwvc6fvBA7eLmLwGgMB1O20Byir5U72ODCgbbIPgX2Jt936zkR26qnYyXcgqEZnO/KUVs4Mq3hb1pRsq5QJx/c/jTE85nXcUXtqXSx63c9rbTbDmoUWRmrJ+Qkkmz6ZpvTjsICP0obxkkkJDhpkx2r15LRN/fIzyPSWXAKpJEemGqcCKNuWbZHsy3wqtt40fSQNDbYv2qgD9oRzxpvqRbbFeE+Oa38Yr52E6vjEbN9aJl72PIZj+wB4WdACTrmWKoC+ALgZ5jq0SjKw5ZliPqNsN0il5bYpBsZAhtrae7a57aYjetq+6MMmWbF5KcEpYKV3QK1sU78Eu2g30TLX7dRiFCQYcsCzkV+WJWcMGZpsOlLcAwo1NYfIy4YArHNYkwMTfpNg5RJ2dbKdQPVc6IFu+CwbJIuXTY6cw4uNkeCHG8bXvvpVfeITn4go1i/8wi8I/bmRgZY+wHK5174+YLsFlIxJoLtJoHP9+g3x35uXUmUVPbj/UHwfmzoBNbzeeedtEWS88sof5yb63fYVEfheP77eDqArCaZffPFjej43dcDpyZm48Ts9PdMyY3No3br19DR2zqjzBOMxUR4WruRgWOtTn/p01upBeK0bIF/f90KHEjsDHJzgsXCXQKnWkvZNAv37jW8JHYfqSy+91AIZ2xdBzunpqWiHJ7bFfrbb7amSbEeOVRs71Y/8MA9jAmo7c55ZHvGJKAEOW+x2GoMHRx9y9ABHzpwiBxAW0WEIhEv2mLOzc9kl89/Lydd52FHm5ODgigiIwjbzeBZ9V5F10Plqk3wCyVJssAkfAoIu9mv+mjpjg+fPHTbxm18PGafSJTzOVbNvjnmYWifQxKOHlG/evJGHsiuhwT7nbU999pmn9Wf+zGf0XN4uwKukH3ts65uHQfQ7T2DJnK/j+6vg7t67F9msRYJ65u/pp29pmTLfOy9h0vdd1sS6jcO4mwTFALff5BeQgBb5FqGH7uHDBzkSBjE++N/+7c9n7p/XU7duNF7IxnjcaGeYRvvmm2+I70YPCfj72AhfmHxpaDKw/9M2ZnJsxzZrESTygLmOLuhXs8esMzeUeUDkO9dD7GwX0VZqjW275l929E4wQ9DIWAR1SmJtlTLRI8c6vJcJosdM8iZ2s914hLTxoS/jbWKbk5NH8YFT3XjqRnR9Stib21zGZp3AG5+Hnq9K8JWr51ibL7yoZ599VteuHTd/WmZtsh42GQ/+yAAv5EImyowPgGPvgQZ6xmIMaBiTP+EHDbToCt8hNqYdenQDRzs60gbQBk/o4IfM0NrOfGzaGp77QMMYu/2hpx9tsjLHo/BzzvyHjx7J2DgPG6d5i0FwCR1+x7gnJydy+pyvzpqfL+OTD2NbZR6HzOd+HkKc8iKXFaVU8bUexjZxkorA1eBnmM+6lkMTmGW3LPDZOrSb4DfETsgD2KHcAdpnsC1odunn+kyDjWdgDmdYxrf28nBplwzvtudssv9zDpydnos9m3ydPWV1vtYMm7xty1KQoss4WNSHzSirqpauAW2t32qtWR5oLuUcMt7Q5qaU9KzYzqIclS5yytIoYBhDn/123IEh5SHrY6IIGR224FKklOccGuo1cz9DqVXYpiafoaRfKTWkbjDbERmAMXKw12yy7oB11ukubLJ2dgGdgVIizC5Y0gxKciQspahGmFJqjFDk5A5Odj4luNrALnJAAm+RbMs2xYuciu1t3ak65alvSq2MEzqTGe56EqprwzEHpVg1YFslYCcvRQ6UwBginnBvPf2UeMXcZ1Nmo739we22YTl6uRZl0K8JtkWyp5xyg9hmZKK3AM52WFmlVtWAXWSnHllKccORBxW8xEbOBO7i7ImHbT2ZGA/cnFOWLLdxGAuY6xaplBk31cHZ1i7evqxrm8Ys+FqwvmVbJWCp5ZTpH86t7uAB8LUU1fI4zHjyGaz8g+cOhI1SvYBSoFFkdXCmueW2W95kKCXtl2Bb2L5Ba3OTMaxkqZVrKaqlCPmdeaxpmWHGxXU0ZoMlT7fpA/EWXCSHKZDuF2XqM+B/wJAFukmwQg6AA1iEu3NJGWCxsoBXCSY4ADgQAHR6+PChwNtOULGYvjOauXIEfZQ2flGNG6lXX321fUeaDZU+2Aq+5AReHMZ9v8imN7YN0S56lv82OPaYNtaVzhIc37lzt716f/vtt3OD92Ybe5UAjNslvr9JYM94q8jKrfW1q9e0n9fnBzmYWMeLHEx8xaHkYf3+g4cYLRBpM84iQUdM025ni6v6btFkCYGQE7DdApwrV660jRH7cJj3CYzOcru6yaZH3iXg7rKRlswJ/bq+xiJDC4zAc7goiZy+thu/uQ4N/ZgTbE/Z9mNyMLaSNtlQk2kYN2INj9n0AfD0hQflcbs3zHVwlGdAZ8cLOYjslErNeFX2VLZL7DEobFRjP4IhbDbEL/nawnkeUiiX9OOg5M+PneeAW+fQBKf0J0AgwCT2jdIAABAASURBVEJnJYEvpYTnqFpLbMCYVt93rbyJPUtsaKu1j5kg3gjiQ3s5nG/evCnmmyDx8PAgN9wnupub7tMEJSWdsOMQf+TBj8DTtkqtAneeoBv5ectwfBw/yS300ZXDdhvdZ/6UsYqs6hKrSIW+lsCP4TnG7iw/aEopzf8JJPE96rYTaJ4Jeb/5m75R+/tLcePNL+KenZ/qPEEUfsQZgC7cACNPjXw2PjnG3hulGB7TrX6tRSVjIb9tEaCh+808ePR9nweOa6F3bNW1nPXq0PNQ0aVdSevILUvL3DTvH+yL8t27dzLWWrZzNl1pQWSNHJvQIpOSxkw8dXLGx7dsZ6wqcCkqxon3DU3GMfY7Pj5udmEeuJU+PDzM3PahU6PBh2iD3xA/WsdfslDk/BtTv3KYhykXlQC4VdY1+p8lOKU8ZB6wOXoizywfbad5iEV2gmu+hgYN40NDP/SDl22Ra5vsjBQAZ0/zMEZ3+mNjeMIDgAZc4xV7DaHbRKZxywuaC7miWL/oVWrJ3J8n6D5ruYvzYD/5HfOJv5Tg8sn+dt7mBXbovM56sE212XyIjc6z7kBYsVO5BDt0CLKF4hqrFtnA1JYpEhDR9KelEt52+oVwiI7oBmCboNrHtrDFDMwtQF2SoAV2+8MDwE7rPCRusl8M0SumlCNrKVUAdYA2QLLsIjewJOZKmvhnB9zyoK6dRJ3xgCF6ULfpO6bvEMrJYEFdlNOisI+ZRmW4ls/11iYFX6J7F/9eNOi6vuV9v8gaWLZyzb6JLgBlaCgbprK8zWc9kQ2Y5ZzL1JF/neD6PPsYQBkcbdDtgpLAA/iVom4g2KhiSxM4uXWRJqRKrYGiNIpkO8XSYBbennHklzDTk3M42W5Fidz5GXB4paQE2U65BIIVoFGZ0QlK2kv622kJFEu24/YpSFM5TkqHTRbK4ZUDPfvc0xeT+od/+Icqaa/Rx6XSQa4ZO6Aws9142FNeQmtPZftPzsOMYdM//EI7953ytAZnTzyUBB6otTSZys5Yab742Jd9bDe8zRiXUEqVG86y3Wj4YT9etj9ct62SsQHbrb+9zWP7lLQLGVV2MIHdPkqyL/G0ATW2Big3qOFghYcyri/yEvuXUoKj3dtcyd1owrqVS+hscJcw9yOvhf7KdHrbb+JFmx2cUk/eha4kvwCp9aHulIHmeynvfmxHDsbICsoqZZEpCf6A3XoGI9n+ECgJuhlSjX+OLSDZ5LBlEcMTm7GobbfvFlKnnYNtldf1XQKUMZsXryE5ZL/0+19sgRAH3Oc+9zlBT2DU6HNoctATNLG5MvaEX4tDBRk4xAiQoEEGNgrbWuYWBJ4EGbUU9V2XG9XTBB4H+uQnP5Vb6MMcXlcSFBOolNwuP0zwcKa26eW2LCbSW2+93egIEjng+EVFdCEgUBKynGcTQ94hmzay2G6y7SXI6zIm+iDDwINL9L569Sg6lvZQ8dprX814vTg44WVPNgvr9iEQwKboDVBuDfmBrvAHZzs8q+YEjjI5AO2Qsecc3AzgAerk9AOo78KQm6BJBuVg57Bxxuza/GMr2ymP8Qk1/DI2nORT6DfNzqVUlRwkXQ4WuzSc5Javc3gyx2PqTtsQexKUOHPn9KM8thN/UFCa/vSjkyuJcYeMC89V3mzkFjq0J48eqljqspb5qga3zKs8dPUJKPGPR7k15DYTX6K+yIMUbQS3+A44gn6+KsHXC27euKEahvnoMAEoZWex9fFpFB+zDoqsLvKWSFViE2i6Wlo/fAAdoAdqcajHFiyVlB/cvxffOdXNG9fbQ8TR0RU5jPClvu9Uowf+tsq6GDKftkS/DJXhx2bnqTzEpivZjv8eCF0A5gMd57np2kHf0yXjdVMe29huvNY5iwj415uVanTcxKaMu4meNbKMmfg5p7PtJiN4aGw3GWyr67om42p93vJNeNtO4H8UuNrkhBe2Z61Bj57kEvIMmcuivaxroKRvLUX7WWdjbAGAt9Qe5lnvtRSBP0/QjUwzTDwV26U9OrAuWNOsY+yEjcgZfxNdS/jgK+gOD3KAfgA0AG3Q8RaBPSmiiH2JAHwdPtDSz3azk8OXPvQFz3hKgo4++CYPALbbPoFd8GP8a7noNWY+8A3oF/Fdxuozf8Am62nIGqqlU5d5rll3Y3QN+1hTDeK6mpMdR2sVy96CkgcaOj9s56dkT7m2yXbDwX8GmrCbPbXZFvUufrAL4GyLRN8hcznbgzKAfgA0HwVzP9vCh2awJ77aplpLZLjE2W51Hm4Wsae9bcvTsU1biV4KOLYes78NDRgPUJKdPsVyQFbLR0m2G+SHmGegZL5r1g36k1MHqDNn5ODtqa9tkRgLm+wC9pjr2OhJmNvI5zb42BZjAvbEX0+kYjtyO+hRUb3l+ZHPGLj8wDAEcvEEntpsDHcJkuXglEQOSNZusi07UHax23KGTcu28niGDGMcXUCanGAbnHa8mzrgtPOpNYN4zHgSf5d3M6zbAnvllVfSbLnUtFklEwbYU9nRc67bofsaUNOfh4GS3C5yYBIn1switC2SvZtP8oCaoWzHKwUelj1BjRMB4GeY6+TwnsGe+lC3p7I95eAA22QXAE/bbTyQ9lS2LdqUZG9xlHcgxbZYbDfamV47yZ760mZPZXvKo2kbN6rrcbBqECV0EyjtDqjhaQPK1lZKYs6TtY/tx3L8w/Y01rZPauGXn6N45lOTpZVTV/D6cLKDfwKQAUrGByjbj9NBAzBf5IDtZjN7olUS/VnA5LZbu5IIWuzJn+hLsAivWiJ18M1GKbMBEKx83dd9XQLat/Sd3/mdCTLO9Gu/9mvhonbwniUwPzk90XJvkSD4RIwHP/hyS8XBtMzBa7u1UebAfOmllxJorMXBxObFVz+4peYQX+dGpO8Xad+0A+hBbq1LqaocRgGWa40fX79xU8vcdLtMbadn59GxapnxFjnUkIXNsbjq3t37CdQftL9UoiQC6xIdkY/AqIYfcnQJVjgYORBffPEF3cxtK3+z98GDBwls1rItaGdQEkHOwE10ykOCdXiuc0txluABnowDve1QTJ8xaxn5AOwMPTn1iULRpbTxbF+U6QfYbm1Kop6sfU7zxoDxGDdDxIbrrCklUFwloHjU8kW/1OHBlaYHh73tZme7SCnnhyRn22GMoq722uQV7yqvfLE9cnK7SmDdbN93cqWvtElwhg1KsVgnpVq1KxpinxyDeZB6pFJKbod62Uoa4zenmbNF5HvY+tdagjtpv4BXMy8EVOhTWr9F228PDg6a/Ov4Cvi5fbmc2texP0AbcvA6/1GCeuZmk4BqxDiMnkBo3MImskPLQ1WtpclH4B+yyLds/s4bloME8IyDXDXydfGZa8dXY69B6OqSHjkj4DdmnFk2xqY+ZLyafsv4KTZANsC2eLDdbOVjLvFjfBC/mKHEDk242LjrOzl1bmCdOnwZIxIIOoA6AA4e4KADkA08tiK3nblZNPYEoyd5q0AbusKDdUF/1hXA2qFu40OdSnLWD7wZixy+0JBjA8YE+siOrVd5sCKIoi909McG0FCnfCVvn1hPfd+3uUAWAP7QUcZWjIm8qzzonOY2nKAamclPTk7iXxsdHU0PDnfv3m37Ae2229pAnyFzVmpt/gVfeMETQB7bYhza4Mk+x1wiN/2hmfxoT+x16LbIXIPfxMfGzP8mc4wPg5v41qzVXCiIRWHZhgUma2BbtZSGGyMfIFl2kU0+gZJsZ82PH4I0NRw542JLbAZgQ2yJXOgGDWNQRz70AuY6OXT2NC78bNMtMF5AKY58qWZ1IPwY3cm/Fp69A4Cuscs6GrJ3bGI31mJry/uWmcfEx20+aB+bbdIaEdxsU6TkpVSVPMhQHoVMRXa5bKM9YNNmkSZeI8ULQOcZaKdMPgP1XZjx5DMTyjOAs61SSgPbsqe6bZFm2t089E4Hq1Y6OuXHc0e3EuPXOHIpqWQCYGA7farA2W6D2W51iTp8qtTKDr7KBm+RbAdXGm7mAV9ASfZEl+LFp7i0jQHEmKe0RpuJwrFaOQ0DJ0sCcGjHHKJnJ6faZBF3fdXzzz8nxsJRudEmp9+lbmGQj22VWuMeo1yLWMjQ2Zcy2VMZOaz5H/LVHCwLldiKPkqibDul6bM73lyGBpj72JbtttBm3JxPXHDOyBca+gEznrI99bXd0LabTLYbXyXZzk+1On0A2x+qg5/ltKd22yLVkjlMoaQOgJ0B20QBzXXaaykJBGoD+ILTNrV62qNZuo3BzpBi/I6fAHYYmH8g8w8OAA8PNiHAdtNZSbQB9BtyM7ErG7T0C5nsyW6bbKzU0ds2RdEXHrYv6J7EQQgOgBa+M9AGjjb4cyDwP3SVNNTw7KI7ObgZxshBOYNrSDACLLpO0GEneMOPNcBGHFb69m//duHf3//9399+OZIbHOqMCf0qByWb8P4BB8vVdmDxmp/22RZ8V2+doGjIenrmmWfbWn/22Wdb8NK+ipCDdG9/P6+8j9p3XHlw5aDvEljvJZg+y6vVUmrsX9VFXr4fyW3SHAAw1iwv5SFzSZ1DEHrWJgcsAK5mPXJwr7KWkZ2DmH4xW0yz0fPPPy++BvDxj39c3/qt39qCD9qxh+02X/QFBy/wmxwGU75p/lZi/03svY6dKduTLzBn4JEReg5raADwtIOf6/QlaAAP0A+w3QIHaKkjj13agT3Ezsh1msDbdmzWC1sNsQvjzaCk89h2CP1ebh6xCfY5z1sAxsJ2PGSQIxs2dc0Y6Bq+/aLPfE8PIKVWUefhCXt3CaQ2oQuZSnGza01QantrHzc/oM228gldadCFjoeho9wYw+8owREyENBsYlPmnjlD5yE6KQl50Rm7pdr40IYuwGkCLw7js7PTjFsajDn45/HRjXEnXIFFk/MsD0wAARlj25P8ttsYyLXKGkA2eNgWOPrcuXOnvTXiqyVDzg9l32G8EhvabvM3Zs/BXshNGX2RGx58lQq+SiqlROYae69SU5MNvehDm+02ro0tJ0BeeNEBOsoNYjNycPZESxkcdmLO9/f3hE8cHx9nbtzK0CAndNgam+BLjM8Y5MhN+zw2dYLK2Tb0L/EH5gLA5gSjPMDUWqLfeXxlaLYppbTA+jR+fHBwmAfzA/ELowTJ2Jfvw+MHPKjwH1fxdTR+3+Ott95qlwPkb775Zh7a7qfvfgt8kYPAHZ+iDKDvKnsBgI7wf9LH0AldsDk5dNDbbjLCB12YZ+YTsN3++gj6HR4dRq9pb6A/8qNfpl/OPyXOsEu7qIlbYs4LcEqMV2tVLUUOneTmA0pyyhMoJTWaLrQAbw7IaykqtcrJOQnXWUc8MM/AV/8YA52QjRydwdlWGzv9kRmwnb1m3QA6QBqbjpuse+zQIIEySrlIpVqUQ9VyB7cLtEEDUFaipgwTPYfmD0qiXuI/5ECtJTFSF+gbLBbL5IvIy0NobXlJkO0MVMpUr9RTpj4D7RI2Vca7hE3O93XOro/C16HBAAAQAElEQVSCJ9uwwSZ2VVIpJT8l26o7dgMP2LGFFHtNuq1zTtAfe5MDab742Bb9GsDwAnIg4lBAzcZJcLrMZr7IbROw3FuKOg46TzyCSw7DOIRLBOxyyC1bzsTDu5SqEiXKNq9bJdJL9iS85vRkNe22G11JXuCzzZNNfF0UisCWSVYCSg8xeN93QY7iN4uvHB62RXSaDfzXf/3XxQK0nfbpY1+Wwdi7dTQGJNsfgmD1UYlJ5PYCYEKgsS30wMa0I6u9xW1tg41mYD5mAFdKzfhFkqWPBH3NZNNHsj1BMZXHwPbUtpPrI9Ksz0c0XfRHtxnQFaDe+maess5VXAJuYEkAYgFZRlJ2sQnnRlMiV40NSpn62ZadttTtKa8lbSXlbb3RBle39rWtOc0yUUcu2/HfqrkPue2MDc9LsC950E/bRBlAz7mv7QsZwc1gX+LtqWw/ns+05La3oyjyuPFkwdM2N+ArHEwExnwXluDzS1/6UtPpuQTLN3hdX4vY0A/aTWMRBzS/w8A6p0y/pxNgn+bWmUDu+edfaIce9sNeZ8Evt19l4H9k5Csgn/66z7S/svAoD7f7+weZWovvCy8TePOnzxiLIAB++wnSa25O2ZyXuV1/8PC+PrhzW7xxKtUC5tfOBJxKwp6MDYBD1qDbp2RubWvOoa3ZnKFlLmyL8RrEBzr2t+1+N/exnaBh1QKtee+iL7ygAQc/xq3hQa6kvu/zU20uoIG+7xYa+GqIqza5XT4/W+HG4pb57PQ8r+I3WubWrNH2C3V5QHn06KQFG+Twr6XT9eMbgj90SmJu6Ic8BBYlMo9ZH4DTvs7mTyCFHPCAnv5t/0l74nOVWjVfHkRouTj1QWPW4y7YcJQ4fMeMwZhh0eSBZxf7jekDjrZaS9hZ2AgYMhiB3VkCX+RBriEBI2X2XsC2SuYOsN1kUNIiZw5zDP40+zV8ghZjwhse1BkfneFLHXpyYJnzatOCZTVbsybgCQ/6zDfm9H399dfywPhu5FdkGDQk2CixS0Rq9c02EBljB3D2ZJu9+DH9ech45pmnhQ2QDTnogxwuEgAOsKe+Y2yHHOiHLajbjgwWiTbsXDNf9oQDDx3AuLTbFl/xQDfmGxp0ZL2xzqCDF+OQbxJY2NYyNoY3PKCnTNs8T9TpC45+8EU35gYcdfCzLLab7IxD4MueMcQHfvZnf1b8VaJ/9s/+WXvjxC9UM4ZtDfEHeMALOeA968BDD5cEr732WvuFa8ZGn1lPexrvwf37chjYFuMShMMTuZCFMnyxPQB/xoUOOWi3nbmrsqd8Lw8ty+Wi7QX4P2PDj34lNJJlB1pIYO2muUY+JOAbEoeM0ZO+F9BwrXPrOvOmHdvOgGyUwc8A7Qy2hU4z2IyqluypPNPSvzXs/MDvGAMa242XfdlPSbTRF9gtU09zWx88gK3y8ApsslZg0fedavb4aR059lL4O3YuLUdmyek/Npj3JPLJZmNaLRJjAYxPnZy6QgFkKYWH4k9jA+LSdWxP2wzQULaLHNA2wWsGUHOZnDHIwduWfQnIb1/W7alcs16BeU1RZkSldwN7IqReappKFSlrRe27ZE1Si/ZaazbcxQTdIjeUvWrpcvjXlnc5OBZ5UrEdckuybKBMuaZcLcWgVvATcPgCIW84cWTTXqZ28ODU0igcH8hbi6DHGHxsOUY6X52p62tkKnlC3ssNHE/Z+1mQ95rssIAOYwLUPwzIFwHSwNi2M2ZpYDsyUp9A22S7lYbIHomkVPMALFIp6VssSGxrqpfUL50OWQDbItne0tWW22709pTrseTHa6EBYU94261vfuSTcmSRJScHophsf01QErIlu/hQB2aEbaGXtom2XTtTn5qcuVLGKnoy0d922h6HUqqCkV1k+7FutiO+g5csKdWAVWLzGp8lL7UoyAZtUWcTVJJND6XJgtZ2KyvJF+ALHDrMkOaLD7gndQU3A4T2xMeecnAz7NLNONutSNsmB+Uu/xLdCGbIFzk8X3zxRfH1CR4meY39sY99TEMCh7PcDC4WvZ5KoN3VkoBo3dYKN8GHhwdZH/uBPe0leIDPYR5MCXbfevvtprNddJ7b1GUC7L7v29dSatY59antXBxiwHor4yq3TsjK93GXCSxta87Pcwu7TmBY4ncAsvFquksQzI0X8tKXgAGdmwF2fozZj84jzyaHlu3osxH0kHAjX0rRDMxnl8AQKBnPtuypD23A3BfdqZ8lQAQ3yVhg2/rYjh3OG8AfOgB5bEvbhd7FNpJFXhP0D9lIeUBZ5wAAkJ3+57EDOty4cTMPM8ciOCDIwMZdZGYesAF2e/ToUXTcZP+6Ezsusoex51pnCUaxEbyG+DM8ZpmQi3kgB9CN3HYuRXp1fXjUImOXUsSaUJJt2dOelGorr9t8VZXQ2aX5D7xoJ2dMZOQ/2yFHJuQppaqLPdABvUr608e2aAegBWZ8rVOfvl+olJqxWkt+TH2gxW60uxad5aBnv92PL/eLyT+59YN33dqRgPhG/H8G2pDHtvifC4+4kc+bnhJbTN99HiLfJreAK603q5QH2W4QQbTKmIVgIrAe1jpfn2vIWuP8KuVx+8Qx6NJgjO8CjG87+hXV6EsfoIu8wIyzrd1EX+oEipSxK8Ec844PQA2ewHTmZ1vM3zprEtqudrHpKOZs5rPI/gEgFzhsQ52HFHwQmXjo+f3f/3398i//cvsqB/1ff/319peIuLHmQZo94ChvNeh3fHwcP+2bfbmxRm7efpFDAzAf7DXAM888Iy4J6IdeyA8tZeShTL6MrOCQCx7oyvfLocc3wFPGJvyZU8bEngC+eZr9EHvs5TIR/8Hv6QNPxgCPLpThZ7vZy06eNVaS0/ZRgO0Bxp/AmWNfzDEygFcSdLuA7WfYxYf0sc9u21x+sp/tC1+dO9tuRfrYbu2U0XEV38AmAHX40Qa0Ttsf9tSPt61d/Bab7efhZD9nB2XmB/1KcfQuGUOBbZ/0ZYvE3tABrE9s4lJEYjyA8ZEFuTbZe2aZyAF8D3+Hhjp9bDc7N34pKwn8DPCEdu5DeYYZN+dt3Jxl9EUfZMUv2JPxbXJ8Br3BozvrZQbogTJozGX/BAknU1MMkg1ClgKjLst2ySaiJDaFPhv9nvpu2gRpq23hKgfQSpvc4nTZWMHb8Eo3WfYlgCmZiKBSzOhW2h8HRaK5faTMPIROgYbPhhXvTzUIfmYGS+S0rRJYRAb+mDpGYjFilCEHHrKxYUCDkWGjJAyabpRkOyC5bHOrpZaNkvOvOD+3oCR7p54y45Za5YLgIShpTxGeqeXwySGXNttULwA5qJBfAhjoLLuolNpgt7yLs6EznWRf5rbTj/4lFlXmFMuqlaOWSPgFZeS23frbbv20k2zv1Kai7UZfoleN7uQz2FObvZsXpSY7+Q4ebrv9qEPTBJUVatnJA5YElJTRhDK5nki2ZVulFqXQIO4glxpcDh4lGeBH8j/hw7w0WWIoa/pHnRL5GMZDgsAZqO8CNLYvRoDfkA2cfAbqENiWbVFfbzecDKtaqxw748MsaPzatr7+679eX/jCF9pXSD7/+d8Swfbv/M4XwmrUnTsfhM9G/Cc3j04eitfd8MFe8C/hR9CyzgZzdPWq+MXFU26wczO9l5vqTfRaJVh0qc1/791/oCtHV3Xn7j09zK0s/Wrk6rou46n91Y/GtzoqDzo5faSz81Px6vn4+Jr6BHq1lvCqGetRgoFVKyMPerF5lcgE2E5bF7qT0K2z9MdmF8ZiDZdSw2/RcD17k2sr297mamnMzeSYDkCNrABlgHLJeNjZnvrNeNrQBbnOEohzU33y6LTdXit7z95yv8k0B/r0gxdQa22y93lIAX+a1+vc9J/Ftnfv3tX7793WcrGnW089raMrVxufNlYCuBLbIc9+DjPbWi4XCZBOQzOo1tJ0OkyASfno6hWN212dv7ZBP9uNhgzZGR/EJv5GzjjgAMrQzP04EIfMOXQcPOQxXXxoEHTsFSrWJjQAbZKDqs0u59FviC8pif4XY+BDLhd8GG9o8rjNLQco/G2rZD4oQ0P/Umps2ccOy9YfHHZd5HIHHvQdpfhCL7nETmOC4lUD2qHdjy8T4B0lIORcWOZBEP70rfGJRYL1MX4CPWMDlMcoaFskR+9l5qJWxhgyF1Ul5SE36UMCbgA6ZUamfPppT/3hxwGNPPBnfGwEvsv6GTPWDLZlT1BiD4C3UlwwBdvmIoq2Aeh/0h7Khgv7gCPIbnn2EPiiK+MxVuuYH7XWZifw0HLzS6AKICN46MfYhoD7vffey1x0Wc8H8cmzNh504Aloeci+cuWK+Dv/h3l4x97sTwTUTz31VPvFbfYgAmuA70lDD8x15gc7YZ+Tk2nt29YYf8EG5PjYJNfYbEEZ31vlYXwZv1j0C92/d1+b+N2Vwys6zZs3aAjy0JO3H45dwQHYF/mZmzHzgF0c+9gZN/UUBV5PzO1IQ4B8SNsQO20iZxsjt70tb/6R1i2fkH/Nj+2LeYfINtm/E0zy6bH+2km25aIGY+ScAZ1sqcS/ay2Z3/oh6HMhssgaIdDuQlNKCf3jUONLE3Rpqw3kEnmgq+Ks2LBv5JzkTFlnbtg75xzzRKyIg82VPB8MK6cyf8bMwxC/22i+WT8/P0sceqZNs/emtaPbELuTA7ZlW8htT/lu2XYunvbb5dEye8MiD3b4BfrYU1/KwNxPSWOEnoG5Bopd5UApnYyhEiy7VBV3qsF1CVT7fqlFv6dFDgGg6xah7aKYVEIzQfqkX01/QHLbZEtwE5TQFtn+U0HbZD9OWyJfOqvU8ClpC8SPY3kHlEsEpzltsoqLSCV9UJRFyAJnEYNjwX/l1a9qEd1KxqmlqLrKhofpmrICDsy5NSfbGcPiX+Fn6nZqO8A4tjUn/GOM1wxtIoZM/ijbDaCxrVqruq5rQNn2tt2SgPwMDt6Abc25bdkTlFKDv9THnvD2n56P0sSnhDYQRVu9xEa2w7foIqUOPeC0h1AzUN+FUiNPaMBBQ5+ZZzpNc+iiS5weS3bGpZMiV8alsQZXoysw9ZNK2vKhWbYbtEp+2BZ0QI2vujBeDa7KxQpxcynbgmYG22myamhqykUSYHLqW6ilqGzL5E+2g5uBtnRvn+aj282Y8th8pCnb2m238XfxtttXNWyr1Jr1uchGwy8sHmRtDuKW6Sd+4ifySvy9bDgb8fWROwmys1B0eLiv+/fv5mA81TqBHG+s1tmE2PjWOYRL9EAODuKPv/Sy+n4RHkMCm73mmyU2x0/vP3gg0lTvI8Oy0W2ycUpOv15ly4sDknX3wgvPB1+zgS0V0cXELxZ9NjV419BbtRaRCMY3CdI4ZNEdmWynvYauND1L+JdSU8Ze3spXwtttjdEHHuRKSvfWxrg1dpv5khM8c4uFrOgX8sjah/e0XqmXjIc8xbXx38sDyJDDIlOWsfvY9UE2+fPY9iy22LQb6nUOkEUOe36BFPou+2opeR9PEgAAEABJREFUNXzHNmcEEkCXtc/4BDNlOw5jchvHIYJcDx8+iJ0XunHjevjzfWsociVSnLHvifa33npT77//Xl59P8wYm8zbMvZyoGS8VXBDkx25JOykJKtmTZTIVZI7ORbdxC/VkvNzBsm2HPtB30UfR95gM0YVZbtIsiq8kvMa/c7tD0TehXcfXWv6u0Bfs+4iR+gYc1Bmx1KfINY185xWRT9gE0MjU6lVJTyiiWyrZhwlMRfr+IxtVeRKvok/YtNHeRAEeLjBt2t42I4v7rU5wz+VBC3tw1Z3O7JlXHwkzc125DWynZw8SmB6rhpeHOSr3HLn6Jcj75D9Ppo0+egL0M+2SimZv03zr3XWHAHtowTHJwkkT7dvKGa/3e1nxzBSTOH4W9d4LxME8Oc0++iLfQkw4d9FpkXfq4+d+OokN/roiIx8VYuA5Cw3u7CkDL7W2Dt7ATh8Dp3u37/XfOtO9g9+n4O/9PPCCy/om9qfUNzP2t1v/o6cBNaMw5sy/rMs3rDx9TUeajh/ydF1DmCjSnxy3WxKQNNFVuyB7Xf1t91sRr8S29EOLeVVbmLtqR0ex8fHWi6WIlhHdx46StqxB181WeUtEnaxix48eJj5W0lpf5C1db5eaS83s/BnPhgDvXBB22yfUtY7Dzj8Hxv434TURRq3JfpRbvnWf+BLUL9OEAjZ3LZb3sWBB2Yc+VxHd9tUG9iOGpOvMg52IW+N+UFfIMVGt0GGVCp+Eh/CdsAiZfQGsPeMowwO6NsFSVUtRRm1+WNYtQ9jbrIGh9hpgpgsi3qVC9gVf5t7NeTs2mTNrZrf8OaJOQeGrDkAOdEP2RqUOo2Tn4xYXVVryRqY8lIihaWY4ALwXWXiaJtpuzwgLLOv8PZ0L28zlgmi53y3DA479Fk/6FtKEQm5kA/9ngTwtEMH0A8oLlmoj0FVqTUKdCrgVUPPxEXcwerqQns5WJZ5fVy7RWhqo5WcTWOQXYSwgG3NCbxt2UBpaJvyBGUup8WecCl+5Kc57rbFyekbRRrvIotybJvc4gmeBYUB9veWunXzKS3jREeHR+KXLvhuWy01tIFS0tuyASWfgfrjoCTb6WeRWHS202eCEl4AbRgeaOX8YPI5KFJsmwu57dixNqAfoCTyEvlsp6ZGP/NqiO0P2xdj23O5aLfvlvSCrmxlJLcdWugnMG3xgxCrpTLx3KW1L3HgZ7AnPP1mHLl9iafNnuq2qWaoEnCDhsgPdN0FaWq33eS1k88gpVVJeIhkX9Laj5eRp2bBObYtyXMZyd5Jp4t+Ff01JXvqP9X+//8568TGArBg8VFgbiNnJHLgo9pYZ2xS0K2zsXErwMZwtL2lI1jYz6Hxrd/yLTq+dk2/+zu/o/v37movG815nvplfIp1K9nWQW5FhxwIyDQkSFit1u3GKY2xz9ig1E4cRIy1SQDDocZ46IDNGJ/+SuKg2ySQ7xedOGTv3r2T2+hHYpMr8Sk2vb1sdl0OV3Skb7plL9lokeCb+u3b77d1gf60QUewQNkuWRNq9IxPmzKZFvix9WOulWRb9gTROpjLfvRFZnKAsahjP3vqA28AHdmAbev4+HoLMu7cuZND47wFDJThcZYbb4KmdYJs25FxiDxd9FpG/33Ncq1z8AD379+PbU6EzszrnfDkK0DwwE7YSBrzkHSo3/u93xW/SAYd+wnw9ttvBfeWsBe3j++//34L8tGFsZCd/iiODvAD3+UgKbU221Cf22rmWXLsix071dQB+MCTNjvtoXGpql0v/hMwFwLIodlinQASWux479699h8cPXz4sAU29tRXLsKnZLd7+DE5PBY5Y0a5tZHjb+SlViljrOLvCu0mhznAOoCmxpfQjV/IJdBYb+3fRT5s29XIWTqFs2ryGn62m57QY1PsYFskyoBt2QbVAJsTiNZaVOLL2JZ5quwnmScHNyYfsp6wAXZ7EkopjRf2Ibheb+0107XG/LB9MfbcRg49weOkVxX8KNtOL2nWBf7QUu/7Lr64Eb+39OjRw/jcowQ7pw34yhb7wlmCbwD9TvIg8eabbzS/Yv2iN+xd1OaYMWtsiDysS8p9fIp9h3XA+kaYs6wH8Mw/tNgaHDTYB/kok0PPGpvLtpv+XeYWfozBuPCAFn7UDw8OtZ/4hBgAXpnUZoPjBN70ffvtt6PH7bbGGHO2C/2BswTgJ3nQaX3DmEAbvtACRQ72yU9mOXNM/xmgGPPD8QH6A7ZlXwI4eM59KD8Jc9uch+XFx3bUG/VkH2QHRw4x4zwJ2K+Ln+IP7LOUa1dUmrxuedhnfldZq+cN8AVgk+B8gtwUx7+VVEIczbKeSmqOTGN8bEj8tQmPjTYE2FmHnCfnOVPI16ln6YaDWx/JspGhqpQqe9pHhhDFvI3nmDJvJHhLvMn6Z83gQ8wjvjAkSLetGn9kvvEhAD0ByjPgR/jjk0A/cOSMAU+AOSilNN7wB2xknoC2J2Gd9QwUhXAGl6oJsglFUDa/ms11kVvf/f04cF61HcSRr169ltfNN3OjcrP9vU4OU/AoUOkXYWyLQe0pn8uSRbIZ2rIDIAJtslJPsX1cnElg+2rV9sN2y/mB4uS2Jz4tLyqlBkrDIRM0Y57QS+Til7yoY8Df+93fFZuUQczAjAZm3jP6ydx24w/ensr2lDOOzfjIUiBpAB6wJ7oaW9lTecY3wu0Pe2rbVh/L/iT5bDda2/JWDpvyBDTaJpMdG1OMrW23uj3ljSA/2DCSyXXSx57aS+xpX5apA7Yh/xAvZAZotP1Y+26/r0VjP97HNqwaUHR0wFu+Vv95DDv9tgCuZvN2dIlAmsvw+BqQBT80oL0NvvMD3C4MWfi7dcrgZmCTYIPAH8HtsGpFO/MTf2Sxzu125E8rdTYYNpB+sWhr5V5unm5/8EHW5o0WkEHzLd/8zbp39156SF/+8pey6a119+7dmGrMGx0CqILqOZAWqvFJNpjVdoNgXAJA5Lt69WqCxEUO5pO2eZZSY4cxt6YnLYiu6cshyn7AV1Wef/75dqP0Td/0TS3gY5M+ONhvYy2WC50l0HeR2OQZEwHn9Yrc1OmDjTj8sR10tjPuIIJ8NkvGjYnCp2tQMpfgSqnRB/3Ia8b1xcGEPgC2B9CTuu0LHoxXwgs55o23RkfAdoLlvSYHstIfeg5p5mOR27R1DhIOFOj3s3dCB8Bvkfmq2VuLa+bpikqpka+E534LArAjc4Tu/EIYr9b7vsscLfXqq6/oK1/5SiuPeRjKRMbOh+IWe5XbVGx0/fr0vdi+7xu/MQZCP4D2gl7RQXGlUkt8Z9QqB+g6846M0JNDv44eYm2FHn60YXvahxx86/RRGKET8wF/+s2ATfAhdFISOj3ImxB8bJN9GRiiBzm8bTd71Njn4cNHzdcifuZOskv0WbQ5sp3g8Fz37t2Pf52pxIYlesFjlJuv2iX9RkmWfQlKmuWrFT8ewuusPSzRf+ZDDkADUAbSvc095T7zEtapb1QTvGAH8NjFNqQXYLvJMWRfWOUWFjpyaGvksKd2eOzW7QmPbPQlh2mf+cXe6wQv3NJH2eYX6Ibd8SH445MHBwc6Pr6WdbNpf4mLW28CSfgBtlsb/ZAL3qy/mzdv6LOf/TPiq2ZHR/iqm64lPsH+Q982n9HnKA/49GUsZJx1mMvIgo8gO31pB9ABGuTBPygD8ALsSTb0oi98yAHbWUOHOr523Pa9a9mnSnBjbAxvbAkP9OGrKjwM4IvYHABPu21BD29ssEn/86wn2pSEnnOZ3J7mJE0f+iC7WFVx3CE+Tl9wuzDjyGfYbacMnnwXbIvxASWR7wI6ANgU3dGP8i4NZdtZS33Tmfo8Rli2D3UelvAd+sMToDwD84G9mDOCXr5myLwit11kQDX8HHNYpdSM1zWgrG1irG0xLjw2oL6LZ05th0dpUEvR0ZUrbe6ZU3wO3wKQmxzZAWwAIHfNOivpq22yI9u2/GQGPbS2ZfuiGbnQUQI3QaY6citrY8w6Gtq+ZRc5UFyqLiHI3XoEWuQW+NrxsZ669bSefvrZOPJNXbt63OD68Y3gnmnA962effY5cWtV0892JnGhUuqHoA0cRWlDUOraJjtCsy9uwbZKUMlku0FpfYucXC1tiVOmZE90+RnFx9YHY5/mSfWpmzd18/qN9j+R8ctiQ6zTDo1s9BguVaUocslTPmqbwtEZtwFloLQ22x/KS3A1tqilCJlrnXLbsh0cuVRLaXXbydWgFKvLpm3PuDnftlsKiZTFPENIW98gk5usgQ3/kjK4SwCPnmMOSxwnBO1DGWiVJ37Ylv21oZTS2ukGD9sUY8exQavkh+0LOnsq207L4x/bjc72tuFiMlrdtkoMUWqZ8kJ+Cdome+6vxk9JTb6i9CsNV8Kn67tWZwNhEw5Za7PdcuofBfD6KIAWPDlAeQb8bQbaSimqtX4IaKMP+UxDTt12k1dJbAoRUr/xm7+h/+AHf1DcaLLhPMzraIK1z3zmM+Ig5DZg0U1rc5GAkDq6skbu3LkjgmD6cdCohLGVTWOdgOZeNpEhweBeAvRePKTezHriVTH07AHH2SvY0ODDdzTTWxxqRzmgP/3pTzWfvpebTXDoajub0gayx/wDHrOO+/t7LQCCCB3px4FMfdEvxBJAfrvIERibKiVsRplc20Qd2k2CwyGBpe2mGzjGo50Dg5zNm4cG25G7y34WnfNQxvjA9evXxZ8o42C5deuWFgme6Ys96AsP6OC7WPRp7xsPfAvcft40IBb9X3llCp454Dm0uJGOOgKof+UrX9Vv/dbn9Uu/9Et67bXXdTNv5m7f/kB37tzNnIy5+Lie+bkfXTbNjgT28GU+eEBCDtux9SDboVvnlorX5bFZqTGhW9smewEy1a0fog980AU7gidnz3CEq3UOZMfmt7Z1mtvQu3fvtF+UY57xvTfffLM93JX4OEH3O7lZvJMHQvZfAm5gk8BG4Vkq8kjUl3nb0S8W2outrhxd1TK3lZvIuM6blK5f5OHibSFj3/eI3YJl5DoIPTeby/StpWgM/ZBbNSAGUlxaWe5Kk/rss/jDV/Pwsp/x+JOw1VW19KGpKqULJHegTMBg2MFh8EZue1/96lf0Zt4ovPb6G7qbwJ/beAB/RedLcHgx+rQf4nfM+ZDbOdbTGBsAlGspKg59QKT22jT9cu/PVxVmtFIYpfjBIGyLvT/IW6BNHpDG2CqTK8rvv/d+/PUNfemLv583H+/o7PQsfcasrVXzI87Bg1ykHectzQsvvKjnnnte5Kxx/LtmXrAzuqA7ARaasBYPEsSzVvBpfOXk9FQEqWfxhYcPH7SH81WC1iFB5ybrbrNeZQ/pMhUbUR85dCMoOTZjHGxz4R8J4jexUa0l62gRa4yo3R4q+K71fvwCP7fdcMgx5nCzrbqVmzpl5OSrS2NsXWJjbG9bjKkk6Mbkp7ndxtdcquQiUiunYDvjOyUlT9tI+cPQeEUOJY1NxxSip7YwxNJ6Q0wAABAASURBVB4TnhEnCGuV4gYbbBWADniStovvIvdyuWx6kxNgoj970CL+jz3R00Y+XSTEYm2v80YN0Yqrurz1AWoeckv0HuI/6/jR2dl5u1B59Ogk+/mj9nUb/Pw0PrRKu1xUuy7QN3vAe5P5Ih9iZ8rkYxAzUJ+FsZ1+E5QSXpmzGujCE0DHRXScdUM/fK6LnLRDO/cjB2acPfGdxyKfZbBN9WJs260M0nb8M+utyZwZGySrXIAy52Psg+2ehGGTfqEnBwoDIpBtkSOgkroY/DBPCzefupXXyVdUotCYIRQYwjwSqKSPXFRqFRvglTzNPpUD59YzT+sor6lrNr+S13QuXcg68f0clxr6LDA743VinFJrFs9SCq4UqwYWcaAueVekZDQFRkXdDD1kqxlSlxwCV0uhA0rKY9NaqqWquLbNRCrqIsv1BNl8R4zN7Y033hDfMe3zMMGCRi3bKvRTVXXkK4HoDs4u2d8s/sHbqStpagvWgdQN5EcpzqjTZKWoGj1rLVLo0GOTBUROlXZFK9q7HptOZLU6/Yq66HkBwZUtmy52cirNMs0hWkm7ybZKqYJuBmSwI6SkmraiSc4hiyIo2W5QSlFJmZx9fswYtdbMgRqAcwzHZjWmr9MZSBaZO0FrT7zpuwvQNL5pZ1zaqAO02XC61Ieqy4SzvZUvvBWnzpzbbuPtjgmvua5tsj3pZIn2YUygF0VKzYEcPshiW6Sx1TfxoU30xec8jZv2EsgnZGP4OPrWC6jhBczt8InFGi3lIRssUGJfOzrErmMgBI2/bYoNoAGoIBsw0/b9ImPXbLJ7ObCGyDjq85//vE5zwH36M1+nL/zu7+jf/vq/1W/99uf1zbnZ/gt/4X+hrl+q6xa51RoaLFM3m0Y2B8bhIOqXvYBlgtyu73S2OtN6s2qH0ZXDw4y3FJvdYW6o0ZNX0FevHkV2icMVXUtxmw8lHR9Pf01jlQOTA/EwB3otVbVkfXV9k3u5XKa/2xj2pH/f9+3hICzUZdO1Jzw2mHxOWp2vlaUj1vcmm/sQf1wTSMcfsbFtDZljbsWpK3Oq+EyjyRq0rTG2B5AB+cgJWu7kwQOZaRvCjz6UkatfdC2AGMNvEz68drfd5Ff4LxZ95mQdWy2iFxpItZbcPl9J3dHrSgLIpV555Y8bHvvxtY+vJOA7Oz8VYzE28vAn0Ybotbd3oKu56NjfuxI7rxLM3k39WoLY+7kEeSqXHs9m/GU7FPn754s8SJ2fr5p+pVSVUgQf5KetuMZ+m8hT1C8WkXrUJvow7hib4At8zcejQncu8PAo0bOWsp0TNT038Q/0fvfdd0TweefeHT149ECluulCP/beqzkn0BWbOSMqaYhtu/jBJvOHvHaJbU/Dv48+i/AfBH6IDTbNTzv9zhd+R48enuj5517QcrGnvltkXVfB0irxh05DAmzLYuxaqxbRkTGURJ3/DXO9Po+9HgQe6ktf+rJOT89jI8EhvKrGoeQVeAwQTN8vRL/zBGEHCS7h9fY770ou6tJ2Flvzy8G3P7ijD/IQxJ+63MSO9A4z2Y4tVuqyn8d80Wsd/oP6+Dl8CY6Yb9uNljkAaimRaRBpzPyUYikwhvd+3paQv/vuu3r3vff0buz/KA/Xt99/T2++8Xr7Xz0f5g0CF017sdO13PzevHGz/dLtC8+/qI9//GV95jOf1VNPPZ0HuFu6deuZjKXo2Wm53I8cNXbb03Eu1mrOQsmqyVlv5PA7ypyyZpTkElnHtVxGjR5Ua0n/8Fp02t9baH/Z6/Bgr5X3grM2se+ZxugFra3YZdP8seZ8WyUo53xeLHp12QNWCdihg5757eI3wKMEgWcJCHnAqZFvudwLfR9pI08esqqrltnrAILzvvbqw28d/koahiEySF1opKKa9pP4QklOLKPoxVyS2w7t2OIB9p4hfglkOoJXA+oAuLCX7WRjIJ8gqZXwtCdeY3BpCfvSoMZf9/Pgt5d9kZx9F+Ah8jC+x21u13daLHu6NYDHKnvsEF0Ah/86a6rUqlKrGL3UKvBdfG4vNoJ/LbFR6PDrs7OzrLXz6DDqwcOHOk19E35RoPVnLuAz13kTdZa3k/j69IC1Sqy3Fn3GzGmsoTEbyBhDrbNPtj1Yo0qJBfJR8ho9+uUiuuypXywbLCIb5dr1isAZriQr6VeEbWYI68yD1JXaoMjxX+ZybH6EHfRksuVSouOQlkgW/VjL0JKv8/AAbLJ/bNZpj/+gypC9Z5Oycl7WjFfMaNEw/cNMY/IhdgQob3IOAWUvB+UmHAbFdKU04ywysQTZV64cKdI0MAxt7aZx6xiSRdl2nLQTmwUbKjc7HMaQlQi1v38ohw+0LALGLBmzpK3G4SsOEB7k0JRMAMIOCUoygmwLXClRLuXo2nD5IWDCqyX6AxgNfpZzSKzVZRw2hZgm9fN2C4QsOCdtdmmTBC8Y2ekZXClVteVFGJc2YJTJpEbnZBOUyFijD7CMPeGtbaKMY9EGKl3TT4H0LVNO/1K9dajS2sDVLU94dNmE7KlPCa2KVIoDkXGb2259bfA15RDJUiB7g5QcOzFH5Hoi2ZYdUIA8AIltlcAYx1JSSXuy9rEfpwVpX+LsqYw+axwxjgnNLtgTjf14zry5OKRjA8ohSfnxj23BH7Cnsm3ZFsmecwU3wcg6iD4jxpBa/7mcavuwEIFdvO3H2uZ2aGaAYLdsu/G3p75K2m2nHFRbV+RfC/Bv2vAH21osFhffQXz22Wf1Ld/yLeIB+JOf/CQrvAGbx0luIuyiWmpuwRIMpcxcwOcsQfppbqSGrLtasx6yQVLG4kpCP4C5IEdW8jTJtmp8tM8mDiiJOvvAlTy4H+SAAA/9WTZwcjure2vzXV5zGZ0oh1XbOG3W8qrZhv4zYAsAPaC13WRZJwAcM7clfkMOPTRjxkRPDhfKAHVu3NkPuD05zgMCMkOjJHSBDpngs0zgwF/56PradD86utL2D/jwdo+9EJsi1xgZ4HsW+1KnP98ZLbExeP4ay6OTh7nYILhRC8TZQy/GLp0Iboqrlss93bxxq9043r59R3/8x6/o6QRIB9ljlY1xk8Og7xYJNEe9/97tBOR3VEpRTQDS5v/ktMl7J8EguMMDAvdzsfdLFt+jRMazzNE6axRAd3gwPrIDZ9GFQHyZQ3Lc2vMsfY7y0IWNlFSz516/cV38Uhyv7jkbltkT7fhWNqEu7fAOqfp+IQePjMglWd7WHyV4fJRg6o3X39RXv/Kajq5cFbetDx8+avqR058+8LSn9bBaJehLGdmVhP8lyzxt4kNDy6/ENz/xiU/o05/+tJ66eUvLxb66ftmgxo59AtRSe0XcBgeHV7TOIXw7bxWOc3lzkAdHydrLzaojL3I+4JfscmAvsiYJTjbpvMleR/0s66tEpr0EUvt5mAUOki8XffZVZd7WWiWYtyTkxra2m/8H1XJ4sSYBgqGz0NOG7svMx43YnF9YXMbW1/P2Bfvv56b/6VyGXc3bAcp9ghjm9kEC8b7vdZD1SZ25XUd2xhgiN2Xa+WoAsuCT9mRfS3koOmlyppgYYt3suklQ1fddbFjUVXyvxK69DqLzUR7Wr8bme8h5/Vj8Df91C6CrSOv43MMEeZTtSW/WCHVpFA+16LWIbfGdTexK21zGBiGLLUuTC37Q2I5tM+/RiXopVqNNZ9uif6s7vhnDriJHSFVKkW2R0H/IOUH5a4E90cKPvjMdfcfsA1Pz2OxUIgNrCBvwAMoeQvnw8ECL+AOAHWstYTNm7tc6T2B7lrXHQwKwGdbhNV7IX2t9TF7mCxuMWaPITvkkb/iZ9wfxU9bOac4E1soM53loDHn4xuKxBeUhxpjzuTzKcqlt7FJKsxU2BGrkINZhnhbxQ/yd8ty2F3+ccX38r4u/1MQ1pdbwLBcAzuFtm2nNGhwbxCCRb7wA6oBtsiaLPZVty76EaNVoph9jy4bM6yWMGqLvEFzTOet9w5qYgXr8Dj+CBsC+AGXwlIFiR/BwYQNHgxSFA7MIMYY9Cdak2P6wvS1Nme1LBeQsqk4HecrmoGFxs8jtaRw77duNlYX0bp7CD7PoGIsJ6PvcXkS5frFoxuti/JrDwS5tMNtiMqEHaJugqtYicF2bqCIXq190KsmH3GjZ0rVrV8Wmv46BuIV/++131JVO1VVjxu22ssEDfrbTv6S9THkJ3+AkK+QitSkKb8qAfVlpBs/EYNeSvl02tjGVTQ5Cu6jGocDbU5+swcgRFxjCKQcm/YcMNGSyN5nYIeV0Fzn1ULUPPCnMOeUZwAGi4xaG8AOgaW0UArb1mDzQS7Kd7jjekLEjXAQdw2O3r7bJ9gU9KHuq21MO/xlsX4xnT+3wnMHG3oBFssljcTIAp02D3SopSbYbMIY9le0P53M7uZKwB4uDPNXGw576QWMb9GQH7LKt2xOefnN/5KcOUJ4BBpRtC56APdkW/C7QV39Csi/Hpd/sS6wn/re1Bzk8uZXlgEIuNtZHCVZYd6xv8IxP3+MElAyF35PXWhL09Akcli2v8dNF1uS8nhi6u1grXdNFSSU+DkDPxmm7tc048JRnYGwlkdtuNp/L5LPclJGXvQkd1jkA4bHJYU5bWFz0XeXApn2TNY6utKE79rAzRmTkMEG+rl80/eDVZ6/hNpHg9ig3dNifwAM8cqPvAhuEznYOvE1uAZ/KoXfeeBxdvdJkGPKAgn3pA8AHoC+HJmNh51257z+4nxvVRy3Q4bDlrzTw+yQHuQg5S+AKH2RinthPkZP6g/sP2/e14Ym+6Aq+7xeZu/1UJzkX/VJ3ElSvsxdxgHKovvLKq21u7t69m8DlLLeK0812zX5If7vE15U9qmuwyE2TZK1j+3X2ojFrj/nYxM7Ycx3epdR2fuCD2K3Lfqf06fo+e3GvVW7bFNuBK5mHBw8exY7DxDN8lYRdsFcX/4K37XRxbvDPWn/a16HdTyCyzNvIETmSu1hD9qWT0xNNv6twu/FmTMayHX3G6FIzitIr+0hKtDFWjY9LDo9RQ/ZZxgbHeOcJYu/ff5CH2A9aUH+Wm9P337+dN6IPczO7r1JqG0tJtlMvCZIWGWRsZQJaeK5jo1UCmKtXrzVZSmi57eNKDtnHyK8k27Ld+tqRKXuttqmLTRmvbucJdIkta+TnIebq1avtq0S8veVBZD9nMfMEHXOCb0IzhOejPNgxJj5ba4lMQ+x8GhuVjK/49plKcex+nrobvpTS8lXeBNDvPEHf6cmj6NuHRlqlDq+jPHTeeupmk+XwykH8YtH6uWCWMWON6jLHgJIWWVu3nnpKfM3oJEEgXy0aMw/L+B0PJpx30JKXUtNDkfUsPGt4LxsvdGKdk0OLruv4CjBmz24gaS8PNZvoX2Mzxg3q4lOiH3SsO3yAMjhobTe5wQEXnXYKti9qyAHMtPBgLggu2Vt4wCMHRxu0yDoDONvxx0H4MfLAHN2Qm36US+ao+VB0gsd5/PU0D3Ps/+yW1OvLAAAQAElEQVSXAP2Rw3bmatEAORgDPP0A+KMvvkIZoB2gvAvOZNbSqe/gt2w8kQuAN/afAT3ZFwDK4Bmj2/oActRa2nyiTyml2TreMg3J1XVKyIGcAOWg2see7A6ONsB+HIf9GuAT2YtaOfsXtJRnu1MGwAO75bkObgbG/JOgoORRDhVuGvbyNM7EX8lNNhvjbsemSX7Yln0JQbWP7ZZPP5xNjJLVZVN46qlbOsoTdLc1qO1mTIx8+/btbPKnIrFZl1q1WC7aGOts5naRA6PgH76jRBHZlGRbtsWkTEA5UK2a13O1FpHGbGBsaMs8TfM/2WWZ5yn6it5+6+0E0VU84a+yefbIGBkyw+3JF/8FbKsE7Gk8bZNtKR8l2ZY9QaphMbYFQhkYs9DJSxyoZgxyG/kctOWUS6mxTacuduv7RTaQvY8E2moeQCTHDydwAnPqjOPgHVs9BtpJkWXMorRDGaDFtkpksyecbX1Ugj9gW/YW0g9a8OQADjnX7S3dE3m9sMPUTj/bZI/BzOcSGeXiZTN+zm1fyvQnlNETsH3BcldekPC03WzyJK094ZVku9EoiT67AE8AXJrbx74csyHyY7edMjD3oxySj/xgP+jYRCHYZNP43u/93ha4IDOBWRwxr5PfTSCwUS0l/pSH2Mw9fcesC/qP8QfoWZPLrL9lbh/6vmt6zeLWWjLEGHY8bG1ambaaObTd7F7C3/a235QrCbnYxDgkUxV9+gRf4AHaZjnIZxyBMn2g5fDlAKH/XtYxZeSutYh2ZO6yfm2LZFsEL9CVyMXGzoFD27U8WDzITShl2sixIbTwBGe7HeQcWPCHBrlstz0LWg4M2xe6L5Z9kwWZ0GMZO9pu80FfcIrf9tGdMQAC68WiF8HPMraHjgAJXZCFdoLr4+vXdHC4L/TocplAgIPdMoXZmyriCbvQ/zCXF9DRPiRYAcdlCn/zW9kn7JLxrqXPpEvNHLJHb3IBIFkkxudsAH+YG1xkHsOL2y9sNfEd4ldD26+UfuscYDX7Env5MrovEjx12cvgscz5UkpVg4xXQkd73y20SDC1CG3JPKEzgMzU4QnERWW7BW7zd4bhsY7PEzSd5+DkBnKRccHtJcC8//CBRlnOuKOwvETbMDGLf4xpKyq1Nvzde/f0fs6kD+7ead+1fv2NN/XW22+3r4HgL7weB95LkP3mW29F7oVWCZzDSH30GfNq2bHv/Brbtu58cLfZZ9EvWo5tmAertLWEVCNSFsnRv9YSOs6AKlsaslYBhW9xFfMtWS5WjdybnJPAfvRlnq4miD/IDfsi9mQs5gEfxvc5307yVmAMTyVBUzIm/LG57TY2fMcMVGtp+wX+Jo3N91iH+7mJJKiH9/PPP6ePfexFHeahcLU+0/HxNT3z9K28GbiRtTDpQf8SeZ8E5rWUEl+82t5OtNvZ9So+tRY+9l4u4k4TdEOH/929ey9r8jxt69yin4Z/L/rjK6xH5EE225F21BAdkBdeQFSe6KM/fWr2C/wFHrSN+QFgD2w24ifB8bFN9u8Mttv81MwRwBhzTtm+5Md4jGVPfZgXdFESfdCdOrltYQ8eBGZA97PccJ+vzmKbVQP0s31ho7Bq/R7mTQG6neUBfpU1w7iM0cUW5NThh90mXL3Qg/EB5LuEZdYBsNjJF21c+JX4KmPP2tpuc4ANGAuY9VdSmmVP1LQBymymSZRnWsrgANutj22qggb9AWyFngDlS9g0e0z4TetDv5nvGN+Z62P8AF8aIwflNkh+ULanMW1fyGA7rbqoF26+7ty5I54Cgb22GRZJcdR4nD110NdIDPRkE8JEntjGYmPYD89r167lNvlaOwiUhHJMNs7z+uuvZ1IWzfjn2bScsU/zGoONY4iCigxMSpv0vpOzMG3ky0jOMOEH3ZBBCaYB5XX3GEMBixxi/WLRJsm22CAOchBxGH35S38QJ+q16JcZv0rZzGxns6kNbGv6N8pO6QImGyEXYDv9S/p0DZqDRU4mytlgwji3A+eBM5Hos8mhRVmKLoFSavr2DWrt5dJpiDyYABrNyVbdLl7yjnLGsi3bKi5KSXZ+7oKsWorKDtjWR6UxgzbZ0wyJowP9bMu2KJdalIocfrIu0tyX/iBty56AOu2eCvxs8wIOAGG78bdjl60ctM2gnfRROJr/NDyyAdDaTZoLGUv0saexaf/TwHbrS78ZbD/W7aPkmXHIQXnuQJ0NgnzGfa187scBOg65Pcu43/ot35p5rhpye/bGa69ryEHMprlJELTJDTD+ErLYfchr3iG2ttbB7x/s5RA7EzecJ48eqmmQNdRyh3d8QBrF+hryhgiCQeDjBxHQdnhNZSWNH5o7CZ02kWdDcBRgH5g3fMrzJsiNITDTrqMLvs4eBd+wj/yRJWNQhi9AW7ByZEU29gVw57nhmeeGnMPiNDc+7Cm2Rc7BAS9shSzsTevYDFyt6DVG/ukBQ9F7E5vBe2qvst2g66tKfGjIzXatEx46eMEXOQkoHiYIfPbZZ/SJT7ycvfFqLiOmG3H2JfphF+Qm6ObVMvJtYjP625N/ogc4bNX3i4xfokvfxmc89GLs5XJP9+7d153cav/hH/6R7t97qHGw1rGrZJEmvqX1xe7UwdOfnDpykXNOLBIcK/tTKbX9ghSXJu+//35sNITcTY6ZP+OPQTNdkw2w5ZD9cJWA6SSyqJ0BXYJy9n0ue+Df5fCHnuC+xKa2ZTsHOroi/zrjjQ1qAl3s8CiB5KuvfqW9IXiUNzjMI30jlGrmA31s7KfwKgnqhvQfUnbKm9bvYYIRbD9kTSFzKVXL2PAgAexBHjrOck6VWsVfuijhBUQyscaUDvxFD8pnJ2fqIteD3Iaf5UzDroucNYnzMh6B9phckavEXl1sb5HwD8anzPySI7fk2Ot0gvA7S6BE4P8wOiMjdsrwYhxsDw/64UtXcuYt+oWQFfzV3HzzII59eHPCORlVJI3pv46N+1xGHbZ6n3OX9hdeeF4E0shUMh/0o8+Yyd1kPUBz/fpxdKnxrVXkfJQ95bSVuXEtxZOuWSN932uZB0vmiLUC/PzP/3x89AO9/vpreaA6Fv7EXFy/fl18FW6McgB+0eVh8+z8NHO3aXZb5U0WPJDnPLfqtDfIWIwLDruOkRVAdnSAl0uJ1pLtBuCxmZLGtGwyYcCY8YNS3F4jhS3Y3pYez4b0m/vYvuBt43/YeRNbb+IyEzfbjcE6+w7jM0/Yh5tpfk8DYH/GJuxfAHSMATAHQ/ZmxrXdLgTgtdnuGzBHNwC9yWv8mJy2MfrZ0/rigWWZh9YZ9nK5QXnOKS8SVzGP8OoSs3AOdfH3UmrYoWMyRaesI2QatnK0cmxDK8C4u8C+DWCVBpGL9iFWx/aKHzlAX4A2YOZLGfyu7k+20a7IFtYi2ZEzBdsqF7wZnRVBHk/YEsMfsC/76IlE+4wqHFx3svm+9957WRBn7YmVWwJFgFKr7CJ7YqadBBNgB3VRtPJv2892HGlofFkoAK9EP/axj4mvlbzwwgttXBznap7EmTh0YeJKeXzsXUPZzoKtajShU+pKQqZxu5AGgu0ECC1P2TEek8T/dseGycH0B1/+Ay3Z+HL4H+wdiM1xk82rlsJcqqZPioL/ZGqJsoMsAfjpiWRbNbYDur7TJhvQGKXYhMA9pkepkktYThCybEobna/WeSpdT/jQlMImPEGNQzNHtetV49QzlNDVQKwvSw2K3fKsZE0gZaQLiHnUaEKnJOQEUswnGiNQSlky6Z465dDalm2VWiTrsYR+M485tyeiuU6H3fJcJyjkkNhkQdIO0Pa1gPYZZhrqlOfctmyDajog3wy7NBDYVq1VpRSRaIcWeQDK4OY2ygB1260vfW23MW2LBM0uwGcX5rYZt1unDA/AnvhRBg8wfzxcjdm4eDPD4ckvnN3L7RxlaPhPGtiQD3ITtZn9MZtonEKLvYVq3v6wYdK2ie1ttwPMdmwxQYrRSepywJWK36rp23GQVadtAsaDB5vcKmsJoAzMc0tOHX1pn+nB0QZuyOZc4998LxS8bZE4eGjHztQZj/p5bnP+f6z9abRty3XXCf7/EWvtfZrbv75RLyEZy7bkDoxl47Lp0obEhZuqD2AGWR/44sFgVFZmUfmBMYqmGFBjUAwKkiQhKytdNAYScGaSUGBj0gbbkizLVvskPT3p9c2999329HvvtfL/i3XWvec9ScYkrLvniW7GjDlnzJgxI9Y+5/JdRerCTNbdJom1zAaxlcP+MoESgRibN8E0uoHuEL1Bg362I28RDzzR1vc58Aani9y1lqYXUjY5NkL6ltiL7azddbMx+KCezR06tls9ddBeRS/HuYHitpp26OCLKV+8eCG8Q2cIL24BD2NtMm92dJBFW6LvFrgkhSabIjwgV83cbEVm6g8SgC0SEJ8kMOR2E18vORvwsfgqxJ0E36+9drUF4ZvMe9/3UtqhRZ8jgrncfB0H6F+jg1JLguI+W57iu0/aVymeffY5cUtbS6c+fmk74zOPzB+8QBddwpNCHx6ZD/LQHeKz7ZJD4ahkpTjWkxyOmHvqwS8lNidrlRvPo+huiH0Afb+Q0xdXBf46hwdgEbmp7xe9XNyg6zvV2LqL8mSsdEJugD4pqu8XWsZWbEf3C3WRh3pwuDU/ygGN/Yo6gp6TU90yp+DSd4i9wC84N67fiG4OJx3Hr0OfYGQI/7bDR8QN4pCDWThqh9+BchSxzpwMjVYRugNOohcC/aPMDfO7lwMbcwIuxA5yuKAP/GxljZ9k7mop0e2grta2Fy9OA6Sa8nK5yI3yedVamt2V6KrGrvroqiTFluupzi5fuaTf9N73CNvjF3f72MNx5mIMrxcvndfDucleLLrY12HWwio8D4p0QsxSSvIpRTZ0ud6sRN0yPJYg8B/hQIv4oNaqL3zhCznA7etWLgLXCTyR50IOB1wO7uzsNPs9jmwHhwfZL08kS6WWzF8vdEFbyZiMRYrMR5k76NjWcYJxdIk9baJ78Mbwhu5c3Ma2p3VLHUC7Th/m6jT7NZOZ5twPPgDb9/rQBh68sH4JqpGZoJo88znzPPed+8w8zfU2dEcNp8E2a6/rOgHoFF2jB/qhU8al7dy5c7GBCw14i4U/Aa+PPwDAof+ckp/GLLInHY3RHetWsobY9iYxlT21g1tLESkcxjDEU32/nTI0htg7cDY/l6kDKM8HH9YNwCFqEx9JO7Rsi/EA27In0Olju7XbUwqe8tB/gqH1kVMZGJPwGTX9gwfwWl1kpwzMdXM95VJcE2gVncRZoNA2WDqtspjHKAtktZH0VR87HLQWUp/qj3yrTHmU7XZjXEsnJghgLBbNg1mY3DC/+OKL7SahOaEYxiKO7iCvjMb0VSm6B5rGCIsZwCmlbbQUoA6h0qAIJbqSZwLWcVi2U+ec0s+1m3Vkvn79da3jmHH28AU+NNZZ2EAIa4gTGROoA7Tb0JFc4WVo7eCwWNeZaGBMZu1xXAAAEABJREFUn5L2RZxYrVVdnBZGjqEi+2LZq9bwLjWebGhltFGSa5zFIjxuN9je3tV2blJIl4tt9d1CtfQRscZx9slPesWJFpeUi0p0NoFDX/cflJSSTf0pyG/qU5Tm0LfCUT5Dm8dkWl1Jo+3gOO2pDc0xQAH2h+Qp21M79TNQA9wrBwc+a3REKrltCCHRxrQtewL9Wx7GBECbU/Iz2BMd23OVzi4M+7Q+CXJk4IYHDjDTtIOQlrlMG2A7Xe4D8sxgu8kDHjD3ndOQa+2UZ7CnPrQBtkneALbbmMenNzs4TDbXBx64koPaSbudvpFbxt3YzzprHH7YpMbYZ5dNkvImawNbX+VGiDb6sjbHTMIYvMxw9LTREOc9pjzN1czb2GwNpsbgIxu03gyrBJZz3RC/Aq5k8QxxrDab/BCe100PmzhpeKPPMhsxfJG3LduijY10prtq3xdNIBHfAX6XFHxuh9ls+OtCt/La+XwO81sJurl9RQ4AXFJ4ghdoQ2MrweIYeaGDjoCT+EU2a8YmZXw2pLkNOtAgaO4X07oMu+IBF1rkbQuZwAPY3C7nJpA/kVhrEdD3XXC2m6xDAgHb6jJn83xAz3Zuwy8m6Ljb8OCPTZo2XrND+1YuUgioj49PtEjweZQAjYB0j1+C2uPG8SQB1qBlfC68EUyu4xNHOcWMmYO9XCQ7Qe5GRwlu9vLG404OcsC1q9e1Cf6lS5dzK38haMHFH29GrRNYLhLUaX5CIwhaZ343sQPSVeyPiwXGHFJnZ8zMX59NHj3bk65qfMQYGyu1tmC01Bo6m+RH0R96NUExeZcq5rvrF6291CrHJ47w4dhu0po66NkOS6VBzcGOvafL2ENw1rHNUZaCA8AfunP0UUsnytvbO+oyLnXr7Bv70evd23d18/WbevXlV/VLv/RLevXV13Tzxg2dZA0OkZ052IodwoMd+mJW8yOfkvnv+k7sHUPGB0cNB/2vstWF/+hBcuidaBP9ddEXsmw1mx2nNRReaoncwdOoBPsHmh/w0e0m+9UYGycFSnEC8S0tc/heJxA+STBaw89i0WectfglxN3dHT300IO6dOmi1ll3DyT4fviRB5utjrHTw9jGOofeVXySs28WDoahiwi2YUU8tjM3g/roupSiVdbW5dxcHyUYPp/A71xu4K+kDK8EoPw+Vxc9D7ER5gldY+cn6TdGH7vB30QXJ/Fji9hcF7pd9ELQeJLDWY1Ol9tbWmwt1S8XOolPOg4cZV0M0fMmvCt8xnTl8LOfA4tSlk/nJ2PYUx7+3wz2V7YhW9d1qjXzkHb4ZKyzvMM/clBHm+3YU+YfGcI/uqEeHIC87TfQhK7ygDuNWdUvOmEPy/hPdEA6l8Gf6dBHeSijv2QbbXgmDy7pWaAu6tCYuRgClIfo8NeF2P0mNomcAHnGG1N/th91Z8tn84wDUAfeZlhnDQ4NqAeGtk+Nre4reR41wngabAvZkbOLnklpg7a+xjNkrcygWDL4b4a5q+2YzgTlJAvfLmLArSz8hhQEJssxNniaCbW20x/2ROC0eJpQV+7lJUuBUmoW6aadIBmD75HNwmA4Vx58QCdZLPwSBLdNBL0sNnBr6bRcbOnc7nldOH9R589d0HZunvtuoeIuypQyz1mwYwPyAOPKJZ+iZeSanWGXhfrQQw/ntdQDcRIbXX/9RvuTSLx+Y8EtMMo4kn6xSL+t0I6HEmMMLT9EuQCLMdWS8ykTjHEqbeKZ6ORpGzMx/aJXiS73Tn85rcukYvjNUJqRjZn80HBRjVw7O7vh70puBx6JQ3tYjzz8aOCxlB8V33e/dOmK+M4jeuwiT4Paq5aqmgUNMF6Jk5hTw+cplBRmqKWolirwCNRroVxaudYiO53EM+mBYgnODK0lRjIGyJ8FO071tN52o2VPKXi2hR3YVn0D31XBUs3cW+GhATVfBdJXpw88zGC71VImY1u2NfM9p8zBjEM6gywBNhllfmb53WjYlm3xIANAX8qA7Tfg2V8d157q9abHduuv08f+6njwj+4Yv0sQxm/uczP0eoLrLz79dDu8civC3y3GubGuWXOkxwmY0AP1bEzka3G7yTnOLZXtJmPJfDc2TueScbrYcJoFrXU2MVKCXTZneJoBnQB25jEdZlpDFukQxyxhA6Nsx0cMbU0Op23gIhsbKOm5bL6k8MqGP2Ztcetz+/bt9tW3VTZY5QFnDK/4EG6/uG09SnCZJrFhs3Yn/i1S5Mf/kN9KoGJPAcwqm/Ay/mDIBlyiF3Doj2zkadvOxk0d423nbcFxdDpELtrA4+bPdoKJLpA1GjuHj9aWzFGCCvTJXxl48MEHWyBDHTQOstHb6GXd+sKD8D/hh/nj6yTo6IEHHhAyX7lypX3P9eu+7uuix3UOWbeaXuAVmuDYbjIjK/p85JFHxF+kkdxuXAkiaeO7zqQEI47sylNKbfONXhokuMYHpan5I9JJFwo/nUopSWvb7NHPvEEZepZKLer6Tl182JA5P84eAK8n2ZPQ42ad4D++f3WyDndFJfTgy3bLYwf4Suqhb7v5Ew5RtGE3tMFrrbXxgt7BHeOfu0Un5omxTzI2bciL3k/CQxe+Foul8N8Oz+sEpccJPGmn32KxaONB/27eDPCfQt3IfnKYeTt//nybC25nP/ShD7VxljnIbOLvuflnL1sTdKTc+Im9KlIOSTexH+REH65FXQJGuzQfdJSgUO1x+8kP+ICngn5is9jwSeSxnTcOx2pvsTLWTm6BwccWpnkaYierzOlJk2OZ4Lrraw5TJxlriM3VlmL/J5G7b3NVg7sRX3ni9ppgezf75SY+4Lj5DCnDaivrqIs/Ig+U6K+Q0elDPsC8oHf4v5Wb60Xfi3WE/viFYN56E2z3qT/O2gLn8cefiF3v54DJXys5nzVz1H4HBZmQjRG2si6h61Laxdpzzz2np556qvlDcBgPHsEFXKpKDlmMU7GV+Dfmx3bksfIjHzdAz3bysr7WY09t8AAMmdN5nknnfozFmDNQtqe+M47tZrtdeJrx5vRiLg5Yx8iCTZLOQLnWIvqRx05qZCvRyVl+Qj70yz1g3motwteM8bFj1gqAL3sDxBeNsdcZ0iH2MjagL3RJ53rGHLD3gLLe6beOvaLnOehu+RyWwB0z9twfGrZlT0CZdmxzuBdvjYK/Mf2GrFVosQ5Yn/McTHTHRqdED0CNTtARqW3x2BZt46l84kmTizVDiORjWt4AtkVf263dTtl2NrhNlNwJJiRLQOqVx7bsCVL8DX58iuf0ZcLU6DPRMD4bCZNPGUW8/e1v180stGeeeUZPff5zevbZ5/XpT39Wn//80/rUpz6jT37y0/rMZ55q5eeff1FXc4ty48ZN8TdLD/J6FAe1iFPcShC+XG5rkZvf7e3dOItl5BvDT+QcpKPjVW6Hz+libl9W2SgY+/kXns9GcV7LnHSZGAC+AHitMXAmAjirwBKl1ziTvu8ip6Jca7lcZKyxHSrGTHi3SFuRlnFixznh/5N/8k+aIzk6PA6Py+ilBl+5+dnIKi3AvnLlgdwOhPcE3aV0MVzlcejXOP1l+u/kFc9FXbny4D1nU0rN/I2NXo3hKI9tlUAtRV0tqqW0srNAlMd2fp5+hqSJQLgRt1MfA8NQsQk7PVJOEiRFn+vwNGS8TfKb5KfFNQYHsC3brd6e8iVj2279wZkB/qgl7dFzeO8adGpsjukSuuTBmyHE055xs2Btt/Hsrxwzvb/iYzu6jC5OeUJGFiI8KQ8pZeQnP0Oa2oc2gH5zG3nqAPLUk9r3ebMt5qaLnOgDnBmUx/Y9vpSH/mchVU1O+pKnr22yrd9xNiJoY9NvefJJfdd3fZe+9Vu+RY89+mjmasiGumop/eCTFFzkxDnDW58NbZVNlfZSHH5LVD1oKwGnlX8ZD/zjbKr03cShHSSwSHWzhZNs8LTTBn3yyED9kLmCd3uiYxfZFjzXbHKMP2RDsq1SaoKEk7YOtnNjSBC6DA/AdjZR+N1OYMtGT/rQQw+1V81strzWv379eqPNm7Iae4IPAPkWi4XOX7ygdXgfskY3cezQLaW0Az941CEDmzJykAK0AdDYzQ0abYtFL4Leg9zkdfEHlMFBlpZmIyA/Zqy2MSRQBu/WrZuaDikn4VWZm03TIfwqBg+dkjkgT99VDhIcMAiY+r6L/1hk3K34nGUO4Q/F13UpLxt83de9L/o7StsiNNdtHPpAA3pXEpT3mWvGQm74O04Q13V9dLCK/kt82En4sgg+j2NbysM8Irft2EXWX9Ym+r948WIrQwtAV9BOl/BxTBJeli21rZo1QEA5pr/yoG/6UO7SlqrGAzyShz/mHL3XzCfzBU+89TzMYaXUqlKryM/AjeRR+F4lyLyZW31uL7nV7DJfXKhwocO4jLnI3kFwh27hH5umDZ44qN7KYe7O3bsJQldabmdPyZyuc5vGfNy9e0cEmsAytC/Gth7M5dFDufXdTRDK1yThf4j97+6cE/Z8lIMfNm+zvjIjozL/Q3QoMT4yIrdtwQd2xCFokz0LOvBsW0P0t479orO5Dty5P/VD1hQ0bYf+eI/+XA9uv+hiT33WYm0QVBFciyArsvL3xktReFlnPo9aurOzHVm2Gz3FXsfYNWnX5m+UbURoUJK3HTtcT+UQg98hvN2NXrmt3s164j/VevKJJ8RXTC/GpoArl6/oXC6fttuF2Xb4XDQa9LedffBKk4uLrFUCN/TFmxZleOyVt1kceN7//vdn37zQ+jMWegKXeQCP/FbG2MohIQR1K/EIdbTBJ4MyJmku6SEftJGibN8DKu7hpZ6ybRJBh7Z5PuypnjHgB/5pB9DjMj6P9YVdwvO5XDZgp+Thk9784m11Eb+MW2RiTS2yjqlnTwXCaNv7SWsBS8EMWI0n5GRM+IMHytgFSLZlW1/5xJYq9WPITnpArhLcCUIbHxsYM88NYq+Mcx+w+aG9xVbWR+vf+AvtkHbsSvGbjE0f+IJHUR/A/sNcuoaHIFG+106/0GxzFfbqqY7QDRoYCfjTx3ZsvhP9mAfkZi5sh/QEQft1P/AGgh2OT2WkDE3SAuMQPYqzOskpfghjKERyZAl3+t/6pP9p14x7miOh3rInOGtMLCoUtYkCVnEoLjW31Gpwstpob/9QN27e1quvXdMrr17Vy6+8phdeeEnPB77whS/qV3/tE/r4r35Cn/ns5/S5z31Bn/rkZ/XFp7+sV8F9+Wper+5rk1sSR+Hnz13MgtvS1vaOPvHJT+nc+Qu6cPGSxkxyqb2iBo3hcRPmm06iimQ1K7RJkvaWpk+/WKjLxqXUBbXh8boK/dJniKHdyKtE9PxzP/fzue14UCXyUV/SfyvBw6OPPapzu+fUZZGsI7/kzEFARSL/VWA7/LPgzp0734KSmceaTUdnHtvKJ2OSOi1j4zGZ1Dv1RbUUFQNTGb5qSRmgPmkY0n2QwJnBdtrSChPJ2W60kxVyogfyM1CmL+ER4QUAABAASURBVGV7woXvrutEOrdJ1vRMKf2msmRPdcpDPYDO19lcZ4dB+asBOOnWaNi+l1IHHeBsnvIM1AP2/X72/fzcNstNP3tqn9tsk23jtsxX+WFPOPQ/SwtU201PyDEHJGOcy82bN2JDVS88/1w2i5vJd3kz8lD7s1noFP0SkBKokCrPmDmDfrLts05QRxBI8LjO5nUc/wAOcHIaTB8n2CaPbqe+Y5PFdrMLcBlvlRvJRb9sbeAqD21sIvZk2/Sf644T8GHTN2/c0uvXb+ill14KvKwbefVOAARNgtBYWoLLPvLFTyTYQA9stvv7+6nrFDbEV2DYlJDzOEFXv+hF2Rm36/umvyz0OPrx3mG3uIoxdPqssxYJymxnje20Qzk6JMhKlUhX0Rc8leLTYGJsBxtkwpa7PjRr5tKjTvJa/eBwPwHLccZx/NCiBSy2BW6tRbY1Jsg5zuEcnUEbWS5duhTcrVO82lJwoM8bBRcJ2uSffMsTLQDf3SU46XIoPx/ezzWAHrfo2E1xVcxG8LrKXDMXAOOuso6ox5fdiF1R3s7NaKm16Zg2ggD0sQ4ufejb5yBAXnnAKaU0vdC2TCBDHWNFUCFv3zOPWfc5qCiSp1vjx3YuRrbVhV7NmNChL2MRrK+ziW8n4ONP+r340ouR/VCl1JAtueW8Hpu5qavXrulLX/6SXnjhhdzy39Ym+8s6cxqk8LSJ/pfhoTKktsMb+9Ai/vzmzZt5A3LQ+qzXa1GHvWNjpKyPTcYPi7Gpnfj0K7kouRSb7JpN3L59K/5UWmW9nEuAxPxhvxwEHH1gU43X0mX8voGdec9ahBna0Atjs29gv+vwjfzAOvq2J3z2zalPCZ3MzamuWLfonPmBFjibrBWg1BJdWV1sE3ugvcR+xxgDENJRkeXYVIve0pn6MfzRfx6/zdeo4Eo1/W3yTtniqaWIueYXROEDftBf3y908+YtERQvou+tBLm02xa/U4LM9CnpD29Q46AxZnO23fYUcOCH/uCh39s5FDFHh4eHuby72fhYJGCFF3DgnX7U1RzwkWMIzYgVW1hk/vqWom/wbcvpzDhD9nFuZUkpp/rf+8MYyIcM27k8mGErtkgdQDu6qbUKfMB245U6gDrAtmxAsfVN0xO8AvAN2A4doEhZb+PpnJOfYcjBiXrSGTaxd+x+grVOcimDrzkLJ/Fvq/jDGcClH7Rm2i3NmGFDDgcOD0lmMyPb1v80N0PLt8r8gM7IZLX82NqQ6R6ctkG3NHu0bAf7/seeykPWAraArWCTtu/p6z52jLvxR3q/9mzO9hvGmPmzp/rCpsaCZ5BNBoVZyU0PMpOgf8cnfen/pl7zwFTblm1hFDggjGiVCcRY9vcPdLJaZ2Fy8i3BqTGmpbZzO727ez4O7by2cmvddYvQqKoJSocsEqlomVvsri50dLjS3t6Rjo7Xun1nP4H2dT333It65pln9bGPfbwF4SzyRW4xLl1+QL/44Y/qVk7VX/zSs7nF2SixuORO0gT8ZwWAXATUjLmIY2CR8n2+msDcrlJ4YI5rFm8f2mxgq5ONdnfOC7729vZz+n4w43++3c6XUrPpXRALCCfc9X27MQmhyLJM4q8BksOLbXX9IvrYziZ6MUHFxehqIehCs2ZR2pY9QSklbaeg1On+Y6ccaDWxp5J8l/70SYtqSb/UtTJpIDFDo2dbCqRbM3qdPrZTPUEtJTqo4a/XYrEQvM20lGe2D+qAVN0z+KnNVIV+TDNKnupaVRtjyv3bf9JviLNkAQNne9jzGNPibbhZYEOAPEBf0hnO9p/rSKm3fY8321Tdg7M4VNpvbKduBnABxgbIz204sVqnIAbH3MeG2GzA4xZnb29PX06Qcfv2Ld3KDQ3rnAAX2W23YA9a89qHtu2sv5U22cj501o4zJM4ztnZ4lzBA+qpjdAfmoxLnnoAfkrmnjxt9uTIsE8CYtqhQxu84Y+ox/HBLykbHjJJbrajPOBjR4tlH9+wLXi6fPly7GPMOriQuq0EUWu5Fr2eAPHSlcvCx6zj444SyENXoafRseEqu8TesGA3Gqxdm7xUwj/8AshhW8gIvwT/t7Ox46yRAz4pHyeo5ys84FEPv4ANzbH1d1F7ai1aLhcZd8i6KCoZb8gtIo01+q1dOV03fdpr8Makpcl4/vw5ETBv56DOoYi5wiZu5bYcmlu5fd09tyN+ie3hRx4Sr/y5ac0Q0U/mOPqAx1UCbOUhz5jwQNrHnhzksC0XC1rbCWzBsx0fe9z4Qf8l7egIOxmzRtOcS5J1m5vFog/1rCuNsbmj9BmazPC6yXoElzHloJ2CTUaZl6HZI0E++wV2dvXadT33/PMJnp/PIexF8VUp9g6+E44NZfiMc6KDvO2kbsgegTx2yQCK/gc5eeqQhbGXCcbgm69aEGzfzprBFuERmUhhCV1funQxvvyySC/mBpu/oT7PQ98OBSX+bppLdNPn8mBIYHEz83ILunn7sZcD4WFuttl/w17mtJPDE7zDL7wArD1gk/7QoM6+rxudPmh3iC7HAMHgmANFl4PLmH6b7K9DAifmqNYi6pexue0EdlunAR31tpWPlHnKD5VKeYIhNgn9idbQ5gVc6oiQSimtb8xATn/SWgpkIlttKXNXsenskXfu3NVR5F9kr1wut2InJ7kMu6sxylj0C0iGjsTbtGXmBgJD7JW0uGiMouyMlJSxoUtKO4BNs85LLW1/3Iqs/WKhfrGQ0q+Et0Xy6d5owRtzcZILR/wEB61aauaxqpaikj7seUHWb/SBx18Pl/XS933za8zFm4F2oNYq+J3BditDH2AOSHXmoRw0RG24NNkmaWVo2lOZ/gB9QNhEzwA6If2qkDc6Q2xqSDo221hnXa1iF5tTGFImP9lKox1ltxGTjrHTlmfAwJwfY7czL7Ybr8htTxi0AdCbqsYm4xg7n+x21PzMdSPjBegHIA9pLVXLfiFu/xW7YxzqwSe9T2+mOaf6qg/9gDc3tj/vx6ny7t29ZuQY10lO4JwkGfjNHX7j5Tdi2lFSNrW5FoEAyhgSt0xdBH7hhRf1S7/0Yf3P//Sf6R//1P+gf/Df/0P9vb//D/STf+/v6x/945/Sv/jpn9FHf/ljubV+Sk9/8Zk42Ze1n+C81l7L5Y52dy/kVuHBbLZXtL11PrcMjyQQPZeNaks72+dyI3U+C3cnm9N5Md4ii+/q9dd17fpNvfLaVb3w4iv6tU98JmN8XL/y8U/ktvsz+tivTOnzp19ZuXr1WjuJH2XDPj5a6eg4xhXZun6pxXJbyxwE+uQ3mzHjLuPsj1TD3wsvvKyjo5PwcE4/97/86/B92DYQAiL+fqvtGExAjlrOQopnPy6tZNIYT43T6uOs0OH58+ejh6VqFiZ6Rcc2tFoX2VYpQJHz76xRkJ9BeehLOdn2oQzUUib7a7Vv/GGH6imcbaFfH4eyjMMkXWSu+c17+ARoPwv2ROfs+Aq/+hoPeF8Nvgb6G6rP9psb7Pvj00792ZQ8wGIkBcizgAHy1CGTbbo3oG4GKmxnPopsN1Ae+34+xa/4vLk/+mM8EEn5jx5Yx3x3l79ny9cEcJjYxmKxaOvctrAP+kIPnulPShk6Z/NjnNiaX45qtxUEaOtmY7N84NOfMnlSgLnGLhmXsuRm89gBPMEnr47J0zbGnreyhu7e2cs62cl6OdJysaVauqylXvakG25RbSdYXGu5tRDBwsMPP9zKBEdssBwyjnITjxwPPfSQGB+Al2Vuz8hnOKEDgLLyDHG4trOxVvF0Xa9l7LZmndEGr/BJH2jjLwn0+B2T69evJ2A4jn/ZTSB2RQSYXYIs8G03OvAK/xfzarzrq2oC6VIdd7sRqYuyl4+qWcMAfI253UaW/f29+JODJmewkt/X1atX40v24vt2RABVsr6HbIC7uzvR15jD/G50uZVNb6XlVq8LF89rsewTCg0ToIQICp+2hX76vm/jD9kMkZFguNSiLvUnCcqPc/A6PD5s/WlHB6WU1oe+jF/Cx8UL58ODRHmzWYd234Jv/kTkcWyJaAp5XYpK8JVnCD/oK9n0neZ7O7fo6J15ffmVVzLuqAsXLkTP59qNKHONPymlNlvg5h+7f9vb3qa3vOWtevSRR3Xp0uXwMbQAnCCMMUop0cum6bPW2vTOOOgAqLVEf+e0nYMMh5YHHsyt9ZVLQn/L2B3ziJ7PndtthxBwqO8XnbrMe4lM0NnaWiKO1tHBYWwSf7/O7fTe3YPsJbdz+/66eEv72qvXdP3a67pz+24ujI7F3+BmfXDIgADzsc4BmJQ5IUVfthVlNf6pm2RzdFqybjphh4rWmIMhQRH8Xb58SdgifCoP/cAphbkoclFIusF4Oidj7JB27KzvuzbezM89nOBOtKb+1BdX0U951pGbw9CNGzdVo/O+W2iT2y3WPXjYue2mv1pLS223sRrd+CLqa/qW8LqOPoBNgkN76jfX2xZtzjyg+yF9L0Vu3h4/8OCDiQ8ebEE4vnE7sQC8Ks8yfpJ+HJCKS9NBqu99Zrx7Ff8OGdv3sOGZcQBsEiA/g+02tv3VU/TxZoC3uc52xhobUD9DKtqH8owLL+TnsVnTMz+0AbTTp3XOj6g/c2iRvhGoc3hXnvFeqtjgmDkAnJYURcoBhjSTnM8oxQfTzDwC5BmbFCA/xs5sy0X3AH9C/VfCIPoAsxzk8RukyoO8Q2wo2WZzjPtGOkPjbTzlf0rDazrYzs+v/hnDZ260j+N4jsXg6yyAg4ODLMqF7HQEvnrff6daO7Rk2b7Xz7YQpIszUh7bKhWNWS5Vyxj9ZPjKxrWKM93T1deu67lnX9BnPv2UPvxLH9XP/sv/Rf/sn/5z/aN/9FP6b//b/05/5a/+V/p//5W/pr/xN/+/+jt/5+/rH/7Dn9Lf/ls/qX/+//+ZBO+/rE+lH87sy88+py88/Yzu7h2IILnPxv7SK6/p4uUH5brI7c9DunTlYe3sXlLttrM57qp4kVvyY127+rpefunVBPlf0ic+8anAp/Vrv/qpe/CrH/+k+C75F7/4JT377PMJavbjME8S5J/X/t5hXokd6vhoE31L/+pnfy5OYBMH+6pwxgQdXQLyzEvsL45FZ2DUGx9Pumr2aCsWoFJr23iWuaGwJ4dTUwfYlu17NJzuNRs8RnAWMDrKM+LZsu1Gw76fgjezZjuLrjYoWXW2dfaxp7Ll6DP8hbcuwQs2MAO8AnP5bEo98Gba8AhMNrxugdz6jPOlbZbJzuinoNOHtrNAtW0xDvU6few39j3bRh44RW3JVytTB4Bg36dnf/X8jPtmfMpzGxsT9oP8pMe5Td1JIDmwnvMWZTu3Refz6vp9732vbuVWm3WFA2Wtk4cOYDt2uWkOyY7txRBt3yujU5wRmy1jlWxepNTP/Zkv27AXkxy1n1s7gtCXX345r+EPExgeBA5FQMr46Jg+ik1Ag7LywGeNbQCl1MYXQc0yAS/j2ZbtFiggb7qQMLttAAAQAElEQVS08aDxUsZiTALQk9xO7eVW/9Of/nT8yImW6c+4k86WrQ/0I2rolTbnpZSQm+hbpeFscsuiPDU2i47hgyBlsei1nSCM+u34LL5LfunSJSETuqG+1hLaTu/7n5IxZhrg0mI744M3ZswhNGor079m3DFBDmmtpc0JcqGL6SZ71frsJxAHFguCoE3qNtHRIrRK5mKvlbus+z4Bfsn81dCdoU8Qjf6Ux4YPNb3bbvyDx1oqpeQy41IC+10xJ8hNG325vV1EJ8iOjR3nxjKDxs+t4kcXKtVSPgSe29HbMgHocrnQYtmr9p1sBz2SJsBnLGgyV9DqslfUrk9/tzWOvyTw7sM3B6nHH39cfLeX3/e5cuWKmAf4sx26RfkZeQbB//b2jrr42iEOlPlEj8Ay9jFk7FUOEgSi5/PGAF77RSfkWi4XUrzzJgGzbbGx9+GbthJ9tqpUgzNkvjbZuKnfim3wneat5pvVbPEkb27XCTCHTWQeHP7Co2vmViIQ5QKp3foeHqduUM1cddEBUGpt5ZIb61JLOFJ7GAtwCQcx6rt377SvvrCebt+5nT3vTvaxu7px4/W2BmfdInMjkB/o3A4/gVChRi2bUWyrxn7goY/ewUVG5aJJeYboM8m9zxBd0kYadsJzl/H3devW7eSrSgnvNKRHrTXjuM0/dMcW0IzNdo6PjzJ367QNgbHhgU9/UvgJidbGPJK3HZtbNgDnJBeItjOPC834pIBGqbiIC8Yx/ED3JH7UNqQaXepnaLXBa43/Hj9si7EAeJxhLivPPObZNNWNJ9tNF5QBcNA1wLygi1UOxqvYM2tzrpvbSekD0J/yjENfyjPQfhYytLB/eZBLFJh01Gaqi+0rSi2na4L8eDqfymM7P/NBh6c2M5JSDowBpVxkEYSzl22yXqij7HQtoQFv4AKpah/y1AO2ZU/QGt/0g/W4zJrHloGudqouDYv+LfOGH5EzciGPTAPllOA3Rduyndz0sS3msqyzGR/HoI7iENmAuNnmVRuNYxYJTOs/2DMxYLsxwxgIajuLaCMEWyYo4PXg7u6u+tzSnj9/IcHjeZ3bPR+nvqutBBCL3HCVwkbi9Bl1eHCs/YMj8TWN46N1guEbevbLL7TvZz//3Mt66nNP6yMf+VgLvP/6X/8b+omf+FvtlyuXocX+ee36Df3Xf+O/0d/5u39f/9M/+Wf6p//sp/Wv/82H9dmnntYzX3wurydf1WsJsG/cuNXGGeNUijO+ShzmOjwoTqOPQrs4haEF03du77f0Mwnun3nmy1ncW7p27UYWR9HdO/ta9FtxdDf0pS8/m7oxdE5ys3Ertz0b2UXrOGjUHtVoBspvBAsdKs88T12cH4ZTam1ttNtueduhNQH1QKpanb7GA12AZnvqa5+mJbVzPin0AJwF6VkIZvQ0TPMc2aBpWxE+nzcaK7j0hQ6bII6Q/Fmg3fa9vvQBbGcuapN3xgcXsP1VZYUXQHnsCcd2o2HfL9v388pj+x6O8thT+zxWqprM2DVAGTg7FmV76kf+a4E94dh+A4rtxgPOUXk2OWAcHx7Flm5qnTxBxx/4A39AP/xDP9x0z0Zy69YtNRspJetpq+kEnqABn6TIAMzlkG79wWM+SnUbV3moA45yU0fgw/f1uP2GDr7l9u3bCRyOtZ03PTXrFrr88hOODfq2tcpmsEnQ0XeLhmuXBIb72ZT3BF6GaTjwbbu1dQk62DwZm4DqYm6IS62tP3UEvdxkPv74EyIPPjyRQpNfkmKcMeZ3FP8HL5IFf/SnXnmyP+SnZBfZ2JzyWOAx5vm8RcJfwQMp9NfR/ZiOE4zpp4CbDuEZPmw32aAzldXsZZVNcZNAjr61TmOWzBWwzC0qOqDt7t27Qt9bCd7o89prr7X1ELICz0UqmaeawAjo+pK1UWIXJxlnnXTV+NlkPdrINTYdw7vtxq/thmM7PmwhZCvFueU934Lt7QSQXYL2ejrGmA0WPUJjlTkdo8TbCao4aC0WfXz4dm4QL4g+8NgnSO0IFkMTuhkmMgzhb6MhN68AdQQJNXPLHoUeGAO+udXmlw0feeThJvNEqzR/Cq/wAdDHLhqzeQ8NhqY75XGAj+3opwo+wo7oz5iU4b3WIr6PHzRt55BAmbZSiniG7Jeb03mjroSIo39usFeZU+hR1/e9ugBz1+XgYNfoeIzuN5mTjYbwF7UJ2GRuxmSG0GaMvu+azdjOXjGk3yY8HWkvB6w7CaRvE1iT3r4VH3AjNFet/Shrk7UIDWixJl999VVxWKOeMWxnzDEwJJQYmh7AT7UmmDQF7pC5Qa9DeAXs+212EfLXzNcY3qGBnOAdHByGn2PV0mnJPu4aeQeBy7qAT3w+1GopjZchsuPXFK5KdDq2dQWfY+vXR5ddfAHj2PQkJ8EDOiYdwwfAWl0msCLPmLRZhrRqqYLOMm+j+9o3P1ITeNmTXgjwSvJAWJHt9Jv4mEb8t/+00+cUDR6QDTitmmieFmhHx9gAQB5YZV2dBerOtpMHoEsKkB+GTSjf59ee5ErlvQ9j3iskY7vxhJ5S/IrPTDOKSBu0YzvMT/zAmPSN9WPDcX42CO2xzQt9aEtDEuoy8W1c5rae2hEyBKPV005+bGOQ01QvtdR2S3X6jBmH7JwyhwA2xxq4c+dOSE72hKy2Qf+3QJgNxkwz2Td8qIdWA07OwEFusvdy+4VTvH799cakPQ1GhzdQ+A9QKJ4Wo+04re044B2xYdiejD0B9+7uOW3v7OpSXvk9kld/bJjAY489rieeeFJPPvkWPZhXwg8/+khwLoUrx/EMobOT14qXcuNyoQXGB/vHGnNjsLtzPot7OzhjFveYhbRSyUJ6JPTu3D3Qxz/+CX30ox/XRwI/+7M/r7/7d/+B/ruf+Nv6K7kl/8t/+a/qr//X/43+2l/76/rzf+H/qb8Q+Gv/5X+lv/t3flL/4O//Q/3UP/4f9S/++c/oF3/xI+2Wm++Dv/LKVY1jUXxvAvZnZcVJdss4t4M4m5Xgh7+ywoZ56dIlLeMAWDQRRJyseM1FfgZs5SvngjnKggl1BWwLR4UuxZOySxGTbYNLpWS7AY4FQ57bSb8Cagmu8mBYY8uX6kazlDkFZ6KpPPaUr1kk9pS3nRZFJ+N9OF2QOIMZWFDDJjhDQ894Uz9KtlvZNsUGtsU4LMoZ0AGAfNSRglPKpIs5DTEBc9l+I13q7ft1On2oB+ypzXbIuOnEnvLK02TJRvHmeaMMBOVrfr5a+5vr0Bmy4TCwH9t5HfpA+zoBv8H/vve9r9kDmyryY2dsrNgH/DP4nFIPfYB62yRNJsah3naTE1rUIR/1AJv3zZs3WgDDRoAt7+dGG/ocnuGRejZT+s482G48bidok6BfRMAKvevXryf4WGe9DuKXIgnQwYMmYysPecYnpY3/BOvy5cstGLSdtXbU1pbtFoDRD3ybsbJ2srDgaX166bDKzQm8gqfGj1VLJ2QOagte1i2QHoUcytMnACpZC5ShDS/YHynloIh2ytCZwfYp3aGl9Ic2Y5MyJ/AyA/VDghy1Z0zQ1UXOc8IGqNrd3VHJ2iQg3MTxLM/cwHYJaI+OD8RBqCYwhh9wxghFf3gjv0lwZ0+6YTzGJoWfTWjCE98/p77WEr6LoEVf8NAlgSnj0e6i5uPRBzgEzce5oSwlDWGaPsA4ZsETzSSKIQ8wHv2CJvABbqs5OAEcdGiHF/gjD26NX7dL5v44tjPKdrMjyRqHUV3X5y3jtmr8ExdLtZSWZ7yJF/xP+JFy0XMuh4rLscmd7C3L2NJCJXONDOA2Px36yLyMD4cmvNOGDriSIx8UZXi5Fm0lUO8TIGJrY/Rfwy88df0ic7qQXRq/Q3gdog9kY06Rk5Q9g/XBPOwnyAb28uaGYJv0OJdnm8xjnwD0XC6tLlw4nzXWN5rQYEx47dIOv7Y1PZE7PpmibdkT0EafIb4MgDZAPVDKNJfg2FYptYHyzHWsfeIMppm1H7EbzjrrbpMbr2X2/MVikfkZGp92xk7/+VNLafwwPjRJ4eFsvgQH/LkOf9BHz5RtZ7zSfAC8UEd/6CgPZfSVbMPjr7xAr6RfM8s02FZxCVj/IZ4a+wMYx34jTfhZx8/A6wzM3ZyfU3AAZJkBmeg/gz3THjVmAmzrzWOOmRDbTce0nQV7qtfpA+6UHZOM6ZMkdqp7kDJKm4GipXwEDv3H2FJLM67gKX3vlYPFZ7ZPeKFM3wkoMa4V1gKm4h7YbvKdpUdeeWZM21rG3mb9sx4Yx54w0GXQv+rH9hvGvEf7tN5260c9UDAmAu2j3OjsZ1PkTxhdvXpVNMaaGvK/z4+mw/EsBcsqgariLot/GSe8o2UW2TInXITG6RBosfjsEvW7LY6DnIYPciCAN06mfLf50cce09d93dfpd/7O36k/8kf+iP7oH/2j+oN/8A+KW7wf/MEf1B/6Qz+mH/mRH9V3fueH9E3f9E364Ac/qHe/+916/PHH2m/kX7p8MRvPSutsIJfzulEZbxPndnR8Isf59eHpwsXL2tk9H7xBxydr1W4pvm4SO9HrueXmr5p86UvPtj9H+LFf/nj7Ssj/9D/+z/qH//0/1t/8G/8f/eW//Ff05//8X0jwc03cOiErcrBQrl+9rgu5tecvOzz+2KNCO0NOno7ULGj9Bp4h/JZS5QD67vMmYCu39Y4sc3c7lM8A9Smq1sxDsUqD0lI7uAq4pL1TKUUy8zCZ+Kg8Tnvq7aSnkNpsatkWYIJCYIiSmK9kZVsTLTc8DLnUmrqq6XESyyqySSVeGc2gyBnDlGTND7lg06NBNSWzt2ls+Gr5qFO0NShVfeaWw0zJOLVMffhZ058U/0B/8oBtWWpQkm+Qfjp9kBGgCJ7QwSlQBp82YIxTATaxOcEYlacw0uc0T2LTO1ipf3NbalWKM9SQeSpC16tsWhdyaHvttas6F7u6cPGS9g8P5FqajR8lwHngwQd0K7fM3MDioEspDNUCSDKMA5DH0bH5QZs6gD6kR7kl45clN+tVWMnaODpUK+fGhdd869zi1fC3yEbHa9gvf+lLrX0Ij+dygD7cP1CXuQAXfSt6OQqvly5e0Dve8fYcpvkqwCO6cfO69va5vT1o6+ckr4Br7AaeZl5KZLhx44Y24YXgBjiOrF0tunTpou7evRNxRtlOINNFV5sMtzmtk5gLoMkUuRgD+kEQsg6nwW3JOIDtRgv9wMu8mW8S3FAHwJtt8Ut0BJe0pZg5K63vVHaCvpr5q+Grb/WlUO6SL7kMOMm8rBsPjoUrTwkP2ztb7WaYryOcP3+u5ZH5xs3XG33m1nbkHJrvhBd4OjlZNVqL3NqFlJhbgICEtOv6tKvBJsFP3y+af97JfBEUTnV99DWEt+Pw6LRvRYYubxn2hF9bb1bCrxJMllrSvt0Of8cJ/tBFV6sWGWedeWSg8dS2W6rpYekO+ZGPajfpgpthgtqa/vC7lZv8zKjW4VOyaqmRj+hRegAAEABJREFUd2zBdQ3O6mSdtR/9ljq1ZW5qKRFOza+wvpUB4MfpP8QuS1L4OspeU+F9a5kAe1eLvmvzcz5vL7rwgz4XfS/l7eZ6tRHliCHbmh/bTUd9+i6Wvbqk8I8tkG7vbosxangNalRx6jtTKLWq1Cpl/UztbmPQ9zBrZC/2DHDTW4OztVhoO7yil/MJqvkqzVve+hY99PDDuYx6UJevXE5wvx0e+pZejI/gdxp4I7DMHie5zSkyFGfclMkrD+kEY0pSiQ77yN4vulOeB9lubfyw3XDs+3UcDoAuuhsTyLPOxqx39MY8Ks+QvYLymMGWObCQ36SOspReqSc/pH8mNmMot/obOfLXHCJJnSHH0AXgc5M55+BxEluDZ9tiHNqgv047Y0SA1G9UQmvMWqcdvLB1KuPYUvgYMz48DNmnJ42A9dVhbDzTFsb0Zgi1tMMjsQA6OTw8zEXFUYOjxGSb2PYMQ2wVSJfwOoYfhd/aoGY/K6XKLhnM92DGl5B7bP0Yb4heh9CzJ1xowqvy2FYppUHUrjc/Mx6pXeSANNGZ0vwMDd17LBsA162WvkN4QAjGlqZ65Wl7QdKSPuMpDrj0SXU+4FqlyWvZRTyZdgEz7gjzTstMkPIphLRsN98IXdutjE3YVi1F1OurPLbP1LrhgQvQYN9vpw4ofYKyUU4QuRH/acuNmzf15eee1Wc/91Rb2DBtTx3pAKEZKI8pDGEeIA8M0RxtacqHGiDZjGPVMIYQVbUuFFuNE1vqYP+wLfR1nB1wnEAXIF8i9CJ8xiwbT5zir1272jZPnPdLL72sL2UT/9KXntGzz/Ln/F7WrVs34nAPNGaAy9lov+H9Xy/g63/z1+lbvvmDDT74gW/UN33j1+vbvvWD+p7v+S795t/8Pn3ou75T3/Kt36Jv/62/Vb/pve/VY088rnPZ+B0HsXPunB54+FGVbFJbuR0/2Uguvda5fT04PG5B+Emcbu0W4pciHQPYza38bm4UkGOVwAO9HCcAGGMRq5NjPXj5itaRNWatWzdu6iRtmTohK+kMqZAzDXZ+UIjOwSFbSklCveXCplTFvG5t76RPUdf1qY/OJZXiBnZ6h4coKL7c4iTfx1nVUlpZysiDkq+qpVeNY3XtVEKr9AuNpWqded4ElMe2SinBLemTfMpsYAC0a61Z5INwdjXj9IuFukUvuzbbO8ktInZTS8YLbi1FtZaJZsol5ZGxsrEpDoKsba1OjmJDq4wp1cjGwhxyC8AvNThIYxwpeWXB0gaQV9q60OxL1aJmE2WM0CsB+F1E3j51Ne3L2N52NnU2hO3cui4WiyYHvw2/SNtZ6LteXb0Pm/XQ7HrI+JbeII/t1DAPY9i5Dxt4Bj/tyFzDB4j2ffx7dWkAfxmecMglsnAoVNIMplXorOKsS1flWlQCQ+adYJvN9/jUJu/evdt4gFYpJTxvRArfALLbVtd12tnZUa1Vhzn0NlsOv7vRy8MPPKit6O0o9fsJBDYJ6rITau/2HZF/PG+l+CofQcHt+JlzodOHTgbWmHXK+tjaWuSAsB39WhcvnYttHGq1OopDPNTh4X7qYy/heYhcpVYtl8xFF7yVFs2eFIVudHx0kAPsbmzjRId7d3R+Z7vxdpKNbMwBZyfjLBddZFToH7d0vT6JXA6BIW/EzkfO7YlmkbYSxJTi8HEc8xlkW8wNwWdMKf2gVVvbOvaHHmmHT1L0Rf4kG/4Y/UOr62r0WTP+Kv2r6IfOS6nxA2uNeQu3XGwngNrR7s65yN7nFnY3fbo2jsPPOkHtMK5zELmjdEsbPGxCc518Hx94rEVsdHtrV1YNnfOxz2XqT2TXyLWtc/FrrMut2PgidiRZNTa8iV/ruoXqmXzUHtsYtb29k75bWg9rHcaP1ehysb2lrQSPpPscujJPxzn4XLh0Kbfu51UzX87a7VxEii1gH2Z7SL0yLrpUKRqj3wovyWPDfQKvRYBAfgwSutqkTyld9oH9wEHs4yQ63GiRNbiJH+4zXnXRkHwYVRf5tR61OV4HNimlxlU1sOg6FeWJgCvmKPb4YC5eLl24oK5Yylg1/AG7ucS4sHs++EUl9I8Oj7TC1tOOPTDPtXaCT3SKeKMybmj2sdfSFR2dHGrv4K66RUYtgzaZw+PVsW5k33rplZd09fpVHWYvWAS/wlv0EO5iF0faRKdD5n07bZscaofsmUNsLgNqK3WXL1/KnPdhedAqePxpxiE6u5R54G0APC2i2y500eEm67e4CrtzUqmq77YiW6f1KrxFZwPy1070GdBR5laRyUUZa5GxNqKeOtbxOjxmCsUr+btZf6S1Fm3CTxf5u96KEYi6VWRQHvTV9wuoahV5BnLpU/uqMejoB73RfxhW2sT2ui5tYzADm6zrVcYNqdCtsYW1bLc89g1/tuMzllNbdDpELuandlaXuVgPJ6rJr9bHsafED9HbSWi6SorBDlpro5WiIuVldfga5fCIH81gmYKx6aGEdnqkLJEHhugNGckDA2OHPvIPaWswKnINcvqv47ddMnAGd4l9Zh3WgF3lQElbSIi5BdL13li2ZVs1a4A5sy1Sxl8slvFtO00P6FunT61dy7G2APgxNRlkDC9ABpMzUJFV8s+K/oeiqF5jUmeVaazJu4GipEyNhkHR+Sbzukk+BKSJV9dGxXarX2XtbWKPy34h4ib4PcrFRztQRha7iLp01yY84Z8yCTE76pM00tY6NDYZFL0gx5jDUYlOAVAmGqNq1kANXYA6dITsfMWyyAzTxqOtFfIDekmizz6QeSlVDl+ANMmxCW9ASVumWOX7vu/79L3f+7367u/+bv3WBJfc+L7jHe9oBHjdjNAMTKrTh0EZzHZjwiEOnDbLTilwtnw/X5ItWsX58RvXB7k5eP75F7KBrXX7dhxPHPuiX8YQdoUR1Ez+EIdfoqSLFy/pySef1Hve8x69N0Ewr4jn1+PUn79wLhvAVvphMKNu3bqZ180v6jOf+bQ+8pEP61d/9Vf1xS9+sf25s5deerHdwBC0H2VTXmeTXcV5HGQzv7t3N4eOA/HnwJiofrHQExl3EUdfwg98vPNd79GP/Oj/UT/2h3+s3aD/6I/+qH7f7/t9+j2/5/fk9vw79YEPfEDfmBt0/ncr9PmWtzwZh9RH9lHHx4eR9yi6G7Tbgo1eK4LtyJjKGNwQPD6YBOnXBiaRVuZEsgRE9yUTXGNApVbxgGdbtlMcM8ygwngpSWN+AknOfGxrplFKFbLPULsYWRbDIrrBOEto2W707SlVHuoBHB0B2jI6tGM3GZP5XWdBSFYJfXhcJeA+ykn+OLdfJ9m8VoF1HDH2pntP+oOcMvRKxsZGj7Ig+eUrbpiwGRY4QBmgzlnW1B0fnejunT2Rp56UzabL/PbIdpou45QW/SL8FdnTuLabXpDbnmSFB9uan5J8LUUE6Mv0r5kH240GuJTpP8Oby+BAy57GnOZXrb891Sk62MTD1eI4nc0pjyW3Vw+Ir1odxabYANgozueWq1/0upg3OLvnsraS5y8foNdV9Mv4mzYXarQoz2OSol94VR5S27HhE1GfKl3LW7BaizKtyV/TEEdzkkBhFcd5OQfd3QS6O6eAftHrmrlOkMLhp0SGc7s7CRSyFrIOj9N3Z2crcjysxx5/RG956xN629veqt3gcChg4z5JgHcUO+Gmk3VMeZW+QwKaMRN6N8E+dMiH3ci1ztraqMtcwENj1qMWy147CRC7vqpfdC1PSvk4B7mTyIBu4HG5XGgR3TEGslNvu+m+lMivSX/UUyal/3H4pA9jbjJnx5HvKMHo9evXdHCw3zb1TfS/TtC0yk2sZKZXSjqw0Y2Kz1wHVqJ9nUAEfGiMsQPlCRvaTrBrW6vTOYUHbH2T+ZiBNQbNGj0QdJEuso6Pclmwjl9WohrWBsG9s15YF2eBdsAucmROEr0OzRYmvtay3dYIdEeNjZ+JT8c2NmLTrq7izZKVfyFSlH+lSinD6372hoPYx97efg4S+zkcHLVxhmygOn0Q3elbs16RVdFVa8/81/DQJxDramljrjKPY/oCbNyktZRGCXsFwqqW0cUyfmorUEKDOiZj4r+hy7ZqSTAdV52hEpBumvwl9Gxojqq1JGiKrNnkZYkIhcCQAOA49kD7tdeviUsjgF9QPMxtNeMgw2H2JQJHyjYE1J6SMWrmrpYifh+jZrytvBHmzei5XOw4g7FvxWQa66JvgDqAcqlVpdbGs2TxMI6SH6JDbATouj5ydKktGqI7bI4UXFJgRD5ND2Vs7yi++CAH7hl/TuEbHbAOoAFQZzvrc3MPYoJZi4s2Jro6zlqvCdBX2afXCdaH3Dqjz1KtUtzsizkbYxCbrC/lqZEPfvq+b3RIqcNGsUvbrb7rOpVaoqtBNUH2kFC6psy4Sm1ITZ/4itGDXFJMnjb7vu7GU1z7TF34UbTndCqlykkpA7Yj7xDYND5AhX/aANuYnaQppZ28UA6QepuxvhJ8Zhz6DZlTUsC2SimZ19pScGco4RGQpjHtIttfAcpjm59pK6KPDe4EkuWUSSfIz4YvYYMAvGzi89IijdIQ+7KtPvNhZ06zf22yR9ipyxwyT2qPxXg1vEoTn+iN/qS2014azHVqz5gxsLH40RyeOMxtYivYw+yjmXPsdxO+6AvQ1TZJ5mOU7ewBC23nwL1IfEDMYFnIABRn7FPwaX1hQTDITBxj3M0NbClFd3PLBTBCrbUZBEzZFu3kY+MhlcGVB83NkCIf2yQNYHoGW2IsynRhUe/nVXItnbpuEXwn7XOCz8YSZe+l7fadu3mNfFs3b92O4z3QnQTEr7zyavsbqmwY5/NajxM7AThfJ/ndv/t36wd/8Af1Iz/yI/qhH/ohff/3f78+9KEPie+t8trsXOTcTaBbwiNy3r59S/t39xL0Hmcj2GQTqFpmY+X7betMzKOPPto2enRxMzdyd7ORU89v3G5tLxLgXNQ73vk2fQO35N/+Lfrt3/Pd+r2/9wf0Az/w/Xryycd1/sI5Lbf6bORbcSJVOI2dBB8Yx0kCSkWT9n19MWlqz5m6VuYHddaMbpvKewCPGCZgT222xbwpj+035HX62A7NCaiCN+YIwPgA8tQD0LPv49umWwPaZ6DfXvsO4Z027/DHfyBBwIQNQrN1yg/bqnHwi2x45zKnu+fOazs3ppRr7DAM5lMkWUNzOCVOo4vxL7Wd+eS2re8XsoscqDWOtFQNw5jgMDchCToWWSDnz1+Q0479QcslvGfsTQK1NQswcJCN7yhB0SZ9wCmhQx9orRIU1fCDHc9QcRKhM2p60L+gmf6bjD/EmcyAbmg/CzMdUmiXrMOJ0vTTdsi5FWwLHOiBR/4wN7boc76BrbWIPGuihBZjgY/eTxJ4sG6on8GeaNbIBR74AGVw57zyMA71i8wTtGw3H5Gm3AhfaF8X4NU0c0/dMmvpgQeuZB427Ybz1q1bCTKuxc/cSaB5GJSxyYZeFOOn7+LSyN4AABAASURBVLnzu6mXsJ2T3PhRyDBNpmUCoX7RaWt7mblfxF/U1h//xfrmq2XocZWgEweKjLWW2MCJjnLYRT54K9ELfXZiO0CXOUQegP7KAw38HbzZbg6XfjNQD1AOemQcSMJT1+wdmrYbf+DU6Bfa1GPbZ8vok3oI2PjhPfF1vtdffz28r+KTlupq33hYxI6Rw55oIw98zHMFDfhmTORBDmjTzpi0zzZDG2XbGeekBS/0nWlCl3bGI29PY0IbmovYAXTRJbfkFy9eFPqkHTr0of8mb3mGrAXbFJuuaFvn8HCYN5uHB0fx+yciGKYOOyNIZg7tSfe2Bd1aixRb2WStDlm3BF+UyeNfV6cHL+omYF6G6C6vIxMggjcSKYcKMjAnza6ysduWPY03xknYbmOW2At4yGpP7ZvTjdmmj9pT4gcWy77l8fP7+/u59PlM+/oTY9GHlPkH7Env1C9j25cvX262wzjbOUBBYzdvH9Atuh7iS5CP9U37crlo/oAB4RGwTTHyEmQMTde2mxzKk2xstLYy9JBzjD7GyNtHB6usnfv10/qc6JbQVOMPXGwLvC5+e+s0ALFLa6+lE89xAidwwA/59B8b2JZtUO4BOgCW0QOVNetlO3sAqe0mZ591WpLHfplbeAjBRou+jMN4ygPPXfDpT509zRt5bAygDXulzp7a07V97Ik/e0pbZX7YU9me0lS18Rnbpm5MFSDBg+2pPbXJtLqz9VR/NbCnfrbf0Ee/gQdezgLyzWV7onufzFSGJ2Cqn+rsSSf0neoVESwe2/fytM9g+x6/0EPHZ2GuI7Ut5gjbpoztMY/KY9+nb9/PI4vtYKjZdvMZsdmTHGQPc9AjxS6YX+gBlEmpA8jjW/AztFHHuMhAOo8B3/BHak9j2lMKLtAYOf1xtlyogxCDYbBsaAxImUH5TjEOnjKDAAwOEfL0n2Bsirbd0qlu+gkuOZSHs3nxxRdOb5a/LAJlguy7CXCdG43v/d7fkZvh/1i///f/oL7/P/qBBMc/kED5R3Pr/n36pm/6gN797vfEeZ/LbfRBNuejtgGzYX/hC1/Qxz72K/rlX/5lffjDH9bP/uzP6id/8if1t/7W39JP/MRPtPRv/+2/rb/3935SP/MzP6NPfvKTevrpp/X8c8/r6muv6e6dO8KZbxJQDzjtwBiHozhxTuBvf/vb8op1N7dPB22RMyY62Y4DpB0g6D7I7dT+/l54O9Ddu7d19dqr2j/Y0wMPXmk32Vt5ZQ3uYtGHjnXlgQeavtDlJhuQ9Gb9Wf9bH9vNyDEMwJ5o2ZZt8dhJR3L3wXZrt936M2/2lLfPtCU/nm6Y4AA689gT7hivyvg4TRYRsqL7v/SX/pL+4l/8f+mv/tX/MnP0/9NP/dT/oJ/+6Z/WL/zCL2QuP9b+p0/m9JOf/JQ+/4XM1Ysv6rVr13Tr9u3odi9zcRQ+q1yquGnv+qX4yk6XDb/EqTrO+Wy6yKvxnXPntHPunGo2kdHWJnM8Q0QRJ20C4lGWXFQSpEOfMvUAeK2tVBGAA+sE3aRDGsG1S1Cqup7Nr1MNP8jdZ9wamqVUASc5YJ0k4F0nyADmtaU8tkWfUooqsiS1nRZlP8koyQ/ZbKkgZd2yCWN/r7zySja5LmtlpwW10OY7zNevv97WDrxiv/vZ/O/mQM3t0wK9ZYyt6Ik5ow8pYwMzH4wF2M4YU8BHcIUcOCwCZPwIdKHBvF/O62xS2nlTdpgDzCZr7MqVy6cB+Xktt5ZycWQt4iFQYsxZB3Md9Q4KN1u0U0+e8aMZIQf8Id92NmcO33xnlUAFXIIx27Ld9EsdcgKbzUb0gxa0odX3XeZ504JP6pEJ3D5zCdCfPpsEW+gJfqmDB3DnlL7g0EZ/8vQnT3/awad8OzZOcM08HubwVEqNXqpu3bqV1/F3xVwvYu81drHkNvPChczzhcz3rpg/+GZuS+aTPuDD1zKBC/wwNnnmgzbmH16gZ7sdlMCjDwAd2gDbTR/QgGdS29F7L2gy9tyHFHmhJTkydNF5H7ytBqwtcBibMeCFN1jQZKxaSnpJtsUDHqmVf6PaOqAMoDfGIaVMlxJ76nKrvR0/DVA3JsCuuR2lDVw7tE5hLodyZFyHTAbJHpCMbJPcGxP+4J0+NFCexweVejb+Wou4mEFX3/zN35x97BuDPjY7S6al9OOiiDegb3nLW9rFAvNXM7+A7bbWtmPPXd+Ht41u37klbHlnd1vL7CtDbnk3wzrcDkI+5KTdtkqJHpPa9/PgLpa9SrXIg8Ma6fsuPJ3Evx7ckxn+mBNS8PrwwDxTPgvKM8bfg4tNn9s9H7s83+yyRhbboVmCpWYL0AIXGq0yP6gD0Be2T0rfZWz3fC5eSNG7xT9puei1m0MybyDsKRi00xZYxKexpujPGLZFf+WxJ9xkRRsp+LbDW23zbBfZ1lc84xtr7Ps4yD+3IgdNY/YZUmV27qdWiX2CA9h+w1hRo7728yYGvgqi7VY7hhDyzSn6Zm7QC3UA7dSTSg5fNTropORt6AD6ioe+Cg6QYaLHMXpTHssurTxkTzwL4EnRvaRSaqDIpbS0JLWdfkNscNXsfIhfhbfZLzAmZXzXcd6cIAt1pwOjYhGXDLncWueSdsUem0MeePQbsmeCPwNlIOxE5trWGfZdY6/wQz24pJQB6My2OeuRdgDcGeZysU2+CQlhEOaOtpuwbNA4fJw/DIFHymAAASZpkzCGRDrGsIbcMGyymZIC4K1yw8DCIV3l5BGUvC7e0bndC1nYR7py5YEEtOf1xONP6m1ve3v7Rce3vvVt+i2/5bfqB3/wf68f/uEf0Y//+I/rT//pP6P//D/7v+qP//E/rj/5J/+k/rP/y3+u/+L/9l+08o/92I/pD//hPyy+zvG7ftfv0jd+4zfqXe96V/sFK266uKFGWcizIsjJRBzmxvworyqPsqnh4HCMN2/cyKZ2p92Yf/pTn2r53/7d3910gvy7u7uKimIUmyzeRdtoai0tv5ObavIPPfRg2td6z3venUPDfyR0eZLXYJu8/rpx43U99NBD0ZjF5tj0ESOwCyqUSPXrP5PRBj2Z8QzAH0DvGoMB7BhwcJTUNk0qcv4le7pu7ZTPQDk1fNIZgn3vw5jU4/gA26IOsKf85nSh0Il65OS2C9kfePAhLbd2Ejjv67lnn9fnPv+0nvr85/X5HIK++MVn9HLeWLzw4kt67rkX9MVnvtz+/vlTn/uCPvvU59t/WvQrH/9V/fLHPq6PfPRj+qUPf0S/+Esf1kd/+VcSpH9Sn/r0Zxv+l778nF548WW9dvV63obc0Z27+zrIa/KDvJY+YSEmyF2dAmVgnUUa/6AZCLCpO8mr9eO82j88OhFwkv4A7eAq2hySOQm9o6PjBGcrta8gpQ7ZaSPIZY2dYHvBGzLntM2gPOiUOSO13RwA+p3LykM7drOJftmAlwlUWWNdAotYRJuHT8VuL126JPqhd3AxgSH8bOXmCR6ohzY0thJkQ3cITwDt8Eoex5ZhI9NJo80c0n79+vUcLA9FQEcZOqwfgu39HDovXbrYxofGMpvlu971zrzdOS9+Ya5kk4dXAB/B2kAPteKkh7zaXol6200HthstHGGJbdbYNin8Dwk0SPu+S5+h4cMjh4+t6AbZlglIwLHv2+YYhcygPLYzhtO/RNZj2W70wEEX6AE50SVAHUA7vMCT7aYj2+KxHf+wEDzQDi6APmwLnsDrE8CgP+iir4neJE+X20JwCAbm/MnxKv5mmf59dLXJGMvw3YXvk6ypu3r55Zc1B9FdDnszXcYG4Jsx4QmwHdlLfPA54d/gBR7BoT8pePSFP+UhT0CXbD5j0xU2hZ7WWS+Ja7NhDtGHVEunPrfwW7E90n6xkEttvA+xySF2h3z2pL8QbPpHD7ZVM9/W/bYhB9xaqpYJttKccdbxp4OWy0UCvHO68sBlnTuf/SWwvbNUib2Vgr6r4LnWInuihy6OsnFvsmch03i6h42xD4Wq8myy1sAD4BVa2GcpRQB1gO3wshGbfXVpvHC5cuvWTe3lYDvr8mLeqmGjAHZKfYbJPC7aYYexoce45Gmby+gY/C7rvRQLyLBSeN1EBtptN/ngbQb62M7Fz3HjEVz8xnHe3N29eyeHghuxnTtpW7e5DEHRh7knpYz8x7k1ZO1jX7ZbgFKZn+TB29nebfPV94tm94wvTbomVR7osJaQKcWMuYkcpeEzHsEM9PEl7J2MCWwyD7M+oEuZFJuFBwA8UvCgjz7Ao2xbir0VVy0XW+J2HF5oZ1xwGFs8Y3CTOrybdFRyUgmNMTai6LsWqyi5ZitTaluMb1vYiPKMabedtQCRsaXUzRCU04+bHtRGkqSJ5oSXtZQxxzZ2Gt70sS3brXbMeDO0ivxAF8iJvOusH/ajGWdOg9Zo2P6qKe0TTLK8uV8ppcmOHcw6AH/Gm1JpnQDwODHhPDfr7IfYAzfRHFIpr7PHEmRTv8qeSQrQh5S2BukLPvLZbuNvZT9bxMfAwwzML3wB1M28Ur/M/jT3OdsOv+gMgP4MlJUHGoDtlKaP7aY7SthGM24I2VMDRGAYsB0nuBZBKTdRLCyEs03/ZgwMoEw8xjRm8ueUfK2lGdmdO7f16quvJGi9nkD1pCmhZlEu4nTXp5NdSs1t236jiQATDA0Xo2fzZvHs7e3r6tWrbXNHOfNr8JqbQr4//da3vlVXrlxpwfW3fuu3tr9A8if+xJ/Qn/tzf05/6k/93wN/Kvn/h/7sn/0z+k//0/+z/tgf+2P6P/0n/4n+Dz/6o7lF/359z2//7frmD35QfMXksUcf1XYmC6U/++UvxwHdFWPW8I4DoB55kR+VACWLDucHDt+h3MTpIfsP/MAP6K1vfUs2sB1dvfZa09+Qn9AppbRJQQa7RJuTftP8G/rYVj6n4PQZ2yJmLm0L+oDDm027Wrvt9AlIU5pyw0tqu+GEUuYwi/vMooXumLLy2BZ9ANvioQ2w3Zz0Jo6RdhwhedpOcsDZbMbQHtMl8peuyX2cQPbW7bstMP5ygu8XX3ol+no9Nzh72surZf5mOv/Z0O07ey1wJiV4Jr156077SzDXX78p4PkXXhI0vvD0M/rkpz7TgvCP/vLH9Guf+KSe+tznE7A/JW7Lv/jMl/TMl76sZ/OG46WXX9Err76W8a+F/u2Me1dzUL6Jc54Bu5Wc9TNk0zqJPR61dAgO89hn0a4iNzjIXkqVXVQy1zMMCSzQBekMlJXHPtV/9Dzj19hdqjMvg2y3tclY6zgZ1sYmjgtHwXr5/Bc+HyrKIeW54I8B6dVXXtPlvJJmfTAO88Hr0ksJxhdxSAD1pPPGTxlCzJs98QQfDzxwJTSR/Vh38kboJE5wyPq/fftWyrczr5u2VlgvBLrK7G6yFpYJesnjKKFLvp4GCyHf+lFPHv7Qy0kOp9QxLrqgbu5vW/DLWuz6mv5Dyr3Qg+3MyVG7AR4T8dmO/8nhJ4d86KGX2NP+AAAQAElEQVQ325rpQhs68LzKBkAAUmuJnleBdQtgDziQ5xB1FOCvNiH3rKM5rW2eJl3NdaTMy+uvv94OJchAHTyQQmcTe7Hd9HbhwsXod2z2Ilm2m62twjt9eRNIP8r03dvba/6TMrKX2FktXZN9P28uCJqZd24F4a+U2ujX6B44ibylFnV9F3s/yFib1vcowSewzuWAiwQQpCrzWUsqRrWAEj8IP8pTUl9rlU/zSm6Twys8r+PvT7J5okfWEl8ZvJY3Vbw9RT/on/5ssEP6ZBjNUDI4bbUUdaFfa1EP/0lBKvFvWwmyuegAyHen7QS61PG/OJKHX9bLxHOEyCCb2KfaMzb5N5mPIQe4MWtwhtb8ph+0MSeAbdnT3CMLdcwPtpTqBNDn9WDeZBLcUQ8wZzNs4MG6b5PIlo418k7jbGLby7bH7e7uZA6H2PwmYyowjbsJ3+mS+iFSTaDTp5SSPmOzZfZl1iuXPteuXRVwO29TGAd7WcevbMIPMtCdeurwNcCFvEnBT+BDWIP2NH7cQBtDmsq2s342bUzswLbgo2bPZq3RF/k24Ru62MFBXv1Txvbg6eprV3MIuNkuq27dutVS4oBrsR1ig1XslzWAfdMH3eA3oA1/yMOY4E02UbXo+3Copicnx3jVpfnySWbrDQ9m8oYKRc5Bpcx4Y2tFT7Zlu5UnWrRNMMYXgYPM8DSD7dbHJi0tT5vtRiejyRmL8ey57rTpTYk9tTMOTbYbPfLwQz3ra8x+JVk81AG0owt7qp/bSGfIkojsyMMcUwuuZcN3SYVVSnyAp/yQcQDmfx0fAP1VfNkMlNext3k9wAflgT0yfcekDZd9JnZSwlsH/bAwxk8AfHWedbWTNz8X8vbjYuzzfN5gU97Kfgws2ecy710tKmUCG74nUB7GZlx4SvEeHnnqaScP2FM/Gz1kZsMn9TPtlkII5hEOoYCZEMSoB6gHj1Pl888/Lwyc8ipCR9uqcQI2AypMWY5uhzioO3dvJ1C5JdKDw/3mvMAFJGcTPFbX9Vrm9ee7cutM3ZgZZLGRwh9jd13XxhizgjdZ+PAEn4e5gaYdeqQsNOBzn/ucfuVXfkUf/ehH9LGP/bI+8pGPJP2Ynn322Wweh3mVtRNHdVnvefe72l8g+Z7f/t36Pb/7d+n3/8e/L7fhP9YC8D/7Z/60/ubf/Bu5VX9fNpJNNu+F+F4xYwJ8XYUNjbGVx3bDmcuk8I0j4SslQ4KgH/uxP9T0wS9x4gBst0XOZOAMqFPqQu439PmqqE1Hmzi2daZmmvgxOrXddChnuQb06zz2KUKZ0thyw7Yt240O8tnW/NgWckzgjD1EtmkDQA+bLA5sBl64wcGRrhJUr9djcOnLHC+ygS5Vy0Jyp6xH3d07TOB7TV965rn298iff+4lXbt6I4e/vTjE49jQKg58nQBq09LDw6MEHAc5FO2FH4IJaR1CLPCoITY4pt+Rbt26HVs4zs30YQL4vQTVN3Xt+rWM9apezC36swnyv/CFL+rz3LLnBv2pwOc//wU9k6D8uQTk3LSD8/LLr4bWndA60VFuGLnpvrt3oFu37wj5hhwmIkzGHaKPMforzeYXi2VLu9h/3y8ELHACAWymi82v43jQGbaOXtE5oDxj5pnvo48RinYC6AeygStT0vedPvvZzwRL4feZ0O7F3x1mU4TO7Wym8xpS5m0MJuMwR9DHrnfzxgawLergbcyYKWa+Bi1zO3ycWzDGgk823cceezQ3iLt69LFH2tuaBx98ILpfiafrq2pe2dN/K4fXGp9xkgAa3qHL+LWWoI4a4juoZy3DJ2vjUm7GdxNYLBZ95rU0nsBnXdnOreH5Bg6Jvu9jH7fEL0nWjLO1vQzPY2zluKVdgi9gGeeLnhkLgAd0QJ3tNgZyIx9tc3oWF/wxcwBQrzwlDjxJ+0ALoO04t4AAuNSRgmu78YWtELyHnKiXLPoxBvaLLEM2HVL4OZsSSEDTdvNvW8ttscawEeRkXIJ8dLrOepjH3mRjYP5J11mj69gcOBye7ub2lSAdOszDENx4DwHwB40xdWchgqi6iF90hL8u9j3hSquMe5gDCgfXvbxFPMihhbEIttlbkIkxaikqkaPRSp40Zh1tSGyk0CvFmlNQa8qLvmsXI6RDZDmOfQ7xu6sEYaTbsYPlsg+5TYD1OAhZIOySbHZq6CbX9N7kYzJSQT6JbDeg3HiNfZGuEjSUEr4DtJEnnQGf99CDD0IiY48JuC+IA+j29lb2jT71Y1srq/Wqpeg7lQ13TLjMxSq0sAX0ylpY5lCBXGPW5Rg+N9kbSenH+LTBG2XSuc2e7IqLoFu5ZX/99ettrXTxOfgR1ht20Eef9N0MayEfPG2iV/DAAchTRztjWJMOHIXSBh9d18u2JMu2SqnZU8eW7zIm/Q8SWB9lvu7mLditBNL7ORwqD21ddEwAvbuzK3wYa5J6+ImC9MCVy3rppZeELOzLt3PYJ/gmCCdWuR1/h31BlyAcOFkdi7GPsyahU0vRsB7CU4ku9pI6o//6HzCATE8Qx4DSLxbV5mOIDU12lppWTwqMaSctsdkJStrdoJRZf1PZtqbnPn3b0eHUR7/OY8997yONsRNKpLYzZtEYn0I1dbTZJmlAHfNK2irygzx19oRHeQbmZZW1gF6Jk9A1eXQM0IZtAfSx3WRBbnuiZzt8TaDTh0M2dlBjC8xbHx9Pak94lNlXsElshP2IOnDoM9O3J3w7aSZuzFyMER55SG03u8DG3tznlBUFPXM7zcf9uqzSNEBjrpv7l7nCdsuCBLRCfsAgzCbbNikUxoJ47rnn2nehCWYJPghA+XoJwM03331++ukv5NT5um7euKmDOFUmk4ERaB2HS1pKbZsZE7KdUwiwjqNHOV02QzbVTZwHRgmQr7UIB7PMJolCcWD0x2mBcy0n8+MsWBYqmwW38BwOnn76aX3yk59sQfev/dqvtqAZOa7lpAxu4yd64HUkG8zruXnirym8/W1vi2InpZYsAvSzSJD04osvRtkspjHpGMOAr62WHh+fJLDaNJ1t4pg2OXEh1yOPPKIf/uEfbgcVZCV4wCCQZTeBTY0RsUEgBzr/jQI8NdwYDXJsokOM2qlk/CGbTWmLuoQ/a8zCsp18EM58bOo81STfaGUjbWnkIJ3Hst0WiPLMdcxb33dtThmv1pLg90Rj+KrIFlqkfRbJl575cl5tv6JXcsv62tXrCXJv6MbN2zmU7evg8LgFrccJxE/y+nkVBxgVZqMeWj032Ddv3mm31levXW+3z/wPnzdzo32UYLfUXlt5dTlkd6rdouX5/rZLp3UITfTGBNknOjpahcdNNpJB69Ogn37gZVazFC05zigbyDpBM/T3crPO7xUQNNy5u5fg/LXcnD8nbsa/9OVnxa34tWuvx8ZezAbwcgvcX0zwDrya2/Lr11/P250bCfgPxXoCsOHZKZFSh80AYxawbZVSGihPqsLvOrruMo9T/SJBOn/qcp01g03t7BBsRZ/ZxPjuJ78knKnQ8dFJZF7pJDeLdgmdTZNzE9300RdjnuQQ3bEJZq1qGLXsFxozf7EebRIMbFJfwlPNOr2bV8772Rhtiz44uyHBctscY9fHJ0fhWBlnLdst7dJPGXVxGjgTdNtOuzIXJ5mXw5amStsJRoBlAotFZEQP2OJxNkl4Jb+MP2CQo9zAbu9sqeurdna3tc5NLLodozAcMbYHHmXb2sSuAerhfYyCxuAC4DEWY1AmP0HVEJ2ADw5tQ3QDHduZkyrqlAd8260M7/ir3ejEtmiDbwDeaEfvAPaF/7qWGzv865fzRu3112/kELkffexMh4rQgG/oANCAD/pD6+1vf4f4uhx8RqSMVxPULUXZLqpdL9uCBjzQbz+2Ykcv8RmyZPsMqD2TbGPkLI0W9GrWNzyM0Qs8APbUV5pSF5MVaalFjFdKzVu+3dDpBf/KU2tNGbu27El3jAnYDsb02cTOS2gSfNdagpv6zB/1J7G5ITLQvo69HmdPoEzQiD2OwWt90p88/AKhELlqg1KKgDHKow2Y89gEuOiOeso1fINPmRRcdEM6DEOjWUuhW4Mu+Iu+i/67yFvVL7rMT6+adefgjcEaMjb9J7HHZq/Ioawd5NzEfhmLMnjkSeEn3ZtObCc1xZaCM0OXsYAaXqjDDli/2A8dag7Hcx31zBEyA7YnmdLXtob4R/jBj6CDOV9KVddNtjbEPlijZ4Nf3mZczVvq41OfwxhX8laaYJl69mK+ToC9dLkFhw/gXNYRPo36B/OGDZ6xdy7tHkh5lbemr77yil577dX44Rfja/dFv5I5r+FZ8xMdD1m/BIE19KG3jn+z3TDsKW2F+QeTM8NpHWghLWduxtjXWaCtvQnKYY65Aob4yCF483zalu1mc/AIT8DYcIb4nPjp8Kr2TIMbczpDE7ozQCPkgj3hUj/RmuiUSucxdIdTuxra+LZVSrmXT/FMfuJReWzn5/QZwxe8rk9jD+YYPaJT7IB2240uuu9id4xRa4lt1NT7DRDUVj/rrDY7XGg7b0SX2TNY84usHdZQLVmn6QA3fI3kMD5sP2/4iKXOwpg5BqibeRqjW/RSQgOesD3iSt7ybicmpQ65kIPULuIZT+UlpWxb9gSUAdqAQsdaa0NgYGBWFITPKgpGqGsdT5l68aWX9WyC7qef/mJu0D6rzz31OT312c/q87lRfv7Z58R3n3d3drKxH+nWzVtCAfdOJqVKWXTgdKHXbCUGyjhDDBAFj1FCeBdOEkWXigkP7Zc3+MsBTOZxNtudbKg4T/pcz+l8PKMEnAQ0NnHKjzzycJz6Tm75vqgv5iAAj9evX9dLL7yYoOiFdpJlooYsMnQDLygdheMYbMcpLuJQBt3KjWiG0Tq4pVQBJ1nYOBkWKyltkpsRE2CB803f+AF9w/u/UWy4BCJbuWV5LYeDGzdvRK5BpRZNzzglX+snzUB0iFYU3YGKQzo8PMioYzb34R5ssumgg5iCMM4xuh0RgH5N+ffx7WAFaq1CD/ZUhr7tyLxuQH/aAdsq8TKlFCUbmPDmQGqVW6VNNoVVTrvoFEe9l5vf/QStt2/f1fXrN1rQ/fTTz+hTn/pM+w+APvOZp/T53Ch/8YtfEkAeeO65FwS8+OLLevGlVxJoX9fVBLa3cot8+85eC9rv3N2/F7RfT4Dyeg58eznwHWeOSNcJ3pmfowSdhwnsjxOgnxDYB47bQWmI7GOCgVXsbxU9KunJPTgKPsHQ3t5+gsLjOPHDBrfDw9Wr13JDfls3c5MC3A3O3Sz8o9jq3eRfDz+3bt2K839ZV7PBvPbaay3lb8K/8sqr0cOrKV/LWMdiDubFjv7WcWTomxRdkkeXd+7caTq/m1vIj370o5mLktufXX391399xnkpN/x3Q+8kN713cpt2MTbMfCt4NfY5NPn6bqHDvCVa9MvYeR/ZT5qtaH5ib2PsrZaq17NuWFsnuZXu4jQVO+LQK672GwAAEABJREFUyEZWYzd0wQ4OY4uTTbgFzmPsjsCnS6C9XC508dKFyIjNuPGPLMi5SEBNHnrQYq3vJ5hH5uPo8SSbMnlSdEA7ZfDRQVtbuTmnD/TQF7jgkIfGXuaEAw2p7cz3Jvoo0dMxQzZ+wJvlGbNe6Is/gA7lhnj6Az4YixSZkWEuL3MQwO7REf2ppxs8AeBDj7dx0GY+ScGb2203u/jFX/zFXBp8SgTf8AdPthvftpsMjDfr5CA3x4eHR7mg2Gpt0D3MPKMnZL8dOyWNeM0WMsVNduWBNvLDg+3YydhoUJ9i7KQL9MIGkDtdoseBpOHSF1xkoxIcxmc8ytQvcnHBxlZKbbQZq8aGbLfyGJvBvlJstrKM3WA/W0nba+FsvotsvtSX7BFDbmC5eAH/mAA7h61apCH7yhA/SF/FXskD9iSX8sBbKUFOfoxCbGfM2mSs4Yk25LHddHRWbuVhvsBBTtttDVGmb5rV6llHOdTSlzrnB/ll9LCVzX0R20/V/U/oMGbNmllETnBpJCiAR8akbLv5ZdtNb/ZkE/SFB+Vp46ceGuiZNnjjjddjjz0m6tEBdeQB243vdG+6YEzo0JexwcFn2M64NTT64I/NlmoC1+P4U2zwzp278T+3my/CNpUHWqUWbedtFesdevD1ei66bLd90rbgh+AKuz0JPcZGT6T0297a1qMPP6InHnu8/dlD3qjw1YHHH39c73jHO/Tkk0+0t9hjbIkxxswttGopKi7hdZNDzqLZ7HH2BAJ6cJANWUvwJEsB5wLHpOFLeWy3fiUpuKlSKk6TsfG+TvzR9dFLxkU+eHdo1sxp7Tt1i17LxULIOMZGCQb7tA3px55OCr4yBnv5OjjQhMc2UH7Yzs/pY0/5iW/YidFNTe3n1Jw9gK+xBIIR0pMc6PQ4PvYwvvs46wd+sQnqhwSrtgVd8gA8zKA8tls7c4b+zgJ1ygOtMXORbMM9izPn++gEPTG/jGe78Wg73cJ71lCR1ZWqRTf5IPDG6Jg5nn0/ZduyJ/lsa35spz7ShxdkPIxfJKV9Hpc8dCU3O9lk3Flu6qEPKA/lJEIG8tQXmEFgCNOx1tqMAgR7YmpWMp0ZGDzqyN/J5k7QgMMmkOSXbwg+uIUhYKCNQALGGGcvQdDtBNzHCWyENw9RNh3G28SgVm0BrZShtZ9XSGp/t3JU17MQVuGt3NusuxjhzO9BTjDQZ1LYxEk50QKlWDjgt771LXrnO9+h97//6/XEE4+3uv1s3Nxq4/R55YRyUAzg2CV8cUImGGeT7DKZOLdSqng1y+bFxk5dje7oBx/HMdIh8k1yb3JTsx2Z3JygZH3/9/+A3vKWtwonvzk13HXk5ztzB+GJeuUhHdJ+FtoCDm1loxjTRzGQkExx0CpBD4FPW5QOgeDw03ZDmX5qMuzwW2tpOkVHQRHAjzE0Y8bhb2gwxnChA9hu/Uspot52urjhbRJIw7Py2G6OK9m0S9gY+JTR2aOPPpqxa2gofTNa9M0wtXaZmy1tb+/caxsiL20A3/PExq7nVpjvUj+bAx3AVzo+/enP6BOf+KQ+97nP6+Mf/9UE7J8Wfz+dtmeffVYv5i3EbJevJRgm0D/Kq2xoMi70GcsubXzqov5slqvcJB5m/oYstDH8KvmNjhJsHySAAdrtcKk5LI0qkQHbIoUmG02hLQuU8nK5FX2sVTMHlBmTdv7k4JNPvkXf8A3foO/4ju9of5P9iSeeyJgZKze16A88+JPQe1HXdW3zKrFzbH8rQcc3fMP7c3Oz3dq2cxvMOgCPG6IhArFeCUQvnDsv1jGvizcJ4I8yxiKbvfKs8yahumQORtVSRPuYvhlV69yEwwtA4LibTZL8Koep3dwyASV9WBesG8bcz3qOSWgTm2XtHsaJwwN1QzYNxVZpy9CNb/ossvEsE6BCizkaYgfwC11sCJmG8ETKuqMv6X4OcLfzdgPYy4ELeWmDFrib2OkqBz7kPchB7zjrFRxobcIfvJwkkKfPYRwv6SZz12X9Iy9AYAJ/zCHtAHyS2pPtoxPau8yR7djN0AAccJHFtuCLMmMB+/EB8ES97djidvtuPfwRgAzRA28oeNu2tdjSSWx4nQOkYxPQWWfuSAHb0fkmh8CDZiesnZPgDqd6gwd4hCdg7pMhGq9bsR8XNzuhfRPdKXNFP2wCPdrOBcaudrJm6Q9t223cWQ7wmJupv+ITt9o8UwZ/nQuLmT784NNPMge1lqYf7BpYLhcK6fRfqoQvJUgAZ9F36c7a3CQdsmaPWztt6J+UfjPU7B+MHeTQs8BZxtZIGz+xA9s0tzXAXFKwHbql9aE/9bbjD9YZ86TJLLnhKI/tlJLJT7uouKpm3TNOjWyk2NFWxrYdv7BqNEoNXuymJi2lyHaIjI2XTXhDn6wJ5mE7wXmNz7Hd5KDPOus5HWI7O9HV1mm/TaODfLONoWPwoANN2ui/yTyTF0Fl6IJDHTjkwQHgDZxJDzOfUik1Y5XIMrT5W8ZOkX2TC46u9o2fErlq5FvmQMx6poy9sC6hx3iMdfHixfizHYHLJRH14B7Ghzz9had1O5de2Asy8ftQ6BR5kI3g9TjB4nHWOPLQl/ZaqghqwanR3UnWRA0v+AFw0S2ygk8/sT9lzYxZGOvottVHR6TAmLYJb5TDNPyTQpPx4Bc85ho7gwY4QdWk3mluG41UUkc7QJ7+QM3NbtdXdbHfEvunrUHRPTrsA6v4YtJNbGXMfj7Ex5KCSz9gPz75OLoBRxGQdvL0JY6Y8qtm18fR30nW4yYyw+OYjct2xnSbS+WxnXkvQvfIiJ8GyCM3ekAfAPxP9f09WeAJCJnQDUfRaX4KoI70PqiNZTu4Ew9DfDS8zZCOrc022cbnEL4BKmYZ4KfWEtxQTzty7scHM0fQsp22cjrelJYCPvWGVNrd2mtsCEDWWVdFgkGIT8Bmso7Dm4xsLbtEaQvVGCJBJQGDNPUBNzzpTk6ppHwHai83hgTZ+0m52SPA+fznv5Abuldyu30oFtCtLIpSanMALALqmAwbhsecTiKIpEsXLmQDOVJXS5uIg4P9OP6NSowr3LbJxyBW2TAxgldffbU5Oyb08Sce0/u+7r1617vf2dJ3viuvUB95SLvndhIIrfXEk4+HTsYpJbfY++KAwOb5sY99TNdzkkYWAgTlYUPdTfCwTHC0d3dPxzntog9FD8i+lZM0efRBCpydnL5fxNlsoqc7jeejBDMl437Hd/zW5lRZDIjOpO/H8O/mNfxhNncMHTrIWiIzONF8jGXIkghkATn1ykaj3OBs1iehf6RVXplCc5P2IOvNgJaVx7Zst/YxziO51KYYeqHedD0fAmiwLfi2p1Snj+1GB17Xpw7otClDjy1rO3bUtzwGCB1uGkiprDFOFidl9LDJYj7Kwq5dL4JVlyqAPHV9gsFl9M6cXLhwMbSnm4gu+NgDwRNwK7fGBNbML7b4mc98Vr/2a5/IbeAn23f4/80v/II+/JGP6iMf/WX9wi/+kj7+q58Qf9XkS19+rv3FEm7Lb+RgeJQDIME06V5sm5Q1sggffW5/8Qd9NpJ1Fjpr4cqVB7SVoAOZ+F7qSXPiXexzkxvjI928cSvztM7msavHH39C73//N+jbvu3b9YEPfFBPPvlkq7cdu8lMRIVD5qdEB0MGQsfoqEZnyEodm9RWNqtN9Nb3nXBg/FUXbPj8hfPiTQ42VEqWfBSO/e7unkvOuvn6Td1JUIq+oDvhWOV0/C7jQE95hmySHJL3E7xuEsyBfz032/Cym2Ab297E7uCr7/us98NmRyEVmThsSrUWrbIJ2M667tI+pK4K/rsEFhmmfVan63qWFx4IzOF7O4EFsvX9IjT60Fs1OralBAbwhQ9ax5fRL/tMs9ES+QG7BH/UkFfd6G8TuRgUnmvkpT9l4CSby8xX13XR7ZagsVgsWnAJL5Q30f069g/fAH0BOzwlA00AXCBVje95PMaBF2SkndvFBx54UA899HCzEezksdzWvfWtb9Pb3/52PZGbOsmxqXWTRXmG8IBMzINNkLNJrQQ9xoa/k+h1HbwxLfOfttzEaDexsU3sC4APcFPV1vDdvCWhjIy1Tja0Xq+i+67ZiYLYlcxhgsVF5r2WojG06qku6YcOa+aXcdnoHBz4hPZx1jrzhB2jB+gB+Dvsr8uYxVLND/JDggblJoT/l6Drq5aLXssE4LQHRV32K+UZg+ektZamg3Shm2xqJXQCrGKPAHTHGMsm/pR8Sb8xuhkiywwh1z62sz7RrxttZESOk6x1dDVEJ/Y0Djbp2GVLU1cie61VJXlkpIztoSN76kM7NBlfeeypnoQ2gLajHLIO8saCMSXLtmhbZi66rm88nsSGlWcRm6UNuqvYQSk1uF32jZWO4+OoD1r7QNvOPCJ/1gllYIguQCDfYFCzwU1831wPL+AN0QE6AR544AExHjD7zk3mZx3YT1Dz0ksvia943orPhi78sxawCfbgOdimXEvRMnO+Gx9bi3PwX4mgmd/JOMr+evv2LXEgPUwgzvfQuWAo6cNaHcI/cgLwCc/oghQ9kmKTtIMbI4nNOLwXSW7/qINHnT6+l45pwmcPwRuVqZCVuuypffzyJr5xjH3VWoR9zWW6MxZ1AOUSfsGFBmWAMu2kAHUz2BMX0EEu5hxdAAe5iETHpMgKDiB4y/yOAfrQRr8N/iF89n0voMu6BcifBduy3XRjT2mNXc+4i9jbjE89Mtn38SgrD7zMkGL7wFOUGd1LRW4pDa2eTMB2fp75RI4xdvhmWmDQD79Deg/SAA+2ZTulzFXkRg+HicGwW3QhWXZmclR76G/7Xp7yDFTabjpRniZ3+ErWIRJRzOSPWZgD8qmUmo1gnZuQwxjFGIVPm9o6m5dkLRJkdFnIe3kVziKFFpPJLSMBKGVuT7j5ZWPm5vjVvBZno+Zm+1//3L/ObeOv6eO/8it6+gtf0Oeeekr8ZQ9eSSMkwe4iE4XT5OYEg0GBXSa9ZjKXcawsnC4nO37pqtaSW59Levjhh0QbC4w2bkFKFiOB634C2U2MHZxHH32kvcLCEJTnypUruptXyRcS4D+a21b+C1wUTQDApr4fZ2CXBATbCSCO46Cq9nNzVuPUj+Ls0AvKLqVMG1BS8psYrfLcigM5ihOAZxxBquLgjpOMKuEvc5O8Wt1++LybgHuVDWDMxLMgaDd4pzBm8SqvQgmwjzGKo8M4nJPMHfM3ZB43yY8ByqRj5vF+nsHQJxCkfMYsu9RmoHyk/LAtZJjBtnj4OWaCSSmThw6ykqcOoExKHQ6SlPljMRNIkHdG3WROkJU5Y57WKeNQqBsjP3MLoAfq2eRX2SigM8SZo3vSGruwpwCDtrDY5kKa7HWZw9I8n+dym7uVYL2U2uwcG76VQ+CLL76kL+SW5LOffUof+9iv6CMJxH/u535e/+pf/Sv9/M//vPhaxsdyIONPC34s7U899bn2HW0Cemj0WRevvstUIUcAABAASURBVMpflbG45d7hkJZxJl56PfrIo+3PVX7Xd323+BrRIw8/mnnb6PXrN3Tn9t1mW/AOrb2srU0cxyY2BAzZJEopqpGTMvqjDhtmzaArAvVaS2Q6iQ2sVYJ/EjsCfyvB+CL8cXNul3trmrFqaPL6lQ2rS77vs96TojNwNwlGxwgBb+sElMAym/m5cwTsavazzJrcjbxj5gwbPsptyRg7Zb4Os+mxtvq+08uvvNT+vjx4zOMYuvBpO3yvGq3+1MlLVik1B/PtwE4CgmPdylq6m+BvsViI8VlXykOQeZi1gM7AwYcgB/SNuw5921qG71q6rAfWXhUPugGP/MwTZdvxdYvWZ6vN49h4ZBzb4WlbyMVbAYD1PdNgbmZA/7bFnJXMCfXUsfkRCJC/dOlSDl3vF0EJPDK+EqBtonv+50ZHBsZYZA6v5o3MudjwMnnmbJUArwUw0ZtdItvQAiBoMF7NXJZaRd6eV+40b8pTahEAPrzM/N2NDcJjOeU5qKG9aXLgm2upbb6wC/rCd621zdN+/Okma/nGjdebr72TN6D05z9e2Yot3rp9OzbYN/2yrplHfC60uFg5l8NgrSX2Xugm2C7xf318vjRm3EEpNjtnj2D8Bqdtm6ybMbZI5zE29mY4S3sTPseGO7ZxsL8xfeiLLuCPlDrbwXGaAKmUIgudj03nzMMmYyu1E4RbaAWG+KsJBvFAL62y3XTBuDX6o77RTT1lcNen625sfKrtRdA6yv6DzYM/41Em3+X2eJlLAOzuKPvP9RyMWRfomb7YEumd0wszbB/9D/E1jBuWM99DdD1OcoYf29H5ptUxBjhjfoBvl1S5QS2dAEc3zPci6xX50A34d5t9bNrXQ975zneKvxL27d/+7e0vhrGmwIWPs/xAAxuDXh9fgr9BFuAwAWVYiw89ErpgLZLCFwAd8Fln4O/HtpX1xXyR7oUf6LK24U+y7CLbqq4t2CvJ2ykz50kpK48DU59k8iE/RoelOAf6dXQ1hI7ULzp1fRXEyMOXNGoG8GstqrEB5gJg3k/ytpqvxx7Gjx7k0pEUv4ouh2Fo84GuzpbhoZSiswDdrgsPAfS4XC7UZT2V8BlxgutW7vu+8QDurHPqoBVm8xkj09hkqrW0PjMNZBljo0MOUaSUoX0WSiltrCklP4Ht0HTaiubHnuqamubKMVRjc2MAuUmBufnNadAbv5vMSQu4g8DYtpPTPRuHxhje0SNwn3ZDazTIjRmX9CxQdxZsT7IoRnYWnAVxFlikvO4BMrZO8qqc15K1dCFQYjRL3ckt783c+m3ndHnt2vV2Y8cm0HcL3eKX227fieEfa9EvxFjgvpRg5iQbw2Fe2167el38Yhz/IxgbJUFK2IvgY3POME55jIIwOhZPFyNBCWMmcpXbkCBr0XW5Nd/PgnADRxFM1SYB2aLrtBPHfhJHs+x73clGzUImuLatkmBZcvsu16u5Gb+dIHfIeCy6ZTZl8MjjvJBzncNGTR82IHhZxwGGzOkkjGIC4Vsaw9pGNYuGwICUBbOV17GrTQKKBCGlOj9xZEMcbRxTLTo+OdTh0UH7CyX8xwR39+6oBS5ZZKssuJMEMKsET4csuAZ7OoqTWadujE7EZAEZ37bgIz9kk5faz1geOlWeiVeppN227PtQw7s9lYMq54edn9kwNJVEf0Cnz5ixgRpZSvG9duYMwIa4mXvowQdyYxd48IouXbqQoGknAU0ffZVwPrS3D5tsgJNDWTddQhd5+B85WfhD5gk73d7aiUMbtYidcfvR2hKkUl9KaQHRbDt2+A+vJXa8XG7r/PmLoa3of5G5qylfUJdD5LIF5ttaJJjZ2dkNXzXtpW2mJ7kl2svtNl9BISjnKysf/vBH9C//5c+2W/Kf/pl/qX/+L35aP/uz/0rveve79XW/+evbV0J+0296b9PHcW6QcPA1+t3Z2cmNL7IvI5rjNIfwMwZP4akPp5bt07QkDw+b4AypU8rOpruVdXaUg/FBDpyXxWGx67vcuu60wBB9jFkTi2x2ysP47SCc4BH9rLIe93OYzNS1dX6SNzdxfRoS5N3Jjfdx1o5d0lPayppwcn101GVtbRJUQB8bv3XrZlokbpR+/ud/rv1veLu57UbGwwTBr7z6Snh7pH2Nq9TSZCAAoI11tMp6tR2+d9ucoR/oo6uD2PjtBGcECgBzXzK3yFRL1+ZnnbUJA9CBN27F+n5BlfAv67ZW3calEhzWOHTQj21RBxxnnQlLxMYi5yK6gxdoHMfvwDMpQB6gDb4AeCBlHAD6AHmAPHp77LHHWrBBf+q5wQMYD76gATA2doe+mKv1ap1D2jr89pE98pfa8l2tkBF9ybS+kYHxKJNSZ5tiA9uxtzG2t2m6sd1SxrEdul3ah9RtGo7ttg5a5/yAHnQZE6C8HT9Xs/6Z/8uXL2VdndOtO7f0/AvP6bVrr4XWIGf+TuLTQiL0VvFz+9rbv9vseTdvIH3KIinyb+IP+tg1/n0T+YuxIXjeRAfY59joDDFk+tinBBggYDtyjJFhHdi0fKpUwodt2Q7W9EEGYAytMWtHsQVabKsSnNSSmmmd2umX/RS0TdaDnTYK4rFskxE/oUWTPem1tvkaZbut977vWx681ik/yGNP2JdtYZ8Tb4oex6zxdUtLqdFDlx5q/oDgkbU4vWneb3RrG0/R0zrlknW2E3xHF4pOMifhvWZ/s+E2Tfkwvj2VGZsy489AGZkkcALRBbxCh/V3O3HAuRzKCXIfz9sYUvZV1uduDufwhK3BK+t8K/s1eqAee0d29Epqh76QG17dfKdtsY7v5jCHHwIYv2ReV/G1Q/YCaEL7mWeeaX5yHV/BAY31so7fYb0hD+s55O99kIt6ZGxp9r4xoGYXg+6l6QEOkGzmY8jesSAbva5VKvNWM3dVJeui1iICbtY0wTP7/J07t3Xz5o34z+tt/pB3nbdHAOtklT2ePGkGFjCGD9KBvT8WGVUI2n3WyWLRRz/bDXbjh7e2lrGxrrV3sWFwlgm2WavA3E7bGMFtB7eG3yIe5AeYC8a0Lfs+gEM/YB1fCx556m2TNHzkL6U0uqS2BR60Z2jIZ37Q26NQmciDr9OHfJoSS/FzqrQtO3SnYjRzmnlTQt+zY1IGZeaL/FxnTzSps792nr70gW7h6yAzsPESSNoo1FmEmxjHkElZRAFqATSbneQovtNBguSdBB8HeW21l4BjO4E2eRR7J4tqmc14PyfEWwlqSxjCFhYJWM6fvyCC6jGvo45yEmezDru6mxP1jddviA0ePpbZ1F577ao4gd/J4jkO7t2kGCUTCM1aarv9IbDiRMxCYvFu59XyKgtn3rj6OK5F6JHCn+0syoUee+JxvS2vYdnoDrKJM9YLL7zQvuoC3lGCC+S4fPlyNrRNu6WBDgCtq1evqhQ3oE6ZSvqh3DECZxhNdeu2aFA+jm+VxXLp0kVFlekxRs/rFlQ2WlmMas+YPofZePZ0J4vvbqClOQTs58YbODzc18nJUes/Lz5oMz5jw8OYxTdmk22TmIVDitMZshkwzEhdMqRD8Gb+yVNnO62RIniUgeKSuql+wpNs3wOdPsgLfo1jZ95w0OvVpjmgJ6L7d7/7XfrGb/h6fdu3fYs+9J3foe/93u/R7/ydv0Pf9zu+V9/3fcD/Tt/x235L+2/t3/2ed+qtb3tSjz/xqB56+AExz8w3dkdaShW2jI0OcYLLBMmkQ2TCXpALHlarlXCk4IF/FLu6ceNmeBozvydxgn3L12w00OgSTC5it9iBZJVSgtMF+kDX1gk2vR2b6/tFa1/E1hbpQ9/nX3gx8zPItrjhvnHjRtsU4WcIn2eBPm3M2oeHIf02TJd4sDd0iQyklLsEf+Sxc/iiDtlq9E2gllkT+PTfTxB9J+vnVtbjrdzccwg+TjBNm+Q21pA1uegXKVnQQFfoDqjRB3ruM+bO6cGA9T2PjTy2Y6/7unbtam55z+uRRx5p+njllVeyse1LsXZooiv4hu7cz3bTJzIhC/XgpFN4Gxpd1s6Q+bRKW4+UGf/c7vk2Tpe5suNYY6voAvq0kzLfdnq6Nt0qD7QYY8Ylb1vMNePDq+2sw6PMw9jGSLf2gUfoQgNdQYOUetuxi3UDe5KLtpkmfWY8222O0NHNmzeFfcAz8wU/4C2aPU22FbeiEhl4U0gffNCQIIJ5A6DNONgBfWF2iD7IA/Yb1yltjEM/UnviF3mQj7nGluxJJuhBB38DPkAdwLgAfS9cOJ8go8/+0Sdd5MD1ab3wwvOR9Tjr7EgcmLhsYGPvYlOKbdjWpYsX2yGLXxLvalEtJbofNOlvnf4nKY9tDhm7BqcEh5TgICTSPuRQtUk6wtZXAP3gc4wyB/xj9AMSOgBsU7w3RiuEP1LbsicotSpLuI3DnkVfYKINj2Pa6AVMfWzS0mhAspYq1pRtkNoaYJ0BY/iaAbpAqUXoF5tIc7OFZW6ssYdNDsV8Le2Vl1/VSy++rOeee16vXX0ta++g6Y8+ttvY9OGCYnWSANC11R3FF9asc3yq8iBHktYGH4wPlFKojmyTfu1pzc34tNuOLH3riy1j26TYJfaNX0JGcNcJyFhrjEGZPLjY3qW85WE92hZj059xgFpr4wG5aKOMb5nfCJ0/jw0u4osuqAsuawXajIvu0DtpcRF9GQ9ebsVH2lYp0FeTgfHsiYeS1JqeOZ1Kargl+ikF3E0r1zrRRz7kgld4PskBE1jn0g36pZQ2t/DHusgw4Yu6TotFH7+0yAF0mYPRdgLnnVZHPYDtd31N/wmX/n3ftf7QAcbYO8BaK+GvS6ANb+TPwoQ7hncF3EB5RpSVlA+82o7+h3sA3RnS1OpZX8BcTzo2Psb49U2bU/QBjKF/FmwzVOiMLeWHPdXNeduNP9tSPsoz07DDX8p8Zgq2ZZuqBmdx7eCHh5mXhpAfMw5piu1DfoZWkR/2fboptnFsq/CdKL6/yi0u35F6IUEmdXzN49lnnxV/DeHatWst8GRT6/tePBgjhtH3i6asvbyCOX8hgaMs8rRvJdDmVDlmY7x86UoLLu4mmOYWm8WCMKvckHclhtEt0H82pk0Mo9ON66/HmHZE36t5RfpqXsUfJKDf3zsQXz3Zzi0k/3vkE088ITZzNoIn3/IWUX7v+96ntyd45hX6pUuXYoyL5mhYPCgGQ0cOeGAhsigffuRh1Th7Fj9t4HGy3kOuHAz4niQLGOCmENnh/4UXn486mMJR0Wd4r0kd49m0eox3laAaepvcxHBq3d7Z0hhD4/tkNrhDw0UBLLgxE02/VIqFQP2YzYD+APTa4uSUe7pAh+h44GskGaPlG/5G6G+TU/uQjRjAsU8wG/nEJ2MA9N0kAAfIj+EFPub8XLbd5KQMgMPCq3Fm5Oc66Mx5UjZUUuyDQFk5f3ZdyWYxNp1l7Wux7LPRbsc5ntODuel+7LFH9Pa3v1Xve99v0gc+8E369m//Nn3nb/sOfeearV2vAAAQAElEQVR3fId+23f8Nn33d3136r49N6TvjM1sC/oHOTTB8yIBCjzguGb+cKbcrPBGg+8xKzcvfeyPTefK5Qe0d3c/troKP0McbUnwnrcLuYldR4+TfE77OrcON5utL2Pn62wUdpHtrIch9naoRQLtrdwWdwn+uM0h0OOwyCbWZx3VbGjYoOQ4x17wB+/wXUrNzfwyN4Dn41yXjRfabDe8Gj3bbkEHtABsV3kWkZn2oxwS6UO97ayttWwHQ01P4NGPCnCKa2tnE6TfJJMjz0bQa3U5vK4CSnSB3NSXUmKnXXSxlwDqOPN2IfO323iz3foqz25urZCNfswB88IYabrHD3noAcwhONTZbvwztlXaePQlSBhyOCAvTfpQHvAYizGhxUF54rU2fXJJAH14ob3L2ocnAL2Mp+sTHPSBHyNVHtqTtDmjv+1mc4wHH/AMTXQ7jVmaDqgbs55oBxcapIzNAQi/BA71e7mgIBCd59B2mwfa4RG5tnLjR96e5hTa9IU+eOiAMmD7DXZjpxwbIsgGVynDi/LANwDv1DEOeWzVdpuHLhs0fLerpfSBho0ehuhiiLylzSlrDH2N0SdfH4EnaMP3xYsXdOnSpeDW6LKb7CaXNbVUOf+2sn6KS2tb5e0RYzIOMMS/SaMA5B2a79u0tYotc+s1xie2tqRj9A6kw72P7Ta28tjOz1ALnu2M2Tcbs6f61pgf9lSGFrohuB6zFtItco+y3frV6NaecNMtH7e2ZNrHtkognWTlGSXbQjb0ehaUZx5vuCe3mj308VuMzYXBrRye2bNu3b4V/7SK/1noyuUrWkaP6B1bYg4BdAT/pdTQGdqcoitw5j2dMuNm+MYb6Qxj5pOv+VEupbSxmGfyNbJ3WU+2xRiMhz3bjrjjPZ2zdsYwTx/woUV57k8d/aELwA9l8G03nmy3uYIWPh27wqbYp6EHDdtNr6wZ+iI749AHW6SOMna+zIHFLjkE3pE99VMecOaxU2xt9CEP2Pf5se/nadtkTyYF33azj4mXKd/3XWToopcCWtPZ5nQPJljezluhnZ1tETeQh0/yO7vbQi/0r7W0/uT7Rafl1kKLZS9SyqVagDMEQJ76yt6bNtbxmL14yDoiVZ6w2uZrzFwj+5i5OgvU2Q7mtG5oo2C76Yf8DODOMOO9OQXXtkrsqcaGAOWxnZ/TGC3z6/ywJ1xQoG/7K3ixTfO9evCosN3qzpbnPO3AXD6bkgfmdvLz/JFSLu9973vF36Ekfetb39peOTORfQKBLovlVk52LL5XX31VBN6U6QxRUtvaSjDBRsRf54i/aM5upL7d8PWZ8K1M+HYmTS0A4WSLgxrioKDx4IMPqUswUkunlkbJ3Oo8/+xz7dY84sdZLNoNRS1FDz/0kHj1tB36TMrh0aFKHP8Yg+C7qCd5pUs9gfe788qexTfE2QJsnDgdNrU2kenTx9BxYKT25Ay42f7sZz+rD3/4w/o3/+YXtJ8A/8kn39IOHLsJGLayyaEDZCGFNsC4tpvjoox84JI/zmvoIYZ8klNsjXEzHvUA/WotcXrrBsXKgjsNgsMj/I1JgU0W7gzcKq3WJwKogxdlAxqzKDZZrKQKLepty56AcmsjE7Cdn/RsyZkfzOhUbPihSzpjkwfoXsK0fdoSPHrRVkpt+rAd2TZyFjtzsJvXWA46egC6OjmLShpalJNkQwqlyL7OgeU4c33Uvj5zQqXAyYzpYm7PgOPMPcFOrbXJukwQHMRm1xdzU3blyuV2MHv00UeTPqwPfehD+qEf+gPiL9F827d9qxaLXvySKv8r6Ac/+AG99a1v0UMPPaiLFy80Z1hKmA/B7a2dBJPnEkxs6WpujHDejPlCbq9LqZFzSNB50uz54Ycfydp5LjacdZBbdnQS5jK/g8C1ixwgv0z7IqCUecOEGmtk6bIWO9ZI8iU82NYQnZBfJcg/SfDbZ0MFn3ln09lLsEYfdAB/OOWoW9ux3WW/uKe7FtDIkX2Rn2oBM2vGduOfAJNA8Fre3vA7Fjfz1gk/wFpCjx/8pg8kSLqovuu1u7MrDhKPP/6EuoxBnoPwdm7A0Q1fVekii/LAK7LV2qlL33UOMndyED/Ja95auvASe0ndOrLxFQFgdbKKHxnTW2LdoMvFYtF47kKXOvwC/G9FTujPNsFFArCXwzPrHxtENgJaQKNzOFiJX6Lk+/Yvvvhi5vbqvcsGcAguGBN9brIO8Y3QWGcObMdWo2HYO4VFv4ieuyZLWmTzU00GeIW/vu/b+lhEDujqzMP8ggMua3yI/6jZHNkkF8s+h7G+3WxxYQAe/fF/0NqK7VNnx1bi/zbxB8iMzxijfNrgmzxtU9+Txgt46Ahd3nj99fanW7lwYRx4WiXwBXg7pTz2JJftyKjMzSb2f9T2gi6+eZl1xdq7fOlibGSnffVoJ/57O7ZeS1GX+Xf0v858S5PdlVLDyyZ+f8wbvTvJr5veatYA/MI3edLpsLVp4yFHyZi0zXjKY8NbkdMfmwPaL4HmEiLqkF1CXzEDt3QdfTm82U7v+x/Gg+46c34SX74Z1kpXlfj0rq/ZD7caLDKftmX7fueWG1OnBgUHpzH/hpStWsNf8Jlv6DMPx9k3sDPyQxi1LTe8oqO0lVKivy46H0Jn1DLz3kff69jnXt581uhiJ7621JK3ppuGI0u0I0tbKwnmWC9937f+jFVr1fyAZ5XwV1UyHm9DD7KO1rkN5yJH7XF4GJvv2+RmnXkgLtiLH0IeyvQFtc9aXUd/XcYgRZ9d6hifsRifPuCjR4AybeC1CUr8UBxB4gcdqZSU/tjtcfYB+oBPHWMcY7PxJdQhG13RA2nN2PA192F8pdEB5QFnDH34GTMHchFzkaZ7H+pngFcg1hRUi/Hhiz85+JbEEU8+8WQ7DIFjW6wR+Oz7Toslc7CIH90S+xHQL7qGY4cjM2RsJvyEDcLjBlOwPKoUK2j3UvJdbAA6y+VCXS0KitDZyMEtdGoqANpIgS5zk+qGO6e1FNVSUmeYaGBPeduyJ6ABXZTgkp/BntrtKaUePOYfGOKnZqBsGxSB0zKnP+yp/rTYEnuqs++ntuXWqpaWlGegHsB0nNa5vji4wau1pHYUT4rJq8ntVJRUALZlvxHgFUAO7LDZPd+V/uxnPqtnv/ysnvniMxpivCfZzLoYHk6WjZQF+IEPfEAEHyzKmgnAcCDGBG5nkYLPxrvMIh8Vw4qTevHll3UlQTF/v/jq9evitTkBAelBbggPc+OGQ3w1gcomkw0ccWt9d0/HaduwEDNRNYJUF+GoH3vs0QTZj0VgaRNHgnHhRNg8XKxFDKlfdOpjrOsEoGNM8N3veZfelhvRCxfP6/KVS1qenvaCrpIf+3t3s1Hf1SMPPzTRzbg4EF7FPfTgw+0V9XI53SoidxfdEPgqM3SSxUvwUEqcWGTGOMizFhugi7Z5KA5sSyjeHhMYH6d3gk4rPJRmSEOMrISfiBtntQ75jcY48TGbawOlHJCH1nczrDLlo0Z0F10wNs5z/rK/QmgIxhBG6BFMySGb3qOmJ03JZMkFVy6yLfi3SYMsxSYmPoOV9lRkPOQYwu86PGzGbIDRM/Q3WbjQLqWGLwWgASCjmsOZ+FzFcXRNH6HY8mOYqaWopII5V8YxvIZmjV56nMUplOjQGXPYnGThj+IXQre3liKIXPQLbU43z5Bqn7fnDcf73vdeXbl0WRfzOnE3NwSLvtNzzz4Th3cUGVfh7VgPP/xAeLEuJXA/l+BwN8HAW/LW5O05hAJvy1uTd779HXr3u96pb3z/+/UX/+Jf1I//+I/r7W9/mx5N8P57f+D36YMf+GYtczMS9pNuy6q6+to18cZnkWC4jy3VrCHmxaWq1E5dv9TuuQtaZf2Njq4C7nqtI0eqpJQJqEv0E60KGyrRCTS64JXQQX8E6eTZ4GrG6GoX2UYV1xYIM37L971op89xNmtbOjzYjy5Wou/VBNU1fbF7guU7d+4IWy+liH6LBBGXo0s2TN5SZTr04AMP6XxkqK46yito+OoXS8H/McFz+KH/EJn6fpE52jS5uuSTaQHuEGRu5/biAxbRyc72bjaGXqy7vu9bYLnJmoAv+GCtK4NDtxRHLwruSgS/4JDSj4MzgfJB3nTw1u7L8XcH8TXwuc76fC3zQ34cQkM1b1Iejr95UMsEgjFLoSfk32SNo6913iaRH7IGlIeUA8EY/gEOC+Mg8QuMx9EF5XX7PrHVdZ3g3Xb0faJbt242+tBbLBYtz3jr+KHjBAykbPz0QZYxhLfiw45P520RvdB3DKPIDC+1lOgCWSR0Y1vKZ8ha4rBw9+4d3bp5I29v7mYNnugwermdG1Hebn75S1/SU089Jd5qvn7tusbI9MCVB3KYupCA927IOLawCt2qWmrmcQiN45SL4GEG2ykPTUZlHb/n3e9K31Hr8L2O38QwxvWook5xcaEzqs+cs3btIqU/b4HwJ3v7B5nXjWpssut6SVZNXkkjdsY/iU9dp/9C57K+Kzpe9CpZ4+vo6yT+cZW5Ir+O/a0y56SbyDaWonWI0D5kTGVs6oe0KU+TJykf2+FzI9tNLtbhYtGpVIuLgx38CuOGpu2GR/9kk4fCGE0g0RjxB20QPKIOmRelZQivQ3ilfDt2cTu30weZm6Psh0DYFLwBOZekxyi+fnOSvS6KFOu/z5or0U3XL7S1vZNxJPZcueRWdEeXLl/OPnilpRcvX9TOuR0tcyjdiq9bxDdxcTVkIIAxZPhuP9peyOHo2tXrOYBe0/PPv6CasTYJrO/mTeC12Mtrr15tX3+6fftO/MBR5ua46WyxWEBIxdAaVYtziBpUw1eWsAoDofNAH5sGeZP1hu0ToNIO7pj5Iz9mPkMhdIIZPXbZG8boscbPpCZ6WWsTOY4Tz7jUVGXcCFSU3qMYTcer8Pa/UvZnzbYlx30n6P+IvfcZ7phzJpBAghNIACQokqJRQ6loxWaVxgcZ1a2utlI/6DvoA+ih9CbTkx5l1iW1HtQqtXVJ6tZg6tZoUrUoNcVBBEmAABKZQCLHO997pr336t8v1ln3nkyAlNW6x09MHh7uHh4eHrH22Ze+2oM6PTw6KOfh/v371aHT4G2Cn4l56Rxwtc3WVuh0X2nQA3svH5nzSbD5qRrzT9Og0dPqAL0auO6R5+d+9mfH34tteZsPJ3WNOWIrqx0+RaYOiafWBytiGOxqlao2jXmG5Vr1Vr2l7Fc+gVt4a9Z1alsh8w5y+8Gj9bBUC0zoBwarWQFV7VdQvqf16GwP3oReOjQZoXpPqV9xLQ+69B/9SEf5kpelbgxBm/jS213atWVxrNvTzpRUwXcYw/Qq7GdJkBQdIKd9B8BjqPVn7k+ppVpryEq+qvbMywQe2Zou80nKOsH6qlSS8rlEHTTUs3VJih6XsK9JvVwCTZWkdsyp44ovXWEpW2e+TRjRDqcjuTOcurcW9+7dK19BeVvbe2dBvVfWf+tbGD90DQAAEABJREFUb9Y3vmFgcs4AVdvdxUh9Leti8GMmL774YtmntV6/8Z9/E+d8q/xaNG+SZODa9RvVeqsdzHYWhpuXzLiR996roagjFvwFi0P8IQTCHBJErWgvtHH3zp2Bd/3G9VqNBTkxZoOMpjhVULgK6b0N/vaM9cILzxNEvVSbzbqkNTFpGo5w/fq1Ohj1h7Vlc0t0mtcw6hWb4H3wD+v27dvcauKUuLHT4cnXIc5psz4o/7jzHH47/AnnbCLSqXIS9iQN/lbl85gbBhcdQzBBW6u+B+TNdqEwRMH8Aku5oSsXrvLZZwYMkj7L7z1yTpcjmO7R32WxkozsJ+uSwG8v6fcu7418wK/5gVBCmbYVG1pT34wpXxV+MwY/4AY6yh2mDY6oTKzrZb8FkpSPdMZ40OOnVq3VGp0K5jt41i/A8ATWm1rjABmBMfa1x5b3OOIkYwznSbvWng22Hj1+CKdTOQc3sJ/nueH+03/6T9Yv/MJ/U5/5zOv1xhufrd5a/ek//afLtyE/9EM/VK+//np5K/vGG2+Ub30MqA3gnOO/+Tf/Zv3ar/3a+DuBDq8/ixP9gR/4wTrHHlaXAYHO2eBxK29Vg68J/vYsfvugznIOdswVzfDHb9oLZboBNPgxXzzOtTDhgJJZxiKVxoR+3aBM3ZxXqxXBwLbCP2kIR7x92qzX1ehzeHCA/g54a/S4PvzgA4KoB2U/hql3eYMlHeV4m81Uuse8yXETfswbhfXBpjaAuOrYsaT/+PFjAubHjHuBzbSh59Y6tr4nP6+vLWtMn7PZHFSSgZekfByzIe+GTVn+duDK6/MEB9YL4nXmfLXupa+Q3m0ChsdPHhFIHI7N3TrXpx8lU5a33npr1Dvvvi27QTB2HV80HwBW5fxcEAifs3arUgcclG57kFhvWPvP1Re/+KX69Kc/Vev1ihvko9KPCJY7856kfNTDirIHnIn5HetTe6RR3pNUkiHzer0ePOn79CnS0Y9qF9IpHnE2B+sS7N97oz8NWMkRG/J15kSd21/Q1q9fu14fffjRoO18avfqUdw1fk6Q3ikBb5J6yCHqhENHh+/nbt9GvmMHGLptzIU0DDxMnWvr1uhFHu0j2ME2eU9aLW3iml8jq/NhMHpwsEG/a89HrNmpUsrUqsglqdY60Kos91YfcEmjXKsVeri0Gek1eBNci+pN/EP2jrbC3lhLYz21VAFTij1n/xSKcUJ/191UPJRNLQufzGuXCzjmirV1wPp57vatEWCvsYtiTrQ7eRG3o08oDxnVi3XSLngZwoOfZMjaeq/WUxTLR7uRlm8nRj9syfotPqQ15MOmvLTasj7Uu20NeYQk1cARklamHfoLNPDMm9pXcAzLK+RYb9YltN5qT3xQ0EsWmo1Lqcd1j0PZqf9/AG967350r+7fw3eQ96NcDfqrMVebchzBukQaDX3gpy/lYWpqeeRhyZsmMRmQzPk9/VxX4gZ/t2q91sz36hJ67wPfdnEtqHPnuiqVtPKRn9VqVQcHG2ahBp+QK4cRnMOxhq0U7DQg82+QkoCfUf4v/fIgcYjt+n+IfOkLX6y3v/XWiDUcY81akl/5cVzX8TInScYY8tuGsqZRdrxWMalkTi1IxzRJ2Uc66mHUI8fTVD0SINpzAG3NPkBvrXrLgKAd25k0zHtfQ/fEU5PAGrN9It1TFswvQAd4Kx55rqf5pT6NHH1n/KnmlDEu62gtAZaqsTYaPI0ytcuPc2s+GVyaHZCkWmuMmafQrPsYtLIuOIcBVZWqARP6KPlATzXyU42xQUjyPbTr93g69ii0I14pbQhidUornKHEdBoyqWNdNqWXuJlOQlB5t3yFeXR8OJyp9G0T38Dcz92aaiymN2/eKp207f7Xvvfu3atHbMaW9wjR+2pswhqZTmO1WddDglG/+/cIp2mAY5tO2rJ9DPoLJTyAlhOtcaoY2+RHcAKColfIpKA6YHmTjvSSPFXWMTeXr7762vhu5evXr5f4brgGWDdv3qzNZlOvvPIqAfdRPXz4kMPDzXFid9wNi8c/Kjs+vka/VSUZsGZcZSweeSOhvY9gZgO9p3NHg+1XgaqnP9YvBfPKeDVd2pJ5XMu2fxKsF5Z680lMBr9mkox88ixVF8qRWDcMF731IYttgn0XvszPsmmYwVG7cMzX6KPuRx+MWyewzIdjCLYtsOBaXvLiJHGYwasLZQBzfcDGtzlgA2+jebQrr/29gey9EYgdM4+HZb1z7B+T/YN/8A/LP971lubll14pv9N6zfz9/M//fP2pP/Wn6o/9sT/GDeeL47CZNAKv22UwfY2ARjtPMgJr+/yrf/Wv6vOf/zwO/KAaPGkjjmWgYKrMezav3lbYFThsEBVX3TQcb0FLvIRKwDXR2RCsK549jk+w3FnEjiHN9XpFaxFcnZBOQ9euXwq1og1Ski71M+NOBFKHQ5avfvWrrMHd4Nk1po1/4cd+rO6zvu7eucumeq9cF2t0st5shi5c845rkDOxFteb9fiWnDvckjK1Ja5zpn7lU5BX68yrD/OCDvqcV/DyeHiwqSP8UZDzCX5A2sIaGWYt7aG9Qr4Gv5uxng6Yd4NVdWVQ+Ru/8Rvo4ZQA6Bp4vfQh3tTeunWL9fuobty4WRvW7ROCy0/zCte1/+Uvf3nYhLQ2yLjHNynf7dvP1W2Cz5dffnkctItHnrVb5RDW6MWUpkHDvtKQlnI+4UbSYNi8PGp3CziG9CYWjfheVKhr8TwMJBky2H7CAWfHrdAKm9GuhBPeDJq++eabYw6P8WXF4/jqRJ0nQd41ej0c4MWI8/fCCy/M6xN7FL+3NmRd+NdvSyPJmHN1cI3AfrXeQG8DXytsa8N8bKq1juw1IMkoF08S7C6UWymn/TfoV3Cc8mn8Ao+ttvTbpls27rOL8/quBz6aX0L/tm0JDgww3a/EU/YG3+pqfTkP6kpda8c78Ok+xm9s1ubhsrQ5obP/tNYHj9IS7C8teZzxa7QnKR/bzbaW6q5BCr21MYYyJhkHTedcXEFZnVP5ESzvWTeLPOfIanuSQacuH21WmsojHWFHkK1NnfGWSFu+yR67gHrQL2kHx+xJMxxzeLrGejmA3xWUg/zTJezHeA2bUqfu0Q8fPa4zDpxTBfxeRSrP8nDOBcI9guwnrJ1Q7/jKkkKr2LBp76tKzNWgPXT0VD/Qo005GnXu0Q09UkUfiAQY5Yy+SbApecXrQb/3hh11bG7FYWBF21yfhP4ZfVprI48LKR/HSlLFj2071naS6sydvCubOM65edehH3ep3+NJIARxkySVzDxKI5nLyVwnfemdo0/tybxfYehc62vtI45l+UnCvOwHzWSmJc9CMpdlK4lJzb9H9mP5nlYe+O0nXfOmvhnQnoTuPNErAvhJasEX17x4gmVB37Ner5iD1Xi72Bp9UjUOjsFiGlmgsdZCar2p8Mk8FlMMCQSgHwV+LvOWqwZ9xkhSPurLOVpA3Vm/gGVxLJsmsz4tC9aZXoUkFXllTpf6XGZM7SNYNbFmZ5iwvcmqpzBhn4IViT2r1OGAV3nd7UdCvKn7cV6Fm/e/K/3iF79YX/jCj9XnfuCNeuXVl2FhXz/y+R+pn/rpPyCd0hAZCqVkLGBvDA2Al01CJ6eTXuP8XJiPefXnbdgjgmyV0fq84LY4wgU6dSpQZt3I3BwtH19uHo7pYj9hw5H53tvYXKSnoQ7GLn8lucyRkJ9YXBq6jl76SQiOzsdrLfTDrd4T8ufVMT4XQ4cXF0drjTHmxSxPjq8zfoPbTf8zCeWTTxeNbQvtJCNwsr/8Wa/BPnjAq9dAk1dtKU/3H5+suvIkV2SgXhrSUlb1IjAB5RgLgDZ+xF3AimSmtdSZXq03b52w5E2fwdw/abWMZWq7PO3ZrNVj1Yw352s4jT26H3SNwID9bho63XI7c8xmoF7Ud5JKUuYXSOa6ZE4dU0gyDF26E2N7s3HMba1zVDyOKaijJMzt2aDt3HoT67w5rgeob37jm4Mfb6/92if/e+u//bf/dv2Nv/E3xmf0v/a1r9Wv/uqvQuN8BNv+r5PO9TF2uSFg2zO+5T1yMnT9o3/0j8ZYbrTy6jhPCLaS2Dw2Yetb7wNPCxD2KC2ZcZI5dVPobIK2KasE1I1pcEBLXRJoFTZ3gSw7NqL1uFlu4IjbeqvW2tBtG3WsXsZTH35bj7auDA+43bTOgNXDh2vO8dRXktH/lDdf98EzlT835S0BYBr04bV41Ltz4UFkGs5pGrZAE3xm5Cf0tSXA2Nk3VUfc0K5x4kxs2Wa/C9r3Bl3cvhqAu/Yf8Dr9zTe/WX4ExI+4OIa6l29vr29yOJ6QzSBFvevjfvInf5ID1lH9yI/8SP3oj/5YvcrB+lOf+tTQk/07637FLZy32tLSf636mqD8Bv7tkLk/k/UBW24R1aVjCKOSXwyJXLOcSYa+NwSV6k98xxDMC2t8o/23rIMjLhWOeIWcZBzk7af9iCM/HhTV0wEHEe3O/isOYOvNpm7fvo08r6K/ozH3ZxxaDtGlPl0ZnV8D+Il5KJ4JRrfIIG1pSaeoO+DAou7UkTr57Gc+U6+99loZYFvvmOpHefyIwlRM2iW01muF/mb5OqPUkL9hExZ2+HnlWMGz4NjyYfcklUQ00qpgn+Jqk0nGHCmjNrzCPmy377A9bNF87x3d74fNP3l8Mt7MaM91+SSBdqpdBgBpNZ4D9HeI3Jv1pkLNhE0K5ht9lnxvrSxbX+hxwiZHSh606r0NWGH/5iHFWtyWvJkXzC96sJyk0lIO3KCvPi8uLni7cjL2JnW0kT/enGofrXXoFXJOI3B2XlbrDeP2ShQoFdIkVSXUOBAdHBwOHa6Yn9DOVA87kZck7O0F3Ql+d4x9yt7++BIelWOenpyVHwNxj7/H4ds1dQhPzz33/Jjzc4LvHcG/upJ2k6aZquHr9ujUsUypmsfCHiYKycwn2UpLJTH7FIbOsNVzAlVp2Np7L1PpTXBvatsCDp206q0DK+ZtzqdSrTf0t6dXqhjrHN7t73pw7k44uG7Queu/Y6uttYFXVx55smiaQIeCeZLxk8x1FtbrNX7nsFxbjuFB6Dnezrm+ksBCxqXAgmt84lyvGDuZ25PYPHDNOJaQhLpCvhmYRZqnuQ5d9g7vSFrY6GhjHqbL/JImrTIg9K1K8hTq8qGqxBfMX1YPvN7sn+L3KCfkL+uSj9NK5nJ94qG6Gn0aPI/UNZqPIyVzxcTkLnuheWtNF1h6LeVEjHrKW5IxVhLqaqhl/jVRmH+WvqajJvwGtDVhP+2woRlGX9rq94Agk9Aec2vkbdIJwetubHj2qLEQdWr37t8viTx+8ri2tGt8Fxi+whaPzkzjcYN2U96xgDQqjdcFec4CmVDOXRZoEhzEcbXeh0MUx/6zUbUiXmFCp0pSKwzUzVwa3/rWt8YNss72iA1EZ+TG06EjbSfHcZOZ96UO9srFb5rQBrhhLPyJd3gwb04Gy/IhP7wcuTAAABAASURBVAm4dHrMocBFkcDPpeHLg7J+7nM/UIg1FpF9XVDyJS90LReV9JMMecwL6mjLxlqVUn5pWP9JqN/jEc8mU2EwYQUwyldSsk9/bFtgHnd62vb9MsnM99w251vr1dIqmctJ5ua6TAmiS7gsO14yt7m+naMttrPTKSN4Z/6OCTAaOIKnbtPeWj3Ng5PMNJKUfZwnwbwn9N5aLc+KgMkxlNF28Zwb59X6HTZsuiWFhTFPBl0Gln68yfkx+HBBPXj0sH7113+9fpsb35deeaWu3bheE7Jd463He++/Xx989OGYQ52jB0wdtGtBe/CmR/pHyCcfDzhg7ZC7tz7WlvzuWCvJM9mSVBKmdLJ55FtrJSQZYyUpZaIRXsSb2ERXY2O2kxug8in/SFG86zu57CcS4Nyok5C/YI3eIjg9YvN8kVvOTxFcnfJaeD5MvjBuM90YxHds9Wl/80kGf5156r2NDUXn4+eAd+j4h3/4h8pnT2Bin8ETDt8Ax9fjCAE6cqAs69YEA9JXl0ccnEJnbcG+Bs4b2v2ss31dx9LTxzhn8mPfz33uc+MG3jdq0tmhZw9U3uI6DwYM4loP+WFT0nn48BG39/cJ0k7wU9dsKtQ3UseQh46cVtg3CdOQMZ/2V+e2VWVsnvoP6+yHeGP+xNNP2N96ca1bIZe8NubbenGsN7DxZtnxbSse5+GEgEC8LTrWFyu/ZfvJo4cgU9voMgIe+0hTnhx/g4/17xVuXL/GHL/Ajf1N3hDcJ2A/rM95kfD8CyNQc1z72Nd+yrLFh/lxG/mSH9tXq9VT/KRVa70S1+asI/lryCde761ssk7+lrTRLiQp69SJtJdUOxTfsrLuWFPy4byenp6NAHHIebEbbzTmsQxQpzFP8m//zjwqv2OkWmmHF+fboSd9gLbj21zHFqd4khQ/5LBXOwAthf20Ae5JFxwMHaP3Ntaputni86qQR5CAggNpfewfrlkPLkkIdE+wwXtDjoCjrjcc5o84hM2HnBVr7JAD4E3W/UElKfdNDx2mRZ+GD+zMhXuo87+02T4D/INHZyRIbVkfW+ZTHrt90Y3lR9xsv/fu+/XRR3fKj3+GPsJqta71aoM+97VFttPT06G3rTRgWJ0xeeVzVXftytwuedsFcWGmBsxMloJ1xnTPGfhJJSlp20ewSEU5pnoX5vpUQ79J6NOegvQnfokDq5CaqiOvNJIMeZJwsD6v9XoDJv3huypVA+rpk6SSPC1/v0wbfWvY4hZdOdfyqm2Jv/gw94kVc2Zqnf2SDP7kVdzvBeaRStAKzAGlw8K/lpzD2qi/TKfaUwuIQ26mO9OAzPixboFRAZ60JvrI91xHDWV+jyLkR1rM24RShbniym+YdKRPgvw1CNDMfLVqnYLdSKQjWBSSlHrpzFfrvbTxUQ79kJ4L9Wqk/UrZCzj5sl5YcJa84w+AMdvq8pmQTxi38PCSpJIZyNQEMsOAPVkc6ayP6WP56ZIOfLaxKVyMk/ST8bGQhrBPTh6T37LhHNV0qTwNxUVl2Y1TozYQvnbtGEM6HngakM4FwsMZ3Ll7F0ZC/gavlk+rUjiKgwoG6GsqN4TlDyPlwXqdt+MYtJhqnCdsLN6Y27bZrIdDKh550gBM5YeqwceSSm/S8JJyc3YjXjalQzZy+wWNzRA2m1sssrOhEw3fTdkgSrBfZ4L9RgJv/e1bFXDP6vq1G4xbw/moH/EEeVIXSVjEu/HHUcrUWh9lcYX6PR5lW+CTeJZ1ko4hL+JZJynT3ws+1m6BOZlML4FiJakGVKWSVIff1hopJkq5fFhY1g2oZs1TcGz52bMRYmuDRoNG0PVTJDI3blxHb/Pozk1jjAWSjM2qo/Nk5sM2y87NhkABEuMn/BacI7Ljp/c2aDukvBwSSOrI/IOl27dv1wsvvgj9dRmASc95MbXzDQJP9aocp2zg8t3ZhI6OjyottXy0SZqugSTcRN6qJOPz2q4BbbXDu2Nb1r6lZ9kxbDMVrE8y83uZWt+5IbPNdK8iqWzoKJlxp5p1R/X40Q7MqEsDNPs6rvWCfDi+9QYG4nztq18rA9yXX3q5DGL9Q8RHjx6Nb9ww4LC/Y964cWPId8rGKh3lW8ZSFss7Aj/pFnztCa5v375FMHGAHzkefeXLG8Qk2P+2emOOsKMdm3RLK+k4B6bSPuQ2Tl53BAOOab28XLt2bQTT3tTKl3Rts+xt1Kc//WnW4o6A5dE41L/Km7sDaGkfrmVlWK3WBJYPyu8c3hKYSUNayutYuL3Bo3Jd1d2KDVF+kgx+k5Q8CefckNlfm1DP0iwe8ffIKY/WiWudtG7d8nPR16ql15rN3TZxNtysSceN14+/KJv5JEOX8niO39YG73GRoUzW6ROUs/U+Al/r5Um6GFhN8JGk9vhF6xr2TBH7vYGfvl5+y4jf7OQlg/wlKZ8db+FOud189PBxnZ9dwOt6BFjSFpwn8dSbtPe8udJkzVtnmyBN08JGEmlrwwK1Fqkn91RGdaHe1NeWYEU4ZU1usZk9smwIRNWbdOWhtY7NHZZ/SGufPXJaL80FLC/1pmdn58NOzk7PS51rQ6YdHbbWBi/2tZ9gXjBvf8G8vHozatsWXu2/YR4POXDPH+m4xlq4VkfHczpV6gybcaxTZNojj3338JxkzJ95aVvvRZFjTFxoOA87/KvjGISbflLeJMM2k1SSmp/UTM+02BenKuhVWSZPOsvcqGrgFvO8rfOL7djrJlBWrJ2OPzT1cqO3VfXWseEG/jRAXqQjrFgzQpLq6FQoniSVhFyN1Gwyl+vyGf0v+9giXZusN70KSQad1voYR/2oP/ssqbJ6+FhsdsJI5a2xDlw34p5z+SBMCCs4huvGNEm11gbUf+GRVpJhW9qB85dk+KYkg0fpO6fSLJ4JfqpQMsGcgd7IU57gheYxbhKzyErrZf3gz2602Cp09XbJaxLwZ2jkhcuuo55uY95Mr0Iy9yEZY/eu7CGfYnT6FvMOtIzUummRAb4tD1jkIZ0M+q/gSPsqFE+avxCIZO5fjJVanmlhfqn4RGp7kuHnbLKsDSx5y+avgnUTfE3SJt2zh02sxb0pdXtA/AQ+BAu/Bwwal22NZ0y2BtbZ1HXcWzbLgk5DcTpuDU48O2qc1o/2Hvo2gt4nw0E/4dbbm4UNjm+Pw3BT8A8kj7kxsa90vOUxddPwM4LXCbSkJV1VesomfsQr+Qe8mtZI5ecMo3chSK9jONIy8C6ePUrQwZAdm6J95NVyghBk0pwxpgol2VejTuY2moczk7b1ji8NN1xv0KyXvpuZuDscm2P6sRGdsXxbn2EVhUO6GBObZBit4yWpZC6Lqw6SsNj2T3Gsvwr2s5zEZMBSNwrLL2SSX3kSxBFsNv29wPZhNJBX71fxbIMxklSe/q55zdf8LPgsuerplczyTczH3Bc8CC/lJOXcOY/Oj/33GK92QBM625UbVDLTSVLiOX5vrbzVXOOspSGMNnCKJ8mg7fw9RwC9YROosUj2FWx0qioPc6e8ZjaA1LZMtSEDNg9w6tC5dt4NxjdsjrY574517949qBQ8rsqgx2BNHG1D5zkHFY5Uw56U03b7aiNJ2KROmfPdaE8yApUkQ3fOXRL0sK9qKfe9kCbYCTqVnpuDeDKi/gTz1tlu6npVP4JB9B57rUr5yOsC5+dnw1bv3r0z/uhTWbV95RVXetJSNvWkzhxPuupKOsqmjOIpo33sLx/mnQ/rxZG+dfoZwXrxpCNNYbfbjQ3J9WG74zi2fDmWfkNa/q2FQaDz5BjKaaByl0O9vLguk4xAPMnQqW8sBNuke0ygI66ySieZ8bQL7WDhS5nFlwdTeRDst/AvjnzImziCtOVZvE9CMs+H/R1LmzvG51lWz+rCg4I250HFP9hVZm1uoSWOfGzWB8zjFh98UpbVs35rhw+/c+cj0CdsjgMNftOxBp/rda1ZI86HH8c52Ky5KDiua/Bw8uQJvtxLg6k++OB9dHht3HAvsiSznpRPnTPA0O+WoPecgNFUfQjKs+OAZJqkkjZwpWWd6exUXDcAG7A+wTbQx1pTN/LtePKubCt4dz5WfV2t9RG4Kre2px7F27AHbQl0vaWWXsOHLCDP8ud6SlIT/07PToePMF8lrxnjJ3O+eOzzPUC99Emqo2PH0HYFx1d+3wDLv7aszvz45OPHT+oRb0wfk2qTgnYvHeVQhlCQtjT0f9ZrqwV/sMxh4mjI31ofvPYxfq+yHWBrqKRVVSqkQkMPSaoKuVX503r6Ud4yj1v0ZnsnkA74m4ODaq0zxrq6ddWwKfwUNPzj85jio+Q1yZhj9VQ8zucOWywYnvDJ0t5d2oQ6mmDSfh+HXU3g2sdD+257wd5+UaZLX/EhD56/A3+tOvILScpnuqRtfsHfE5ck8I+cjp+AC558qXPtx36W3evFLZ2xRL4PJKlkhqvNyVzX0J/0lrGkry0I2vDSZ4/+ktTEnijAIk0TtElYF7QU20FJ72NQoT6qqpI5n1AuqpBrgi5Z6E5VyD6xH1inHoX9aBd/AbFrpgXvC46pMDEvwl4+yVdN4BZ8pToMpgp+atTZJu4AAuuPlydq9jXaoKN8RTrBc/EogtCgqY+YqJsYq0KGH/Hk3VSgqkwXsLzAUnc1ta9AJ9iCMuPa7h/YWjfBi+3qa4+9LnXTJZ6p9Jc0uWTMyktY2iw2lSc46aY7FsUOwqvVqnQKDmbetLVGkLCuIPxu4G1ZfH1sjgbNOhKJv/zyK9VaLw313r375WdfP8Tpe3OoM/GPrxq0fuLLP1Gf/9EfLb/v+ks//iX5qQvobg42dfPWLWivql8uHseXto5WY5VfF4N07CieOIJlcU1VkOkO59GRKYnFSlJuqjtklZY3Xgs98y6M3hubznXk2I5bbh2d4OdC3+DVqmMc8UoP3ZeOUse/IUDr8JxgOjQ05BRPsF5dnnJzUZVKZpzisZ3ke37sI40k6LQ9hSRVw/Ay6FBAVM3R3DOQ7lV41vK9uQXP4Ew9TizCPYtzTzq5QJFHnKVn8ox/68QTxEngi0r5TwKr8GZ/aC044j333O1yE4H56g35CpqMmYT5X4/bFmyexdur4+Rb61CV3FTSUd8bAwdA3R5z49ywz4lO290F+soMBNzrzaqSEJhcjPk0qPAgaIC2pOcc6lpr3OxeDFzt1TEMcrQPHaQBm3aThPWwgc8VwcjRoOma6cy/TntCXjdG0ySjPQmBwTHiTtjVboyRIDO4xbNnThP0RZ5Gfw85W+9zH/QnvQUcK5nxF33Iv2uxKsi6rSQlnvWCeKccaE9OnowATV6VSzmV0cDGdWaQbeA3r4U++BDHoMY+xWOb9CwLyms/AyR1Ka405de+jp/WkcU5rFqtN4M/+XENuSYXmqZr5lUa0lPnJ7zZkoZjWk7CJrwdPkgZ7KMvMhX0FfZxjp0by7CNXmYbsE5HfnbO2zYabJcH+fUwsttvh/0og3qx3nZ5AJ2b3bOL/dlIAAAQAElEQVQBCiSvwgqeDa68JBAs+40tS/8tt9DiHxAMHuM/jnjTckLAtccXHRLU+E0T+ivLfoTDdussW2/eGd/ga1yj8nHMwcHU8dWLqV9V5n/pLM8rfJ88d+xIsJ9gML7ZrMt25U2CLh/V+cVZrda9lF/9mC76TYJO2pg3aQvqx/k2pbV6Wz1r31elZnznLZntXT4Ke6exBKorCVAlP347lPaknK1hM/gF7UQ9Xr9+o3xsu0Cfp/jUPe2HvKW0Xp685W2s5QWSedwk1dGDY/gVs4JvV00hgcx75N+Wc7hlTgSDci8mBDyZXA8oHscSTllTvgF999332A8eIUeKX0419oaNcojRn2g/jy6DbC8AdvjWpIE3DZ8greIxhUIJ6lX9bwkQM2oCzQuwqpKUMipToozFWtU/TnXO4Uc9OIb0imfBNaU4xrUtadVbr45uLG/ZM7fcYnf8bpLqpOv1plrr8LmvllZVcEOb+Ht8U/Fof+ZNk7m9tVYCzZVk+PxQEEdwLOdxSbVz7f0AG0+QCdqO0eFN2zal+/hJMmhbl0i1hk84v/TlS73jJynLxSM99w7rnTvTq7C5HDuZaRpv20coDUWAzu/341j6Hw/Kyil9ZdTvLHJoh9aJm2SWpanjXY1nGr+H3pKMVDqN/IAKczFDcpkWD3tKEjI12pNUklH2l3MECtlQ71wWqfkMHhxjyFo+MjHR/ixfT1dAUT/3S1ErUeBZXyo/8WPbDPvaE7TviPtMF7iKPlj2sEEmySVvcyqNJGN8+U3mfDK3W1c8SUa/5Eo7+fKZqlLzIz0kmAv8TnLZryrJ0GPxJEsPCr/PT5K5n4RV+IK7MOai7hi17eZ3OhxOlnsCGBmxfgENxc3V8r1798r//EbD0SEalPoxC+v9zKvO6xbB1W/+1lfqH/3jf1z+4dk3v/nNar3XF774hfKv/3VEfs7VceVBo5Q/N2LpeYPlonQ8x3BB2W7ZVEhiUkgJu9NYXNPlYl3oin/9+nWc4kNubz4Yf/TjGHNwcc4N5Em99da36uDyO2t1/JvNeixiAzod2DmObM+Ce+ed71ZVhgPqOCRpL7pUF611HFpVp80/1lmt1lXgF8Y6XerU/B6jsyz7S956YYcxCkv9Hnn21JkWTxJ+VyUfT6ffw+iTGa+uPNYIsDVqzU9sBNKwwlRIbKmxSC6zyDeNsW3fYS8N52ofMZOMdttWzHUHxLnGLdoe+o6n49b5GGys0FMqdUDgAfuVtJKezs++ywZ8gDP0ds566Ykvnjp3bOmdcXvrzciKYGNzsB5B8Zq8dDbrzdiwktR6vWZjOp+BV8kXOOokyLiX1EjlX31rozpQ8+fitarja8eVZNiHY9lJnuyTpN555x2rRsBtH8eTVyuTjHG1TftYZz/pWxbXdJHrKn1xpSMs7QcHh6V8ttnPNumZWmeb5SQWn8LS33Fds8rpDb76PiQgFFEawgFzc8zBZocNblgXQmsZgdpHH31Y3/zmN5DpjGD+CTo+R78rDu8n4w+rdqwZAxvldQzHdUzlEizvsCHX+YY5tmy7elj4NhXkSR8hf8fYk7y5cSZh7BNuZa+zlk9FG3OYhDm6GHnHkqaNE+vw4uK8XOe9t2o9rOdtKecFwZx4C90kw+leI8A9IGCekOccmyke+fCjSdI2r+7kXUhBk2BJmzffguGwgxuATRh6Z10kqQv8yhFBo3jSFcYaaW0c7uTHYESeDsFjWILTdSUZ66yBZ502Kh/qWR3p3wTHe8IbSNuVb8ccOv56varGHPbeoLMf8h8y7zvmwnZx7bOUrRPEH/Jdjm/e8ZOYDL7MyLdgH6Ej746x+xhvGmO31pClD73LuzrfMX5VqreOTZ2Xj/3FFWxHfVQHOzMYbJXMY1M5fjpjSS8Jsk2jbr0Wt2MPO+zkxqVNrMfYh+j1MQege1wWnRLIr/DZa3yE4woSSJhPeDtj7pNW/oGg32RjX4PbJ09Oyq9/9a2se19aL0EdyLN9hIX3PXZkPpl5FMdxnK9GX+2saparI4/8FM+evUCeFnzbklQSWuefJKMsrmCtaZJqrQ3ZpSFYBnvUeTDcaOOobL/jV6W6/jlt6OkJBwjp1OVziL2YlQdBWtIURpnxzK/0wYz7TBcZ48XOgD5y7PX4V/MeuDf4AvFpLumaCsncd+HDVJB3U3EcM0klGX3tT5a5v6CugJT8nXJg2jKneyeiqlieVayJJBX4lZ59F10nAasGzcVPOZY48mveelMvDJZ6Pz8sLfdD68xL03xvrfz7I6FBX75sTzLGsa54xCUZfIsTCo6z2IX5JMPek4y+yZwWT5LRVzyhLp+FbhLmZFdpqb5q5aFbaD2DJtopnyRDf+YF+ycxO+qTjNQKxwmZVW+jrpPuiXv2E+PQkPCrtDOQ+ElSDX3U5UNx9LNPg68Jvy1Yb9n6JW/ZvHXyatlUfNOEsZjn/YhBpkE3oY6xJuqTOU8RPXgo2NNtsjhAvsSzkMy4SQa/SZ72GTfaTuAnYensxAsaiqCRX4XOYrevE6uBujC8DTPvBuoitM3UheLismw/24vHwPZf/It/Uae82ve223HEUQjz3oT71/Mvv/zyWNh+/VBaHw5VBySv4nZ4gdyzHxSFNRTaq6qMfyuc5eOHj6pwaMXz+NGjunfvLsbW6tVXX6lXXnm5nJQLNtwVjuDTr3+63n//vbFhK9ft27cG/kcffcT4azaiHQt1V9/5zjuVOEYbSpanBRgGnO3YIHXs/vFOqjFmh72pahjVRH7/PSAv06Uhme7YlBawzKD8BBrPfiblprikZL8HJ/l4H3E+DqkJHQ2A3lVaV/GCodcgpRxzi78zV5oFaIMGBKklr7zIVNTdunlr1Bn4rpi/gJ20oRLn3rzOyrnYw88FAc8hG+CKeXTT1wE7Fx7AnKe7d+9AfV/+BwxpbWzKBwSEezYiRT5kE7DPDkeqzezRp98v7Ljy01urCVwDNoP9Di87cPY4Avsn6AW+1Yc0zy+D+EQKU2nj2om0xTEoMU2C3dwbNqOdWncVpGWZg3vZVxj6oJ/4vbVhaxO8oaIauLQtecvm1Rfs0V6VtHGIVMcX59vyURfiqtPW+uBXndgmD41xhLm9jfVmm3p3TZuK562xODv06JrYbNa8IXpYX//679a7736Xg+v7HChO0f8Zdr8ewav97C89eTgnmHT9FnLcun27PvOZz5YfydqwqfumqMHfEwIVwYDn0aPH0Lugu3NQJT/nl5uwcq1Yrw3+DWxby9AXyGOdOScTNtd7G+t7TUBpWX1usKUNZW1hy7qn67hxK+ytt1an3Pxf40DhfJwQVByw2W+xwwlFbwi8LDdkaOAKbsyH4B8cHVZ6qyenJ7wmndDDhnlhnTOH9tHmL9QBPug2b/AMnL2t9n/ABLEC82Mc8BsFfmpiQ7DdDfjmjVvVWkcn56KX+t0PGfvwN/K3hj915EHTsvO1w57NQx6e1iRTqTvrGwP1zvpjFZm37uzstKiuA+ZY2KCrYhx1F5haU/ZwsqG9tUZPNiMMubOeIT5sPkk5945rvXhJILOrSVqAdNbwe4zuNuhY/DP2hEITe+Zih61N6HzHQcWb1kb/JIN3adqmrIK4SSrBDrZ73jpclGtgb6DIBDEcOtoN3jpBY2t95A/xLYf4iA02aF3S0OuELSFTpea6lI95Yb3e1AEHW9Nkwd9VyFelOnqQ/6mePYhBIYP2nC/0oG3MgBLpmVJWwfIBPD3B/pRtj00I6ki5G3oXkhQ/1VoYt30sFc++SZ7qzHm3X41nAr/xNm87xnUuYIofeILJRNoZOMmct7/rzbRSpf05juUNcyht6WyYV5qZg/OSB21HW3cNu6bch59wy3/BetbvnxHsPnr4kHk7Y2/9ztwHHvQX0pdG8STaauCRsbERUMhPpW7EcXwqRn/r7GvqGNqJqbyK67zbrk53+HvxGILuV2euKlESUoaeMKTJQWt+HE9IMvBsO+bw7z5gvReSzqG6kf4eW7Znu8QvJnoaNPf0r6dgvSCN3lqZ6gN6a9VbY31mQPEkKW0uSX2/Jwl0Z5CmMI85fUzWJHRHdhP4SkaGuuVnKmvQPhXT94DogvQXsLwAHZ7+JIFWnpavZib0exVAhM9ZP9Kl6yhPV/RmvjXpTWW7eJ+EBM6h7ViNvCmECjIjm1y2i4PPECfFP+oDhjDZRv6TP9YLY45Zq5jKM5RJQ6Wy6LwQWRA1xB1Ofg+MFDwJzfU7NsgXhsO/e/cuDmxbGqtGvMWQ/ONB/6Lfr9XyKwPPcNwnbF7wywLYlumEdF/5ym9y+r87Xtm5YM/Y9FwMj9iIpDfB1wX0Xnrp5XrxxZeY+uI1n4pMTfAjzyqjwBtSSRiY6GOdOI8ePBj8aei94VR4PeZCuHnrJvyfld+S4GseT54uiE996rWxaJ9w+6PxuqFb/zu/8zvDWRUToIP1f1JLMuRWJzoX8eXZ1LqqsEA6N35P6LtmMayqqKvLR9wF1Lv5JTW/gLTM280Flyg5ZoTc1i9gu5DM7ea/H1zFn/ML1sf7zW0fX4zWqVuBWaCj81FPpVooTMxvXT7OUWLLhD4KwFG0WXdJuPV8wq3nfWxjj476aNcWPrpzp95++9vjf6zzK/cMrv1j22/x1uHtt9/Cdu6U/5nK5Dhs9FvewOwIKtDMmMMJ/ahP52bHpt3Ac272OFU3d/HEMVg2wJkd8LZW2MmazdIgR9xF52sCjBlnh02xkRN8SU8bQQz4DsGmgeYGORqB9t1ab9ZjQ2foSoKM9p3Xiza+xR4dp8ZanKC7LXUr3T08y98C0jCvTMpjWbDOVN6qwk36d+GlVdLGeNq+gYHtrfVqyGcfx06YRfTUlfcyXbNJuiG6DoWTk5Nx8Fzyrgf7S9d143/041stP4J1jzdcZwRLC48dnR1x878+2JRB6IrN+JzX048JqM/QX2u9DghaTDsB0JSUB+t73CpuWcd9ta6k1RY/BHusoxXqmSrJWHvFc8AbKJKxnp3XCdtbrTo4NQJLywaGN29cr2tsgg3bg8hoOybI0x+Yuilu1vBZYQ6qHj54WGvG9w80DX46fOyYk2TWWZJqrUFqGnwteXGUv3hMLW+ZZ4pP8dWRetbfJcGW7w462tIGm7Gf9izNztxYdh6cFw8hCTxCcHvJjzeoFMvgIU25N9VaShqOrw6SuY9j7lgnflNMlbqsgSeOffa0rdcraG3q4GBT15g/9XN8fFgb6jeb1agXR5LytoMPYWKSklSSku/VajXysxytxnpKMex+0Arj7+lrVW8wTn8POJZRCHjwB3qD3gEHaGlSHHa9g0/pOobprOMwXhOW7qAzylTIuJvrqGm912q9rg5/DbtL61WBP/BMfQOz1eYq1VfrEsf6U26yLwjkbXNv0o4fECAKXhzBfq3Al5dUVZLyX40n8L0v91TxEB1+GNACEHFIp8u9LSAo9x45d/i2wq57SwkNujVwkQl/Js6W/bNBRBCn5m08AQAAEABJREFUwN9hd9KbwDlnH7ZuzdqwvUHDdIMe6EbAfQHvqwEd/STWFnvuHr53dQ4P+l/9sm9JGvPVoTVsDPoXjJ+kDKD1FdqZcMJhQZ+h7cpPkrLvHjnHW2J0esobBC+k7ty5y1q4x9reYisTsK/ValVFHzRVYcypUntlnwoN2eR8p5IMusWTZOQndLCHt0qN8g5bc1zHb51+0NvBx5gv+tTlM0HfbBKTShtJLfVLOtdWSVO4wKe5Tm1v0F6jW3Vwhk8U1/HZqoZMvWWkYYjeG/le5oUaktWY6957rVqvTtqgKRSPY5AMnmwzv0ASaH0v2LcxrgDKgj5oTOgqtFmfZLQlGXTmgr9R+uCNVEEAuoBTFepBL3kP+rNsW+cXP9XAoLFa6wPK8r6q2PuSVgk96EfN4Me0UlCdKhBIUklG9ff71Vob/aZLGs6HsJSXdOmbSEsoLu1TqeXJnJ9SbeDAAzQn+Kzf57lKH15a8espOv1HfjCEwVmwg2C+GNJhU/RLHwtOY/GGS5xTTqJvv/12RSGrRup/OvDtb397BB03CGh/4Rd+of7wH/7D9cUvfmEEtp/97GfqjTc+WxfcDh5xC6SR+3WA8nVKnZ9zfP/DD0vn5Vf9vQV9N5QjXtvqFPyKuCQlz4J84A1qzwa+ZdFat8fBBMP0f8A7xEF7gp4wJDfVV155pejOZnEwbsn+wB/4yfF9u9/+ztv1y7/878cG/ISDwaNHD9m8z8sN+B4BhF8j9ohbtoPNQX344Uf12mufKunpCASdyYRClUNw0akr5asrjzjfD+R7qV/QLS/5JOXEJ8wIUDy2L0Dx6Y91FpbU/Cdhbsuohu1hpKPw+/ySR2FClwImWJcUarq0n2fdJ7IzhOUi3grHvF6vamLAc24zvvnmmwTTb9fXfvfrpfP2bcejx49G3Zu0eXv9jW++WX693g/98A/jjOgLVX+SjHICZWCzWVfndZe05VHn1tKqtzY+PuJc9BZ0WOV3M18j6HJz2uIcGzhQIbCCPnI4d8p2QODlH6edsUlJt9kfWONAO/Z1hgN9+PBBMTxjHLKZX4zP+dv2GDl6b6yZ7WiXJ21BkBfBvGMJ5k9PTqGxhec+NmT7iGfq+Khx6M48KoRuA48NiaCgw88G2/xddGnbjDOBk5Jf29R5spQ3w361YW+ABW04URNV3jK5ae7ZnB5yYL1x/XodEChb53p6zI2UfTy0Pvf8c3Xt+rXy4zRr5mHFHPuNLX6kwo9ryZugnNeuXRsHKw/p1in3Iw7XxaOcQmutVujY1L/jUJajo6MSX1mKZ8FLUq0H/F5n56dDP+f4EcfWPzme/W/hi557/nYdHmyGDayxRfOrjpOvGnXahG88VuhSe/aPbZVfuR3P+TY4SBo9qhIsG2Uvc9TgW33qD6yTV/W+5dAgDw8Jyo7xY+fcbNv+wQcfcDB6hzcCH5T/Y+0JfkcaK3izvXiSlHVbfNopAYmBQeu9GjjW6RuTDF7ksXzYANV1kuHP5EOebJIP+5lP0NtqNfTqGMq9I7BDKgKv8+Gju/bOWGvGlC91PV2uf7ozbg1fvN1dVNqcn9CJ9FtrJTjeh/h0/zZCG/bwIvTW0XsruC/rTffYsrDD7oa8pEkkN9aG9Dw4GXibdywhyWgXscPr0qZOBOvP8Dnm1cV6vaHKPgSrU1UCH4D1va+gtUOuCbvaVEdH6rn3da1WM7TWsbUaQO+Sn+JprbHmiSDYqHm1QTvE+aEJZH8jyygH2clXVTKnHb5XjJVk7D3XOOT03uDlouxsUHuODK5NP16knho8qzvzO+2MgCAVaLfqrdcaejPNKsjC25aD85ORSku+bVeH2ozgfAm2a/Pqzbz/yY2H51PW12MCaHEesnadW23Zff+b3/zmuBzx22wMss+w2TO/3eXxyVj3pxzcL5BhAPu1PMu/cgivvvIqPK/R/R7b3ZRBdfGcgbvFNpyH3UjRcQU5e3XmK0nJu/NbPIs86qzRps2owxPGV179lzgFja16w2aXsepjz5gsaqZKMoDCPK9kdtin46of6Up/g590zenX/F9qk2A3q1p468xZa61WvVUjFTpzXzzmE8ZRKZRZymPMpT1hdcLrzDsSkbfNsn0FOvATej/7maA31i/jJXObfeRpcj3Tflk9OiV5SmNijCSD1yQ1nqkql/8adY47UvKpqkbbVYh1oQZorVdIq6wV6nueZK5PUgnQUq3TnzRApUowP2Rbr5DA3PeCeLA7zxm0Sqgq5xvRyFVFjtNqfkL5MkfHMQcU1UM5ivr6PiBZoSUBHVSoDwWzKMGvCZvdkx+ttC0pnIFMF+r4XR2D3hOImNeYTL/BwvImRYOTEb+f+JVXXy0X6KiDWFv1Muh+8aUX6+WXX6pXX3l5BN4/+IM/wG31CwStr9V6s6neO2JItdh8PmTjvMDhXNRXv/q1+u473x3OLAmO4qTkQ8MOKnHchgHZv7dWDefyDgG6lAzW5GN2KJ0T8526R+As2F8n8ZnPvF4/93M/V0nGq6uf/dk/WP7nPf7x3poJfJsbVGUUv/cV45/C1/mg4yJznDWBgal8yYf18iW4+Gwzv8BSFl+wfqlb8ks5SSkfDPKT+n7P0ueT6VXcpW2uW+ikQsUAxklSyQxUjx/7LWBFksGPPPXeBn6NmcMqSZOUj32UTbBsqi6+/e236979e8P5fMAG7GFGB/3R3TvcaD4qdSkYVPjHso0xvvKVr9S7775bvXdu2w7H/Duv0twShKhvbdI5SlLnOPibN24M5+t/btNbq95a3ePW5Gd+6qfLtx3eFHgoW2Of8m9feTbYOiYQPyPAvnvHQ9WrjLdThCGrOPLRCezTMuxSXi649TGwlI5OtjGeB7ZCHadnJ9BgoUElSSWzw5R/6QlJyj7XCEalkaR8GmlvbfRJrJvBtbtn3brxVIXNc1fybdklKw31Ujzmb926xXp7cbyRkk91nKSSlPLYd2xAbGRugAcE7q4bN1Df6nzjG98Yc+D/AHmPt1nKf0JwKLz44gv1HAF3WsZbqtb7oOn4pxxIGGTMm/JZ51y5cRtIbw4P6t6D+2WbfIirPrQmeRSK55SDPclTPVqv3q2T3gmbKNcT5VsqA9cjDvKbzZoNew3KBNmpDo82dXztCBvDMaPAPTde00j3pY4c37WuTSq7tmWdGylECHq2Qy71O/FLnvf4xOSZHsW3X1UYezPwldmv9jNQ93O8b731dqnj4jlE/nOCF+2tLtePtJMMWaUvvQlcae/hl2x5KaH86sGyYD/Hkl/lSZgPDpP2V0fiGnz03nDv2uMEf62YNvSf6mToUlsCZ/kZ+kFH9p8Yd0cgbpupbfLb6NNaG/qT1x3Bh/jmkzDOVL6RKh7fghxxaFraO3ZC9VinScq+Scp65dgSBG1Z3x4C5d05sb+26jwpk3KK73jCxLwsYLmYhwR50e0eMFgUvIyZKjTbxtisJX6w312dYLNPsLfHvH15yAWL4N8dPXj4iEuBR7yJOxlwRgB4iq9xzRUPQw95TQvaqGyUiydhrJGq71TgSb2hoRL26NZUuNAeTk+qIKBOXJd+fGCNvgye9VmCwdqKut5aWW/ePtIynbDNHfPvR5DOLult2NOOWRv6tg/ef4+5ea/8Q9kHrMHHXBCcsKad+4vtOfa3K5ioMMfq2Es2eb7DG8eHBNmzfqusSwJuoZcnpY9495136zG622MPgv2TlLzon3fM6+CPdLnwuIbvc949lJ4yB8590SfIp46FLf7Jcfd+NKgy/rXWS1z7Sld6guOqE3XToNHRlX3PoC2ufSYmXbqD+ctfi/1cFkdi3ch84tdSv9Bfmv07nX/8j/8xly83Bm+Oa1vCDGMg4lu2v20JslyC9UlMyvZkziepJKM+mVPXhRVJRluYq/oEJBFltJuR5gyuCIJT7Ex+kgycJS/ugKmob1VF+yV4MGqtMxRQrZJWVam6hFwpI24FnJ5eSQYUjzyQjJ8k35Mm1AFh7uhUAqx8LN1DvPVeprZ9P5ilXGih/7r6BLIz75Aq58LW+AsIciinvSb0VPgQU8G8YH6BplHtMHphiwPTuASJa2wSTBbydKfBQfcY4tyeagh8wobmpq2hvv/++yPQ2OKM15tNGdj6v4250HSI4tjHVEY0eJ3jHgeQpLx58vWzn8t+zCnZP5o6wXGFCTzm9ucOgdE7BNn/6T/9p/rKb35lOOTr1Ot0zrwBxIkklzzD7ynO8TsE2d6YCY6zOGRP3eYn8M45VZ/gUB5yI3nn7kfjRulnf/Znh6O3j6CehDff/CYBiv+F8cQB4pxbsUNO5w8GrrK5CUgzyeCveJJUZ/K3OJF7vApnyLFgikfcBSiOn6X8ydRG60z/t4L9FrBvcqmn+mRq638ZGv2VdwHlm/MpmiAwkS75Z/YjD3vsQ+fmDag3nwbQdwis3Xjv3btXxyOwPRv2pW1d4wZV/CPqn3/hhfrdr3+dNwkfDjy/99qN0rHXm80IZhxDe5tYCNqG8wZDdXRwyJydjX4TduwbDe3zZ37mZ+oWt5x7+NqxwTE53A5vBy3H3bFO3FRu37pd333nHezj+tMFqG3MwUrH9jfcZh+NufZ1/BGv2HtvdZ9Na7XqY2x50ulLM1XcZPQBSSjNP4111Vsr1nAdIFOSMZ59JozHMYWreXtaTlr1thrOXJ6XwOPifFut9UseJvKtVutVtd4YZhr2q5N2PbrB9d7Lz0ra/4L1ccZaco2pw0OCbj9b7H9yY/rGG2/U87efK/uoL/lo8O8BY7yZYBM2vXf//nhz5Dg71vyC95DbXfGdM32IYwpT1ZC7WqqjvyQV6K44yMqnfUCpJGOuHH+pk5Y62hzMbzeOCagNvCeuFs8JXPbMM93KwPaIQCNJWb+j/oCbbudPP3WCf9M/DFrMhXl5W8NDkmqtD93ZrjxJhh6KR10s9fbrHMwPeKumHzB9RKC2J1Bwk5JmMsuRpDr6b8gqzeIxLz/SVHdU1Za+jx4/GZcQBu2OtdDZYbPiJCnr7K8/tN6yvm+lTluqdexr2pX6MU+XKqxivV6h1/Xo33urBj9CaHOtiDNwueaxPLHeLK+gK55yypNz5Zjyb96PFvk1hmt0qF6EJGOu7WNfGBjzKs7B5rAgXbad8wZAH2u79JTpHPucx2d2L+3qiADeMSfWi7gJtpNmdtDVjizY7nhCh28a4WMqu23ZF88ZT92esg/5McgHDx4OG/bjDcIpwbV44gf6e/yKqeUt/n7OT9DcQ3N6Con8pNpIWyWUa34maOwZu0jXK/SP3dxl79sjW2+tvAk+Izg0iAxz0Zt9J3wWc4iiDCbFOWVPcw0/xP8I9/Cxdw2KeSt1hzexH33wYb315rfqt9hL3U/dEy/QZQJVBHA8ZVDP59Sf4gMEx75ANoNrGK++Wo2A2np1rhS+7XKuX3rxxfr0pz49LtD0Rzdv3hpvhm+TPv/c8+Mg7GHYNv8m67XXXiv9yWc/+9kyHkb4HhUAABAASURBVLD+Opck3fUA7JHPOQt6aOilA6112GjVqLPs39gc4KNMW+Z6+dImDljbvbc6YB06rrTk01RZV+hb/quC+qcxX3XlEU9QN1eqqzH2Aiv04ToTtF/x76D3f/Nv/g3+xred29E1SSUZefuaEVdIUh15kwwc24VkLifPUusXUJYk9cknyaCTkGovQoq6GRrl1tVVhixJaPs41JUnsa1Rk6egrpNWEXiLA7VaIJRxvSVM+K02+qfsUzzKTPL0J5HuXExSSUYhydO8FUs/04Q5Y4201sa8JSnzQvLxfsUzFfgTme/z4xqU5gKiyOuQB/qWFxDnat7yAs1FutcZs6AmmNMoNB4RRicYwKYHw0ud6VVIMpyfAZKLUUM9OjqG/TY2dP9A0om/641X78NwXLBJ6gkbhJuYTtMF6mZrfw0yyfgIhwpyYbso3BiOOeG6yfhxjt/56u/Ur/7Kf6pf+ZVfGTdr8q5MOpb7BGtvvvlmvQncY+ytzhKHaJCwYSHd/ehOuQDkTx4KZ+X4bhAXF+fcUjxA7n39V//VHy0PCcpgUOaivyCY11nIG6obC9YDhTqwLsmY3E/qKWnoagfthw5XPuJ8Mr1aZ165BPML2Of3guTjBvX798klmSW9LJKMGgT8/v2n0pn3lmI4sDEWfifh97OfCQOaoKHANjXwW2v0CfZxWi/xVkPZ1J9ORT3fvHlznPqddwM1P5Otjdy6davE1T5sU986tBNuZs7YBLbY8gW3yI6uM77Gq1ZtuvWMfs6z9O2XBP5bvffud+tf/+t/PYJ223XEzu8E39rbEQHYNWzOvH3/6B/9o/W5Nz43NroJuRx/s1k7JDAxv9vaE7C8+NILY5612wnPcsKGl2QE4crQWQtRZQvQu9FOMv9AWz583Sq+4M2PduwasW0CJ5n1bV6YO9fQ75aN2kDAIIGap4e+J9zKidt6x+qLG7stgdo56cXo5/rcsoluCIKOCFaODg/Hxvjcc8+NA4rrwDlS9kTd7sr/YVCavhVwXan3JEMfru0TglUPzvK9h2/BcfxImPpVH48fPybQPefQep+1p2LgGhrqXT0Wj7e2JGUfx3FMD2WC/IjnfLQW1uUGeaoecyu3Xq/GH2wWEj958njUH7jhgrcnsNZvCB6Atqx/YYctBXwPGI85KMAUNoPO8JXafpLhz5TV+RHUW/HIl/XKqMzWL2C9a+AJFwnWqRv1uUbfSz9x1Jvl5Nkci2/fA4IE1Dj0tecmz77q0DaGHz97Do3Ka5vzaCqOuhPWmxW2uq9ZX63UWe8NmVqt1p3Dw3boKclcp71AUznLZxiwGecKoDyxbqwRlGGCSfFNrVPW1WpVfhuVPOlz1ZF1zrM44iZh/B3jdvhqqH5eW+IKewLQuwSN93kTJg1vX/UhH3zw/lh36qnDb8IMwoN0q+a8fR1D2DOXH4eJYHWP3e4YtzP+akDoa39xJddaJ0DolchbYSWpUUd9VUYf8Vx7vYkzDRkmxgO5JviXZtIqiQQ844z6PUFI0bnRz/HW6Mu5k191KrJ1SAOfFwT9J8O277LP+Ufhvul77713x630fQ62vkXTlnbY+Rlv5U7wReal5xjOg2v6J7/85TEv2pZB8glrVlDf4jo/+k79gAGqfbQjffgbb8xBsfR2+OEte6R0X3j++fJjla+++hqXUy+ybq+Py47rx9dZn4d1dHiET7lG8OlbpTViT6XMjtdbYy52Y59W/qCrdqnfom1Cb6Ec84VWUOMe5YY13ahTDnleQB8uT9YnGWv5kHVk+0w/7ElnldCGziH59Ed+LJguYDmJyeB7ZPiVpBy/eMTt2KH2rVzaKtVP28WzPQk200e95QWSDH6SmSfrE2Ye+5B2XXmklWTQqStP8oxGcjVflTZDY48c+VBOno6ZPMvX93nkQbjaFApXoUFDQElM0lQTa2Dpk4g5qkevwIRtvz8wy/gZceg0fswvoJ6ttGyapJKPg/XPIGQFEn6SOS/PrVLJDFXofS+vyID+6/JxnKtwWV1LXTOTLERqGPjCZJKnZevE/SQkz3BWq/Wgr+G66Vnwr3c99WoAflbbDcfNRXr4ZNgOznSPs9gOA5f+Gad028XT+D3dutgfcAI3NdB1oV8QOKNrbhZv4Fgf1f/6v/5/65//838xPlbyJif0X/7l/1B+PvXe3ftVUxhjNz7isVlv6iE3Et5M6EBOcTyemuVtzWasg3bD1Vk84nZbfvwcuZ8Vc3MQz2BfXvGVQ5ln3I699957bFgbxjgp5a2aRltvbaQDHwPb4UR1vs5TUFLQQj2FqiVL70pSPv5eAGJl3tS2jwENCb8uKx1TuCzSBaoMbN2ApWGm+LS0ZMRZ8t8vTVIaI4RrLB7kc+7qcozikYZAduil43QWOOF25JBAdssGYODsbbVzfJ3ba/XphqFj2nCL6P9WZ5sHpN563bxxczhnN5L333t/2KoOdMIoZh5qtDsXW3S+Jeg0/4gg6/Of//y4fZng8/XXX6+f+emfLtMtweVP/MRPYCvb4dwtO770pH2Obf7Pf/fv1h//7/67un7tOjzcGE7Ndmlp9+v1egS04j8mcFzhsJ3vLePvMZgb8G25u17QX5JKZlBHV0Ga9unoTLpXQR0oz4q23q7a2FRbNrodMp9yA3f//gPeKt2pC26zD7jNN/BWjww51pzrTDhlLrRtx3RNyLu39K6N1nsdEnCvDza1JdBKb9XXfYzjnAkr5G7wsUWHO8ZXDvPCHruwbmJulGEDrvbipq2eXGPWi+u4bojW2WZAYf0Zskjfj/EcYA9n8PshN3IP7j9ksz4eMI8xOfSwNce1jzIoS0uhh7PyNflCu6WVn29dbpa1PYMHacmTtmdZniQsX9ad4X/2zCeTVzvkS1KOJa/Foy7Vs6kyCea9AbzLJYDzo97d+PVDE7boGNIwtdzRe5KSpjiWbTOVj4ZA4h9zU2+gfnx8VCtuZPeX/Khf8bVB+5haFpxvDy3+DUQS/PCOZTvrzrnZM88d+vZDHMQMUIMX2+gy8B1re2nbKezi8naxCppbg3hsBpvQDz/mYkUd2Kd41utV9VXKtz5GmSenT2q7u6jWw6HvvPqq1cHhZqTqgy5V+PIwjmsNlXHQuGAtn+B3T8mfl7y4vs64VFnAOvVtaptzO8kfdrrwIv0dfuiCQ9aO+glbPcevM2AJW2TQhiYGTTJkb63RRit10nGvM7W/qY32S2Z8+07QpcToU/mPpqJQgZR6FSDOz358Lt4b6RMCY9MVa+4xh8ZxUAT//v17I5j+6KMP6wE31r6B2SFDcbDv6DBsspvNqo7wsX506saN6+xR67Jd1hvzq4xn7IGzbPt6jwBdurd4u/eZ1+db6JdeeqkMmG9x0eH60H5cAxNySxuCw5dYv8L+5LX3VhM2dEAg6xq+IPAWWoNxOpin+7C7RUfr9bpW+Ms99nuGrxUSbIG+2v+OeTEVf8/a213syr16T70gTdv8VhpxBYaqJLWMWzzzuHv67uoMv+K4W2zY+mEz2EDr8In+ylmyYfTb85sfbHDah0wGbTLjR304f4L5hqzSdg+xvEcuEU0F+bM+mekkqQb01kqdmRfqcnzpNebVtVKpsefZX6grj3jWJfmY3MVjvZccAsWnP9YvIG/C08bLTMKgl/lnyTSy9h2Z7/MredZPvGnaI9JUyVw/fbIPFdOlzDZNzLXlq1DFKgJnqSse8ySD9pIudZaTy/Eu6SeWKTDHtn8S1GOSSp7BxNrac5Hm3H0Sf4Kfpc68OhRGoG0HwQobBctbHMtehUDYzsmzwZI5L3/kSnjt1VdxDBdlX/EnGrcsgC2L7Xx7Pm6VHMNXzkebg5pwwuvVplZ9XYecao+4BV+vN+PEq4AuUFMX24aNVYOV7gNO6C6qN7hVFLbc5jz//IuVdOgcV4dma6vqbV1PHp3Uk8fAk1Mc0aN66YWXK9VZXBd1+/ZzOJ0DnNBR+bly6Su7452dng9b3kDrAoe9Wa2HXDqaQwKOe2yUTzjtr1ar2qNc677+jW9wK3hW1hV6S/GQKoNyUxo/ynIfGVxIKRYzHO0Jihy79V6t90oLdHrJBNmaoFNAp7BKKhgeA7PB42jQc1HfcHCdvkLxOKZ+IuSTlPVCYxEnKccon6Ra7xXqNTnlMV3KpsWzYy6lOSEvRX4CS3u4bwMK51N0tJSEee3VSFsjhXaBZdcJHGk4js7/4PCgdEQH3Jp6mFJ/6vkE/epU/aPT0Y7D/qk/8AfKg9crL7/KhrovN00do0HGhBMLDDiPrWVsvJ967dNsvts6IMA8ZdN8hVsV9f/8iy+U34yh/dy6dbv+yT/5J+O2xfH8yJIbi/WOVfAtP2403uJ86UtfKj+25H8m8gOf+4G6fnytVm1Vr/Nq9Bd/8b+tX/zFX6zDg6Pq1HX0qp117GeLIz89Oa979wgMj66Vumi9w/FUrbfyWbHRmMrjREa+D9BLa3P7IYGUanYukpREzE/YRkNmasoxk14n2PD2Yl+PWQPr1QH2O6GvXR1Cz89Pi9fpox1eOz6uA9bYdQ4PWzbqLXN97ca1uuVnrHHsR7wZcFzr/R78UHfGZiS/jr/HHnfYsGlar0ROYI85OWI8b8c2yLbutMFrgIPNevYX+Bk3SOe7p5U34qfcuG9W65FvlXrnO9+p3/6t36qv/c5X51fc//k3681vvFnf+N2vjyDLsbfQaUGfKFY+rDN9zGHH9aZ9HOB3NmtuuaF5in2dMI4HkUePHldrjL1aYTcnBHm7an3F+tqzzCbmqGq1XlO/ZY2f113Wr4dEfUC7lHePrI+5oe7IqDwraBWP+p7gqfWO/i+4eXxU9+7dr2+++WZ98MEHw/av8cZkg/7taz9lMZDUF5mX3u3bt8uy9Ax2VutVrTerun7juFYEpBPOf71eoY8n9eTkMSMXa2RHGm48T4dcztUKvpY0CT5wM94gGPTvmcczDjBBP84FnUuefIvSqBtytFRDV+MShcNbUS9MBB7r9aaqGrZ0VIXBuD5PCWQQvw5Yv9O+sMP94AUE+DvH/x4wRqBZtSaQVA7bDOD8SI/jK7e+oXjkf4+u9es79pA9/j+MyTaDHjbQWbEsMtZ9Ub9eHzD20ajrzOkEv9thq/uhF2lLT1DPqKRapycw1Q4buChTQb4mhFigcLDmR5+hl9SW9dNXnfV3MvLXrl+DXoMHeYOvizPs6LwuxoGiqq9bnV+copeL2hysC0aZj3vjD7S3rLEL/JbpmrndACBU760MkBGvVuhsO2ihhR5soldfhfrU8bUDyo3xJ2TYYstb0t1Iz85PwOmlDNpRo2+AHfzfvHmDeTmqDTbpunG/3eETtqyxJMOHrDfrOuAQpB105D1gfk9YU+Ku1+vxLTK7S1rnBM2F3pw7A3r/FmMPJzWgqmFPE0ayY4wLgmpT6U1VFdrsVzzyI+6e+Vu1XhNzvyPYvji7qD22wHRQt2eGpzG+/eTFPtK3v2XHsGwk1GSQAAAQAElEQVTesbS1Spjrqg8/ulet9/JvaC6IWwKP4nTqJoxMvuCY+TyCoyrpSF9IUo7pOA170LbMC+JJYxnbztKStny0Cjawq2ROxRfH9qcpa9zDU2eeXCdJbBqQzHlpffjhh2Pu5MU5W2gkSlNl3Z41dMi+uLvYDj/b02oBecFIaknV62a11lQGrrp3tD36kM89c7tn/hZAiGq9o889ZKYBzqVQdoSPtKrVZlUMUhQH7LAX9RYkcsw9e2arDJ3usI0i3zt+mXlvjflnTA+Y8rHCBh89elh+s51f1eyhc4MdHmKXE7IyUbWHxg6aytkYeIL/xuCtMQqDJqkkzHgV7os1uq1qGfPivO0Gf/QEf0LmifET8EnNd2QuniWfZNBrexgQdjBgIzijwXQuD9XAI8oCd8GzbeknR1uMvaXXIQGGbTK10LD80UcfjU3CV1uNwS8IXgdTkIdHUGdmpX9+fj5wNVLzbkIGOBqHfZZxDb68ITnnZmmq1D1u7nZsFHfu3K3vfvc9Tvp3a095w+bqRrrB4R4S0H/wwYdsbo/q/r0H5VcTPWIjNqCaN5r9MFAVbwCXpAxEfvu3f7usc4PbbDYswtPyhn5fUzkR8uZGII7yJhn4SWp5kllG25UtmSdQmWfYjwmd87vaXs7J5BgQSTIMPeQLuZgUcyRgoETpLhD0MYA+A4lftpHQFXxoWp7As27kL2ks5T3zfbV+yS/tluuyf/GMMjTst4B1wh5+TRfYQ1s5z9lIVut1HRCMnTPvr3JYS1KnbPYvvfxS/cE/+AdHYGIgrfPQka9YaL31eo6D0gGLyLcbL774Io7vYHzU6MUXnh/2o/N0PJ2yY3304Z2SvoHyW2+9VTdv3SrH/mlus/93BMcGPb/0S7+Eo/2wfuqnfqq82f7Sl358fH5Q5yVPjmcApO055+dsIO+8806Z/9a33qr/6f/yPw18P3uaZNiAbR2e1fWjR49qvd7Ulo0iyDAVD3g79KGTct0MniknqRJqTjfY3X7osZjzqpZWPuGXa0rHRJa2QbW0xVOCnNvoSTDo2UN3i6PRVjeb9dDTE24ZJ+gesTZ22JzzcMh8dJzGGTddUvMPFA+ODmrDxrrF2ZwxV26wu/12BJ4Fn2nw04J97ctxHF8a0lytVhx4H1dvrfwmFcf0zYT6OOLgeuPGjXJe1av69I8snQ/5/N3f/d2xLnSas6Pc1q2bN8t5uE3w6bq9c2f+GJjjOLZ61OfM83WtHGPW3752BAsTepAv32qpb/GqUtYVjzSugrIkGXJt0dEeJ7vFSe+0d9aS+Yajb70NHPk4wzaSDFuW1mq9qvXBhmuLaYBz8977H5SfR5d/P562hTdtLXFWa9BSD/ZPMnyT/Ip3wdo54aaTamxqNXCdu/3YjDPs4IKgJYEWu4Y8OR+wjIRV0hB/py2mof/1oH+wOSxxC33MUKM8LR2roL3ndzHumjxlitrMARu3aM6jf+B5yjoW1KvjmDoPzocENhv77wkaT6GzrwP0s0KPe3WLnu9zoLlz56Myld+G/dgvSSlLa70KPntfweMaRlIt1CEvudoZfFWrMw6d8hXkXK83A/ceh51T1scWnScpZRaU0zrBsroXeu/VGH9Jrbtg71GGrR8xQs0wwCHiyZBDGQQ3/AvmasJmAo772U0C2c5aOSeIvnfv7jiAnTNXzvVHdz8qnw3rPYy3wj/Kh3Xq7wI815/r0nJnbV3jDaB/p3Kdw7GB/dHxYR1wgdF6K6Gj02JsQds9OT2pLetYnB1rwTGk6QXDCcGyc7mjXR1g3tUCHcC8clsv2GePYq2bSNWNvGrD1klLvrt8IIv5REamashvWbCvYJ+rZXUgLWWwnSFqtVpjdxv6t+q9AyvynW7QBUE86QhUljIPqKoEnFqA2QKf35cBGEFVNebvtJJWSaoBxTP3UOMzTBVUcVk7aIBEzcQcjxzpRH1rDbsGGzqW1ZnpjDOZDEhSScZ4KR760rF6ax8D6YEmwsAn831/HGPH+rExyffgJqmZFnIwlvh1+Sz55ONt1qtTwXyS0SPJU/rWW2kqXjK3Jc/S0Y6utDt1P2F/+mT5ne1uV+ppmXvp6Euda/valmT4VfParO1+nv/v//2/X3/8j//x+jN/5s/Uj//4jw++3Gv2BubpDAcfpVxVvTX03Wpi75vgoahP5nmvgIpe1FHxmD6DFMPXXM5lCi3oLXLLs/Ik4oKjsFsmxNQFUzwiCwuyeUGh7Gy9YN6++LQyf0DQc8TNzCEbtrgqRqcg6HS3bPBurC4c6cmoDmpsOwhlnXR1Plucn/102C5WAy3b3JC8oVqcpH1gGUd9XgbBpzh2vxFBXpyoDTz5Ou8eN9COd8rmJ0035ydsUtdvXGfRrgnMvztuNO3j5uNY0pVXdaOcSUo+5E08Dw1BueLpcNwwHUNdFEpBxUzCfOpKIlot/Mrn6Eu1deretFx7QxeiaxBWmJ8nvsq6OS+PE0YCiUF3lO1LHRVg1th8pftJcDzREntn4D3tLw3AcvEsfcmOn6tludvjVBwsLYN9kZI5b/tSNhWu9m/pvJJ8sW7dul2vctv8gz/wQ5W0euGlF8u5c+ORj0MCP+3ADdfUbyRxcR1xE7tar+qDDz8odS8YtPXe6vGTRwMOCRANIlc4ZQM152/FxuNt2Wc+85labzblLfYP/dAP1XME6bcI3gzeHfPHf+InRkC3YrPTBrQbA7gOrcbcW7dioxvziczai9+pblm+xdEeEvSBTg0clzrr1YU6MS++Nm8qJBkyJXPfo6Pj4YDso8qLJ0klM1Bk2meNJyl5VFbHM5VX6Wqrjqed26ZMgvp03dy4fqN0fP5dg/yEed2x6aozQRryIH37Cwa9HZ3avl6vSp0kGXZVPLav0aE6FV84IChzHbmmv/613637rFHn12+TcS2bdyznQv5/8Ad/sORRGuMNA3Plgea1114t51J+vIFybMcztX8SOJjXgnIK0tvh9+TJwEcQ1wMFCr2ix4YME1XPaNhXXPtL2LzyOJ7ymFqWV8vmHUe/JWgbpvZXjkUey9JKMsZ3fob+KcufOhfHOj9S5VedXhDA0VzLOOpAepbN26e31eC/E4wK8mxq22ZzgP/b1AHBtTyu+pryulYEM611UDPkX2Hj8kbFoJWkWhr2uKvOWjBwbqwH5XLe1HEy6ywBl7a6fLQxeZSe4GFtbpqgt52z/JaGOhDEo2roxfyWveTZwXE7+s3128GPvGhD6s3+6k29uw88evhw2Jr+YIOcHTk8pE4cOLzd8xbNsrd25tl662C9Kd/Etsq47PCPq8ff+mDTe+yotzbWzJYg2DKMljdpFwTSB5s1bRd156MP6y6HhvfffXe8lfnlX/7l+q2vfKW+/fbbpU+5w2WUlz5b9j7fFt1/8LC28JTWq7G2OpDWVMPY78457Fpw3tS/a8B56r2VqfXqeYN/My+OaYOGvmS1WpePZXUnaLPiaBumO2RbcMQzb5u4xR6HS6ugP/Gsdyx17lg7eD+7vFCzr30E8ZKMedpDQJiqSiCZf2i33LGt1lmD4G2Zc3Edr7VeYdw9vaRH8+hnn4Q5ugTbRgN4VFUyt406OwG9NaaLKAR+V6vVuNjpvdcyRkKfyujiL2lOOOCJvpY/CdNl23TZrm7Esbxlbk2ln8w0LTd4ECeZ68xbb5pk8JcEnlp9vydJJTPYrp4F80ISk5kOOcfrrVVvM71lLJrGT5KnY4krJDON4klyOV6b0wq1H/+RpnLa1xb5sa7A7a2Xa2hPEJKkEqCwAXTW0b14rtcL1xNB8IZ1FtpXrIGjo0N4S4mnn/eN5EsvvVz//X//f6r/8X/8K/Uf/sN/LOveeONz5ceMe18NuR0L8uSrnBPBsqngmImjBBwtqfB9+4FbPElmPq+k9hP28Gh/IQnY88/SNm60bZyrawxg+WrHT7ZZnqYJJ7AbTIjPmqsjXi/rRG8RqCQp8+JqXAvoiK3ToK0bfTFMRr4UooZw1suDC1c6Kl3HqfPdsuB0AjrN9957fyyMLQbsH2aoWG83DWh0Mjp9wZuvG9wivPf+e/XoyeM6xQGumDxvz8T19OOk6hwE6enI/PqmHbcrr3/m9brLzcMBk3zz1s1abzbchn+EjBvFGXq4w62ak69yC107icphWlQkrXw0PMcyX+hpntIimxkq1agX6sojLXViarVpRoZfEgEMvK0X75NgPZgf+9lj6HuMZAFxPgkf6/CxwjTmyoOIDrDguWSINK3VgKSUd4EklTwD9eDcGmS7WDwkffGLX6wbN25yC3mMfg/Gxu8hRjvwoKZN+Ic36826Xnn15frRH/vR+twP/ED92Be+UKccpF771Kfof2OMqyyOfcGmpO2Yd14nZHbe3/zWm+XG4Hx7cLJOe3HDOSC4N6B/9733eAPC5sztml89+IQbn+9wi+3bEOlpdz/A+PKlXf67f/fvSjmUTb0mqeVRVnmybLt5cQTtZinbLmhPtsmf8htcJM0mtw5SnAK/1f+eGvsLVFWSMT/y5bjSwURKWuvNZsgk3i3s2ddv3rydcYO9x94fPngw8GyXe2mM/hhzaylBfuXvgJuzo+OjMZY4rm3BdsG1d+vWLXxL1TvvfHcEFe+++169h179isA333xzzLEHKPFdw77BMoh2bkyPuPW2TR2oY/kxPTjY1PMvPFd91er9D94b37euX1j8jHN+hk0o/ym3l34+XR1WBRnasK+OYy+eHbfzi+4ci6qybalDdKpSSavWeiWhXENPrc2btTwp+9JHOurEDeGAQ79tSeqUCwF1Yj99jIHV3fv36t6D+/Xw8aPho/xqS+v1qzt85AlzY3odP3b7+efqc5/7XElDP5cEPi6A7ZiHZXwZdPyEQJBAQt9m3vbVal1crY9X7R0drNebWhFodDamJCVvSQY92+2TzPXmheLxtugU3XqBod6tX/qaStM0yZjnWQ/rSjLGsM3DsLqTV/GVSd05d+rd8ZOZl+KxbL8kteQtdzbi1lsFG/XA7fzLk7a15RU5S6QW0KaKR34FstWYxyRmsddp2MeGteKakRf5s9G8NKUt6JfewSe8TdAsfP3rX6/f+I3fKP3Hv/yX/7L+2T/7Z2XdKfMuvuO98ZnPjjmUD4N65XacHT755s1bHPpfYE+9VoesrdV6U4s/te/JkyfjDZF87DgEK5S8CbbLo2BemoL0l3btsSojYLdeudfsh/o+D7biXbt2feggeaaP4kmCnvrQu4cVQd06hnQM4g84RGtrj3lbVozjHEpTfpI8pWtZKJ5kHidJJTPOxGTt8NV7dKKPk474Ww4AO+osk5RtpkkreRCSQBXNiDRyVUmA4oEyHSbe/nRsJeA02jwcPXr0uDxwFkFNqhU9KklVpZKZL09bk4un9KgLFM80ZJNHgYraw38SsyNOMJPMZXF2yJJk0F7akpgdfRcc6Vhpat0AK8BNMvqPOmS5morySYgVsO3aMbvQbFfsPxlYsyu6jQAAEABJREFUg26SkYq7QDLrguGoghg+Cm2DVwOmy7J1C7i3WD/3SWn3arinlX7BgyoKLG1K3uSnLp/WtNezYbPaqgfLJMMOD7C3f/gP/5+M2+q3f/t3WHv/mbjwcXlx599ebbhQ2BI3ttZL6Po48vthA3KX0bcq6Jw53JNLqxplCgUOTO+ZS/dt52xLzNmaOEUfdt/L9iRgF2JMY77t05JUMoOtE8gSsZHhak8ZFRZIFYkmz0yLNvEEB9Q59t7HzbJ0LLuIk5Q40vX1/XYI3MbrMvGewZ5hMhiUXpLykeZNXhXrkJ48OUGBj8qgyIBJPOmd8wrv1q3b9K06wen7+ce33v42N2DnbD67OuQ28CEL6M7de+UCXaP4A27e32Cz+vTrr5cB2lQZG5ybm3lT6Z8TpOkcP+TG4YgN/7nnnx/je7pSxh2OThl0esqZpNRVWnglNT0FaitpJU1Buson2N/0KUyFLFMlGVW2fxKcCMcDscRawLK4tpkOApe/lrKpIM4ClkVLUskMlmeYSucS7crrngFVexbT7PT25bPHJirkgAkG6UXh+/84nvbhq58PP/xwBLze8uwICDRm59yP+fiNI+PNB2M9YYPxc1h37t6tLXr///3Kr3DguVM/yG30pzkMferTn6o33nijlMlN7dGjRyOvDbnxqnOD7jVBxsSicVNxbuXQgFC8l19+uW5gbwaC/4//5X8p6+TH/m5QLnL53mw2wxbf5YZKGcRJgs2d1WuvvTYCWWVMUknKORfHOmmYCjsc7ZI6VjLjWpdgQ/Ap344pbpLyUUYIM91oWr1TOQFXf9SX/azXPqUjDWHOb+vgcFPPPX+7Hj1+WA8fPaj/zz//f9eHH31AULSqjg0zQB0RJPo5XfMHyL0mIFOProHeGzreIfcpcDaci7wLW5yRY8mrulNnR6zFhi/p+ArfKPjKz3bnO8l4a+ThRV2JZ3+/9/xdgvQD+PDAbZ195J0uT3X7+PFjXv2eDLCv4wsG1waESUOuTXUc7QYfoH48XD3i7Ye2ax9pO7b8F49lkvGzIhjRqa/pu15Lp4968R1HmexnKq8eFJTF/D1u7L2FdszNZlO+adP2HFPdJCnL3m6KY19v8bUt++tr7Oe8Sd8+rfeh7x1rQTqtz/YiP/Lh3O+wL9vUl9CaffZlenx8rZJWW3yyh5B79+6P9fSA29QTgsLGPCngxHoXzAvS3DK35h3LoFO+LMtjEkxlwi72IxXXsW3r8CxvzoH0kzD+duBalo6gr125TrFt+9qHLPSqknkNFEkzuL6Ejl0Wj+ORlJcf6s6+SWpFu3lpP+AwadkxxRWSlPwtde4zHiA++OADDonvlGvdQ7//N4Qf9XnAwWiH7u9zSNIvmT8mMP40fshUn+FXh/6hP/SHxt+EaLv6GX2M4/h3Boe8TbjOW6SbBNevv/4ZbuFerKCjA+hsuNjxzZ5ytdbR0QR/K+RYl/bg4ficSyP9Y/F0+mmXK/QW5tW09xlf3VnWfvcEGI25PePGWV3pj+gO3ZVJdfpYr66EPT5ISEL7PLdkChdf4d8eeq6xHbZW4MiHqT7Hui31ab0cU7Cv9UnMjvoEupQmIDGP/cD0jv1gXpsdkm3s36OOMaWZ3qrwU8TFJWBxRdPAC00yifm6fQ1olRpApaO0y5Qhq9Hh0YNH1dvqEit0TyWtJokWPeCpeCb2o+kyT5GfqT5erkpSDT135qV4lHl/qcsltY6mp32v0ljy4oi/4Fm/6En6YQzbPglLnyRzk52UQ4D31jr1qb3lSiUZ/CYpnzEOeKb7wfcOPtEwsu+5kLFuGvm5rsjbVVDZ291F7TnMpFUJ1u3od8GbuAtuqzt6MZWOb4+UM0lZ77c86Q+1Ie3bNStX/g2JHw/93BufHUH3KfHePXyr6dvEfIfEdYK32qav8qbcNaGPkr6+xfG0ocJuGr5D+1/hG1BAqaKqVJLBx6yjevrYt6HvCb3YR15tTNTj3uwAx0pmOog/6p7+kshTgNCSl+hVWOpdAFscDfQGDZWhYs4JfH0duWORtNZxpLsyVSEiyoQ0VKD5HTR2LMZljM4EKITQEEqFq6xXX321VKj03RgeETwLsEqgdn28Mvj6179RZ4yf+PGBkzpiM2ndjxd8RCDxuAy2r+HYDLKSsCB34J8RoJ/UHoOTVqXGQUAjOCS4diJOTp6UG+Arr7w8DhO2tZ6xYcq3fe5x6ym/lncYpqmwJ18gmBeU6x7GsdQVj/Uk/KRGfp5xesEMtdYJZMeP+Qm6Ah3qKsw9qpIlV0+f0Q8hl1TezC8IV/PWTSyegsxMSqaeAa6lvGXbY54DoLtlHnfoccvc74Ct5cv53Y38Dj2DDW5nnh8RDAt+5OLTr3/aIYcoD9js3Zg//elPjwDOzzD6NsEAxaDQsVcEPh6AHnELaLB+dHxcbq72c4NVx9e5mRk2yc3mAzZXP9vdWytxJvh0LtTBOYvfPn4jxAm31p+Cl9c5hNmeBBueX0tr494kOv8G1L5B8fZKGWT++vXrI8g21RZOCViU07zji2M+SSWXc20l8Mn6CR0J8icN88ncD3T0NJVrUHBWguMwtS3JePNioCDdNbe/lRpyK6dBgHrRpsWXtnKrb8f7iFfdtj9Gt+IYSLS0OuT2QB0co+tDbv3Vo/MqjWSWR1rWL+D6keZjbrikdUSw/fzzL5Rzo1zSk5b9pCW+eXW3lMUzL555g33MrvycvI6sw5tzIk7yjA/pJKkk5VzKk3XSkGc3A/vRjD73w3lbr87kWVsuaAebMUjZcIO/WR/U0eHx+FiRdBZ60reP+j1EN8qhDpVDveq/xLc9SWm/682mfEuyYy0f0Mc6bdx184iDw/sEebY7r613fNV5td5LX+NYezYuaW4O1mNu1+s5dX6O4NHyAQcU044fTLXyG2h22309wn/eI7h+wFoz/5j5OWXjcvzWesmD+twSVCfoEEUns26rQQmdKHsjlX7xiGsf9dzh0zaqh/4t607Ozy6GnvXh4p+enJWpeK5fQf+sjaZmfosnmcfes26TNmzf8ffozjFBqQJHXix/5be+Ut9997ul/MXjH9L7kShvztYEo36M5BH+5wF+Qf9h8GwQ7Rsp/47DvPWuIedRkE/lcH07xn18vjYtH86/end8A2pleO652+wX15ibdR0RON++fQu7OcLWpnEglDd1dIqfkA+Dav2ccjgPO3zAar2pDetuBc/O6a0bt+qF514Ywba8OLY6MK1KFRD0s+UARfdqrdcTLql2+GPr/Sine2hnfuw323/g63jwtMEmz7lgsq0un5n2XFDuLTZhu/XSscX6UUdhReByyN4prWJOqBoymzbsZYHCjhZgVyiDZWH4NIx+SauYe2DP3CuT5SSVtApQl0+SKn6monPNjzwW5dHEL34qSXXGnjRI2hplGMR3P6rGv4KJDLqpkDpmAg9mStpCXT5zPsllmdEG3lxM5n577DRJJTM09DCBZyqmedNkbl/y1icp8ZK5LUmNhzQhDyR5SjvJaF5+pfxXlaQ+/lgWarQtYzim/JomGW3FM6GvGWaZqaLN3zX46835CHUz2LLQmZAVUtUJbr2ksV47sd615cexzk5O6wl+yYsG5yQQmNDbCfHXEfbkTfZbb31rvCGyP83j8kQbdi0J1n/3u+8SN5yX+4ywYu0ICbPbenVsX1hhp4Jyy8dTIGYeh0fs7Zy3YSTspwf4ksO6dev2WHseVOXbteJ60P7lZwFpOsb41hGZEkHQ0Hco0lRkB13aTZfyyIvAadATiip3MAMQbyEd/JCTxR7uVggoo1uCLBe7DJ3izKXlYpgYb2IC9ihzSWVwhQKs05GpHOknqr3qIadOnbMO++TJ6Si/9+779TzO54d+8Idrw0b4wYcfDUU71ne+884IwhmmWus4lGv1BMd2AI/KLU8NAzlkozN1LOvOcDYeBhxWx7pnU3vuuefqEId5yqtcVSDPrEkc4cF4Ha6jlKa82y4MHAa3zrbOJH/EDbltVbNMSSppNT/mw2oFKhXqhbmNamjpFFzvEzr+fpAFmTRJJSE3/yRzXjIZtJeyMznTn3neMwSzdDlHc++5feQv6ST0B8Bk85vb9/CFrcLmRN1ECq1B51nqxi4PbiL/+Te/Um9+66362td/twy6fe2aBMM+KIObtJQ6P+AGNsxV2UbQc59bpd/67d8eC8+PIvz6r//6+DYLP1P5gCDCQMxXUTs2nV//1V8rN9sTAmkX5Hq9Hh/z+Orvfq2+8lu/Vfb1tsnNUht2Ez7FTvbwfcBY1ls2fUwQpE1on9qLc/qEG/cksJbSlsRzk9ZBJBk3YuJpW7274FMNuYqntYaOptF3z1oQtJUk4LRyPSSpq49zZNm+Cc7cAigTaZIKtJ+cnnAYvBi05VO6ym0fb93ucxvXwPMPtHRi3pC988536h4HQW/s3PzfJVixr/KsN2ucVOPmef54jrJJS5pCx7YTxgb22MCK9U8Jjop1d1yvcsNwkzcG3gz6lXoX3KqtWOu+chdJB3uf4OWQtaie1IH45m3foxvnznTHZi9t2+R71sA0+MMKhy4XHYmfhLY+boHl9eja0Vi3SUoZiidJGRwoh+u69VadjaGKkci39JJfdYFZjIOdtOzTWhttjmVevpa8PL/yyiulj7RO++oEvuv1Bhs/rBdffAn9XBsXBm4M1zggHuKfjo+vEajdgKcDaK8H7mZzQGDKmzpsckNQ1Fet3GicI2krs7xZ52Zxho73zMUe3TmueKaPHz0h4L2oRL7XtXKuyIvvvO8IzIrHfivmqNDNuNluVb03eNqQ9mFbjglqNWxp4rX6BAO9d6uoa2yGa7ozQyx459Q1qH5AG/Wt9cu0wcdq4E/gKoP8KIdl8RZ9r+DXuiRjTpVJfOsMmo85DH71q1+td777To0AG3tZIYe+9+233ho+44P33y+/gUZbWj5f3aDXW6sbHJr1HWv6HGGPCDp8yzmHdm/cemt1wR4h3iu8CXvxhRfYg54r8a4xtn2OCQ7s31tq1VEcAqOFOjzY1IR+9VPyLV/XGC/gPSHYqEolDf9LP/zUhjlfIa8HXe3igMD7BhdG1ourTrf4uC0ymhca/AnSaegXdVagecRB13JnfpxbcbXPFXImjIe9N/qqx/rEM8H/BCEhSdk/kVehVaDvXGk7x9iuH8Nwfxr0oKVvKvGlH1U1oa5p0JEmKMOmOmtDP29aldoN+7V3Kq1Txdjwsb+E0cLYGQBOUlcfaQulRmlLUvxQ3I/UwE98/4fKqsBT8eQTQJH+dDIDOKpA9vInsU9VIo1ppEmGfRZPklGnrrXjzhyYT1LqKHmWFk8SftdoEzfJKPsrmfMThSQVdCqOdJSVmmJGBuQSxzYhecbfUgZl/CRiFzqYBq+2C0lGeSDxiyJ8BWAUC1Uj38g75/KShNpP0srAU+eu1yQcQo/wadv6whe+UH/uz/25+j/8uf99/dk/+2frT/7JP1l/5LvSZYwAABAASURBVI/8kfqxH/3R8X9ubDbr6r3hJ4/rlDhS+3ePde9Vj9p/a511ui0PydrhIWtXO7VtSR1Xu7fO/Cn7vH7RsuDF2ynrfMbZMWYv18h6sxmpdI0BHNf1O/rgC8R3DME6y614rFjAyaFq/JhPZiWNistfS33aPFHT5cKTWTdEbyMuWPCby1sUhXcwg6pTgtNHBCg6Wcl1jExoGEiSsdhkbuHHQEbhxHHx7llsBrrW+1rPzdo2BfX1ng7U9p/8yZ+UfJ3zesKbn29/5zvcWJ/WfW4uXJgdh6KiVKyITtSeTWhi0VpOZl6sE7xVevjwQfmfa/gqt1CLuKBVZ5OTf4MUx3Lx2GY/dZRkGKx0rVcXSeoBt0jlTk7D5bCXeBAfdZPWSa4cjnx97JFWg44wekjkCmjoEBx9xDWTpJKPw9V68+IuUGHYy/m1TbDNVD0WtBZQB5VGMcCcijclJjV94l+Sun7jRp3z9uGVV14dm7Y3WO+///742jPn1m+fePvb3x52gTYq2InpGAuq5q3zYx5+RvK3Cbi1BRdAx7a0h+eff34sOje8hw8fjmDa1LFsg0wZoP/qr/5q/YN/8A/Kj6psWEwG+u+++y4L+lo5r359ozdcj7gBs835dZGZaqPHbKym2rvgPFunrbvQ5VmbtU0bN00yFrA6tV1aSWZ5mUtpJCnblMe0PvEkQd8ZOEnKJ8mos4+38q5L6y1rn/LTu3NUBHgv0DSBXzgQncimXrv8A0P1qAN6wLpZr1d148Z1cAsHdzp4VNcdPTfmJcloSzI2FfvJ/wXzq29wza4JGJT7xo2b9ZnPfLbMG1SLt9C5gU2oV3XpPNhXPap39WagKn4SzHuqxrCPWJtn+JZjXrcXdnbB2wl1WVcedZxk6Lu1Pg5CCZ3B3/HGRfwkgyfHdWMXT18R8DkeFkuhZjoNez0o7ejtt75dBt+pVrYfHhwRuJ2Nj4xZtq23VT3kckAdvPjiiyOI9ED3xhtvlAeP11//TP3wD/8I+r054IUXXoTP1bhxnv3UxVgnZwTMVeHW8bQaOnf88TVk+LkdFxnKIKg/bf/Onbvlgcm8+rPe1DV3yiaVBHXNYD9pJBm0kwYPvZwjxzJNUsovuP7ts7QVj+Uk5GpsmtI7Z/OxomMnpkkG3QVXHMcqHuneHt+Scxv/+ACZz4ctiXvGpuda0gZYGtTvK8mwQ7qOVNmUV9/xq7/2q8zRph5zO6aebLtz507d5wBp4Kst3sIOfcN1+9btOuJQoyzykGTI7VgX6FZ7uH5ttn15saxNHhD8vsCbGfseEvj21rnk2dStm7cYe808r4YeGkaq/hZdOLb5Yy5spHNMMK5tdHTUeh9jXxAwT1Wjv/vYlvmlyBo9KA+3Qk1hPphCEMN8yX9i3TT0oSw7gnl1t1kfcCjYDnjpxZfHHCz2kETS0JoqSSmzF0xWQrYE80IScGr0dzznT504lmXB/qcELrapQ9uUTUhm/rzQs37HvitoT6YSb71X6x09GFT1SmtDHsfx7fSKA0e/DMSDbgV5m/x1CdJOMkrmR6ZmjCQOU40U7ZUHIOekt3kccbWxQr9VqRrA74Ffl4+0hMvi90nUhZDMMi98mCbBPmb5VsQji24WfNOrJJPUUmd/dVE8csfEkauShmBBHOVLYvEpJBl0xBOneFpLJSH38Z9lDMdN5vahl4+jMfz0FOwjTMzrQj/J4E05k9m+Trih3mPTvTUubW7WX/yLf7H+0l/6S+VlxN/6W3+rhL/7d/5v9bf/1v+1/u//898r9yIGwSc+Kr+8QBvT3y+8uVdrz3fv3KvHXCDIp98qZV3xaIf2SYLv2A1wDbo2Trh4E8yLs2U/8JI1SQX+UE5pdx27k64Xx/qZIacV0PdHe7e/IO0FWgIhQGZVioh2MJ/E7AAJimN7EsZNWV4mK5kNySDXvta33mq1xtkQtNjfeheSQZHMy4zCyIxt9hFPsE0H5Kb76quvlk7o9u3bZTDlH095W2EfNxCDMV/1ubAFN24n1GBbZ2SQgBmUC/sxk1st3rfU/J/OVH3w/oe8VnsyHJrySXfhaUwODu+UTfwFNshG381mXW72TkySqprQRw0HKF+Obb/WWLRMgmMrm7StSxgfI5RP65XXeghhR2DTJ0mFCus1WLJD36biL+A40pXnJJU8A3GTmAwQZ2T4pVMTGvKIYpuQ5CkN0AY/yVy3lE0XmStVnduPJOCS7x0+O/lnckh38Vd7I49UhXGdD//AK71xUn2p3Aw3bFweqFwcHmhu8/YASuN1+QY76tDfc9hSZue6tfZ0AXeclWU/92uq45TOi8zbHn0LBjfag/MrLQNf/5BRG3Mha2f2dUP2j5f8JhJT7chX/865AaB0XZTf+ta3hmOQnmXnwzZxHM8A1wOgYwmPCNLFsV0Z1E3xNPQhyLO2b718JBnyYRLY1+E4MEg3Ud9TLY910rOs/dnXsny5buTfVLv1xlh8cRzPceXHfoec/F977bUxf8ojjnp3LaobadrHcZI83fyUWd0kTC6Nykgy6CjLUpaeY1snXWmaSlNe1ZHj+7ntF7gdlNckZT9p6A+SDCdJUoIBgQ43rUq8JLU8jrPUKZt5na/6MFVGeRfPPsonjvwkGUFT0oZvGDdzTMSOwMU64YzAd+ulAnZ7368Xpc12bbhKPvfoaKpAQzn9T1uK54d/+IcrCQHzCW/dzob/WfhIUtpikrGpmFcv2oW86Te0YfOuAdvvETyaV4fOg6BsDDV+lOvcA8/5dvCDGLVi05D3qmf6WrGGlF19mC+eeb7IDLxUMsNcP0FvP+ZZHuUpybBZ5S0e9Z7MfZI5lZ/WOnrdlWky25K6s+0OBwT3CW+klNWxtvhhdaS8+n3XlXuBa9A3UX58y7ci7hG2uda1L/9YWt0J2jksDb07Tmtt2JJtynvMTe8Nbolf4u3Cyy+9XP634QbY146v1SFrw3WgfpRtjf5c39K0ruObBOmrv3MOGKY19odZPsew3XENrsd+iW9yXHkQ3zZlFU8epWmdoC6ts11862wX1/EsW18VgrgNtnU+gmZxtA/7yrt+L8k4hGknSYZO1Jv9F5D34rGfcyD9JGO+bUsy5jqZU+VTF+LJj/30ecpl/2TGk3/rzs/PoLUvabmvyqd9xTWVN+kI6rnonwT8GVoa/SfK84809xh3YnsN25Sm9OTFvKnYSSQHZNiAY6kj1454YzwRr8Dk/sV8WpXYP2YHJBm0RoFfycfLVJUyqSPHUQfasvxM8CyPgjiWBcv2E+xnm7yZX2Fv6tq8uIJvZSyLI/0kQwf2S0Lok+ppVeyhG2MzoJBn5sF5qKcySE/6tpnKy55+Saq1PvQuTjLL2VhL2laHL6pKuqb7/W7YCBVDz+IJrk19/V/7a3+t/o9//s/XX/2rf7X+yl/5K/VP/+k/FRXfsMVHrUas5b7lOvei60/8iT/B+G20w0QdrNfltwUJF2cX5SH3udu3S11sCeT9e653vvtdRJ7KA+spB3ZT28ZA/NKCBLJoA5/GfCibeNqF+SVtvTPsNGQ6wCcoc5JabDSJZDhob0aapJoTrWFJxImRoGBeY7DzHkegYqwzL67KF6xz8VufpHREGqhCHF+7DkPFzcTDuv3c8+Xrf/v63bFH147rFEdkP3lwMZq3r/Qcz/F1rC56807cl7/8E+OP3ayzzzXGcIN7//0PeA34jTL/+PETHMh9Tv3H9cUvfmn8ccl9bo913ls2xQNuHlrr45Wv/Mhz0kYwL13l11jlR9DZD556G8o1ALBfoU83eXmWtxUBp8Fiw+CSVBLkn8rDxZ4FOgBdJs/arKua8ezn2HX5MNfl+NaZCqMOizCdYRpjiLPA6O4YDbqj8PFfSap1ZIHfq32Sma9kSWs8C84nUxuTGde22R52ZWpb733wL9/WzXqYag/jgn3EUefq143RwFb92kecJPXBhx8OvTsPBjD2OeT2yYWqfSy0TV2Qhxi/bW7Q2rb18uM8uzEbZG3ZtLU7651LNx4XjHMpX+L6/doenJKUt2A/+eUvj9vtBbcxz274BvbSUw77W++48uHY1i95gyRty3rHEeRhActDduzEvHiWldmyeNIz7zhLu+UF1Fvrrda8mlampV4aQvEs/RCt5PkAXMdxvSufOpFP+VY2Dz06W+fANgNgdS+9xxweAk0d9zlOzG9EaBCekCHY6jVu+m/wStz/tMbNwbYDDqsbQD27jtWX9A94C6ZONxyqlFN+fOsgv/JlYOO4tjPksAvnWh79Ixnr/Jo0ZTEol14idzUcobQd03WqHMpof+sE8Vvv5W2itM4JTpWxt1VJs1irRwRjnds0/Yz+x1ed0rKv82uwIq/SVqbiOcfXHeB3HCPVCnfAjfpRNWxIHGmbVw5xl7y2qp1KT5kNqMUpHss7AnsPAIGmafEkyMvJVhrO/Wq1xukfVJLq8C0f6/WGjWo3fKRzmSx9Ojz1qgqB2rpWBN4rcFvvlaTURWviNGhuyqfTpp2YVwdLfsMcNuSzXvnUjXK4LpMMWuLbv8aTUSdvSThsPBk+2n72UQ/aifbiR5r8mwH3BXWvXt20PTALHopfefmV4Yukr0/xwK0+V2zMzq+yWVZH8iev0pEn8/ZT18qz2IibuCC+Xyn6znffGTp6jguBpV+S8lF+8cwnc515x9O2T09Oyz6WC594sN7UATpbMOVPSOYa8VzbTMQYc6G16ECbVk/ahPz7BqW3Ve22+/IjlsqzRnb7Kbf6UE+vv/56iZ9k7N9bfKN8i++YE8bae6vOm1u8d/kHbebTqnbc/DXmWLpJYC2IMjF3j8e3C2lb333v3fJSZSKEMVjye/GH/Nx4q1vHSlLS6diS8rgGTG0zvyNgSlJXH9ssJxnjKpP01JkBkmMIyiN/G3SLmuECp0RHaapP29PbOJDYoo3adsFbMdAuf2wBQlEg8Ucevh9MDGR9kiFXMnda6vcEnwUnyiu/yYxXPEmGPElG36VPQ89JymepQ9k14Wf1q4Jt6lz+DzYHg451gn0E89LyoCheEtb6aqw9260zFUcwr/5MZ17bwJV3dSq9JGMscdbrVZkaG51xQWneA5Vr9+LiYujZvf7nfu7nSvjLf/kv11//63+9XOfiSnONnbrmXLdL2fWijf/ar/1a+XEwfaH05PeA/Us+HMPDtu3iOpf+rYV14mkj2m+wXfm3TzLznqSUt/U+5Gu9D5mS2aZbC3vAjrZWlarWO/a/o25fPknK/sWjHI4n70Jz09KByZSL9PHDR+X/yibItILYLp6gUboAzthQ3UQ1ppMnJ+Xn3+5xqyINlbTd7uqATXM4LgIfB57gziv38+0FzE1M7hqWArP78Sp6GUcGBctu7Hd43XeB0cuPC8n/0e/k9Ek56eIljcnbsrif1FtvvT3yWwLqd999r0LbIUHZf/1f/zw3po9G0G3wfYcbk3M2UfsrzwX5J49PxuYhXeWCubE5b5j0L//El8sAOGzOAAAQAElEQVS/ipUH5dMIxNniALxJFVclayzbS0eVBIOzJeWCFtJatd7LdM9Cs38SkMIErkqaxbPn5Dh0NtWoW/JPU/rQVAmTDv5cPzEeQLkGSX/VXMfCF0ce7CeKYJ2wZ7EuMJd3cActnKx43wuBLrUSE8jaX32aJkGePuZIg1Y3groVem+0N+Z+N0DnYBB1+/at+vznf6Se5zZTWurnyyPAvY69bIbzfsCh6UP/0yFexTuHQmu9BDfhO9hLIv1VWXfGrWND78p1h3lHFeOmZ7Vaj7G1U+e2wbM27Ny6mB3f+TR4f8BtpY7rz3Pylk/n+BC71r7FMxh0jOI5J6hK1M+EjJ2xzp5uYNq0fZNU8gzsK9Advc4KTQL/ra4+4vhVWlWpGlBP7cO2BbSvjp2tN5sxvmOuCJqsS1JJBm11Iv/atWtM2xZHHSi3war9LCcZYz3mVfzp6Vm19LrOTd+EraobX51jNNUb9deYL/TbWurDDz8Y87boBTLlY2CsM/785z9fHV6tU7eLDKbyI+/Oi/p2ruRLPRrQegB69PDhcNJPOGD7RzR+7ru3NmxP3nV00vfjPsp6jUO+9dqa9K5duzZ8lXUIVRV0it2v2DA6QHbMSSdIbU3nuh9BqojWGXgbdM921kcA/RwXC1t8UJKh5458jm1dMYAHxiSVtMolWK9tLmVT9ewY1mu7jrNH3+v1HCjL/yH+TRxtcbM+qKPD43K8ZYwt/uiCDW6/m+B7O6B47HtKsLNn7Ut/yE+AvoVv+244GOwZy/qO7B6UtRdpr5hb6+RRnRyyFjbYmm3OmbK6hr7yld+sb37zG2P+77AuPeg8ePBg2JG49peONPbw4bime8Z1v2nM4wIr7NdxGjYlfUTgZxpz49saA2xtQ5uVlwcPH5R95WcP7dV6XY5pne3S07+MvzFCAVv0BMFBT1t1jxNfPOV2TPsK1rsm3LilZV/72CaIKy3zHd2Zl4aQZPBVl49zY1/TAexFE/z21gaGfQRlGHSjfU7sTeyjuArtTjin35a5m9fyxbDpLTLJa5Ix5op52xCAHWIz2sN1bu+vcwjeMHf2S1LKZD/HTDL0MbEIpmnHvG1r+Z8Ji8W+3qywpwv8qPU1xhg8Vo1vbloxZ5bP8YmnxAwPHz0c39ilnLYpk3nHdk17eBK0EX2vNmDeNnkS95TgTb/h+Hv4koZ6XrFWDw42rHvX4GFdv3Hj6X6+pr5xsWTAX5Vab9bgrZBNKsXesn4KvvVu2Jg051aUXN//cewJ2/m9QN3PdOb+4u0JsuU7jIF6y3brxUhmfSepZAbbHEc8IZnrkzm13XGS1I75H5/55xC3BN5JJD1ASVgxg/as/x310yhLmwI6mUwGWCd915DzuJQRmfZgD/vBv23yMDEfzpPz417sHzbeu3d3zLlsTHTU33qh5iXW3/k7fwc6VT/EGz6/rlT67gd/4S/8n+t/+B/+Qr3Im6Uz9m/ttbXOHG1GjGfdeu1cr4gdTwb/hT3O4z6s999/f+wJ2pCfdnAQZfBjdq21gT/mgXWmbgV5W0D8BawT17Ky2d865bGfYNn2BSxfrW8bFtjSUSQRVJppg5KEzQtJqrNh2Md6F4Ab23ffeWc4UsueIHR60nxCAL7ZHAzlPCCAf/LkSflHHuc4hMfkW+8s0u0wePFcRC4oU8czdSNwwgy4JyZR3hT6F37hvykVy6+htMVZyNe7775bb7755vg4gsIeEPA/uHe/DNikb5sfF3DCHcON0knzsKF8jiGehmidXznnf/+sAz+B7w0684bvjAW/GG0yG506OMOheGMyYVRCEoyxDz4T80x0S/mc44Ba77S3AXQZxjthAOaxen4YZRTskUFn5NKKAj/BxKr24Mywr2VTrMtHPtSF4MZiKvTexpwqa7/kAxarUW+a5JLC9yajhTFhsMw3DLinlWmSSjLmVroL/SSDUJKB13vDPla1OViPV5eePNWdNvTDP/Ij9aUf/9Jw/NqOc3zz5i3ekDyAdqt7zOmeDdngw9Oui9ebpdu3n4N2Z+w1m80hzmePjCs2pnPGWgMbXsk/Hgcy9eKc/czP/EwZqPmRhQZv3lL7HZ+3b9+un//5n0fEqXzWbNamyuMNmvh+ttsFLX/Su3nzJuM3xj4Y4CaizWhr2qdl6TT0Ja0kAz/JGEcaQvE4TpLaYw+99yFT724Q06hL8rRPMutbuvZ3LEgMh6P+zCep4mfCYtJSM1CFKW0ONoNW8bg2tHdTAzjHd6p1eNI12NaRWx/w6Yj+Hpff5tBbc4i6wLa94faPTx8SXHmzveqt1OueACB0XLMRq+NFPwZjrgnHVF+uwyTVoOln93TO+hjl0S/oH7QZ8eQ3CfO7LudCmpvNuqTvnLgur127NvR2zitr5109ud6Vaawd9FzQEOYZL3S+othKfsSTF3H1YVs2Nr85wznR+e+xR1PrH3AgVGf2OyQQ3UN7i9zOo3BAIGs7bq2QsAx8eluVN9NLfr3alGC7t5Lmxd9e7LBnA5x9yb9ytNaHbNqWtK1v6M0xn+CL1ZH5FTrv2JJ6Nq+eimfH7bjt9rHNj254M1hpWEsh/5ab/h35FGLWnl/e6DtXjj+Pe1AH+Ft1/ujxo/HZS+dCcH4cKwm0LsZ636K/QvowhuO7Ngy25WuN7C+9+DKb7YuDjuMIK/jfcZPqprphPXo7ZnCoPTjHO3Sszm8QRO7Rubx5C22/My5svL30D4RX9DXwa4zt/Ii34+IkSSXBpKexPy31puotmdv9XHYy54tnadtejn9xvmU97Ias5+x50paGPIE+fsRNUurcNv1+b6166wUDnPtm+ivmS5yEcmuDPz92qZzXjq/X4cHRsJ81OhMc+5z1t6xf+xaPY1vvuOrKt0zLmnUt+pnZC/rt0e+OC7ENweuqN2gryzn8FPYJD7WvACuC1z0BeFqVcytIV1tTXnXsWvnt3/kdLsIe12c++9nya1idgwf4BPdqfaeHZvPu80/YY+1/cvKk3uM23PVtsGS7Hx34Fnv7t7/zdr33/rv1rW+9yV7/zQF+xO/tb789/rj9vffeG8GWvsJxpHnOHBRcB/1pa1tsb4cNB+b3pBvs1jXvuHtkmwBvP5mIWmBi8U0uWmqu/iS5Whz5JNUYKwlTCTVscdAZqFNRXT7i7GlLQt3HwXbHs128JFZVxx5WrINBj5okzNGe4kSphk8wY98kgw/7C2JMrmL9P23iSF+wXdpJBs/J3Hceq8YjvnNrwXSLvdvHvLBer8blzpr1Jc4KXq9fvzb2If2Ce+u3vvWt+uab36zbvAk6OT0ZH7/8pV/6pfGHjz/BpaZ8fOMb36x333u/jq9dr8Oj4/G3KxfM2T32/ZvEAdq+IN9nxGIPOVib7jnIoIihS33CTfZjfVLnjcwBe5ztE/O49asHwbX/xJwKe+otK4d40pmoM+294Q8u0GXQ71bRnsJEf/sJ5m0wbZfz3w4wLhfH0dHReC2uI7Ms+LkxleQGeZPToXDEhnELxhsToBAPuU1SoToqQeLXOSGbunh0ripD+uI58MnJSR0dH5X43kAYHHkjeBPlyY99XRguEsdw0Z0RvLpgHuO8rZNPbzA8/Z6h5Dt3PhqLsjCgDz54H+d2zoJ7u/y2hPdYrNbvMYjPsdAvoPX/+of/kNdpp8M5yJvGIsirSpLHJOWtW5Lx2XA3+fdYwOK8wI3VdW7zdjikzcHaLsMw5U06VmjQiQtDgAMqXOB7FnWSsViWcTrGqNzlw6TtcPgQZDPbk9CRPmRsHZBkGJIFWqtStcAol+MtOfKWB7DEoO9YkwY0+oHn64mnAL5t4oNL8rGfiTphVF7JS0q7EGzf4zzUhbIs4OZ4wWa31IvXe0O0/bj5dB6de/seYJv/8T/+x/q3//bf0j7VbQLoz7z+meptVefQaPTb8VrUb5r5qT/wU/XTP/VT9Yu/+N+Ci9NfH5QitHTYTLXWK0JSftb+AUGQr5e2LFxPvxfc+OkAfvZnf7b+/b//9/W1r351vJ46hAfLfp/x3/t7f4/T9FvDbrVxbfcat6ELr2fYlfktdqa8pr33EVA0Fpxt1hePcpOUqWBemGDaBS7uXJ7nS1prHJd0Ep2grc4Tc0c2SSUhN9c5jiBPBq+PHz9+OpY9bPv/M/Yf4JIlx30n+o88darqetfed493wMwAAwzMACAMSYAASdGCXgRJUBIlraSlJGrffp+ezOq9lberT2+XFCnRiaQgihQJwgwgAoQbYLyf6Znu6Z72fb0vc877/7Ju9TRAaL89faMzT5rIyIjIiMjMunW7pjNMF+/u7FOeprYcgHLqw0luZdliYLEFlfUvIryuuhqWEeS6ie3GuNdRy/iVgyzm3LGzhhhkyTv0056yVAzojAiVNsqv2jky5+2ddXz58iVdMazZcG7a2Z49e0YPPfQVLflkpGe8Z8+8kk8xwLlpWzIMbDt2pLxHRJYR9bUJBDd2iu9Gr9BJry3sB/PqGB80cssWyXw1gYVlBgz7kwL0dbWDzZ7H38qBA3PqWYc6HrvpQ4WUChXeCEnWs7ldbrNhB7OSb9NoV5mP0BsRNtZ986zO0LMskAm8rUyjdp5k+VC3bd0qLf9hHeVNb/gL00qetRIRpmvbMuqJMgA06DYp9pb20AyfwAV/sFnoB+PDC4Id4MqVK4oY0NnzHE26aVXGz3wp63jd0A98jBMRWd97ng/XvthWxlleXnL5Ru6bUpHpg2bGt4hyObaROson7WPwC8nzj7BcvC6cWL+a1rdRIT+AX2KUCWPz1iqbQrPgU0To6vxV7bIMZmw3mDM8hA/hVvTt2IYsLy/bY9SKCKoErTnj/xjbiXW0VGE+Qytp03ynfMv6ypyZK+URg/VB3VCO9AHAmxLzLjIPJc9Jyjrgbl57pddQqRTJEK6VetYpeW6YZVI6gsvdxBrlwKSwrsG/yu3kXozR8gau0TAuj7fm2yf4Shtkhr9cWVm2Ti5p3jdNy9xC+7ZuYX5BLetv12NSNu7ghuCI7+muzfvktVF6rbYcqMgc29hYt06v6Py5V41r2bLd9PtqXqOrXrcNB4HTPqRo2X7Cr4MHD+r8hQvZJ4MXGsAhT5562kWEsKnAzMy09uzZrYMHD3ijNefySXEDNetydGNsdMx6MObuYb41c1p6fTDu+MS4y0rbqUKF+cP819bW8qlqx+tdfrBtpWlLrlcUmb1h3leeK783VJlhPft2r063/oafmvdAHAr3iQgKFBHXICXLcQeorLymsUMK3jICReQXFdYt1lBE5Pz1fWvTIT/0j4isL8N8UaSMo+Fxwu1MkfunHAyWlpWbm0YH35aXDLwDtefIvMIyJU/dEHinTTJOoDbewvRJoZQK49O1NCL5vc7rA74yh8Jtoa9wUFs2G+IEGdxNy+bWW2/VjAPrs2fPijbT09O6cvVyLnvFG6bkMfft25/nyMeLrs7PKzxGy/o8anlHKtRqtnXkyFFFRLYB6NDkFfl7HAAAEABJREFU1IQapevaTR0+fEhHjx7xQcuYbUont1uyjlMP/zftT1ot9EWZbjdQBvkJKJVfnfGP/ESE32W+FmpYp12U89APb3iXQjKYVeaH/FgSFjHvyTSH55BcqohQ8iQLMwlkZVlmR0UQcdlH8Eyab3Ngx8i3MxCgvOIdCR8XQYFbVlgMNXkWzezsXMaJseZ7jTFGEAVgHDgJGn4vLAZwzcaAX0yivu0rLcaPGNBEXwwZKfTRnsXPRG+48QYhPII3ADatOxAnX1rRxnxF3HHgsLi4kBdqbQU7cGC/gPvvf7M+8Uef0AveaW/aWR9xAA7OPg7Fi2LVGwjGbHtjkUwLcyFggT8oFApTm5PQgzORnzAPWZyclpTNJiVZKPBWgvl1VjDGiYgsuDUbgIgQD+NFxKCNT5eqa0C/2kL8eqi8eMBVeV6VabFsXQKmbw6RQhGvAa3gVd8GhRQgD2S85gNtmOefBnPbA+Zyt6vMN3jXdxAzBOR2PVDOe9/jAbXpNjk+XV7LJ1ZjDlrhMw4eY5r55jFaXmi153fmzBnxFxkblm1hpZ+cmtK0Fyuy4Nbhk5/4lB575FGde/WcWPjjPtFqW5+QEfOICPXM09L6TZD5/PMviL/a9pnPfEbPPPOMdWQqL3LGR9c4jSXt2jhHhO666y497MCf902fujz15JMiMOEzjvv27RNzAzcyHR0d/FVL6AYYn7q++YMO0XZYHhFUX4Pry9GJoSwyP4R+mCluDW1Oso4N8+AHKKc9/Vd8cgQPwANuytHViMhBY8fOtW++UE976sFnbcu6SB8gIuU5SqFwnvbgjeA9NOxHQLO4uJh5ydpgvtgFDJ2bivqx8VHTnRyIrpuH6zZ6DctyyqcW42pavnzkgMB6w+v5tE8+Tpw4no3notfyjJ3tqDfqu3bNZWM7Y+PN2KzZiFDfQd66NxatZmmaQjzo9p69ezQ6PiZo7lkO9IG2ATelvIasZ8yVOlIAWcFTV2nL15gr3qRhM8qyafyFVIfHrBRK3rx3xWlziiIHHhHJAcG4pPAcm2pZlxmz0Siz3oMbXB3rGGPIDzJAVxibchcJeiinPXaI8qGOIYeIyLJpeF3QPiLUzDZI2c6QR6aMQV9wkXJ4cOrUKb388ss+FTwtfpFw0bJr2+6h09h28NMPmlh3rJ2OA2z4BT3bO5sA8PPO+OAes3NcsLw27NwoG/cBDEA76re3fMPUaMpmIPMtzL/RkTGNj01obHTc8h4XNoF5Qg/9gEyHfRU0wTvSiBD82t7a1qZP74tUaO+evdkOQNO4xy6b5YAXraboIz/gHndQCd8YC2As5k0KMF7EAD/9gIjwKXJbkxOTedytrS079m7GC7+QFwDfS88RfWCeVd+rqpJ4T6Yx+US4j/00mBzjqtT1eqysnxEhF1hzJHAyD8YmBeB/5QB7fX1DhfmBLayMB9lSTwpObBTBBrYVeZ+/cF5rXleszampaXF4NmH+jNlmNYyH9xVvjC5duOi1WBoabtPKUJpec8L01+Zlsl76zRNDB7q9jmqfAiNbxiZlHSIj8vCUze6SNzfy3JqOGyLoX2f6kV/ZaHj9dDMfmSvzoXyAb9vsqFTYj1U7YybnCdzhc9PyXfe8aIvO0Z9x6A+elFJeE2WJ/M3nbs/0FzILpUjKcqjhde212qCrx2NG9rQer/bswHU96LpnWD4sigjjiPyK7YNmGUfEoAyZ0YcG0AyNvF+fUjeEiMh8oZ4y2iZnioL/a48lJfOj6w1kaRvKmDV07wDvyuMrt6VN376YMnDQlzz4I0KFdWGYR58iGIfyhlIqDMjffLOuyk//upT1sO2NKGMQWx05fCRfDrRt/4jZuJ2MCHVtR97wxnvFAdeK/RQfLes5luB36tDXKfv3B97xDtvdbfuGCUWEVm1/GQscP/iDP6Bv/db36V3veqfe85735E8tvPGNb9Rb3vKWHHQTK46Mtt1PlmkpdLBr/vQ978wb86O2zkJc7bzR+/86t48kAQqpYX4W1n3a1HYEPfsYeOOs5AbhhgOeFJLQaVlWlSorV8/zSSzoFOGFY2zu1d9hVkRkJeOdU1wMMFc3wzxMYcAVL5qjDlLf8+5364G3P+BTxTeI36iXn20b4LYDHT7rx4mRjLPyGCw6djUEJH07eK65aAswHsS5+86iKDODKB86AOqWbQj6ZhYfBzl8+LAn1Vej0bDT3hDCIliCxqadzbqdLhsG+iM8DE/XAua7GXFaf/Txj4uPhsALTzp/Rh0jxDUVOFGMiBAGo20HFBHZCRAMMhfawItUJLVcf/HiJeGQ+uZlSjBeRltDtlkQOeW/oigyvZWN45AvEZHbgI/+lQUFmG3G8Roe+gNVVgtyA4iInKE/MDAeHntQnHHTgDrSiMhlKSUBEYP3iEFKm+th0C9MiH9MG3SZhKw/RRrgyHiU3CC+Dqf8REQeTykkN6EtMupZcScmJzRmgw/fv/ilL4lvESiKhvhYSEQSzgLZrVmebObGxsZ96rFHfNVPw4ELsl326QyOApwRkXUIuTWsG+ga4/DxJeQIf5FB04E3eHFUi/lkp5llzUI+Yt2ackC/34F0bTnt2rUrBzT0Q/58by4BCfrCO+O27EDQbXgVEXnTim5TV3os6iIi66xZYrlaPs5EhCKGIOcl+FN5XHDJD+OSjwjXR66njfzQDnA219GO9ug68yYFKKcPcI0HXic9GwTqe5YFbegry6lnPQYvgDwiIgfLA572Mz9oz9ykkAzgjQgbmioHOxGR2y3bXhDYkbIeL168mNc3PIOP8Ah+Ix/WIzQk92X9wmNuFihjbbOuobWyDRn3Jg07hO0heHroy18Rn+MncGCNyo/RmNeVNrc2nOLck+nrK5LyOzKCbtqTMg55jGyjUbrftjcGG+5TZb2iPjxX6sa9qQsQ5XFC0Aov4TF6yrwiIvOAdtgdDhfcPP/CH7yjLeOSUg5P8xjuFxGZRuqGdNIH3MiEdozHOPCGTSm8xRbCJ9YOZawt1gM6eNpX8JQzDkHKqDcv8Pfuu+8WNo8TacagHnoYg/GHQBljwiNSZAHu4RzgASfOU76pnPCNKLgaXofokRS212XmpXYe8APMD0cNHoDqCHPaQB480Msraw56IoKqvKYiIusUBeCjHh6AC/5gE0ccVFKPnqF70B8xwMF8aQud5ElpO8RFGUBZZJmHGAO6SOEDPJEf8FDmbJY9dfSNiGtzpwygDeAqFalQq2yqiKSG8/IDHQBtoRfbW9iHMIdGo8y+BD+N/KmnLXrGxy7YtPL1s9g41sfY6JgO+pR53Pa25eAH2mnLZhWe0p+T4T0+VR4ZaZufDcurMM39nMcOYh+PHz+eP6IpOwHoighFhNs2sixMtpi/i1wuQS/zpwy+QyPvpEVKQu70wdaSp5z5AZUDxspX/Y2yMP7CuFLGDa6UItsZ9A+dhgfInPHYFPJxJAC5XKMzJR809NU3I3u2fRDYs+1LxhUReb0RgMlzA2qPD21A7T65mJfrIJf7PSKMLpyT09zb+CrxDNtAW8SgDfxmbACdAcjTNmLQhr7wgzJgmDdi/9QeZ0Az5RGR+R8R18rpHxEkuYzxeYF/5IGIyHURkXkbMUihhzFpGzEo450+6Azy4R3+UhYReZPMN7+hb8wPHMSLp0+dFnYIv33s2DHdc8894it1kRdzXrKPWPPh67Y3nH/jb/yNfIvMnLBlDdsP8DfLlnWgkWXO2NgMfAryBw+0YMduv+M2B/Od7K/ADX3gkIXXd/xIKj+0BxintpxJAVepsqxTUZAVZUB/xyfWrssVO/9FDPjHK3Xwi3zipIfBUC6UuN/rZuLXfNLKwtv2qQOnBBBJMLLlnTvA5xIvXbqsq1fntTC/qHZrxBMv1faiZAFGRCYKBgPKQVltY9PVwtKCzvo6+PyFc7rg3fXC4ryvdRZEEI9zwKkyNgJkXJgI8M7XOOEgOMHkJPJLX/6SHn74EQt1XIcOHbYDbHmxbmvNghr+ZaCOBXb+/AXt3bvP11wruW7Fu6KIyDsgPoN7/vz5fKrDYsyMSck0ns3B3bhPLWZmZrPijdthMP/9+/fRzPPpCcbXFhw8x3Cd9xWZFOpaGJzg9yzQysJzkXhq52s3ph/zIgUYeygY2lFGOgT6DPPDNDyHiKTYASkkg9F78VmytUEGp7quvLI8+g5QtPOAG6gc1F0PVEeEIsIz9NtO6kM8Kfzjd2hu2NBjrJsO2EiHwKKgXn4iQhEh+ccUmb5a250tL4SuMLr7DxxQzzzjYwsjIyNZD+nbbLZyPYsIB8nCAi/GnpML9Iv28O+CeR+WHXojPx2fFNK2abrAxTvzbBs/gf2ogwvqqWPDxu6bBYoRaHhRL3tDN+1dNcDJKW3AvWxjgM7AK3lC6Mea10xE5Ksw9MEiEXihl8VfeNPQ9FwuX7ns8rAh7JkH1deBMpcRljFYT0rvpOUHmhmrLEtFhPsTJFY5pQ6aWPzyw5i0Za6MzTtt4BO6S0rbyjrQsNycqGtHw01Tw/jpA08q60LDPOjaJoCDd4CyiBABC3hxZMgNvvMOjcgzwjpjReSdcbEf0Mn1NR/pOnvmlbz+296YbPqGgPUNXeCFz7t2787BAP3Ad+NNN2rvvr15ve3fvz/zmc/n7nYwgC60valPqXCfQ+KPZnnovNYx0Mk6gcFHh8zWbHiv2HZh1KENujq2E/RBjwCz0jat4RO2Xm4fEVkPm9aliFC4QcP8AzrWM9Yy4zRbpdbWV1XYOJfmpyxT+hRFsqxrRUS2m9Q1zN+l5UVNTI6r8HVrv+qJ/p3utqq67+B+w2uim9dJKkKU33jTDTp2/KhHl5Z8LYpu9b2WaxM/WAfd/HsM8BK68pxd1/YhAJ2WlhYdlK17M9AWmxr6UDc7N6N9+/cKmuAH9IEzIq7pGe/UD+pkHa7Mk7bXcM/9SrUtA3wDf0QMfs/NzeWTqJZlTF/6RYTAj1yhT37AWZhfvDOnRZ+qD+mOiMzLiMi8ox0APmRH364PTmjPXMbGR62bPSXzawjtkZYGMihMcz+PLz/JQVXZbGRew3ug9glXJFlqVS4nDzAGY4Kn9qKBRuZRmG6jyjIiMGv5CrvhYLCy/LBvlDHGEOhPH8Za9wks1+u9fjePxziF9cBTNZ0909nNKX6Z8eEP84R3/KLZ1atX7dOWvQFcV8O6BM+hZd2HEdCWUhIywCczLvznFL7vgPXMmbN65ZUzYsO3Zn8JL8EP7jXT1Wo189ibvpFg3bO5KYqU+Uge/YImgvGjR49azuMa9od7EZHlBR219a9lHSAPDcl00Z8yfCZyg07qsL3QO+ubKm4YWON7bAtGrFv0g4aWaWPj0HRam3OkAH2hZ7/988zsTKYJ3GweAPCDIyLM25571plvtUIt44empunEX1v6uV7+39WwNWeZCx/V8GJWRAzKv8n/EdTVEgk4NHjoTy4ilIpkCFWWB2NSB68B8rruiciIFBEZqGfdY1dSDaIAABAASURBVLtpn8xTykgjQsM0YtA+4rVUIWWw/g99Oe/QA3+ZKDSRB3iX10XDuulhvB7D06+87juZx9iUVqt0eRL2/bZbb9P+fQd08cIlITfkiI7MzjqOMh1FJD37zLP6jg98hz71yU/rVrdvj4xqfmFRZ86eFX8U6x0PPCAOQbc3NzVimczNTKvvW5NRx5jQtOIT8BdePCn+0By6yw1n2Sw8jSpD33HXv/pX/1J8HWBRFFk3UyrMa2sMYjEdEWaEf9xBkgsN8BB+WmVdFp5nrQgauYULqR+CG/ypn4jI7SMGKQ3SKV/LnnHQyy8REMBy2nTyxRfzRype8YkHvyhx800363V3vV53v/4evf51d+uO2+/Um+9/S4YH3v4OT6CnJ558So8/8bhecN9XfMXftlEHWLTTPhHkOrdISUVKbr+ttY1VFTaEfTuWLZ8wpRSa9IlmXjzNUm0rfVk2TWNIFgrB7oh34TOzc2p6B37s+Am94Y33aXFpWXvtdA/65PHAoUOa9Ynj3K7dDhwqnX7lrC5eumJDs9s7qPOSjMvABqFlHBiZDTv4aS/oN99/vyozkT9sYxuqJZ+MjvmUCiVesPBnrCATPpmBwRsb65qenjb9yYrW9Xw6uW9hQ2eRiK8vbDmQ63vxoMQsWKXaakqur/C8tfPgVDCQ297ANO3Aew54gAhoVRYyQu85ACUAIQXIQ2/fxPpHMo8Ymzzp8N0VIrAYgkzQMB/mBfW67mF+jDcEDGnPu/y+gy6aRYSQVUpJBFYR8nuhiJAE+H/nmW3fsgWP/IC37zl4RnI1JTllozfihcPnHff51BicOOkt34YYsRrmSeXWnEJPTk1no8jYLOZFX0tfsaN59fw5cWNSW4cqk9D1AhubGM+fNyZdWlmWXNfw1U+zWdowjGnX7jmfhu/W1YWrmtk1q3lv9tY311XaWKQiZZnSvtVq5RMcHNqGFzz6YnLyD3Pjj9jgXODRmE/Yt3x13cjBV1LfdICLQLXnQEhRqO2TtMtXrig1QmGdgE8AzriyYx7mh463sGHD0aWUsq7hSBm3sqCtrpkO/qMekOo8LkaS/NbWZg5IwdH1ldmyjRMGimAI3W40moLevmVTlqUqy7k2wmHQ2PY6nrauD9dlq9XMDqooCvNxQi3Xk6df18EOfaGDQJUx4EdlWgnowM+1+JgN6i6vY64TbzhxQug9BpiAm/nhEJvm+4h5NTI2qsIyu+2O24VOwDvGABfjoJdls+kgpyMUChqYD38MxwVaX9sw33quSoJf7daoTI5Vq8jzZoyIpLLZVMTAqErhQHQzt0+WGfjAW3p9y4snn7RbHuF2ZdkUdPS8blumecgL+UG3N61TRmsaOh6voUG+m+0H7dcd0Mw6IMCmzM9f9en2vPnbVct8nrAOz83N5vzy8pI3D5ezzq5Yn9FN5Ns03bPmJfxt2abBb2jpeNOw5uAJ27VsW8amsGX6ZmamMw5STjQZA/myseHbnNDv2nOEv5V1oee1DyBLArLKzIOPPc+XMZDz6uq6Zdj23Arze1PbW11J4Xn0M9AeoKwyTnjU99oAeGdMdBJgnaF7HW9cqAPIb9k+ku9bT4Ge+9dGCp3wP3l9o6MD3H3Tg552Pb4DWLdDfuDteT5bXsdhOyg/9O16XSCX2vNmnZCHv7wXRcryrY3DzVUUhXH2sn7M+/aLvoydUrLPamdIpqUo6GcNCdmWbHvjsyzoR7cL42CeXa+XiPAN7FXrRiE2/axXaFhbX9HK6pKWVxZ1df6Klrw5WltdVrezbRXsq7Y9YY2zXghEmTtzI2hFJyYmJmy3So3YD0E3Y8E36tCDIhWew4Z97hTVDo6QYTPTgG1MSVpZWcp0gQM+0585wIue5Q9Ok+9AfdV8SUJG6HHZbHg9bhtvbTmUGSd2BDzQN2tfCsALdI8y6lnz0L3iQzB4u76+IWwC+sH4rD8CNtojH6uYRkZ92u7xWt7cdOCN7V+r1fS826otT/kZtw2hfVk2XCbLr+/SMM2FaMscwjLrW7c5Re1bR7HZfLtKbZuMbTZaKetM2JUkURZOlJ/w/wOICI9RZ1kjn1r+ZzoSDHUreFhY/qQN7AlRgf1kYTsPvRGR6YoYpLX1jrbD/hHBtEU8VZleSMLncSqf86ad9oxB38rrpXZZ8vwyvWHraTBVCpfJc0geu7BvzIhD4j0VUmEfZW9iekIynY0y+f9+hk5vW/26qxSVadm2nBpOO9qze5fuuvNONctSt916q/i9vosXLubbxReef0EnX3hRyz4cWFxYULPR0P69e8VHNInT1ta3tOa12XPcFB7yyJFDeuXlU1K3r1W3n/Sh2MzkmBqpckw3o7Z1e3R8XKOO0/hIILrnhaFWu8iwvr6sv//3/q46th1vfevbLOu2IpLXY896OSLJPtq8qa6DvvO1eU67UORDljBjkwmKCOvViPWnlwH5FZalEQn5DPPwH5wDPCHe06YdMbBmg79pgjo2cCygHgbJQcOWYXFxKQeqZ7wDfvXVczl/9uyreTd86tRpp6/o2eeedYB5WXyO+9FHH81OmMXDN5IQaAeTMk6IGcK4A+uy2bBBwAFFJt5zNBNaGcREbVB6XtTQ0bIjAUbsqA8ePOQxJn0Svii+x3bGwXLTp4VTU9M6duy4Zu18djng5mSLgKLtwB3aYAgL9Yw3AzCg0+0pIvLCePe73+O01mOPPa7t7Y4ajdKLRjYaHRuTNbU8PmXgnfNJzZivq5lLz/MqrVjgI48TaLU9B0PfC7XypCwryYsOQAB+yePSHp7zTn+AencxLVVuExFZkNAORFgFDNp5aD8ULEXkAcoBygDylJOPiDw3yoCIoPjaeLxcX04eoD/Qt6MbQD/LrWcZ9b2oAeoB2gPgigjjluG1VH4woj0vLOY1MTkp5ETw0vINiRTG3c9zp5y28rPfGyv4TfAQEUKWWw7Mmw46aFPZALlZdiSU9Swf5MTXNtU2E8sOVGRZjI2P2YnNa+/ePTIaO5s1vfrqq1rzaVBtBKs+oe76NBcHsWTjwNzyGrGDPOYr05tvuSWPwRw7DmygsWc+eIZiDRVF8ihVpp9y8BRFI+ss4yk8iFvk/y3wyoscAB9pz3QDhY0gZRGhVqupYmdxD/uRRmRklmmdgbKUEkn+mNOKA2xogh+1S8G/5fXOXOW+BbpuFENZtBxAN2wIARw5vGIjXBRJBIcN02Q0or5tgxceqzBdvFMO3fPz8zZqncwL+Mcc2g72+Pom1mvD7aEDZ+ChM64imWdDXthBrayu2hY0bSNYi7VwzDhoaE9uy5jgZcyWcfOOnOA19cy37bl0bNdWV9a0ZpkueXO+YJu2uLSkeRtwTvIphz+VdQccwNbmtggwF9wGfIwBMHfaooMEb4xTFMkGtZd5Dx0Ez1NT6HPLActyrjvjE3z6Qy88ZQ7c4PHOTcwrr7ySDTm2BbrhYWWdgFfoPLwFCK6Y46adEvXQcPnyFd8IXhYpwe++ffsFYAfBRwAzPjHmDUXDa6xtPWplmiIi66f8wIOIsDqE110vpxHIQ/l9y75gdXXN81k1H9et+5vGUalIDVX9WvDLoss8iBjggV54D6+gezCnvm8gx67RAb/gL3OmPfwwOfmHd4A6Cgb9K6WAroGu037Luowfgx/wRl5X9MFGm5RsS0ftN4pUiBQ8Yz64KayDtIE2+pIiW4BxB2N2SRQRmQ9t61NKSfQFwEWDiLCud7LOI5tV6+66bQm0gXt7eyt/Bv7lUy/7gGgx6zVyefbZZ32zc0H4zSXrJL8MzFdi9m1jCby73gjQl7HI19ZRxtu2zUsp8nrs2ibBR3jB2PCcMXmPiEwreWiNCE358OuQD6aY+6wDXzZZbLYo5zPPpJRHhGRe1l6LESHmDV4gIiz/vnEn68NazrM2OVkE6D9cr8wTeaAH4IC35MEDTZRhu9c3Nr2hvGLd2si8XjI/aisV7WnHvJjrsB/5iAFdqQjbiUbWK/qUZcN+fCvLnv7wh7RvG721uWW+bRjWsszw0dDQsR0Hd+HgE3yRTWgtnvBLKMgqgrTOuk5BRIj+Q4iIXOckp9AjP9fXk6f8emBsYFgWEXks2kYYp+OhysAc+va3tVxWSxGkdaaBvvJDnwGE5B9Zjm6mVCShN8QmlPWtZ8N8ZV9cW9bUUwcPOTAj4O771qXypqB2TNMwfzxilv22D0pHvNGZ84FB7f78ki04OBw4duyYdvnws+N4Cp4XRaGGfSDwxje8Uadeflk8rH++AQg/vupYlE3TC88/pxXf9nW2N3Xv3Xc5ht5SuxmaGG+prjpqloUYB+j6BtAhmIrUU7+7rqq3rvkrZ9XdXrYerevQwT266cbjtlHrwgdt25ZFJEWE/N81SAneFC4KQ7I+NZ2GKtu35PaVeY8OsaY79imV7XNt/QQi3M7vEfQN0Y56ID351NPK4BNpfuGRE2l++fG0T7NJX/aO4uRLL+vkyZf03HPP6+mnn9EzPvJ/7rnnXHYyf7yCtjgJ6jgRx7jA0EVf/7GQZ2ZmrfDb6nZ6VvrahqibHdjG+qYnUajwqVphR4/9YEe5te2TCE8oWSDhybUc4I571+L5qHDZqA2kNNhdcLL9rGmhH4ERjNizZ28OLhgbJ8kvcIJr2TtlAgsCg7HxcSUHEnxWaMEn1pz6sHmYnp4xg8pMH2ON+ZQypSKXTfpEu2+61r3TrkzsgQMHVVhxmC/OEGYzJu/yg6Htsxgg3O1rC4F+lcsor/wOPpy5m2dDRTl4hhCuSBYcQN6viggrWJ1BXhS1lRsgL8baAfoARUpf38dIwF95fIA8EBG5navzD2U5w3/GyTtAnwyeB+9Aft/BN5zDoNsOnX5JpgMIy9Sv+QeDjkJiRPf5RBs8vAMVyu0+yJ4ggPTixUtqWR+QAbyD1yh8RGRZFNYPjC80TDpwx+kgh3HLW364DUHmbB4x4nxUpPQKRY70QTf4JUtwQqu7ZN3tea4LDrj47D+0kBLoczIFDQSy9NnOzi/RTREDfmJEoIM5UXHx4kWvgU6WN+8APATIDwF6KMNBYPQAnDz1fYxjhr7XVGWxD/gM//qmlX4RIebAuLzLD3nq4RE0NZulS8FciXGop442EZFxgwO8EZHxwSvaUUY75i8/zJ936khHR0dze/KMj7NlfeBwcaqUuVvmA3n6MRZljIFhwyiOe0MLrcM68NEGuUED44KTlDYNbwII8qmDNnCDr9VuCv6lFDa+2JiuhnOFHvL0oX1EZLmziWM8aAMHbShD/sh80bcqCwvzbrtlnD3hlAiSVryZI0ga9kW/sRHQPRyD4Aac0IqOshbuuOOOzDPG2+vTHnSYPsyLwAj9igjbp03bpEZuC72U04Z+8GLWwRO8np6ezpuTEd8awX/qI8L6UlkHt0FtZ1JmPPCKei/1PBfS3MD/RST3qTO/4AF1EQNnEhE+iV8Qes08mRN4mCcAPfABGaJvzIl6yiJC0I3u0Q6Z8k48upg8AAAQAElEQVQ9eMDHO+WURQza0xZZjvqUq7L9ow34RrzpIw+NvA9T2oMLZ04eHej6GpqTYOiCh+iA/AzHoj1t0StsBSm0D/nEWOSpAwcyIKUdfZl7RGT9hg7wUx8Rec60R+5v9M0sc0U+lG05CGBccKREMFE7KG9l3aVseXlZEZGD5S1vMHinX0pJw4c5gAO7B53kAfgMkAeYP3OXgzBopB/tj/sgYc+ePZl2+EibiIE9G45R2PcxJniYF+X0BQd1pNgAxivLpqvD+Kp88g2PAPpBO7xhHFJsrRv7JHxUnmjWc2Rf2F83fZgy5Csn3ARspWOHIhV581W6TWG6wCU/qUgCB32uH4/3lNKOnjtSlfI6gJ/O5jFJIwZzjgheM0QM8hGk9K0ZwjINQ8oQwRqjPLINhX/yw5hAROR2w3LokR/eAWfzz/VtKWBeQ6gdi0QtB6CVkkyLY4zh3CNC5Jl/sj0Mz1UuC9u+wkEyIMcO4IenRQzoZk01ikI8yI96yiJC5JPTIiUHnv3Mr9K4d/sUe843bzfddKMOHjyQYXJiPB8oPfLIw44Rz1i7KrHR5yYAG7nt24e3vu0tevHkCxofH7XtuKBlB9UXL5xTt7PloPgGx5lPq0iybV3Xiy8+rY11b05L7Naax98yqq5mJsfVbpqe3qaD6lUzY8PgzdP2VU1PhV4++YhOv/y4g+5TuumGA7rxhsNaWrwsk23Zd7Js4D0A30m/ESLC668pdDBiwAd4i27TR36uT8lHhGgTEWZ7KFUWTt8C2/KOo+Pd3JYX+frGRl4MKL1beaLb3vlxgrFh49zJ74sOojGsfNTi5EsvZaYSgBDAEJQT3PLZHIJI2oKbcQieIpJ38Bf1n//zx/S7//X39J/+02/pV3/115z+tv7Lf/ndXP5bv/XbAv6r60l/+7d/Rx/72H/J9b/+67+hX/zFX9Jvuh8foj99+hU98sij+pM/+YIuXLokPsf9sndKOLA5nzzjdAiS+Hw1G4mNzQ1dzp+TTXnhv/jiSV29Op/z0H/b7Xdo3979OnTosHAoZdmyMkzY0I34ymKXr+JnzfiWOGWqzDsYi4GZtlPD8M4bF8qLolrDhHLKD+1AWDmAHO5IEQZ8hifD+toyCbePCDev/xRUDmhdbYWqc1LZ0QD0dxdFxNdB8sKIiNyWNgAvtRca9P3fQW1aKubolIUtp9fAw1Nfm0kAdA2BctphCBhrAHEdXcl5IISBpz+OJiKyfm34ZAO6K4+3ZWfS9o3EpDc6bG6oa/r2gjpSgLY4oY53mUePHtN9973JMmpabuNZZyMip2PeOHGLwaKh7aivFbfcZ9xB+eLyktZ8AsXHUTYdMPfM566DVt4r58+ePZv1vGljD830x4lAH/Xo2tGjRzWkhTLky1gEZRFhHevntSQ/tKNNjRwshHqHj6669kMZwUllGWNgGVtuS56+1xruZGi/k80JNKL78Ib29GM9oJuMT3nHpwGk0DksY5wZ3xKBb9u8ABlt6Ed/5kWectrQr+2TPsoiIp/MHvKJGeWMSdBHHWNgD3CwrBmAMvDQNiLIZiPFe235cyKCbaEtY0EHfGc+tImIbAQr8yilwdhdn/CBF5pozztpYSeDwZ+YHM+BCrinvbke9eadoAS8EabBV1C0Zww+Ynb58mUfMjxtO3HVetXKN3fwFdnP2cnQbn7hanYOMzPT1ruxvHGBPuYOP+EZk6MMuQBDHjE3Tn8IvGgD7dgSUvg37M840AWdw3LKwMV7RIh38uBBdswdfrsq0xQx4BfzBT9ygabKdqlRlHk9SqEI1kzX772MU9eeyPKhLd+wIj/wARlBG+MhJ3CThx7wF0VySymcpCKsxd4g+oapNgzLSHkH6Af94CIfEeLhHbyFAwLW1frGeg7KGkVDKSXLp2n6GoYiv7e8MUcPaAd9Wz5Zrj16RHhu3dyOcjZQ8Anegh8eEkQjE8Zasn0gDy3QgP2PCOFPrs5f9Y3CJZ/2r2Sc9IUW2pGHbvoxDnmAm4fCNJMnpT2brYMHD5r3ybaiEuO2bfvQjxUfFOFDR72BnbNfm7a/4RQaveHAYKDL0/ZRc8KWMg9kAA5S3ukLIHPGBZLXDDaFjzoBfLSyLJuOAbZNQ58mGZhLRJi2rwcqqSvLAc+H703bScp5Z3zoADqOM9AV7AB8RnfQdXgDr+BD7U6RUva59O36dq/v9R2ZVlO7YysJrMNt7SQV/sd4HdvzQVHtYKqX59C3/aaOcjez9K0BxgE9lVPqGGfLti6lgd64WBHJXayrEOTcTuLc4CfCo14HyTQPISJEHtzInlR+IsL/SxHgHWCkXn6GbZy99kNZROQ1CH+GbWkQ9h0AecoZj1QeInmNYe8KR5VFkUSaSA0Nl9W2rYXxFm4cEYKXySnjDfEhE/J81SS+vN/tKbk9aeGKKfvNUdv9QwcO6NLFC66pfWq8kW3lqZdfyvqLPH7ohz6sN7zhXq+P5SyPEW+Qp6y/hWnhQIKPSBFoY0PX11b1wANvN5519w+v7VJvftPduv/+u1WWfd1y0xHt3T2tXbMTKotKq0tXNTHS0IF9MxptVa4b0b49I3rb/bfrrYY333eLA+y9arf6uuf1t+mGE0esQH0l8yjC/3ke/ERElldEKGIA6Cf8jIgcP8D/DcfH8IW8EVn1KpFW1k/S2jIhdRfPFf0zz/hoxUWfEgIXnPILhCy0y1dsOHwdSXBxycHriq+eAYLXq1evCgOEEez6an3MV/AMyuC1tZMFxqLGKET4tGN+0cwas/Md9cCV6iq0x4HsLbferrldezJMz8xpwoHUxOS0Rh0MNRzcJhv9Trevyk6PlLJG2dSIneJun1p3vGChe9Tv0ILj6PlaaGFpSbXHXXXQtOEg7dKVK+JzvI88+qiee/4F/dff+33xrRZfeeghfeUrD+njH/8jB/m/pX/2z/65/s3/8W/1d//u39O/+lf/Rv/kH/8z/Zt//W/1z/7JP9P/9vf/gf7q//RX9JGPfET8dUDS3//9/6YiJb165qxGbMy7XuBFSp5fpY21dRGYJtORXEZqaVwToFhflk/Txmh9fWNQXlu4AqShcOEn/Ugpq20wwgWAE+/q5B4S9f5fgwfktTx0BsqTO0Qe1OXJrVg1TlSbCMsMvENwU3dxu1w/SKnTTjtS4PqyTBv1QFUP+kOAcQyHcpZurgsreZi2UNlsWif68tSFznCKt2vPbi+oUjypKMQptDGq4+CJk0ScXde3I03ryLY3iDjHng0ANBRuj5MB4C1lLBblJ/JYa5bN9lZH3HDwue+Lly4rUqEzZ1/V1fxxh66Wl5a9811Wx7crnlLuBx4cQsdyxiiDkkVHGTSxNnhHFqN2hsh9xsEq7dDPrCOeA/RSxprp+1QaGulTWxa1B+MdII/jq13es6MBEoJ05wgJGhgjwi+5LLKhuL6sMD/ARRn9oQuHzDuBIvzsezMBLua1trYm0ojI8tHOU5Zlxs0refqQpx+8hjdtG1x4Di8Yl/FoSz18YN59z1eq7UBbKorktC36pJQUIDQMU+gG15jX94bXcmU60blk2tzs636gGTx9t6Fi0g6A/tAHbdBR7PCCNCI8fmF9HDhc2skU0B/dGMh0zeuwzh9zoI7gZtS0gJfAB9q6vtbHFna8WRnxqfFun+6Mj4+Zh9vGXVlGxU6+dtpxWe2yhni4BYRHbFxGrS/cEgLgg8YRn85STx66ausGayQiMh7qhgBN8Bc+kCelH/NGLoxHGe8Rg/7wHJ6Rgps2jIMOk0+puBaoyLwpHBRSFjGQEOOYJMl1AHXgK3b4TD3vESE+PwluAkl4Da0pgYeVPQA38zrrGfo5WIXelKwXrtjwxrtn297w6WXTm2zGGxkZteNesYyq3J4NDXgZt9FoWF8LybRhN5btv3rWjQnrBaMNgyvWAB8XY32ySW7aHl24cEFsrJADAG96Xn/Q8sKLL3gz9YxO+8aXG60NO91R07Fn9x4fwMxkXYbuLfsdaJCfrtc8OJAdMp2cmNS+vfvE7z7deMONOTDmNm+3cYz75jYiZVzoBAEv/fG9zG3C9Qcc1DDXgSxlu9m0ThXmQ9/jl9bXUa+rVi5nkz5ivRyxLjE36IA+5kOeFFopgz5oRk4R4f4t8VCGTMnDW/qRAuRpnyxL8h2fVJLCK/qge30f1MBHeApgJ1lfjM3cGB/c5GlPX2iBD+BC76iDRvpQ37Ae9KwPlPeybIrsM9BH8DUs/4gwTypVtp/gl9/DdCrkslo960PPwVHPNom5wM/8+X236/cqn5paU/wjnJM7gRs81U4G2iJCEUFxXpPXl0WEoJUyAD4xjvzw7iT3hU/DPOVDGLalH2W8kx+2ZSqeCJNRyISaLsbzi4BUJEoVya9AJrN2zFCLANsBigPVJFoVdtKNItytylCWDUVIMu9q86np9xpeeSMyZjt/aP9+zU5N6wbffNx79z0Obvfo+JGjeuG558Q3PtEPWWKzOUz47Gc/q1/5D7+Sv1WMw61t282rPphYWVsRvwzO5+Er45+ensrjXrl8SSPtlmXQ0cEDu7Vnz6Te+c436YYT+zN88P3vVpl6KtRVuzSd/S0dPjCnu19/k77lnW/w6fVuB9m36Yc//H797M/8gN7zznu1vXFVmxvzGV/Xp+ZFKtyxNvzf/xRFYZoiN0KvkEVEqJf1zow1l/2q2rwiZR5yGe9DSE0HK42idLQ/4oXFL3OM+DRmwjviSZ/4THvRjiulwsavyiCFIpJ6DoC3fPq9ZYOCw+H6CkOw6KtUflGNsssO0F89e85G64rcyyd5G6ochFkffDK4pJdePq0rV+a1uraRYX5hSZcd4A+BAGhhYVFLDnpIzzig5TPhL730sh5//IkM/OLh8y+8oIcfecTB85f1+T/5Ez3+xJN69LHH9cyzz+nZ557XSZ+4d70oG2UpTrWLRqlkp7Fh4035qJ1ny4HyzOycDhw4qH379mv//gMasQFt2qjPunzOMOmNwOz0rA7sO6BGaoj3Xbt26+6779aZM2fEX8sjqKgcDPPxBK5gEIYl4Hl74brc/DcvLAYzoTZgRDZsrFMU4okIEnf5BgXwq9eCF4m8MCJDEUkpGQIIkBoq+b8MfRuQIQyFP0BfizQl93FLD+YutepM32upTF9u4ZQ884Jm0uuBMiMwzhD/kpFDV5GshO5bWwHpX+d8zYhuHqIdpzp9j1tYmTGuL7z4otjIYYi5Del4M5X5k4pcvrCw4GvqxexgOw54+zYC4fnD5xEbgJtuusl62hd/6AYc6CG09Cz/wmOwqSGYXHOwzdil5dvyiRHB/G5v3trOo9MjDnzaxsc8S+sNsHv3bkFjs9nMQRPOuefFBn04QvKMuejbHsalnraU13Y29O15Q7DmYBa8fcsnIsyaKoOzMmOsK/0MtflW2fj0PUdLJZcpJNpFhNPQ9U9t/g7fyTMGPGI+pC95HVAOfdBC20kHHqOeKzTCW9bx0HlFQFutFoCx3AAAEABJREFURqPIRoX2EZHz4GZ+pLRnvjhQ+MBY8ARc8HDXrl22JxMOAppCFjh9UvpBD3IBd85bZ3gv0kB3ipQcpG0o/K+27UjhcjeGJ8gEw0cKn+nHvEjZoHStH4wh92ukIq8d3pkr/aG/sE4wbtN6QBkbOOjfsm2jnrI16wpB8VXfVF28eFHzVxc0OzOnZqtUoyx08dJ5zftEkz+8M+ErUz42YhIFqb1+N+sj4zJvxoNn2MqyLHNw0Gq1cspcwE/bYRvaw8s16wzBFXihHxppD+30n5iYEG1r60yr1TS+RgbaIF/kwJi0aXk8yhif+tp6Az7GRX/XbY/XVtdz8FqZd0BEqEgNr1nzUZZBDj6kptdCRIgH3AB4K69pANxb9hHQPjk1YTu/kuU54uAPHaAfbWhLX/IpDfBFhChHDgB10AudSz5MueoDH/rAH35HiHrq2HwDrHU+i79m+W1ZnsyNG1D6gZdNNfTDT+rozxqhnrVOHeuDMdfM/2bZzPPlnY/4oNfDOcBbeEgd/AWog25S5DM1NWWfOiV4z/jgpD7MT34BHN3b9gFARCgiKQy069l2MR980Pj4uBiDOctPBG0HfGLuzAGAFvqS9myjKHNzRYSgBxxNy448suEdeoB9+/bleQ55EjEYY4hD1z1Y82F518FTd2dTgQ4o5LGKLENooBs0AXzJQmW7xvpChkDu40bQwjtg1cy2dss6xLur1bdOktKub7ta2JfD77Js5rGgB5AJaHqOtHPW/frq2eYyJvURkdem/DA27RgngnJsMrML1/7pH/pTOkyHed4B2dGnAhmGIgZAOUDbIUSEeZTEExH2A/W1OcAn2pNSf32ed6D2emes2owCKAuvH6MSqbG5qDbeSkWEktt5FLlJzhfuPzk2osL0VpbfSLNU0/Y+fMs0NtpW2/wbsT0J9ytT0uGDBxRe28lwq31tu7Qv9Np6yjHXw1/9mvGG46YR7fEB6j//p/9cR48e1Zve9Cb92Z/8SfFXnjlwkfFERP59qJ514KptZ9Y1j7m+vqbCfBv4qKamZybt9y+67Uv69Kf+mxpFX+fOvqQvfP5BzV85r2ZRK6knVdt66cWndfL5J/SH/+139NILj+nRhz/noP9B/fZv/pL+8Pd/W0sL5zTmk+/9+3brlltuUnjO8Az+ohOk3wjoA7rbNB+GbVhT6HnfuiTjGIKnlPnMe2W/XZu3lAGp7QCzdOAJpEhu6Ga1rNzdDAQjlRU7pUKATB5QoNx2TqQMGmGyjbi2QIqiyEaa8iIl1RYKC6HlsUhps7U5+Hygh1LlflwLgbrlXQzB8OjomFpuX3qMng0NYzdMZ7s9Kg8hjOiEA9++BSU/ZdncGbOXP3rQs3HBGGOQMFKcWvAREQzpBV9xnDp92g7ysgP9q3r13AWdO39RFy5c0nmnly9f1UWf7ncc5DF3Pk5y1U52ZXklj8svBAGbPom+amMPboJCeMG40LRuw9zwrrpvOirPnznXNgrwgndAnrCnnvlMW+08EV6Y5D1RcFXux6TBQfEQ8rvbBAVmJO2AYVvGqKoqGxPw5PZuS0qds1nYteX7PwL0iDpSxqFv7rfzX0QuVUQYpJTTGOA1bTUTJDUPoGunW048rIOBMjsOHA40XfLmjAANx7VkZ8qC4+SIm5ULFy4Kvq/6CpU2AAHeuk87aYtsv/rVr+qLX/yinn/++ezQk/UP54QelI2m0M2++XnS11pPP/OsPv3gZ/THn/u8A/OH8+3Gg5/5rL705a/owc98Rp/575/VF7/8JX35K1/2pu5x4aRffvmU9eSiXt35pWBOvwACsRe8SeBEElqhZ96n49BeM38Dc4oI69C60BOMO4ygnrmTdzWJWWWBmukRkeWXUigMcpnC/5uv/bzQyde5PXgAcA0BZMx5zlfN3BYQOMAz1iZ1EWH9G3xefGRkRHwuc3p6Oo8JvUWRsnz6Xmcppcy/iMjjgQO5ga/joJZAnUCbdtBBcNdsNrPTdhdvTCfEaQZl1DN/+FDYXkQMcNK34XdS+aEtp0zgQs60ZbNSmR7WVuk1ZmIyXdBDP1LoqmzsKvNocnLCBwajDvbHxWcH2TjAH3QLHUJeyGreATTvC97cX/W6RmcYH/3Zu3efN+EHMn8ajGna+DHZ1uGGGGtublZ79+7Jjqa204BntAEHdg+6yFPO/KEVeVBHHj7yDk8oi4isw+gSY1IeYeEbKfXgAB918LIsG4oIy6swDW2njTxvAry9e/eKMZg3dNAXJ2JUpn0QVIAfOZLy0TrGpS0AzfQlpS+4sixs33iHjrIsBc5Bm8oySdbzbuYPbcBNm5YdN+NSRhrxmuwHfeusf4xHe8oiItt3ZLLgzTYBISkBLPOHZvDjR+AjduSCN0X0RabMBZ2gDbSC56mnnhLllKG30I6sW96IoBuMwRzBMTs7q22f1o56U8oagfbLly/ntcwvYXYcpDAXaCaFJvqBi0CWlHd4OayHDmgCF/1Iwc9cAHQe2jgxB5AjbegDDnAhh2Ff8hFBVYaIMO/LLHcKqGc+EWG59LKfpAx8ADRiAxgb/sB7xhsCOCIGsqIMXP2qZ02v8rc+VbZNDetAZVvXNA9bPqjoeQ3CG/BBL/Nh3cIL+hcpiXmShxZkAG5uyrteu7UH3fIpKmsfnipS1o2eYwIpFBHiwabTF4DflZ0L+MAVESIP8M7Ylf0R+YiwnhYZeN/2DWnbhy0RkfvomzwRgzFpD1zfZPBuqnOT2qbJeTeIyAXOKY8VETk/pIOUAlJwALwPU2gHeAdoB5/huZ1uHmfwXplu4+bHkOwzkhEBjSL5FDipEUnNVKg0DQTeTadNtysNTbdplYXaDrZ5H3Ow3XR+bKSlUa9b6u99/V1659vfpkP794nDjBd90Lm0uGRda+rb3vdteve3vNs2v6Vf+7Vf00snB7/f95u/+Z98g3OL+HYUeDzq+G7LAfqGDzsrywq96NmWTPg2sO2Yr2/ZY1OrXlcp1dbXbd1041HNTI/o5hsP657X36oH3nafLl96VRNjTdOx7tP1Q7r7dbe5/E267ZYTuuHYQd120zHdd++d+sHv/y6X3egT7VUfEnd09MiRLIeUUtYh0m+Ewn5o1OuddcDms2+fw5pFj5GB/EAj/SrrE/pJm4jINjUisq5SlkDm9p5MIskCixg0zA1MCEjIg5z2AO8szq3NrUwwdbRzVzvu7WzkMVqUF6kQUJuhBO7J7xAV4SC8llwsOQ9wwswvNfLXFeUHnEwOPACTLMtmvm7b8i63aeFHkVTYyTS9uMPKopD4doi2A4eGF74nKXCT0jaS29tZcn0RqTCtpR3SeFaOhoP5pgVdeCOBQvS8oCsTSNAvI2YOBLMYPuYSklKEWg4oipQUPukZtxKdfPGkGsYNzW7i8vx/5m8uM05Kaguo71POoigUkShSRGSgHXzu21hVbsf79UBZXlw2bJTnd7fLSPwfZcD15de/M7bjNdk+ZvCoGoIJFfUy7jAuUtoxV6BISclA1QBq9zUaI6yskJluLxbGq102wKHchv+NVjyDYK4Q8+95oR3wtSjlQMMygvZR81PuOe5r0xRFJiUiiYc+tZGRNi2DiBA6gtPgHaD/yuqa9awS44yPj2eZkwIjoyNCTxiP9rSJiNyW8ctmU6lAV2vxgB9jzLj0QQ87Oyc5EaH1jXUxry07iEvesBEMgBfHTXvqcBzwF/zQDpAHf21+DWAwHuXJvE4pc1ERkaH2vGkfMXiPCF4zUAdgJJAFNPN5TmiIiOxkc/BgGjP9DpRpExGCRvoAEeCszYsBvymDVvqg/xhKyMDRMTD12AXGxWnD3yE+UuRCO2DIZ9qSpwyICIUzAF/9RD9OwJ55+mkte/O1tmpj6U1wx05xzXIlSGZDQ3B85coV3y69kunl4wqrqysas3xh3fLSok6dejn/capLFy5ofW1VBGEXHZBBM/Ryfc9JJSeaJ07coMOHj+j48RM6ePCgpiantWf3Xo3a+I6NjYnTmqNHj+iGG05o1645EdAzv76Dj4G8kkhxIp5ODiiQZUQ4EB7JgB4wPwJsNjjQQJDIXJAVKXKBr+gQbdEn+M87MoZ2ZNJ2YDPik2LKAU71GRfeghvaaA890EUdYHLsJEtFRAbGINBcWV6VVTGDbNdoC9AXmTEG84E+8FIOUB4xWIfU1w7FAPC2sNeu69tGgAPagIgAddZL5rbhWz4AvNBy7ty5vNl9xDeXbKgjQgSe3JoWkXT82PHcH1wjtvv8QjMyRFbQAC7mDe9oSDu+rYo2rANkDv/mvCE9YidMvmV/smpdgwZwIAP6Qjfz5DPabGA4ac5/mGdqSmNj44Yx68Jk5injMRb9UyrsY5qZx9ACPsZJKVlfiwzIcsSHSaEkoNVsi74EnvAP3tK37QOplNwiJcHbVITMhpyP2Cn3woR2QH5IAWfFmOAjT0CcisIbiY7wo337EMq6tsdh/DK+bIl2Uup7lp9CmTZwoAMRocJBGTxDhswPoC3jwjfGBAqPxzt0RISYFzpMShk3iuQb9usAY0UqxFOWTYEj47Z/7tgWMCZ6gm2F58N2oqMGD3xkDNKIMI5CEZ6EqynDnlGP/kBbYRpdde0nIq61HxbWXiCAzPlrqfO806a2DEiZU8Sg//V55sDYpLQFaB8xaDt8hxb6UUcZQD9SEyXiAL57ujY9qUgUmQTfRlp+RUo5uOZEulkUDrKTWmmQTthedLc3Ne5098y0at/AtSzD3bPTckSq3tamRlqlSuvaDceP6g13v94B7FG9evqUHvrSl/T0k0+JL7UoG03biVrve9+36uWXTukdb39Ad95xp20lH6Pr+gZ6VRxSrfl2qTAN6Nbs3C4HopW5Fd6gb2u0PSJioZZtBAeVyTxgji373zXb8ZmZKd1z913aNTetO267SVcun9Pc7IT4isGN9RUfwi2rNO2V9XbbdJ87e0Z7d8+p9NpYW1kS82yYF7XjqZbXNl8DLeRjwBcDvA9T8mWjIQ56RkdGxB/baTqepL7hOUAfcjOZqoyz4bH7jnlSivxO+RDSkk8HIGzDJ7A9O1sI4d1Syo2z4NyRD6xjuLe3txzIdDw5uYkdsOv6VvaybCjMstKEQBzBVgbXJY825xOBcJchM3MfTyIiGVdhmfbFAooIpZRsdJKF0Ms0MGZKYUfVkqtzIM+CYqy+FzztoQ2D02yValtpWhZWZYOBAajNyNJ0IeCIMO7CbUbUMrPpCw7akdKWFKA90DCd2nkiwnT1LYPadIeqfq1+r7IwtkxrnVs1GqWV7WURZPQsdAr7PkUFV0qFKvOkQFCKPFfabHl3x9gRSTzQDg21Fw5Q2VlRlVJSRGQgX7keIxzmj0KWQG2QZdRVhAtAZogY5Gvzwq+5jmwurVxi4H0AxjGYSp7ntT5uFhr8y4O4cUS41OM6j7LRliKAimS6oBNgzkBEKCIy/yJCfStnUSTRdvfuXX7vm5dVblOYT8gGvPAkJXhMlccAABAASURBVNolG8mG26csS+oojzBeKZfD0751gz5AbmNcpB3rOTi3HWSu+zQcI01wvOYAma8AXLeT3/ImjjpOuqjnFyIXHKjxuTJ++Wkxf0RqTcsry2LDRsBGH/QSIMjmnTE2ja9hHQIfdGZ6rJvQQZ4ydDEistw8hTx3UupJAWgHD3MjD2+oJ3890Bacw/qIyPjaDsToT/ARETTLAB3wKmJQRt8IbxjMG/LDMYYp82I8+pBCD+1ABv6I0JrtCe/QEBE2pFu8XgPmC29oR38AuprN0rTK8i2sBz2t+yrxmIPZffv22miP+NbhKyLYIvAi6H711Vfz2iMgP3vmjJYWF4Xd4S92bluGjBERxhkDZ26nzGe+IYSbEWwVNCJnTiqB3bt3e+1OZHvUtvFnjsyP+UI3c8SeNO0AyFM+PT2VA7+ikfI4g7XgVWs50wbnPeTfME9/LxsH3KPm17rnN2bdLawDPW8AVnKZFIpIkkIy0L4sm0qpUMN2BtqWlpZ8E3c+r1X0GrvDWNAaEbmcjQHBPLKOiLy+Cq+HohisIdonr622dSRicJKOnjc9RwBcDesw86YNgSsyow4a5IexV7wekJlfbac7eWxwR4TpLXwy1ctjw7OIyOs3YkAP6wZ9IEUeXClz+8hmgzGOHTvmTc0NIjAGWqZtdnbOge24mmXTurJh3rdsmsK3F5Mev6tLl6+oZRke96bpqINxNk27d+8RXw974403ad++/eI6G/4gF3gEHxivMH+gnTz08j5iXBGRZY2uEGy37EeapoX6tvnXsFzg87AP+LD/2nkiwnQ289zBTfFwHPCQBxf8JU89N8/wl3fwkUcWbOqKIlkfQhFxjd/0iRi8J8uVceh7fTkBc8SgTccn8mFbDd7raacMSEUyX+0X/D95yiorYxg3dBZFkfnILcOXv/xly7qh5DrGo27Al4ZII8L2YDvrN/JmzHXbGoUUpqFl/4084B80M8/albynVGS+QSN9sUWLXvOsAVLwoztDPibTAA5S9Ip6ZiHPo7LvpA6I8OBSvkFykjd8zIv8N0JEKCJcXBukSBmbqroPVstgsO5r+BMh8JOXH/LghR6/inQwr2R719/Ba3zuSz3tSQFwRETuIz+FeV6FZ2OQaUjmXd8Bn5sYgZScISBsRFLTQWAzOXWfttcxAfcoeuvyGW8Qee9bBw7u26c5v2/bZ01PjKvl+tFmqR/+ge/XT//Zn9B73/VOfe4zD+r8mVd06fw5lamhf/QP/7F+7Md+XEcOH7Vet/J8+SOCfNnFnj17La+G130/y7zljaNMT6vVznPlvLH2f6zBwRoJcYjJem45hoM/KRU+uNrSo48+lm+ev/rVh/QffuWXNDs94RvKUdetiV9uR75/8vkv6I/+6JM+ST+tUy+f0a/88n/UVx96WH/08U+o5TGTedDyvGuF+JjpluOuwjwZQkSINg3zKCKso2tiM33ffffZvqyLh7qhXylSyvOlD3KMCMu/plmGofxSacfQ7ThI9E6m9kkMX4q/bue2sryk2kLDcLqvF0jLCPsmIowARLUoZ1CcHIEGir/hBYMD7DvA3HS+SGGl3dJdd92Z+23Z+aEwyQTCGE7E2b3Udkgb3u0QlGw64OlZ6ODvOwgj3dzcsPNZsrA2Mx0E1nwWHFo3TO+6T6fox3c48tuvONzFHAyt5n7kh781zkJc9OKEWdBTeWwWO3kWAWBi80/txZg8h9IbCbQXeirzhfFzn81NQXPlQHpsZDQ7/RRJOIemT8YBTt5qLxwUibFSKjLuvgNBuEl51wGAm+TFQXlh4afk1ZNb1v7fC4r/3YHDpWqwpP2/Cz2edsA6a/64rZExZkRYTgNwy/xTu1EGt6nI59QYPYfKvKiuldV58Ve5rDLeyiyoFcYC5MHd16/5JyLkH+frDOSZR0T4na6v0TUokPWqnecMrevWFzZkODyuAPrWx7TD+6YXe8OLvlEWoszYMj0h/zP+iLj2bsWVXzPUlh/9kFfHATb6ykIbzgkZIm/ohO8AbSLCxqEn2g77Ne1ModuzyHW0xVmhRwQ3EQNayrK0cSnMHrfc4R2yZF7gbrp+Y31D5MEBLfUOHyMGOBgHiHjtfdgGXMN8RNDsGkR8/Tu00BZgHqTMlXLmPewILcM6eAJNXa9B6slTx7jQS1vKeJdCkB4Rnk+Z8+AnaAY/7QHmTnt4OOtNNzioh3dsZFh7nOQCnFCfsSHnr0du2BY899yzuugT6BPHj2vEgcytt9yimelpdS1P3luWS8cGs1U21fM6kvV33LcgrDvqOPmEJmRJsHajT6APHthvIz2uublZ8TV70IMT3rCDaRof9DJH8XjB9b2ZZk6U0RZ80I7NG5bV3gzD14iwjqasA9p5Nm0nqIMH8JI8fAFPt9MzLVNiDHmsiKTskJxPUYjfoaFufW3D8x/1vHveTNQ+wVkVJ/jglOrsCMDbs+2FnxEhaKuyvepZNnWmhjJ04doaK0LNlnXWvoA/jjK/MC9wrnmz1PVNDXTyHhEiD4/gaWk9Zqwh37CrfIzqwsXzYu2Ojo0okqwXDUORx44I2/AtXY8vIgTPwU05aUQoIjLNrC0C4IgQgRw8Y6yh3tCH/rQpGozVyOuT2XJSPWsZT05NOvie0PCkFBkwN/iAHDNx/g85UQZOv3rDNW7aG2LMiMjpnE+9h3Nn/tALT/vWEYB8ROR+EZHnSv8UhfymCP+fUi5nHOqGwDsQEeIBN2Nt+YBryyePQCSpZ3/d7XXMn4FdHowpZTyWYypCQ9A3PD3rBxDGwyloz/oRpodTxsqLec12eNtrq2/bSXmtsHYBRmS6KAOSbTO21UXelDZyUMLG4z3vfY/ADx8BPu63srKaTzXRKXhc2L9BM3JA33r287Tt2Se2HAghz4jIelF7WNZeo1EK3gzlRl+AMnSSfpxmrzmOoA34WQfUka5ZnxvWD2KV0v6EdcE46C846A+/WfvwvCybigiPDjjZ+WHMIciceS0/aMA7uYhBv4iwnJiFMv3Duogg+z+EiNgZ/5s3sXlQKgopuT5DmF+lats/jyg5bZlnpdsUCgfFhUYdk4z7xmTKN3KTvn2Z8O3u6Ejbp8Sz2m29Loyq6fZ7bKP3+sT5B7/3e/U3f/6va256Rr/zn35L/+j/+7/Li1sH9u/Xj/3Ij3qTO6YHH3wwf0zkdp9g/4t/8S8db62o68NEvmggpUJXvNmF9/C5ads6NsaaKr1Znc62AFltrjsG9foZHx3Pp9ojvrGhfcf2fGur6xuiWY95RO/+lveKP4jzoz/2w/q2b3uP3vued+rEicO+eTwoYswH3vFOfeQjP6Nbb7tT99zzRv3Fv/iX9b73vE8f/I4P6qd/6qcUkfKnHfrW+YmJSR9ujJpfVQZZ98PzT+Y7efhXFg31bAO5ORv1qXZtf06bpm1fSinbQ3RmCOjcUP5GpYjIkN71jgf0zgfernd7p3L/m9+kN933Rr35TW902QO66447dA9XBSeOZ0Hs27tH/AYpjomr1KNHjzra3+OJHtedt9+hAz4dGB8d1X7vio4cOmTmTNhQjWl8bDSnnPr0vaAgQFZQlP7QwQM+pTihY8eOiuvX3NfXtXu9E8Kg4VBh+PT0tPYZ7549e4x3Mp9q7LIBbbWaVq6GRkZaAmfbi3TMNIxYeRBWUSQ1HJwBXLdFRDZGOOm+FzVCBjoYlp13DC+KsU4Ab6MzP381/7LTqq8vcPykbEC2bfxgKkZlZWVF0FhYSVmkfQetUqhIjSwzymlrWXrm8hNOa+us3bPHZfE33BdcCGsIbuj+9TXAEA5A6EEGRRJQezyvLfWMr+8M7RhTfkgBIxKAwpAOxxmmNXS7b+2TetpXzldWLmDwXrlbbYyv/USEUM5kOkgjBsoVEbr+4c2221R67hlFmD9J8KZIyXJsiu9v7W53fBrVUQ6OzePKOtPvdcV1EDcr294YZnBdZ3vbV0Idt+3lPpVPFboOECsvpL77QQKQUghd6XrRAPBZfuA5i6myYQBy3vzDGYx4YdEO+jD06EhKA3oTzsyADlOGMTc6kd82TfQjj2GpLXT6gtPME31oHxGZ7iE9fY9L2yEM8ZFeD+gXbSLi+uJr+YjXyiMi00QfaGAsxmduQ5mCa5gfpu6miEFf+aHcSf4hD766zkLMZRL8beW5tbwGCcQYR35wcrSHJ+teT4xH2aqv5ds2/PNXrmp1eVlbDnKTx+Rz1Kx71jd/aQybYI3JV3f8lju2BVlxyjdhRxEROYjCXjAvD6mIyBtgdDJzwzIo7WTJs7EftX04YbuGXAnQsGvQR19kRh55ICdwDgO8paWlLLO2A37KmStzQbb0GUJKhfleZN2GD4XXNrhJmT88jAiRAuChnnyRijxGSgNDTn9kx+adsaAP4OMy0INdI6BsNsuMj7bQB89bto8RYYcwCLQjItPE3OSHtO91wlpDbzmAYA6c4jAG+gJgnwBoj4h88gdPaA9dmz4I4eAD+hmfm4bhZol00xsNDydS5hURAm9hvgz7gL/vNQAd4ID3EZFlSR/eW9atccscX3DgwAFx+8DGbTDXVp4bwdb4xET2EWPjY9muMHZl48NYRuifAd7h+OAf5iPCtmKAC3qog++5rxHxDn3wya/XcEUEr/kdmcE/CiIil0UMUsqAiLA5GNj24TspEDFoC02MA98ZE31FVnWeS5+mWeZD2tzNZazLr8dLPRAxwBsRbjf8ob0yjbXXCe0q2/0iNSRFxg8fqh0/MEj71qm+ZdixLqz7wKQl/Dsf2WyUTSWvtdp9Nza3dHV+QXxdKvLm4xmk4GBezKnp4It81xsA7Pvy8pJvCldUmZZaEvoAXQC8p++2fUTPNjulwnRU5qNsAyYd7K8rIq4FcODHl+Ofl21jkMuS1zB6BB3g7nlc2kWEg8TljKvy/D20SBn3eqAciIg81rAuIih2/zpDxIB3FA75l1Iyzupav4hBH9oMYYivMr8jIrcd1pFGBEkeo2c/5waqrA/b9oeNoqFwZMEhd9v2oIjkU+lSY76JGR9xHDY67k29T4LHJ4XtbPuEeWpq2hulpmZmZl036ZPiWceD79ZP/eRHdP99b9LjjzyqX/rFX9Si5Ygtxu795E/+ZP5jXz/24z+u977vfZbxvC5cvKANr/NkGvi9Bew7H8tj7sy78Fof99ptNsosH+LHkNTwu0z11sa2OHgdH5+wTPs5CA7TPzo2qVfPXdFjjz+jky+d9gHDmoP7T+mPP/egHvrqF3T27CldvnxB/OGnZ555Th//+Cf1+ONP6ctf+Zo+9p9/V1/4wpfEZ8R/49d/M8sXerbto+WHmI13eO3X/BMRmbe8oCfUcYM65s3JsC3zoX4IEcxEingtjRjkkWf64Q//oH7oB39AP/B936sf/9Ef1nd/14f0fd/7Z/RDH/4B/cxP/5SZ/ZP69m/7Vu8Mfk5/5s/8Gf3oj/yw839Rf+Wv/BX9xE/8hD760Y/qZ3/ThJC4AAAQAElEQVT2oy77Of3lv/yXMvz1n/+fXfdj+qt/5X/SzPSUBTqmc6+eVcuClxUiefxtn2y3ylJ/4c//Of2D/+3v6+/93b+jv/t3/t/6f/0vf0s//z//NZf/rMv/nr77u78zw8///F/T3/k7f1v/6//6v+hv/s2/rr/1t35Bv/ALf1M/9ZE/q+/80HfoW9/3Hn3ogx/Qz370Z0z/9+i7vvNDvs74Ue9kPqBv+9Zv1Vvf8ha9+93v1pvf/GZ953d+Z6b/oz/9M979fEQ/7Xl+1P1+6qc+oh//8R/TD/3Qh/Ujnud3fdd36ds89w984P16z3venb8H8nWvu0t3e/Nx0003ZiM/MTlpJa816euW2V1zDpyrrGwRIYTEAi49T5QM4fRtHPoOZnt2KFLyoVIoRaGVpWU1y2YOFqWwAesKASMkXffwjg3AAA3SkDxWtWOUSCtX1F5spCgGfYDKC5d0CG6ia3n96SfYMl9XfH1/8kMwEoErp9e1J3v9+IxFm9r0meo8v2XPuzIvcMDUsZHqOlBu2/jSnwXRdXDcdzAAVDYstXUop87jdMgD1FNHGcaTfvCfYAA8OOb2yEiWS21+9S2HdZ8sMzYBIG1x5hhkyjAU9MNI84tP1CFLUow3ZfRhLHiBM6aOrxLjHTy8QwcpY+AoWw4u6df3vAHyjDPEY9JgReYPdALgg17S5g5v4M//CCLg8KCW/ugeOsh4lDYaDTvHdg5CwAeNtIEG2slP8kKtM6+rTAtjR4Sd2Zpoyzvgprm+sIGlLzgoYyzmTBkQETboZTaiBGXUY7yQD33gLRsf+q57k7tsh3ve15Pk+dwsjmF6ejqvEQLLvd50w0s+Q7d71y7Nzsz4QGBOnHIzezbcAA5ia2NTfGxtyqcYjVTkUwpsEDQwB07iCjsCAlQpHOj2VXg+oSROadEF6ETuESEcSETkwBHHAz821jfzugVHbSGiQ8yLgHjdGwx4zFjyEzHgBe2QBeU4p5MvnbTjaWQnQx30gQP80Me46B0n/5xmo3O0Q1bgoD34kCk6B20eKssLHBGR8dMWmq5cuazTp0/p5ZdfFn9oh7Fqy9zNTKWy87xy9Yr45chzlgX0nbUtf/qZp3Xq1CkRUMMfxi288Zyansy0N23rx+1U4QWBL/xj/tDDO8gjwmNezUDQDj3YzDmfpB31Ic7tt91u3zHhW4e57JihDR1BB9jIsUGKiDy32vyWH+YFLayVSEkFTjyST9h6GSrPrbCcG2WZ7QDjwa+IEPyBb5TRRjsPNEM7V9rQHhG5LXOjD20B8hGhCOoLURbBe8pl2nkiKBs484jYKZXXfJ3XEQVDXNDGoUJRpKz3tekf1NOvdp/KffpOyQ9gyIOBTezn9TbgST/TAQ8L8wA84IsI63svz4l21DPfzEMl46blAGrzGRiM0cvreXxiPM81FUV+H7SUA+SObyAW81rJeG33qIOfQ4CHfdt2PrqSLC90hs0TeWwD7QHGhBeURySRL7w+7UrUdgAZqRD5WqGp6RnLti2evm0saxb9iwhduXJFrHXWMjiSbRw4C9OO3Fkz6BnzC49TGamnbFRhuO7HuATsFEHfTtb8qnMWvIxPHThJI0KV/XBE5Ha0ASIG+GkD0AaIGJRnhDv/Ub+TzfYbu4HMRu3bipTEYdGoT4STyQjT32w01Dbv+XpZbOOoT7TxQ6OjY5oyr2Zm5rRnzz5NT83ovje+yTHUz+pb3vUt2jW7S08+/qQ++UefcH7Ocdh36y/8hb+g17/+9ZpyvIM9+MKXvqj/8Kv/UQd8YMofg6rMrMmpCXEjUllXOQRoj7Q1YtoiIttHJxrzO34fGVf2w8QaDa/VZJ7zaYq+deL97/92hxWhomjq6LGbbGsr1VVDJ264SUtLi7rxpmO699479brX3WqftKRmq6GDhw/q7nvu1g033qSWD0Nuv/128Q1Bb33rW3SPy+9/830y51V5c8Wh6ezsjCIGPI6InI9wC89DftCLiIHekEeOLtZQBg3zlnLSiEF/6iJeyyPHJE9oenJcTRtJdkC7PPCVSxfVKMLMadnQjenI4cOq3I4Ak4BAZuDY6Ig44UZwOMCmDdf+fXt15Mhh7du/1zujcd12680OtCfNqNBivo4MpazYIfmaFTwPPfQVPe+r4SefeFwnX3xer549o4V5G3bTcOjgfh07elgnjh/VLTffKN6PmJGvu+tO3XXn7brHAe973/MtOuhr4Le+5X697a3368YbjuutTj/4we/QDSdO5K+W+T5ff3znh74zn7p/6EMf0l133aXv+Z7v0Q94g0FA/X3eZHzYG44f/dEfEV+U3uls6/jxYzn/Lp/0/+AP/qD+0l/6Szk4/5mfGQTnv/ALv6B//E/+sTcWf1mHDh/SjPmGY/XEhLEuLAB2zvALQcB86kiBygvAWmR+FCpSkR1JRFjQiWaqLGivE5pcA6uZcuwbkk1qbhfJ7d2vskxymetyu0rq28j0PU7GY3yVF/j1AB3/IwA5daRD4H0IlHkoi7C2bnhE46aO8mvgMQW4gLohUFabLlIUNPMrkl8r7d2zW9xu8ItKNxw/4fwxHT16xPI4rpu8ubnl5pt0y0036eYbb9QJn0iib8d8G3LQC53P8e71rQuGmtsRgrEx70IxQoyNEcfobnk3u2vXbr33ve/V29/+dr3rXe/St3oz9p73vEd333237r//fr3zne/MJ2LQd8899+jmm2/OenPYa+HYsWO6806upu7JRofxWMx79+7VoSOHBe0HfNrGSRtj7nFACA0tn8aBj8WKblAWEUImlCEv2AWtA9BAhpYj5fnbNsy3lo2mBPfDPKuvgb7JU9iBgBc9xKCDl/EoI2ggWBn1DVAE+AYIIgZ4aQdd4GjbaLEhIBgCD/MY9qMd5fB22adGBIMEX/Pz88KYtXyqyvg4MXChvUWj0Nj4qBYXF/JNFnJCznttQzZ9Otpslr5Fmhc0jtrWVN5UNY1nxEa7lflYeJ2VSqaVj4sQPONgxux0CaYJqvfs3uPbtDENaB1xoLKd6am9VsL8Y0xOUJAD9KOH8HnNV89hfUxRCHpH7ZAOHDhoY75mehezTOjDnKirLJPc3mvx0sXLHqeTr1TpC63whMAYXsoPOkE577QB4M3M9Ex2YPAX3o1aLtDEO202fVpEoLCwsJB5U5tYNoHgYY7IiHYRIfrQH5kha+glKL948aII1Ak8GJMTxOnpaTva3ZlPZdkQeCIi4xiOD72lbfyar98B+WF85DSQT2V/MeJS2ZZtZh4x9ogdKu3gAfzq+aCBb2giPX/+Qj6dgn8jltvevft8eLEny5z5MDa8QgfaDhywy0WRZNKyHNkYEBBGRKYZ+grrO7gr26OUGm6b8jxSKgTOsIwiDfQbuiA4uYz2wDAP7bzTBr6Tpz/tKeN9MHZyURgGPxHhMSO/WDxKHjcZf0Tk8ojXUimyfkUMyuQHvOCPCL8pByY9BwXIcNPrAj0qCsaUg+PuDvTM7162I/QHwAECUt7JF+ZNRGR7MXyHxwBzo36YblrXsFHID9mjE+gTsh7xGiRPObjRR363Zc2bY3AhB/QSPUPfDh48KOwMuKempnIwzpy4lcB2I19wMB63I2zeoAX9ZL7QAjDW8vKKdWZVEaFR23bkBEAf9DAu3wCF/wUXMmLcYUpbcCfLBN4wdsO2iDIAHaUc/pBeD5QBlJFGWEb+IQ9ERKZrmGcM8rRHfuQpYx6MRTll3wyGdcOUNuQB8gOo1fEpNvHXpDe1lddW1PKBQlt8LrtMhUbsK1plU22nyGxmdlYHDh3UMcdGx07coBtvvkX3Orh+17e8R9/+7R+wj73FhxCVnnryGf3mb/wnXb50WT/8Qz+st73t7eKPwL3w4knd5D6rtpGPP/mkml6XnGS3R9viO7E73S1vsLayDeDAyywxqbU3Ps0MjSJlnd023Z/97GeyLoxbjgTb2G8OTfqONbe2NhxYb2jaNrGqk9dBsm3cq/HJXQ7qj+rNb3mz8WxrempUd915i2679UYtLV4x/Sf0+ntepzfdf1/2K+cvnNP+/Xt02203e/ykd77j7ep4HU17M1DYDnA4g74m60PEQH7IBz4Dffte6tBFyofv1FEeMegTEZ7n4Ie6QU5ZH2iXTr30oh785Cf0x570xvqqWnZwr3cgywk0V/Uwq20Ht8rHJryQDjqguXDhvPjoBAtuamoyfzZw08RPeRE1WMySDeauzPCZmWkVnhA7EK6BSyv1ltuOWEAYTj5PDdPXPTZ/yhjY2tr0TnjeO+ELdlijZmjXzuFSxofDraqeT0Gu2OktaMzOaGlpwYLY9gJcyWUTvi6s7JgJxDy0Hvz0p0Ugz6Lv+sqpbUe94CCAr6RhIS8vL+UdEqdsexzo7XWw9va3v83B1B265ZabHXDNZKe+e/cuHbKSzs3NZiHCixMO7Ku6FlcmXH01jbvjE1gW/ks+JWKRY1QQEgIozJ9koZpF134or+yscYQpUMT+tTohP0O9E1rnth6PMR3eulSG8El6LaPIedoQkIOzclAhI6GssvMBUBZoIq3rWpU7DsAYjftaW2Mj/40QEYoYQHIKyE9EiLkBRUpyC8u+0LC+2hkffLb24ikbjXxdRL5vh0LwMzM9rVHLlZOHWefhZVEk0bZIhVgY1OOEMeDoHXowYqeOscUpkx91gDY2NuoAoG396Gba6DuEEw7kCbC///u/X9/rzdiHP/xhsZH6uZ/7Od/Q/MV8WwMNlL3P12MAwfh3fMd36C2+ISFA55ckvv3bv13Hjx/XAQfXADh//Cd+XH/tr/01cfPDDcqYjUlh2QPMZ3FxMdPDe0pJgyecDMBiyCwijYjMS/G/88w9wmUG7Tzw9JsBPAc/st6080TujBkROfCAFxEDXLShLX2GbQiq0OGIEOvn9OnT2WmOeY0xp927d9sYeo17bl3rPY5s22usZ6MPLua57OC7tyNbyIXOsmz4pPi8Tp58UUtLS8Y5oS0bX+wM8sM2sFnC/gCs55RCeY04hcZ1nxIzBvygPCJAn/UDmouU1DcdfY+N7nQ7HWGfyA/LoAu6wcVcwQOfmD90RiSv/WbGu2fP3hxEc8ILr9A1xsEI8z7uK0/6dLa7dhKbtkWLvsJ83OuryidpnBo/84yvPz1nToMJBJrX3U4wJroBrtXV1ayzjDEEaGQ85s4v4UI378iEr5Xk2zgYgwCHeUF0hG2DnQV52jNGoyzU63fzNeq2N51uIsa8fPlSDuDZHDEWvCBwIWWO9D2w/0C2fTfccEJHjx3RwUMHND0zlX8ZaY83lHzzCiltGW/IU9Yp+YhQt9PT0uKy2q0RTfgKu1m2vFmv1e9VDhy6dvT9nIdm+IE80LfSvqllvwHeAd0h5A/P4UnPco4YBpKhiMi8r+WUhSTldydYNlUuo1/EoO0QD/NlTN6ZB2Oh59gU9JuysixB4zVaX4NcwH8YXwOmN+S1vZNnLHDKT2WbC88r28S+Qd8ggAAAEABJREFU/VlV9/8Untr00YbxTWKuZx1AQ9e3fqTUke967bFOaG/0mS/wBv0gRYegH5zMb8gr2lJGO9LCp8TgQlYEv+QZh/aZVusSY5AHwL3Lt0kRkW830Gv08dLly+rZB7NhBM+FCxfs0xfyL+1yDX/h/Hl98Ytf0Kc+9Sl95StfFn6Yr9mk7tHHHtODn3lQn/3vnxX5z33+87kdfxuBIHphYdF6uiD+dgX09c3DVBRKRZFPUue9EQXXlnUbPYZe6I8IXfDmbt1B4vlz54Xd6TuoQ7fXHdvAF9YdfGBefc81YqAbclqbWdQNoMo65KL8ExE55b+IEP2BiEE5vEJvAPn5Rv1x0df9RISHjCxzxru+cvgeEbabkyqcLlydF4F2WaQcZHOaTXDNyfH46LgD0intsf3il4Hv4JDo3nv1hvvu0/1vfbte9/p7dPc9b9Btd9ylqelZvfLKWb3w/It63V136yM/+dN64O3vyEH2iDfDXdvTs6+e06NPPKEJx3tFo1Cn1/FaqiyTq+paL2XOtFpN45pUw7bGZtjzqITuUicvjNoHrfxS4wc/8AEt2/6PGvf8/IImJybEN4xQ/9zzz2q/N2mV109KLYXh05/+Y/3273xMjz7+qD75qY/r13/jP+j/+j//rR57/Gu6On9Jv/Iffkl88uHXf/1X9bWHH9Kzzz6lX/6VX9S//tf/XL/0i/8//cP//R/Y7jR05fJFhWlgXGSRUtLwQVbk4TN51ga6wfv1QN0QaE+elDYRoetxpvvfdJ8HrH2KfFULV69q3teE/BJSqyy16FPo0g4RQ3D0yGEvknMObEdE8ExAfMEBd9PGj7+ExsJEucccUFRW0NWVFa379GN6ekp9KzN4cYjys22HisJhGFiYKEpYOAT2qyvL4hcZmx730UcetnLs1pWrl/XwI1/Tpnc5q2srOSVf2UBteIHs8ULv29DAKtriMJ5+6kk94+vNGV8nP/DAA/n6cZ9PHFlI4RmPj41np13YacMYFiLMTGb4iAM28igNjrA0L7Y7W3ncTnfbQW0vA85u3DtJxsAww2hwdU1LaUXjepWPllCHsKjz9BURJNdSXvrm2dbWtmgDHoA8dRl2+tT5ZfAf+ewsMMhVnfvSp9YAf2WeVsPPWteyc+3nNuC+Bjv1uZ/bXCunrw0Y5Yw2TMkDEYMxIiLjpB6gDh5GhCKC12sp9V8HOzTzywYRkRWTk0gMHzpQFCkH3LV5wwap4wCOXwbq+MZBfpJlhdzA2e10hd4N31nQqYgsJ5mM2osbHgPbNsCb3uxtGMDbbNhpmhZOA2ampkUgVpunBM84Ck49CD62rbcY5FVvOtFdTtOpa3lzhW6Dm3Wwf//+bMRxBIWNPzpCPSm6hS4s2BmgW8whIjz3IoP8DGUADSZDEUm0493VYryIsOGqeM38J0P9EIY4oAkaIsIb1W1FRAbaRZg/5i1t4RuAU902f+hHOUEygANcskFEtwsb16JIiiSRMh/WSLI8UiqyzAiQGIMUfOBOroc/W1tb3vyM2C70fUoxZdJr62bP8+l7TW7md/g1PT0I4KGlaXvQcT8vV7UcnLa9vpBTkVK+KkWOKQY8gUb6MC6b+g3boZAEnRGDNn4V9EA37eEpJ2lsDJh3YblFvNaWdsh6r23I0SNHc8BNv3UH+wSR4ENXpAFPL1+6Ik6fp+yMkDu847vdL/mmjj5dOyR4s+qA+plnn8n40Ad4w8kg34Jz6vQpwfcXXnxBJ186KT6ycXX+qi4aB3La48DWJDqo38j8hGfMiTr5YR7k4UXXNom5cZiwubmZeUF/5oR8r1y5bFkWtpOzgl7mNDc7p9mZWfFXDPfaSZMetOPD3tFmbm4ut4VXBFtj3tQyhzH7AFL4Dd+ggbbkmS9yoQ9j0AY9gUZ0xGRnOoqisD5UeZPT7Xlt2xYxPvOgLX3oX1oviiLRLfdjXGSZrBfMnzQC6UsRg5Qy+jQcBMh2Tn4iItdDA/QyBu0Yh5T5uln+oY7yiLi29nLFdf9FRNYvaKCt/JDyTn/SDA6wSamLCLca/FDGXBkbiAi1vcmAjk3sluVJPbQOYDuv7671ir4AcxlgU55b131Yf9hX9GzFPhq9RCab1omObSiy4caBenBERO4bEXk+EYMUmgqvEXCix9zesTZOnz4t/oAc9o3N3zkH1OcNtGN91pajmaaR9kgOEtHBG307ye9IAEd9k3z02FFxc3jk6FEd9MHWvv37dMwHGegeeoR8GZtx0V/4CSB7ysHZKEvRrmnbDM/QlSIV2TYt+JANWtZWVr12NjPfOt6Ewy/WZuF5AchEfuwWzQN0zPJWDEpIrDu0iQhFhMsHP/BmCBGR9Zh2lEWEp1+rNH20pnyYDvO8fzOIeG0M6pnD9uaWA+2kW33K/L1/5rt10BvhNcuV0+F2tpNt8bE6vqqUW1eC7Ntuv0M3+Gb4qHl61Kfau/cd0MZWx/blvGO8i7rrdXfrwx/+ER8cHZTdouMvH2R2+lpZXddXHvqqdtsGPv/Ci2o7Tjp77qxW1x2TbW9oenbKm6ue2FtWDmL7jvs6jpe27Tdr/K/jtdW15UEwbj14/tlnNTc74811x7JqC3teeXPWsH9ZmL8i7OBR60DZbKvTdXwTpVrtMV2+Mq/DR47o8NFD9rPzuv32m3TLLTeYrz1FqvSOd75Np195SYeP7Nd73vtO072gvXtmfSt9g44eOeiYoGv9azpe6KksG9kW1na06Dt8JU86fI+IrCelZUZd3z6T+mFKGe9ARGRdQNYAdRGh9OQzT6g1UupmE7qxsaI/+dxn9bsf+23t2zOnJQfaPQeYVa+XmTPmE0J+sWXUV0fkCXIBTqf3mfkXvKBwVixSAgoUF6O8bccdEQ68ufJRVnbz3RMss5KzQI8ePZav8TkxvOWWW8THO8579zlrY7+0tKzTXsAoPwuBCTYsjL6FguG44YYb8mcMBwst6ZUzp5Udysa6Hn30Yc1baLf4ZDqlEA6bj6qsOqCXiegyN0MqCpaNEPRun1wv+kqbxbdtJSG4I2XMlh187X4EWl0bNa6vpqams5GnPXNvus2253zypZc0aueDEWPh1wiTvj5NYhyzxEKRikbDwq/Eb3nzJf0UskuX6SVfK8RT85+pHDiH2qW1auMbvudq/vM4JADKUvsdcGM3pZ9rXOb/XQSO14AygvfcnpcMjB9um7u7ZJCXKai8Eq8H0PLep9wvfS+ovvO0HYCuPYxR9Ssre5nLKrcty0YOtrbhuwOriBB6BNCoNi7kP+R/7fm7iSmRilQYkvWq4TRUFATqI+7ftf721LEjkVtioBln0QaXQKxjWdUem4B/yw5neXFJSz41KVKyvpSSx8AIlNY5NoNbdnSbhpMnT+qyT26A9khLb3nr/b66ujHrHqfl09aLoVOD3lUH6H0bH3NbGxub1jWjNo8ikiJDiAc+8PnIypsgQN7R1wbK+j5RoG3fi33IE/rUdU2SgTxgVvk9PP+eakXmC3NnvtueMwErIxYem49fyB3W7HzQ4Q0HkF07HzYvV69c0dkzZ/Npwwkb58o0yOMldwaXtSHXERjPOTDbvWuP2Mh2uz0HSq08LuNtbGzkz8ly44NOsLZ3eZO8aZ6zuW+Yv7V5zfiljRprnUCMvl0HCcyX8mS5dEwb+b75STvq+uaJJ5znS5uWney2N2fYCPhWeI3D23D/stm0PVpXkZKaPsXjDzdcdgB70YcH26YnTEdtxwC0mqXk921v9A/b8ZeNpLru+eS1o643fWsOluHl2Khv30wnvEOXrl6+okZqaMF6Nucr28OHDolAAT7M+/Tm0qVLOZDetq53fSp04eJ5G/QNtZotr4Et68iGcDbwoza/R40f+XGw0bKNWfchA3PC1lLO/EnhAWMQMKEzyKFj3YcnBCsAuHhvmg+zpo2PQ910003ab0fN199xM4Ptpo4xaMc40JKiyHa7YxnA223rUuX1A420IY8u8A5NjEVb0iwz87XVbloXOurZFtIOOaciJHa7hsI8Jl85EO1bxsnKVjYbqmzz2SAzT9YUOgPIGl6bR+gs7Wu3KxuFUdRyV0OoSEleaTQV+tDv9hXovu1/Zfrlp28dQpfARRlpy3qE/jFP5kAZ7UgzMo/tgQTUDjCGwDvgITSEa3X0cdvCxDWKJAKjhvWzSJlCBwF9ByBbRl9p0jclrMOm10RlXhTuQ/oa9K2LtnHWReiELwA8B+AxB0UrDsCWvVnmdxM2vRavXr6qtZU18fsLACN3rSdFMj2NUtNTU+KpbIfMWvO+FvoEDN/bDpi3Nrdtw5sOeO7w7e9s1ls2b7MOou6483bBv7G8+SpFOup8x5sn8GyZ5k0fMDU83oj1G3rRnVQUiggVDWRea8QnnsDkxKQ4hSxSoYbr8N8E0vKDLkZE1k30LKWkdrud8SA32sNjUsZBfj3bsobHLstmxjcsR/Zd+/fa695CMPbaIOMymP8exvnQ8Im4Lq+49g8xV/ZxAPnaNpY8LRgjInZQDPDvvOSkNpOBiFBEuGzYJvyOtJImRsf0Pn737I1v1GHfqO6amdaeXXMZJn0IiAzZtNxx5116/d336lYH2QcOH9HU7G6NTE57/dVaWl7VhYtXVNnH7N23P9so+MYhQdMx3yWf/nKAye3j2vpq3vTzd06Q4WUfzE5NG4/lWXldq+5aPoUhlGLLm4BN3XzTQe3fN2VbuWY93bJebwqbtMt+YtO6c++9b7B822p5I9nzWsSG4FNbXnf8kTjWGvRs4DPNAr7/+m3veEDv/db36qabb/Bt9Hf79P12/fWf/6u68/bbdM/r79Kf++hHdNedt2rX7il9+MPfo/d927v14z/xI/q5v/jndd8b71PXt2qINqwjQGVe45Nq2Zs5L/MC3iOjvm/aNtY3xC+aqrY2VLVtSeFMbT9Qu4flsfN/8kLnjRS4lj9w4rC+8/u+S9//Q9+n3XtmVDZqzUyM6KEvfl7LPop/5snHNTkxplUHplNTk9p08HrVpx8jZsKolXjJASkK3rQROOJdxhUHHhikhhdBz0xjETRtzOUHhiUvkDAxFcQWpYPgBV20Q1p0ML3sRf/oY0/IeqlIpcYnpvI1xujImI/7R3Tp4mVPtjQNWxZYP+f7ZkrTdGw4KFt2IHPgwEEVXqSTU+M+gV5nVDvUFV8ZnRVfbD41OaYTx4/oU5/8uMbHR6XwjxcOac9GdsNO9sSJE3ryqSf00ssvejd3WSsrS0puc/78OS0tLYq5y4a5USR17VgxHMnOestOfWpmWrWkVZ+icYW1bWfU8sYkFSG+Ssmicde+eO/bWVfqi7RXddVs26F7nEq1GuYZggfgY20Cw7QyHgY22RnV7iM7op53jQCKHjbeMvRtkGs7G/rg9CsvhNqM7Tv4EbyPpNpzwBFYp2TmGCTyYRpSSpmP8rhmsWoq5D5O6ZZSw0FUW2XZcrtSEYVAUBk30LMB63isLqmNNwurcscq17GmhkgAABAASURBVFeqdvLuZB72tL3lxedNXa/f0eTUmGrzZdsBCLrVN91l2XSf2s3D7bvqWbegvbBDDvMCZ5s8WcxPw6m8iqKmfa2IEFmCrp6da23HwQ1LZ3vTV2TP6atf/rLOnDqlF557TqccPL/kq/2TLzwvvkv0uHX6gq/KlhcX8y+scoJQm54iJd/4LORAGzpPnXrZ/Gh457xLLzz/nM688opmpmfUaJRad9DaR1ZRCR0I911Z3VBowENogx+enCLCiemt5DlW7t9USg2XF8aP0yjU2FlbtedYJL8XDZeVbldIipwWLpOfnmltmHfOej1siw0DTqftYI7g2qzTuJ1Y0+27dnikAJ/xY57oC+0O+FRpbm7W4xRiw1BbfslI0bvCNLMmeC9SeHNieowvrCtFFF67o1l2GzaUPesDNLFeJu3IF83XaduVfCtlHYU2Tp8I6Pb4xNZDZOc9741Pw7xstdoiMN8yrSu2ScvLS1rfWNWaHQDrc8t2AKPc91oe8bzG7Zi3bVSf9unJ6uqagzuvN/MEnrcdJDBX5Hv29Cva7duvhmotzV/WpfNndf7VV/TcM0+qs7Wmhk9KLl88p5dPPq8rdjxbm+t68YVntWBHs2qbcNlX488+9ZRefvFFnX7pZa07qJmanBKKh+6Wto/QxB/YgQfrNtwr3tTAyzFvxiuvVeo5dMDB8PnyCQdYKSUdtE3jRHnX3K6sU3y2lWD5Bh8wHD16TPziz7Q3OIcOHdauXbs14Tlv+qQLfQdWbFcZj3L4B/6RkZG8juAD9BWWV+W1yXvt/yrLl5TxC9vTiNC2A2pXWSRhLSvU2e56fmEnOSLmx7xYq5XxMG7TOubG1pkGifW55zE71oW+jC73oYJxIoJsbltbrwGKiiKZhdVOn8Hap+GGN7pKoaJRiIOQrgP2NZ+sdRy4Vdn29WweKhVu07f9wSagx9iEvm1207pkxJIiJ9XOfLGvYw4EgYiw7V/xBh2aK7XtZzq251NTU4KHzWapRmn61PNcCq87GRdzq4VNqhx49E3Xtu2MbJMbtlWklHV7W1rz6d6W5bRs37fkABhbR8oY2Az5SZZ/w3NkE1eWDfOwk6HT2XT/FQe165bLlvi45bbtJXZ03RswNq5nzryiF2zHuBXhY0qLvkVDflteO4XlPTM97bXZFrxg84xujnpNjLRHc/m07VfZaHr+PZmlqqukbqfK+aofnmMjQ9unjKqT+4yIX6prlqXgI8F+XfV1s09Pp6en1DC/sH/jExOONfZodm7OsEuTpiN5jpteux3L6uKly55Txz503XPtS7YjEUkryyvCXrBRIOhpmrbaE1r1fHsep2sit62j2IeO5dSzj9jwhmLLeAF0vm0ZIj/WGnXraxtCZ9HVlApFhO3LhsftWt4tNSwzfK3FoKIIS6RyGxnC/fpKrgBUS0lhnZNkmuqqkpVWte1QclG4rCwKt5HgD/XhPrVtEXHEIN9XZZqT27ebTdG3MD2k4f4986YwDnxppML0FBrxfDZs1xYcd/H91vfcdac+9IFv14/80If1/d//fTpy5LB27d4jPiZy+MQNao5MaNG+R42W/dK2zp2/orNnL1oOe3T0plt09MabFGVDPfvhV868rJWFS3ri8a8poqfTr5y0vq2Jj3RcuHjBh4jjajs227afP+RxRkdbjqlKy+mC9u9p687b9mnf7ob2zBVql5u68OqL6nXW1fLc1lc3ZXOv3/qt39Whw8d07sI5eUpSSMmZtXXrt0/Qp6YmNTbaVqe7pVSET8z7mtuz2zHCjO659w1669vfYnqe1uvuvE2rywt69wNv0+rCVe2ZndJdt92k3XOTOuKT7Wa70KUrF7Th+G50dNz2vGX+tUz/qFdmrdp8hqeK5J+GRVcLOhqNUj37rDFvaEa8NrrWL1fKpBhCfddVlnXPckMXAd4jQuigdp50++vuNGNDzYkxvfGN9+qDH/g2vffd7/IOWxZ610xp6NlnnvKgYYKPaI+dX8+MHfPuc8YLZMMOY90nOn0PxCI94F3VpYsX7YxXrW+19u/bJ5R6ysapZ6JKL8KiaBhfsUNI5NPoBTtSftGhLJt6/vkX9OSTT1nht3yVcUE33HCjWPTPPfe8IpIDjpZxy2BN9URgyB5fbdL/gh2ei9ymqVarqcnJCbervEAXdMknVk8++YQwQK+8ctpB/lXT1vNiarhNnfuM2AEVXlw47XmfRH3mMw+KP+n9xBNP2Jht2dG+pIueHwuecfhKmeXlZbFot23kYTTlEWFFXrdMqoy7a/5QV9uJRF6c4Wa1g+x+/owTBghDw4xSUYgdVqPREHNTpIwDAcr9wTFMQ7WG73JdMtoMxi4vTurlcjeTqyjNKXmgdpva9QD46/wOzgFE0Cp383/kjdFEVnamyBMjRX4AlUiRd2Xl+0ZcRi3KqAPId3DWxlx4zrz3fLI3MzOttne3lTcRGMjKYw37uql/TIMnVLswebKQSN7IUQontedYy1WKcFu3a9rpr62t28g1M43JPMU5ceqCjqArt9ghEPhc8UnjqmX6hc9/Xm6sVxyEn3QAxV8mfPaZZ/Lnbh975FFvAl+xTl2yvj5vPT2XP6r0e7/3X/W5z/2xvvrVr+oP//Djdobr+YRgzkFqz5YFelNK2ZFs2uE1itJOuhTz98Q8XCVPTSkVhkSR55CcLzIU5tNALyK3Zd61+ZMl47nSgbIq81/um2tygEnZ2Ni4uuZ54TUoP2zCug48kmka9Zoe9ylIs9nM/SLC/CoFhobHrew0unZgYQIrO7W+oYvO28nVBvjdaBSKcL9mnpNHCNHHKua88lzLZtP0dNXxuJsOmLAJLW/cmQe09z0OwXblObAGy7LpNXtWY6YNR9q2weOkdcIOG76OOVB99dWzeX0yB3SGeWzaqNK+aTuAbThz9qyNZk9tr/G+cbPWK481PTlph9VSwQSsc7UDpA0H7gu+CSP92tcesqxPWe6PqutNbWn7AA/4PGHbuIsieV4Nz1uWSV/oLjQs+tT6wvmL6ljOnFg2PW9oHnMgd+DgQe3xLeBRX43u8qn+oG5c2Mnp6WkHyxOCPoJrgm/aMGfmFRHZtsGrwnLp2AHDI9ZiSkXWrYYdRGEZs0Z73lyyzrZ8ekTKe+XNZs82qdGA7mS6awPrt1LfJzgA+CvzSX4i0ALltdVzP/jKHKkHB2VuluvhOzpFGSny7KA3xsE8C9NMOeuBNFn3wBMR6lifwEM544MLPPSnjrYRYV6HwNuzDvYsQ1kn0aOybHjdJ6FL6HbtOoIUApmkyHVuqsoBDjrZNe+GONsOWtDD0j6KMcG/e/du8TBX5glN2HrmQBvqaiPa8AHUog+dsCnrDvw2rdfktx38djyn+fmr2d9QxgaR94jwOug4QG35BmhMrLFEmXmVaTfvixQuT+rbdgBd40LnSEdsIycnxsUtC98Nvwff7HYr3uRB+9TUpLCl8CYiHASNZ5jwOmqVTW1ubHmjOJ//sl+zbGlyfEIyjzoOJuBPikKNRpkhIlk/aklJ4bxNqmmqtb3VEZu6FW8aX3zxZLaH48ZDMCU3gp/Jc8CfwbeW125lLGzECIy3PB/qmq12Dtxqhe3lLhUet7Jdq42D9TLl+IFvo2EDOuMNMcB6mJubEzJifZAfptTzDsAXPgYYYV5a37c9P/ru8+ntqAOoSIX61oeO+c7hUGH9jPAK99g1yoLyWMYyuNjUSxHxdZASfAldS6mX21wHoErhdpIiXGeQH6M1b/tK5hOwbZ1Bnxq2pegRZeThRWWdQD9JoROdeO5Z+6THHtG27d3pUy+Jw88//u+f0Z98/nN5QzO3e05fffhhPWKf9YwPk5qtEd+kXdCZs+dcv1e33OKTX9sgeS2defmk/cOGFhauaKRd6syZ087P6/KVS47JnrAuNLKdRa6s31ar4dPrUgvzF32YecqyG3VgXOvihZPWp8Kny7foyKHdesO9r/PJ9glm63Uwr4nJacdbbfvMZ4V8iyKp4xuEtm+Ge16zfdunRx99XNjC48eP2e52tOE1ZZH48HNJn/nsn+jhh5/WY489b7pO6l/9y/9TLzx7Wv/oH/4Lfe6/f1H/17/7ZT346c/pY//59/XLv/Ibmpndqwc/83n9g//PP9ILL76kNQfyPcejPY/Vs+wbZak6pL7z8Llv3WNDk1KRZWXCd9IQ9W4qADsT7lh4rQwhyTJ2We05AJXtaartVKamprXt0yF2wa+efVX8Ug0f3XjLW+7XwYMH9M53vtPpwWz83/CGN2Rmb1qoEaF9O4H06dOnzYyu9nr3NOWTnBUHKpWVYm52Tm0HORGR68et2BCKUg+JR2h8DcuoHf1gQc05uD6hQ75qPXv2jHBG4CLALbwItr1QGl4w4MAgkwdH24Zy0Sdk6z5B5K9T9ewQ+p7kqjcCV3z9HRGi/8mTJ+04X1Ft+sZGRr2z6km1lFzPSUTfCjfra6/Lly8Jej74wQ+KYDrc5tZbbxUn9+CEXsbDgPTNx64VRX56HrdpwRUpZccO7Vt2tsy7sgDdRIN8pYgdwTld8yk45QCGtm8liIhrbaCXOnf2wqxJnFamnbyJsxZS7x4KDwLw7uzX/bjltXfqr4fKPBm+f32+7/EqQ53HZI5dB0qk0Ekf2pMn5R24NtA3yVCP0RhWJfMLnAQjOKdV31CAn3LagBf89CNPGsEspYiwoUo5jXgtTxtkHhHZQICr6YCHcsbiWu2oF/L58+cdLJ/X/fffr7vvvtunMDeLbw/BSC8tLTmwadlpzcgD5PlbWYQeIvuIyPXgQCegf8XO7hkH5Q899JCDsNLOaNNdQ7RnDswLgB54AERE5q/8RERuzzxxRNA7TOkTRRrQ4bbDn4hBn+E7Kf2HKbq67s0Gf/my4wADY0Id9EREXtfQkSyHMMAnEyHmxJoCF7xkfhGv0Up532sGmZFnXqxJnENRJKMIyT8dOzICja7XSde6w1jyU3hNDwycFBF5XvAJXCNeny4VQecQL+ucOubDaR3rBpoIztlMVw76wY18LnnTxGnevDfNyXNClvKDXGkD3sM+jeFz9Vs++YJGbAl5eD7toBenzeftOUSAbmjb66BmanIyy5a20MP44AWwG9ivcQc1vN/g0+ebb75ZfB4VWilnfJwMKXODz5RTz7gECaTwMiKyQ4I2ZAEdfduHyvakWTZVO8UxSOFgasJ2rpFtD3OQH1Kg+ob1zfjwkzGgAyAPr8hHhOg3BBsb60mRNxP0HRsf9VjoYt9Oqid0oJvl28ltoBeeMi7jIOum1x956Gcck5d9Az6FtpRTRh0yJE9/eARt5MPz5B3I7zHQM2QBDvrQnzr0sOcAtCiS51LZwZeKCOtUWyOjbaU0mCP9UkqeXyPLFdz4HGz/qn0Ip3hXHTDjS1jr6B5+j0Oiq1fnjVueR8+4k9f71rW8FLYPbfOnsh9ZMf7SAcSMb5i2rOu2xqaFMa5evWpaktv13W45H1ZBA/yXe8M/AAAQAElEQVToer0sLS2Zv518yo480F38LzpTeA2VZSP76MnJCY8xCIjgKTKA5+DhI5UE+vAVfZvxAQA3rjIPsCm06TkAYTzmzByhi7E3fCMFPyOSwkCegJm1teGT41dffdW6N26+juTx5ScC3jrjH+wNOgp+q2uee8+BDTdN3LiwGSZon/JJ+iHfzuBrjx49JtJDjgVYX9DMvEd8S9z2RoN5lWVp8kOFaRrxJhrdiojMR+rgFfQzZ/mZmZmxPFoevxqcZtpvFo4nLInMX9pHhNAFfcMTEbk8YpCmRGoorJEG+kSElEH5AZ9c5NhLGXLp4L/KjIgY8Aie0x8dp5Z+zA8ZVl63DQfeyNnNVdvGtZqlxr3RKnyrUrZKAcQsxHEf/M4P6W1vf5v4BrjLPu2GL0eOHrFfu8kHgGta9i39zMy0GkXSpYvn1e9uqrOx7Nu6V83Hng8Vvqa9e3dZjzd11br96U99xnULiijUarbtxzbtF9ra2lh030XV/WXd96ZbdfDApG66+ZDHvk+jYy2d8s3uy6fO6pd+6Vd18dKiQk3VKkzDum8s1qwrbX3yU5/Qt7//2zQ5NaENx5XIYcSxYN9zfvqZZ3Xs+AmNe/M24puTtfWOlpcYe04PPviQHv7qaZ16aU2qd+lTn/yaijRrP76uVMzqscdecVA978C+0r//pY/5wPRJb2wbxnej3u8D5Y5vhfBH+I9+tqWV4G1hXWiUhcpmUwN+h8sHgA+uTBep/CAjJ7l+mM/1bjPESX3q2yj2vINaWJjXqZdf0qJT647++I//WB/72Md8KveH4voJ459cgXLf96b7spL2HFAiQHaH5Bd8NYWhw2lxzE4e5WaRDPJbZuyIkiIvgogQjuTxxx/3KeDnzIgv6gtf+IKF/Jg+8YlPeKfyRP5N5qmpqSwYHA/4YAwpTGAyvPP5Qk6zmSQThq4r/CEMG8gV77ZZ4OC534HUu971rvx9kLt377LRWvaOrK2ud9ZLSwseZ01dGzXaveUtb8n0oahFDAwgc8QAsRiuGv+xY8cceB8WBoB+KXl2nhf10Daks+MgI6UCngv6gPzi/wobSScee51E3A7QF3y0i7CQXVN5UdYWYLUD5GlHGyPNpzScRFDv5i5CZZXT3MaFpBnIG77ZT6638aHu+rwxuajO+BgDYDGgdENgRECmGaCc92+EXO4x+t7OM0/0h7FIOZWAJ+DHcXvQrG/Uk6/dB6hsbGgDD0ipG0Jt3JRFmHc7gA4il4jI+JDJ0w6GVxwUI29ODl944QWd9qYRXQHGHSjRDmPHRx0iQmU+xSzyUMidvnwzSbLsgXEbBcYiEHnssceyw5y284CmphdvROQgiHEpow90MefX8inj5z/awC/m2bNjkkIpFcJo9zEQ5gf1+iYPfYHCOrZhR7ngmyOc2rzXajK9EUkpFdmggAv+w7fkusJ9cNL7vJmGVsrLssybz5QKlWUznzI3PSf4wBwGUJiS2jiT59nNeWTljCIig6wQXa+JwmMgf/AOcTabLbdJGQi0ceQzPsW66kCEIPPll1/WKd8ysN5ZX6x1bEzTdBDQEsyCt+M1zccKms0yb9wjQswHWW44MGC+GFVS7NtQzvCAcSinHWMwPnpJih2iLcERtgDeIG/mPm59oc+C+UtZ1/aVuQG8g5uxZqan1TK9yXymX9uHBPQlhc/MadpteIcO+tGOeYErpSLzvzD/OKlOUfhUdMK2oxLvfR8whC0t5df3o6/8RIT/52ewFrq2eWx2GBvo2bYzbjJ9ESHytAGoQ6fEyYMFCT+RP/RDN3o/bBcRlmN8nc2A5iHeYR4a6RMR1pmedTLlPvCeNtRHhJBxRHjuZc6jywRqmbc+uecd2USEnWpHqQgVvoEomw31+l1BM79Iv+nTMXAvLS3m9YnMhsHYKw4OCDCRK/MkpR5553HMG8ZgzmNj40qpyMDYlW10x5tY9Lbt09sBT2v1HLxGJLV8cksbAtSm9Vym85IPdC77IGjZdiiny0sU54MBxoUv8kOgyVpEf0inp6eULB9k0zNN7VZL+/bt1bGjR53uy+uUTR7+uWldM4rsf8GTiuSgZsPjvMbLiORAs5v5XuTbkF72hRGR7SVjMLcN25EV+1QCY3gYEYJ3xx0QwS/oW/Fc2AhvevPK53lXVtfUcACz4IMwPla5Yf5fcQC3ljf+m0oej7U46tse5Mlav3Tpsk9TFzIN8KDrtUSwiY4xH+bNOmOcpcWlTAPjLi0tObgiwJp3kHg1l2MrutZx1nVEaM2HWtCOPcB2VvapHdsj6Ad3RJgXncyLiIB1GSJCEfF1eV6BZFmQRgzqbeIkshniGq6IUESIJ4I08rtdlvWkl9tBB/ODLvhGHvq6vlFrWJ8PHTrgg59pr8uu+8obrHGjqy3TdcciIzp27Kj2H9inlELvetc7ddfr7sp5AvE5b65uv+N27fFJd9MbzarfkeqeXnj+ae3ft8sx4BWde/WM+EKJP/r4x82HrmOTTQe74zle6rn9zOyEg/AllQ3zqL/qm8+uD1RrHT6yz7b2aP6UwsjohM6du6I/+IMHtbbe9fhtLS6tSpHU88Fk0QgH/Iu+EX42yws9Re/cII9Zen1wCs+3nLzrW97twHzDOr3LG/gpB/3rlmvPJ9VHXF7rxpvu0kf/3F/S4aM3aHbXPk1O79KNN9+htz3wPgfwB3Tk6O0+vT/uzW2t069c0O/+3h9odByeRea5/ESEkGFtf5o/gWDbplB+IgaZ2kLqW1eQS9++l/YRgzrKANrkTtf9lxpFodoBy8rykgC+UosdL06q4R0Ui2a3r88QGKfLZdlw91ozczOqIMjKSWDIb7Si9ASlKC+LmQFxkix28ih6YSVplIUaNk61gwbKWRwYMRRq2XSwCFZ9mskkln0yvupgedQ7HPqzaya/YUfJQilMP8YPR4txpA+nWCPtUa3aGJhYga8sy7zofvmXf9k7oQfFuJxKcFWxuraSv9Xk8ccfE7vBFZ/uQxMOnU3DpndZGBlwP+wrmBHvmufmdumsT/8xam9x8M7HZvg8K/PC4EVEPvEED/xAKMwPeiMGiw58lYVGWWUDjfEtUvLi6WeB0wcwsZ5GaJhW7kM5aWUDLvMRn1e7vLLwSZmfOw361Brqi77ZExGKeA1oE/Hae0QIGqHXWZNRKT9+iRi0y+87/0VEzg1pIAUyvdYZ9AYYBtnwBfnQBlmib+gPDptxIyLzBKS0GabkwbltHcxGyM4GHRkCZdCM7BgDI4vuIE9w8M7txoMPPqhf+ZVf0b/7d/8up9TTl0CH0xQMOTShRwQT4MQY81l+aEQfoOXee++1IbIhMfKOnS1lR+30Pv3pB73LPu8F3Re4XJ2dx1U7GhyxHDFHRJZBikLMGUg2krSNiKwPjCs/KRVqNEoVqeFgopcBPnwjMH5KyeP2jDupLJtq2NnBY+beMI7Kekebpo2a/NDHiSgD4AHBJfPkvWNeSwP9RWZF0cinQvCg7WCx1WraELayvIqdtUnabJa5vOHxrUBqOSigP9fUjEkb6IIfjIOcNuzQsT/U0a/ZbGa8rCnybIyQyz5vBOhbNptGXavyOpAfbAL9AW7pLvjWgnZTPokGH3KmLbC0NHDO0EU5smYM8vAAHNgyo838hKaIyGPBG97hDf3JoydjY6M6dPCgRnzyhk6yZkkHOLrmwYBe5gv/GC8icoBFGfyEN+SpJ0WXoYe2jMWY8BGc2N6IUMRgvVAXMXinL3OOGNAM3ojINopDiC3fuEEb+Id08o6ewAPyjMHcwAO+iMh6DC7oGcKYgyWAPtho6GUu0EMb8JBHxuBjTMbYsE3fcmCGPChnnIgQecYAwNN2sDqcc0QI/8C6Yizw9ny7QlvGh/5V+5JtHyZh269cuaxnfdX+wovP68mnHs8+YdX+hfHpi7/h22GuOPAd6hXjo2uHfco64w0zuoB9gj7oiIi8rqCNceUHXOgpc2M+8Iv24KIPsuOdOWenbgfublm3BjdOHa/XhpC7/GAKds3OCt3dt3evJicmhJ/p57lWlrkyYP8ZG5/MuH37A2gAz9zcXL4VGdA/kfEzb9rQB14B0Dqgr5TNtW1BIR7wwFPaMk/mQp4DiZQK274V4yzFWhrxTdSYDxwK2wemxscqJ6YmvTH3uLY1LW9Cmpbj3K492rvPQaNvvid8Ez7jtHKHiJRxoUeF7QjxyNr6Wh4DWSMfbhuYJz4XvYKf0AhNMg7KhjfD1EUM1gUyRs+QQ0Rk2TEOfZn/kCf0l5+IwRpyVsn2NGLwTp4yICKc2NH6f6lWfnWaM36hbUQoFYWEMA3MExrgf0pFpoO1CP0RYfvQ0ge+4/36mY/+tP7cn/9ZveGN92pifEz8xVw+i9/pbElRuV+y3nQUqVbD8dmCDwwfeeRhcSu//8B+nyqfsk3ZFHI/6lPtVIS2vdFJju/O+XC17+C9MJ6zZ05rpN0Uwfi89Z9PBayvbWgyfwVnqfmFq5qaHlernbS0fMlB/RV94P0P6M7bj+ojP/nDOnb0kJJCr569pBdffFXeQzlGWnRwmzzvcW13arVHxsQzOt5Wt79lDvU9z6a+9rWv6nu+53st86Y2NrZ80zSuq/OL6jm2+f0/+AP9H//23+nxJ57W+kbHhywX9JnPfNl9ntbmdlfNkZYeeeJhfeZzn9K3fuBduuXO4+pUG3rTW+/Th777u3ToyAnd9+Z36Nz5BQf2XX3t4afND9l2hfVpVRGR7Tjy3/ZmjjQi1DB/oBV5upGAyr4F3Ud2Pa+tZH0ACuQqiXxEiPeIAV75SZtW3lMvvaTHHnlEtZ3u6tqqiVnJpwWjdhQEmkeOHMlCOn78uMtL7dmzO++mkgUGERgdlJ+TJIzL2TNn3K6ZP0YyINqtTBQEekzVXr3JigZRZdkQi+Zv/+2/7VPmP69/+k//af6rjN/7vd8r/kgM17V83pXr/O3t7RyoRISF08qnzQ0HC6WDaJwMOyLGK8ummdj1zm7MRngt09Kwg2cBtezg+UgAi/Q3fuM3fHr+uHfN87rnnruFEpam59KlixbAsuc8rkcffQT+6g7vAAny+d5kcKG0jMW8GbdvgzeYWy34WHuh79q1S2fMC8akjvlGhKjjHeibL8OU+fUdOFdWLne38Gv1HTzm9paN2Xatby6r3dMNw4krzGTGrlRbGeRyoHY/Upp8I4AjIjy/yFURX59SGBHX6nlH0SpvzPqeL/mIkBtkyOTIZLjIVOQAzDGkZFmTAigoQFs3tWKGIRlFyD2z3JoOmErLdHp6Wsh/0leh8M4N1De/BuPK/cL9lMs6vhrGCeC0hm1ImXtEOBmMiOzAExF5rFtuucULqqEJj8HHpT760Y8KXWM89IX2fc8XZ7zmUxAcSN/yef/7P5Ble9WnrB/3rp9TcGglMN9wgBgRWUfph1Fv27GACyM64o0a+ClHBswHnECFkBWQmIF6ICIUkVwWBin8Dxz6Jg/tKY6IPO+IoNzpMQAAEABJREFUMGvrzCf4ynik6C84UioyD8L4U0rZSFDfNp3oLhuZo94wEBjRhzlkWq1b6OyGAyQ+b8mYAH2ZK3YBWZIHyIM/IlR6PUaE12ZLcw4AsAHwG9zr6xta2vkFMRxfRGRegpv1hpwLG7a2A3vGZ4PPKUOzWYoy+pDiPEnhx5133ulr05s16jkxh9prhHrmR/20dQ35Y+OQI+3Bw5yhj/o9fFxkasoObFYEYXzsiECfIIw5I09ww1/sA8G2GZ/5SVnXmxToLbwe0E3my/ru+aQNerrenPF57q7bETABlFuIPjEqvYxCtE1K6nV6KqJwLmndesnvxWxaDhEheMM48Jxx5Yc5Xg8RIXlBVv1aAZYoVKSGUhRq+CAkFaGy2dD4xFiGsfFRteyEqZN39X2fSDFX5s36NDKfcG1Yx0xXkbKPGPH1fkTk4A5dSNYtAJoiQoVlOKQpIuxTZnLblm0064rbJWSN3tC/bXnD42UfhKxvrIul0mw01SpbSv7XLEs1G6WvsrvasF/jF5fX7c/g2cb6uopkvtmRzkxPiT9YsW/vHvGAH7qYD3zjVgT5ctACLfv3HxD10EI9NEREth/IkXlEhP3NqNCZRqNh213luYAfAHdEXNNjcDEu8wfH2MS4jp04phM3nhD+6YYbb8j9xx1Y0X/KekfatY7Utj/MiX5FSi6uPV7fUDkvMT68Qv+gf0h73za7NtMGa2xd0ERdbV+B38ZWgaDlADilwvPr+TUyvoikiMjQtw0GIkKFZTg/P2+592U09s9LhkWfat5gfoy5ffI5UJWhZ7rHJiYk4xoZHXOAvd92d0p8y82IA3PGDdeBR34iIuOHVxGhVquZ32vPobJNTgnaCrlK6B/lfea4U1ek5D6tTH9yHoA3tQcAIsJ9Y4f22vrrk3W3Q6eNMPOHNCJIMkRE7sNLxCAfEbxeg4jIbeANus5YjO1C/8S1dtRFDN4jIvOPsTnYwOZgQ9DBjm/mnnrqSdWeFzzY3FiT6r56DpA73kCueiO5/8A+8bc/brnlZtvTWbH26Lu8vCRiuGajIbNLZoa79nXh3DnjqLS2sqi611EPm+PY43f/y3/VH/y3PzBPKuvyhu1z0zHUirgFmpmZVKe7puXVK9rqLGrf/hmjq3Ti+FF9+lOf8pjj+u+f/ZI+97mvuXxav/5rv6fVtconyntVq7QOhKGWkhxMr8us1szstOW/y2Os5k8x8EerUtHQ0tKK469JFV7P8/MLWvV6btl2f+GLX1Gvn3T+wqIazQldvrKkfp004tPp2+68Qw3bqMM+zR/zeml7o/cnX/yq3vrAu3Xo8I3ad+CYJqZ2ue8VrW91ZOR67PEnxHpAL1q2O6zJomxkOVGOrQszLgL5DHwo8kSIlf3fMB8RFOV+OeP/KvsYJ/knnXaQ/fJLJ33duJlPNy5cvOTAc1GK5B1INxNBh1nvNHE2/X5fyQNPeXeKIsgPhgfHyQ4bA8U1zZXLl4VxnLFRm5mZdqsa/mZjAHFhZicbc/JLS0v66lcf0u/8zu/o3//7XxIBKr8t+9u//VtCUZ544nFxWhgRunTpkncjWxbqiJWhr00HNSPtUTvQMd39+nt0+dIVcY0EnRt2PBg+Dy4UmOD67NmzVsi3ZyP2Pd/zPTYIJ7JTaFtAf/gH/02/9qv/McMnP/FHeubpp7Rqo/7Yo4/mMTH8LBgEgAPGwfJl+4/7JJxy+IRRIOWdefBLdIWNEWJgrkOAJvKktI+IzGv6h5lT2SiFHaFtihyxZr7RjvZDoD94rcUC6AOQB2orQq53B9o6+X/0c31bxoSXPQf8pLwPoG+agCrjjAhFRM7zX0QIHgARr5Xruodixura+W3bYFAFr1B2FH/Czmf37l1q28FWNjK0hQaAtgD4KQd4j4g8Lv3BFQqVXqzQnN9dP0w5ZWHsoki64oD55ltv0ZQXaGF5pZSykd7jq9iOA6GjDjR7NkSzs7P6kR/+UR07etx0jdiZjOYAgU0Ymyr0nwVLf+hE75jPYA5VdhSsF/RneXlZESHb/cHHfvLC9HtYnC6XnHcleADmMEy180ArwHgR7rhTThLhd/dPTmvrAkHcpk8uiwJDkqxvPg3wpgbeRSQbx4bKsilwQfeEnWLP6x16J3wKzBwoZzz56VknaDt8bzTL3JcyDP309JQNdZmN6oaPN7a9UaYPc2BtLv3/6foPeMuSs7wXft6qtdY+OXSc2JODNCCNRgkhQAGBRBAomCwQNiZdMOb64h/Y97OvzcUXg7HN/cDwgYFrA7LBRiAhgpBAWaOZURpNjj09Mx2m8+mTzw5rfc+/9tk9LcFdfaprrQpvvbneqlp7bwfT8GvakyxBp0EWH0SQRX3TNOVIkSAcO6Zs2s6WYBg5AAsfc+XVV4mJZo+PREdMtKaZyQfZEgTif8BxeXlZBB/T1qeR6YJuAl10BVjk0IhsmOiglWCctvAeudKGZ9o/L7+u0M0Y+Abgck9beAHd4F6Z78kioR8TJP6y5929pm6UU6XwP8ahL2PA9wkMyuAP8Kgjcb9p/3funP21+87PL9j/nSr6tODdQXCkHX1pS38S9xHhCWtYfCjPkzYRxsKJsso7OnWNTlSqfJ9zkquUTERjWU95p57ymZlp601l0J1toifaUQfvCBRTSu6T7C/akuAPZQPb1YQ35PAOPeA+2wYnsogwrtY1eEM/6mi3cv68dWuz+HLaRoTxqMtY1PP+5YDA1Lq/6cVbGMNNzwngBt7Ik91BYLrKNFbFz4MXY8C/2dm5Uk4wue7JPmLspzd8Dx3gvGkZ1Jbhqk9Qs2W8bl3ve1xSStn4ZOM4V/IN40GbXm9Kp06ddjolAqGrrcPwCrz4qscNLwxmvdHFN2yY3Q6e9tqWGvVsExGhbLh8wLauazVO6ElEFP4ic/lKKfl/FZ609p8XF8NuR3tsCF5DBwkeYh/AxO7pzMYFfCdFJGXTlzz25B4ewWuCf/phO8ABhzWfFDTGN1uWSz4JaKzrU73pwos5+xNSp9DI8gnDrqpa4RxeTtpih/ihBbcHzubmhmW0JZOgngNvkruIgIiUHFOAR1VVtoNO4Jc9Ps8RHst2r0subAxc6YPc4cOY1ihyv6RpuY0Ij+2kUPbApOQyEvN1RAj+wCeSfEW4fcqKSMrwL7KiRENjfLLxky/wgH+TBT04w8MvfOELuvtTn9JxB8c5hfHKyqbTt5qzjrzspXc4HpryTu9h60Kll9z+4iLzW7yJdNsLX6gZ+7spL3rPeY4bWG+Hnm+PHX1WnQP4djTQ2TOnRZzyyMOP6Mzpc9raGujc+VXnO1q5sKLOu92zcz2dOntMN95ySM1Uq6957Sv0kjtu0913363HHjti7Kf1q7/y/+iRR05YPtbt03213ZwizWl7p7OMQ0PHNASxbuy/zrjPanFh3nHivF72speJzzMRWC8sLMmDajhs1TeuZtbFPOVax06clqKniGkdOHiNUp7WziA5eO708Ts/qw9+6E5defVN+tTdX9An77pXv/U7/00//4u/rOMnzyrc/9B112p+aV4rXmSsrK6oZ96gJ9gC+oAeRMhwk5JtKJxSTuLiFL7zTUrZ/0voCjrDA3lEcFsSz8l9eUh//dd/rXvuurt8AJJv9XjmmWc1NTOj016lbntSxsEQoA48ScpRX7J0x7C6suvLDtPIyjvtCRClWPZkxo4Q77mdcrCNobA6x/gYeOSJsLHxkUbuR9msjxrf//73a2XlvI4cOaLf/M3f1L//9/9e999/v/peaRFcwwg+TIQSAouxIpIVrhKODQd2++0vET8T2tigeZ7AX19ft9JsiVdLGI/XBdi9wrktORjgAyLnz511EP9c2aVEwWH6Rz/6UfGqyCOPPKyPf/zjZQedgArDB6fHH39c9913n+6+6y6xU9a34iKknldGEeFdlU3xrQM5stKuYGA6KaWkiCgJPHkmJ2H0KZINqpIcNIBza2fUEohZyqHkcikkpyTayuWkcMmliRb/70lqDZ9Ed3LS5J6cRNnIY5PzLONNiggb0MgollJdeuWcRQL3SQL/yf0kTylMZ3bXTkwG9Jm186jrqgQByGHsXLfdRh7W1LkP/eFVa6LBjWd4iOxqTzzAIfFcGZfGOocO8YyMIsIr9g3x+hALpjXvChDgrXlyYEx0DL2ZtW5uenKmP7rON+BAB8fLfB/nq1/9apGYbB588EE7/5442WEs8ABH8CCBH/rMZAYOwAcfylMyv1KllLNSSoVOr7PKPbQBZ5IY35xwm+T6XHKex0lFHvTxjeuTRl4gJNPLWIyLM1t3MECbiGSHNnTTzrhPOVCaUkSIC/zJw/iAN/Kvm0Z10wgcqQMmvCLHB2QHZGP8VOAwHkED/Ve9sMAG8Serq6tlMpj1rgN8J0ikH9/jjW3hR5aWloStXX311YWnt3rioIx24EZd9oQK7+FNzslOfVsj+xjarVqmI/sY+QLeysqK8GfIceggjwQPSOCzbj8BbHDe3t4uwQ36AG3QiA7QdsGTPjllBl30HJvPlh24REShLZlvwKOcRH9sle9hp3/p6zaVJ9+io3WjnHLxJTznlPyc1DO/c0oa2BeGO+WUSllnmxzseGfGviFsgq1phSfk21tbCv+jTU6GY9zctfyBFzd996UtupFTEjntZXiyXUWEoB1eQ19jPCrL18Xu3om8aWrn43YRcVF/4CGBIwtX9AI5wNMJnAhj5wR/sBXq0Qt8Mxsa2CC0oDfwatKP9iTKwAd+19YBdqx5NYjdfZ6burrIo5GD9J7xtJKLoMPWpaaq1Tr4ZBzoM0ECP8Yk2EG26BCbRhcurKrnwLipG22zIRAqNGfztMo1YL1Q7jxXDTTtTZ/GO+xD29yO+cuH+wb9oTds1u1vNj1mZx0856DoSDnJDfO9qmuhZywooRd+1cZfvgYONFgYjKzTOYV49vBK5h25LCv4MbLs4Qk4kZLhunv5ow45Agefgsx6XiQRxJAzfueWKWc1nrtMXPEJsQuj9alH30f0vPtPvuPdQPKh+VqbJ7Mzc+aB/bdpxjZ4ZUu+IsK2ODLOQ9vxgubnFspC92qfkO/bf0DJer+8vEd104gd7imf+pHgNW3RnW3boUE5OJ8VOoCvh7baPMvWRepI2BULD+ygc5wSAXdYAEexxSkHm/AWXg1s+8DoPPcBh/7wCF2iLCLMgnHimfqLCUY5hQsiYtxOSTJjI3hOpQz4z6csZFJZ50jZdJOoN5jSPiKUcyo0yhd08wHeNfuwc47F2JDoNbX1bGgd65mXs5qdmRJ+4gv3fl7Hjx4VC/fGfOG3DPY4DsuWJwvMVeuvQTq2ekqd9WTHvsGC8clPX0cOP6kH7v+CPuVA3uzQ+tqGNzfXlFJWWWylTpvba7qwflYzs7UOXr5Pr3r1K3RhdcW73Du68qob9fAjz+pDH75HS8tXaWMrlPK8d7yTA9+Rd5D3qm/9GRJkV1XZSEEGbuWxNrVjXeLzNnb/D5gAABAASURBVEeOPFX0gF14YsZO4diiLTikKomvQN7Y2jCPsuPONV1zzfXeDT+gXE0Zrz3WsaT3/9XHdOed9+vosVXddc8j+sJ9T+v4iTVt7SRdWOvrssuvVmMdW9q7rD37lvXo449o3QuPiBC6nM0vdCxZ75H7yLyS63gOytRZz1tFMvZ+jkiKCHFFjPPJPX1IPAMr8YGDxx57XGfOnNXJ06e16gl40wH2eQuH3a/z51e04p0nAmA6RIRwTuwW9LyiRGm3bQxMVEtLS+IeRqEYBNs4T8rnvLXf2QBonwqiYSR1kcDbbrtNr3nNa8p3P77yla/Qt37rt+p7vud79I3f+I3iR2yYrBEChkzOhP2xj31MrKgIlhAeY/HBNHa/cZgwisQECtERURYUBM3gwYTL5MX3giNsvlGFDzd21jhgVlYM8F7xBP2+971PBPlM2LT93d/9XfFVb6vmzZSNWBZCMnz/FZpkwzvvnaZV73LAk9XdwCIiBK4IgBz8Us5FgcBxaGfVWikp73txA35D7450nlSDTp3/M344lrCgwXXk9i5yRVgRZKUb2o6sEK6Xoty3dsix+zxpKz/Tf5LkKyIUMU5+vPgXEeW+NR7cRIQIvOgLrqSIcRvu4e+kLc+kST/ySaINDrCxs+W+s47g/FD6sZ5t2/AvFP5EQAtBYSt4NYEB7Igw7Z2AMXkeeiIgdSaYHJjkyJX+BNBXXnll+eDGt33bt/nI9lbt3bdHjR1aRBQ+0BY86McJBbuR6NznfcqBDqLj5A8//LDQvw984AOeRJ8yz0cFH2gDBjgxJnnE2Pkz/kR2k3Lwn9AVAb2jMlFQRv+IKPrV84Q4tK5EJFdFSdBpUsu44/sxP1xZysAFGEPzZcoOZ922PjSMlLJ1ZlB4h9zQV/CgfbZuAmtk/aEd49GPSZKxoI0+kzQ0bPqSM3GteeECbcAiHwcRdeEPeGHXC4tL6nvywxdhaw/e/4AWHICfPnlKk8kTO6M/ujHtjQB0jz4pJ2HrwAVXZMcEzOKM51kvlMCl70Uwn70ABvSAIziD47oDbNKM4VIXEUoplVdEzp0758DobJEBtEzojYjiB2kvX7QnRUTRVcrRaXL5os5Z2YHteSNgxrsoffvNMW79Mh74EGxFRPGj8Ax9ox914I7O0Afe42PAB7zxSzllzRc/690i5xHhzYOT5RuW8CXgMMEHugmygUs5MBkHnIFZ2/dFRJn40TX84JI3JfC/rQNUeLnhSWrDO6/0A1cSbXkGJgm4jAHuyC4iiuzRMdoWOQwH2rF8oIGynHPhIX0mifbAB39g0g67xIez+cHijHEjwnPZGc9ZKzwWuRGw0EfqytjQDk40gJ/4ZuCQwBEe4OsJGHmNY8EnBbTd2t5yMDOlpm4EjyKwOwl58uG+Ky6/QgSHLNwvv+xyLVmvp7Ez+OSdWPBnPHCBVtrBV2AjQxL3K95wgjZ0duBAu3bQHcYdOmzI1pVQRBQcoCmlUE6pJHg+4RHjyNel/KSeXbnWfpZXQ+Ej7eu6LkEweUSo8jP9qSPRjxw5AA/88HcD221j3w1dyKquG8+TB5Uim089SWF8swZebEBr1dSS4Q/td2q3ZTzsmIAnW+d4Bif4yzjkQ/sUZMMYKScf8HZetGyIsanr7Jvgy3j8WvSR6ZvyvIxfAO/SzkZDTr+macTFczLv0ENoAofg2W2ppy+J+km7cAVljBdhfDw+zbmfJCmsa63nkl7BJ7ldx9xJQ6ecklvQqhO4drYpguTVCyveoNvQlvVle2uTTXpXtzp4YH9pV1e55L3GQe/Bg1p3XLHXixUWmJ3jgFtveYFeeNuXFf7w7voFxyfED4y06o2O2rp08rkTOn3qpD76kQ97zjru+XXFJysnPeaWeTosNtO33m3tmMejLe09sKAu+iXAPr9yzouiOd18y21695+8X+/7s4/rxMltB9mHvNN8QVPTy1rb2FFt3ifjemH9gqwKqprKPr5vmpNy1Bpst5qdntcVV1yt24yvuSA2PNfWVsWHg6+7/jrB45yT++2UNBz2HTRvWr/2m75N3XrrC3T6zDmtrK4rVbMaDqa0sz3tfFEpDtqHzilXB9TvT9knbGh1bVs92+Ng1FeqOz15+FH7y1kvPlrlnBURltmo5BFRyihHL6TO5Spzb0QUHWwtR2TKYqd1UJ5cbqTFc9GRS+SdvurVX2PmzI4RdnC9YsFtOsCb8qRDnutGKeVCGEEBL+v3PMmveQLNRo77U9655n7NTAIpFJDjsMt87P7ggw9Y2eyYLODKKaUwvDDxO0Y8jPjABCWvRO7UJz7xCb3rXe/yTvZ94p2kz3/+cw5aDnvsdQu/0v79+0ugfOedd5qJ2yXIZsfhwx/+cOn3yCOPaNo767xfiTExydIHHDFUnOZXfdVXFTjsRL/73e8uPywiX7Q5cOCA7yT6vfjFLzaeSThlErtqBN/sqgMb585rKOe8E57ca8o8gbYt737mlASjl3xchiEP7VRmZ2atBDsFZnL90M4j50q2UWRjAbeGIiv6oOT8R7u6qhVhaJ3crttNUmshooiWtRD4yM+T3E3lTgqPQ84zifpLU0TI64GiNDhf0tAGf2lq1Xk12ZY2tJXlR4psGt0/53yRJv0dV0QYhXGaVIM3+KMn5OgOk1AyvugPzgAnSQAFr+lXVRWZ9WCXH34CjrPyR9+IGN+Tm+CIKLg1TSPGYCzGka8wHSPzbM16vGWH1jS15ufnjKtEHXhkOwr6MikSUKMj6MADDzxgB/WcdfQBsQNHkA0tTCQvetGLrNv9ovPgBB2c8KCXEWP8gAkuZ3yUB0zooD/jTeikflKOrnAvX5RLYXrG/JiUy1dEUkRcTNSN22tXbzrr19C6Nio4bvrI++kjT/vY8Ily2gNt2Am0g3tE2D7H7YEVlk/hmQNT+Fg3TYELfoxDm5RzKQNGRAg/ACzoWlxYLLZHGYmgBN7CI2zl0DXXaMZ2wrf9wA/skBzekTYc1FmsBT5jzc/PF/tk/C3v0pCbDdaRyrsjtX3EluncMa/GfKkdPNAPXSCnT9+BAjTNOCCvXI99mIHWepUdbQLLZDrOO+CurYPsgjduxy4pY6GfwIMf4Ahc5EsCPnXQQNBEe+iFbgagfVXV6nm3lF1T9Ah9hF/QAk8JtGfsiyPC9Gz7mNWTnp3GKS9CGBN4tOfDnvB8yzLd2tjUhZUV8d72JMAGl53+tni3em19Vf3BTuHT0EHutnkHjbRlwl7zHLDhRRgwwAP4BH8Es50DGOSyaT/H6QD4gifPlLMwAV/uw/pIzjO8Bw7tyZF5tv+jPWUDywF42AMbNeS0A3ZEWG8HnojXBc3AQhfQV+SD7A5edpnmrA/syF5+xRXab18+5bmAOhZmPU/8tTeGOCaempku/gycGWfDgTB6X1m+4MuCGl6yI834lIMLbckjQpQhT3CBFnQbWdMenoEnz8iHD1DOzc6JOWCPg6IFB+7U0X/OetezHXFPSiEBw/8X+TAmesd4rpKHLvWdgyr0ikT7kP+5MiKU01jfK/O3sn6Bc+eJIiwP7iPCC5u+NhzM4fMHo4FG3chBzJbYNeSZCA+ZyFdE+H8pIgQ+lflEmjcdKWXLZFDsFjnWHm9zY8s+plUyHr2mp/W1dS0tLand1R14LF/J8ODTtGWDLWx74bmBjbtdz7JykzJnMhb34DPyzn5KobpXK+dUUuWcMnJS4zijto1SHxFqPafVLovwvfmQUjJ+I2XTAVwSPmDbcU+2z5fJpQ18pQ7ekSJCOSVFREm0ka9snweOPNOOFBGiLGLcdq68a9+pcn8j5N3kgVncqakql4WmTG9nPGess8ePHS18xm5mrasmV0effcY4D0s5tox/qd2XL0PY2d7R937P9+obv+EbtMc72efPntP5cyvK5ZW8bfHe86Y3/OjHKyKPPfqoiF/uvfdeB6CnHRivlQ2ALZ/W8Fmn9c1170Y7eK2ll7/qpTp0/VVSbtVM9zRspXf/8Z/pt37rv6k/aKQ07zSrtc2RoprWjmOdyrTwocK+9SpSlLlw6PIUlapca+BFV0TymFtik/eBBx4SsRRfTIHcjx57tvg6Xm3CtiJC8G92bsZB9j5l73CfPn1K//N//k/x4zmPmJ6nnzmmlQubmp5e9vwwo52dSqN22vNXrbbrqapnLKnKQfwZZdsFr8kc8EIlW3YR4bpwv64k/6eIEPLEz+MjFxwb4Kvkq3XcMHT8VjfoYBbPLi59yOmHDkzycq+obHQj9YedbxvJSKz6+GDFqwTbstbttHueCE6ceE6rDsQRMJMNSoTjhRkAPPzUYTERczy1aSe8M9jR5Vdcrn1eifH6Be9csyOAsYBMRDjrzMC5cmz20EMPKpvob7CyvOMd79AP/MMf0Ju/5Zv1la9+lW59wa1iwmECZvfwscce07onAlZChw5d413vb9Lx4yfU987vH/zBH+qIg4fT3p3HWcIE8Dty5IgFu1l2HGAYDvAVr3iFVz8D8fOzH/nIR8q7ttNWdJw3Qfdldt4Yf99Httc4CGB3fd1BBkrBJH/Kq0LyC6sXjM+aFuzooa/X61nAw4JzTsmrxVMWQlLfR4ngUtsJmPgiIPhIQhgRYRr6lnNHtfvAI5XnkVdMFEZMFIJyqbXjoC90kriftIsY9+eZcmCgIKRyb8Pu7NRI9KWMfJK6XdjkExjkEc/DjRjf02aSaEPimTwiCi0RwWOh59IxIsJOZFTKwQE9mLdio0vwdlyW3LezwVTOx3/wcnynvwXfwJQMlwR/I8ZjoBMRobBcwA95Evig18ePH9d5ByhnfFR3+uwZnXjuuRJIowMEhugN969//euF7nzlV36lOAVBL1/ykpeI15F4bYQdMmiAz5MxNjyBoBvQIl+UU/Y8DSEjJS54Q06b1hEZzxFRDN8iEddEh0obGz75pQn6Owdk0M8YpIhU9DKlrPC95DGlEqwyBrRN+JNti5RFhJJ5FRGe+GvBS8r5gCR2zqkX/oFyaIPmofVKvmjnTDjLedsGPJ7yxAvsiGTbnze82vXTYozGdQRZL3rRi7243iiBLvZYYNqxAYtxKANPfAI40BfeUkabCGQ9NK0Dw88UGX4U219eXjIdlVOtumlcjl7J7OrKPbgxBp0Yl4U6vOYe/jI2Exa0LS4siKCBscFjIk/a0h9Y4zypsc135gttI4LiknYcXNiIyw9hsfO04aBkxSdhvboRO/qUrdnvMqHmSOp7UiWYZpKdws84QG3tG/h2k4MOLtHlmdkZ6+3jprEyb6eEL4Mm8AN3TiMJ/Am05IsgE91m04JNE/R3yz4cf08gOOPJHhlOexd+2v6RBWXjSWbaz9ANX1rrIHKgHQHXuv0zfnPHPg946MaMFwzgERH29ZXlMyw+mX7yBQz0ZNnBAjwHbkSIep6nPTb9SZTt3bfPE+u0F8jzRbYT+PLV2W5kNpfJ0AEJeW2e0oagjxw4U6YB3JatF5xucY+MWttPT7biAAAQAElEQVQOtODLkXFDXwcuEVF8FW3YxfZQBT/atuYBOAODBI4TXRh4QdP3LmGEkXIn6iNC4NHs6mFOYb5kOZOrVNWVYU/8fVd0NML9jVuEczuDRO7nZBuVrwkO3cj6HMBK7ifj3BZ+Ux8Rgva6bjz+tOuGZbza4+WcSpCD7GhDSruwoc1DFDjgn+0jeEbePEMLeoldoms904WehWXReZ4BVkSUeRHf3us1qgwjFOrZ9tE15t6mquWigldr3WackCzrKfuMOQduddFt9BK4pMkY5d5jkMN78s58QmdTToqgpYyRbP91yVOVzefkALBf6uFR2qV5kkdEqYsY50an9IFe7JdvHCOvc9aU6Sagbu2zho4dwuNfOH9e815UbXpRN2W691jfRtaJ896ok3lzw3XX6YA3EuHHV3kz8IUveIGuu5YfahlYH8K0Tws+YEuchOxZWtZDDzxYYp+52Xl97dd9ve65+9O292mdPHnafFrQyL7iiSee1MBB7lNPP61nnuEVjw+L1x7xA+gwX7e4YVtfI7je2nCgvKPNnU1tD7bUTFeanpvS/sv2a974/vF736cPfPDj3pTdchA7Z5nt02CU3afTlunsotOg7Styp1E31imrpvGvFaqsN+jgyLKr3TfbJ2bHX/gAj2VdHBnPTeMwaz/xlONJ6O3Zx+Fn0ZfFxQXDkvVz03T2ND3diG9A2dy64IXD03r8ycd13HP20WPM4xeUcu3YduidbC8cNre14VQ309pY7+vwk0fV32qVUq2IJC7k3jno5Y0CdCZc2NpnD223+ADiXfQBvNAtbCQiRD83LX+ln8siQhFRyvgvffgjH9MZO/Y174ScW1n1qnZgxo3UevvSY2pxaY/m5hfF1+4MWc4oFBEmdtuETnvH+SnxusW6A9A172iT97xCBfi2V0h8vzVIUYYxggiIktd1bThb4khycXFRX/d1X+f7JfHuMzva7PBA4KwnDowUZs/MTOurv/qr9fa3v11vetObxOsmHPH91E/9lID5Td/0TSIoRhkxfJgx70meCfOIg21+RIR3v3//93+/7KC///1/JXarr3XA/tijj+nmm24WO+KHDh0qP17Ct4wA8x/8g38gdsw/4oAcXH/0R39Ub33rW1XbOY28yl725ADt694hDRPfs7E1pq9nRSGA6+yEI8LOw7z1PTwYFSdSKaXsHlIoeSXWL3T4P+EFoKlrO9dJHD9FhKs6IVzqqGjd0OIquzTcTxJl7FgQ+JC4nyTa0D8iFOGRUxRDTnYwpGyHQU4b+Zrkvi3j8wwOJO4nKWIMLyJoerHtpH6Sl8rd/+BDRNgQh3aiTeERk+qaeYljYQyafmlfdCJiPE7EmC+0i3i+jGdooS/3BIgR47aMu98LQfSFMaast0wSOKCqyjbmKSG/a+3wnnnmmYIffQ4fPiz0iA+pfO5znyt6hE49YMfHBzoay56x6EtO8IIeUh6RCk/gLZNR34tDKRQpl3JshTEixjjSDjmSR4zL7LfLRAnOE7q0e0WEktNEZwxZ475JXIzHBDvlIzTsA7teXFyy3S170p2hiSLCerhTFsBb3u1kDNIEt6Ed4roDqRPPnbRTP6Wh9ZiO43GiyC/lVHQUHHPORbeGnngiQjmSJzX7GU8EBPcTGSfrHrT17bRTyqI9PIwY093zgh948Oecd5hJEx2Ysuy4Bx79aCdf4L1jP8Qz/GfCpR4Zk0eYQx6XBasJF2lgPFPO5ZUR6AdfHPC0xyff8ubDSW88oCvuoJ7LCRBoC26Mw7iMCU61/cDIPoLnlMa0MDbtWXyzswQPKFtaWhK4sVGAv0FH8B/s9kIb7/xiFzvefaM/ge7I/AcXdrU5eeFHx2hL+br98tNHntIRJ3zTpncxgU35sifPiDE+KaUiL8YGj4goGw/s5jCGH4sMV1ZWtOFgISIuts/mFXKCt9yH5Uve2m898cQTDvqfKLoEPhHhzYRBsXNZsVd8tA2vqGPTZtl+FH8NP0kRUfRJvnhmt5lXMsB32nMBO2eV+ctuHHo47Uk615WqulHKWWG6clWpsYymHKjPzs1r0TwmSGdHi7lj2XwAd3xOY9uNiEIrO2/8iib8AEfGJNUeLyJsr604IfDWpDp736F38LJ323hOOdR6l3jTgQPPzFvz83OamZ1W3eDzx2Nk4whMq0UZszHuwKfMQ4hrZN2RR+hsHEnhcTtFBFWiXSn3Mzbfem5xU5FHhFpP4qGkumpKSpFd1mnkuXxkvUHeW7bxoXUeOJV55W4F7vzCnHpTjao6lwSutAE240aEgEE5z/LFKd0F6whw/ajwf9BGYMn8beTF7uSObZIgvLKf3XKgR8o5lWA0WWYj40Nf4NOHtoydDIzxKSdV5h/BLjwjZT/nnAr+tAePhYX5sminvjNzwjBmvcM848C3dZCLzOumVt+LVqPr4ToypTSGExHlPgKMVOqBLV/gQjtgZ48dEaXeVco5OZislD3e/n17NejvlOc56+FjDz+sO178Iv2r/+Nf6Hf/6/+j//Nn/5X4dc9tn662pv2WW24W8c+iF/PJeGDzm96smfFib9YJfv2jf/SPNDczqxe/+HZ97jOf1dPPHNXS8l7d8+lPK1mOvAL8lOetv/rgB/WXjnP4Purj3pBc9bx63JtK/JaCIomYADva2PaJhtPmzpYD5x0H3Dt68sgRPfjIY3r40Se1vjkw3FmlPKf1jU7b/XCs2HqTdiBFGM7IdaHBsK9kmuu6sa/PjvF2rCed+VCb/kYyz7e21zUc9T3P9DUzPes224U/BqOBA1v0HB/bWn+rXAm/O7DPQ2/g65btCp3FPmX9rqrasHsaWf/PX1jRsz4VePLwkzp24rjW7AOZ920+6vWm7QufVZV6CtWG2xVbQY5yA/LWwXVHMp7kESHi2IgQV+sxsmUNjdxTTOrc3sSJe/SanERZOmdHl6umRP79wcjK1mpre1COCNbWN7Vn735dd/MtetnLXqEDV1yp1gYakcpOBBN11dRe4ZwRX4DOZDHYVVZyFKTnQBNnxq4KSIJMr9dY3RleAmEmiYcffsjGsKc840wJfsgxJhzs9MyU+p6A2UF885vfXJQQ57hj5hNUr9i4r7/+er33ve8tK+YzZ85q6ICASYUPNfJaCv1xKsBjV5p3tdlBn7Gy1lYKjrhwEkcOP1V2oRmbQJudSvq8613vEgYFnY8++oh3M+/Qr/2n/6Tv+s7vEuNHhHhNICLKxDJjp980jZjUeuYDtAJzaEOCFxFhBRztCrqjyIqHUo4Eg5LrSRGhMM/9vzpPXsAgIeTOylE67v7HM+XUk7injOqIKPwFD2RDGreZ4DDJ24IXeNIXGCTuJ4nnSaJMviKMoRNwI8IlX/xHO/qQk6glpywiFBGq7CB4BgbOAPwiouBDOe3r2oZ3Uamfd2zAI0WMyyKi0Ass+SIf2YBaMxfaht5ROOcdhRM2xgceeEAEy+giQQ1jH7ahUo4Mb7311rEzsH7Tl7LFxUWh2+jftddepxtuuEEp5RKgZBsiNkA7gsAx3k2hI9txoBsRYR0dFrqN3sU/2k4ShdyTQz+JZ8YZ2QlFxMX+EUGzkiLG95P29JGi7F7LV8rZE36jiFCPIMQOiDxiLANwx1awGfpGRNFT7lNKIifVTVNo6BTKpos6EnKDB3VdK2IME9nueIdzMBiKiZSJA/uNCC/aZ0qKCPuWLdG3XxYhErYjhYBZ2aECv7KezHsBTXBEOfyEz9yDF/0Zm74k+ABNpIgQF20iotCCnOhLUNm3nwEu/ZE1ZdST4Ak7G9j7hgNunrftg7a9aIgIH8WeKfYOXeDIeMABp9p6O2U/cOzosz4yfay8O81JIfxAj2Y98W97hxvdwz+xOQDex44dK6/2sPOMP8Of0I7jX3AD7w1PwoxJMM0rIPhOdBn8I0JM2K0DKyZo6IAn6E9rf8L4wKstq2UHuuAB3q1tBfgEOROejxz0cZ8dUIIHNJLTjvGAh/2seF5BHtCA70wpm89SRBJ94DF0TWRIjj1l6yVjQws0yRd40ce3RS/ALyKKPcJ/aOF1DNrRj0TbyroyzquiQ1NT08V/g0vPOj9+9SGJTRXmEtqSwA0cgIvcuCcfmX/UJ+t/38EAz+BbW66yT0kpjF8yna1pzLaXUcmpJ9Ce9u650bYeD0sd/gcYnfksX9ZEhf/VxrtxSr5vmrrAZJyqygqPAS6tJ3uCELkNUwBlEVECmxTu6fsIP5ufEeExR2X+hDZ0gvbyVVvm8H7KC1X4FhHFf817UcDYnf0s7Rk/YgwH+qcdLJJ3DG44jXekh55vI8L4ZqFnnXEMSfCRr/zl8xbQcN8X7pUMt64qAYP6Oev+jOXDOOgb8/CJEye84zkovEIGA/McusEVHajcn/FJEVFgyRfPJHgLfGSLjpIiQpxOEo8wVkQUfFM2zg4y6Ucf8giwlzkcBTZPl5bTDpmnHIqkv52sE8jY0Zz6Dl57ddbNN1yvs2dO6f1/8T792q/+f/Xyl92h8+fOeIxWjW3qRV/+Zfqx/+VHderkcz4hn3PQOSixxKj4zFHhR4oQvoBvFHnPe/9Ub3jD1+mDf/0h7fEJz3nb3ZlzK3ru1Gl98s5P6bHHn9Bd93xaJ/1c9XoaWl4jpx3PfZGTg+W+d3w3HIxuesfXgbY3XIf2CcSCZ8+v6e577tX73/8RJQfXnaa1uTUqKedpl9UyKqZypFyFuHKy3hMjdsnry9DOdl9T3kVurM85hVr7j7Yb2Nc3tsUkFl/oJK8Zz3pDta6ywbSuq7XjueL0qbNaW920/nbasY8dev5NHrSuKoX/TfcWVKdZtcNsfzCw/yXuG9juksApUqvF5QWN7W9aTz/1tE4cP6kU9E8yK4ynZGwV/idTQyFylnU0Isr8xvyPrUS4lZORNE4jp2HRn2z9oQ+J+5SA3ZU62qbbvuxFeslLX24ByCuYvrf+O69ctr0+T9rY2tbKhTXJjKtsSBfOnhNO9MyZM951fsLb9UfFcdumV2ERod5UT0wEQzOzh1B3A0oMghUBRgJTETArSZwVxg0By3bwfMn6Ba9GuGeyIaDFSWMw9Bu1w3JMSDm7H6zyjnjFxa9JMlHNe+IlEGdXh90gXln5ru/6Lv3CL/yCfud3fkf/5t/8GwfHLy1BNDDqutEv//L/7UnsuF7/+q8V34e8YkUFH76JhZ1LAi2M8l//639dvvkAelcc1FMGUz//+c/bWF6mX/2VX9XS0pKoG5puJn54EEHgsLmrODuF8cCH+Z3/A4YzIZiIVAyL/rIG4KicSVZ8EvzruHeHiOcF7seLf8CjHQm+jeHGxfrJzaSeNqTWzv7SHBzGz61oO0mT/uSTscgnadJuktMu4vnxaUcdOXXkEVHGQE8GNiTKwRtdwtmjuOBCOfeNg7uIKAZAOYk6EvCAf2mKGI8PfMqBTVsS7fft36drvWvNB3J5deGKKy7X8vJSWcWyyOIVIvRx1pMBfbYdDOHoQQ2QwQAAEABJREFUTp0+Zd05JuqB89RT49eToIExwJMx0Qv4GQHOIxEcAANH0lqeJPoAm/bkrSepS3PgkygDNjoUAV1hVelKos8k0fb5RK9QRGg8ZmsHMTLPO+OyTWXpz82Ev+SMA17YyoULF8QvthGURYSbhhr7BNoQcLamAxttjTcTmxsUXYZOaKKOiY4gFT494SPNU3b+Q0/O1OMHGIsEba3htW1rGY/sQHeMa6tNTwLwDjgTWUREsSloBQYBAPCA03PwwLitcUJHUhq3ndjlrBfCQ9sq8KCXvvgbgsMp96UdfoY2wFyx3TM+5bSBtrP2icd8VIkvoi2JMWkPTrQDNuXo1si+MSJ0HUfFBw6Icpx4RJT312kzCQSgETo22fHzriM5cogIgR948Qxe0DgZMyJKULW4uGB/OWf+bVsW/SJjV5UdxaWlRY+3T/v27hUf3GNM9BgfCl3oN7TmnEo/gt5N74Yzzk5/u/B8YXHechmVBQNzAu+CnvNJQ86V0Bn6wIOhZcyz5y1VudaUF3WD/tC6uOPnquA35cAX2PIVEf5fRUdHDm6hC55HhOkYWCeGnkgr619TgrjzK+etx1ulfURodmZOOVXlmbHpj06R8KfYwMiLVGAz5tzcXKGRQYfWB9rRJyIcEEyXcSijLX02tza8mbNifdy0TclpjG9Kyfxoy7jck5AhssqeiOUrIkr7iHHugUuf8ATf7eo8/Rr7OHLoHuMikbuzKI8IQxv/pZRdnFxfK3scaJTCcDvPO42H6AqP0R9sBJkk4wo86CL4be3/kS9tqKMN99A72tXZSBJRCWNM8IuIQu+W9RP+LHseP+TTYPQWOPLVWoanTp2yjDYl0/iyl76s8FSmOSJ8X1sPsugPDrRnQbrHsPD/lLtZkQU4R0QZEzubjBERhXaeI0LkJHwvOo3+QTvzMnqOzMFxAi8iHGyul37QB/2M2xlf+Uqup8y3pU1EyH9+7NSZdyMHrq35lKJT44C6dtCcHIBzX2UHlL3GwRxth/rYRz8s2l1YOadF76xfdeUVWvamTd+7/K94+cv0m7/5G/qMg+PzvGmwumb4XdH5pm606HboU2U5P/nEYQ3N2/mFRfHjeQcvu0LPPHtMhz0P/cEf/g+xkz207xsYr4Fx3LSMVuzHL3hHu+959rR9F196cW5ltcR829ikbXXYhnepQysrW95EXVeu5rRyYVvrGwNvwrZqbL8+jNrV/1DIej+S/89OlepqStn/opV4jWZrc912WpfFBguPOdsbc0nfGymrpi9ZF+HlT/6v/9jx5Wnzr7aubNk37vUY+JpaDkj10jtebl91RXnnnz5WH+14Uzg8Vl01YrFWOVCfJWCvs3nTt00kdT5ZypbHwAu1J598QjmFqpxUucy34ooI+c91aTcPZfO4qio1tkU2LiJoMy4fme8j86o1fzs7NhK09Tm1aEyr82Tg7uLxW6VXvuor9drXv17f+33v1A033mRmbjqubsuW+/TsnO677359/t4v6CHv+BG88nWAh588rENXX62HH3qoBNsgwRH6nj17vELaUVmJGpGBhbntoGTGAUpECAUZGSmQbC34bGKZ3Dp7Btox4Y1c/tzJE0WZIZIynA1tIIoJAaONCDu7CxZgrxjgpicjjAiHT5tv//Zv1w//8A+bST3t27ffAtssjHvTm95UjLSu69KPCfLd7363uNjdfvDBB3XYO9rQcvSZZ/U1X/M1XtG9v3zwjVdKcCi33HKLJ6s5AQOh8mnZJRvAoasPlTFw1uCLYUMDOJHDj5RSadOa5ta8YNyIKGURUXAb86e14+nEroWb+p7nVlwRYWUIC9D1rmz/jsT4tGW8iOC2tKccPjLGBJ9Jm1QUI8z7sBJWJelLLvqTgEECDunS+8kzZZO2XwLmElxsobYY2tEGntEPmaMTlKErEWN64WNEGMckLmhgPGggUQYsyrhHFuSkiDF/I6LwLyKKXrAwO2+nt+Ejccbn0/TImaAB/QAWTgoYvFZAMLa8Z1kcPxMYEYTTBgeSbZzoObhABzDQV/DgGZ2JGI+PAQOX467WugAMxiBBA/kk8Uy7CPdNqegLY5gQc08X9YMxaDtJETEBUXjGGFYXDe0kuIdeGnD/PL/HegYM+D108AGfSRFhm5squgGd2UEVeETELvzWk/pO+TwHr4BBP/1xrAQ49IF/s/YJ2NjS0lLRBfiC/U7wp03PwRdl1HFPX2BtePeWcniW7Qgr2zITzrZ3lrlvIdBkV3a69G1cP+1NgL7rOZo94cD48UcfE/4MOa84gEaG+Br4AZ3wAvmQKFtdXS304Wd4BgfkLV+0wY9FhAPb+eJXeAZHYMFDNxP9oJf26BWwGL/vHXQmUMqhEb6jR8iEnLJJQM2Y6Bx8ghfwkeCGNvDswIH9WvBROeX7vMPFmJ11izo+J0MQRJtZT0bIrefFklnlTTfL3EEFcMAX/MGHgBvamUCwyemZqUIHNskzOEDL+vpG+fGv4z6aBmf6RoRmPYcgZ+ijPbRiD2d84th6PPqDIzk8InWWX0QIOPLVlsmsK8/gxrOLi6+Ex03d2M83An6EgwTzk3FoB6zGNNIPXSAHbuPJcwKDnGfK6RMRBR784Zk+3AOLtshtXJ6L3U3wR16MSzvqI6LwinLoI5/AQr92PDemSDbeThhxRBR49Ge8iBA5z/SXL+4jJ5t9XKxLblfKZTDmHTrHs28Lj6QwPT3r5UyZg8GBemASHBDcdtYRZE8eEQU27SLG94a8C0tlsVPwtz2NvGCp66bQue4jevQUPs7avjsjwBjwgjHY1cYmOcnat3ef8Zk2Zp1q22nKRQvLjq0dwpgPjiGe8672M888XRZu2b412fdFRNEF5MmOKDCpA1/KyCeJcmRCjq6wQYa8SOg4OjOpwxbpp90L/HNKgr8RYbQsJ9flXTxcoIF1jRwfQ3IzP7bGL2ma125MV3aam53Wi778Nv3SL/2iTp864aBwWjPTPcOWHnvkEf2nX/0VvcaxxuzMtI77BGvk4JiFBlwBLnjNeGNgyrv+EUk333SLPvnJO6024SB5UysXVn0i+4De+773ecGw4YX2UEPLZmQb23FAu+nd+m0HfwTdF9ZWS5w2dKy17bqh25AGo047/VabW0NtbI4cVEt1vaiNDWxv1jA7hccejPpSGqo3XdlvdIrWPGorpa5RUqMcpEo5JadOszO1NjdXNDc/pbrOOnP6rGOyy7zZcLOWlpbLXHLs2FH9xm/8un7mZ37adtxY3TqdPHFSs9OzGg1aPffcaXM+CX81DQ86qcrZel1peqanmdmpch/ewW67vvkyMtzkslophXosdCyHne0Nx1TbGgw3NGp3hLzkC1lbcP7rFH6OCKEXESHelIiI4ts787T13CnzrGcfgj6OrKftro9Cr1jYYR9T3qwpcCWlde8Sua8OHLxc3/zmb9XtL7nDCHRGZORV0rM6aqEzYT7xxBNGOAmAvCe46X533PHSEoCGUbvi8ivKtj2vThxzHwwEJIqhWWlyTp4AFoQTAAYTBsozmbB45uv6nnVwe/jw4TJ2Y0KMYzHiM95Fb00cyE+IwFDYYV5aWipOoOdddN63ZsX6whe+sBzrU8cRa0SIHVKcQWumMHbfisfODu+D/8f/+B/0Iz/yI/qBH/gB0RcaIkKf/cxn9fu//y697nWvs1IsKSLEuJsO7EnAgkYYfNWVV9pRjKyQA+XKyuUVJDlfkTg1PWPBVwVPDB8BRIToO0RwnYqQKUdwfhQBQ2eVYfVIigjYYWV2bl7QzneljH6TVAr8X0QUmOA4SbSJAiGV/1mVDXePpbhvrTTuJA+uMBI5xu2SojxTRh2ps6F25qXspEncU0Yd7eg7UcpJWTJOCZjOI0Jc4JRSKrzhaGjkwA4503ZgGQ28W5ByyN0UEWo9ZraRkbiPCBtFUrbDzjnJjZySs3HbZNg5uX/I/B6o4OpJoDUP0TtOW9DDozZ2nBnOesXBF+mkj/Ao4ySHYAX8cMjUHT9+3A7gubL6Rrf4cOwF7xigt9PT05r1ZENQhJwmQQ960hp/I1joIEiB/ogwbsOSJs8RUdrIeNIHOBaJyuU68lToikJrRCg5+f9xzr2TfNEvpSyT7bbJJVHuJ2MBH7tyRZEDefg/ZJpSssNq3L4t9ju0fMDF1YYVou/q6gXRLiIcaG8LviLDiBC2Nkm0bZq62BBwSNRhu9zDe/gKX7JlnFIu9sTiB3vLLgMuecSu8zNRPMN3+Nv35IezQ49ySubFOB3xTs+Z02eE7MBj6EkGeXEMidPmw0jz3m0ZuD99pxyc13VlRz5VFvW8k4//wKdkLzDAEzjTdqjQIEXhD3iyeJMvdIdAFfygEd0Bxsg+EV9YN5VlPjCNOyUNres5J8tgaB5N6eDBA7r55pv0lV/5Kn3Zl91WyglaKH/pS+/wDteCd36WS7vp6akyoSwuLXhSmLPf3C4wrrnmkE9nbtRlBw9aLrNiJ3/G+tnZbke24ZFtvjMPhz4xZHx2u+qmUc/0gy/0kMAbucBjZFDXtQikU8rKlsspn1BQx31VVUUvgBsRpq2vk6ee8wS+rv5gR1OGPeOgYttH6p3x2NhcLzomX+iBM0/KtfGd8xizpQ5eA3/HO+qyX2yNO7xA1slyHhn/ZD/RqVX2blU2TvShDniklMK4JlX2FZ1pjkhKKfu5EnoDXS7WaNi6PJWyiLDud+KKgBb7d8Pueb6hb996NLQP57SHBEyegRMRhQ4D8AQ/si6GxvdDww9l4wMe8pVS8v9Ut3I3N2vL89DyKWN4oh46SWEKVRLPzBOMNzAO43yoiDD8VGwRHiAPeA7OpGnLH/+06XmclK3PlJX+3iAb2sb7toOB70ceH76jC+ToAAswbAd/SBvgyxdlbFZ19nGbG5va4bjfsHrWpzUHeMQFfe/cnrCv7XuhkY1nbV62bsMimLrG/qGpsIuh7alf+AZ8+AMt2Dk08AyO4LW5Ox9/aX7y5Ek9+OBDPsU+rYHlxCbcwDubnXWOd8UZa6zHs2WcbFxGlr1JucjDiCj3lJEYl7yzgHt1rV5dqamyppzPWiemTWttWXbmW1hP6yo5YJzSP/2p/01b1nNOTOfm58S70n/6vj/zhuXD+l/+lx/TG7/+6/WXf/GXai3HfXv2ih9kQh/hf0rZkEKeCrT/wGX6mte9Xg8+8qgWFpd1+Kmnddq7348/+ZROOoidnltQ43ijVbKOJIVpot+65bG901ff8z0fYt/c2rY9bjm4Hpa0vWM/5KC27zQaobfTDraHqpsZ24OsTxVkF70c2oZJ8EAOTuq6cV24TdbIOppMf4TMN5X2TW38zfNp2zyL7rNnzuleb+B+zWu+Wnv2Lhcb+eZv+ia96pVfoYP7D1hvtooPAwZ+admbuA9YjscdfC94B39ofcHu66oqPq8yj1vbP/5rxwtA8JqbnbPf6Nm2a6Ej+JsFn8JVTaVmqlbOoc7/5Au9GllnR/bL9O45RA4AABAASURBVI0I05LcJovTbvSoMY3USSbMCRxyzqIv5dDM/cLCgnkwKn6L51L3sY9/Qnyo6QkfQ9x551264YabdOutL9Chqw6JSQKntgNTRyMLaKAZI3/Cyru4tEcp17ru2hv0kY981MHpbV6pnLHS9bRoRnzus58r3+YxbcVLRrpv4jmmlCXO4NmGjUCmPTlseCcRJDEajP/Y0eM+ul8WE5p8jTz27Myc+Mqpo0ePitc1PvrRjxQBguNEGdd8JALxvN9IAO6u4vWRv/qrvzLRc+rb0FZWLqg1DhveFZu2swkrxJRxuPcL9/qY5LRu8qT2Xd/9XWKn8cqrrtJf/uX7dc2ha8Q4BN8w7d5779Vdd90lmP+Jj3+8fEUg+O/1Kj0iykJlyquu7e2+BlbqygLieB1H2LfzQjiIqkMhlbxiGxpVC92GC5xNO42qrrzYGfgIZ2h4I+FMWyuCG4ocOukPvNb8MTN0aQJP2tE+gtEkYIfHk68ghce2U/F8pedTVxYLwCcBfwJrYKdLQh7ABl7ONmTDjwj5z1BBoyt5RCilZLS6gjNwZKMU1c5D4ytZBtwTnFepUmec9i4tF74wFhMEuMADgu7W8ns+tWp6TeGRR1G2Qeec1DSNx84et1NT16batXaw5VUy8zE8fucjsnNnz2vejgl92etj9HPnz1pPdiw3B+RGj3HPnz9nnV4QTtpF1vOx056dmVFlQ8ew+14Q4Pxn7Eiuv/76sgqmfGRabrRNvfIVX6E9y3sLXuhEMs3oPwF8bfzg89DOAx5FhHIkddaPMK9a4ytf2UZt7mpze1NNr1bYUcAfdLNnO+PDejmywm0r2xftU8p+CkU4ecwtT24pw5fW5VK9O3Zy3ZQDRuCBQ7c7Zte11o2h+Tu02Dq3r5RSlL7gbCTVNJXRakXQs2FbHllP4DnB3Kx5BKw5dlDdbWtr05P/lp1jXeD0LDtkNbBsGItPwXO8efipp/Ssbf24d7Qo4wMt7Fif8hE09JLwM9PsVkZSr6pV7eZZoVF/BGrq1T1l84B3eKfgke1yr5320u5rFdNTPbHDu2/fXjvHoZJpq2vroI8ba+tSZR6bdZqbn9UVV16uCOxUmnNAvriwVHzcwJNXUzWyopsvoZWVFXFE+eyzz2jNwcW0/YsrxWKkamrNzM0o5aSqThqOBjq3ckZTMz3dfOtNmvHOV85ZOOtZL9TGPrAzzPPW5ZHL5zS/MKN9B5aVqk5XXHWZLrvigPikfyvjbwVvjfvMzFSRFe8+7t+/T9hQZ1nmlBx8T6uy3rLA7izVkadjm4KwL4LswbBffE9nfzRlH1nXtVLKtou+j38HhQetbbA2zdgMi8jGckAm2bhv2LfSF32G7s7jJvOV1NrRwI9IKrQi/6rKBb+RJ7mUkoCBbpE3TSMubIlAHzqYTCNUaKAd9fSLiNI3eSzG9KOfk8bPptR4RNDGtuV7+pAG1teeT08YyyQrp6rQOHTAE0FbWcd75mej8DOvuaSUrS9taZtpbw/TekcQnoxs85XnRtnH0G7oI/kU2X6o5wBiR63tHLsOD9ZZVvIZezbO/hM5CT5VllHnNvCauWPHepZt19vOSUPLoEtJO/b/2XbE6wGrtr/GOt2zzlXW37oBZ8lka+hx4deWN4CYY7ClKdvDnj37VFmWzFdVVVtP18Tm0LpPKXg16vOfv1eP+gSIBSO8OnvurPg2KBa/z3i3+cTxY/aJp7TmxbaVSPvtR2vj3rOu15btIc+j1x46pNq4Pv7Iw3ro/vt0+InH9dSTj+uB+76gBx+4X08dflLPnTiuE8eP6shTTzp4fEJHnj4s7IcfjPv0PXfrzk9+wu0O64H779dDPnl+0pt/Tz/1jM6ePleC0vPnzumCbW/Vp0+kde+wM+9ymkbswKtNffMOfc7WU/RNvuB1a92jDTKTosjbrLfMa/OmsmmPlHOotLUOj/XalmP7Hdn3z1t/FmdmNdtMabi5rdXzK1r3LvM++5pve9vb9H/97M9qxjJanF8QV2te/MEfvVuLy3v093/gB83vCz4Rul/bfDWiY4YzXrTiz1nIpJSVqkq1ZZVtZ8/61GhuYVk7Q+nCxrb+r1/8D7rh5tvUpkbbLutyo2Q8HC9rx7C2HIesW5boD/zYcUC9ubWjdY+1bT85tPGPnDrrcGfa0bWhaWT3u64r02ygVthkBU0pqRu1biVFhDr7jsjScPfbRlr7oKpxm2hdJymS7aSz72g9p47UNI2uPnSVFhZndbn91mc//2m967//nvAj/+4Xfkl/761v1+HHn9Dllx3wzvx5zS5MeYSB5hbnvJjwTvgBB+GO45a8wKjMF/wB8w33V15xpa675nrtXd5vG/PQyuL98Nb4traVacvnKsdys3PzipwNt1OyfkZOqppKyfIded5LOReZYytyv5e8+HZdsDxzSqZhWOoqy0MKJZdFhFr363l+wcam7TPlC1qBkQ0v8QEwJga+yePVr/4q7fFKKplzAHrzm9+s13ond8OOc78JxDAbC3rOiB4+/JSZ1vMRwD4HxXv04Q9/RC94wQutLF/QDQ40kgf/7Gc+U758fTLhMnmAEB86BD5Gu+MAfMoTfNM02rER3HLLrQ70bzXj9wnE66rW9NRMIejXfu3XrfDSD/7gD4qf7KTe9Ai4IzsbHD5BDl+7tri4aOU9b5g7Xgh8RN/5nd9JU3F0OuXxDnp3h9dL1jfWNGWntLi0qPf+6Xs9ic2rsUEcvOygHrcziAhFhI9l7hf92Nm/7rrrxOsjKMftt9+up556ygIYFKOUxkwnMKibRkMLedurej7hi9Oc1MOHiDA9nbioI1GOsFqsPKRIkv21JlfnCcKdPIrL3cb678euJPp2LpsknkfmCzllo2GroScPFI8gj7ypG8HjKlfKKSt5QA+rzorDrp6A53ueuSddet8afmejbO2oKP/SRPv/t9RZidGTrsDvPHYYBxupx2zq2nLvKVtJwT1SKDm1bosxkJfyCPlPKYfkP3G5nYG5zDSZrnAFfTNt1BWjkMvQwTM+wv785z9v5/2AHcLIere35AQN2z5ua00b4/AZgFXvVi8uLOigbWF2ZqbwrTae6CHGtbi4IK5nn31WR44cMdldwb+xzTBx0ZZJjnHruinjMOHRBxyhCXl1ppExW/OHJONKinArJ/lCPyJC5Bh7zlkRUcbsPOF37htuBxxn43LTnu1Yhp5wI6KML4WgFdwiQq3HdmOBI/Lv/FzqrKautv4Md3W90pTtZMYLixYdsMxYNDBBYNPrnuSAETEeZ9sBPrgsLy3Zx+wp8NlRwhHRHrrhBX2wL+i50idE11xzjdHphI9i8pQvcKR9TmNdgfeUkeiHnbqZ6WuN70gpwZvkovDzsMDL5heTGMEC3y3L7hFH2juW+dbmhmQ7g76rr77Kdt+zj1tS2UGxvBln04vhafsREnDWPLljR8n0XnbZZbr11lvVNLV51bcOJNWesGo/81odOsAzfmt+YVaHrrna/uRm+6ptXXHF5fLgxjm5T10WL4zHhDI13bN/mrXP3ev6cDA8hj0JPHOGH22poww40/ZtaZdPyJ3gurUPqG0X2Fhtema9iOgZ9pRlmR2cNZ4wtu2X0S3GjgjTMOGhobbjJF99T3qyDrGTiYywBWAia2QpX9w7M16ppIhQZ/6SmAP63nzorD/IlPEmbSNMo4Ng9AMagE0d8Hne8c4oz/SLiKJTEcDuFBEXE7Cz5R0RXuRtO3hbU7/fNy7jPrVtETjgERGFVimKrjAmOEWEpncn0B3PUyPzcDgYWcY9j1u7T1XuU8qGm02fiv71HdTIFzhQiK3smLfoFvMi5ejPwAtN0sh+VLZTd7HuDMochi2trq5pxYHbyoU1nT23om3D7fWmFZZttm4NPc+se55+yn7nC/fdp09/5tNi8+jJw094wfqsjjkYPu5A9vz589apTeM2Us/BGPidclC37kCs8uIglJRTpbpqyqJqdmZOt9x8q6668mrx7RDUVQ4ySIueY7P5Cl/2OKDkdRB8SUSo12vsS/d4QTorTvqee+6Exxwq56SUwrC3deq5k2XzjOD45HPPiQ8JczK44cUC+jsyL5aWFnXDDdc7trhVl9muGHcKu7MssLdZ++GQjG9d4gBwWjJeS0tLWnKiLQujiGT5TSnb/0XQozM+I/O4X/ix5I0dq6AhSejXjv0VY6ET4FK5X2edbZra9ZX7Ds2PabELv+YFBvVf7fjph3/wh8pnwd75vd+nn/iJn9BL77hDI/vbPctL6lW1KvMLXv/27/yOrnWc9DWvea2D0KF94l59yhuds97IhI/TDqoZH1zgaeNA3i5dm96FnnH89ZP/20/pqANuT+manp13oNtpyn1r6wRlGw6kN3xaQSIWIaEfPG/Yd7GRuOW4hDhgx/oYAU9C+LVV+zJ0EXr7Pj2qTTvV6CkyiQjT1Drg7qzSrao6y0XmXetEUL0jCqq6Mq8aTXl3vbaNbRunC97oxP+9zYuPc16wXe2g+6d/5qe9sHpKBy+73LB6Gu7q8mX2hdOzM5q3Dizv3avGC8g3f8u3Ws6LipSsS1lGQPAJG7V4yoZqtm9LKXtem/N81qmuGvvKkc577BtvvEnXXHet+vYrwKBfW+Z4cJdkNlBGjCFf8AOd+vSnP60VL+KmrXfIb2j7d7XCelVVlSLCqHTW9zmNPB9myxk4yXjSLi0tLemDH/yg/vRP/9QGcap0gPEYDt/KwXc6MvFhoDNeEdAJA52xgjN5YuRXHbpaBBa8YsKPwvDLeTfccIOYxB599FE1Dji3LPTl5WUjI1V1raGVD2RSyqUM5rNbDT6vfOUrvUv8jJV4x4H6phlVCYWD0D/7sz8r+D7xxJM2nBlhCODE8f+9996rX/qlX9JP//RP68d//MdL0P9f/+t/FYz65m/+Zo/TiW+SuP766/T3//7ftyPYS1ev4FfLJAofLly4oGTmgM/Awpj2ztCOV6x33HFH2cE+fvy4PvrRj3qF/6igN+XsXfCbyweCOAqy+inlrMpGtbi4VODDTybYiOTnKMJHCH4wTq0iKBv5vnNdW2iiPiJoUpJrXG/o9gbUIUzyiHGbzuWXJupItANACiul3NbteM4pKcLPPOymiHAZ5Wm3BD32yA62gDWBD0zSpGySU3+x4+7NpWXcj5W6u0gLvKZpBGOH+VbxaEfdKzKpbOSdLSibp6TO+JPQH3Dgng4RoZSNt/NOxns3pZzFihU9ZcHCZwQG1j3aAA/Hji7zOtTdd92jp488I3Y+XvSiF9m5v0D79+8XOgGNjEcfdO7KK67QFZdfrtpG1nNg4uGKgfEOIHoPXjh5dIgP1D755JPa8ERIW+wGfY6IMukny6ICT5DCm5ID0Ak4jB0RftKufMJ5FF5N6sArIsxXeNsVPaIviTbgTooYO1PKcCLgt22HC/2VaQEOZRFhpzUr8JwyfcBh14A2EeNxNh2QAgd+kFOPI4LG0n4XXkS8JILNAAAQAElEQVQIXgAL2NveUePdbfrJsj3y1GGd8inZee9Idda1e+6+Wzfafxww75eXlnTdtdfqBQ5cL/dEy250SOLbNaAHGtAFbGzNJ1rwOCI8gQ4K7uALf2mDnHkGN3DkeW5uruCGv0PXaNtzkAC+4Afc+fn5oo88r3sBseMAj759+wXomfXOc3LwQNl+7x7jbyLCE8JCgR0RRTfwg8Cgnj5yQEX/gwcPOHDaLn4S+NSf8yTEOCbVf51PFEbWn/VCF3AI2PgmgqI3bkFOgn/J48l2Mu2AhGAupyTK4FtOSeTobUQY5oYYE9mMHNggv5EnCvgEb5Er/CJ5GEW4v5PBm6ZW8IuE3tAX+ujPM324p54ELPwq45HTFj7TLmKsUxFRdJe2yAxa6Qt+JMp4ps+kP3jxDC93HDRIoUvH33bQBB5yOXDJqY+AEyrjyRc0R0x4smYWti7VRT0CBovvzjobEUKHwQlYNIyI4rvBAd6RwAk8ofnChRXzeq0sqJA/cx0BHbpMcANPRpZBRLjNTpmPR5YFtkld34sa6CcYW/CpMTCpI4ChnqAppewAY8Z+64Cutd3gj6YdtDV1U+gYOaiABxHjMTZ9wtRZmAm9cFnEmP+UQRvjyxft6Nf3ooi21FOHzC94zsT2oGFSBt20QZexH+QMvMaxAH0ow+bIF7x5MT8/V/zNwsK86IMtIQ/sGfkBC55RNhnfaNke+jLKDlT3iED8oDfQoHm/fQeJ8fLuHNLYrmWbm6TOcuw5gJ33LvPIfrfQZmDIZMq2E26LTyCNhgO1ls0k3XrLzY4xfkz/5fd+V//iX/0feuM3vEk2Mn3yU3fqL9//fp2x/RIPvPwVr9RbvvWtWnGQN+2As0qVPveZzxlWp9d8zWu0sLQsaIoI8boZOMA7aIRP2fMCfCehV5Q99tjjpntgOU8Xn7FgnvEbJZ3paX1CsuUTT17F2raf2nFCZ3ccMPfLmwkDDb0L37qtZwmzsPMJdt/z0KrTBdvCSPi/uq6s/yPjlkt7uT2LfVlXOqe6rou82HXfcfBPeU5ZPct3zgF/2QDc5Sk6y8bovP0oOvriF92ud3zP9xYaeM/8bgexnelP3pBa3LdPew5cpv2XX6lU9bzrnJSrRisrq16cDXTNNdcoUhIyHFgmne8igv/FDnzrMSM83zgghq+KpDAPkefA8Rz6yX3reQYet7aHzrQBgefsthE8dfYhyTHinsIT7Iu5An72rEe0RbeQF7DQUeyd/vgFyskjwv1bpZWVlTIZEAg8feRpK0CrH/2RH7HyRpko+CYOAmAQ3LGR8X7Pmle/yauGgaP6iDAye/Wa1762BJ47dnQwg92tl770pcUZfehDH7aD2RBBeGeWWE52JP0SSAPPReWPVzH4gNKnP/0Zj72o+75wn49gD+vo0WP6uf/z5/T1X//17rcjVhe8L0mge+bMGf36r/96eZWDD2R+7dd+bfk+bgLrb/u2b9M73/nOQijMvc8rfYIgFg4w4b/8l/8ilADmYNDQeNdddxXaedccg8WJzHinh51rvoJwZeW8FxAnihCOHDli3I6WVQxChNljYfRND8KSYSW1JpgAHeF0vie1VojWwubeLBT35CgQePBMHflEGSbP1JPGdW3pyz31k8QzOy4DH1u27HCa8Z3HoxyjiAjjNlYCyiaJ/sbadUkSbZKbdyXJF/W0vXR8yv6u5OYX+3EPbeSdFZucBE8iGCdK2/LsCowEx4psGC/i+TY8IzdewRh5+d6Zp+5S/iKi5JM2ESFgAo924G1qFClK4pm2TFrcoxfvt6O85557iq6hAy95yUvEDiWLuTI5WseRZ0SUNkwwESHkjz4yHkY40Sl0AkNlfPQQXSHhrJigcrIzsYHTjyRf4OTMPDHXLDue6U+S5SJfLFihhTo/uq2fCi/GOfRM0tCLixH26r7gQvsd78yllIv+UD/0MWNrvaTPqVOn9Nhjjwk6WYywYwtvTrv8+IljOvHc8bLwPOrd+xMnTujEseNKpoPJk0mSyZMc2pkckCXjYn84JILt48eOlQ8kwgvq4Fk2H+gHPuAIT4HFpEkdbSinfWt9Bhb4wkvkAP9xctQh8wkcnoEB7J4XDiRkAWxOwigHbrJeUE5fZIM/45lxmGiaXl0W5j0724F3IftO5+0TZuZmNTs34+POdQegI/uvBS8UF+xfRtaRvieVobpd3jIOOAM756QI675pQbaMBWz0LKVxXTZPWk8IEeGJrzKfo4wBneAArhHjOtpGBEPYR+UxbOsE9AOfenKe2b1nscA4O56QySPiYr+BJ6bKGwb0iTCOhsM9CRhD61NrmrinLzzcsW0MrWsRUfSq2l1s0SYiSmDQM/9pjwzZfEGmtSfuSQI+95TTTr7IKY+IXR6kMm9N2lDHjmxOVRmD9vCHccGn1BuXxpM5sFPKRTbJPEbHsFUP47JhwXvooIp+zGPUoQvcgzMBGwn4lFNGW2AxXmtZwjt4u+7dWfSSexJypJ6+fIi+chCIjXA6uri4IPil3QCvcdCSPc+iK/g68Nv2oph5Ers8fsK7wLahZ555xjq55g2B1aJ3ybTRtwThXmTQDz0FT/CDNmgCD+rmvUM6OzNb6AZvZEhK5g1twImc52T+T5mHvdqBu3GrnK70kf2iA38CKfQX/i4v7/GiY+Ad+RUHzs+fBuFPaZet09dcc0iHfGJ0vTe+brrpxvJZBPwsiY06Fgo33XSTrr76ap8oLRfawHOvT92XHaAuLiyUMnQI3QNH5BARAtfG/CMf2EY7h2zkyAD+dp6DqKMPOWlofQYv8Lexmh8jN21FkO0bNXWlWccC87b1H/2RH9YnP/kJPf3M07rz7rt0zDv2YVne/tI79PZv/zb9o5/8x/qBH/yHIo7Y8MbC/v0HVDuoP+5d6Iceeljf/m3frkXzbGB7qXo9IUP5Ag8SeESMdR17WVxcFD5hx4stG3V555h2buJenXm9UxbjI+vtjm2ZTZDNrQ3tOLjeLkF2XwSmLLSQPzk82FhfBZw6B+gyj6oqeQOzZ5itY8GhA+dayLyzTmuXZyze2XxhhztH0kHT1qt7IuDuHGu05iNx5cD+A/4yt2I7P//zP1/w/shHPqI3vvGNHiPKAgk5LflEZBY9nF8Ur8i0XVKkyrzvDLdv3vd0wON8+p5PC17M2NfOeLebvmEc2O2WomwcpJQL3L7HRx8jQnIdeswcxnyE3we/ruskp5EXtPIFPTRP/i/npFOnT9p/7+jYsaNlt99N7MvNS+sUtNV1JeBGjGVV248xV1C2Y9km2xBjJFYkMObqK6/Sglcc7HTgBH7oh35IvIJhHPTHf/IefeKTn9RJT7JhomSglAMsUvbAg2II7AIS7PJhwitsfLwb9aY3fYOZuy0C6BkbM6vHKtc+dp72CrsxkrXdShhksuOc1p//+V+I3eotH2+ws8071h/72MfEzvoHP/CBslL/xV/8d3r1q19dAnucGK+AHPdOM0E2EzpOhL4wFeW88cYbdebMaQdCW4VZKAGCjwj45nGnRDuE9hd/8ReC6exg0x+h8NrAufNndeTpp7S0vCic50MPPSSCkUceedQLjX36qw98sHxF4IKNB96knNX6xmJU5KSTp08pZTt3CxTGy9fIRyTcI7AWRfcyMFkwrSdVjqvIJ6kzLNqBG4n7SRn3Blf+IsJ609lIukLH0JMe47Qet9yX59HFOmCQgDGBy327O4EWoBrziXak1kZHWxIwvzRRTqJ83F8yWk7A6UoeEUKZgSdf1NAHPEmUz/jUJJtnEWOaKIuI0l8KTS7KSZPniHEdeMJPErKlDYln4HJPm21PRuTowLmzZ8VO9SMPP6z3vuc94j3AgReYV6HPPrplsYgukqMfTAIEasBYsOPnlSJyDJwcGiLCzmvaul4VW5mMDb4b3iGNGOMLXilZb8x7eAc/wJG8dRlypM84RbEfuo7sXEnoCs/Ypb3HWA8sq9ZJ5pdVSNkTY2tYPTv9cNmWaV9dW3eA4UnFzzgJ3suc2Ad0tO5PGlmHeFd57949DiLnPH6lZH1tqtqOvl/SBF9wmCT64YDgL/AYA35RdoVPBrBPJmBg8cwCHTi0m4ybL9ED2iHPnLNxqAtvsXvg4TwnsIGBL6Mv/MSWgQdewKC8rhvDaIpfkC/KwZd+9O85oK48gcJXZDk/P6dIckC9qrWNNWVPTPzo0Ywn4E1PqOAQEQo3gtcpZYXvK/OIfMa7i3YMwudyAsCutMxfXlsZ2nmz+9TZIxLUG52Lf+DSOHCY9eQSAXxL2BMfdKUUtueh5d0KXDuXkwos37u59Q757JQ26MnAY9F31A5Ff3jGxADd5PBg3Rsq5BMa0J/WukNCF8nRI3bqBl6kXbB9NA7Chp5oz507rxXv4q2urlkvBh5XikgCFslPpTxbrvBMvhh3yzwc2kdRXlWVWdO6jxnuev5SSqZ1ZHoGprUqvrs1/0jyNfDkCgxgAWdlZcV4rBT50qYxD8cyrzXrkwjoiIgCS77O+VRlwyc19F/1ETrB8OrqBW8YnXUgu2Kc+55HtktCn+DzyPa36T4rXnBd8K71lneJZRlST93QO4iMS+o5qGJcaCMtLy1pyQE2r1FRbxQUEWWxMO/5+IJ3i2c8b6acPe9sKkx/z7ut2frEzvacgxPmVOZa+Ag9vHK1x8EoNrVk+PghgmE+a7TkU1YCvMs4HfJxPMELgSrBC+PN2OeSsNOIKEEGeHUW/shyoR3w97rvHgdHfAHAguc8AklOAoEBf8lvvfUFDp5vKTJa9LjYNuXgtGfPsmXYt2ylnMwtz3kDnxD1HSSSy3rWQKN3gbER0gK0+gQKZeos8znfgwf4h2Gg763hkOC7oSobOHLP5h9xAT5lZD+GnsBr+IueQB/tyGlL3TjvLA850Ks1ZV/Qq2sd9+bClPMrLr9Mda/W697wen3n93y3fvTHf0zf/X3fp5c7Npm1n1jzImufT6uWzSde/ZBCn/3s57Rv334HjQeV7IvrprEvGOoZwwQPdAbeM/YEF+7BlxQRhZ+Vx296PUHjpgPqvucodBZ/Turbvnfgp/NxLNHaboZqbe/YfNsNy3PdZOXk3dsEjVmjYV91FVqcn9XePUuuc7l93Jj2RjMek4VW4/FzJO8y76gdjDRtu9+3Z5+YK8GF11+uvfY6XXXV1cYxbH9bes973qtkeRw7cVzT9mPog9XK9EyXH0Sc92JiSEHOGlpG3HICkJU08K75ouXPaec1h67WgtteWFuVUohT6tb6gmzPnD7rxR2+Z6Vsgq7Y/of2R+BEm9Z6gw2ix9w7srA6tebLSK3tWLbbMMad/aYzx65bxe5Pnz5tGjYK3mEaIpee7tdqaLtApyJC5OhZsp0ijwigSekf/fiP64d+8IdEkIqQ2dH9lV/5Ff3xH/+xXvKSO/SOd7xDX/7lL9KjPq44eeq01zzStA1fkbS5tVMQwWEwGEEHgcbf/M2HdOjQIR04cNCrUAYH4QAAEABJREFUvjtLQPr4E0+KD16mlIvj4z2haRs1xAzNiNaMmjFclClF6G/+5m9UWRF574n3Ca+2wG7wcTLvffMrkH/4h3/ooPzPC1MfdlD0Ld/yLeUe50igz2skMBSj7iwxiH7iiSfKDt3Ro0fNvAtlIYHDucbHEXyNH3Twfi2vvvBDNTjE8+fPC5oOHz4MqsU5Gz0rx1RxurwWcPfd95hP36ueJ1HwZ9KKCIV5pJCdeG1HfV51UxfByIXZtCULA9xaC5+cJAuaNDaOUWlP+aVtvvRZviJCwCspsiI8sEKZccq9rJOhiBAXMCb5pbC5J43rrUwdrUjcdxfxoR6loi1pck8+3FU87qnrdpUWuiKi4BAxzmW5e31RyjrLqdvlBX2LA3W7bMPrDKNzfcS4H3RGpC+mybAKpm5DH1Jrx0sZ9+SXwgC3Ho7DExcfdJyxPpIiQnynNrspyWN8/GMfF/qEfrOaP2i9RsfAD1pxjNddd10xMgySXS4MfGzc7cVJk0mhtoOiHF2DBtqSR4TRC4XH843ADVy5J+eZZBbYMVgOvoGmiPC4w5JaL9ZyTiLRjxQRStYzknxFjOXIs0EUJ+HiMl7fuyUztkECX2wCZwR92fwn8JuenrIuZ9NTO68E75ATtEz7qK5vZ4+zky9wZQzflnY8U7/Hkw4OFt7hkNa90KANfMFWGS8iKCpj8Ezq9RrbXM8BzpYGnjw66wO71/CeemwO2Ate7IADZRFjWsFx4ACsZ1lHRLHbLQd0nRlQV3XBj3vwjYjCC/rwjN/YcuAE/TsOAijbv3+ffc25snsCzMa4MTGANM/AghYClIgxPOiPCB/3zpqu2nwfOQ3LImHcTqZtu+BS15WA2ZlGeE/fzriSRwBvZBlnw6lE25EnCIKMvidW7rvSLxU+of894yf7Fe7d3foQRrUr/ETGnWETAM1Y/+HTjndiwInFFqcervZ4lftl96NveOzauE6VQGxjfdP612rdgfnszJz9dq26apRTpZFPnLjvNVPleeATNl51UBfu37MuyzyZEXxFhvjvifzAxQOWupEnXvSHHPzAua6bMj4nCufOn9PKhRWd8oYGu4NHfQpKEFXb3mi/4gkX2JP+q14AbGxsirHgK/QjM9ozJnqF/88sslIonBSuccI3k/jlxB3vFsoOrKqzMgHJdE9Nr1bK4T7QNm0+j+0mIorM67ouNO9ZXtbCwrzre+YNPM0+HZ31InbB+bzrFoQdgtucg4z9+/eLzw4tejd3ygHo3PyC56M5958uG10p5ZJDT+MADt5vbmyJC7opn7adUsc9eCT7Bp4jGL8yvFlVVVVsZGg/3jOcge06mXja1a5DaJSt23bXLXPKJ3rSOOCacwBM0E3/LdsZ48BP5IdM4HlEiE0rPneAbZXkxT9zfmc/Dn7ZfgedxKbBCX+BLBvjBLyIEHTVthfaAmPaPipZVq5SzkncN00t+oAL/hYY3JODE/whPa9vYRLtY5k7rPzQbJDqrINbXlC98AW36g//4L/r2//e3yun7G9/+9t125fdpvnFhSLf0XCgafNgwXJa22BXua9ISXy4+7z18FWvelWBbwRL3qkr8UhtvcimGTyS20NzRJiGVNpB8759+wottIW/I+O46U1JaIE/k/uhfQJ1BNxDt5HHaMmtq9xXHqfKSdP4Bs8b83MzOnhgv2asv50Xhq3TsL/tQHq7BKB7lha9ETunof3owH5w2Qunyw4eFHqx6gUpi+3KMD1M8YvETV/91V+j3/7t39Fll12uU44d/+RP/kQjz+/IEzq5x2cveqG2aT0amb/wub+9ZZNqlYxv34uVGetceNxzJ0/p2SNHCj9O285b/JzrGBt+NOieFzjEYSNvYjbWE3Db2txyn1x0Gr1C9kuLi0rmrXzlFCLBl4AAJ/yLfOEfH3r4IcdulVJO9tFbAnfqkRvjpl1ZTe6RC20ioswltE3v+v3/Vj7od+6sHZWVAGc35cCDTxnzvvOHP/zh0vh1r3td2UWem53X2uq6FaotDqGum/IKyIp3L1hVX+mdcSZAdpgv86p5dnZOl5nR1113vY+aTwlnBoOHZuq6lVBGBmVvd42rNYMIZJYWl/XYo4/p6qsPidUywc43vOkb9ba3vk1fdtttestb3qLv//7vL8fbKCSvkdx6660iOIK5TOSnvQpZXl7Sd37nd5QPLF577bVlZ/yf/tN/qttvv70ET+zCEyQhcHBGUQmegfkN3/AN4p0v4MzPzxc+UL9sB7lv/14vMjZ1/fXXi0CfnRCC8SuvvLJMIExSKE4olYlnw5NRU/cQoVobL3SnnJ1FMaKIEFfEOEdYPJOAQ2qtpCjDJGE4CHGSaHvpfUQop6RyMaZvIuLimLQFLjnJ1X/rbzzmuHjSJmIMI2KcUxsRZBcTbUkDB0WMAa7AIlE+STyTeAYCOYkyJhYcCEB5tvUJBeZ50obcDKXKbLHqm86IEMqfbEDUj+x0IqLQLV/AInW+X7Mhr3jHCp1BhvRrbKBMCGdOnymfbg+34wOvd975ST1tQ+9wADt9tZYHesHpyVVXXVUmqBXbEPc4xOnpaQc7Ay9Uv7xMgJfZHqZsWwM7DfDCMFfOX7AjA28VeB5qF/dU8KUd45TctDk+sQ4935b21I9sT9xPEu0josCAZyTqaEd76tGxiCjjUY8DZGKjDTiSsIOenTFtp5wz6UybBniLbAhGsB3shAkWmuhDe+AAlxxYEeOxGB++0Z628Jv2TIIRUSYSfAIOkf4yxdTnnMzjXBLju2mhj3bABw7jAx95kmfbGHlElKAWmYD3uoMEYFJHX/hBTkppPLFRBmwS+gseOY9xwA9AO3LOHkO7F5MdiUdgkUMjeDEhJMPOXvxKUQIk6ga2EfmiDc89LwhG1llrhUu7EkxQPtqVMeMBJyJKHZMadeAL37inDc/QSV8SZeT0hW7Gg2c8eyDxfMqnlvAF/kEH8GhLPSmlrGz8I5Iiouj3tide5MmkxNiDXf3eceAPDvAPu5jA3PTCZcuTKeWkoTdaVncDX3I+OHzmzNkyOR/3Uftzz50U6aQn2nO7O+X0YRwSY2bLYMqBGjqFjSXzWQpxDR0wMv6ZM2cKvtRBE/3gBzlt0IvJM/fr9g3AJC05sFhaWirzF/5/yff7veDiJINEkFc74Ft0sLXkoGTZ8w73LK75Rhtsi3Lww8ZmvaPXsz0x3xK8wKeckia4gXfP9HAkzudLFgy3N9XT1vaOrUHKlsGWT6MUqchtyps8wK3ruugE+EMTcgEmdE3ZbsmROQnZMi59KKfd5L7wx3yDN6sOpGiP3cNveAls+lK+bZzkq++FOicbYZz6Ds6pgwezPjmYNb3YHjm72bMuAxbtyIEFDvSJYE5sley/qZ/QAn7QiKzBj9QRbFn2OY95N7At7Vgf6YvNdvaZ9Km8YBrZpjYdKLNIot3Au7fA2PHCkjbQlA0LPtEmp7EfYDd94DacbCQHquHtxpe/9A7dcP11Djz75fNa+IPSp64U7jcw77oIKWVNOwaykPSU545p0321NyF7XtRaUIoIZY85sm2DAzxABqSIsX3DE+rP+bTlwIEDBlWXPgPbGQupkRez3MtXxLjP0LvMO5YL5dDoKg83KnNM+CEF9usb8y8caIfnNL49pWc+cU/Oj+gcuvIKDU37mk9WlhwD3eAYauC577xPfudNFxtU4I+vIP3oj/5o+XFAYqp3vetd4kOPTz/zjNbsby83rJ51cM++vep5QTTtU8CefR2LtiXr93RTqxsOVJu/tXGayaGFplJlOS30atXehZ+zDXjD3THnlmbnZkvwbCYqUtaU51t+2wKc9vhE51rvqGNvptJNoth+hPljf7Mwv1jiss7xZjIvcrL+0NDWFbvJ6uc+ffueExrHbCpwkLPBWA6VJle2DIeW+STnHt2b8D6tnF/RPXfdU3aQn7YioHQgibJV3u3hJ4J5Sf/OO+/Uf/7N/yzeX8WxMjDEYWQpZTugZbUlWO70xje+SQ899LB3fc6XAAOC+eWiPd7NigjvImyVyXR6ZtaEDH3f08DEhwne8upj3asbjo+fe+65olDXWrjskLPLzZE9PwxDMIwDuN6BbjKTIBjiUHicCxMg9ygaAifw/Sf/5J+I1SQf8uQ9bxR70+O9+MUv1qJXOD/2Yz+mX/7lX/bu9Du8O7Mu6I4ILxBOllUaSrHp1SM/XMPY9NnypIGC8RPvN998s9itg8HZjK+82gKviPBKaLvQwiKDlSZtJnXcQ0MEJkCpNCkjJ2Fo5Lu1rm+duovGQ/3F5OOh1kFgZ+NBKVBkHBa8gEeX5mN4UkSUJF+M07o/jorkIv91TuM/cCVFRCmIGOfl4ZL/gMN4Izu4kR0JCbhfmtOm83hd0Z/WekQalR2dLe+ItKajwyF4HMbt3BY49CPZl3rUKPiH7yZ/ETw5XHGDiCj8p792r4iw7jXePZorK+3O7Qj2mJCHPgqfm50t+ossD9rByddf//UHy4dhH3zwwbKbhj5wCoTd8M09vFaCY0TfgIeO8K0m4ImebDM5Gg7P1KNHTE4jG/zQNgBvXF1osRb4dsz38j/k2AnQD/rJ3aDwa3LPM/ekiNKBogKPMvqVgvJfpz1792ivE/be88QPrRGhnh0gaWjngR6jR/AOXSIwyClddDSUAzcidOl9xFjvWbQAh8kVmLTBRiPG+AEfvkzq0M/O8maXlnGBzT24gSdt0QuCHfmqHVzgUJEBPB7b9WaxOe6BS19kRRvg84ycgAdu4BQRBX/uO+sCibGebxO2t2HxBdTRX74ikoP4GetXpZSy9da7Jc6Hlid1yHbTfoax0S9kTHJX47jl065ziggxDrSCH/bqoiJb7hmPvpv2P/RL5j8J/UFfI8Yyox2JNozB5EzOc7ZPIlEPLpQDOwK6RsXPRUTBBTxYPFEPr+HrpmmAH+xIr69taMWLxFUHyLRBBug6wfXQ9k4gvWlcV328u7a+5gBxy5szQ/NvVCZHaDSLPVYyjZ3LBtan5iIfR7YH0o4ndexDCskpIimcGu9e0b/v4A46oElugqyXl/fYny+VXWPaNF44wyvoYNyIEM8kcBxax0krXiQDh4BwrydqEnMWz9B2wDt+BNfL3miZdeCIzs17B23OEz6yg7eMjz4DB5gk7ne8OxgxHpd28IvyiDHvd+wXCm5S8evQTN/GdEaEedTaR3WKML86qU9AYrp4Tim7l8y/uvQFLvKr6qyhdybdRexEtA5eUjaTHCx2BDNNpexd+L6DYvnqzCz44dviF9G3ynNYZb1p7b/hDzykPTk6BM480xeakvUSeZTxHbTRv7Mtd4YNb2btU7PhQVtEqHIbU1z0gjaTFBGFHmDRvq4b0FJElMQ4FNA+OSKKCB4Ln8ADeTAG/ZFfRIh2reeSCO6TuKCh5wUNOXTQHrrxLYsO/nh//NZbbxGf03nbW9+it7/tbXrd614rPsD9C//25/WL//YX9B7v1D51+OeazfEAABAASURBVEnllBW7tFlE5v1IVVMr17U3U1qdd7A67QCbMjcuuMrt8amz1qcwCZ15BU/wezxDC7bXmX/rDlbxg5MYAxlEJMuqp6F9DfbSeg51U4XLK8dvtVPjBBzkmBTlX05JfB3qIW8MXukNoDon7Xhhuc+LxHnj2DmIHznAvvqKK/RCb2CG4Z734veWm27Wl73wNrEDzeuV4HbNNdcYh0blLQXTwWcIjh47VmR63qdMUw6qZ2anlauqzKecMLA4zR5z26dKdcrGJbTmU6mpLC1MW9bbG7pw8pjazVVNR6uZJL3yJbdrvxewvLpDIJ/cb5Iqw66tIzlX9iHTBR/0jXJSRIhXnyJCneOHnJKY3ymTGRbavXwPr3efSsb8FRHKllVn+ZCSdQ7+oy+kiLAMhtbnSlytx0gpGXSniFDCUJqmEe8LFqHUTUFy2qsDlHUMvJPhe1LY0clTJ8XXBxFoMBAC5B0Z+aqsUCgDhLHLx274ae8irHvn+it8XILjbjwWq/tVr5KLYpuwHRs64+zYaT5rAc175TTlFfoRB/44dnaJcW5MGo888oh4rQMmEoizI03gCyx2njEQo+JVyHNiZ5GFAR/0vP3228UrIQTSn/nMZ8pkye53TllHnz3mI5NZvfxlryjfVPJHf/RHZZefXXLgTnkVxlgwlHfGcbDwB6cEDxgTphJQQSM8AQf6klM33HXmCKAzzZTDe+6BSxvKSLSZ1PFMiohimMChz6XteabNJEWEw7G2tAeHkSc+YNIuYqxSl95P+lE2STIEysfPrciBQQIHEmXPt7GO7NJFGe1IEcZltzzi+bFHdtwk2kLLpW1rGw27CIsL8zIR6uwc+fwAKGEYBE+TfhLw5StsCJWSDYD2GFPaHQ99zDYS8tYGwLjk8oV+obPk7OaV3UE7LYJJyrccLFzt3Wr0ba8XiotekCGbY9ZTeMDkQzu+Xee9731vOTnhtZLX+QRov496I8Y080oSwXdEFIMEB3CCh4wNDzobWWtaZUK578y3brdsZBlSjjyNttkyfiUFXCa0gA/3I/OWNjyTKOsMKyLMoyzuKet5d2DegcKMnWPdq5XrShHhxe9A0FvbnhkP+oDJZMR48CSnJCbfCyvnRR1pAjeb19t20owBbRMcsP2I8EnQVsGDOvrhyBhPvuBDzqnwaODdqZHp7syDzvhPcJnAmfWkPZEpsCgnIRPgMQlgn/iFZHx5pSAbt/niX6bsz7a96B8H5NSD72QMaDc61qdUeMI9fcnxB+wsjcznxcUlBwSN5dGZpspH73OGu6Mp+y+jbF7LMLI47eMD3EziyJi0Yt7BW3QJXwfujEHgjB7iY8AJfwMt+JmDnhRTlcUn7Le9Yww+BIP4HeqxDXiFb5rwHb3D38IjXp/Dj8Jz6geeUMGBcaCHdvAUOOhvSrl80O457yrTB7zWPSGTzpw9U+S0ML9gmrfV1E2RbYokXgGAhxFR7qlLlkFrWUaEeZXNG3iWCwzGBgfGRna0pQx5AIdn6rLx4Rl4yHGPA+JFH9HPWBfYLSMnmFmwnc4vLIgdrgXLaMnB8Z69ezWwH2YnuLVwgAmvGCciLLOposuMkXMuk2ZEFFugnXyRs3uNTFxVaABH5Ane8BM7Aaabl3roiogCm/7ZOkgd5ciA/uT0oS8wxm3cx76IAGrgPMxX8gkMcmC0DoJMjuG3RQ+5B5+RbUf2JR7aw+Gf25JPnv1Q/iKi4MlDa//I2NgWOTKPCMEr8IqIsgkFnvCfNB4j5CrzLFu2ye1DXJ3lDV/QPZ4bz/8j2w2yZCxSZ4Qjxu15JlE2NM202/bOLH0ikmkcfVGiLXA7j5NzKnTQpzPMoWWdzWtkBQ6Uo9fA4h56KgehKSXzrbWer9qW6wLjDW94g9jcIyjc9iLolOMe4ge+cezjH/2YnnzicT35+OM6xQdSjzyjUz55IWjsHMMQ0DaGC3zwm52f9yJpVHZ19/oUpOn11NruUs7a8Q573dTlFY3+YMekdPa/fZlURSCXtmzoTOjB/vYbBmNgZ/g3PvTaWgdIQ/NMop//N5DYvSeYZ+4MSXPTM5qqG/H5vOeOHtV5x2iLXizOex6YtnxecNNNuuLgQYV1YcG71t/ojdNbbrxRnRe/d3/qLi3a3m++8WZFF1pZuaBZzyFXHrpazB+/8Iu/qJ/+Zz9TfnmSuBA77HmewS4JrrEdWVatdTMso2x8snPZ1+9dmNNgfVUbZ08qD7a0UIeuPbhXP/XjP6J3/Zff1r/63/+5vv1tbxV0vPhFL9Iyv+WScpEZ8o2Iwiv8mcF68d4vvgXeEd9O2yf3TB/yruxDl5cWra+ViBNa6yRxB23pGxGKiGL72Cf8ps3QOkV/cvzQpC15Rp6e92hPmwks6vycPVhdEAoLZsu7Fqd9ZM6Kmg4rKyuyrZYBv+M7vqN8u4g7iV9bOnz4cFk9MOjjTz7ho75T+uBf/7V+7dd+TQzykjvu0Cc/+cnS94knHxcBLkwYmcnAaEz0lIPYqq4ljx0RunBhVSsOwvm6QXa1+XAlxkGw/Y3f+I0ieL//gfvFxEQgDDyCfmCBL9+A8Jx3wkdmXFVV4l1uAvHv/u7vFrvyBN8E57yTvm0DfsMbvs4GdY1331cKnpumn+D8P/7H/1hepmfSYyJkglqw426tfIy730EU7/FyzMkigLEYn11tlB/BgwN8oI98UV+EaaPwYzHuiFAEhjFe+VB+aR9gTBJ8JuF4W8OgndlW+k/6kZfUSSlFcXo5p5LzXIRpgXrIUk9OmpSTdzaESaIuIjS5OhvFJLXmxSR9aRnPOHvySaIt98AiJ1HGc6SkZDwjQtDbGYfFxQVd5eOmvZ4gr/Gq+QafXkSEBnZSYfp4dz+H+ymUnKx0Io2xZWJxI+ObDBv9IO/8DA+5r+tGBChmpQhgGIMTkxfe9kKxYuYr5dBBdGbazoLJ5xUvf7lu96Lt2uuu0bU+aWHRh8wnwXXOWXwF5Uc+8pFyusFpCe2By1joO2ODB7RzP7CTMeJGvbNOjJyYMCeTYsgkK4Wc+z+Nr4iw3Valz7hk/H9ElHbAJaGX5NQyJrxlXMoJ5Civ60rz83Pm+7Ak2pEiwnqTyxiVJ47G9gp91OWUvCCvy6S77YkIfSeh+0zClW1vYKcEzxYJeubnPcZ88TPAAAeCuh0f8256smmauoyNziAfWUfBFfumHXYYEd4tXijyB5eI0OQaWCdoy2KJoDRizB8mJnwYJ1jYH4EDMiAx4U37+HJqelopm04DG3qhwwRBIAvTZzwB1b1GBLfoybZ3WFPOGtq/uLnM7CIHxocPm16YQR9jyhd8IMGHa665tgSkfKfwlk/C8CMkFgIEv/RhIQ8N0Mwp4HMnnxMJv7i0tKTGuBC013Vjfi5o2bu3S0vLJcCnrDWS6z4R3LZvG3rSTSnryScP+3j7MT1XgmX7V0+OJ0+e0gX7WQJ/xj7qCXfHk8TQMmss54jwRDUoutjUvQI/50pTPfMqUtmoQH9oS59snuw48EcHBt5tla+UUvGpEWHZjgOkiBBtI8Y+b8snVsCYt35QDiz54j4iTN+y9jqYnp+bFx+wwgcT2C+ZF3NzcyKoBg8SYwOrrmuRN03PY1XlfsqTbGO6DFqMwburLAZ5JjEe9IMzdEzK0MGRTwhLsszRT/Rf1s+IMF1D20drNQh36UoOLOBEhMgvTdSRImivi+0jgNU6aGiMcy58Z5yRg5uUc9ExFgeUpfBzrq2eWaF0MWn3os3ubcGtsy9NdiA5u23IsEdOrZt0TlIkKeVQ3VQl5SqVfNo7kee9yxghZfetHJyw0wo8AqZZ73xSHhGS+UE5t4zF88jzfDbunX3uOG8L77kfmZcRoZSyIpLx7EqKoCwpXBaBjkgpJUlhXo9Kf+TXeu6JCE2uiFBE7LZVoQ97R+boAzHE5D4bJ/kCL/CQQka/6Cp98BFszk3qk3lHf+b5OdNc5V18jcPQ/mDk4ProM8/qwvnzCtvIyKehI/uRKcc2+L6RfdPAPj673+zsjLbt81KCplY9P18wj5999hmdKwvXgcLotOadqTffc0nyRV/K2fi54orL7Qf7Be+IKHSDO3DhD3FGcnkO42odau0LenWjXlVrynYwZdtoLM+lhUXdfMMNWpidFTvZG2tr4oP/b3/r22xve/Txj31Uzx0/ru99xzt0i0/sVx2fPefFxRu+9g36vu/7Pi0tL+muu+8q375yzhsHfK0hi1t4Pj8/p6WlxRIj9nqNBvYPnfli4agzfbJdhXk4ZZ4l68OOT78WpxptnDujF1x/rX7n1/+T/u9/9wu67ZYbdfrEMa2eP6uv+9qv1b2f+5xecvtLyuft8AGVabKKmW9RZNiYPvkamO/cI0d4z+erCLYb+4dk3uBDsvkT8j8/wzvwzhmdNPcNNCKKzrXw0LiG27f2sa4q+uhhit62rmMcniPG8CbPlKU5O7ANb9/jmHteac3b4dEAxSLAOch3Gu4/IF7FYDeZ4HrHyoVTeuKJJ8tuMO8JLXt1cfjwU3qhjxW+7/veqYgQSsarHadPn9I1DpQqC5ZgA+JlzV4zY5kU+97RhkjGZ+zjFizB8HkrLnUE1QQ7EaGbbr5JnzWjUXoYwgS8xzuN/PDOC1/4wjImH1686qor9d//+3/TO9/5TvEhyjUr0Fd8xVfo9a9/vahnR4p76J21khEwEbCPrJCXX3aF7JtKqnKtsDOrq0btqBP8eOrwEZ04/lyZfIBZnL+DcCbIZ599VhHhHaw1cSU7sM7HdOSraxfK7k5noVQIkwaXpIgoT/AAB0COACdp/Gxou4Km8bhsVIROO/q1VgpZE3geQzS3TRDPk0S/SX/uL01u7e7dF6VJ20neGR5p8nwp3M5jd6UeR94VftAuYoKNSlnE88/y1TlVDtCcFeVGB1nQ4Digi3tkjSNDXxiTnBRhWAAgGYCf/H8n6nJKZbLlPiIKbKNne+9U1Y0Xdxe849CKTzGf8CKN97HZoUbv2A3kVaNj3sHmHT3K77//Pgctz/n041596lOfchDzaHlPn68EfOKJJwQN6DC7H+yCAANa0LMJDuTZOgBdOPbuEp5BF4ky6icJZylkb/2hjv4mssiJPCLILqaIKPTTFngR42f5oiwiCl+wZWxvyhNDbSfkauGkyLG/no9W5xzUtB6bZ+hrdp0ZOW0ppz1wwRfcSp0DNwvb1q6y2wDdjEUbvtGB571793gndFNM3p0F09oZR4zlROD6nGUCj8Bz20F9Z17hWxiX+x1PYj0HBbWdeeSkumnKMSY7lxxnktdNU2S87tM1ApYd+xxw7tsZJ+tH63Gz/RO0wQN0jrGggXZD+wUWDmxArDhQJUAkyENHsPk1+5d1H+32PemeO3dep0+fNj1T4oJ3+E90B3r6Hhv88Wn4xWkCfeMw2XGHdzuGs+3AtzHvR+b7kndk5z0ptvZBC87Bp2l6iuRJwck36jmYnJqeUd8T/cD4ulspO3dBIfikAAAQAElEQVR+Rbmqtbm1LeBteDPhssuvsG5kgUtrfZo2DtCOnkJbRCp2Ao/hT8VkaBxp2ze/KWPSmvF43PfAJcLHsXPivue5ZG52TvOeX4DJc2MZTJke+pBmZ2ZVgubFpdKOZ9Lc7FzZHUdHgE1i3LxrL0PrFM/gDn9JVgnbgdSaaBJ9W9NFHSkiFKYppVza4eehDf1JE7osl+wxaE/5pD/349S6b+fUKiLcrCt+1zf+23U81nTgkVx48S8i3G/cJoJ7GUa62J/24zG6Uh4RpqUV5fJFnbPyPCmLCLcNikseEbv149yPpbyzbo8c2GBXMn4R4XI5hXFqRRmJdgPLtu+AiOcZH/c3Ta2e7YqylEL+E+/TzjlArOvK/TvDkceNkke4TUp+TuKKiF06orSFp+BPTv2XppSy+2bDor1KXylKTp9s+dT2UeSk5LHkq7MCoBfkkzSwbY8cwKEnk3bkk3rue9bTDS9MwzD4PnPa8moGgTb2HxGKCDFf9+qm3INHeLwcSQMvaNnJvmCbP+L4Z2NlRbX9KO8x55QUhuvuBf8+AbYL8LMsWM6dPavP33O3/tqbk8wvPdtQcuOckrCtnvneGf8qJ2WXh2XH58Huv/9+y6RXUuu5fmdrR8wNbDyxAcWotfnkQdXZl/Ysp4PeGFy0LXb2C9lYTdW19nqB3jiXbeayAwf1ta97vfhWpHs//3nxmwX/5Cf/iV7+0pfrgx/4oD7xiU+Kjc5/+IM/qGePHdV7fHr753/xl1r36VbywuzY8aPa5512NkTxIywE8Odb3kQxEtabzjQ5hhr2/TjUyLv3YftsUmjgTYdsHU3W0Te85mv0P//bu/Rvf+5nNeugu7+zad6baY6hZudm9Fu//Z+LzXzus58t9ONbieHwp8SE5DzPO8hf9In4guOyWW+mIMuBdVuWG7xCBgTa4Io+DPpDkYyG5J36UFKKrJwqDQcjd+vUmk8RsZsnRSRxtaaDBByeI8DXYDxWxPg+zczOe1dgVguLS7r++hvErzu+9rWvFYHuLTffInbjrvdOIvmNPj7gl44IVOcstO3Nbe9Sf1bHjh334G1pO+uglfenmWhQICYgJphlr3wu87FnZ0rY8UChpz05NjbkysLmGUNprPjJitYZSQKeaU8A7Grj/Amy5804gmsUE+LYMef7ftlFfM973qPD3mXHuNjZJsDGaMCXeya1iNDll18ufpyGCbyx86ftJz7xCe33guKmm27W2972dr3qVV+pMCNfZ+WrqtqT5rR3V/ZYyK14b33Bkx1B1TgA2NaePcu6xscnLBzgASlnC6vQ0or7k95RSn4eWaGMhiKiCDBinCMkiXuZn53rVK6IUESUe/6DN+Mk4zNy29bp+WC7tXGOnDorADkJXo08Lqm18ZGkbrff0HCG5b6zfBhjkjrLgUR/8nFqjVs3afJFuI0Lx3WXoHyxTUSU+4goTQ1J1usCjzGyHUREXAwABnaWU9aJkSfXzvRcYdnhaBvrDOXJbUlAIy/JkF0syiLCdLU2mhC8B758MRawt+0oz9pJssg6feasOvfqe0zG4AMcBMk5J+UqOxjcKkEcssUJLjv4qbwwgCcGqQXrJnqGnaBrcw5OCb7Qf+Cv2Amjb9k0ouv0HVkWfGMCsoiIgiP3pAlc+QJfnkncm2HWqeyaQiWPQnQWl+ntRDtX+t4cdmGy3kWMeYGtjawfEaFqly7wgeaeeV03dojmdcr5ohx6DpCwxTnbPfjTH/wZB3gsinkXt25qZcPExrc9sXAfEdr0Tu+mdy/BPWL8jG1i/8Ca8U7RtoNocAYedkU5zwTY3LN4wWZpiwzgJTvPEVGOfSljIZ/y2AFii4wLXUveAWVsZA6MiNCW8YNujjxb84gkl/empjRlv8Nx58h8qOpGiiQCVp4JYnsOalPKbp7KQo3Jjw+Q83rIs97dYheZcaADX8XEDa3I1cLR/n379MpXvkKceJDgX2O+yxd8wG8y7tBy6lx2w403CfxyVV98/WHDPN12UETa3N4SO/GR08U8WQ6r62u6+ppDhVY+WEcb8nVPgMm6i7yZnJL1Ax6xmOUD6PjqA/sPanZmTrSpbW8Ewa2VDD5e4UAdfqMTTFq0IXjmft6bNegGcqIf99DGfc656C1ltGVsyiNCtKEPOWMg9x7Bh3GjDBwjovTnnoT+0Rb9QJbcU6bdi+ehg4u+Fy4jByVhOYIDOXUk4MDzoX1MRIgAwc00YsctSRHhNM6L/OT/zQdn5S+C+vD92O4YnwTsiLC4O7VeILlB+aMcfBk3PNCON648hysiLNuR0FEagie8ARa40R4+UE5ZRJQ+tI0Y32PP1Ke0O679S98LCGyBBE+7Xdyfz7uyqKIdY5OG9oGMOef5HPiUkcChBIGWy4zn76FPLzoHQSmHqJvAjIgiJ+gkRYSgOyLsY1vRnufOdlfQ8SQQMaYBOBFmvFR2+NGViHEd9MMT+u7YfrP1yc08f40u+ipgUh8RZcwdL1h5niTomuBkZMq7/MQA6DD6TKxBW9qllA3ecjE/6EMCfkQop1Tmlca28ezTz+j8uXNa847vlhP+g4AOm0i5Unb7Fc8zp32StOad31PPndAD931Bd3mj5n7nfKf9rAPCnA3TsstO/tPc3KztorbC+bTD9poM57gD3csOHhDfWsOcSJmVTJV5EZLz5OCw76C5p3nkZx/WVJWQ1yy+zfjO2Nfwwcab7VcWHMuAJzHeT/7kTwrbf/e7362I0M/8zD/TW727/RkHtnffc48eeOjB8lV8zzx7VMdNA7ydse+es80jmxnTAB/RJeQGb3qeE4b2U2FdrFNouq4c5C+K4HrOJ8WX7durt3/rt+i3f/M39APf//3a53kVuuBhY3wb++LGY/zJ+96nv/7Qh3XgsoNig4MTbmSF7aKbjInfZM4mRsSnwhPk1XhM4iIPX+S95c2GHevPnOfoKfvyum6UUjbNPgHozG7rJTxtzCt0QQp1NtJxm7Beep5ze/kC/iT5UZfe8xwRSnt8LNfYaOY8gc7PL+iFt32ZFheWNOUjwm0HIezSyhcOEUKOO6i+4B2SF9xyq7Y9MR4/fkLnrGBVVYvAk6AYQjGGt7zlLQ7er9Oqd3LZ9UFpQILjBIgsSmvY2zYEJrsdOwSUm2CZYPiV3oEmYNlx/eNPPF4U7uUvf5nYCZuzYOumKQ6C41cmWL4+hjH49Ud2kPgAA0E2wQ5wOR7lPeqf+7mfE/hwTPvhD39ER48e00tecocikl7oHfnrrrteP/mT/6v++T//38UvSLJrzesna961gjbwQYjf+q3faqFN+2j2CRscwmmVcxIfmsFRdVZwVpiygFhtHveuaJjeQrcF2dnDdM5dJN+Ok5/Bg0mhdT/uxykUETQVfVrDJlHQ0dk3VKdJXpp2bjvesRi34fmLEzAuTbT70mTKDLUraVw3vnfB3/FHHcXjvDM95ck594zFM4kW7S6N43twlZIdWKl3H/RowQHs+uqa7v38vXrGDg2+wt+hJ8+kEDwuuTtFROk/fg7llMQFzNrOJtsZ8UyKCMlp205gema2GE/YEiOi/LJXax5zvH7W+o28KxvdXDHMKetiIxwSX/nHKySs5METPePDILTDZihjbGyHugiPKRW9BX5lB8BOOW1cDDoKo1ySm1YOlnJO43I/Z/A3s+BlRKgz/9ovSdRRRg7MZB4k04Uc2ZnasYNp7fQIgrd9n7wjQTkp52Q+VNqxLcL7yjSnlMoktmoZjOkYFfwJtHCqlflK0Hry1Cmd8k7uZAc5uzzcVx4bXFrzE58REeXEBx4RlOEsGaOxPQOPcSmbBKr0Y1zsj3aMi03jXIFLopxAggU+uz4s0ikj0ZaAFxkSeK+urnqxfMJ2f9S77Nsa01yb7lq0J0WY2ZL5nlTZt61712vN9KeU3a4pqW/9a62jKVfq2VkzMSwv79G8/Wh2uyNHnhb+gkD76NFnDTu0vLQoPlzVNHX5dUv5gg/oEbwZOrCetY4duvYapWy5m3eznmxP+VSQhQo7SNv2yykl41U51Q4MpwuelIOnFOLbnmas00vetdq3b78OHrxMi4tLuuaaa0XZOC3pgMsv8wZIzwsp+k2ZjhlPasigsvwm98iGMnhNvuSFC/U5Z/OivpgiwjiNdzrxc8iOXL4iwv8//wcN1AMzIhQRpZKy9qJPi6J7tO1bJ6mj/cSWIsZ9KCMBICIuwooIikQdfUncUxiRyErdjucYdA4boBC6Imxflm+3i4uIyqh03rkcWBFj+BGTtjbO0sat3SaCcikilFJ2SiUonOBPYIfuRHiC15h38LV1XxZErcdOlnU2nyd5xHhM7V7gMkm08chljB3b9o7pgm/bnqvRfRJlBMjg0Bl+57EmCdniJ0denGz5pJtnbGfkRciGT2xmrVOUgU9ECD8ySZ0D7ogwP9uLiXHAJyIUEba1XHADBvxjXO1eRsP94N+4bUrZ8NuLiWYRk7pQMl+APYYRkqKUUQ7N2TzreeOAnIQOU4c+lrG98KIeeqmXr4HpjAhx+rNu+ks7gx7Zx0ZORbfBPSIVOvBFjNXYTz5je3/uxIny1X7sdNOO4M5Elc3MRccszz71lN73x3+iD3uX+FPe3Dt+9KjhDG0/VVnYZY9R15WY1GZ9arC9syWj4/5T5l1Stj84ceK4QXb2JUuOP6Y0Pd0T/Ta9eB5417bKCZfr06J5LS8uqM6h9QsrmjKO1159ta66/DId2LdHU/a3X/HKV+oNb3iD/dQ5ffKTd+qyyy53zPMPdMMNN+p3f+/3y+fxvvsd36OXvuzl+tgnP6mHHn5EZ8+fVwtS5kHPgTA8nHVAX3muSi63BvhEqhKLh87+rLEcOvN1YXZWm46hsuRd7C3deO0hvf2t36Jf+9Vf1nf8vbfrwN59qlJl68oaeuF15sKaNlvpj//y/frO7//7+v3/+UfasA9Y9ankYZ8eEA8Qx7HRet999+mhhx7SkSNHSmzHxgbPn/nMp/XoIw/79PkLeuyxR8VbGfd+/nO634ubT999jwjIV+3Xh9b3MD2NY+FsfJPv0ROjqlGpC6WUlSPtJt/7Wb4iQhHjhC6SXHyxjPuE877q6kNiN+/Tn/msfuM3fkP/43/8D/GONO9DM2mxyzFlhnK0yUS2boMbeIWHEtYW3rYdP/ltDtI5Xvi6r/s6TzbzQgAvfOELtc+7N3yDB3AwxrJjEDIiUs8rmojxQ91rlHLW/Q88oAurF8qx/D2f/rTmrKCPmklMWMAgqJ6xEmYLNrs9+ACfe5wUgQ/KD35Mrvz4DA7msHe7Ca6/4zu+Qz/xEz8hXh1hYbDXAl7wqm7dkym7lNDWs4FytMvx/6233qq3vvWt3uV+VVHKN7/5zfryL//yMlEDl+c///M/t3LeIMaaNW44H5Wrs9JHCcyO2qgiwnSHnceoGAs4RiQ/t36228DPuB/lCDrZmVBPcvEX/SHQzo5yXNgprKKGUPJxucuC2s6wTQQm1wAAEABJREFUgd/5gfuujAd8F1z8ow/jgjv3JKPr+kk/YIzT8+3GsDp7yc64dJfktHHni3/UTR4iQhFR8IgIjekMDR0AMrk01gXkid7N+SiZneJrDh0Szr6yzKccGKBz8hURpq9TZ2foxwKXvjklceRdpVzyXtOT3Gboo3Vwy4bDziv3iw6ANr3KRV8oR/4s9hYc5HOiw+7r3PxcwZMcPVu3HTAJEUzJ16oDOBadwEAfcQLoITDQWWAylpuWP/gPfeycU8AztNOG1KlVa36MfBJRns1bWcbwkedkuunH/cgOjZw6KRQR4ooIw2hFfee+VV3ZqddUeees74B6x8928nwjgfkFjgQc0IEdRIzhQC8yquum8KDvIHPDE5EHKjJDFiR4Qt+hHSvtmdRX2Mm3PCnjGTvY9sQ/a8cLXPiFbZNTR0BNgIccIsJDjNPevXvFK1/0gU5oAkfacY/tsrCG38s+YUK2pKH5Vze1WFSMzM8p78SRWBzxvcTgQX9wG3nyhTnQwjgEQtxTzw9PLDlw3bNnj8b5Xtt1T1MOTtkFPuDj10PW0aWlJV133fXa7wAXPIGBL5m2D0WX5uwfmIRmnY+8I8hmBrhDH77ysisud6A8qyuuvNIT7Ew5RWHxgp5U5r8ZIkXSmv3Vln1vp/Ak3XlDY11nvWuWHPjPeuOkZ7xyVYuAYWoaOD3RPlIWbXYsQ+Qw9ERS24/3dwa2IYlXAW3KAveh5QiP5Ys8IlQbJvfwBJ0jZduSmwiZ83xpDhzqIkLwlLEigqKS6Et7HmjLPXZLTh3l5BO43EeMYUWM4dCPdpPEM+15Bg7jklPW2gdEJIEHZdAhXxNat3yUHRGF/g5GuG7y5+LJ7cW8s12SpFDE8wnY43LXeDz5ctNij4V/xmPb8sPmhrZf9H/TpxTQx7e2YDfYE3beOCgK9wdHZ2UcctJkjNYLWe7Jh9arbdvYhDZg0pZxJ+UphTjhSDmVQI3nzvTic4Sv8Pw6bVvhmTmbsgUfx2e3py2LkpThU1v8C/WQSWrtTyZjpwR865zzzgwggUvJHVBxLwGnM2+6wveUxu2hl1TaSmWBP7I9J8NqbNMj840UEaZh3Ee+8CHOFBGlPOd8Ud7c0x+YzCX4mtAYNryr6sZP0qlTp8VrWNn2FEELCbuprP8RYVzxz63YUIGv+LBT3mzYcSBY2546yyOnpG3PE/c6jtmxbAk0zzz3nE560y110uzMtNgchK/wujbPp3qNepY3OC7YjsmTx/OfUgoHsNvinfDGvjz7ecsBNn3YsZ6eahxgz2nJ89kF75xvb21or3eIe+ZV33rdq7Ou9wnXK71hubw4L/Tr0KFr9L3f+73iNP++++538D6r7/6ed+j/8y/+he574H79q3/9s7rzrk/ZF81q0zqVqlqL9nH7DuwXmwARUeioq8r2nQVOBNjJspb1ycrhIHqveBe9SUlXuN9P/eQ/1i//+1/Sd37b28tiYMGbCVvm21NerDTe5G2j1u/9wR/pH/zIj+sP3/s+zezZp65qtN8naZ1CR55+WifNR+bZs2fPiEXGBS8mWIQcP35cbMyxAYfuMC8jC36NeM1xJd/csr62alwrx6b7xXxRbNC+rswB9ofoSM/xQuv5ABgpkpJxR2cikvUjivylUMQXJ+1etOc2IpRmvHtx4MABB8YLRYnruikdacRgZRAPsGklmfYWPop4yJMJirW4uGihzAhiP/vZzwkkspWy71UH7XActOODhx7LbadNXPYKbKogueOdxA3DnbKy0Ue+bGZWvDl97GMfK+85JivSyVPPFdyYwMGJ11p6VsZFr9ZwRvT9qq96tf7lv/wX5XifccEf3AmWeC2E1HPwzNevXeYdHOrp96IXvdiMXiy/2MREt+rVzawDAIJyVkfoCh94PHv2nJV3WQRcTJYc97KS2ufJ/ykH8O985zv1xz5u6dtxJhNb2WCK4/F9RAi8UYLWEz00wR8S8CNC0lhw8DAiCi9xIDyTWh89tnbM3Ovi1RU+ArOzUbPyYgU96de6bJLo11npOw/YlbzVyA6Le/AcJ/9f6royQgR4ldu/47+u4Nianu4iTMra3fJxfmnHcbvnYUdE4UvEeJyIME4jEQzlnHw/tM7MaMfGjR4ht0UHvp35AI+hNaWkiDG/oLUzzUCLGMPOaVxPGc4vIhSSj3JHzkN9H9tSTl8WccgWe+AbaSJC6BdOGwfK6ve0jXrlwoXioCjHUW3YQaBLIzv9ys4GHSGwZoGGrWBjwAdXdJA2PEeEKAMOE+14kdEpIkqSr9YTlrlqnrZ+Knfmz7DwRp4M6R8xpr+zHNzob/1RTqIie8IhMT4Tbs6pwIoIgRs2s+oFA/wGr2x7Pn36jCedU4JO6D1z5qx3QM6WZ+ppC6xJfubMmcI3nhkH/tKXHYZt77ARiCJLYGGr5zwhLC4vla8sS7Yb+DDnCZ2AE9/AXBzGUyns6Ld0kt3d7U0H+ENzwIHh1pay+X5+ZcXB9I7MvFIOT/lgzoGDB7VuGYV1YcmTzpwX7vv27y8BbGuesdlAGtjBjqw/BKPrnrxW7JQpX/NESTvGAJeZuTkBo/Jkuri4ZB2dtaPf8rBJZ8+cU86V0AfkDA+gH/7gV+QLXpjdPgk8u8vD7FLZN1ZFBtTDNwrnPNE2XlQSNPcdGHNasmOdvWAdHHkSWLW/Wlm5oAs+rt7wwocPSpok64u1o5P9Q1fwazxp8H55a9shrTtIp//QNIMjEwz+fejJpvEkjy5Tjt5EBKgUXSUAvrSMexINkvkbMdZFaOaZ8r8rtebzpB/13DMm5TxHRBmPcvhIOfBIEc/jk3f1eVIeMa6TQhHJ9P9tPyRfEdSPkx+9YGqE/0dG0J9zkps4Pd+GduAzSTyDFwmeR9A2UXwxUTd5gP/QGMYrIkox+mYxlSAQ/o/rwzY5Kqc+zLtsDBA0oNQld8+IUET47vm/yVjkk5RsM3JHmkIT9wPvehKIpxyG4f4FKFjYv9j/t/bpRrHM0/RbctC2YHskjVpszjz1JgCwqY8IZfMLOZHLV0S4LHsROlV4O+ZpLnaRLTPoTDHWeynEFR40IpRSVkSUlNLzMoQmcEdXydFV4EwS9eg0fGbObq3ryIqx5SsiCl8jwmPg90bebBiU+3XbOPijt9hqRNiGumKf8hURRZcYq7XutoYdkUqbbHpWvVO7bd/GPMGuaec2jH3q5End/4Uv6HMOtNdts9u20dYbPRv2sdlwk+UztDycldc8WITPOh6adVxm4IoI5ZRKmrINT3mxDk+IiVqPsWy/2XMs1FluOScH4VumaUd79yxpyYH0jk81mrryon+Pd5mzRh5rcWFOd9z+In3FK1+hm2680Xq2rmuuvU6vee3rdLWD7mT/VXuRfp83PB/ka5qNNz5o23HdjP3RwtKid+1nNfSYKeeC445pJ4AdeAN2e2tbI/uRXt2oNu58DzffbLLH8eIP/8N/qH/zsz+rQ1deoccffljHnn1GRw4/qePHj0Gu47cd/dt/9x/0Pd//A/r4PZ/RqOo5SJ3XsGq0Zv/3mGOtNceM0Ltj2qa9EKw8Z7TWWfiRjQ/jRkTRtc4+skpZFp569mvJ+IAbcq7cFp/JYirCfPYz5bRpLd+d7b7jhE6dYy+bkJLboF9SiKvD6H1DPkl+/KK/iHHbtHJ+xULMuvKKKy2knQKsNXJU55SK82flCiEgsLKyUnZyT/iIBCfA9382daX7vnCvjnjbfmBBTiamiBATFkEHgWnfgmpMrHxhJJ2JAaYfVTW1hg5UIHRgYTGRsRu16VXYhAhWKozLLjnfCkE5jvGNb3yjvsO71Oy2YyzgxbEzuBIwE0CtWrHp87KXvUz04RtQ2D0Dj9/6rd/Shz70IT3wwIM6e/Ys6Aic+X5kxuQbCziKYFfqah+9AJ93bufm5pQtHHDig3C81vL44485cF9QZyNoTQ/CAU9kcs67TYzH88RgGSwiRNkkRYyfJ23I6UdOaoG9m+jvzlYGO7/dsgkc6ib3k1zWGIN31dixtlbQzgZD+ThJEXExdUZ8kvQlV8QYz0m/SU57mpJP0qU4T8rImbiNkqArIuhmm2hFYLPtAJty+AzP0Y1rr7lWnelER3jOKRvXVPoBr7NO8YBekehPWxLPpGyZRYTCDblfdbAy5VV0RFj+5/Swj8dY2fMemtxqzs5lcWm5yBX9HdiJMEGia9lGzusPZxxcAmviCCuXg/P6xpqY1Oq6Us+7DfSBF8gT2K3x3XKg2FoGnVPOyTo1TimFKsOhb1VnkSijXWu5tZZNdn1E6Isvy9ZF/l+teZVyVq4r2Kyd4hDtCK2b2eWNnTcTU06uNzwCOOx00U5xnUnB+G0aP/qRCq7ATNmObODUV0rJzn1QYPe8mOV51fZGEA0POsPFz8Ab6sFpw4HvjCcTeMv7vsiHdtk4ldyBc8pZVV1r3our5T17pUimIcoHHdccKHaWDWNVdaOp6RnhMPt2xh5OwG2aRtQzztLSktjtvvKqq7TfGwudpKXlJcFDxqs9Du0jTIvlS05wG8bhhCfLDTt3RRR8kD3LHimK3tIXuTIWtDEeMNG9um40uWesoQNbJq2hfSx873nipA90w6uIUI7s4KQnGX6EFxc+aUkpXxxry7gQfOF7e4Y/7A/V96SQlCSvBGjbenIg8Txw/ebGluqqUU6VrGZC30ug4/Zbm9viHjwjosgym275gjYSdY35GRHlFIT71oAihYymF38jVdaxEXpp/aB9RBjuOFWWZ66Mn4O6zkEaR+Mph7iH/gi3sx7JV+vFJXU9BxAjB3bZuKAfEW5v4XZO9BkN2+L35Gd3K3+Uk2hDihj3GVnfJ88RIdow4ZLTv7H8r/IJAhsnpJ71GJzd1HA7N2kL/4FDHxL3wJykiKSIcNuuJHcsz8l00WZovaIfcOFpZdvl+bR3QYee8/b4pARSWDTxPeXF1qwnQ+vMyHlKWfTL5kfyOOwgkl9MCoZURCh5zIgo98OR7XSwYxkN1Zq3g2FfJPAHRms+TuymsT+o68b9kult1dr+p21bm9ZB8AanGW+45UhjGo1wTuEgrnLK1i9ZB60Llu30dK2pqbqU15Z95bKBN9cIfMprf8avta64h8cLJcPJ2Vrs3EA89kjEHpte9G45Dhh6l37cvivttXtRNjRv0RF81I4XogTOlDfW2endYIzmtOuMM/d9xyObtqVsfhJwMd9QBY+nHGjSdgInIimcgNmaJ6TJMwEmH8be2tnSkaePlE2Jvv3syDJddbz0sY98RCyQt+xHGRf4B/bvKzvPzB2HPKfd9mVfrttvv1033nSTNz3nlVISJ2BVTiUAR06deZUjqVfXmI84FUshHfQO8fRUT3Oz08puv7mxLvjLBxqX7ffYMOF9br4diw0O5A6viGWuv+GG4g979kNhuDf59J75jU3Ej338E0pVJfw//m5ufsHPWSZfW+bdlPUgpSTZD7S2e+jKRghce3VtPCuNzJ5TeBUAABAASURBVIerL79ct3ic//xr/z+98Q1v0Dlv3OxYnz7wgQ/orrvvUbbOPfTI4/r5f/fv9c/+5b/WnZ/5nGaW9qjfJa33R3rm+Ek99uRT2rRcp2bnNLQtDGzPfCPUyHlECN2E9ogQzDGblK1zyTrXmm/yNfTGInQn49y5jL6k1gRNEvKXYdDGzksXUxiA/2hvgmki2nSFduykVefOJDf7W39pwxMWH945Y+Jlp4tTRjkjxoa0s7OpD334b3Tu/FkdOLjPhjPlYISdmE0xdmViSEMb7733fk47XmV0HhzCPbQnjEanHYRc7i3/eQtqeXmPcU+eCOcEcVVlpfFYEVEQBfnWTGBlyIfSUAAEOuddqG0LDcUncH7LW95SAmaM8Ix3uHitheCXD2CeO3euTBZM5sA76B2tb/7mb/YxwT6dP3++MIFXEXLOXkFtFcW+7777xAcrf/7nf16/93u/J4JrFJTdeoKou+++WwTny94RI0AnkCDA/tznP68LDir4yi5WZYveZec4GNg7xrcz86GRoNu3hWYMOJlvda9WsmLSpjPPwLVzo7EwZUc3KrjyX1Xn0pb7iJD/LG87nE7WKz9LCumLknxFhCLGCfikiPFzRLjF83+MTZqUgAfP5CTkQqI+IpGVRJv/P2N/HmzpdhV2gmvtbzh3yJt5M/O9zHx686QnITTPEkgCBDJgDBYSdJUwtgsKbGG7sKMqXBH1Rzuiu8rd7S4P4eh2l20cHcYDBtnGZjKYQYAQMmiehzfPOWfezDuec76vf7997smXekBXfXlX7nntNe21197fuedCTM37X+YCb2ZGZlpVIXORF5dQjV0HyaJ101MuOrsBGczYXGYsKDc8D0veDLghdV0X3jrPGDewQYwskgLehB5ps73FOYhHR2pee5ZvdadOzLvg5oxtmi7GKARv3EiWJlZX1+PMbbfHmTO3xQmCu7brWdg6/IN6u6HT0Tk7Xse6irPZ5PbgvgfuD29J13kb0nVttb8tbkQvX77EK35uwLe3uDnYQv9DNNhdU5h3UMdDbG1dq/XicsOFHcpz1sMQ5rURQRlbzpKRTal4VnCQ4lMHpm3b1LYBe1IersHIAN8YmSWyFPJDdMhxH8d1sD+LY0dPxAxZtgRiq2vr9RXhmBkTnHc/mdT1sXH0GGt5Um9HxTNDP3P0s4PDdJNqWcc9DtO6Abl24GqyiRXq6saKvjY3N2Nkbc/Iz3GQTdPiL/Yj+Xew781Sg1Pfixl4szQxxw509F2/Eg34TSObENbWN+LK1WsEfTPWyYhst+P69Z24TkB57NhxNugFPudyg1NOXd+HZWXTIKc5tBjsgpD6eR0z4fa4KS0341PKM/zDXpXVU08/XfsYhDTQPTC2YU0q74FgsO+7CCxpwmFqymWD8oX8mCOnAXkomwMOAR4GhjFjBTlPsJ2A98ys9uKYOXKpuszC7ZO8zcMNd47MeuiPYYymNFFoN5WfzAzHyqdBkHVTNvlGOwNKKSFYP0C3+AXrxDlBx463zbqW9WM+eA5Ym/bNzDAVpPEqt1z2NR+0NYwRv3M6NjMRx1jHZGYYeFhv/xkBU9e1YVk6xZOZyHoXGc8qrfYTl+vYOQXLA/xHZDSsW2UgELsHyCKw+aYksgke7Z2EH8d22PsA7y3y0Bc32dTbqgG7bwp2it4H7M6D/zq6kd4OGpXPnA26aUqM4AddpU+5mB9RsniFObrTv7hvDId09tj/wKGnlML66aIpBZuYxhyc7nFbV69UvyKffnWal0NXeEMRUWJt9UiY923qZeqUr0FQMvEWe457oXgH+LLNvIcvacrMaODVOv2KOu6xH8sTfMZ1DrrqcGd7L4K5Jlw0jNrlylo0bR87HL52dvdjhXIPD4HMk3773FZO8Rv6qTYLwVQXK8hJmB3sxUAcMM4P4shaT1tG14yx0mOvMa8B99GNI9XWpT94CnQOBGkkqHAepYlgeXEQ2Iu9gx3ecu3HbJhGUr91fSvOXzyPXxgiStK+H7vEG3P00qFfZaBelK2B5S4B+qRv67xYLza4F+p+zlqasy7HMVjjB+ilD+Uf8NjiZ4QD1uoKwfY+vG7hZ2b039+bRoPdQS62kJAAUYwpTRMTfOXAAXKXeGmfgLtDzy1tJ49uxpRxE+zrFHvK8VMn48jxDW6E1+L0S87EN7/jXfGt3/bt8drXvSHufeBB4qINcK2GccTJW05QXgt5WMWvrEy6SHRdoHtjdTXmrE2EFtaP+KAj62txhkuEKb7UeEg+Tp64Je64487Y3dln33wg3sF8r3zlq6ufbLs+eoLzM3eciZYD0TDOkMNufPXhh+PDv/3b4WexC8rI0kQP/QFPPbbQ4utWsKEGvhFEmN/w0pF27SszYpM4aB2Z/L/+wd8P4QPv/4GYYzsoNE7fcit20cUv/fJ/it/4nd+LH/zh/yb+5//178cXH38yJsdPxMjB7nns/fzW9djCDqesn9WVddZ34QAxj75ficRHj8i3Q+8jihyQS9RnDKorDNYDBV/fYKPBs+yfmYhujMwS1YeYQr94SmnCvSEzo4HHA+TsHPukPby3bQvbIzDE8snMKIy3n6l4gscySZR+0hJEX+AUdpZNb68ixm5xBPOaDxafgaZOwfQIAvVktMnrA5EJ2yxaX7sZgPp6mCHIcxoStEewucfNpJNtcDN1jJsycazg3JtSojpJGslFBwNuFjInSKQ3yTK6srKC0R2pQf6nP/uZ+Cf/5J/Ubw4xqJY2x+lQ/K1/HZ2fj7WsM5KmDQJ1nfoat2imc5ziBBqs32Dxv+Qlt8V3fuefIrg6Hn5u+1/9q38VBt/ScIVTqTfd8ud3cZt6033PPfeEfDu3DvYzBOvPn30ew75jwRfOdsR5N1lQSmAgPUHVFnxsUB7hOkgHZD0D5ih+iMyMglycVzqVr45Ieq2Lw2eRBweGVGVINl4E2HvFl2luMdBx/3uw6BmVjsysOKQpc5HPXKT2I0u7uT8KL55n2SMzl9nQYU8xYHU8wwEuxkSVhbyfOXOm6lzHbMDtL7Ne4K2DX9KfDVaTBTvrYrmAOhZCKU2ssli1tb7va5vtBbmq88zF/A2LqDQN41s2lp26qV3ircO5c+fjuefP8jrr2QpPPvlUXGFDXMG5ecjzt57vf/CB8JdkT52+NbSxr33ta/Ubb7QLD2AG2OotUMqUwGvfDYHNtWlKdC0ODromOK8CTTvcqsirefsHT4tzKCXJUcOCFNec8TrzoDqT/2htWTNzbDkTx8Ftlc5lpP+IXWgOmfQ7hEzyjLHNuZSN8yr3pmnhYzu6ro8W55XIdZ2b/E1ufbu+r/rIUghor1Vbdd6jrOfbXvKS8A+BuA78zLMHWHWmnAXxC67FVdaw69j6zIwG2TtPBHRBbFPamCATSI/MUmkppYm274A+ukkfE3C00MjSwhmO4c22PBuASFMH7c4lj65L5wuexQGoq5uC/WfITLoKPE0JSrW/Bnr0HYI6tU7fNWcNewMsTdYpbwG0BAQHMYGudTY5QRr6vo/MtJn1PVZ5SVfX9bHDZnPpyuUwcPIjKlOCTum0s30crz4GGHTeEiUG5hf0JYlcMhe4QR76zJFN5gA/K8/6YmnsoWGgXlzyZV4+zcuzZedzXusE8/Z3vKn4lJ/jLEvbZWi33rHKQHCc+ATxZGZd17a5vnt04pzSLw77K1f7T/DB+9Bu33UOqfrnzMTe5nQbayCkLjbw3+KgkraRvWq/BuX7rKvMjDoHslFO9slMxDNWG5PWSj/6lXY3VudrSgnX2Zo3nk2pgZif3dwlQLO+KSWuwq882F+ZimcfeuUjM6MA6iB4pqxzZac+tSHfIly+dKXS4Rh92C43s+6jj/P299LFCzXoPNjbr7+UtYMfOMKa036Vz4zgrm27OE2AJl5t5lneJLu3id9AWX9zjhtx9yf3Kets2+X2dIpdy6+puLWNJewx5z5BpHRJj2PF5Tck6b922bNXCDS1Vz86pq7k84AA1Le38qJcrWvxQRPWQN+1Mem7WEeehU0pgStXLqHDPfRQatudd94Rzz7zNHK9El/8whfCzzU/9+yzxB/n4gJB9OILFT4Rn/vcZ+sfmPvlX/6l+DA3wvLYg1v/67wekKUveOThgD1EHa3i90+dOh1+89OCrkkoC/mma7WZgl734K9pWvaJ1aqDPeShrATx6CPGyAhge3sHO+milCaCcvVPUVjXA/VttcUDdJ+Z5PfYM56J5597tgbCx7hc9NsxCnNex65W2ENuRwZveNMb4u3f9E1xF7fZJwg877rvvnjgwZfG/S99ab1hPkKcNaD/I/CzomyRscH7pGuw9SaapkhJjET93mAbZO8Sh+lj77rrzjhOwGr80uMHTvCm5HaC7Q9/+Ldjbf1ItF0fL33pQ/HU088gm52Q10cefZTy0/VjeY898Xh8+atfrf7ViwEYj8jCpcYBF1I76POgxjKZGRPWr2/XlNuxY0djZO8pJeMnf/K/q7/r17DmvvaVr8ab3/SmuHp1K/yMd9t28czzz4c32Z/5wpeiW+Vy5+ixuMolyVUC60tcPF0g0C74jSECnAmYMR8x4BsF9TD6n02HKdk/8mOfJby4ERMNtujD6oyEz8NCBPwpmzEiTEmgY4wBmcfhoMzlmAWNknEzSKdQtq5djOvbV2I6340VXvUMbNZzEGnIyaRZ2mibPi5euBzb13fr56Y12kuXLrLJXauTrrD5GXxmZvz27/4OBqiTZOIAoLLvJ+FGmCjgNl4j+BlWx4yHSmkYp3GXUmKFjdaFkZkYy/FwYemAdR7OWwhAlovKesdoJI7xxuzNb35zfcWvsxLn9evXKz3LMU8/+0w9Ce+zMO665+54+csfQn4DC2QX43uAOTdjZWVST5RNUyp//8v/8j/HP/gHfz/e/OY31ZvuGQGheL3tbjFkb6Z2cb6b3HZ76/2qV70qCrwIMxaLgpcWN4tLh7ft1jdNC20Dc7wAwTOwQY4Mcoxg2dS6TGWKUOmXqZKT3J/84zhhiWOZWicsR4pbsLxMzS/hxXWZGZlfD/a1383gfDfDi9tAwbAFP7ZRqD/SJvgmo8HJ+NbgCrdoHuJ0/Mo6IusvY7gI1riFugWHpUPxmxSOHdsMHWQsJgj7uOG04JIe58rMMMjXoV1GL+rGDUfd6ry1kYEFJeyxKV1h8bsZ+Rk8v1vbXxj+1f/0q/Gxj/5+fPHzX4ivfuUr4S8PCwbefvOF6RIeZ3O9wNudfWxF3mbYkfRou8GjvUiXYJ6qkFbB/qbWLdvst8qm5sLXVm1bOoBFfvG//ayH3eooxGWLc7su3FRN3cQzE/tfqfZrH2WmM10jCNJ+ZwSoBtiCm0aP/d9yyy3o4Ugdc5q3R4IBZP3KOfqLo8dpOl93mIo7M2ONg6+bimt5Aq6+7ViL+zGyBprS1CCzhDY/gD+jYf3Lf0ZE2zT1rZb4C7jkwV94EacBh/JVtvKrDHbYiPbYYDvWXcOOYtUsAAAQAElEQVTYzKzyFZ882lcc0ngc+ylZFFt4+yV9cw468mAq385pOTODn7pp930HZQxj/U4mPXJZZ4555WmHQGqfwNAOFy6cJ5j4HDdIe7QP3IWNoW0PbCITfKBvEqRDu7W/9Js3jWC+kjHG4pEW/ak8CZYH5QeP0ucYebRtjj4cZf2yj+3WW3ZO5TdhA3WMMrSvurefUOVdSpjPhBYQFlLHK7+0TLt14lPmc2w9M+sFBKKJFj3bZv8l7fusC3GI17zjpMEg5jJvIp03E77ZN6SPbDSNdAwh/Y5r4Fm8bdtGgQbpt05aICsyk7lboCEfjJsRfE0JHvZr2WDhyJH1mKDH87wp9RX6FS5a9A/6BekTn3Noo6urqyEtI3um9jPHRpxHWp37Oq/xb/YrrjX16Jgee7dvy1zmXVvarbxLe2ZGx95Z8aJP+/ZdHw28iV97sk5epaeBd5lQDtaLYzgcZ5++76uNrhG8rbPuOnRg3wHaZxz4VvElfk2tti4+x8qDIL3qzbr77rs/bsHXGqjbz3lvzIVuWtaoxmkQc/z4ZrRdgy4SXTXhG+hdDhvi9KOcm1y8aW8dPDmHtrAKfccJFP3Yw7ve9a543/veV7+IYJ0g8Rr7+YyDZ2nAxWHiGm/ku75nji52CZZTndPum7m7CGLtG1lC2SobDw6F9S9I9xr7hjaoLOUh/pjHNum1v2lm1l5zdD3C75RYYmTdWusbBd+++g0XHXFE07dx++0v4TLzUpy57Uzc98AD4cFpk7el61xUHD15MtrJJGAgEFBsEkMcP3miXuCduvXWUE9r+IM1eOzhue8ObbfJmHKLPQcm+BnXivRd5g2qOjk42K926cHJP5Z23/33xX/9gQ/Er/7nX+ON5Vo0bVfh8sXLcY3AdpvDxLPPPhe/RTB+4eIl/NaRcL+9wlvZ67Rdw46nHNxKaWJGTKNMtvGn169dj4LMleFXCM49pLlefvZDH4q//t//9/Fvf/7n48d+4oPxX/3wn48t9P77H/94/MgHPxj/5//L/zXmyHETPasz5/KTDxehfxs/OcMmnW/E6Jag7c3xXzeDirA9M80CpksIVJ4VyJGW8MlME8qLtBZu/KdXFRYVS9yZWfmMmx75ziyRucBjX2kUzAvL7mV/us0pYyvaPmOX1x4zFNdg9BrilNdq0+k8SuniEifzPQzZxXXu3Fmc7IATQOk4ia3r12KD08weyl0h6DbYbLsuFFRmRqKI5dgVTsmnT58hgD7FBjPGiCPITALsSTSlHDq8RJmz8LPYnt69yfzc5z5Xf0HyF37hF8Kv8TOI8RZNRhS8wY8nN7+GT4eiUzQ4lwYNz9PdlwmELOvITP0c9z/9Z/80Hn7ka/Et3/quOHf+bDz0speGYxWWuD1Jr8DTs5y6/fjJPdxir+GkxC2/GpsfJ9jnRP0Mfa5jfJevXInNE7y+ns5CYTcskJJNdXKLX9IYoimN6HH089pHpTmnvAg2Wud488s0M2t/6/6PgLiWIH5BXH8cLPHZZj9hNptVXSxx2Lbsd3NqX8H2Zbpst24J1i3zpg2yEeTVNsHxzuuc2krPZqPMj+GUJzglZVtKEwYjByx+9Wv/bRzCdRyvOvOmxJtvD0OPP/nEjd8rEGcpJbTxxg0hIhpouMRG7phHH3s0tJMvfulL8YUvfjH+EMfgm4pPfurT8du/87vhrYC/+Ov3JD/xxJP1RsbbHe1JZ2MqX9KjjVhn3lTnZHuP09SmMrPOLU2OuTlVBkuw3rx9MvPGwrZuwfuUuuAZgSCfrNlSIXgcdzOIT6Cpbnw66wNe+V7m9mmXQFB5LPDOQlpX11ajxSeM4bqch68R9Q8Dm8sUp3sdm98jgHUdyKM6MjDLXNiqcwkDa13ZmzqHa18wCGrKgl433Dnrxj4DTtW2hFAPQwZrI5uoZaoqTVPWnfXKdwXbcB7l7njlLj3Kell2I8wEQ3XgcSijRA67rM811uMg6hCHtLXYhqmv+Fl44ecirfPzl97k2Nk5la9olducDXjK5uth4wCfOMVGM5O5EvzzCKIQfZAB2D4+VVkplzn8ZmYYiGlTc+SVmYwrldemaSOyhAG5qT5Wv+NY8QWP83dsolVflcexrt8FfUmPiMys+OLwsa86M1VO0istyzGZyaF1u+JxHtuUa9/14VwjdsB2E35ESP1IT1NK9f/qRbCuQPsc/Q3sKyOvg/1seYmCTPdC2TalhIehXdZxKU00yF5+5sjT207pkmTpHAlwbO9ZSwuuIrSVOTJ0voG0aQp8NpExRt934CsBK9zMMR9R4MClkoGMOApzB8+IzJxngs+ZdH3cd8+9cZTb9AZatgny6i3s009HU0oNZHYJCrQ/5TZD584rSIPrakIQJG7Hmyo/7dJ8gqOuG3C4jqyDBGid1MPuSEHbMIDc4GZUHFTVHwMyf9dgimz86IS2MiM4kf7aITLElxHopY1JN6nQNV00WYCmynyXW9YjvI05YN3PCbaVtzJ6QcYFevposD3p2SIo2zh6LFpks8IhY8r+YH/lrg6dP5lTsG7EhpumHNrOHnvrtfo3OjzMXLu2Rfk6NtRWW9nf3Q/pW19djyPrG/HKV74qvJ0W51e4Fd1BThOCzq6DB+jRlo4TmB5wy76zs1vXbK/e8AOX8ecNOnNsQc7K3H7KP+F/bW09JuBatu2AW54zMzIXABs1P2BrV7e2al6eHGOd7ZZNtbGRfpZ3kOnnP/+5uEichJDjrrvvjO9/33sJsu+Po+xhxzaPxxneBE64vFCm3tyKQ10ehR8vF/VZq9C3TrxUA23yK9jSCvbeNtBXwJwDlj2GX3dMKbJk9PRRrvdxQ35sc5O6Jn7tP/96fMMrXhEPPvTSeMc73hE/9c/+WfynX/21ePjhR4jrLsdnP/M5Loi+zF72LDHQhbjCzfN15OFeMGdt67FaZN5Dw8j6cM0rW9fIDP/vL2Bf4k2w8u2Q/wE24Zx/+IlPxr/4mZ8J+ZxC6f/wP/1P8Q/+0T+KbdbJLfC/yWFtD9947vyF8AC0ih2q267r8cWr4d6uXG4G5/96iKqXqE/W/yNM0QjChdzwIYtfjQryNNY+tCCzZTYdRpU/yzlc15niYsRhapt9YjmwpvYJl0AE5cwSCZgXyjNnn4putYmLVy7EyVMn42A+jX0WnMr3szGl7aNpMWzA02Pbd/E8BlTa4niEMauLDn3EBKOAnPjMZz+HEh9m0hHGRpz0Tl1IGQWnehArk9W45+57w0dGJn0f+yz0AtPN4eLw4xsPPvggr+ffGud4ld8y/zon2qMs8ikbsQullCbWWZArK2tx8pZTvHI5E6fPvIRXHhErLNYZzvzMbbfjWGe17sKFS7x2WYGe3fi1X/v1+Of//KejYb41FHzLrbcwZhU8t0RAh4cH/1Kgxu8Xs9/GqfTDv/Pb8aa3vDmszwb+I+pN/RynfurUKUoRBoPegtxxxx3gW2FeFsOhtjVK/7jPEV4PWnVAkFAHHf73ggIXFZaVTyklMnNRefi/bYLtLwbpWUJm/pGxhyhqsuwnrpthidO6m/OWXwy2W2cqmBd55mLuzBfSF9fbX3CMqWBeurIaaoQ3whc5ZfvLqsKnP/2Z8LPxBsEfZzH//sf+S/g1kJ/89KfQ66+FH+9RB49zg+xBzQDak/Y5XrHOcAKpPEuEQZALe5UNQxmXponSAG0TDTcHHU7LX7hI6uZsGH0/CTeZjSNH2Rx6WQntURzSLVgp/aYN43psWzBvvWCbqbSYWjavPVgW5N9684K4l2C9YL39HGvbss6UJQ8vGYie4ljXYqblpBxhf8c6p7xLX4sz3edWUQeno7fOzXRkxD4Bo/3t41ocXPDgW/I2YNDKYcKhVJweQDOT+bPObZ3jnUu6HWfaNm2M4MrMcLzzJvMNOHADFoNaivWjCH4sYGQzC5z2QIAxxWFnCd6sbcUVXvGrz77vuCVfreDNmW8/kk6CdHddD+9jlGxCWq7wlmKPYNf2KxyQM7MGwxP0Jh3O35QSlktETBg/RUaW3fgCWtquwa904W36HLq8tm3wj+blW/2ANnpwjgRDBpLWa3fS4/xd23N7P+LrzsHLlbAtcyG7AdsTxxw/MyLnOHyUW8sBSD4yuaxA9sr9LP7Zvo5zzqPcnE0IPuynfB3j/KKxj2lmhvX2t+8ydd4pm+EalwsGI952ahf2uU7gKZ0j9NmWuaBhgM4dDrzKaoU141+bC3RsnX0zE3+/T4Bwvb5O9vJmi0BG+UuXNri/uxcTNvaCL5YXabTdIEI9X7x4IQZkad86lsDqKm+8DIaVgfkL58/HNfB6MXSZmzLtwfH+8pp4pf0Ir+g7ZQhNTSnRsmZn8CvfmQs6rxFceijou0ncxv7yEvaUVfacNWADX56Z9YBwGRp2OCRgEtFAt7YhjdqDPGQmdrlW9wV2hRp8bqCbpu3wRQeU59EhL9eSe5xyVh7qaJfbW7/y9iJvki/Byx4HW+Vvn6Y0kZkVGuhvwVdT1lYDGJCK74CAVKgfu6O/OrznnrtiZaWPpin1I4+3nTkNHbNQvv4BKuWrbi/yxm+MCAP8Ugr9m3BvXMiyoIuhrl/XMN3q2tJuMrOuJ/tlJnvvdr30sO2A/a9F9texlREbEu8l5lGf5/HVfmz06aefiS3krwwGbEi9aC8RGRPso0MnTdOFnyk/g24yS5w9ey4a+L7C2t4hAL9w4SLynQIH0NiH88iX8y/1skNgab3lOHzqWoPm0jTht4r4hlP+1I+y8MCbmfQe2efnyGDOGiq8pdqtH4/xd74e5pb3Ejp7NW/a3wR4SfTs2efDwDKSAwjruUC/+Zb1u0og/pI77ySO2ERuQ6x0faxiE+vEVsIabx36vou2K9GyT/kRHcsDa8EAv4FWZepN9gMPPBivee1r4m1ve3sNrP/9z/+H+H/+r383Zhx2/YV/L4zcS7/85a+EMnrs8SfCP8p1EV+qvvd4i3vAWo5kXfOWYQX65F0ZGFw/zv6qf43ISHhR5urKg2HTdTEy7tYzZ+IEF6sXWJsDtK1tbsYuvv086/KzX/pyXGDNzNDriE1J15w8zjlcB/oadSJPS7C8BOuiPov5zaqzBQT6QC/wKl5tR5gxt+vBvLw4JmJcJIf/O/4wGzPiBcsD9pmZsczfnC77ZkrHCyCdmYtyefd3fBuvCdbj5K0n4+Lli2HQ2RFgeFJVWFMEPWMShXYZYbko9tlosA8W6Gqdw4U7gwFhQFCbnNh+67c+XD+H2LCQFNxgT5yPuCcYy62nT1WiZzACLdVoJH7r2hYGNquB+e/+7u+GN8l33303xrtXX3kM0OKr6cssolIaDHyMGQH1e9/7vjhCALS3dwBda/HqV782zp+/GI8++ng899zZeOrpZ+MR8v/hP/5ifOhD/x68Z+PEyVviGLT+6e/5nviO97wnfv03fiMShZ/GOKTboOEsC/7CxYts5tcjMsPXI6Y6HFP73OY3tuDEVjBG/8Km/6W5IAAAEABJREFUODRUAxbp3cUpMjgyCrQ8B69ddTgabOYLyrNvgzEKmYkMZhUSI46bHuVk0f5/HNi+hMy0a2QuUgvLNlPlL8zRs+UXQ2ZGQSaZ+SfiWI6Jwydz0TdzkR5WV32bz0yTWnbskgdpML+ss9OAPZ06dRp57cQEZ+MCXCEwPuLXTbFovSHQHo5sHME5HQvfavi96Cv0PXr0GAexI7HO7YWBgrBOvyMb64ugByOeEqwRhsZAANfguGAylL9pliYKDrsnSFkl0Oj6vtIsnXLQtX1M2SwGbDIzQznF4ZOZN8q2y1NzqFvzgmXbBB39lA3efPDYnuksFPix3nnVlWDZPs4pHrpA8qJ/5iJdtmdmbSOBJvP2HkPnnJmkQ0yRwwqvOpWDuEsD7+jdDX1ABx0Ov2Utl0I9bSAEVxPSYlAzIAPla1kwn5lVXtIhSL8zF+oNbkbwNqVUHOZtc77rBHC7bHz6v5LFOCUK/SbIv8eBC5ZBHvsEyQdsCM4nfgOSKXI0lQ4PV+ITt2XHScsKm8acm9XrbPK2yZt+q4E3QR9nYC8UOkzxedIMR7FBcDZDXvtcDszQ/xzfN2I/zp+Z+C/vgBjEj2u869q6ydufKjb7jsC8D+e8cOECvDVUJwHCWfSwCAjmbJxt10QyubKd4SfFT8doShsxJvOotxnB6tUQ1z40jti0/Z97/jnEs9hAboyDN/m37wSblk/lZp19BMcqP+1Rve7wuteA5HmCg21u6np04BjLbrRPPfkkppChbK5fuxYGuju84TBQu8KG3TRl8TlQ+MlMAtKduMLmah/Xjm8vtvDllvfxk1vsMTsERzNkeg180jDj4ke+rl3fit29HfaVS/jjrRoMXibovI697GAv2o60yoOgDRjgmbdti83dj+yUkhxqZtjdNC4RsNtPechXZta9xrmVtXZi2nUEw8j3KrQGYl0hyBOvbZYn/SSO6GfwTavYViZ4CI49dFS9HPKvbPexG9PryNO5Z+h2ETR20aCjzBKllGoLzrukze9lv/uuu0Pw4Lu7txvOK432se9ynTalqThW0HOJrN/OwiV+mBc8/Bzb2IgGWRi83XfvPXF881i1040j66FPPUPQ7UHEvU4wJthDBsEYg07512YoVnmqI8G6kfUgKC95HKtdzqOBvzXekN1xx+3hG+mTJ07GieMnQAm/rCXfHhzl8JFJcIeMtdWA/jNnbosN6D1O30mt7ziMruHHJ7GDvazg7+XdWKRtO3S4H/v4BcHA6gTzOE7c4lnIqqtrRNntYD+ZWX1h8EhvZpKLKkfXo3bmOPkrpdSxA3zZd4TfAR0rz31sdEIM9cTjvB398hejYV8Zse2CHzhz220RWeJ5DoEz9lz3lxlvVvY5oA/wGfhEP1Zy+1131f3M9daWEn3bcsjvYoX114GvaQqyRJOZ9RIieOy7g02RjeMnToSXlQbOM+j69V//jfjIR34vVtjHznPw2MdHHmB3z3Mo8e2sBxrhCmtkD7lNoUOYINdVbt5n+PdrrOst1qSXV48/+lhcvbIVt8FPKU1MWa9zgtq19SNxkptqP75p8DwlNvMPzKyxF29zWXPhypV4mID+y197ONY2jsYcP1bghyUl62E+kI9rYg/fXuULQ5kZmS+GYgv1pUJERlSIqhtUw9Jc1MEO+NnzqBSnQDZAGX/cM9pIgzZOUvFlisvSEv8Qy/bMF9oyE7xfD2XC7XJpmuq0DwgWh2owQ8XWti2G3EeWEr4evoZD28YgJ5zkZwh1jDy8LR7DciJwv4exZyFcYwPz9tG6I5z6NQKJn7DwV3FGLrIW55UZzD2T8lC46yzCAxZc0xReZ3wpXve618U3f/M3c5N4FBquV0eg8eyz4FdxbLfd9pJqkC6e22+/vd5++lGTL3/5y6GT9qMDjz72WOg4dU6JV1hljtM4ET+WIB0Ga74a2jy+iQO/FmduOxMTgg75X8HQLmCYLmAXqyfABT+TOM3iP3648Dcwmgl8hzLBUE9g6Jubm5HwkQmTgDLwtsVFrVGuIse46Zmz8FSccgoMUDhAJ1XnlAesxTbBYcvU/IvBNmFggfxJqW3LcfYRLC9T8wXdZ2ZkpsU/ETIz7Ctk5h/p71ziXULwZC76WWe7/FNdx1qXiX2h52PHjoUHH3U+wX60ExfhAXYyxVlsEwy4cTlWPR0gsxZnq9wGZKasxT0gCzftA8YdsOjNSy/G59AKc5zSEGMsD5imU5yIh6YDgquIjL7r4bUJAyw4iKYUaoPNZh6ZWdeMeJ0nDh/LgnxJizxIc8saky5twjbzS7CfdYco6qK2zrGm9nN8j/O1j/izRBRsfIQH2x3/Ykj6BO3Wy6v4BHFYl6V2CJipDiZ4mtLwf4bBinqwn9DgO9Zw3s6lbdsmbZkZbkoMCsvSZmq/zAwD6JaxmeRLqTKTl8xkA10N9WzwtscGJW0lwIes5uhbyIiwv31c+6bS4UZqvfO4wbvu/YiYdNnPWxLHXiDAffhrX6s3yPqJrmnDX0orzG/7KuveuQ0AHedfmfU1tTztspkZYE/YOJVBYYD8TdhchY76ORvnPgHVLrZpm7amPcxZ45mJDXWxvrpWf1/EjRD26iWHb1DWj6yHflh52l9QBtqLOPZZE4J5cdvP8hU2MfnT7zz99NPx1a99lZuqC1wqPFuD+LNnz8YTTz4RTz71ZDz9zNNcPDxS4dHHHo3Hn3i81i/b/EuUV7euQlZWvxw8zmVgJ57LBMt+hlTZPf3UU/WvsVl3no37IrK1770Eb5sEbxe5qHBz9tLEm0pvq3vWp4HfpCe4RIDylpmxQpAqrzvsM+pR3iwbxKxyQaNsp6xDuoYfzbFd3tW3/Syrc+vUjTKC9GrHjhP/Kd5ervMWc425euZXN9vb18ODwR7Bq3OM+IrCJLvQgXrjOhdAHhAMQjc4aGmDHgz26Z+spWMEh+usA2kQVgi8j7onkB6h3n3mxInjXBatxDqBy63QcGe9uTxW96+u78MgRr6nBEG4+9jDfqbYkXz0tEv7Knun45XvBF/o+rPNeu3ftnX2RT+HfYR0wvy22Vc88jIB1yq8y+OUvWqKL5wzzxS5yo8426bEHBl4ytUndl3HLWMf+uG19SMceParXTSlVNkO+E3lqFzMT+HBuVqCqEnXV71mUoNT9htB1K38eBBx7Z669VTcdvq2OHZ0M0ppYg3aB3z3sWObNT9hbz3Ar+9D7wx/DJqw3TrbHGNeX2+97W3bcViZ4Yf6inM5ztv9HrkIAzz2yEO5F3hZgjZj3jQzIzPDQHuPtRdp7QIc3+DHXugbzJXRNBmlCXzfFB9zNrLNiKbEZHUtbj19Og6mM26Pr1Y/2GQbhbkzm5gHD3SfRB4G2+tcKHkxKY0r+Jc11kDfttE3TTQlq+xLlmgAP8o2IjN/N8ZYZ4U45+FHH4n/+Au/GHfefVdscyAxcG7B8/Szz+IDngnf9m4TQHsxePbceWKmLeyOwz4ybieT2EOPV3mj8Oxzz8fzrG1tVHt4+9vfHj/6oz8a3/iqV0WPLW0QSG8SC3kpZiyUML8CrwVatzlwXuBNxfWdvbi6dZ3+q3H85K2xzVurhI8ZseQMPWSjzY3VrhJ+StOg46GCtqisteFliqQq/9aZX0CSLGCMjAIdpsFT+2WG80RBdod11gsUb/xk0g+4UcEaL4yxaglB3Ui8bJq56J+ZN4aMGuFhqWxvH7CxHY3tnf1IiDKoGOjQdG3scDLbn3IyBA64VXDRNyw4dBlN29O/jRkbR2ExCQMT9wSo/lEPN4zneYWpYY5MNkEZpWkwsGmUpiFIPcO8q1FKCR3WBKUi0VreOHokWubROXkjddtLXhLf/h3fzoJb48by5I2TLWQyY4QB8wWCYReat5lHUXpp2njwpQ/Fffc/EC8lvY0g/BaM91ZuR+/nlcoZAvQjG0djwKO1XU8a4W30ALHOR1KdiX0e4fSmEd1z730hDhfJhYuX4mleaz3zzLP1D/YY0J9lI3Mz2eJUKF8Keo58WmSp43HjNnXBthjgLgaIaOpPZlajsb8OIaqRlJgRWIhnCYMExuJZ1r04HTDaF9cty4uREZlZQTozF/nMjJufzAVNLx57cx/bMvMGLvEJyz6Zucge/p+ZtW/mInUBaUPyLdyMLzNxVHM2pzX0M0SHgzhg4Sc24y0ziLDDJpSleJStc2dmKINkzkz+x1Asi9s+BtnOZd/C4rFNOVtnu3nTZfmAwNw6x5vWYH5/WvU1gx7bD9wAcJ5uXOrVjd7x5h1j3n5LvNbZp8fJi9f6zAXdtllnKm3mYaX+WBbEJ5jPzGon5u1bmoJossKyj23CWB1DRQX93ohOw/WuDMdDOWVmMLjKtTm00z1uF6S1lBJN09S2jjWamXXNml8joFglEHADNW9d8Div+E0FcWRmtIxXn/I5rxv1LGx3nj0CbDeByzjoZeDka3m/hlTwl3Dc1O13iUDOPhcI8Aw2latrUX4MZqz3o0Smrk99imNsP8Xtizqyv591vMS6Ps+GI44NAipp9ZbtdnzQOhsX5hIF2g28tq5uxQEbrzScP38OP/B4PP74Y3GJV8UXuSl97rlnuW3bDoM351AX2sBF6DUoNe8m9/jjj4cXA+blY5ugT1qlR362rl2N69vX2ASvcot7MQyCLzKHODxE6E+ucdOUmdWnHlk/Emd4Kyf+Z6HhMjfLftzgytUrVb6ZGT5r6Ev+lL/0mSp7xwu2q+sBm7Gt9iUgM5Df2NgA1xx/fDyOHTvK7eQJ5l4hsDmoh6YJa9WA+wl4K0x3fHMzrCsWmFzZi1u7N10hkMpc2HGl4VD2x48fr/a1wv4xYY9Q1rabv5vg4W7edm7wlirYCRpwrxKIGEAzZV0TmRnKQdmXUuLWW05W+kZ85NI+W/Yv3+aIYw5/mY7Zr77HuRyXmQTIa7FJ4DcnCHG9wwbLJGs/+dHG7e/nj48SeK+xFo4QVJsfkeEIjadOnYpTp26te1kNxOHJSxnpHll/BsqlKRXvyVtuqQHqMS8aGoIw9hLtUpndzlvUVQ6D6sVxmXIcrOmRA/9QaXItzaBVugq8a6sz9hPpWkf3ymBk3ZlPaBvId13LIbBFlxx2+6763h5dYvQ1YF0heDog4J2gr4iMTEYiyxb6BOdxPoPuEZ4L7Qf4T9fbNgGd86tDA1vzHT5ghG/1qY61BZjApo6h9yZ2t3eJD/bDj+9kFpvgbQjnGdgL5wRpLYGpqeWGfX+ZzuBdGruuZw3ux1HighPcbNtu3QDdc2Sambx12Y3MrHjFLU3BY5qZ5IJLxYNwrSWyHKCZAbVeXJnIAX5JYoK8Ll+6AJ1T1v91dNjFpQvnA4MMJmCtnIxLl69WmvzjLhn8yxJzxg9gdC9bxf7vuOee2NjcDPMG28pHXa1gMz089/Daoy/nRPNgGRkdkZkEtFscRGehf52i10cfe5zg9kQ8Rbyyde16TOG7Q4f76PL69k5c4U3NGBkz5HULHnwAABAASURBVJnoUtjF5xvrPM2Yq/i6tm3hZSXu4IDo3y7xErRFtrv4wMxEvkdD/Wmf2qmH8MtXroT4xaU+sjSsv0kU0sgSU+yxgDeYe4q+MjPKoXyV/YhdjsglSINnVO6ky58Xlxf1Se+s2bH+n/gqMFFIcGcu2wbsiUp6L/EfNi1GUdBGLCzmeaHvCE3jDVrGoGuFJR7bBMcK5af/xb+J//IHn4KQhukaGB+qwlX2ALKB1xojLXMckAIYHQXWASPfQxESPmCwmRlHMA77NCjK9Bo34G4Yths0qyjrTXsCDMETre3BXFkSOuYxQ/h+ZvoaG851bo8OOGn7If4PfOCHwtPbKrfwkMQmdxBXUaTOScX6uaRbb701fG3iPG4yvu7089YGwk9zy/Mkrzrd1PzlyI985CPxe7/30fhH/+//Lf7aX/3J+Ol//i/j//OP/nH83M/+23j8sSfjMovBj53863/9b+L7vu+98b73/UB89KMfi0996jPxiU98ilcxH40Pf/jD4Udc/ApBcXtz4ysbv3lCByNtqzhceXUz1Ajd1GwbUZR0CsogM1mcQ1g/ZyEoavOmmRn2s946ZZR5aDDgCZ7MRNlJbvGT+fX5zBfK4hDEs4Ql7sXoP/7/zBdwZGalVTz2NpWPJSzL0i1YL/+mL/QfoblU3uwjDepSedlP2iY4Fm3GMcvx09lBeNsyxTa0D9s91DkmM2Of2yA3jhntFOvrNdvst5hnhqxnkdXmdG+B7Q04gT7sM+kn0bddTLo+3JjcMDd4M7NBgGGgIbgBatcGA7fxCs1v0zGwu4NNULjrjjvj3rvvibtwTLb5VyJ969Idbi7KJ3ikSwfuupkSuMuzbQLN0DmvYD/L0p+ZdZ3YxzHWZyayTIKdKZtiV3VjvaC97RG8mnfM0hYtO684tVPncP7MrLIw2FL+6kW77Vm3jneMfQVxO16wLC/bbKrPPfcca+hyBZ3ueV6Xuj6sN/C7RBDthqv+nNN268QjfQbEHlqvcXDVjxhY2u56c/0aZArieJyAzl+Ydo271jOz6tPx8iXdzzzzTIjXDUu+DHjt78cX/EiB+KVdOU36jmBoNY5xo9ST1546/NoxDucGFM4pT6bLcdqNuhWHQfI2/ss+8uW80io95tWZMiyBvjikGbQ3pcHWVsKna5tKv/Mqb+XjLZUHEsv26dGFsl+WTa/gD68zr4HrmdNnQtuUV0Ect/kWbvN4OM7Px0u7PChzx9tHv+88zrGEm9vlU5lqE0ILrYH/HvDbU9ZbYU0FPkleXSN+5eMtBLheqIgnc2G7ysr5GuS6wd6xsX4Ema8RnOxUGxa37dqfc0qfY6z3ow3q8Sj6OX36FBt8qTBBV/Zzfn2vuOXd8QYorlv1Zx/tWXqcQ52bFyCP4SPyn9d15JpXjvIiSIN2bqp8MrP6DHF7a+28I/KwzfnFKUjDsq5JNR/MMbCOp7yx3Yjb73hJDebX19cJdFfgp6kgfc4XPOIjqfRN8RXWL+kwb19Q2wW8+A10glcIAzT5mHNhphzcd9c4OHZdG00p7KuJjzxgzXfw0kRAv/Rqh6bO22NvynJEt04gT+Yzs8rJdvstQVocm7lolz77O86+ppnJfC1B517Vu3Vd23FYmLP2joY2pL72iDWa0kZmqXNpA5kZPuJ1nPM6p7BP8Gcf53dObajD72oz1tnfsY7RlpVlZob14rNP5sKHtIzb57Bg3ynysz1LYqOzKKUJ8QuFOqHl9rrv2+i7JqYHe+hhyhul5+nHPtMUdH0sNnm74Uc4rhLgysV8Oo8m24hMbrXHSGR99OTJuPO++2Kdg2yhPEfu8uX3l692fYzo1o+VRNVVw9CEnsJ8s5r3I6/S3jP2CDjOc4lwkjcp+9hN0/VhgHwF3yredfY2L1EPiDvcRy9Dl19x+wwHdS9P77jrzlghjlFWe+wjP/dzPxu//Cu/HJ/69KfjFId633KIwwPPOS4qhCvgOCCQb9Fnx3wFWWVk+Me1pl5UEdTDUhhrjrF41MNA5RhDZIkY4U15z6D5AB2YL6WEMNIvM+sacl6KIEnwjYwDKC3qx8hkZmAkbh0Amg7rovYVH7m6z9omiH+ZZqbZCtZnZrRtW3FYnhMfD8TBtYPBKRnLtgmlZBdbV69zClvFgCdMNNTTnTcom8ePxbHNo7G2vgrSJsBdGWycgNPUALKu7+updxfhqyBfLSioLKUunk984hP1FuZrvKZ1g3UT/NVf/dUQ5hhKg5PV0bs5zTBiidKY/FYRN9N/+S//Zbz3ve8NX91+4AMfiJ//+Z8Pv3nkd3/nd+K/fOxjBLsfiX/8j/9xvP/974+f+ImfiA9+8IPxN/7G34i/+/f+bvz0v/gX8TP/5t/EL/7iL9av5ZMGb7SuXLlSjXGV07m/MHCaV1YTgvdbbz0d99//YFi+5ZZTcYZN6Q6CpdtvvyP8OiNfiayt6QTXYp1NYZMN6yinZI1PocuLCstMAr39mLLpzDFcYcRgdGyZGW6+OgMNFhFWRZsux0bkjbrgxn2Yj+EzLizJbGTm14GVtgvml5D59f2Wc9ycmhcyF/NqIMKLcYnTOmGZX46zLGQu5lvWL9PMRX3mC3PYX5kpuw5ntgTrbHOeAQNe4YbgKjq7xI3lRW4K/WyiNqMMdXxumB7qVrj18mNAAyd4cTJVbG4eqzcIR48eDYPcO++4o8pN/hyvU98mKHS+N77hjfGaV78m3v7Wt8W73vnOeNMb3xh+/+e3v/vd8Y2v+MZw7O3cbN7NTdrq2krUQx03bpvYwCIQP1LfthzjBspNzYOnNDmHjj4zw3JmOt0NHfesIW1BmpSXYIelHDKz0mxdlQkL2r6CfQTrBfvQu+K2vZYZb2p7KU00rDmd1g6vEp23R/aZWde9a8PNbcBuleHIXI71lvbhhx++ETRf5FbWsVMcYIc/MIgyoHS860H+latrOTNZC9MK4jqPHr/8la/EV772VdzpEH5U6ygbgTe/hc1qd3en8ruCPh3vPMooM+vG62HmxIkToZ+RJ+1mjRs6DzPOq9z1RTu8MbKPvkme7ub286UvfWncgQ2s12BmNZgO/zqE+huwtXCdsqGoL3lXhtLQlBLmBedWNvJpWZ8ifg8DHrbPc7ttvbT59sS5vuVbviX8RiTplMbMrD5IPUjvnXfeUfXSlCaOIQv5nUOP/ZumVNkpH0E/6beebBNQz/AxIzT3fVeDs8XYLgYuSPbZ5L2p1e+sr69VvC2b/xr+3M/IHj22Effdd288wFu/e++5N07zts9bUml3bcyxAUEdq7e+62ODDdlb3QkHUftJm302No7EXWzGJ285ERNoiRjjxPHNaKG9J5gbWZOveMU3hIfOdWgZodk+HW0Gp7fddib8TLAB+TLv+nLdbnC4VUamx44erd8CsoJPcO4dZCB/mRnq3/7Hjh2F12PIY5VbtmN1zR0Fh/5+j9fX29e3UfPIXjev+5m6bFgTmRkD9j7iZxvo1gakdZGuh6m/wzTAC13DfvKemeDJ8FFuU3QinlIWNmO9+ZLF7I05LFjvmDm6tuwBZ0B3mQtarBtZJV4qmI7MbbCs3SYy3t65HqKtbdBt3QAPTSnVnuRtpF48K1xYqLdA9tq6fcUjPzPW8QHB6fTwYyTSYx/HlkyCwBKlZDjGuuCR9h7flZmVp52dnepDXC+ZBXmtRGbS84Wf5lDOptImreIztZc4axvxhekE/LZlZsXlxyNmBKXuidRoQrDD/sgP4qjlm9ORoGogoLNvMoExx4BdC3PS5dwefpd56+laf7quq/O6DgsHym14lG4bpS8z66HViS2P6G51dYKNrsfB/m6ssU/s7+3EFd4q+X3hM3xbA85v+IZXhLRcwFdMCSC7piVm2EPObXRNz4XnLFBgnMFX3c36PMKess4hv9CvZ+3NeXt6dH2Dvi2xyS1MPyL7HWKx1VCGikNbnWFX+9ojNmDAnMi/tF34cY495h0iw6D7Gnw5Rl/52BNPxPkLF2PtyDr0r9cLVHU7YDcN46fYyj528sijj8Q6636OfPfA9cQTT9aPqS3lV+lgXvVnnfItpYmmtNFmg+8t4bNsNy+MKNC+1mdm9SHqocNXBG2uF9tKKZGZwX+HUGilHPbivzCfAQlfB7YEbZkZCxzBI/cR0ql+xZ/peJr4yVzkpStzmR/AO9AakZlA8IhnAZlJO9xAQPGzXFNOHefPno+r3OD6OcVdXiV4I/P000+Ff/HwOU41Tz/7dDz+5BPx8COPxJe/8tXw68+++KUvh78c+DACv4QhPfbE4/GHn/h4PMtNlhuOwbNfbm8g/A//4T+Mv/23/3b9QzOf/vSn46O/93sQltGzkM5wIrrzrrsgMuqC3djYqMYjww2K9atqHnroIRzpbfHq17w6XvrQg/HAAw/EvffeG35HpK8wzNvPYMoN1VQ83ji6SHSSTnCAQXiLY8DvZ7k//vFPxOc///nwD90Y2H+FAMDXzLY9+uhjvA5+Ahk8Xw8LBhHXcdJbV6+Ff4jAzVXYZUN38xN2uIF3MzQ46FhQ+CYW3D5TD9GwUFXsc8hHehp4U3ECHao8bNc5oBuUZO1CJovyQmmL2sX/mbnIvOj/zKz4XlT9R4qZeWhsL/SXniVocDfDi+uDZ1lH9saPdY4z1XiX+WV5WSe/ykFdKy+hRS6Z0MOyUY738grtjW94fXzHd3x7fP97/2xN/U7zb/iGl8frX/+6eOe73hEf+KH/Or7ru74z3vKWNwNvqfUGN69//evjFa94RXib/MpXvjJegYPr0YvzS6y/Pb22uh67BJ0GjMc3N8P0MsHgFsH9Dm9lnuMmdJWgTz0buMxxXscJIgY2vUzoBORLfCObnPk5Tlye5S9z0ceyepfXzMUi1Gm4BrQjx4lDMK9cbgZx2baETJwQQa747C/+jILecThuMNBiXfA4NnMxJ/6SwG1WA72N9SMEI0c5OK6zMU6izocDk043ZoaG6+jW+rp7tQYvOt3z3E57Q3vu7NlwPXlTra5uYy2rQ1+JPsgGoVN2bogK6VxBjraL/+jRjWp7WHU0rI0HHnygpm56BpENduD83ni4eYtLp37rradig41nOORRvAa/4pa2VYJuv7Ho5diH/kFfcQtvunxtb1/1uL6+Hi998ME4ffp0pUE9OF+HM3cdN6XUeoNp+RIG5Ckd0q7Odjig6S8TIjc3j3GQe0mFuwno9Wn33HMP5dvZqNarA9cX3ccNlYH+N2KTgvNrUy52tFNvoDc3N5HzCliDTVzfEehoIwxADWYNVuVlg1tgZds0JVrkJxzZWEdfR2p/5Ttlk712bSt22eAtTwhQC05pgw1Sm9FOM7Py2iDvzAwf5TRhQ/cga/0xDpPKwjGC7Rv46czEbvroWFNrBPC3cmMmDTPeOLVt4ZZyO9xLgrV8nqDi6tUrda5SCjTtIpsjdTxoou0a5DSD54N6SaO8JwSHzmX/ppRoSsPG23DjOcQBlzsdfLtmTP5AAAAQAElEQVRe56xJffsuvjgzkd9qxa2eJt0kVrhIWelX2F/G2GZ/u3btGrQtbs7lNxPp42TnrNspgYTpyEIxnSJD7WOkXT4GgqmR4LcgR+liKOobgQEYmWOx+YpXGBmXZIodsVk/my6eEfxNU1watAbpgobgKaVUXPZzWAVk6Jg5vJYixjEOeHNn3vaGuhrMM0eDLptG3Ak9c2Co+NXTCD0DPIgnM0OfZd7Ab8r+aNA9goPpjO8j+eccxb6OZR2MpIK6ycxoCACpQn9zaDqIioeLtFKait++GRGZ/k8aoae6UbadqvrTQHsppea1OdfcHL3YxwA5mEg+hbQXZVPBtpvTUVoB68zLYyD3QoW4pN+5tlnLpnUO+ptyxxVz+u4TVNrmVNqYwXZCX9O2MTC3tOmjkCRvBabh72+srky44DkRG0fWYpPDYYednjt3tspmhJcpNuaedIHb38eJqQZ1GmBgT3HuUpoabI+k9z/0snjZN74yjuP32slKrK0fiXUu/Pq25w0Yb4Cu74R8uB69YAhkrL1Kb8cajsSWMiPbNg5m82i6LvbgaQ7tfqzEb0G5cPlyPMEb/3MXzoN/PTbwzTRXfUqLa7HAs/ajnz3C2ndOY5lHH300vGzYxcdIezJQ6LsWEsYY4EmwrVDTot8KpYHUpOZFP9ie89m/b7swnXEJa51zSoO0WAYBP1+PYwQdJPD/C/XqSRDXEuhQcd/ARUUDbeLNzNqmHJf9rRdqmfU/sIakS9AG7CuYn6NPeQZl/SnDfMqi2I9L3BRuczuwtXU1rhBg+Bk0N5dz587V160iGKF+wPAcKcOrqyvRYECr3ABJrHX2sU5lzDEo2zTOBgbcHOzj7dc2hu0CkvB9Frdz7fEKdWAOb6Ic66ZpvRu5m/rVq1fjK1/5cnzpi1+Khx/+WjzyyMPhRza+/OUvxQUMxEOBzvw5DgbPEhxdpO65Z5+pr22uXr0CX5crXGPj2cdByYe0jSh2gkG6cM2bdihYNQld20ZTSjQYbE+9ZWHS9THp+9qGVkgz2qbUupJBWbOKKl/5H5GdcvHzoC4KZSENIzwL5oXMhZIjMgIwuAgeZUXCVJoSLphxljPtZ+4FEJ/wQs2fnFv2W6aZGZkL+ONG2W8JS5oyX+hvnfrTZnQognnHiM92wbKpYH/LthdlDSzSrA7rDAHRSV63nTx5Aiezym3yLQRJp9iU99nkWzbm3Wi7JtbWVmvdLhuueL0JW2GznrpZ4tzcuCfoOpnIdvWhDfRdF7at85bj/NlzbOTzKOw0c8a5aTTwJw1HCNAcIz8DDiQzo9oCduA86tSyzqCnzjmYKkact3ntwLYlr1Noks+r2HZm1uBX3I7JzKoH2zNfyFsWMhd2Is4lvsxFP8uCchXXon/B6Y04z6HCGs76GAGr881wwIl9N6UJ6UsG7XPDNWOz9ODYc0vZsIZ1KgaYtk9x1i11V/EXTSmhDK9zMJlycG9KCWXhGg6e49z8n7ntttAHGGh6s2zQOeCwDqb7scutjxva7XfcHnfdcxeH6pfE6dOn4n4O1Aas0u9tpWOOQrPrZ42Aeh19NNAgnd6y38Yc3mzeye3q7dwGnTpzGlu5tYKykCdplMfNzWMLW7rlZBxjYznGhpjQegDf0m5//Y9zuZEqT+t3OJS1bRduNtKljW1Ck6nQ4hMLDqBpSg14PfQ7pzbpuLZp8Q1t1XWdE50dIEv50X6VqXrx88SnOCB4M7x57Ci37mv4lyYK/Vewaem6m7cr4j8K7dplZkYpJXzato3MROdD1cWCtjbkw3Z12WSp+Ar9JtjrBsG7f6znxObx2ISnHj4b+jSlhLJhMLSXBSB3bV0dyPMUW5aG+hllbssH1kewhna4LTvAxyvvVfYMDxaWM5OAeCVKkwQVB6Be0Gn7hEDF9dgwR2admfax8lIoD+wt6lxeld2tyGnEv66yF8mHtOxu74avqQPKB27dXH8t/Bxgn5cvX6lvFvXFV7Bf9XMAjeOhT3VeganCdM7GmZlVZ5YX/cbFWqn10wVtyMl26ZL/UrLSPT+k11RumoI8zSCfnsOP8gvyhf4FfJkJ1WOFgK+ArsysujJvH1N7GRg3BZ0gq1pHP+kTxLmkh+pou6aCdcFjH0F8pSTdxxjxVYXO8kAX5gwggyqLMULPAkYOLdscmPbgfaxt3syWhLcQFrwrd3EO7LMMrr5nPmPlM4+DMtPkBjhvZjJf4s/XQl063g62tW1b24bD8SOyESybwgRdx5AfYcAOR2hetA9Vn+JJeumjlcUIjsyseM3PD/vbz5jEsXQP5/brM13LfuTNNxATbC5CG55V3JnJXtLHXbylemn1X/gz3tgM2NDjjz0WI/R0XRv6t5e85DYu8S7EWb8liPZERgO+uClNdG0fI7gG4H4uGl/12tfFrbx9n2LLk5W1sM9I/6aUwI1yOXlreKlU1wDrJxh3wJo0vvKm2vwucY/x1VUOmucvXYzHnnwirhAPXSdIRmBxjHXfdl30+Bdlc+TI4jJE39Qid+URPOe5aHnm2Wc5RF9nTWD77BOBDP0oy4Ct9+DY39unCnuiXplGjJCUTJPIsakwY38dkTWkhu1CKUmslRzyRuxqHtZlZh03gss1ZFqaJiJpFYL0EMLKoExfkhs/jqmAzGitPwM2tOTJjvI4gxdT+5p3Pvst0wF6bbPOMQtY8JaZkbkEpqAv/0cZhgMaZgiWTXh+gFEfVOc349XE9rVtyrPFwkC5GrwB8ta1q3H1ECRER6rhCfYRzHtL5+YnIZYdO2BMc8ATn0G9dX7u0j8HKvENm9AcRbmxyYjOT0fu4m0xvr7t6ivJCZtCy4a2zmtI+zlWWkwHxwN914fjmlLgMeFjXhUvPQvhjnEUQ5rieO03IQATOuZAVGxqLcbeVWiY2zFNUw4VPogm5iwK55UG6TYNDEo6phjRnJPYnIUlrV3XhRuRcmkwEjf9zKx47C/UwuF/ljMTY1vMZflPAodkLnCZF+xr+mLIXPTLzCoX25d9S5G/hbysz1z0ubk+c1GXmTfkaV9xyL9yeDFYb58lWBbsp/ymOATBvPX2S/9Dln3XRtMU9NDGgO2MLI4j6P0owdEuDuIih0T/EtdTTz2JrObR910YLPl67YDFvsbmfpxbwgE9OH6dW4aMpC+3Ymyu0qAdFvi5gAPJiPqNELeevCVOe4tA/TYB5AlwXOHNjXhabM9Ah6YqgyXvSI7RAXasgIXeoGcXLWxgT034GECYCs6dmXXDsq/8a/Pis01ZLFPrHFMOdWTe/pbNZ0p5RKZpRkaJ4H/IiMxEhk1Ng0e8OuSedeR84uixT2nw9t56+zSlxIi81ziA1FtabmtvY9MQfB1/betaXOI14zrtrk/lbbAmnmcPHbH4MxfynuLERuZ3fe/s7cZxDk9N24agA2uQ14kTJ2INHVnHMPTZ1818ff1IeDN91KCTgPDkyZPcAJ+gfRKbbBBuChu8Xt2CpoP9KYevfcbtxHyYVZ82x3ZKSfp3Yf6A4HaDm119yIRgxyDX9bnBbY10yL9yMdj2FnSXAHyPMZe4/clSwL3Hoe4gBnxAZokBn+MYwcBXGe5y4MvMKnv1UMgf3TgWU3xORoGu1TgGPwaKpnNsdMQ5JwazpPGAOQ2KRzYI55his1N8i/0mbIjqcelbpFsenNt6efFwI2iH+pw5dArq2zrHBE9mhvxmYjuAfGRm+IwQn5nhPIL95KUU28e6aZqfI2PBj4AM3PgM8KN8xaEctVfxHiOIn7Lm9w/2qi68Od+Hr5HrXl95r7BmR+QQkdDUACUykQp0lNKEszakrkPnO4Yv2OHyRjlpbyM26zwDMtNHD5RHxjr/lL3tAPnvc7FjQDWCbAads0O5LPpMeZW/eJvAtJFJJ3Ri4pyl8h08YyzxOgcV9cd+I/QLA7htq3jh0dROLbZ+QFkdWJYPx+E5YmSMecczLeWBwCMqHQ3jtIMRnjrWjmtQHpEQspyHj20BvwN9FjBnbKC/luqx+r45/NrX9pG+TSnVTsXZNCWQdgUG1FQJyHbDf/xQB6VDEGjNKr4lHnEKBXzWOc+AHgZosd7U+YZaN1pVx5sZ6JOZkZlV5+IIHmXUlMKKoY0hYx3L5LQ5RnxLoAqSR3AE/MBHRs2DkjQr3uCxP0mVWWbW1LrMrOPNC9JgKmj76sx1DTJUk2FQWpomgnlce+5LRzeOxOpKHx46bzl1Kvxu7E3W+RYXmX7ETFwDMr/7vnvi6ObReOqJJ+LZp56KOXbZJr7kYBYBt23bk0JPaeIO3pB923veEy99+SvCQHuyshqB8Z44cTJe9apXVXjXu96FTzweXd/HyMhKe0boa7e2tsKP9vo7a365xTZ75z7+eE6/FQ4LR/B7+uc5sZ48SqNr1Dxd8He7vN1/Lvykw9mzz9fLkQE7lUdEFgWjYKrITNbOXjSUB/wBREbh7VbTNSG0puyfXddywJ7GgJ/QuLFKaEan+IBluTRg5EccI/ISpGVA/9I5ki7rTAXbb4Zax1iUCpohkKboSaPSPLJO7T9ge67NzKx+PTPDOmF0vJ2kDSrNCplJMoJaADdFqzLJ0MKE9f8yn/vaAZWM09jZvRbb17fqSV/hDjCBHGM2nSO4gwoSMlTCBpAPCHs3DLRLKdVQVYwLy/Fd19WNxHYJ3Wdj1dluX78WGpztUuFpSbylaaO+loFI+1un4XrbMMMpu9isc44WRUFAXeQTNkkZ6rq2Cs5yR7vz9daJD0ZG6C4o33SgvM+rR8tzjG1EyAOOx/yMTUwYMBLTKRvdASdB8e3ucIIHdrj995sHTA0uDOpm0OgfrdjlBmcGDtt1/Iv5BmgrsDtWgz3AwbrpDcxLZf0xPy4VSo3lzKzKpljTm9ute3HZOmFZb/r/D9RbZjrk68Axzm/6dQ03FWwT7KfO1YugjizbZvfMjMwFWF5Cbad+gGfz4hFG9LTs02NDa9xSo7a6mSu3oH2KfOccYtRfT2D90EMvZY6Iz33us1VO9957TxhsTAhEvEFssYcRnYvbwxXT4ghKjMytjRmUfO2rX6vlKRtwjy1Our4exEx94yMdflZ5ZP4BXM6t7fY4NW0zI+uci/nayMyq89pG3nbl0sFTZoZPZtY+1XFHVNrts5Sh6YCNjNApZGbtn5kVv31LwclHRgCZplH5yMza13FCZoZzS4/jMpM3QRdj7/Avsk14ta4fWc43xZ6dX7+i3JOMMmibwu11Cy5uZdGDsjPozUyC2z0c8dP1697WuW1Wts7p/K79Oi/KPGDcjPUGyXF953rMCIaPbKzHDs7fPvbNEjEg68wF3W4GBqITXp/O2Azm+KcDNiZ1cHC4ntYO5xyQl3TJqwG7NGQp1V80bIquvTnzS9cO6zUz6yH4lls4XPH2xPnViWlmhjq2rEwuc9i6enWr+jbrtLERerqujxFd9diDOJWdMhDHNW6QAprm3OSZzvA5wTNFDtLhLa5yH7CrdQ6RXAvTkQAAEABJREFU2usEPJO+W9gp+Af8kWMX/Rb+pCDLBn2Ydl0bjg/0NCI3YYJv7MEBC/A+rTAHzz7+rEEOIzQ1pUShg5DQ5BzmhVF+sNeubaOlv+0z7MJU3RbGjswlP6bOtQduaRzBpQ538JcttFEMN/PMxHa62OCQI98d+Ht4LWzG4nOzd7z9R+gzlZYCMlPpTvKZCb9DxaWuVwnObXNMxQle16632ZkZyRi/MWgK/V3XR2aKuqbON0Mujs1MfE1bdT7HRuSNqiq7pinMaWgyxhTd2eZYwbGmyzqRO976zIykYoq96l+qjJHdFLsdq/zUzSwyswJdo0QuICPkm6YoJeGXdYfvc5z07CLfKXuU5QH7sZ82kJlMM0LvED49MlZn9psf8hqsoYGD4hw+7aOO65op8ukeP4Jj4BC5gJH+mJfooS6qjNqmg64CjUUUkZmhHOwnXlWYkYzJyCyRmVFKU9PRxqCJ1LyQmdREDYaW60aaxGe7OO2hPWSaG8G3SMF0iHcIH/ubWj8iZ9MBGR0gL/dm6RTfAXpY6i0zK47MROcz+NeSo/Jk33V8jIfCgoyMWfbZLwZwa3Nz/JgxREDsNjHCRd6qXyQonaIj18FdvGnzENqUhRzavovb77w9WtbHU088GU8+9njMdvaC1gj0wi0Bbdhq00bp+jh6/ER81/d8T7z3/e+Pe++7H75LvPENb2Df+3z84R9+PD70oQ/FpcuXKst933NhsY69dLW8B8/7XBa4vrq+D/3p3eyT3/TOd8QUe7gOjTAeHj7lU9/mgVjZXzl86+PnveVxZXUS1ovPgwNCCu2oyhPbxExD+WI9UVjXXd9FP+mj7dto9CXw21KnzFrKmVlp9L8RW6h4sEnzynPKmlU/mRkNfkjZ1z7I3T7Kf/RaP5A840nqj201w38Mhb2vnyczWcdTyB9qcL3DXiB+U4Z83U/m14+tjYdVI3Qwc8UzMv9IWfpqH2yh7O5eIbA+T4B7Nfb3thFGFwMMznHsBtglGsaDjZOTgySibRsUTF0ZK+FubgpcgSk4BbJMFdDIxAOKdOK2KeFiX8dY7bdUqP0cPyEwEhbzuHEMYdkx9heHgfc1Tmf2Ebf1bmYuFo3DxWlq/cWLFzk8XIe3fQ4M01CAfhRl2e4rEPPi9Gb9CpvoFYzKfoJtpuJ2gTbQv35klZu1E3HmzKnwVfZ9994bwksffGm87nWvDT8n/La3va2+xpE+wbFzZDCigL3DA4f0Cco1M6ssR2RlWVjm5+jD/BJsy0yTOqZm+G/Zbkqx/pj/PwJ2tp/ydb4lWF6C7fYTzC/BvvJhal/r7SO8OH9zeZBX2QDGsHfc4GdEToJyz6QDxjpHfkF9kh9xlrZ7S7BOYGL+9ttfEq97/evqgU8d+9nQI9x8alczNrgDnMyALN2QRwKIXYI62+bUZWa1j2AjaV3IlIM18OxTT9f1MMEZPPvM0/UXJIOnlFLnkW/BMtXV+SxT6zKz8mTeeucyL1gekYF5bcw1ZN0AbfJtX8Gy/WxbQuYCL8NxPG2Y2ueFdKzzZubhENNk3Rb6Nzdo3+YWsO/6Wr+8yZYOcUmX69K0gKfv+1hhfWZmXZOuy6NHjx46qrE69AbZLce6pizvcqsrD/qEgu/Q0UIcNI8xQ/YrKyvhc/7ChVhdIw+pBzjWOXLYQ2c69wOc9wGBjfRoN8s5ur4P6XJ8aZq6vkcKziUfzm9fNxlT51Xn0iOuzKzjrXPdC8rEdm1HPfjxOXmRD1P1bX/xqx+mq7yYdw7nFrd9MrMG5Jl5wzYcJ83aoPMoW2U8hT8/2+iB3nm7rg3nCu1dQLny03Vd1WHTFKdGlzPmHzDdeU1H1kgpCLGOoZ61sk/wa/1izHhjTKb9Kpob/43MswTpdD7pkL8GGS87OrRFnxNeU89Zm1N0ZqAt376qzgQ3MOfGajafRtM1oQ49GI3QePz4ZpWJeXGOzGsqHuXivA3zNVnCoKopJZpSwqDfcmbCx7zKaB87CR7HHrDWvbVmCtSdIa5hPpKOyGeMAg7xRmSYyqM0Z4KPQQfwIR7BNvssx2RmnW8pjxmyrYEJ4wbkDco6R/BUfuAJKdyYUzw0QctQ8ZSSYdDnpQ8DbSIZIzNraoVjKJIdI5inbUrsH+rT8Q1l5T9AS0LDSDrSj86VP+UoH67XVW4uzaunrmtxcfNKS4mMTEZD78C6Y7JK80j5ZrBtzpo1FZSR5TlBYVPAkgWddlHId9jpiNwlpZQmfDIKZC3mCp5RejndDwRJAx2dqzA2M2mNuHr5Cv53qEG382Uu6u3TlAJ/C2ixwyUUZJqZlZ/MhJakXxNMHCNzGADOsde2a/FjPTBBnvv0K7QjY3qKf4T3BvvTNixTXWVluo+9edg2v8tbU2OlzFL9z+Url0I/YuxhPHH+/Ln6Pex+f7wXcRVXaepcCa1+rfA999wd62tr8cwTT9Vge+/qtUA5EfRTtvscBMw3+DsIjjvvfzC+//0/ED/yIz/CgXUj9KFz9OK+J23mtwmc9VnbBI8DvASy0FaV4wH4lP0qc14kMNfP2u8Sb+teoP1KPM3+d/H8hbhy6TIXMnvV17s+sqBHmHfeW3iz6G15i6wuX7rIPnoAiX1867d9SzQE2aWhLz/qWF8gDOgBcqKfdMhhYB3PajpSP0c36si8X+PqWstM2seqJ/mTh6ZZyHCOvYpvgEfnMFRVixWoGwFI/bof6wTxuG5MnbPDZufIUdzWmRZ4vRkcJ4iwaUrIY9s1NS21b8YytZ9QfuiH3oeyPgD8UJw8uYFBXA7/rOcMQ1LBc25g8JPB0Apwi+HPcA574YawS7Ci8UjcASe7ne2d8GTjhmRdZmLkBUHOue3aDZWkQv2WCAmgGfsfw01ehyNzOsngyczqjNz4VOQuG7YLe8ZtkOULGLA3ytbLmGMnnJqO8YpGJ+5vs2vAwr0Y8ite/vJ4w+teE294PcHwm99IQPym+FPv+fb43u/90/Gn//R3xvvf/974C3/xz8Wf/ws/FD/24z8Sf/kv/1j8lb/ywfirf/Un4id/8q/FX//rPxl/5a9+MP7b//ZH4y/8hT8fH/jAB+IHf+D98QPA+9//vvieP/3d8e53vzu+6ZveHm8HXs9JU2VrCM2hUbRthxyQHbLaB6QZVqtikowyEcgiakfHC6mVgLUCWdwUo5CT5SUEZWGMjMwS+SKIeKHe+Z1vmaozYVmO/53Hscsu6qBp2miAUppI5tXGlzAncH0x3mVZPDeDNAhwH24MLuiBBdDhUJ2vAXePLF0Y3rD1XRc6tueffQ6HsBOlZIxsOB//wz+ov2Ng0LS+tu7QG/jatq0fMZngvPq2X+iFtxwt9Bv4XrjAIQ17lo6u6+MiZf+wwhz7mxBwerjzO539fLV26etv+85wFPJSSoGOBTRV/3CjMNhYbBtxKqNlqNrb3au0KDOK1aHZNgfXgCMxX+FQhtYJmeoyHRK1HXymtYL/bu5jvZCZdcMwL1/youPVURXku8tBcI7suq6t9IOS/iPYMvYNYuBf+h2zwevGzBfwuTYF9SXPPbJ1/TL4xmYwR4+Ot04cEY7HB6yuwffiVi947Gdg0KFb8/YVr2lmQY+TsC0zb7wlcu6pmwgy67sefNPIzJAWHXBmxoz581A3mc49hE627ztwakcXsJktxkV9tBNlVUoTqIyNZBaF8cq27ye8nbsWXjZoAx4ipG/9yHoMdNYmRtKiPZJ2yHREoPYVuTbdNAXd74V0e5CZE7SwasO3ZAEfTVJizBy5zwjG57ODGAhcR/CVEnSZRykZ/MBnicQrNBRGdGj/CTowOA1wzAgiR3C22KM8BziEATszZVg4VhD/nHpEdGMOaQ3w22Y6MIfzZGbMOQy5F7QNNp8R9qE61KGpuBy/t78Tk5WOOGLGmtul3xiZyfgZ8wx1fnGIT3qMspzDuQQG8DMAY6gbebJfKYU3LV04xwG3dzNktLcPfoK4KTKT3wn7Q488tJM5duB+pb7Mx/JBTiOQlAf6jMhrik01pVQam6KMg2BigsyRNn0H+gRyKfAhHZmL+gY5g6b+ZMlouyYaYGCM8za0T9kHhJFD/og8BwDmQpoG9DOCdwC/IN3Stgw2CvOo35F2wYmUh/kB2oWmZKWz4qOfcyq34HEtkIRl6+foWznJS4cvaJsSbWmjKU3FIV3CCI0jtCkj0zofuLXrOfMKwTPCZ4FGfgKJWAPqAZjHyO2vMGDXAhXMEdEiE6GUwrqcUW4jszBmjIa2pimklNFra75kSGvP2rIsOJdgXtt3TKbUQgI/mRnGHOvrR+IIl37SqwxoCml27HDIY8Cncs/MaLsu9oiNJHSLG+t91lNCQ0DrlHU7A6bTOf5jO84+fz6eefrZeO6Z5+KTn/xU5cU9Y+vK1Riwzwb5juh2hhxu4S3aAw8+yEXDajzyyCP1d8+ucEk429mNpjRRIvE70whoYOFEINem7eKee++POTHaxLd8zL3L28nZbMQf7sUeB4Btxl+7dj0O9NvTWa2foh/bxsh48smn4gtf+CKXrVv189YDOgwe16wH4in+RluboaM565umUE7KyLY562KL4PwEMdf0YC/uv/eeeO/3fV/85H/31+KxRx8ND8TSqnwPoGGX/VX5HbAep6xP8RyAY496+4zIein3Ukr1B9ZPkbNgXhpNpWsOvQMyFKRtAWPAWiCkr4PMDH6ApN6fEfzzaLAp5xWMHaXHCyTn6dC37YJ8m2ZmxZGJlaAHMQlmR/4bWMcDdJkXbCv33Xcmjm40ccuJVQwvo2/H2N+9htPfiymKmh+gnO292N7ajgOU6E3yAafpYbYf+7zyHRDAEmYYTyKoEQMNUhXjopXwyKgbrZPq6DKT8iQyM/bBN0WhLoglM3MCComU0Te96U01eH33u78t3vOe74j3vvfPEgT/eHzwg38J+Mvxwb9MCvwE5b/yEx+k/OPxVwmQf/jPfSDe977vi//q//T+eP/7/mx87/d8V3zPd39nfBfB9be96x3x1je/Pl72svviwQfv5mb6jnjooXvjjttPxy0nj8XaahddpyCnGBZUc9rw63r2CfZ3rl+Pnevb4UdDtq5ejWtbV+MKN+EG/N6iGqhcuXo5jm1usHBWQufuIswsKLWNpnRx9rmz0WSDmEZkfRCBguQ9MyMzQyPTmDITYxhYKAehkjGhRRsyztKEzxj0GSPQLyaXFSJLFNqXkFkiAaZhSB4CSdCfSmUtZGadp8H4Mu0X9cn8+nxhEdhHMC8k+DMzkjQiY4AgUMvaYV7DHilDbEQU+o70GdT1oWHK84xFTXOIs6bgmvQrYd++m8QKwc2AUxlxGDqdhvaRsmnXlJh0XUxxhgZ4m5vH4vy5s2F+yd8Ep1TzUarQCmndnLh9ySyh7V0nwL6Orr1ByNIEZEYpbfhdzMe4xfUz21tXt2IDR31i80Q09HFxHkz3Y21tNdTlAE+RETN0NcJrlMTZzmUpIodouybmOEeSLTMAABAASURBVK8Wmp3/YH9KF+YaIpqmDcc36GFg/JwN0FTZzHGYAUGZGa6PUkqMrLfMjED7i3HUsRFZttqx9qFDZGZMWbczZNZ1fWRprK70XL16Ja5d2+L148XwUNz1fbR9F9EUpsRW0Y282TaiXOd3fVtXoGOOThpozsyw7gDn2jRt5Vu5ml+kTUhnIHN1NyPYCHgqkTj87ej7Pha4CrSN4Gqg+YB8hMGoGdsP0LM0TDj4jMqbhsyMA5y3QYY0Spf8ZmaMGZHoQdjDX0VmGBRPuFU/oNy2DbRO49lnn4kL3LDvcpEgH01pYkBeLbytYD9T8GeWOk+AY4pc9qlraMfCK63iappS/9rsgA4jxihNRkOdvGdCTERIZ2ZGKaXyPEO/2gNKDeEA/zgHf4MovAQJfJH5DlyJjoWRzXrQlujTcJALysl8BiAjtlHkmemYhnkSuvfDz9TTHXTzMA3kl+i0LSUWa2vOntCzwe9Hx83UpG9jYHOUhrbOPVLfRAHpnLnn6H5kfGF8JpNFRIs8zFlXyMzYYBP6pqwTwf7aw8DcbdvGnHaGw/ac0QNAOs6iNGThVZmOpIX5EU6oB+uce45Nj/A9sDe19G+bMRreugbjLZvOmHeAh5bx5889z+H5Qoz4n8D2egKXJosTMW6ROsfNMGcdzuBV9gbyTSnRd20o64T3rm1qfkTfE9aN/XrSlvpSMmiMBpnIa2aGgZ7+SPt1/+vaLlaxZfE43nHO79CG/yyP6NP5nH+DA90qbxRWOEDQzNgVZK6eBvQCD9CkPTmmlOL0yHaMhcxH+vYxwnP1UeBtmoJOS9CVfkOMyCUzK82Z2IX44F8ZzEmrDtHdDPt0jRUGNvA3Y634ew2ZGa7PQiqNLXJvm2DeiIw5e+AYHXU99sUP9RlNiXrIHFgHflPMnMA16d3j95UrZMR8mIY+dETf9tdelX/DPKYdNGjHQt+1EdDdtS1YGBYR6/jodW5z29LE1StbzNvSZQSQW8koAnYKKTFiHy34RnAYpHb4itL1sQ+P13gjOFlZjRl9lGkpfUynY2xf34srV67F88+dj+cJuM+dvRiXLl3hxns3LnGDLP4R+9HuutLGHFybt56Mex96MI6RPnv+bHzy05+ORx5+OLYJzO3TBvLHnzoGocYB8un71Th69ETs7hwQj+xG0/Sxu3dAlwyWY+wSu026FfbDWcwO5tGzf+7Tvktst7O9C+9X49KFS9G1HTHPWkzwu9pi5sJHKLCB9dYg5AE9JzIotOmfEtsY8JkrKO7Be++OD/7Yj8brXvPKuPWW43F9aysunDuHPU7iGrfzc+ZOnG+RB3DwEwPjtY2WuTvkmSnNQ6yvr4e/MH/ffffFm9/y5vAvg7/+9a+vl5h/8S/+xfjO7/xO2m+P1dWV2OWCKrOEOLytn8M0aCKhWT814iuFoGw6YuMDa3OZDrQLoIjIMU4dfrvWDHt+2cteBo0DNjGG5QH+G+yglIJs57V+HDJiLGE658AT8Ddhf1jBJqTJ/sqzfPwPPxVf++qj8ZWvfA2hXwkXT9MkKZsaDmoEViYtwfh6TPo2Fgu7RykrceL4ceqPxGmIs/7oxpFa7y8CCH5H60sffCBe+Y2viFe98pUEsg/Vr+V79atfHQrOP2Rw+vSpegOps5jB3ICgFH7wuHAl8l3vele8+c1vDr+e7d577w1/U/fo0Y04ceIESlmrAu/7DiNrYptT5hwD9sP6fibKgOixRx+JJx5/LD7/+c/GF4CHv/aVePyxR2KLYPg8Bn3x4jkWwLW4fPkCm7w3WSMCnnMi3CGdIeRpjKMLsIT0bG5uMucqbwBOxp133hF3331XSNd9998b3/ANL4+Xvfwh+HtdfNM3f1Osra9xkNgPeUq0OdNpkF7iVUyv48DiRmAO34LKNFUWwWPe9iXYrlMcGDOG/xLaRnpGTe1XC4f/2V+wuGwzXcBijG3Cog6c4gasuxkyMzKzVtlX2sS9hEV5RGZDpaV2PPwv03F5Y/xhdYwYb1LI9P+o7ZmLvHM0BGnBM8EB9F0fvmKdYyeOm+FoNo8dQ097YV9t5zJyXeP16MaRI6FNeVvhojX1tdq1a9fChdKBSxmbr06DBTIFn7y4OJLFVFNoWfSdV9qubV0LPyK0HKsT+P7v/37ejrwl/J7kFZxwi0PfNUhvGjQE8fxInyIVf2ZWXEgfuofYJ1jMTGzQm/gmupbgNwtyXOjVfsICx8iYkTZkjOwGHLw8CCM2OjrJ4XzWCc5pKpgXWmi0r/bs/HNxMVa+1zeOhOnWtasxZTMFXZTSRGGMazIiWRPzBQ2MKaVUHYhXfMpGWYvfgDcz2Xymtf8+Dt66PW4wmlJihP4mm2jQc8kSblZNMZ2Ha0Zcmcm6vEbbnHln4fiBjcmx8uG8mVnxF1J17cYYPJbF0aALabdvAx89wYwQBV5wvKUp9fOMU3yH7efPn+fAsZhzSYdzLW3EVP5m0jEGDn+30us80ueYzDyUyzwQWW13/hn2GzwFPgV51lCaAt/6B/B1TceBcRKm3igWECT1oY6hdwTm0DrgNzIzxJOZNI8VlKXBhnMZqA/0bZsSAiyDbZR1+s5v5K0X7NMTnPj5addQR37KRcjAnEzBptbEMrWtaxvmd+4lLvMDczVVJ45josWYJqO5AaX6U+WauRgzYIe1LwKRFmojyC+A/+Ufm1P2I/ToE6pcGCetmxyCT548wS2lh92G/WE1lr+sZXDoRQhTMW9ffwl1jWCLCeqPb2HVXds0tawMCp2bkiGPbVPgqURD2bmV6x4HsRkHrDXWfde2MaCPDnkI0u4Y+bFse4YPOoIPc5kJ7jZWsMcJwfKk76LrhLbSWOpcQ/TUC8rSudcIFI/j+zYISpZpxxpyHu1fML8Of8rFNumpckN+wWPSotvFfF2dt4X2pimVT2lvmL+OQ74oM8wP2JK8b29fi2sEVO6zI/z0+OiBftqc+VLA07bVNsQpdARlK5OOgK/BP/cx6btYx1+rN/MN8/mmfId9fAvcI/gmyMbD7Sr9zIunwYZacCG+KFAlXYVC2zTYZxvNYZqZtbUppdZnUgZGmJdO/dCSZuuCx3UlDNiXuhNG+KMJEQwxw2f5zR/uwX57xzUu3gr4BwLJXS4jIxvW/QFxzQGWW2KHuj2CW2+PL126VH3hLnaTTUE2DYeGgX4jEHHLbWfidW98Q9xBTPHs88+FXzn8sY/+fjz2la9y0bkTmSUwsji4fi2efuYZ/A63yPc/GGfPnotSmrh48VJklmiwhRm+yTrzw8B6p91y23ZhukuQ6qTaRmddlpgzxjUwO/RR+xzyXfsGoS22Mce+3Xf9SIcyOUJ88xN/6cfjz3zPd4e6/aa3vy3Wsc0tLmw67HibC8k13lR2bY9NteF8vjHOzPBi6vjxE+Hvxdx2223Ehg/WGPGee+5lzW6ENOyyj547fy70xw899FD8mT/zZ+LlL39ZrDPviA7X2ee95NhlP7EcGYybVnCygl4yqXRiYKx6rI40MrPCCJ4BOwseadLO3v/+99+wF9vsI+9TDvPSRdf6Yz3DQ0jk53yCvBsLHCdGFsrzz+zG73z40/GzP/NL8frXvT2+5Vu+I97xjneSviPe+S1vj3e8883xqlc/FK9+9cvida9/Vbz5Ta+P1xAof+M3vjK+4eXfEK9+1atijcUs4gbj3tg4AoFNdF0bJYNg9ATtqwFP9QZ7lVOIDm/OYu1ZZDoYA2aJb1Gkr+znKHOC01HIV654CtwJ62xr25ZN93oNTg44TY0IzgVh6sYgc36E4BKnxi1ump/FGP2jOf4BHNOnnnqqKvjMmTMo7OVhAP+GN7wh3vnOd8bb3/5N4R/GeeUrXxUeBt761reGt+keCuxn3t/u9avJHnropQRXbwbHy8KTz8te9hDB9j31EODXi93GgjmGI7z//vujgS9pXMMAVZo0fo2TqgstMQR5apCdCjJvfc1jqGozE0GSyVyko1ql7I/4LC/TPym/bHfMss/NdX9SvX1tE8w75mawbgn2ETIzpF+eMhPdvwBx+CzHmGYu2g+bav+IxKm5IKLqfoKzFd8+Qam2EDzSceXQPnSYfjykQ2a2C465RmB9lbcOLtRznLB1dObdVNUDaKrjk14/O1/pwZdZnyldAR0GeNNQj9ruJgetKTewbrAG8dp0sojd8BwnTeLOdHxaxUJc8CLNzaGunasloDLQss6NxbRnwzKVJvuIwHQJ4hDkUdBmbu6buZjTOvE4zj7mMxdtykm81mdmlbFOZGNjgwDkGDwPNkdmsmns4dsJrHHCM8B1aF95lA51onNeZSN0DnEre/voZGxzTaqjtinRYvNNKaFzd3whL0inY8QhXQvo2Ex2oW8I9ahsrHeOJe/id77gUd/i2OamyVT8u7u7lR/7W56xiTif61PflcnGhF9Z4RbCAHpC0DRGVuf+/PNn47nnngt178aqQ58ig6Os7Um9uVip9iMepq+yUg7OZXkFXII0Csu5pT8zQ7rNN9iEtqCMZuDPTPzlaoVJnWc1JqR9NyFIWUDL5rhwBYl9RZXRzeWBzdUgtMCLm2lP/5vTEd/ZNCW6riGQa6MlcEEV4Y2zqaCP1m+1hz7MMeYhj37BmJY0o9B5YLMSgsfUOqFtW/D3Ia/KQvmYWha/uAzeBvx+sI4c0ygPxo0wlJnRZIm2QU/Ul5KR9Bvhz6DMPqUU+OiqLuYcmC0bBNjWNLa1+P2NuhetsgfN2X+kUV48FNrHzdu2Y7wGF6RvFZtWt+YLc8yhUWD6KNDkZVPwiCszqzzkzb7O7bgGmumCjsZqhzPsb9l/SpC+zGem3Wo/MxbVl5cGylD7sYe429IQbKxXmTqPNBXk0jDXHN6E2g+9OdZAaQ7tzr3AnZGZlZ4ROyBLOQKWKjhWWNhmiVIC+Wd04Juwb7cN44O6tr1BR4/fci75Wc7lGpTuET1aZ5t5U4aDF/+yvxt++4y6Fy5cOM/aO8e636m49UnylZmVX+fpupaxpdJc4Dszax6lRGlKhaQ+MmKAv5HJMrPKdoCWSIJK7Mf1vsRt2nVdZGYFy9LqJQTD649j5cN6A1h9tx/NmINrxrolia7rYyBjIOt+45sxbUzc7kH6E+MRP7PNTFFKG03bxc4OciBgbIl9HuCC8lvf/a1x8paT8fSzT8dv/fZvxs/8zL+Oj330I+EhJDHAT37i41wOXopnn3sm/CYRA/6esQfERfpK58tEvuDUJtWNX2s5sE6l0Xbrmqap/Fo/gNdUHmfYqXzaTz1mQi3gevje7/3e+sbvVcSCJ2+9perpM5/9bPzKr/xKPPrYY1E/HoJtKzTncLxrwbI+zj20x15cX+YNcEspVQZXuMFXdqrJPdFvrzqGv5Wmn/7pf17/2KF7+B1cchbscOBA1DQlBPFnZjhnRIZPpqkQkZnIW7t5oSxdhbm1U3k17vzN3/zN+vEdZeC8yiF4bs5bBzpsakDfc/zvrAb4yn+UB7TIAAAQAElEQVR6eDFhTLHLoao8cP9rOP2fplNPkHgvgfGpSsjIq+35sM8CuB4H023EP42R1zXbnGLnKEAHPsewPElpRA3K8iuqzhDASnhmVkU8zyY1c1IWv2mD8a9gDOsEnesE6AoY+uucMqWz2+Y06+YtHuvE6fdDvva1rwkDWgPgt7zlLfHggw/Ga1/zmnjrW98Sr3/967jx/kZuFV8R3/Zt3xb+Fb8zp09T98q4j1cQBlbSp8JUrMHyGvN7mjpyZIMFvIIjPgocA46Gi3tj42g1oCOcmqRxDg8dC9xxGq68Pfroo/HEE4/j4A+Q4Syu8dod1u1eleohws1ZpRj4N13DCXYe53Em1k05IS2dwMACEKz3NciI1G0TmfWmN4P9RpyIbTfDiIXeXDZv3XJsZlbaAvyZuay+kWbmYTs9DnGphyXMcdiCOJe4M18Ys0SUuajLzGXVH8ELetqS+kK6mC8iY/k4jzLSFsxnZrUV7a2wONSlC9Y+0hKHj4vZOvupe6vVxT33eBh6CQHMSsUjTvHYLn8F+zQvjMh2iu0e8LrZ37Jmat6YbMfHPvaxmk7Rnd/r/ihvTLzV8YDljZk25rzibkrBATSRmcyHe4RhnYDtwVOacthe6gEyM+m3qFv2GRkTh6BklhA8AzQW5hDkPzPrXDTdSG3LXMxtXnymSSdT6cnMSoe3f9q28tbulUkmbaXhFejzOPbLHHIPomNDqiRF1vzTTz8dOsQrHHyWQbV41I04nKdpmio3ddMU8twEuSHscmuhrKRf2nS+ynBgs1J317kVWefm7uzZs9zcnGUD3mWdXasBsBuXc5qqD2lwTS7nE6/8BU/D/PIl7QNrzTbBvge8kmW6uOPOu8JfTlrz8/xZyB+Lc+cv4AcPYh9bcLxysX8dC059yIAw5FO/Ic87OztVntKkj1vD1ziP/GVmZC5gii9tCFZ6guhVbmk63nKVRh8xRouMS9NEaZqwT9v15FvyXU0zS4QQie/R2Y/M2RLUTkibWD4N45WBc0ujdFg3w34bguu2baJUux8xM/HMFxsHr+XdNAyG1/DXI7YmBH7D/uYzE983ZdwYmclGM7uRV8aZCe5S6ZEGwbmlITPrPFPk6jymI3K0zT6C5cwMx/V9D29ddNBLVQT0BI88HbCpmwrqxTcepn3X0m1eYcnHhP2naQo+v697yPHjm9ygHWEfXItJ3yHLGXxM4esg3CjFKS+mU2QG+7EymfA2d4M+05r3LVpTStR5CfQNhFfQpWWD5ZFbUNMj2HFTkHcW6FfeY/hkpgnyQP7sM0OFeaV7wN+O2KufKe6wiUnXx4T5XSPuk6WUKl/59SKgRT7CQAAi3UuQfvPKVHv19zCWfaxbgoSYl6RCIAOhkTAtyR3712TS1QPLOvaqXUiH/cXv2u3RkzSZOp9gWcjMyAQbes7M6LoWXzypacEGLR/joONfpdYXWe7gWRxz1krwJODPCH+ZGdkUIP1wQJXfDHnNkZep0jWvbATXm7SWwphMfNk+qDJKacLHtgFHYKp5QWbUvI30N7GcmdUmG9bWPpcuBuzKVDyOjywxQ+f71a+M8NcFlMY2Pu9pLvuU1eXLl4kFhjA+yCixTpyhfRlc9iuTOH3mdLz1bW+Jb/nWd4Ufabh06UL8wn/8D/H3/t7fjf/H//3/FsZJ/+pf/cv6x/bOEHc1rGX171vIHvvIzGrL6sH1cZzb1dtvvz2kUR8szQU5CAPy0h7kTZgrQ0A6pUkduAavcXFl/9e85jXxN//m3wz/WOBjjz8ef/iJT4TxlTz4RwD3WI+X2QuUf2mayMzw0CEtp4nL9Ini2+ZCRDCG1Ifr4w2iBcvPP/88wfdOSMdXvvKVeJy5nnzyCfiaUzetdhjaZkadQ9qX4JiF/qI+meq8kKdzCBGZyRrfqzqWfvd219R73vOeerETPJmJ3+lD23bdyYOpulcWzj9qLNCh/HcJrLeJYU31H6bl7Nmt+PZv/x4C7JfEiRNnCCyPxdr6ERzPOukKMIkjG6uxstrRvhn+hqmn+BPHT8Sdt98Zb3vLW+MH3/8D8WM/+t/GD//Qn4vv/s7vind+8ztCRyNBwbPKrYA3f/fee0+cwXhOnz4V3vj6iu82Xhms43xGJKJgZEBQCdapZBm3n8bkpra5eQxaTtSbt89//nPxH//Dz1d4+qkn46Tfy8uC3eQE9BCvGtzwDNL9FpDXvva19fM+GpEGs85mOmcxlNLgMGcs0hEYoDhQQKFuijLntW7/YK8qF42EcHRj8WrDjf1v/a2/VdvcTDWg4DGo3ue1i2X5Lzg/jY6m6HDmMxxpTQ+dBxOCdqxgH3mXTlPBvLBsM9VJ2jai5JthUT+A6wWAaIZIwehUh/k4zEd9MjMKCy8zY/m4AIUR/SxT80t4cZ3lmyHzBVziXI5bpMH8tie0QuEovCCD4Fn0G2OFm0FtoWfzapqWcSUa0q7tORQdjYhkw1uF/qbiOnHiJAtoPzKz6sbxS7pOnjwZ6kXnI+hE4vDJlJYxskQU7MgAu0V362wqXddGS/48r7Lu5DStLT/37LPxSZzMFZzKpz71yWhwKup9QWsfJUu01DmuY8MY0VXbiqcNn30c0khGJ723t6B3RNZUVbszP+IEa0q9Kes50n+ZtQ+T2L2C+hMys5ZdU5kLGWg/mYt6827gOoYpgY43Xk1TqqyUkzZrH2mW3n3eJBhA6/ie4/D89NPP1N9I9483bLAxSoO/ve7rziu8QXBe3x65aShr18NXv/qV8HC6SxB66eJFNortSr/zlFIiMys4f0TWwP7xx5+oATyso7Nj9fBuIP0wb4RcwzrjL33pSzXwzswb7Z/85CfrjYS/WKTuN3kLIU/SNSVYUo7OKW/WyWdm8ur1Yoh7h9eqHrS9rTJ4lo7nud0+f+EidJ2ttPudtMHjbZLj9U+nTp0K7WubDUS6xO38DTagrTmvc9q/wQ6st2z9jIsL2I4ZG9wVXr1e4/WwfAeVDbYulNJGBfARD5BvKmSWSKBtu2gr3jbEHYeP+JWzYF7epSEwpuHwc4qmI+GKtgCqKNj/VNugT4/PGrHdptFGZmAdIzOrvWgbI4Q20oSt0ljnXugxWI9j7TdF7spAMC8tM/zfHF8ojOBP8DBtLKFlvoZ5pKVCip25oUk6XVc0R5aItmuin3QxWemjIegYCcS6roXOCMfOZ9Oatqxhg7hbuC10XZ84cSIyIqRlQoBCNgzq+sOAsYGvrutqsNSiBxgKeXBveeKJJ6oNO0aexDHKQym1j3Vz9OnaMZjY292vB8UBORX6iHehryaaUqDvBciUqmDetsI1LnEeefhrsbO7zR7Sxta1qzGgO+UgLiEzIQ/5kFp2nhF6EK0khmXtSzqlbaQ20zHBOGCIGPy9CQYMyG+KfxrQz8Cha2SukXq6R9MUaGpiKSPxCSNzNcjLetPMrDyZFzIzMhd18h71GZH9lNxY9b5OPDCZ9FGYw0BlzvzBvBBPMg8PiOpnYC4G3cBnXt7ksYLtWcJ1Mue/GXv9QGr1EubUHRAMt6wb2yyLJ0ZlonQi5OlmGNCdZecX54zydXxaliYOsOfr3EzvIrdAn/vgNhA3yLxGkLqFb7x65XKcP8elwfPP1cuVVd6k+bWmBsgrayuh7V5l/V+6fDHcf87cdjr+1J96T/z5H/5z8We/73t5o9XERfagA94EKPOvfPWrxGhHGNfEhH0SgRDAz7kY2I9gIWWT4eWANvg4gap6Rwz1d4dm+Bx5yczK5xxbFawr0C9MWBPy7LhjxFXa/RUPCfDqJwf0kaVpYo5QT9xyS3zzu95FfHYyZsh2Cv6ByZTxn3rPd8aP/Dc/GnfccSeXk0/WX8S8zsFDuRwgr10uXOLwmYF76Vec3zZ9uW8H7Kt/Nd7ycqvF39nfocpuxFbm6KTyDl/WQ1pIh+nXw1hteOJFx8palZN2+aEPfYhYeJ0xg8NfAOwiImP5jCKjoJyEzBfkKE1z5Gla5iyqH/7hv0Dge3u87W1vjze/+S3xhje8MV796tfEy1/2DXH//Q/ESx98KE6fOsOp6lTcyY3PmdO3xeax4zXQ9c+I+ieOX/7yl3Mj/hL63x933313Jf6eu+6K13IL3aCEKQ7bDej2218SBtqrvL7bJfJ3810K1A3NfGaGwpNIN2n/+uMUJy2eCU7UNoXx0Y9+NF72spfFj/3Yj8UP/uAP1s32t37rt2qA7FiVYrvBuYaugjzF+REQ8e6iWHEqINMl3jkGonACgda20oQOdpVT5iqHhlVoH3BCu9B///33VX5VzC74FHxmhsaRmZXXgrG7cCaMm+GwCpvAHoG7CytzoZjgyVIiMys47xKXqfyY0u3r2nEDVI3UkcTIfy/AiMEt283fDNYzFf2//idzMb+146ERZSY+o0SDHgVpy8xYPpnJ/Lks1gVrIfOFOsviezFkFpvqGNsGFsgSbi73fV/1qowCvDo5B05ZkHu8Gpvi0OxvnXoU3EBNrXNRGvCo25E55KM6bBaC/CgP68Q1IsemKdH2LXQNzHvAprlf80wdp3hVducdt3MDto6dd3VBbh47VgMsD4FTnIb45D4zoylNNMjODV7ezAullHqjMuCISmlin3Fd10d9kL10Mik/UATNZNxTo+KlU9ZcUE075WCuTGoBi8pDSAoDfC7zhfYRG3dNud7AEAVaBuegL83hGNvd0Fw3OkOd9SYBq2tH+/aPxxywLoWWQOQEBxjx6Hy32Xh0yOLXKYrj2NGj1ZHdeeedrIvTh3OOUftxyNDGMxNZtci1ZyPvq0x17tIuDte9evXGy8Nvi5OVJmlTv9Kl872dm5vg8eMpmcmhay9c05lZ5xVf5Q+5SLNzW9ZO9EN7HJL3uKlq0ceUzcJb7tIYvLah7Z09d46A+/k4unkM33km7sbnSYMyXMVHiDMzq26ke5+DijdXtjfQPCGQkPaWDV6bniN78U7YdCdslpb3mH+Kfc+xj8jCTxP8x08T0lKwmYG2zIyC/jIX82nj8ooJhY861CYHeIUgAql5aAPS2WCX6n/EVzAcPHkDmqaEH8ezXbBswD3g++xvnel4OFEDLiEzq//OXKTWFegLngE+7W/Z9bCErkPnkw69d9GCR/q0wR67agmMS0lsEjuXTtanc4O+1rVNwd/22E2BvSGkr+vaWmdw3ZP3d4ga+nXgavC/E/YRwW8lacAt/pZ5QRBNKcigsO6nFMfQNoSSzNNrl11kZq3voE9+lr5fmU4ITGAVn3FQcWQmttyFtqWN9N0EGgdsch8cw00wjxH5ZEQsYCSoPIhrW1dr6l8KvZMDvjrYZe9RlgVaZ9N5tW1HDdjDHmtJ2xnBMmOdC1TH6C9tUTcSLGhTwxjQMcYU+57dBNqPMECL9ATyLsgINsL8iA4ECuirr/Rrxx1r5QA/PIDY8gj+YL7gmWN7N0NmhjgnrAOyIbh++yrflraFLuXVNsE5hUylE4s+wWMZqNNRrD+UJKR0XAAAEABJREFUM0vNltJEkpcuaTI1DhBKKdX/qMegj/0K/ZdQEfDfyEBhQCaCvMxYmwO88hMXL10mcB1CX1gD7+2d2EUPc/pvXbse4vYttr5slzjhLDe1W1tbsXXlKnoZo8H29FUlM1xz2iurOb7wxc9z+L8Q+3s7sUXwfdedt8f/8D/+j/Hub/vW+PX//Gvx2c9+Jj7BBc+Ajtq+C+Ekwe5xDo/6saYpFfc5/NU+PkjfGTxz1nApDfofAGyAtzDaAU2RycyH/BbkI73yru36ZQD2OX/+PHSuxL/9d/8u/rd/+k/i3/37n4/Pfu7z8RyXEVc5THz2c5+jfRX7mMTW1rV44xvfRLy4ySXGI/GJj38iRoQ2YZ2It4F3cWdmWBas88ClPRw9egwah3pAFbcydOy9995L/6FCZtJnXvPS7HjpXII4B3ShztSd+UVb1rVzgK/1sgy26x/8eeRrXwvjWvvZ/4C9eccDFLrb4xJGWVZcyNE+4srMcO7gWc6XmVWe5bmzT8f6xkpMVntOYwc1aDh29DhCWkcwJ2PjyPE4evREHCXt25Voso2VySr1G7HLxN4uSaBX7n5w38/o/Oqv/irB+hvirW99a7zrne+Mb3/3twHvjre8+U3x+te9Lt76ljfHO775mzil/an4lm/5llBgMqNCNfhMhTZUA2nbNnxlsMkGb7ubdvD8wR/8QRjkazgG1CrEzc7F+jinNgNsaZMmb6jO8GplwqnlC1/4QnzoQ/82fuqn/hkGfIk5WhbabnV6CrKvN6Ya4IgDmdfAxoAMDVanOed0PcE5PMXtuUbniey1r31tDRwMRjSEDprdtF0099xzTx2n4lXCGqd1laBh7WH42ZTabn/rXZgqTpjjnGC1/li2vRb4rwQKrEDhj/m5ua95xy/B8hKsWw7PzJp9cduybOOL85mLMTe32Sczq9GZF5zHVIibHsu2CeYF+RasMxWUn7LR4G8MZ46GjfP8ufM1cCg4BWXvgc7Tu2WDLhesi8JFlCm9Gb7C1dbcXL3VFU8pGVe4bRhYPEm+BbfBT9e10ZLvAPFMcBDSIH3e0HqzvUNgqf5f+sCDHEwfqMGMeOtszCktgrxkJnbXhGX5EmfXdfWW1LJjBjbI4FEe2p6p8wnmbwbrMIWKM6GbYYsfGM5Mho84oSHkdc6GmukMEcpSPI53XunpJ100pYT9VlgL9nENinAC365D5asT7/q+/iLLHXfcwQ3GCbvEhCBR2z567GjcQUD9wAP3x3333Rv3EIgu30pNwGNAcuutp+IowXdmgb4x2L8rSI/fWCAeD8neEt+LUxVc484tTb4KvZM5pMm8bb7F0i9Y59q7g9uTrusJdPoopQkDCAORxSa7KFvXtl3tY9/bb78jXvXKV4XB+h3wtrq6RsB/S9wBLv+ke9d3cR8H7Ne+/nWxuXkMP3mMzeQqPAx1LStTx8qHDnmLDbVt2+pbA9l7QNCudC4des8s0bDZOE4/oC1dYQN+9pln2QTm0DwHt/5oAP9sUTejPBsIwOYxPZhVQN2RudT3GOIzOCzo07y2t0y1ObqyboIxwfwF/hd2br39BOmOw0cazWamSQV5lAfTm/ubd97MDFPHLmFZFneDvbZNibZr6vwNaywzY/kUaBcyF3wFAYVQGCd0XUvXMQaCnoODfXgeKj+2uf5GjIqhlT/HDYe3suZb5rKPwbZr3rqdne06fjLpw3ZpZIJwPXhQUW5LGBH4bbfdRr8W/E1MsGt5XMpC+7XOfl3XocNFsFDbh4gM19kQ6uVmsF16pK1pSpWL5SmXVdq1NLnZTwlqExwttgspdR/zs62R2pPzBU9BJsouIxOfkx0SLJHkm6aLGX5G+zfImmFPcy7eiEdujAFBlCK+JhpstCD3zIwCNKUBVwYxU5SmjciywEfFGEmbVSUKcp6jB+L7YCDvTMYb6YFvGWhfWVsN/fuMPU9Z6bMhospUTJkZPspymUqX+SUs24K+BdoyGQlkU5gzwD9WWuVZvzblkgBK4gJv16TP+S0Lc+gQn/nMxdzqxTrnM50jO9sH+PUNmAH1GBmJHPQvOwRl28RIpWmqr71+fTsMUJWdH5G4xNuxq7wJ9XcK/ASAcYZvdBrmm2B/t3Ch89IHHog93mCc4wb8zOlbYw7NXyG4PnbkSPiH8tznpNWLxIZ55GWLNx/6nCvgvs6N8WVun3t8tXTvcSk1qGAKizRjgP6F/mfUZpRSwke8pplJwNybrb5ugp0/++wz8Ycf/3hcIaj2EkK/+PkvfTHqX5skKL3K7f0e6Qw5rnB58JnPfDZ+93c/El6OKrvqF69uRUaJOXbXaoscGEs2ganEwf4Uvvdrm9/udQV/OEC3NLnP+lGaxx57NMzPWPulZJWxerWPYF4d2+5Y511C1CeZa6w+tMU/u4aM35577vk4zqXRpz71qUUv+B+QkTjtI46BdRJQ77ocsa6bIUuEvl2YzaccZA+iPPf8UzGMUwh2o5iHnw3q2WCnB/NoSh/DvMSXvvDV+MqXH+ZUNYsSTezz+svPaO9wavMVwk/91E/F7//+78dHPvKR+PSnP12/hsWPa7jZrPPK3dSAeEBQEibzbiYTNiz7vf3tb8dJ7FSHJRMKyMWWmSFzGlOmBpzhpqch+HkaDcv+puJznI7IwDt4DLD9aIfzPf3002Hg7evg2257SQh+f6RKbZo2rN/nVDMjEAkEGDwjwpVmlemcgsH15z//eU5mD8crXvENNVDwNn8F4/PU6IavYa8ScIwgP3F8E5pXwL8R0ulBYYphBPzIlwqWRyFzwWPdhJk/E0NAsyMgHUtAYWEd/9Fr8VPLZE1vBqrqj3WOvzm9OZ+ZN/rdXO8YaZtBs/JVluYF6+c4G2GG3Gb0mbIZLOrn4VhxvQBDnSMiI6s1BixgotiFfeLwGZHbHHwDuCvQruwF50gcSkFnXddHz+2QHwHa4/ZglQW9xelZGS8OVpPq2Bwj7R7UDvYweuZe58Ajncrfdhdqsli3CIqkOzLC+ZqmRGaGfaxvmdsNd4SmgE7bz3NbMMExZmb9nNptZ24LbyXsL0uZaVLh5rrMZCNZqXIqpdRA2/YRfUtbQzsWUMdZ55wDh4Bln5GtTFtxg4DISHDUzjf9VzJZw3NIHaJkiTk6EpdddHbOox3KXykZysjXtW7y0rSCHTfwnJl1fVa5wfsUh1/H0OYtTo/920/aepy6ct3h1k25O59lnX5mhp9TVCIT+vUdPoZ1ltDWEjA06HWgrMPraZ+AV18gbvPSq2znHHj9K2ugi9OnT4e0Ci0OU94McpblXTY77eiA9T3HrpRDyzwj8zSliQn+bs6GsOTJV6Hys6C74xBxEie+uN2UhtMc2r0xauA9eKTP8Yv+bdWnt5d+S5Ly2mNzU1aZGfaZMZe6m0FLFnRCeY6tqw/7KovNY5scYm6tMlcm8hKR4B7Dvo51MzdvKmCOBGV9SKM0KdsVLhc21jdincOCnxF2Q1+mTSk37DozGdvV+YJHfpxjj3WlPoRgfufJLJGAZcG55Msx0jlgH+YzkwuMPWR3AM3YIHZtm2C760iZC+atE2bY6BIs219wDiF4lmlisxRDXTi3+s/MKmflaT/xL/P2FcRnf/PqIJMxFFxPM/ShD3GsdJja1zkE5/Cg6CFR3vcO9escjtPmldOAfU2Q/xzdtti25RoIR0JvGxPahL6bHMq+i1Ka8HHOATk2TYGXITKzytH6jIwNAi0vC3psd0agskdgMme+kbYZdkU2up6LsbaP0nTRkApZWno0UUoXLXUdc9teCMAjmDvbiGwizXMDLh7UBg1x48nMaFg/8lSwIWUQPMpZ+mboz7XufproJ1Me6BDJf1ltWJzKSPBQbTpgwPK8zwWUeF1DOxx8lGfDWhOUpfMIUfEFtI2HOElFHId1Y0RmAs7PukGeA+3a1AwZmZbSxHUCYOkOngI/pVn0pxgJ/WMk2QVklij0ybQcdd45eJVFxUP9VNwIbgbMAW+2twh4k3Hyqo81RrnArfBjjzwazz3zTDSMa50L24OhsC+LJs6dfZ64azeaEvHZz3w6fvvDvxXX2ePqBc/pU9yiz+MKbzw69p8dAnv9tXwZsygj2A31k7mgt0DDzDngaIaepsBIXp7lzbGOUw/2NW3xqcZX4unxyQO+V7928eKFGlgP7EO+rd91HYB7ZC7zjmuwE9/UKt/nz56tcR7TRQdO91J1q51EaN9TWB6qTGfKkHVzwGGyoCPXmLQZR7rutBFp39g4El2vzQZ6yWiaBvGN4JmHj/1m8oggMpM+JTJLRGTtZ+oY+TNtWafOU5CTsBwb9cmwTlAuQmZGwP8SLDZNYW010KKtZFhXrl2/GsJkpePU0oXC9HT34IMPhd/7+Ou/9hvx+GNPxSOPPB5f/MKXWOxTkLTVOE+fOhX33H1PPHj/A/ED73t/+A0kb3rjG+vX/hmw6IwUsMxKvBtAi4AlsMCIQlOp3jxZ1gAbBGVewdo3eAxcLYtnm0Xx2GOPhwG1ys7M+t3GCuqrX/1q/QUp8xqEt2H2cb6NjY36SiAzucm+WMf7kZSlIDVM+0qvNCzntn1ZL33ivINbLjd3b9rkU94ee+yx+IOP/ZeYo1Q3twNOc9JrH8csHbDyhaVwzPO8PqrzsMCsc27nk//MrIYg7dJjnWPMW2fe/stx5oXMrMaQuRhvnf1NxbGE4LGO5MY84nR+dWIqWGefzKx44/DJTMoaU4Mh6ZgwNYw5eEYc5pzFeMANkwGb+YEAcaR9AfZdQGaCp4SPdBoQBc4J6qFrsJpUVxDYZ1+h2jUtOmdQclN4JCZsWsrbg46yP3f2XPgVRMrr1K23hrbn4nYOEIY6sk16lIn1wphRz6fWZ1JgHnVmX+XS9x01Y7Uhv4lmhNY5TsHbCL9XXRvRVn29lZl1PYnL+dW1eJxH+4xI1tF1eJpEZrLeLoXPiPy8TZvW7xRO5ANExIgMlaUyXepmwMmPCEF8g06O/PwwtV7ITHCUanPOL1g/5TbJdB89uWYcJ17ptF45ykvwKIOlnEwhOErThHkhMwkMb6m3wDrCTDQILepEmYgPNCG9ztXh0ATpdg7nus5m5Drxti6z4KhaAsF59TmOt584hOVNtutamm03Fb/t4hXMqzdpMHVu+wiOkecBeZemCTe3AZpNK1DnRomK8ZHXw41smzcXkRm2u2FN0X1pGqZJaJ1xqF5lY9wPbfPYsU0OXKsV5Em5CnsEr+JyA5oxfs6GIi0tMjE/4zXu2tp6tdmByVt8pu0zfMtS1uYHdG/qXI4z3dnerTc0Bm9t0wXshDqwTTzaoePEN+UmPEI9Bc8iFc/AnLYPN+F3/EB90N8+i/IA/rEezpb9lbH2taTT1HImMgOW/UylXch07rHKb2BOdSKeZWofy6aOi5sey9a7Z2Uu8Czrljbr/OJd1otLFNY1BAKoP2StlKauxRk6CexvoDIzWMNtlCaj7dtI0pFbpl0OkUzHnCwAABAASURBVP7egXbboH9xZ2YU9jVlbvmAIMEgwrIyC2SXWSIPQRk6V23D8WQyB7oWh7xTrPLNlK8hOtq80RzwrcHTNC0ym8c2B0lxldIG4osBXHNu3Dww7tAmDd64XmPvvM7l2PbOXuzs7Mfe/qzClJvEPQL1fcqz6cjBPMEhnQ3zR3R9z2xBfoyu6yOhPyIjSaVfecpvZlYfI+3y0EJvRqmXIUfWN/C5qzEh+F9dWYsGWrXPATpN1UFAd2bWeTKTm8BZzOB1hj8bYEw5KusI5dRFZgIlSmlIyZM26CLZT0EVO+hI3pf0SeMCDzyCz3ENMryOXEwzS0RkSIfpMNAP+hwnTwNjap56y+YF8a+sri4+PsJaDvCMQGQTB5QPsKdd1rw4d/Afly5djsysl0D+sZdLXNTMiRdG13fXxuhlFbfYe9evRQcv9/NW/Ktf/lL8x5//D+FX/X30934vvDj0ow1vfdvb4ru++7tj8/iJ8PPRHu7vv//+KsMBOoNHHQ2HtE+ZY173kXlY5x4gmKdr/cnMSp+8KU95bXnrEDFG25SYgWN7e7vuXWtra9RGXOWCqtA2RsYMnvVxAR7n0w7UoX9fZIfDgJMos8yMPYJz5/BiZY6el+CYwlqyzfkOkM8uY6XJev3YjP3Lj+PYbj4zq/3ZvuRn6QMyFzxF5EI2GJO0Bs8SpynFcE7HZy76ZqbVddyyT2ZGZkbwg4mHPsE08Q+lLSFYFmqdAcFnP/s5+icbwkrIwNrqekX6ta99LTQMhWmw6OQGlCvccrmZOmlhsg2C2KeeeipiDIKedV6jboV4hSmbxmc/+9nw1vvv/J2/Ez/7sz9XA2PHeLozYPUrZ44ePVY31MRAV7iZdEEji2oMKsOgdIbBPsPrVINix3hrpQJ8pWzeoFZ8flxAuu+77776LQkqT4Hvc1I+xysYSA7hGq9YrrO5ZyYOpAsVZF/BvMqeYVQG0xqC4w/AMUXp6xjY5UuX4hoG9jhBtjf5fsTFX4xrmyaObx4Pb6VaNk9vz6UzM5n3BeU9icw0xMyMKQ7FeePwcd4q3+LiR7QIQ/kLh10qvcu8aWaaVN059o8DO1hvKtycz8yKU96XEIdPZlbal/UaowBZhz2C9gLYL3gwBg0CGPGiCxihjSZ+xpsHUr7xc1hv+4hDcIE7Z2aG85kfwKd8qj7QhXLLzIjIuvivX9vGufdxy8lb0MHx8BeW1nCE2vEcfdpfXNpYZsHGxgrOOeCQbDevs85EXxHRsmk4t3oUjh8/XutqEN93LPBZ+Ebj05/6ZOiEtEHXUtOUuqacV5wrrB3QRX+4ebXYh/20cVkXd0HnI3JrD+d0nHSZOtb2BhsTMrPKxXzw2Ecgi9FEZGb4ZC7SqhUnslKwHtDGXY9LOvp+UvlzLvE5/xKskzbpdl1ZNi866dBXeDi1bilL+yzHW29Z6JGDY5xXR2p/8YjXNSxkZvVDOmdxqHvfaJkXlyAO53SsMraPdAvmBWUrfsH6zIws6Hccw3ZxmDpPKU21iTn2IL6jR49GQS/OZbu4nEvokZV9enhR973lyWrsEtCUbGLOjePApicv2qx4mqZFvh3rYWSegQ1nv9rN7mFgJH7HONecjSsCWjMrDcEj/apRyCxRoNe6A4K7HXBcJ3jYZlNfpLuxh9/ap22PW/0D1oD+Zsb6cgzoKh0z/Kv+2nkjMnyk01SZzRgnLc65hAH5iCMzIzPtWvlZ9rciM6PBXrUZ9WpakOWcsct+MzbZzEW/BtlklojIaMiX0kRSdh7nE8xnMh+QTYnMvAEF3EIm41lDzuNblwN8hf7W8ba3rD0PygluIUiFhjE9uuz6PnrfqJA20O84ZWBaCDzauu7ngWoZ1kRpAOojs9Y57y6BhLyJs+26SGizvtLDWyEDj12CMANhdSN+eROCZ8TXCSgoRuSVmSEtmRni9YZ8ht4iCz9N8F9YPkDXUwLoHWxQ2OYAZioYaF+7vsPhcQHXt/did/eAgH0/zAv2t19mEynuzPDRHi0HznEfm7J8wB4vTKFjhq0uwTptTtjD7uRTsDxfCC1W19YJ5CcxhvwM9eMd5gcMbIa9mU/WaGaGOmsa101b8wM4lIX1mSV8DtCx9r+HTEGBLGYcNA9iDl2ZGZkZ1keYL+z7Pe37gZgjD3FM4cd5xG/fBYwxIH/pnmOrS5D/GXzvw59jjEvke4gMyKvgmBnzT+Fnat9K4w4XQVtx9vnn4vOf+2xcJC75Em/KP/obvxEf+72PxO9++MPxkd/57fitX//1+Id//+/H5z7z2YD0GqP58ZDrxC3iKtjbWW7GtauHHnpZPPPsc/HLv/Irle8xIgaIGKD7BsDojTz1Lbb+ggyTEREjDNvHVP4yE/nNYzafYic70TQlCjpxD3SdeKGq//Ojgo7Zw+b3sI0Z/IpwH34PODzYZlkd7dM+R47OY1nfb7t1poJtlk0tGzO6r7qP+8kC3wp0fRdt1yKbrCA/1i39jPNlLtoiMhZPRmaJzKR4M1DkJzMP2+JGGjzSQMJPVrAsULjxY1mwIjNvyLIc7I/x6CNPxtGjJ+Jzn/ti/LOf+v/Gz//7fx9+j2CLEo+f3IzpbI/g+XKcv3Aurl27itBnceTIurjiAGdhoKugGhyNm6wT+TGNa9euxS/94i/FL//Sr4QBeotjM/j+zd/8rfjxH/9L8Qu/8Ivx5BNPxd133RN33Xk3CnQBNTXd5uRdEIZGr2DPnTt/w2hU6j6K2uIVinMqcOf0c0/nOB16262CDLxVzBve8IZQSe9975+tX3j+rne9M9761rfET/zET0D/fl1oWwTMO2xMmVmNWUVpMPJ15cqV0LCfJjD24yjPPP1MXL1ytcLFCxfjY7//MW4B5vVw8cTjT8TP/Ot/HR/6uZ9jAX0+AkN/9StfFQbq4tf4NJzAUC/w6kW6MxOZzgPfVWXqf/bJzDCVF8dpkKbWOW4J9s9U+eYWYNvN/ay1TjAvZC7GLOtMl2C7IA5BGm4G6RBu7p+ZX2eYjrfd9Gb44+oCr8BFEd1GjHMgjYprzql1ziFkICjoujYKizx8kJ+fgfKWR3sYXLQ4s5JNHOPQ5uHmArp5lFdz99x9L7d8s7hw4QJ2vBXSrXMQTSYyZu74/3H2p9GWJdlBJri32Tn3vsndn7uHx5wxZGRk5FSpIZk0NtWSkEBAgUSBBAW1oKrWoqpofiBouujVq1uwuuhSIaDpZiiaEmJKUUhIIqElJCQ0JVIqJXKWco4pY/CI8Hl40733nP4+u+94vAhFJl11/O1ndsy2bduTbdvHzn3XI/kprS9gpjKPwcSExIVr4PdhTp+4wgOW/vyrH/wVfGXOw+VWmIjpdyb1n3/yc+GJqx9x0G8MULN+RvLfRykF+TgZIMBZF9QvsS0yk0C2H9rZ9syMEmsILvUGl1Fsh84dHOq11pBHaYHafjKT0dnmWzcgGROJp69ZllpiNps1/1uhwyWbs6VzWToXhBvfziEd57BvKjOTDatvYGC2naao0B4I7BNugU/7nc9TlCzrcc6lDfu+Z0wHL0Nbk+LZ55yWHTqTlvHANZmZoT28t3St1lrbWOcSNzMdfgcmGtJb4ld2j/Dow7EPQ9dZ6/qSeCbu2lRa8iaPI/rLzKYzk27nlo76dNMbWO9HJDkbHBYcsNlnlna6bblHAmwifsTGY/xSF8Y3SDYbSVv+hYg138owsCHal5mRmeHlvaVgfQLxl2zmE+1VGxt4dMQS+y7Y/JZARIZyNdePCOdYj1nEigcDVAJPAYwhTfuW0HWezNLsVGsX8iodSDRc6Vi3TZ2J73jBvswM+4TMjH4+Cxw6IjIyS/A7MjO81EvSJq72kF7HHmKbtKQprHHXkjifYP8AgQF7CFQjSw1PTwulbUsSKvW/Im7Y7zhpCY6Vtn0N0KN2OyCJUBfrvtU6MWxTJ8MSHaAzarG+DfkNbqRxSDImqMdELvv6frbGyUTPQ7NTpoMZdVwG14hB2kkkpdHRE/zGB3zJ64gAA3Xnkf4SmZS3YCPLWvuoQjdjvllU6vKQWcP+wr2QpYvMDj4KsyJPZCS8Zib3EUt8p7LGvDnijYgydKzbUitjokGAK09L/G0ffQk+UPjgZ3nA3r0gzsAu+pIuczHmDj4nl0t8LZgXsSCaobyC8xbiiKDMEQmNANg3ILhC7iW0be+IF+pkCc8reMl0rjVuZkZmhjjX2MtLqRGREYB0NWkDGPAeN0I2+6NdWkpofcfzqser0PLzyUv4OGJOS9fcAnkO0Zdx74j1v0eucZP85fnnvhDPPvVk/MSP/1ic3z0Tb33szXHP+fPxyJveFPfdfXc8+vDD4ScHjG0DTEjnOuNu8KB07eatOISmOt3lRPs5DiE//JGPxC6HfKCypsdYwsMKGOBRmOoT3woz1dWTII5gvWJXY1VB50fwvcFBkXT8rPnu7m7492kPP/RQmAP69zH6pHue+Y50pT/Rcpz3gvSknZn4/arFcdsGGJ/giDhq3TKwyw3kNv+6fPlyeM3Yt9SLfA7IZ6yzVGZL581c20xeGjDwpF25jcTPXoWMzFfB/tfC2t8i1jjBlZkh73F8tXnwG2+nepnPtuLDH/pYbG+dJsF+X1y5fKUlJK+88nJcu3Yl7r77rnjrE4/H2XNn4sLd52NrZzMWPNnc4LXGHKVL6AZJqsL6asAPkP/cz/1cew3+gQ/8cnz4wx9pivy2b/v28L/P/MZv/Kb4Q3/oO+KP/bH/PPyDxr/6V/9a/DRPcRrT1/k3Sc6l1REgVjirzHoyJF2dU+XOZnNOf/baX/37eswNzyD8xBNPsKkt2udkDYi2aYiPfvSj7UTsJ3/yJ5nzl3mg+Hj7LuSPffyjbYFqcOfROM4tL5YjxrvGxiuNm8ioky0xvp9LLyjXpPoDv/RL6OxyXLjrQjz+lreEX/uHCcLPX73/F34h3vveH4gXecrcPb0bmYlBKiecG618hcRPA6lD58vMGAykzGtbcE086TTWBZrDcmoTV7D99ZAJN8Dr26f7zGxV6QkTTevSVDeZ2XjPfG3pwMy0aCC+0G6Of3n/peAYLdSnpDLzeK5oZXDVUgiINbZ5uMtif5DUdUDfYHG44EFnaH52jpNm/cQ3LCa/BgDtaAAwqBoE1HlLkAjAAws7k8WOzm0/JJjoN+J6fxZ68u+9pR930rdqlpZc6yviONcGScPe3u3m+377zdd//deHX8vkQ94RdEfmiuNLWtJUv3skYPP5RiwJxiZi+pv0J3z5EDKz+esAr45HE3d0lJlBZ9NDZjZ91lLizkWbASZAa+PpkIbzDfDlg4dyzwheGaX5V3ANzKXuqIa8yodtQinJg8ZGa3fdSk88fUhamYnd2LQJOuJPbZUN0M13oF2etIV8TOMXJEAJD5Yz1voRa079OL+gzuXXeRxr/PEhyDnsW2JX+ZxwxVOGATkrceWABJip28PXEXZR35mJ/pdNfz6oiS+dgRjk+OCaoZvRQwC/AAAQAElEQVQDEgfp2i/Pwh6bplBKDcGYpG0zUTbjlGuGHIHynXdAp9K0feI3uByrjhzLLTZQO2samRmZa/uPxIhw289gvnXbml5ERb7K5ihkJutjFqXWQHQ25aNwUz4g4VugoxFmSil36MpXZoZjbfc+uMSjaHi2Z67ntN++kzDhSUNZjJnWxZ36pGHbjPVi7PZeGgOv6ZckBeod1nRn4vkSu6zC8cpguxuq+MIadwR3bDj26VfSGRjgfSQylhoFiEhsPLY/tvJ0d8mak2ZmiQQK+ijg2bagz9NJaRXaE4jMKLWG5Qr6ziUs8RNxBfFtiywkiGMstTcETZCTsQX/X3G/QNZDDqoEbXKIn8uz86i72WwWzlsZY5s0V8wjjrDgQbEe2zu41MfaLzKmcY69A8wr3W7Wh1B5aCm1i0ryXUi0LYViG/dZaouplfmVd00/WNPIH4F4GeYA/WwWpdKWiVdGiCvIr+UYGepqAtQWExyRFC/Qg30TnvfW57xNWLW+ofmBa26J39rGJDGgV98uH5G4HwJH6G+JzTJLHDMSpdTIzPCSf2NqZt5pi0gOwW5EUC6hLU11tES3pZbmV20c9orXXNnuCj5hv6VjBwTzDwS1bzSaqzgini3h65BYcwiPgrzK897tW+QHz8evfvCXY//2TfzyAP9cxgYPL7fIOfZv77WP5PnQ3+RHZr868Cp50i0eSJ5+5lnysnvJ2S7H+//dLzJlia7XHl3TzwC+/GkLwbrQ6hGsrWUDaavXk+BY2+esU+Ocddtm2Nv/o2SJvoz7mdkOIn3Db+zy0wdHyCquMjofU2GL0iAzkXEVB/CfmU3Hztv3s1ZX1cIKXy/Yz/YOX+3wX+N+rbXheX+D5HuJbgt2aO1MJK0VclN9zc9I3BwhPLYPh7oa192ZGZnZbjLzDo+Za97aGMcdQ2Y2fDDv4MbxNeEquzDdl+3NnfjIhz4SL198Od7x9reHp75/9I/+Z/F1X/c18dVf89tia3sjzuyeijc9/KZwUT38yCPh18dUhD7kdUCw2e4d7MdTzzwdP0Ei6/8K9Lt/z+8JP7bhZ6A1To/TvOcr3xM726dIRM/wSv9CfOVXvCd+xzd9c/tM44/+6I/i7NfDq0OhKs66yssoYXLz/vf/u3BTHXDk28fO58ni3/t7fy9+9md/LvySdBP7D33ow/HP//kPt68aPHPmTLT/8fFrvza+Bvid3/q74rd99VfFV33NV8d//A3/+/jGb/qmOA2O4EY9w4FUjJupf9EbXAMG87RLx7FN/tA3p2ZH4cdUPFF9+9veFvfde2/UUgkIi7DNr0CcEcBeeenl8CMlJuCO1/EGZCjg6kDONzCHYL05CcFlqsNC+6k4VymlGdbSfseIb+n9BG3AG/yyX1zHTDChTX32WxemPsvp3rlP8mKfYP+XAnG+GGRmlHrsvBlc49qRqU/zZWbMjxf8bZLZZg8Wc2VTcDM/JHnws/yZeWcRmvx48uzD0vQHufqQsjNJ8712+sFx5IBNMhO7HnJaOY/JzhW9Z2ZYOs7xPsH7NK8tC33+76MvPPdc7HIi8RVf/uXxlV/+Fc3/P/CBD8Szzz7bAt6pU6eg2YXyBFfH+nFdRJZYYm/v3TD8rHctJdxAEL9tdOrVccKArywJcCOl/QgbQnsbgGPaVktp+hOfqdjkhnZvfeTXyC6UmYHIyOUDywzez8JfH/IkfXVnAurcrmFlz8xGR13MZj1vtXbamnTd1FJgY4ySAc2CDmctCZ94UD5pOVYZrKs/5xIH1nnbcLN91GvOBtvas5IMr7D7vNHWjo7T9tNYWKJ/1uw2rWHpeaIiHuKGc0pPGZzbBL7v5W8zvM/MKDKOXiKjtd3mtMj16mawyYHC5uZmZIpXmG8eXupKuXpilq/wTRSlK28rNgnjiHMu2QiW2gzll1Lhh1PDUiKBiORfCfYANp8h1IMyCvJWwJkgE1wguOwXqN75ES8z271j7c/MyCyN9vKYD3mKyPAqyA0K846RmfhAF7N5H11fw76K/0t3DdnwViQhfiZyQfxX1mWTbT1ems69wqdtnxFTM9dzZa7LBcmltlnBj3paUi5IQI6gd2DCBL0VzslPS1IOWNvqV3/0Ac2xS/QbkW19ZGZkAqWEVyJTRPKTTdeVGKFeD6HjxyEOeDBfcGpvIr3PQ9fe/kHcYk+5zQPvHg9SB8SVI/mhDC7lCWiWWqLylrfrWcfUCRt4zBgmVUvkld6i8T7Qjq7gYZIjSw0TWMtI1/zAuh+i5wGs62esu1kU+EeLkVkiMpsfrqAbXPYJVFt7s22A50yIWuCvg7c5a6fvO9BGdLNsuNJYYrPVsITXFW0TDNTXfCiDvDp/ML+J2IABFthGOQvx2c+hOo98MDL0/ZH5B2JRm0PZ4VfeIpJ/JUrWVmYUSus1YizwNoTr0KRzb/8w9g+Omj6SuYMJpZGZtK0aHGEL8Y+a7yziCPssOc1dYUdpF+hr4wjmZZw8SkPeMjO8huYzEYV7++RZvOXEN/JONOx3jKVwsi6OdFfQk4b9lkKWwunsYXuozVJJ6SLU6xBjazsi6db/J7hNov3yyxfj27/995NQn49XXnopNmYzEmff4A/EwyvtSxxe8T/Ngs/nXnwxLnJA9/Tzz8dnn3o63vXuL4uL5Bi/9Msk6vix9qvEowP8Wj7lrQHzayvl0LbBvbDEXsrScBiQmZG5BtvE2dnebut+Bl/qa+/2bXj6fPi2+dzZXfAjulqBLjzgMvYesI6MmfqIkJngpdM3WlZOzhuRzZ+kH1yZGRWa3qvXQ+KCe5JlZoa53Qr9H+EXmRml1Dh5ZWZkZuBKMdKxlkVphjvz+0acrvaTma0ULzPbWBtey6Mta8hc42Rma3Cc0G6Of3k/QVksDmke2eSuxQMP3M/CWyFwjQsX7mrJqknMxz/+cXAi/Mz2xz728fjIRz4K3sAmu90SiZ//+Z9vJ8QSNdnxFPGv//W/3j7sr0Pdf/8D4VemGOhcLCbDn/zkp1qb/9059g2/9WPA0VVeZokEVHBmxsWLLzVau7tnQ2M/8MADjZcP8ur++vUb8a/+1f83/uE//EfxgQ/8MniX4GurnXiL69fpGRh9ZaPBbSssBkuDkptzxaADwUKwr5bajKE8lT6NO+tnLTDYJm+XLl0mUduK8+fuis2NLZKOU7FHsPZbLZYEJ0/Anc+vNLvnwt0svoMopTZnVJlLFo3zSTuQsZQSyit92zNxEhSTmXQnY9XJup6ZTf/ixonLcbYJU7N12wXpT+C9YP8EjslMizafPInzxUBa09g3Khuh1/2a8KbmzES+47s0FEzgghiQc4VelgTbJX7Zxc2bN+Lg8IBAexQ3b91qp8dzToP9yjl9R5vK9yWCkaUPfCbHftn9DU4I+r5nU+vbQp1j0zU/LEB0LRfKpN0EbWTbjADj/bYBBz956+NvDb/VRFoGE22s39dS4q1vfWv4x7JB5mTwuXjxYniKbpCQnjS0uYHi/vvvx6cWBJQu5EN+MxNf2okJ3zF0hpuDvJy0RdoA2GY9M9HlGmhuNrSUdiv9BYxAlozgR/quUXGUfc7Gv2FiCcirPAVXZR2oA6FnI7cs0iCMzdCp8kAOW60iM8OkSBnc3NSfNKWfmeGctlkakHvGy8OE49i+X59uZCYnH4fN3toxM9FXDS/lvsnJjvp0/EtsUs8880x86lOfar5i25r/VIVt3iM2aPGd1/F9N2v+IC8dDz/aU1mNC9bFfeWVV5o9jgjqjrEstUQlsZF37w/Z2NxgSilskpdb4j9Dl5klpHvEvMofx5f6ltb6NiPBi8imP/1Y3CPmy8zwyswo6JsivEb8axhWDX/Ed51XsE9ZpGH7AJ4rKgv81oqss3CNyFOWil5G1thAOYS0C3NM4L1zSGcC2yaotcDTq+DcyiSI7/2al1Wbw3v7tIt61QYm2AsTJtaVfWu+A37ijmyIx/ixtYmzZIN1HzlEP0sShSwlhEIZ8K8gSERR2pgVOEtismNWjJVeKZW9ZM7D4GazT3ANdEz9FV1tbGxCN0mU1npeELOPSPSW0iNxVTerY74dK2/KDZk278B+VuCplIqeapPhCD8Q7Ou6nthwu+1VhzwErOBNXmEFH+/gP1t8sE26tlsOzIlZvQ2ThdoV+AzmXNuwwnvm+p7frND1b3l0/KuglqJdxgSYZM5CUcOHglIrYwfWzYIy6AOKdlkiy8BN0Lds8HoeHZAJciS4I7YcWqlulFNbHLBmLD3ssH0kKxrQmf0jDAlOMiCvbWtdj6EdhAN0pl3FazrOGl7eB/NmZuPtVXnHqKUEzfCzlsG1EFzyT0FftlijDp03M2krdt0B6Q3waWxb4hOZ6zERa1npYp+6FQdHh6ohgvZAF0v9BnxllvdDksf9/b14xzvfFm9604Px0ksX0dGKvOiFuHzplbh65XLb34wrqCOukesc4H+J3zzw8CPxxDveGR8hHzOfunbtOlOUlvvs8cAYXMYm+ZTfCQZ02epyliDx0+7XSuNu/WObtRX8Xr16hXUyD3Wyu7vb9s7pIxx+q9sBSfWnP/Xp9k1sHiwp17R3FPTtnOo3M8l/auCojdaMfTUzuR1DvFBPDQI9DOF1xBo3XmywH4njXiot7eZ+XkplbMWeK2y9arQyk7YSd64Tcq7bxgClVSc5LU+Cnd6fLK1nromd7LM+wYSTmczxKpSHH76f06xtjPuF2N6ax/VrV+Piiy+ECeztW3skjwfx8kuXOIneJYF4iET2cpho/6t/9WPxIz/yI+2jIQVlaoDMZEPa56nmufbxkDNndgkUS2hfDL9H0c9mP8VT2ObmFhvRUfgf5Hz91//vwiTp6tWr8JjNADJda4eyanRsfjrMDV4RqHAT9L/8l/9y/OiP/IswQPvEfNf5C/C+w6nNGJXgYOL/oQ99KDaYZ3Nrs7VJM7hcGBRNCRpMQ05tloL9Ooe0Lly40IxnINQxxHecn0V3U1cWcbvScWK/w1AWHQHgueeebxvaDZK7xx57rDnBgqdZN2T1pVyW125cb/xV5NRBIdB4s5RnaQvWndfPj3oPU6I03MxsdXHss/wPQRvArwmf6mt+bBdszMw2j3Xp2i5Mdcs3AnEc86Vg1TasAXGEsZVBEBjdSUi8rU+ws7PdSKk7sNmkbrX/NdCFvmQjNTkyXoz8Mim7du0avvciQe9mW4j60ZLAkZlhAHGxagPbIpLF7QJMeBi5xY4ENT8P9hIJnL6nP4j/PKcJV65caXjeO6/+f/369TDhtP7C8y/EU0892f463P7GM0HO741/05ve1IK5PiSvwaWu5G//+HWadOWrwCvd7Sfb72jzOs4xx02sldIgc82//Znr+oRnG5K18UFf5pqivK3YBGo5pgHRzGz05MN+IdO2JEGZtb6Jv8wMZkKmw7UvswbV1w2C/21OP6SxTzCWD9eDbfp6A06yLvHQKq3gusXD0yUektSx6+s53hRoA0vH08QeVAAAEABJREFUql/Hr/AbT1U3OWle2zFJIrumfz83qO1XyOQc+of+sLNzKtwAdnZ2iD+HYT/KiAXrVTxBvuVTXTmff2vi//DohuK8wpK5ay3RkWgXylorBwWnIjPDeeXdg4VKDFuRPG1tbTd9qcOCjqWdmeGl3M5pm/eDuzQVaWZmo8ktvjk0EG9kbYz4uHASLzNFbXPZ3rEha2+IRKk1un4WM048ZzyYmkgN+OPYaK0Y59pboZMlsWrBXKuQV7wNFQ2tv5SMWkvTc993MWOjFHoelEop4I2MW/MZXLYpH9VjWlCDb+9HSvVv/wAPA/dr0TMySmQWeBmgGVy0lRoJFICGWGJbY/ESW0QGffyCP8i0MSZBwaWMS2KDSVpFH+okoS1U7BOB5zYlwRsMDIB8jZlRsG8lLgf1TO5LifU1Msd6kLhD0+P6PgI+gOGYzpJ4I05mRuarMDDG9p6HMedYl33Tn7opzGVZsVvmmkdlc5zg2JHzUroCVGhHDCP2A9rJcy1RKuOMocB4HFMdu9a1LYyxPaLJ0/oaX8vwIWKEPj08CNxq985l+9Hx4Zz1ST5IRIXXIjPcTLQyS2S+KnemddsKWAndkXFd1NJxH4HaIqGT0skS0kxK7TeiALVM0fgd4X1BjHbdHvEAo06meU/WM7PRzsxGr9FBTg9CfBtlrjPx3fqYYKJDdT2XE0cc19c34tIUBboTvvPa5gGA+8GAQEtigHRWlMICfzwigTzgwOj0mdNhfLn/gfs4PPxM+MeRz33h2fZxVPcd4+ENcp9rxFJPw2s/jxsc6D3w0EPxsU/8Wjz51NNoIeMMh5DmIuKpM/3ct0ADcg7wIK+vB/kUpvah4brmXpXPtW1/xzrwrez169diY2Memcnh7I0WT1/klH1vb6/tx3fffSFKyRYj9I3MDMdOoJ4zEz0OrO9ls4c8ZGaIP9Xlxbr4gn3yYbxxrqeeegq/vN34UN6M0uriei/E8eU4pIoRN7B+3Nzwncc24fV17zOz4WVmGybeBPZPMLVZ2mbZBhz/KrNZx6azj5JuxObmRivd6Nzc3OhUYtcCVIdiVu2JSWElphGs19q1xDxzHWw9PXRzUzmZyQZ8FF/3dV8X/o+MJiFudE888bbwP5ZQaf7Rou1HPAEW8PmBpwMW3RguJOcJGr/3e/9qfPCDH+Tk/YE7p3467pyNI5m7wxn8PLen4+997w/EH//jfyL+1t/82zgtT2TiYIwNTik0xjWSsCUO73zHughlUkGZ2epLgqT3p06fiTnjD3gC79CF/EijbbrgbLGRuoGLf4aHiyV0N3gCu8hJ/Pnzd6HXzcav9A2q9g+rkfYtksBb0QIL/Et/PF4UKzaSgQ1oxanVElixCJTVdnnKzCilRmY2iMgIwAU9NBqBMwfXuj3oyywRkbEeV1oprQmCy/rAXMIS2QTn9P5kn/XMZI6h6Yqh/KwXKJUv8jPG6/8t2ShXAnNK04FTaT1T/q0FC3wjMjNKlpYcacPrJLfawcBmwF2htzNnzoTQ4Q8HJHj6kPYppcDrCh+/FSZnBg7tb9Id6GwgEKIVFvwqBu59MLp16zYnWiNjbseS/jn+M8O2Aa1+NmuvA29wqtqRePj5188/+WQEUt68dYNg08eFu+/irc8zcf3GtQhE8dtqFrwi94FL35/PZ6yrJXpEMxjPv1rf40Rie3snKutKkO84vuS3QCfwjQGdNYsyDrXAUolMbbKmxU0bNenTYYKNmeua+vFeO6uvzET2waaYxinPgA+6Pie8ad2v0InrYYXexc/MEEd9u853Tu2E//HCBrHF75/uSMrsm5Hw7Z49G1vbW+H/KOnDxwXe/AzoXX1Ky4+IaQNtK03nUjd+Jl5bZ2Y7OX/66adZRzfbQ5d4JuVT7DIgP0+yvmBjq6XEDDvNZ337i/9b2M3Xnz68zrqubXIf/tC/j498+N/Hr33iY/HpT3+SOLTPOp0Tww7j+eefCz8O9/nPfT4+8fFfC09xPvbRj8bTPFB9/nOfI85cbqc6Izp5kQct46j+2ZSJT9Ra0OnQ7A3r+HGubUafNq38EjbwiVM7WxxubIEzRMYqxoHkd7WgXEaQTGGlEHdrc45MFRzxhuhqRt/VBpV6+99sN2axMe9jk3KTTVL5u1rCq6CT2vysRiZU8Sl1OFByGz32UmcTTcsKnwnPIz7RAP+TVmZahLbTH5bEQbtKqbQnsXyJHhexot21Zr+w4vX/QDzEpSOjoJMKlMgs+OLY/OmIREpf0AekGZGR0F3hLyN1biLBj7abZkQUIOF/Fml7ZCSlsGKuxWIF7YgVthqgYXvX9VFLFyUrUKLW2mThVxT01HEvlCyRUPdHWQcYWgOmoUd+RjohGyP3K+KbD4WWYkgrMyE7ghXwMbT6gM6X6oaBmRmlVGLeZshXZmk4bT7wxpYEO3YVtRTsXoMhAVV4j1aKG3Ag2N4AxjEfY7KNsT61JzQH/GyFnw0NlpGZrLEDDrFW1EvT15IDo0ywWfNH7NnGsxUyBleBF4oYMKbzK9MEK/AHZLNdEG9EFnVjHHLvXrLnSEPNHHDiW7EJExODB2iOVLNBPfbZik1QP3ytIJfN3l3XNRxF11YCo1pbJnzLAzDrZ+FcrlPHDPAiSHOBvzlentc+MrQ5nEveT4JjpGM5tS+xo/HL5NjPnC8ZiKshQ0o2lvpgw9mPK1evxV/96//PuJc3nE8Sy27cvBVPPv1MvPzKpbjK/nbp8pU45IHCjz0d8vbn4UfeHD/+Yz8Zly9fbbaZsQ8t0dsK/brvDZQL7KJe5QfFvOantY0RjZHWA0/w19qP7yP08YLrZCR1//7sn/zjfxT/+l//eHz3d//f4vBgn/W8iN/8m39T/Ff/1X8Z/8nv/0/ine96R9x7371x/4Mc3p7djQ0OOe/j/p5772kJueveuM1U0fXzBgH1Sb8LZAwudZmZzTbBpV61j+Ou89CxRJEj4/p+1v5Pl4H4oSwJnwKuh78O2Gs4XjPBtZaRSvtpso6IB9FWp9XSuSwF65nID9AdmWnRYOq3bA3HvxwzgX1Tvdx9zz1xyCZUao2sGWfPn2uKunb9arz5sUfjwTc9wMlFH57gHWG8o6MDmB9o6xpplVJKpZ5NMWfO7Lb/vMb/1KXv++gI+jd53e+3gWyQoPgZnkucYEnP0+lb9Pmq3YW2veVJ92Gjk0SArq+RxwvXpGiJA/l57UKbDhWR4Tif3DILfCUJ7ako2UVX+7hw113xeTbFv/QX/1JUePSPLUcc3I93bM43Y0XA8D5ZdMGlUjT22KxGUKHd058NkqttTsF6Tx9Y4DPKA5Nu5tgmUfAJr/bM2fec+L8SzzzzbHz605+hfqk9db1Iwr1iEWPXGKCZx7x2dRZXr96MdYxK+gZgjBVyllqi1NoCTCR9gZGRgeENp1DXkBV+8BVkh2snAM82IagvWcyZ0ALf+zVucEGP3/REYVyNjALYWphPyKSt0EqZaU+85hr1aFoSfY1suoMyHrfRHJkJxB3wpAXpYhiXyMWGS1AfCe4rEocVSmjBOXB+AZ7WpJIFvQwXk28NTpGAbqL/W7xGk+/z+KuL+QZvBhb4sQ+LvoV44L77Q1wXtnwJsBMFeZbLRSBsiOs9zMSAL9QsMZ9ttLkWh8uIIbnfDPlQ70sWeCHwj9A4BH+PjWDa1w2mA3q4RkI9cIK0ZNAB68WT3MiIGcmT8x7Rdrh/QBK1Ezs8oI3oraslBsqAQT8nmqVjTS6j4F/8isR2yZwFSGgJhV9dSd4cDzHva2gDmkJYoksrI8ZWp4k+K75EEdKwPuBjAb/+8aZjbt26FUfIpL90/az5oPizWQ/WyIY/b2MNeLYLR+i7sqktCfKRBZzNZiumZV0exund3XDdHBFAZyTWt/Zux7m7zscCWY+wQSE2dPM+Bv5lLSGtRx59NEy4z507z5uuu+Ls2XNx9933wGrysHMLPQ1O3coBf8tM5joIefEPUh955JHw+2U3iDV+vrqgs4rsvj1wnR5yirTFBiDMZ12j09WCnWdxH7HwbU88HvONPh5+5MH4mq/5LfG1X/fb4t1f9s4Y8dkBvV6A/4yMo8NFmBgs8AFjmG8Bn2Vz3OMtoPwfsVE/89QzbIaXiQdPx0u8Fr548QUOJK7y1u92vPLyS3GJ18P+wZM6hk02o82o3RilDrG3fyOG8Sj6Wbb7yGUr+1nBlzrwMiJXuO5RZFk1GGPRSlw0GhCikyTdxHwclrEgdq+WRzGQRE1tS+JDRMHeY1iWUmPA2Vf4+hEn/cbDAT2v8BcBJHQxgjNEgememGd7jx9sEb8FdW9fZooeLIWopUNreOkY0cFcZoGPgf4SSR0n44FhFl3t2MQP0O8R/asInYkxUspI5kVK/DQdA98ja3TVNtqMg/2jOMQuwhEJSUSNJX1H2GJxvJ7xslgeraIrPaMrUKLA58i+kCzmAblX6EQ+vN/oZ1GZy7ce8jiAt56vRt/No8KvOirordSKHpUJsfhp6w/dlVqbjx7w0H+Iv4ivWAN6riWRuw9YCHU5gH/Y9L6KWvuowIo5Ex4cs2StZSbUI1KGImKEzgDfnTzQOsg/ttnANsbIDvwZPPRAZcyslph3NQKfGLGrvlDwk2F1GIvFHrCPHPiVtKGrbhZHA3obYlgla027RON3RnwYhhVth+j+APus0PkixnGII06+7cvMyMyGX+FBGQOehREeApixfw6sr8AGs9k8Qnkzo8DnIQcT/byPDhz1V0qJluxHYZ5oV8X/bB9VEi0Dcq3QVYGGSB3zztDHAfv2gD6P8I90DvCvc0rruAHdCwviVSkVHQwMHaEWkYm2qerrg7zDpziCt7YJkAvLrp/Frdv7cZNDkwUusY//Dcy3p23xyYB32EPcPg4XY/yLf/njcf7u++Lxt78znnn+xdg8dTqukFRev3k7At4vvnwpvvGbvjn+u//u/xzPPPUF4spV5onokHuF3motsSKmLonJHfoResbVkvAeTY4j+gZkdAwSxQrbBnyUrFFrF4Vx44icQ2FApYfYvIzwUKivhaT2NnMeESs7XGaIm+y5Hix94IMfiFcuvxKnz+6GeZB/w+f/nPvggw/E297+tnj4oTcRwy+Qm23DBzMy1xEPusKCtVzhU/0HV2byO+A5wR1bKb8DSuYutNstYuwSHd6+dUAON7J3A0viAjo+3DuKxcEyXOMjdhZqlraGXc85Rqt3pSLj2OgHV2Yi29B8tDQ9jFHhi66GY13IzMaX/A7ociqnemY2fMet8EFLccp7ftN7wtcXhyQAfnzDU0Kd2U3geV6R7/FKgN2c1wTX49y5czGfzxmLYExiX49DycD29nb41/bWVYx/KGjABRmDruL7vu/7SD4/3ZiYGDh//jyby3acOX2KTfUcQnbR1QL+MkpJlHoUHYurZ4EscH4TFQP5TU6iSimNlwEDyIf9mcnYgbEoMTIuvXI5YgyMfE/89//9X270Dgh2Z87sEu/a2boAABAASURBVAxWKHLtXMqkAUzE+66PEZrSD2iUUuHtPEnZFvLdjM99/vPNIPKhHIL8+crf18Uf+tCH4Wsj3vLY48jTt4/WPM1T6gMPPBDqRWcv8N4xT4G2f+SQlJnKsxEaJbxS1gdSkCFWBC0TddgKQZyBRTICzj9gC8H2NhQ9FOaoOIq8Wbfd/gnEXxKQT7YzeSi7oN5iRHkifAnATMF0DeRY+tI+WQayNDim06gyKOExKFszhFLgPtMBUAPRYJBZsFWNzePk6dlnnomXX3qp3Z/d3Y3T+E9hbNfV0C76rzzoXx2BSJ27eUVk7Jw6FepDf9E/fdhSR+pxhT6EPYKjPmEQ6PHvOW8zxjHC9pu3b8cSvV8lOFfmOyBwLomYAzY6NJChs0J7cPl3AUckNpcuX8IvV9HPZuHbnnPnzsYufN++fSvmxwm4tiqlhv6wwYOdQajWLpbyBO3MjIo9hYIcA4t4wXyB7Uego88/pJSPUtEXPIzNiAHKEOIUaAT8CZkZmRnT5brIzBjoV1+W6tD2gM4teFXH1lfMXeFN3YgzJyZo76V6gBfbvLcUXBvS8YT70qVL7bP1nnaYeB+Q+MqDNI/YUKV7ik1GO/rApJ58yH7Tmx5qa8p2cQUfEowJu7tnmiz2lVJCm7/zne9s6/0set49c5oT3VkUxE1k6WqJ89jAmCXvjttDvhn2OXP6dDz25kfi3Nkzsb+/xyazFxcu3BUPPHA/dCuqG9e2ZP2ajE3trkd5Ugf6yc7OqTC5Vw8eLjz22GNx7733to8yXbz4Ir60R3x6hYeTjdg9cyZ6/FS+PM2+dfM6yVelrVk6RhKRQoDqakYSESw3OZ22PDrcb3izvrZyPiOmgctOGIjZ2qwLfVfQwRhLEiDHQZj+Drl+I+hnXSetJCbXBhlc+EfBT7paoZXwE+uSNnrbT2ZGZoay1wINbJKZ8FNj3s9ik/W0vbkV21s7bf5Sagh77DWHJKIlC36/WNONOJ47aVuSBNJ+jK++s+Gu2rpx7cAe9hkaYGpo1AiSh4q/LllLgjb3Xv4gH9rO9oHg6tyC7cq4xKeTG+vCjL2o7/rY2thCj8s4Yl8KZDM+C1lLBDytoGXfkrWi7xfajU8FXQysEXlwv1HHyuyDrngdtJfw6UPcwb7J61G4HpfwIb+Z6XRRimXGDPwMRCTZReFNn7O+C9sWrKeulpg1nrFxod7Rh5JW8J2UAw9dQpJo9x30+orO1N8C+Y5CXiGPjlZNp/LXQ69kbfYIYtN81rd5BxI+kz3j0iH7rPcHrKEj1vhK/uERr4B+SpKhq3CsyXrf1VAnBbnGiMjMNvdtfGJO3F+hxxXjxcksEZH4wjISX0DVrT7pKGIM6VRkP2Ru/crx6neB3NaVYQO6Xdch16rpOHM9Z3Cp61prWHLbSuuozNvje2aCWdvWMLb2AYZW7BH6wB6HKhV91a5vf/DZ8xAxwntmQX8De3vEbex8/cat+Jt/638i6V7FLm/B//1HPhoHJKEvsM8dkVQ+xxsyDy3+i//iv+TN3Ysx62bovA/5L8gpU8o1oCcBRkItD/iaelkcy+39Wg64gIdgbci74xuM/k5SvqSSsbm5zZqdo1/WHU1dKRwe3opCeeXK1faNcR4q+u1y73//+8PE2/pP/dRPx6/8yq+0fr8U4JmnnuaN3xXG7sla1NpTZmSubRmR4SVvE4+WyjSB9/aP4GJhxqN/kukB/YytXOGn6FTdH8OALSZoY4+FnepfrJQX4WS/96+HAf3alpmRmVYbOK5Vjn8VX8Na1/FMLDwNcuN597u/LHY4xb148WLbDDxBdqPwD7h0QCeYzWZtw5CoII3MbJ9XNHDYr5Ftt/QbQq7zKuQ0iZF9p07thK92H3744fjyL//ycA4XhYFFejrRdN8RAC5fvoxj1dDIPhRYulg2Nzdp71q74xyjY8m/Mj3/3Avxa7/2ayEfzjGNlafMDOUJLpORWY8DoDwDg4mdZWbicJvxtV/7tS1R8ltSfuzHfqx9TaBOoC6WnJr4LQV+PvShhx6Ka36mitMVF7c0pK0Z5FlbO3cl+L/88ss4zNgWu7LARrtXDkHagvMIAwvJ0qAzEOQWBNMVAU6ckXvHC5nZDD8ymX0rxll6P8F0P4AzMqiV1Km2n8xs5Zf6JS37HZ+ZbU5lzMxmjzhx5VRnDscJtmVmpH0SabW8o4PMDH1FXOnqA36cSRs/wMPLKRJndanulsionOLdJHFaEpj1oSUbl7bPLG2h397fh+Ycm261eZZsAvqQ8xjItZk+mNm4krPIzHYqdfGFF+MKb2S6UuM0yVShfUEQK5HhBiOf6lWatdZwHehz8uQc+r+05d9xmes5Jr5NRKe6NByXucaR7gQylZltMzqJP9WdW14cbynY5jjBuiAP6sg2YcJTD/J5SOJjuY/OMtfzqR/lcqz44pYij4Q/StDC+wH9y496dQ7HTLp4iQ1khd+usFnfkwSw0dZaomOdz9i41c8hm+SSUxpx5jyQnDq90+iKL3hCvYJGKSUIuS3u+PBS4GGXBNuPoxjfnN84BhIx7VQYE/q+b7ZRx2u3y6jY64ATryX+Iq/K7VhtNudhwjdv0nz88cfD/4HtHG9T9DnjzG/+Lb+5zb9CHunI/xaHD4697777WmyTJ+uZ2TZ2xxn71OF5Dh2cKzMb7hKfVC77rEtXfR9iD8vJD5zLcZaCes7MyMzwcqx0Mte2c5w4ym+/99KewHvnnCAzQ3whc01TekLm+j5zXTpWOpaOd+7p3lKw3XmFkYcGedeOPvSoj1pLVB4IbEvNykPDigeNBQ+sK2wt7RU6XlGXxpUrl0Od3OYBWHtp5xX9PT41EA+vXbvKIdENUVv8r9AfadevMrPpqZRCGcTg5Z31JC35f3W+Ff2rRsd2K87rXMqgfibITHypayBtHyo3eYtSSeqkZ6waiYGudf8DNnn2c8I3btxohzn+8a1+I31BeztPcFV81HmcU5/cIFmstbQ4tkInQmZGx3pyL3M+hrV+58zMJoc0Az304PXou2fd+TcwHnpZbm9tkPj2kTHi1zvtMMN1KX15Ugd910Vmgjdv0LOmGl8kkwXjCdpxztqVH1BjZM6RN5hBKa2Dg30SzmUU1qz0K/zIs/RX2NHS+1JKKLel7bY5l3VlEawLByT56tJ9fkTPwWXslT95mc37xq8+J01tLWTmHftLZxpr6XyWkApLYWqzbntmWjTIzKYb+VIGoWI7ca37EOYBmjSukrDusJf80A/983jgwYfiyrUbcc/9D8Tla9dik3bflv71v/E34nv/6l+LQ/IMP6K4e/Zs3Lh5I/aJkdJyUmUR1JHzKIPtzmHd0vaR/MYyEx5FALynaDxbCplJrFw0f5GmUMlZjJ9bvI3d3tqhbySmno57770/Tp/aja3NnXZ/4cI9xLGz2KyPjqT6CL77fhbbxEQPZK9cudJ0fVI/6kUeJ5An+Rbss7TtjcAx6/YBuiTcyGib4LiBvUgQxzbBeiY6ACZ5LW3/UiBO5npc5m8s32hsMWlR2J5F4h/8+MeKKtKN4hd/8Rd55flSS7Q3WNB+7tFSp3WMRhVkWic64lT8HKfejj3NyZDBYs4GJWMKa1L0/d///fELv/AL7XOr/+bf/BuCX3eHvpuO+M4hTRn2PjPDTeoGJz3Oe+HChXA+8dxIjzjZc3HJS3A5dsZDgP3imfha/2t/7a+FCbB9mdkWuInrLU7Iayk4RMVxViRhs7YQt3gV6rz/nAXwD+Db5HqPgH771u24TiJtoDRxcG51p/O4Qd+Enhuq88iLcl+4626cuARxK0aeskpZz+UGMeIUOpKBphBwRHKc8luqO8uhOcvQeLS+JLCKIzgmuFo7m7Q6UVcTSF86a1wQ+cnMCH7ii1yZX6LzeMxAIBMyMzKTgImM8erlfBPYmvzKzEjKEbkzc12HzoRnSXdYKvfEt7JoR31Cu+iHJkk8lIefhYdEvPDiRTarWwxPEuNDaERkKfBVm4r0TW0XXPp8JfhJT32ZTGpz57RthwdNechM6DATEyTjbvCwSEPo39JY4H/iubE0mcDRJzIzegLTQ5zG6ht+Vtg5rl271myoDJlr2plSDng+gPQYmdlwMtft8qQeBOvOxzQN1zbvM7P59NRemtxrezhGWTPX9KY+2/UN+6Y215F1+wQ3VmmWWtBjaUniNRKYI9b7ggc9dSqePFiKu+DhQx0or/zZ7nqwrq6feurJdrprAmXSM4H96jRYKIW1UJlzZFN2vPMcsrGs8PvLvCVwnTnPAh5qrS0mKIvzuq58EPO+lELA75pupCMf2s6N2MC/JLHuur4lbNr9zOnd9hCmrx2QeC+QRZ4Ex9+6dZNT+RsxHRi8/R3vjA0e9neIeQ89/Ejcd//98eib34xtIt761ifiLW95nA1rSUzZAObh2z5PuI13N9ks+76L53l7aOxYkVwckkx3JDHBpVw9sdnSNkt5WLLGlct78ZXXUpBf6Uyl+N4L1ic6mYUZko1pbLwOxCVcPPK4vZTa2iMykjbvBe/Fm6Cg3+AabaDMFF+6A3cR9lfsYynYOOEusJ0xOLDxFjq0fp31sWBNTaVtcUx7IGboG44fiIeZyXq/2WxnH7ehXZV1hKa6047atUfPBZ9yfmms8CP1KG/6hOXEn+3CAttbjsxvf2bygHYznnr6yfAPZZ977rkwUdZ+vrkQfGv11FNPhXuC/e6bvgm9zEPBy6+80j6Gabt87vP2LCLbnmN5k71DGzqXPBmPtrd38Bt9ZwM/7iPTdVjDS/7kTdm065p/7TmGdZNhDMwJ5RhdKWFdoMbwMeazjj24RvJAQydjInqS3VpLJGtQHd3ER80Trl69whorJEtb0TPOeVecJh7wEL7gzV7NwklrH2dYB37t29ndXd4MnSUB24nNjXmj25PU+/cCG5sz1sw8tI3J+AHJ8UAC3jG3djVGuB7cOwM+XKfiVvxInVhqb4Ro61p8QX3YXkqGOhmxm/URX1i3l8h0bzhADUOUUtp46WRmux8ZE1wr1iIFrjdafBFQ1wN9r+JM4zOzxXDjvW3yLH9L4k1lX+i6rsXSjvVtzpWlxj//kR+Jt77tbfHixZeRusRXvuc3xduIL9/5h/+zOEDH6mN7eyuu4kvmCwvWzwIfnWDiuaKnGTmQ8p0EGF3Lg4zpDbOM6KZV/dUaX5VFOjare+cwnh8QE42fHTFze/tUlOzax7YODo6i1p5YtwKWYYK9yZsf8ZTvABsfIoM03fuWxLAJ5PskaKuTMMKvfFiehMyMzNeCeIFcmXgw40bkk9ZI3fLkPLYJmWsajvVePMvp3vrUZn0C+0+C7d6f1Hmre7K0zVOGAmuYu+66KwwWv/qrv9oCQo8T+JUtOot4KktlO1iGu2NnqbWEwczPyno6Y13a9jumYnjHqWCf2F24m5sb4Sm5C2tnZzueeNtbm/OL77yOdQ75kgfb5UGBH+X1rgEgM9tHQ2xv5+NpAAAQAElEQVQXt7BwXHCHbFZTm7wr1yc+8YnwP77Z5LVlKTV6HEWo1E2S3MhNpNWFTvXe9743vvd7vzf8qIKL/pO//uttYSjbA2ymD73pTW2RyucWT3iPPPJo3HP3vXE/T6OOd95NNg/nejMbb9/PWHgDr6QPItjUPAU/xPnkVxqllIiMKLVEoT4ZLbhGnIWCYUNbKCNO431mWhzDGOrGpEWa6kBZ1MuEb+m9IK73x4Mj81VamdnuM3PqbvfeOEawnpmt3XthoittQRzbLTMzaq0swNrky8zIiDvyiC+MbKbTGPHVpf5gn8mJtvSB7hoJ7ylOtOe8ik709dBDD8d9990fS14bZRY236MoBLRtNirpzQg8+mYtJVYEO21zcHQQ/gdMJuvbvGHxO7q12yOPPBIrAq0BRR268Xuv7eVJehs8RBZkkD9PULShPj7rZ+21q69RZ8z5GLb/Hd/0TfEN3/AN8R+96z8i8XoL8Fg89tibQx6kr3yZ2eZ0DmlKz9J5UVPoE4J12xynTgTvHWdd3izlU1zv7bcUpjbr4ujbmdnoe+9Yfce5HCeUktiuxJwN0355s82PnL1y6eVwbdouv/LV1hKvfZXftuCydM5rJOl33313S1Qz1zLbDgr+u4rKZjzNrT61x9HCh6YhnLfiQyaW9jnXHDtMerSUF3HkQZq2aUdl8t65PFW5fPkKSdot/C9ijg8dsIFMdDNKRCT8jNhkCC/nGlmH8zn25aTdtl2SCXna4qF8Dh+2VXxO+urDNsH1KG198a67LsTVq1d5G3ibpO1WXOZNnfFvwpNepnMPzL1qdsnMyEwSsp4pxpAXfUY5pU1j042lupOWoP5HYoX4mdloyZf3tgsDr13DBQAgXkwAdgje219LFyVr63eMY4XMNW/OO8HEm/22yaegbJbCBief6s1ES5yAz4wIDz4uvvhiXL50KeasHz9a49vFIx6yrpLs6a/6kAnuRO8q+hxIvJXrELynn366JbrXrl+DYkB6CP3Vz+af5o3qBgdH0njllZdD/etjVzhlszQG6C8epEhPGQTXgYmgMQeKnNzthB9z2mQ/UZ6O/aSqo1JDedSB+neujn2yMcIv6VCEhzT6plDxaduWxKUzPOgZp2w3WXGs/YJ0M0pU5pn6pnnEs188+VSvQqkZ/ayL2byPqb61vRmzWR89J9kzAG/jtfsiTLhn4G6TzG1ubcTpM6faR0Y90PLgQboLkrsRp+j7PpRt8gWUHPuseU+pFy35O2L9rI5hGcEbjI61PWPe+bwn9vnwMGMYDwEk2H5lnPuz5a/8ygex3/M8jL8ATxnarEOH+rq01aFlZrZ+iLefzIyKLnt4m7f1ODb6N48fYNSPcJs3nvv7e2E9uLST68L7zGw0vM98Lf3gykx++zMez+0cA/MMbb0uSSDl01Jwb5BX2yIcm9DveGDZiRdfuBhzYo+HVZvkYT/wT/9ZvO3t74yHHn40/i//178YB4tV/N3/+e/HWGrMwDOm6f/q3/WgHuRzKq0LI2tpguBSLiEz4XN8DdDd7i0jxlZkZmRmq8vbEr9csq+qV/3ffXXn1Gl8hhHEjRUxZBxLzOf4VT+PjBr7+4dtD75x42bTcyUuVmwjf/s8nFnPzMjMmC77ToLtmdnGB9ckkyW3r/nJzEZLOSfIzIYj/gQT/RX7+xJbeS9SZrbx1ifIzKnaSmlYsRQcO4H0bLM/M0P5Jj6KSbVOaMDza/F8GneB33vvvS2QSMR7E2ODj0/utknAch9n7fuuGarWEi6GQ5JcJ91HmU6sE5u4fMu3fEt8EwmHn5/0xNuTnY4F5jgXtjy4CKXhIlmwWB274uRhGyd0/gMSU9sNjqdOnWoblXyIV0rhSWpB8OgbH5d4xa9sBs8OI+/wGub7v/8fhF8z6BPWIRuribVP5Ldv3WqnjwaUD/37D8Vf+u6/GDGM4X9coTwG+h1OOO+959741m/91vDVcXCpD08n5M9Xy/LhgpK/M2fOtMVk0HS+ipMxpG2S6sW6tD0hVd4Vhh8JYNgIx1obOHNdihssgiThcSkItin7BCOLSxzbpzIzm/NkrktxnGcC79f4J34ndcA51GlmNhq0th/HTGDDVJcP67Y5Tnm1pWDdtsy0G/bGaLWRW2BE1461LekRxNfW8mqAsd4TQNW1/rO7eyYMmCv8w1Ovm5y8XGdjddN1E3YRrdBpZsbEW6EuLzhslJLYYoGv1AbiaL+bBOVLbPKghnappbTSxPoI3y50+NnuWT+789DgnJkZ+lGHnXdI7pEsTND/7b/9t+2zaj/1Uz8Vv/qrv9J4MUHTLxp98PVr+ZIHfSKwtePViWVmBj/HYD1tRoyxBXfHSSvzVVkzExlLW/D2S0sIrqnMzFCvMxIa9aUe6Y7JHrZpvwlfHperBQnGTmTJxo+8T3rOzNBuwWXp6a/g5tv3HbyUcI2BxtgEK5o+Jv7W5RBZ1u0iHPIwNLIu5NH5xZH2VNq2jh3Tpt21GKBcjj/itWXX9S3oX+E1rYHfv6cw6fX+Og9svsJfspn0/Sxm6GKbtW7dTcb4Z1tmNj9wvrWNAnm6O8m6NnUeISKjlAqUZp/gkh8Tk46EITNjZL367TTjOECntocV51kS/KWvXi0FN9cbN26QnO81PHGkA9n2I13HqpMJ7CjHvtv3fZvDNsfZ7vyLo2Wz/zRGO1qXvvVK3CzIkVkiXw8kfJkZmWtZpC1IdwJpTHXpTiBexe9HNu9g7XvaOrCOPQm95+4LEdh794wb+ZI1VsK6f1z10JsejHvuuftO8udbi7s4HJpib8d+or5cC86rr509u0tCOI9aXQslCn7b97UleqUUEoL99uDjmjduq2djgKW+oS7kV97F3+SAyLLvu+YrtiunsG5f67oi3xxfmnV9uH/sc3o9EI+0q7j6g3Qdk5nwVRo995kee+m3xr31Z7UPiVVL1RLOl7nG15bKKY/KfcRbJvttAyVQZIzo0nqtpd136MgHji3kCE6R/fz/gO49GBAGHlgKOprGVJJjxzpXKdKADD/Os09i7bydsrbElg782jkLNBYk5R78eC8N24ZhiSwL/O4Q3lYtidZ33/72t4dvgv04JVTC9eRHtS5cuKu9PTTG2i7IR2Zabf7nvTcjc0+6la/MRK/ZdKbdzuBTmxx+BZd4ykA1lG2qe5+5pm1dmoL1k2DbgK4cdxImuraJo21e4U1GZrZYkJmhb81JnPf3D1jPhxFZws9zL1gPf+n//pfjm77ld8X/8kM/HP+P7/leurrY4GFuDt8Vv1BX+tDIupnmyMymh2m+I94IibMghxInuOw7CQO8B/vMiH9YZq5pWAe90XNsx5z+Uf9I44o5lc98Zp9E2hjKU0Ds7x2SdI/RdzPGVWy75FByEXdxqCAffT/D5sswJ9S35UsepS+M2G0qrU/AlHd+MrPV7bNiKZwcd7LdeuZ6jPUJ3mhMZhIfagN9Saj4dBxfjhG8nUpeE0WpBQ1GuE8IKw4JJ1iy1m0TyrXrN+L+Bx4EOdvXyfwKJ9k/87M/G/6nDwZ3ExqD1lpZfQsEmxhc0FBd17FYRpQbbGSHzWF1LBN4x0rjt//23x7f/M2/Ix5++KF45JGHG7z5zY+2BabCFWhGQHLx7xIUXZj7xwk88seSIGCpQqV95syZdtpuYPQBwGRL4aXjhiNPw7FDZJa2SJ988qnwjyM18s8iXykG3KLeokBc5/HU/K98z1+JH3jvD7TPY/vNKXcRxM+fO4fjHHHS/2z8kT/8h2PFRnidzdnBByTrSzZoF9IVTkRsE97xjnewGZxvurlw4e4WyOXPPvWpvN7Lq8E9M2MJXflSlgGDZb6xk4xYSxxpiSfvE9jmMOnUWiIzG9g+Qea6raCD17dl5rqJMjPb2Mxctx3/dm7nncB7uzIzpCnUWl/jtLaJN/Hp2BEbBZfUtYGQmXdoZGajYRKVmc33tL0BeHf3TLzpwQej77vY4fQlOC351Cd/Pb7w7DPhphzoSD+az/qG48lOLRkDwWVjPmOOZNx2+0O3BZuBoM8NBJ0VOJcvXwJHH8nm19KaHdOaM156AW5Bh8qqXNpSMIiaRAeX/QuCneUI/hVO5J5++qn2gKj/zvD7kSCzz0Mp6E3f+pE03TSVw/7VsAznaHoDf8K1tN/SuQVxnG8qpzbHT7jiC/JmWz+bNf9rY9D1vJ8FKg37ZvQJ9i3QVUGP8+OTbdebkJnNVuLJ+5xN99SpHQLtXW3tqDvHrljLW5ymOcaNUJ8XTMT3WfPaR94de/6uc1HZ5K2vCFp7e7fRwRI+F+2PXie/cHzF33o2hAW6dm7xjVGZ2fzG+yWnQytedQszTl28zyjwt2Sz4y1TcFdqHC2Yg/mWgJuhfCq7elyyRtXJhQsXIhN85p0hazKukJQukO82cmQtwUFP7JFc+bpUGsGVmW2zkUfpTXrQZ/ZIWg44SMjMdtqpPJnZbCD/0hDHeikFXazgfYFPDw3n9u3bJP03G+hD0nQzy8xwLqZvYzKz8a5M0lRnypS5bhfP+4hsayCzMMcYRzywuMGu3S8jQoh2ScsxwlS3lFfbGtLxr8z1uMyMwmlrxcb9jH1Eh8sx9I/5xqydwp46vRP2DySEPWt9Pp+FcIaE6aGH3oSOx6h9jbtIzh97/C2x6x+58pCkH6pb/ckHQzfFLBGF+aQlnNk93R76xOv7vvnviHDyHVzquGN/s7RdPWn/zCRuXAiTfOWzHfQ7PxOtWkpkru09Euvmx+tIWuKc4qBIOMN+Jrhf7u7uNjq3b+81PxkYJz6hIxAWOwzN5vqJvuCD2t7+7dY2ELcG9g1j1T7xRH845HR/xI8ZGAO+m8hXmKHC14x4dub0qfbQ7BsV91/lbTKRqCmX8kqz8cDYofEDgUjW4SoyS2zzNkc5tjkMU5fSMHEXulrag9KcubTbZMvVoN+u8CkSNPiGDD48xDax/G1veyJMutWFPmyC7YOPPMzQYWaGl/VSaghDk3sJT0vuS6hf+x0TXJs8VPgAI29HyJa5pnHIwYk4mRmZ67UGOuoaGh37vLd0DsuTYNsE4gn2W2amRaN77dq1WKB/5zYRU7fKdJ3DoSPejo1ZIrLGxtZ2vP+XPhB/4A9+R/ytv/0/xdbO6SBkxYpg8vwLL8Yt1rh7VGZGwb8q8Scz27pWFkGbyYP92tL6Schc82VbeLXbkZpA4Q/rMGKMFbZpt4wptUYyJy4QXddjrxEIdD1j/qGVmzwQmPNJ+6u/+qvDv1lz/IJ9Y2trk+qIPiKsD9CedCc+ndAbLV4D9k1gR2Zj2OodsN+bqbT+xSAz4WECsUbu1+XIQpsgkB9UOsY7YJ/ta6AZhMyk8tof5VL3E5TK5uDnW/d5slqwSbkpaChndvFkZlOqm5qLOzPbotbALqoVG4sJgYs6Mxm2dlaTiCkZ9fR3ZJGK7xxzNiadIDPDNhdFRxDdZqH2lIWNfERguuF+BGdOGbFJgu/psePfjbadfwAAEABJREFU9a53xeME1ne98x0tYRoIJp4anCLInjt7Nu46fz62wP+uP/Nn4od+8Afj//N3/278n/78n4/3fMVXxvNfeC7+x//hexqvWLYlUgamIzYST6jPnD4TH/3IR+ObvvEbSc5faUm9i/ZP/+k/3XANAAa5FXO64bqAXUif+cxn2gOKdXm0fPTRNzd9uahGPFS5R3ShHjSGY+1T5973/QxZk4XOBlIr7OnMa2B4DIwVKOiL0A6ZSf0Yh4AjnRH9rcsxphLCdxZnxwYi6EKJvk8CiuEn3xCkIYwyQMWgIT8gh4vQUprOqX6Egaf0CVY8lFjHh9e8QyNzPZe6KVkgsb7PzGht8DcjwKqzs9j2Nq/9PLH+1Kc+GZ4w6/SbJH4PPng/m9/9LOINZF5iq330MsSgj7LhHAI9Ol0R2C7xylg/047y3eF3XY++2ewPORXK1DfnjB9b8M9M6B3AT/Lgdi1GgkTf9wSYFcFowEc3mn/qG5cvX4aHLTaRIxKtPXgZ2gnGgG1Os7E5l98t+vwLz7dxritp6QOZznPIhrFotJXZjdOx47FNratX8YNrPLYF1aZT79WbOJkJz6XREt+x9k+lOLbbpi/pEysieym1jesIqPKmnwaX+MaCih65JTZ0TQbpCZlrX3SMa5vbljQqo3M43j7X+gbrU7tusrnO2Qi7WRczEqkBOdd+hV5p9/u3IyP8GIAf8zkkaAc+MeBE6kfxndu6c1rPzKb3UkqzQbBRuSadW7wlftgh21LfxGE32CAO2HQPiQEr2lYstlJquGlsb++EHzFbsd7lVzmCa8nGSUFC2LekSBkrenF+y441Ju4RG7tjpSftJXNPCav94i+hZV168nkIL95nZmRmOK+8F+QRxNsjiZ/N5uh/Ezv0xJkldh7AL60+IMMR8hxwGOB8EYlfrdDHfoMBf/SPqQ7w9yX+3P44K0ZWwIhPC0MrBxRskuCplmB9xdgFciiPMDCX9EupkVnCsqIL15L6Vv5JnuCyPjoTtEfsHcxbsOkC287xgYdIos+fP9fWnP4/4ViiDinA2zKsa3N1s7bVdlwg6b777rvDtaivzmYz+CnNRkfYomet11pawn723C4HIufi/vvvj4cffriV7XCF/cPYfvr0afS7cUf/mdnoaNue9e9e49fI+lHCe++5p+07d/MQZttdd52Ps7u7YbtgMq0e5MfEdntnu9Gesx9Kr5TSYog87vHQhWqQMxrvFV2KY2njSKe0rGdmW/eOL+gwc30vfwGepX2OyUyasC2+DGpbIxkRtZSY9eiJfmP0EQ+b2le7Dqsxlq6JY8gskYB48qP+5Q0y4TxdV61ST/zwKLTfgH+NgKWgvTvi7QzbmEg7wMR/m1hgjPfB2yRb+q4F8QZ8ThtbLshVDngotT7J5dziZ65lFMc2YZNYI1/u89euXWW6MdSL646b9qMMmRnSmGha/q8B+RFW6NdSCC7jmvnQknb7znJ458m9PIyBnlhL13hjdcRhwHxjKw4OF1G6WURWfro4Ij7M2OOMw4f4cKkF/1+1PUYZnCczI3MNwSXfLCtqaBs/aPfcZU44yd0X/8nMGFib/vGlPDuP/Gdi/+L8Y/vUg+36rJTEU4/q/rOf/Uz8u3/3/qjwOkJnnwOITeL5iv34kL1YexScsNYapZTIzAbSGY/5nUrls25fZlq8IWTaNx73WQrersvMbHNkWq71EvA24puCuYL5wQSJAicQb6pbMjrkaQJnycwmi/IImc5D2wrD6+gGJBWm8/b9rAXsIxZbKTVGgqh4KvDee+/DuIsWeA7ZDFSo7Y8++mj7DOoTTzwRnuZ+I0mqC8Yg4kJ0gVjXUYKrotwZi6zW0gLeGU4o5gRYP3srzUq/pTxZOv+cgHSVE0GN5dgOnPMExDmbzelTp2PBprKEZ7//FfkwcGWmsZUGTD++8s3f/M0toHricxPHdjH7sZLd07vxwvPPI9tROJ96eN/73sep++m2IN/ylre0APve9/6T9qXtLhoXyY1r12Pv1u24hyAr7+rChwz/tydl0AGffPLJdsrUs/H2bO4F5sqxY034luoTu4Yy2C8fCNAcY2SM9RXBbsBmmUkAWwKr1p+ZzcCZGQMBSePH8ZWZrWab4I30nVMeB5x6wUJ284SY3Y2GOJnT2CFGHRIImLR5xSnT6GZ5AqaTo6wJP4I2kEaGep71s1ZmZBiog3JJkFGujBLqholiAu9nfY8dTgWNPDxthH9k5BOx+tZvbnBa0BPca8k44HTnFBvYI7w98TuP/V+2nn3m6bjFycHAAh9ZUAOyCuK7mfoHeX4uc0k/k4Q6GTOiBbZT220j1tYFmy0Zq01n+K73iQ8ekMh0XU9SdhvbreIaPrFJ4tZ1fei3mwR5x4/o2YfXJfa7eetW+NVV+qVrYsBmzt11HYn89caD97Y7TrBum3UhM1HTGJnr0n5B/i3Fse4YQf+yXZ4sp37l0dcyM27f2ms+pX/7dWmvvHyJh4SbtC3bXNJRdhOoRN/7nJwpU2aG+pBmZrKm521MZrZS+TPX7eJ477htHozlcYJ2goLuxZFHQX43CNA7p3ZIKLsGmdnkXhGbtMmMGJCZ4XXABiwv0nS8OrVdXpWzwy7iLFlLFX2vKEup2GpovPoK99bN26wBH/I3w7gyME9moW1otnF8ZobjTEQ66GxsbDJ+FRFrPjLX8hpbjalHxKfMEgf4izjKiEs0egXfWuEXmRnyaL9zylvlMMRxti1ZK+v7bPZY4o8b803WTY35bCP6bhah8wLy5ccOFkfL1nbk5p019m7vx/7eQYyx5s95b3NSZnIXXPJUaomAl0CUru+isr6WrA8Tdg9llEV9HhwcxTokgMicJ+uJrBskB3usycOjgxiIF5aCa27A50cmc/6DY5vBVIzYozqWV+vG/OAS54gEQ7+x7rjMjMzEP2+AwXplTVpRf6k+oa9+bBNfO4COfo8YFzEQC6Q1Y5zzdNjQuutVvkvJ6JB7bEKJbwwcGTfgK6uWJBf4VI4BnnvGV/TmHJa1lLB0vGtP3u+55+544IH7eXjfbnzI6z5rSNmsT3jyJe/yNaIjQR05lzxKy7p4hXmkoZyOEbSn+NbtE09wjHJW3iI4rmMtDPg2UzS5IjK2d06R8G832NjYRoY+Rm0b+ARQax8MidU4xmzWR993seBhzZja19rst8PJbFcq2PjpsR2OsJ88dOhpAnlQ35VxwbWxsRH2ybfg/qzsdLUf8dWT+LYP0LauTuyzTcjMmO7j+BJvwYOcPKjXW8TgBQm7eNKxXRA9M5uNpWXf1JaZVu+AfZkZmRlTXXoiSMs2aZRa4+atm2sc7KWcPrRGZFTW9yH62+KB3pwLkWIT/Y0RLgfkqDFnLRTw/IYR6a9EYs5SKjTHBpgDO0WLQUvixICRMgtEMlYcnujGgvXAnsEEjgmuAXoTv9y2H++tyL+2y0zsvAx5lK7tiSw0gzZGYb0ckkAv0LHrx9KHrGAi+4ST9wxqP9KZoDWc+GX7dDvVLYVSSji361j+bROsr4hVlt6PCn1MZETgNQytBZbhuzSfU8Yl8XR1HIeDK3NtW6q/4cdDfzhA52MDETLT4g6s5xqjfPZzn4vPfPazcePmzbjF66rnnn8h5mwYMzauAUNp3I7FqKENxC6KM2fOtMRxRoDqSYL82rvf+Tt/Z2P4R3/0R+MHfuAHQqZ/7+/9vfFbf+tvDR06M0MBFGROQi3QxGLeiP2DvbjNKeVtgv1DDz3EaYub/XpjF3+t0FfHO69Pgwph0rVgAQsjzoLEUdHeDZIdE6wP/vIvx7/5yZ9s37vs/+L27DPPhJ+JNqn2jzULjnrAxjcw9jOf/uyxk67n7ggI/hGjydizzz7b/lc4g9bjjz8e3/Ed3xF+dMFkQbn8nLcn056w3kKXV69ebQnTpZdfbn9sc8BGIt8rDCmNWko76cvMph/1OKBv/IDANUOMMSoLK7NgtIw8LpUZNPppjvTXHbDvzg2VTPtZTdSnH3EGZJXnBUEmM6PAS6a40a7MjMxkjrGV9guREYluSy2tDC4XWiS41E3YDQDSfj0MOO/Kxc+GNDYBIpJ/J+tMSMAYKNaOu+Z1FQX+5Dm4XMBnTp9qG9XIArp86RUWSaVnPH4FajJWobOK85yI+V/C7u6eiVpLPMgG9zhvQS5cuIvTmy7m+O/2zlYs4a3JhBw+cPRsHJ6oWPpw9hbGzNhQPEl4mFMvE+MZD309a2SFPIoj+L86PvfCC+2rJPWtzc0tTuSO2loYMWyt8DVG6Lv+D4P33ntvW0faAQHCsiCrSa64tiX6tnS8ZSZaA6xPbdaFzAzHZ35xHPulrW8L2k9bubZ71rLrW7q2iRtc2wT9Uuodu7RxzEEXvtq3dte7NpKGY73X3wcVA6Lt0rXd8coqnhupsWc6TV6izyX2COROdLHJa2lPuy3Vt/2oMDZ4eNmCr9O8fTp79lxba0zT5HeOFTTm2Giqb0FH8JTzkAMCzBHGFnmSxUOS4Eqcy9JBxjV5O27euBUrNqhN7GiCKSjPkjWsbAX+lEtZlMk4p90vvnix8XPkX9ijtwrYL65j5UM9F9rtWyHzmvba95euE5jq4CdYI855CC3nKaU0fS/hIbhYAs1vlNO+io9Zyp9ygkJifxDGpo54JsiH84sjfofd3fRdu55eBbZl+nA9V8YcoK8nn3oqLl+5Gm70brTqSx0ay+QrM0Pazp2ZzQ6ubftWbHoLNl/LWgt4+tLA2jiAt/2Q9xX2ssyIGIhPAoLyM7Z7bU4XW3ZEgUbtapRSWddd6CeuW3mT74KOEv+x1L6/EQboDo2u82Rm82P1Iu6CuGjpmrdf3kYUPZCY11pDupnZ9D6fzcKEMmFuhG9hhW3cjw5JOowjyrVA/oD7LV6fe2pba2njGdZ+MhO1E0dRqvPZ2CGj84+0WdpuPTMbDxVe1ItyF2RewLd+4XyTLMM43qErDccHfFgX/5C9b3nsbwPKW1DXFy1X3Nt3gO/tg3cA+BBqqc+6vuRhUC/MD1vMFU2XwdXhv0LJSntpUEsXpdSQ9iH79lJdwbc8RyR7/z65wG3i+077eM52e8vdY6+xgTqQb8vCnMFlXTrKJgzYQbBf6PBhITPxt4OYk3/YL4zYVZzMhK8SXiP6FqzbJ2Su7ZOZNr8hZP7GPsfK2yFrKOg3zsqL+4fxYgWv9iuD/Eh49JeksjQ9LVkbC/S0xhmb38qfIGpEQ44E/zWAngswtYmHaOgxuDIS/IIOqUUBr1iHx8wM1/6Ablzf+ks/O7YBvnNALuNH5EbqC/za5LnWgt275tPypSwV/1xg2+DKZBaAavsRZ4R+u/lf8SszG3bmuizwLGRmZGbrGxWS2gh9fXPkXn4sJ6A7Ev4tC+McOZW1lPAQt5YCToTtQi3lTt374JKuCk3qliP2FKzbNkHxr+MrCV3fz2J392xoTJ2h1Iri+shMXlssQoIK9PTTTxMgD1tw9Lvkc/gAABAASURBVFTYV+G+IvvBH/xn8dxzX4jv/M7viP/6v/6T8fVf//XtlNc/fNRYjje4Z2aj1fjiJPTgcL8Zx3ldbOfOycMyNJJPfTMCmYZ1buttI7t4sX2cw8T8xo3rJLKX4ion3SsCuoHNV/d+E4KvA53TP5S5TSL/0Y9+JPyKPj/iYQL92GOPodCu8fPLJOQf/ehH47577g2/DUSDmEQbsHwNKS8mRl/xnq+MP/qf/7F44om38hDxW+Krvvq3xdd+zVfHE2/lJP9tb+e04oEYCFa7PIzM+i787PZ1ku5aStOHdATlc/NbsYhu84CxZEzfzbCPCXYNfCQyNLSQMV0DwU/68mfboGFf50i2ZyaLJyMzw4XCr1ZXj4L3wkQnUzxb1mD7ksV9xJO2C8mTRnl1vjXG+rd4Aw5r+0mYcO0/CY7KzKilNHBWnVYQTxqWwTWiBHldsJj1De2fmS0Q26aviHNm93Tcdfdd7WHRz0BfvnIlLl2+HC/iJ6XWOMdbD/8H1Lt4petbFpNlwde3+q+b35ykrBKQlXWJH93kBHxEr9pGP/jNv+W3NL83KTRoero6m8/CB9WLL70cnu7M2UQfIhHfPXs2ulkf2njn1CnW0dquri9tf5bEUF/zY1A3eSgTTz9TPuHatWtIH20t1lqaHScbtg5+yZs6tpx0Zp2u9mN9AvuF6b4h8CuzRNf1YeJ0RKJ58eJLjdcOPchrKTV2z+xGD87+3j7ydNH3M9bL2HibzWbNFsrkOlsQVI0dgjpCfeGcG8cP7h10Bvw38Wvbj9hovV+RaIprKRyysS/gZ91PQsYG7+Zvn/jysEWSPeeUR/De03f5r7Xjget0eKlbH8QtP/3pT7ePdb33ve9tX6XnxwPUn7HCOPbCCy/GS9jRP4p86aVXiClX2JQPQ96l7Tzqo+/nMecEWT4iErzL6LBDJ0OLSdLKzLhx7UaYxFzjgd8HK3XiehIG1myghxHwLU9iB2k14KQp0Y9gghLeQy+Or8K6UXfqWjrK4L3d9tmu3ip+32FH57Pd0nbtssVDx3nWxAanh5Pf6f/SE1calo4RTAjUj/zO0blzGtMtnddSEFdwrLQF253Dtml+6WdmOKe8COJKq5TkAWhxB0BDVUNYFk5hg4BhIiIsiZ0mINn0F5GUztX1s+afzmO/yUwcX/IhjMSWgQRxhg/Llz7iPqPebBPd8Zbijjio+pGPzIzMDHVJQT0iI8LDBJilAnfYdtSvsfWMfcCPMW4QL4SKjPzEvO8Ztf6RvrVSSlszBQR5iRgjMwPR1pAZtguFRHzGw37SiZuE/AmZyTpd05aufZaZjEWHpZaQrrgj/K3Ye4Sl/I4RlsqmPm6z7m/f3kPWo9aufQ9IGo0Z4bzoZYUdINjmd55S1jLI1xx/6Tp5SeRiVuiPsa4P6oh6Qme5WLX1toSXLda267NHPx0+PMjj8RzO4xyW6iAz27zykJkxzR1cjj2Ju2Q/M57PsLlvVBbH+wqozV+cx7pjhMyEZ9JJZPReEGcqp7r3E7x+vL4lH/q683t/D2+/bbvOG/UB+67wxeWx7k+On+ptHnQwrI55ibSrwcjvCQb4PAl3eKIdQdqogkwTMDQySyRgfY12PAc30j3b/mZuGdrce/dS10rHW42udi32rYZl+Ca7n/VxRL4QXPKsjPoQt5GZDSaeLG2f4PX3U/uXKjPXNDPX5RvhSveLgTyu2OsZzlClW0MpGQLeitqwEPaxLky443HbQAwZ1RUQXFPdktsmc2ZG8b/LNAExIfDJ+NbebRbVYXM8kWXGEzwX3hYBeoXDX7t2rX1M5Nu+7dvaaaw4/sHj7/7dvztMXl0AGsOFElw+lepoJsUmNW7KpWbYJr2OgGEyM5/P2kcEPDGvtYbBXMeckwS5OKzb7kcG/Ovkl156KXTeW7dvhgvH5PrqtSuxx6vKzIzf83t+T3zVV31VcwYTXv+HIj/b/ef+3J+L7/qu7yLBX4b/Dfz73vcvSdSv8RpsFm6IzqdMnmZ+ltN+7+X5Yx/7WPvuVL9+6EMf+lD4nag6kzR/K4mYp/dPvPWtjY5O+GVf9mXxnd/xh8LPdn/bt/3+8LN7yqDzGRA2kGvgxGxBUuHHT5wHdfGTLZjKQ2ZGhBDt0iYrA5SGpU8c21rniV+Z6zE6jHN5m5mR+VpQfxONk3Rss09+lzijdUF72Seu5QpHsxwJGLadYKFVp7bXlPDuvZCZTVbtGlxTmzwLBkPnXZDEZSYYwSIooQ5t9/O7S3zyQx/+MMnuEIXAHCyUHU697+bE+J3velc8+ubH4sEH34SvrMJkbI/Nw8TN79y+wkOQMuqvI4unxwfnvO5eEdj0y2effYY3Lvvx4JseDP8DEvFQYkvqr7IOrt+4Gf4l+JykZUmw9JTm5q3bJKB7YdD71m/93fGe97wHX99on2crpeJrV0kGTzUZnNskY4UM6tGNwMTMur5VWQelFKbMO6ASRnQojqVgW2Za3IHMV+/FEV9wrgn2eW09ZzPcIBmOyHYSO+BfhyS7mJSWgn26MNn2fkBGabm2peHa3tvbazJpE9eJ8SIzW2zwlP+ARNnNWrqlVNbdIvp+RhAL1uZ6E7Y9k7noL1lbe8cGjZghb1ub21Hpk68b6NwDgqPDRbhmxLtw4W5o9th4ScL8Euv6kzz4P9fWot9c4IO/MeaBBx5oY0ywSyktzllW9CxPzmUpSNf7z3zms+H/fvYSifjTTz0TfqzkpYsvNxvLz6VLl0Oemj/efW+TT70esa6v4l8vv/wKfK3CU5JtYqj/sZXxdMDmB5wOqc8Ov61sXNpA37x+/Ub4zSh7+Kof/1jj9FHKWjdzbKYNCrFzwDCCG3Y368OPPLXkKiOWrM/1H1tFiGu/bQdsiNrPmF+R3diu7SzlxVLdllLCAwbj+qlTp5GDTTW0W0fMXcYBp7Z+zluaE33Xn/9h1AsXXwwfTD0lFw5I0EbHkkBV5LV+1B62hkZX/bWTMoyuvKWuE7aBtZisaflM+IEEvjOu58e3lH2MjMDnfANbwDEmKJ80HW8p2Cbt4Gp4ywU+sGzzG2ME8SYc0CCbDWckPtgnPWGqZ2ZICzO0sjReS/TI6FcY1iwk4cxBDCvgjthkIOkLBnAbJ68mI43rMmJA9lIzaq3hHIV6cI3oKDNDGxl7aIqsJUCKGfuK/SdB+0QG3QXdoTHGO6ZCN5DLeQTvBWXTNkckowv8NEpGZMIxPDF20qNj4vjKTFDAob+U2uoRGQEMJIlLkmh9e2UMoS1TXqBHvFHvroXM5DR7O0opbf+3/Yh15HyZ2fSQmZG5nkcZT/IQJ66pTxqZSRJ41EDajsnM5r/iLbGHc1ifIDOx+6rZQHzBvqm0PoFtJ2Fqdy35htJ44Jq/wQGObzM/+MEPhmsskdN9ouHf4X0M7wO7IGUk7SM6CvQa7S7C2xW/Gl4EXesxJ3loMiGXbaBEZt6Bds8v+wboCMo/4G8D89LVfuR9zp5orPFgyO+H9w84E38wxmxvbzUdqWPfNltWfEq+lF2ZM5EC3m2jgFf5lXz6i/uxlf9bfsnvCM8ChBphqQqFeQXrwtRvKb5jlXmaN3PNp+3yOpXWBe8F6xM0uhMBysx8jY5paj/FTdHNR0UKJSuJ9lHr1FAq7QZPXjZ4srHNq5w/+Sf/ZFPuz/3cz7UA9b73va99bvZpTrtNQv0mkCMCqEnJbDYLHVtQ6evPwi6ak0nb4O4CGzHuhDsnUCxY4H3fEUhm8HPAfEs2sKO2+OT53e9+d5hwi+s4FWa7xhbOnDkdP/mTPxHf8z3/Q/zDf/gP4gd/8AdbouO3qXzlV35lo+Nm6+enpSEv8rwgGCqrTuJfzF7kVPQnfuInWoL98Y9/PNTF933f98Uv/fIHsNfY5Dc56tjwtrY3Y8ZG9+ijj7REqmdDOXv2LHyeDR8M/sAf+Pb2ILHNyeceycmAgzuPpwl7bKgQjFpqWGaWyExZ4RZH1Ktj7Qgj3spQ+rj3N3iZGZnJ3fpHHMG7Ed2OjFmRMK8ImoOOyf1U2vdGsB67XsAn+x0nTLSsw2FEycZDZjq08W2fMI23x7ptQma2MW3AiV/6i6BttK9dzqd9vNcXfSg8vbsbm/jk1//23x7/8Td8Q/gNOvfce188wduFU6dPx4wE+KlnnokPfeQj8Yu/9IH42Md/LX79k59u8OSTT2G/VfTYrNQMHxp8I7JP8uNn5u6579549M1vJhgfxjWS6re9/W1to9kiWZKXa7xN8T8X8D8omZH4NHlKgR4+y+bgZ1nl181FX3uRE+OPwMfLL78cgv9bqXJkZugrgvLaNukoc62fzNeWceLK/I19mRnq7/WQucYNLufYQD/KMuBQJq43SGLlW3/c3tppG5ObRCV46quOcZ2UUqGQ4Tg30YmOcl66dKnpy9NdY4jjLZ2nQgfXY2xg98KaXrIWD8L59jg5s3T+AxIoSxN0wYTd5HOET+d2Xnm5xomxdI0je6ypF154AXr7TZ+e2vpRtIJN5FkeHeNp2S5+o6672kdGIb4MLXEeWBvSMxlQF4ck830/50HiWhweHDV+TYDt+8KzX2in2H7Dkl+L2vezmLHmT/MW4wxvtORpl7eEznd651R0tQsdSH5KlvYwsbOzE+LNiJPafzabtwcLk9pz5843nIhkbB99N4uStZV+LtuNVr3Kc0dSp26VcfJP763b5hziOndwHeDjS2LBNmvnNOtEXVhmJjFshpwmoOskw7h94a4L4UmcOpVneXW99LMZ1IJ1tMQXhjt1Y78+Ll3nlz/nllfXhDqWnxX6tk+YQSszoxBLxRPH8iQEV2YGiogk3gwotBb0SvuAb0h7gGZGia7r4WlsIC3lsN+6fqAxFuwzOEDUWiIzwR0axPHVaNHumFJKSMOxQmY2LB+g+r6LLAGNYPwqEr6S7pHYG9QLNxOsSH5sn+ErmRnSnYDbGMZVTNdytQh5OAkrThAF6WZms1fF/sGs1fUVEUfsY/IsLKjr/8PxwrNum+PX4G9tNzY91FpCXKHUGlkyMpO2VXtwiwzq6mntHxUc+SvoJzObL2Tm8Zq6jc6OWn1Jgr3gYOnoCDqUPG+Au2Lt78WA7abxrmPXezDRijEjfGeW8Bq0LbRtUwZ9yPrUd7LfPmlaZiZ8HEamfK3wja7lINLosYM0HGspLUshM739ojBi39fCuN734Nkt24ffjc3N9jFR18HG5lYcsTcYPxKZRvGgrq6tUw0INBiRdaqf5IIh6GtAp6vj7vF42Mj9a+vSVK4JvJ/AtqneCPBrurdPUHc0t/lc99raskNn9nuvDlfEEtst1bl0MrPZNyLhVX+RP+6a3MGV8EvxJX6kM8EboqGMqd/yDXHeoFFcocDjxK9oymT7BLYJ3ltOkJmRmeHYEtRR+/SZ7ZP3gV8LBT5ZqPPmdG7wDjQ4u1lmZvvog8rW+Q203/md39m+E9jvBpapTZxoyamA3w/s9wT/0i/9UrxYnh0GAAAQAElEQVT//e8Pn9ism3Qb1DWCCek2T0Ce8vjq3M89H3GyMrDiDMieeEvPjWljc4ME5wADrcJ55EEcnfXJJ59siYqbqKdVjz76aDzyyCMEidoSXDc555C+c3ryrTw6hBvij//4j4c8HfEwEFwuNOew7AhYbhLi+m0p22xEfgTFE3HnEk/aPpW+813vDBNp733yc4z6c9w73vmOeDNJmqdomYkMKxKAvej6ul7wKP6Iza7veu6Pwu9fvn1rL1i3QVeTO7PAXTaYDG2b/fJhm/NlZkxlcNmnw1uqN2FFku29unYcaJGZrxkXXGucgVq0PnFtswSddjyKjWOUUcpoQDM/mclvWmBwfB20jjf4dRLPbikIU7s6dXPTXvv7ey0B0D/sV64bN29xsrWKWyRp/n3BCA+//qlPxWc+97n45Kc/HT/24/86Pvu5z8eSgJ1sCF0/I6Ee25jTZ3YDJQDBGpiFfux8SAC929H3fUyn2PqefS3ZhsEr166Gn1t95tln21wf+8TH4yO88fjlD/5KCL7x8KHze77nf4z3vve9IZ/6jKcC0nE9qVcDleBcCzZ92I/bt2833du2IoCJF6+7MrPhZCb+MuJfQyvVS7zuysyGq48ImQgQ60v6t27damMzsyV58rPi9Mn1odz237hxgzVzGEv4WbBxy5N42kYarm8pOmZGwmQMmUBc13VmNj6Uy4cPy1k/i1q60J0yC3KMoQyOke4+J+7Op60POWXf44F07/Z+rNioNziF71g/t1k3ru8tXjlvspHNmL9jHW/wEKGvZCY2X4Yx4q28cdKXzp7d5QH4XHv4Nhm+/74H4p6774n77ru/tZ87d44EeCs+8+nPxIMPvCnO7p7DR+bEl9PwF/jhks1zF50ccD/GEn298PwLcQtd7pHwqxt5cq45yfOS5KqdYCPP2d3d9vnTs2fPNjr2aRd1aLIr38pguU5sTzVeNpq8HYcP8+abweVYPx4RyKhtTFzXKzTCk84N4vP68+0z3swc4PfLMClzo3ROSBB/DuFjQQJwFJU1IjTboMc5hx7iWGoL7W2f99pa25jUCfLh3PJxwOn1IfHVb1c4zUPHNg8U/WwW4t1UR+jBfuOm99J1HkH6lcRVWpmJaNgPv1NW/WIg5rQ+Ejv1NJvP0Mc64Zefgc1NH0r8ST+TprLqE8rmvbTEFW9FbPTedufewG/Ety0zw3pmhuODK3Ndd25WX5SMBiM8Bo48miCBZ/uKvbFS2eZwRZjP+kj6ulrguYsgThb613ytfX8lnbBrDOsL4oJgfFrB61QHpelzBf4MH9P2pXbNzraZvImzlnEVmRlZSltjrR8+7cuMJltm0je0OZXdsa/CmpfBMeh/yQPA4RH+BG/iLpBzyRpQ39pSv3cd3OLtnvfSKaVSOMcYflRkAX4EkwNVvytdZK75cx5tEe0SJxpvS9cRPGQmqhtbmyiZa5zMjMy0iTW5bOUkq3wU5Jc359s6PjCZ4ZfeZ+adsepFHjKz0Zh+2X4SbB+1ObCuj42vYFhmRmay5hZxjYMa55eXfdZG389oXxKXxtBOI34wkAcJo7SOASmjAXQy0ymOwTo9jDtuaEVmRmaGcgqZ6/sRPOVxfsG6bUJwZeZrxtguzoz1Lx3XhLFIGYyN/v3d9vZ2ixvaJLh2OEyQNtX2M7AOhcyCTw3oJSKpRxTqGRFC/P99yZMwDXB0ZkYRIvz0ymsAxeI0RAr4sG4ivIZxPYZxk90nvqUvBFdmhrJnvlpmZmSu7+2rpbT7zHV7cGUmvwMZmbvVIoonfr5azCxhINEJPWmTATelb//2b48/+Af/YHzLt3xLSxxNsA2OKleYE+S2SJ4zE2WuOPm52hzcJFc6JtR+/vmv/JW/0v5Xxn/8j/9x/NN/+k/D77L+5Cd/vT3Nugl/4QvPctp7uhnOhNY5TJjtky+FVxka2lNp+bStNyDjlLdv3wqdtCC4YIK7Q3Cf4yjKYn1ggXr/yU9+MnwdatLj5rEgcbAMLp9At3a22wb6Qz/0Q23jdC5p3D5OgJ544on2esuPoPiHnyYhnuSZ0EtTHt/xjrfHfZyIWndcZrJJn2qbeBCoRmCAb3nOzLh86UrTnzyOOMYAsDbgaFpM2eoR63v7BuRRBxN4P8HUps6muvMG18i8owSo+3Oy7v1Ew3qm81qLyMxQt2s6OCu6Dq7MNY50ToJ06G4/J9tbA78ys8ksj+K2BZMlUA2AhuAxM9mQ+uabbux0xP3339dOEj/84Y+0h74f/Rfvi3/5r34sfvLf/FT8/Pv/XTz1zLO8cfhgfPqzn4skgG9t70SUjqAW4WtQP14yMP9N7Ol0meiUSZVtiw3RAKwtfXD86Z/+6fjhH/7h+H//zb8Z/4SE+R/+o38Un/i1X4uneHvzPKenn3/qyfi8D36vXIrbJIF+dlFZKhvejM3Pzzh7OrleK/PQj9RFhHLNQpnEz8zIzJCHxWLFQ9l+A3Uj/ushuDKT34HfD3f0KF5r5Jf1Cbht9C2FV9uzJdeZ8tO3P5obeM274sFEvFIqQamyHg6bzq/5/fHgyrO8zWaztt7dOOac6lfkPuLEZg9ddCTBRyRbrh/ll57jKjax7EiGl2y2i8WSdb8kMEWTJTMbr+K5XpdsrtJxvPSdR5A3+30YzijQWDQ9SFe+Jhmdq+/7WCyP2vrzjZf09vZuM+fYILgG1twRybxJwHy2EVsk7X6efoPE64EHHgzhEqf1znv+/F0t0TZWCffcfXc89KY3hYcRviG0NLH3a0bl58b1G3H58pX2+XDjRcnC6fc89DVl6dBVRML/gD5XlKvGVyklhMwSmRnied+hO8fK20AcuEXyaqyxPulN+bWR+rM0JjY9EO9sEzpOjxckS5nZ9JeZzScX4DjeuLi3t9d4cb5pvHP4EOPmu8uDg3YILseIY9/jjz/exqlrQZ7Fsz8zW4LvWydl8KHAfmGST1kg2eSWrjIMxAS3L+8T3VgXR1z7j/A9S9CaL9memSG/E2RmeElDHUw4zmu74y3lJXONm5lhvzQys9EzXsXxZcyexmVm2Ce++g1iiyfQS5JT57TNvsPDg8gSjc8FNlgc6zwzm8zyJl5wySPFel7ktm6fcxpzvK+svUxiGcJnLU33EAp5LowRXKc+aJVS6VrPkyWjAAxlzND4cW55HdkrBhJA9ZylQKswLoilq1iS9LtfLuB9SbK/INleIMOSNa3PuO/J3wg/ERlxDN4afwfWm32VeJApvxGoqu2tPnAuWfeOn8oBPxccA2ZkJvzKWbvjXt6cBzJOQrP4mes269r0iJhEF7LUln9kJmPTpkZvom8p2GH5RvAf6nNO/V1w/RR06PxLdLo6licjwx/1vEKngc4nQEK7gEnOOL4ySqlxkqfg8p6i/by+Li+C7etSPa1hIN6v28ZGUwKZ2dboEl61gXviz/zMv42//bf/VvzQD/0g+xNxQYOBvGJ8hZ8D3kRmJrrt8KMR0NJJKf/IqSQ0DewxQT3+A5e8TvBGqJkZ/ERkRMuyY305xlqmHdaOoWXa1sc7ciq38tmamZGZVuEZRqllru8zs/VlvlrSfafNuiA95xe8F4pB3+RwhTJdHG5aX/XVXx1/6k/9qXjPb/pNbC4PhBuGSbcDPa39I3/kj4RfRv7ggw+04LzAcQ3is1kPcytOibY5sXEjOs1p4mfic5//bPgHk24GmRn+gaR/YOgp8Q/+4D9jc78R58+fDzfHluhwmu3pj/+jnKfcDEEpA5vPkqRgHn4HssHKjdL/2dHFI2+VBavCPCnp2FgPOS1f4rgjzrDHaahl13fxcU4fd07txDVOJXVsx6iH7Z3t5liexvSzWXswsM+nUb+u0MWiEj2lP+SpdJ9kwhPNH/rhH4pu1sF/H69ceiU2NudsqM9xMknyH0OcPnMKYwRJ+02CyBZOWFuQ2kBOA5MbjSek8425NolsQS+ReWRctjZ/ZR7XKQxwA3KtcPDla2AVbkYTfiklBIMkxOgbmHtF0rFooN1XLPhxPQCKQRAd0PWqQceGrl4nkJaod4CB6l5QN60kyFmO8El3k8N7+yegMUbmHQi2ymC/NDMzCuC9/epfXQ/g1trBX0aWGtdv3myJbeHV/8BEW9un4tTp3dja2YntU6djk+R6Y3M7ImtcJTl89rnn4uIrr8TnSIx/7VOfjM98/nPx6c98Oq5zUqtMmegJ/6mAfhhcfj7/2vVrWHCMy1evxO65s+HnXw/w99UwosuRxKcDc/0jrys2nCUg/9o20b+989ks1KWJhnPoS/Y7t+BY8dZtEcor/oBtA30itd2tfbI9YiNeCZTS2kcCdGaE0BrpsD6BbdYtxR1Y85nZEivnGZnHzWCAjnyu0Ll80Az9EbolVmx+B/sHcYs3Cb6NMWGUT3UmbmaG8imHdnNTycwWJ2wPLvFgDVoGsmx0IzJKqYoamWVdBn2AvFX6Zv1M1sN755WvFZv6xDcU2kNZMl5aJrBL+oPLhJEiXGtHJGPyUEqJzGQuVhLEtElHwiskNJzHbyi6dvVq9KwD3zq97Ym3wcMYmyTfmUm5GcaBnnHbnJD14Bm7Zn0P3hBK4Dj1oU6d/4A3WYfEJuObvJdaQz9R357yoemggXU4xgGJ/wpfW+IH9gl+84OQ8CiupdCrn4hY4X+zGbqi7o823fRkG1hiv8wkVs0b3rLFR+THy30AcWytJTw97UjC19C1WHFIYjjprcpzozMLaSuXbfavadTwD42dXxmrtPouCrSzZMyJdcZgY6CyZ2Z42j1gh5FB/WwWJoRLZGk08UW6opYaNWsUSj+Ks+QhTX/c52Fgn3i8T7nE5gV6pZSoVVz9aYwj1q12GKFVS4k5D4YzHoZLqZGZ0CyB0ZpelCEzuVefA2XiJ9HoyY8yrdCdJ9OOCtaMdEtGVH4VQFqZGfWYhyW6P+QUeIVMtcvo+sq8I/Mtwo+sHaFf0EM/LKVgg2V0xLdau6iA9pXfDh+zfw3wxTqW9nzWB3ehb+qHmQkLY2RmA/Edq2920Cu0h9coWvvVdFBKBj+RETwM9lFLuQPSUJ7K+L7HRsimLmzTdsEocdSzclofaZt8eIUfD/gz7hZBu/68xF6HrkkMPEZEZokeu7hOpLFCzwMyZmbQRSxa3QE4f01dOwzYV54mUJ/yZzmbsS6YR74ykz36diyxx4oxAzY8OTa4JhpU208mPJwASMWrMFJfg/FtRE6wwxh1aL5A3FziAxLyXlsoa2ai7+ZFiLMe77zychJGeQTsi+PLuuCtuNYF60KTizH2Z8INYF1Q3rHJvIqVOsA2K2CUb/AKTjDnIFVez/BWaoM3ag9w4PAX/sJfiCeeeCv5zK3oO3ygdLHiDaNjtZkydfjoiGL4caqmFyuZGSbE49oB4uTV8GnQB94I6Go/UAj9HGU1uo6zbueIPJaZGZmvhZM4I4wJa7lXsTy2y+QXTXfoxFI8aZ4E24QI5ojg9xpgiGngHvoZXJS2GeYdMQAAEABJREFUQTfbqYrf4GDya7L9hS98IU7vnqF/DE8aPK314xESPn/+HCdbl6MjcM5mPQpesPGtcNhbcbQ4BH8WBpDtU9skOFfj9JnTtM3jzO7pqF1piezP/MzPhH/85+cW3/2u/yh+lvt/8P1/P37wn/0vcUBCvEmiOoe2jM76ri0kjV4x/IIN6gjoWeAP3L/+PlIDpk7g4l/iKMlqXKEkjV1qYcNasnC7Nv9qWESWMX79k58INxYX34IAXGuNnVOnkGHR5Da5rjjLnBPxeT+LT//6J+PxNz8W8rwiuO/f3gtPbHxoKF2N8xfuivN33xXv/vJ3hx8vePChByJr8MR8M1bjMubzPpacaPjAsRqWTaYKb8tjPi+RoDuftAaMM+IwA8HFDS8zQ9wV9wPtwb2li2hBEFoSqBgSgcKylKjwM4b2br9j5ClOxx7GVYz8Wzs6AR4+5Mn2FXXLkQWA+iJY90wDz8tQlzqcpeBcaxijFuZjYqaQLLNGZKazND2O1AaQG7DgpTNaYqeBp1rHFWiAgk4GYMW4IahABzakZWcktlnCzxgPP/pYS6pPnT4bV67dJAm+Hl947oV47sWL8fQzz8VHPvaJ+PRnPw98Lj7zuSfjGT9LS7LkQ5Cvqd3U9vdvx21gwQlMh33hmilHEkJtM0Rmoscu5Fs9axtt5f0Mn8haWl/ik5V6IGeh3uOvfd8f99WAUJQCLjIr64LEqUTGwMKu4AdXZkZmMvei6RqXYD3dDnWV9Pe1C8sRPWQmM0Ws+D1SD3pKqfzOqPhwYa4RHynQtjuZdMC2gV1LCa4hAj+o1DsaCiOlf8RG4HxCz9qbb8xig2Syo15ANpkqEOxrHytO3AcCa1dq2GYcWHKqNZ/PkFU5jhg7R5ZlZGb4NsnPXA4EcE+vpyTZ0raKfF3XxxGb7QLafTePrqDDFeyOJcYhI6PCd6Es0XezVjreniW6zEzmLqFPlawkCPNjnMr4YGySgGyxHvfR8xJc2lkeWSJcL34DjfKCSRI649X2Igr68X5E70JmtlNr/+A56RAO9w9jg9PvAMe1UUuJ+WzW/iOlGX41n/dRa6F7iCUnfp7UqY+9vVtxeLQfR+hNf7zNGzkf9vc4ZT8iHl3nBPygfSZ8FZnIHgW+V3GEjmyH9fAks5QaqBX6+ASOoz7lVV76vm+ydMSx2bHPVu1J+wHzotZYEVMiIxI9HHHizzRRiNMb2H+gr5QMy3EcYkmsOSL21lpDyMzgp0GP30/1zvgD/oDPl1JC/ZZjOpYbJNmWtZaQ3ohvLvHRyrxd34UQGVGhMyPhCpnDD1bLMQ73j2KgHBdj3Lp2K25fZ9+h7QhdjShC2xcHR0QpJXpkzcxY4iPWC3V9eQBX/OAyEVKvdIVDay34Tx+ZJVhmUUoFuqZjx6lPO3p5rV2Y1JaMODzYi66WQGO0lRCn0CH+gC5oiMxE58um0xX7wc7OVuxsb4b/DXo7VMKwGVAgPvb9jCEZ0WQfQj6Fkb6ahXXI+gJjPoNXdOhcS3xsSUwTUubpL8wp8+5Zs66L9q1a2hKdrZarSGi5rk2+xdvDFwf6C1NbSscx0sTNo6CPOQ8plhklMrExPtGj65ExwXz9bBbGylJreI0MLODKUjYk+EeOQTuUElELEgS6GXioQy5oJO0FJip93MLa0GDFHj6wp5YaMeA39lVwRnxuRM8MoR19sR4S3pg62gPZ3kEU/m1ubAWo4ZvNq9euhR9T8vBiFHHNbIR1YGqTz4gMr4E57B/hfQAyK82FpoxSKiVysCcr66CMgO3BBclwbVb0YllkHps7qCR6iIykXOMnuGs5VtAQf0CmNSzpWzY5B/hpfZTWhVf5HkI7CG0aeQDaPcwM6G9kPxBfnQiQiYG1P+ADA/N5gHDASfUmB1ePPfZ4XLp0GQrRPuGwRM4FMXtn51QY4zviuHvqkvUmT4oXKKLW0vh1PwosXRDVeRuh6dcaOSIjGoRXqhpgbGBLQG9dRpRc1zIzCjcJmIik9JlnBLwXkj7QIjPvQJMbPVTsMeltRNclMtzfEqVNEMdXZq5rjJOVov3x6YF8Rv0FdSGjwCq43JdTnOyaPN93331RSmGD3AhP+vyIiJ+xtvTbNn70R380ZMbNwD+C9HPYzz//PMF/SbA8an0q+MKFCyTVu8EM8cgjD8fv+l2/K/z2DV+z+8dRt3ldP+tn8TSv3v1L/ve971/Gr/7Kr3JCdjO+8IVn4yd+4l/HPXdfIPnfjPvvuzfuvffe8Fs9Hn/LW+Lc2XMtYO5Bw6esa5xIG5wM1gUlLtg8DjkVGJG2n/fhAhqss+gD5QwoptQaG5zsfOzjHz/mM2I+n0dPkrDJiZQ6OCJYDTE2mUxAZn3fPvbx4IMPtm8OEUej6EwdQe7Nj5GA88Q3mxFc8NLt7a0m/1VOQZfHwdRSvs6e3Y0CLx2bCEhtDtv9XHitBV0eNjtIHzTqKeuiUi/UcTx4kz98IAqBPhkH0WDNA2NzyBFZHSQdwXvln8ANdgWv3ltO4L1021jmyXT+9BawXENmYUqCC5M2+tByDqHdM7+0BAY2niyFzIzMNQxt/HpGx9pvOUBvwOEzkwW6atCxSVRAXv3Dwk9+6tNxgL0XLGo/93bx4kth8jGbzWOT1/4LgkDbrNkUOmxYSsHWM3AWTe/OJW5m8qZhm7YuBvhx020+0c/gO0I/WhJ4DkiAlvA0yBt48rNiboNS33fRYdNSssmG+Nx3zV/1kxW8WApH0GlA0p2ZcUiSKxhMS6mMy/AEdiDINQYgljCbmY12MocaO7k5ZB73JYj8qMMR3xdqLdCsyFdC74lm1wh5neP38lRKQTdzEvxbccCJq/54+crluHjxYohfssSs68Pg0+Nzc3Qjf7UQQNFBZqLzzZbYreB7wWY/Z12dPXu2tZtg2r5B8m5pcuK8K8b6cK9OmSjk42B/H7HHkL79Bdq1lJa8jujewG8yu0CP0nKeyrq27rzaRRmkF0h8ijccS/R/iL4XPCQvmdN5hDm+4jdD7HMS6jzyJd1TPHR7Em2bfbaf2t6Gp2Wc581Gj6175hygO+v62MTHKnwuiUEDG5TlUTu9XDbd6x9xfM3RucleqTUGbKQdfVOSNcMHwRu8rbnFg7xwAM/CCn/zD253Tp3hjc2pqMypHOIrq3Ir24iv8BOZ2daMOvFjeL65gQQ23mDOMaQpvieJ+p1jOmhqB+n2s77Z8vDYN6WvDJtbm2EJ+TBhVqT1nGOzmXVpWNpnPSPRQc+4nvnnjNtotNV/Zr66RrDtACNL/EcI+g7R54o1l1kajYrOcN/YQz9XLl+OK5evxCFJwIBwBRxPc7uuC/lWdkvXmuN6YoB9SxID5XGN+Ye2xsKBZMMyIC6O+IL1TFYNfEUgCXXbhcZ/BHxVZOtid/cMcvUNRu2KH9B9Qi8rbLKkaWw47hP+B1sDsWWTt5v+L5Mj8+hrzhvMx214lVIjkW9UR0BmxqzvQh8sGQGHUan4P+RuY6Mt6M3YjzbmM/BmsYF/9uAfsrb1T/s22Qd7dOKc6sm1tmBN6e9LymCeQ9biAh90TIWHxhvr36S8li4ymRkm9Rn1rf4CfpbIrj5tl/5ankD+FWQH1tEQBXor5ii1xhEPkAvWZUDPMf1sFrWrUWqhKaMUSmwzolfXz0r6QEXmpH1Ah/YN0FvhPyi9jVNO/eL6tRsRkcw/xI0bNxvYd8ScYwTo+O9xOdGwHJHt9QDaiR+EhS5o0JCOXXAEUdsy4fsYIsSNO1dmrnUBzwP+K77lCn8XrNu2BvijcpKXNuEdam9cyXztnK/FGgPWGhT0KyQNmRl5jNjjM+7De7wt2iNGPvzww81Wvu1Vz0f4iXG172esuSPW9wYjkzW+Cd4RdXUytjIzYfnVems88WuSzRjQALs2bMYFkLnmyt9QCuHE8OOqI94YRnxnRIcirssxanVdtRZswaEGc3onDM0u+Cplw282GsEbmhyNFFMlnOhjE3g/wegYoMxx6BmL7cUXX+CUcCf2OOXbZJH+6gd/JVTmxz/2sfYRCgPTJz7xifj7f//vh3+M6MK5wWv3pU6NcW7dut2eaPYJepWFeOXK1faZxA9C57nnnudU61Tc4HWzX8u1ZHO6Cb6G2t3djW/7tm+L7/oz3xX/r7/xN9p/BOMm/xVf8eUt4X/hhefjmWeeic985jM8SV3CkPNw856ziWvk4Inl1q0bnLJfasHu1M42i2kZhwf7bPAbLUFWYX6Dwfb2DgpK2s7ET//0z7TPWJ47dy4SJ5PWDF2oeB1O3vxMkvfOpS78rO61a9egMeJIGyGftu8TjAxUfgbTBw0/EmOyYFC6ih6O0IkJyhavXu69+1742gyIaMtQ//J369atyMxmxNbBr0zMBVBtP5nre40u2CivgnXbBOlZCvZ9KXDcSchcz6FOWjv3rTzxK/MY57gsx2Ue42RmkyUz13LikdQQeXxDOB726pjjBvlX//paZ9AtyeI9DO/nbCBbbCjqXrsV+k6RHLkhqHc3DTddZZcN55es9+pc2tpkjh/BVDjPkqBrv2DgMLDoFxX/ts2FtAF+1/URLB7be9aObc7nRwwsnd/5CLGxs7UdO/idiaa+pn/4UOtD20MPPcQD5RbTr/WSmWzAM9bKTku0nZPYECtOjyMyMtdApY3RzsGVuW4XXzksaQZt7U+2yWctpbXZL2TJ2OMEtdbS6B2RVJm0vf8XfiE+9alPto8/BYHnC7zh+sSvfTz8Q2LfbqlzdaMOnce1skR36kpbKKfymlR7L2g/2AzXiXjiO3Z+bEfndQ04n6dyhzxAyZdjbDMmaW/lcOwRJ6sdCVXfr5OqLR6SnUedGJe8dwOwbszZYO2VUptee2wmjYHYtccGYiJq0qlck0yndnaaT2yTXOtX6mmDN22zec9J9EGLlUe8wds5tR2ellgfSNZG4lGWwD1WMbTNf4yC3oXgGjFoZuLDlXjVN3vssYEp+4KHE1DavJUNQFnUlf23wbnN2z4TzyMeFoyzfnxEng+xm7g9clVir/ZgyTX6IxV92cTIGGhcVh/KO3DSsrV1KjY2TzFtF6gjDjjlvHVrL25z+nedhGQYxpiTpKnrTP2JzQj5lhwgyK/0IzIyS5RSI1NfCpLnVTuEmfrAiIiMAKTp/NonwRdgE32N+CEYtElLOHP6DPH6VGzwgFZridJ0mZGZ4I5tvRzwSt7/JMzE22+dcb/QZ/VV+VY/B+hIfiNhPtdzHJIkaKP5sQ/qY9p7zhp3o9dH2EfbPMo5HG+41oVAN7YJwbVJ4kqBbbuAwajY0PktM5k0Ap0s0PEB626vvXq3b0XCuEL5tRbW3POsvU+Fe61/43T9+rW2ZgprVf8WKnQhtf7Bn5Sh8UOLfdU3A6yNjpipT5SaYZtjR/AtbTfGm9x6X6GpvHKpzu9/4P44e243zp8/H77tds/d5e30tusMPyvosZYSxjplzHRkRKEtiBnS02YjhlU2k0HH2sQAABAASURBVO4V6yORo/Y1Sk1VFOpau/jQNsJbHF+u28YPdCu8FcrMbL3yLk0M03ScSTvzjIC2sC8zQ95u8mZI3ze+2OdcrilLiekX8lxqbbSsqxdlcl5pTiD+6yGTuWmccF5fOufrQZypzboAifaTmehlDa3hf8Mv6U1wcvjJtsz1HFOb5YRrXZh4dP2Y06hX242HxitjrPeCtlan6s9x6k6czPU6zcywT9zgsk5x58f25M7SdWUp0NR+7LMylfYJtr0eMtdYmevSfnFPgj5qe60FvsQz9qzBdnGVw1KwPoH3E4g7QWa+xnbiTH3FP9IxKDVHZLG3JIQnKp1cR1WZTqCyr/L63WBimwQM4JXAPhBwIjIM/BtsaIc8AftHRFNgX5JYb21tEzCO2KQWsbt7NirjXn7lUvjd23/8j//xeNvb3hZ+hdRXfMVXxJ//838+vvu7vzt+6Rd/Mf7sn/2z4efDv+Zrvib8PmK/ycONx8S7lAwVtXNqM+659wIKC5Lf61G7JIHZ5D7DRelinhEcrl25Fqe2T8UeG8kBG4mvOnZOn+Z11YqTvNtsDss45ARlIKBuENjbgiSB6GezO8H+AU611YUgHyZOczYiZa4s1lMke0vGzHmdfOPadZKs7XieBw1p2n+afl81u9GoX9uCSyeWZmaGuC50DSV4bwlaZKYFMWZs0G6Of2Wu+45vW+E4od3wy/pEz5Km3/CTuaaTmb9hDpGlIVifwBGZGeV1QMyN6XKMc06gzJnZZCqlYMuKzUqDTNrLev4VG5GJlQmY9Q1ea5/mTQzdMZv1seINRGait1X0XR8LNlBGh1BL4fRkhRwD98ErxEXM2VjFcU6TyxV+b5AYsbttmSVsW+K3th9x2jKY7BLIS6nt9PIMfnN2dzfO85blDCemF87fFY89+ubwPzy69+574hGS6Lc+/niYVPuHcSafOyRv+pU+WfGVRICt481ZnUz6sf8avqPeprapblkiLYgVYyszMzLXUJA3M++0Oz4zo2O+koUxEcm/qS7+kgRPOTfh5TYPfJ7Muc52kU89nELXymFSZ/JyCh/eYsM1ZizxdWUR9F9B33XztgyuzAznUS75sd0yuAzgz/n5+YsvtvXnmuqxqbwcYUf1Iu05yY9jbDsiybZcYnd5yMyWQMuLOM4t3+v6HNuPHAJcbd+r7TiTKfvnrNud7e32R48+lPUkJ4ec+M2IFcY6eRFf3cgD7LZ55P80b7C2sechvLAS8V10i7MPJNd93/EwvdFikPfSuc1buBV+XLA57Db/ChKLTQ41lG3iPbicU97VmZCZMYBrjLnFAYX0jB+ZJbquj77vQzzltrQtuHDXGIjN+tzm5lZIU/vYFpHwMMTVazfj+rVb6OdmXL9+mxi9ilr62N87JCbuMx5M5ld+eV8QH0d4qbWE4Bwr9gtBuifBPu+XrKMl62fg1arAcGYv+GQfQbJfS0fcqKzNVYOStfVlFB6sF7HAP4fjtemcHXbShu4xs34e165di2tXrzW8UkpLDk0Qrd/Cn2/zMJWlRmVccB3xoFJqJXbMmp028XtpOseKWKBfWWYm8nt6FVwJBDqM1ma/cmVma8ssoR2ds9Qa2kR7VOoOzMywbrvgfOIuWT9z9pcd3oLKx6lTO+Hacz987LE3tzWxwm9W8LWiPEIXkz6Ca0W7r7alzRTwMmBXHoa4Wc+RzFsiYoxKAp6ZkejIBHvUQPZQZmZ7mJE346nrwAeYGWuxIkPBb6URGG/EFiN+ztCmc3kQFviGa3MBj/YpT89a8EHUsUwR0nHeFbJYun5mfQ+PNZJBA7QF4+IhB1Qj/hvwZxvdkZn4xFErlU+dG4uNr/4/FcZYx/jG4wZJtnPo/46XL0tx/ONlfci1tI6iUo8YmMsx67tg6rGB9yfbvRcytf8aZ+q3FJxrhX0E7TyV1u2bQFxpCZnZZMtMdFXa3Pa/EUy8vr4v/gPXF8M/2T7xZryQbw8V1bXrSb05hfjGKvvFt1Q2/VqfESczLe7I1G74lblup/qan6l1Ku2c6lPpvLZbOu8E3n8xEF+w33INWl5Y25nf62bWyqifH/vCSHnc8RuKL9UncmY22cut2zdx3MOYdT1J4U7QHDJ+neDVswCsbxOkVZ6BQ2dViT4lrgigBnwTapPsYPQ1EoTPf/7J8D93uMWmcMBiucgr/WeeeZagsSIAzeL5F14kyM3jHe94Z/hHhm5qJvvXmDMzCfjX4xd+/ufjv/1v/pv4l+97H3xthydkp9jgPQn8fb/v97WgcP36dTaEWyRSi3jkEU4Ht+ecNG1zYrDHacHNRufWrZsxsnjl16fya/Cn3ma8Ml4ScJssyGng8SMjLl5lVYE6jsnFu7/s3eH/iFRqZSM6hP5BiGcgOcOr3IcefCiWJGM3oH31ypW4yin2giShZCEp24wXX3wxtnnQcMGbdPlNBHM2iNsk/M4zzeeiV9+2BZd1QT4E6/ZN4L3gPeiRmSEtITNjujJfrQdOJIw4kuU0fkQpJ+uO9d7SvpNgm3CyzXpAw/IkFObOzMZb5pcupZmZFg3fipuefNpca4afZewoT5/ewQ57wTNVjAQzIQjKheG1FPAijjgV1faOLxAoJbHfQdzAbw7p07b7bMIjicI1bOY3TgwkA/rFAC2/OUEffevjb413vv2d8e53vTve8ubH4mGSaL/y0UT03Nmz7SFM3/ReO22SPGlr56jMydRNnlJK1K5GAWQwM1kPJEpdFwM+Kri+1J++XWunStvGaVtwiUOBSAR3eGx1ftkuUGXMuq8EysAm/F63US/MWUvrOaYxtAShFjYwdHLvvfeEa+zSpUuhj5uEuz7V5Znd0/HAg/fHvffd007dDbLOechp4QEJqvUCbUsDbmY2ueS90SKpKMzTs/n2rDnH33333fGWtzwWrotD5n/+uS+Eb9E+9tGPtjdZt0iULl68SJL8hXj55Zd4kL4Rnna5rl0v+wd7seR09fSZU+i24BMHkamdD1vpWL8ByVNO8U1WTQp3ediX14hsNlDvJsOZGfpFZt5ZS7XWpr/gUq5Sa9PZ6jhZ8DPWS+oddjUxGUhCFiQd9k8wHq83yyV9Izi1ltC/HSNdoRRsw9wzki91polHeKyli8zS+Bix4xgRteuj4iOzfkbCs4xDTqMF8XCn2OMwYW//MC5dvoruXonbLd40szPvKhZH66SaFIz7Ma7xet0x3h9Ai2nCpNREVT6Vb0SOw8N9fHIRBVuOIK1YP0fEP3VruWRfoJn+GhX+IhK+ndcy8QlasqL3eQR9gviCY91TpGn7jDhdoeE8R8RUbah9gmubhyT15UPEaU6+u9qHY6XT97Po0M8hfHmg8iI+9Dxx2M/kHkJH3fWzWdS+A2oUktBSC/tSD199K32YLKVGLeAA1pm2yRLyjZ1syyzROR/Qz2ZRSolaays71nZmxnQtWQMLEtEVMWsAlMu67SNGO+MD/NldHhbOhfFn+zgBn3O40MFrqnPIDcRxwbmEGbL6hs6ylhrOO8EMnqxnZvsebOc/ZM06TpC3gbnlw1L80+y1u2fOhPvYAn9dwLM8ijPiA46rtdyZpyKv4DyO3+Cgyjg4wqf4QpF3xq5YK6UU1tCs6Vpe1IVtK/RzQCxZoRsffG2XJ++Da8S4t4gJzmPi1/d946GW47WBHOLYZ0Jt/8Q7w9t8c/Rh/wo/1Wc7dOfcmSkK9oVr5pFOa2i/XHFCu7nzyxYT3jcC+5bIcRL8qMwEjpnq4kx12yeQxheDO0x8iYoyfCnIXMv8JUiEulGHrj9tq31QT/NxaU9jxRG0VWaj27pO4pyst84v8SvzVRqiOVaY6lNpm6CfvL4UZw3adKC6LsUTaCAe2R6RmUDosc0H4g2vpPUkgK8yaH2jn2mOojOf2t4hsMw42dkMF1hhQjdaB/q0rPJ0zMxseCasG5wG1VKbEWaeNsGeRvA/KbhCsunnr2/w6tGE+8knnyLZvMgmeIhQY7zCSfYVTiA8qTYJdaFpHA3ok5Nfq/d3/s7fgXYFfwjp+Zr9Xe98Z7gxi2Pbc2zKPv2/+c2Pxsc+9hE24Osk5Kfa6fijjz7STiu6rmuLy0U3I1A9yCsxZf6+v/c/s7nf3RS6vbON0xQ2pr2o4OvkOlVh47xGUvbc88/H7u4uwe88G9KSOU43XJXo9yU/8cQTqirOEJh8yDDIXOdp+ty58+Dtx6VLl9vmvWRhb29vE2DmzFejlsKGxWZHkMpMkoibTd5a10FDos4h6ESC9cx1/4oN7tW2jMwJikMbFObInNpfWzaE41+Z2WrSt2LpAm91fwGZ2eaginfxGwRaQsD8rS1pvgP2M0YeJqjIqk0myMzITEatf1gGwSFXg8wM8V8F5RrDE5fz586aq5Jc7IeJix8VGgjgKwJ1xhqnQHYkoVmf5kZssGlfuOuuePjhh+JP/Ik/Ef+HP/Xfxv/xz/25+IP/6X/aPo4kj01u+IZEnMN+dwH6uj4jHTfD4NLXBXnb4kTMduf+/7H2p9GWZdlBHjrn2nufc9u40WdGZBeZWVlZmVWV1WS1SCWwSg1IBmH1YD8aP4QQPfiBJTEGA54EeAA2DN57CCNsg/nxgPEGPIToJBojyZJKqlKVVH2XfUZGHzea251mb3/fOvdERmZlYbC94867+rlmt+aaa+1zT9jvAd56tE0J6RjYWHqc7VzaSHs2AmFO3tupgi7H0JWZkZnVvrS/fQ6opWmYKaKHmMys+eGuRZ2Z1V6sE8RrWoF5TDMyGB4DERu5iiMzIzNrfp2b6YG+PbbZIyuDC2lfZ4M/dfJE3H//ffHQgw+wVu6Js2fPsPmfCGnvoerGzZsxZRN2XuvUqbZvmrmgbYY+CjZoKmwfHqatG48NECexgv84Q4D/Tg603/ItvynOoZ8N1qRvtx566KE4depkHD26Fffcc7rmR6Ou0u5NmXM1TYkDgvQxeA4IIPy+cj/25deAXr16lTW4W/lNZK1MXI/PPvscfuU6Pmk/7OPBxg3cjVn/Zt46ZXIA7r29XS4PLmCPhf5X8Gfnq1/pRm0U5lduHrbuueee8Ov9hFOnToX+Stq1FeWkLRQME/FUXcuIY6XdvJCZIZ37BByOUW6+ep9hM27GqBIdoAEyGRlzbotn0zlDHResB/IsohF2tY8dLYPPzBKltJFZoiG13UBjQjA6w5fsH0zj9s4eOp3xlm/A149jzpyZWXktpUSLTyzQHxiVupdOIXhsz8w6ZobepwRnwgzbcg7n8lJmj+DfQF7aIkrYZh/pKqWp808IhkEZO7wJEEeLX15lnRlUjwiUSinV9h1j3RoXGSfrf6pzb6VbfEMkh+AjcezE8ThB28bGZsxZP7d3d+LWzu3Yx1b2kfGEtxIeJAZsemC9Csrdy5fMjIDfgXE0oRepysgsUUobc3Rgvxn8iktZC3SnY1ZZOFb6R+ijabAXaLc8Ho/qnjvnwsf1t4L9bnKjrc1JUyDjEbx2ozZroplAAAAQAElEQVSapgHKIZhvmL9EZjIPPRcTRouc9EH2rw2H7ZmLfrYXdChN0nyADMyPmVvbd5ypevcw2zQlRgSzrrlKC3nbu65lrqZOYV/lJR4rCvyZqjcoQ5/T2Gbd37ixHeK8detmTbe3r6P7A9oW6ZIe8d26dUsUlT/xZWbNO4eg31oZr4a8SktBR/wsxvA7c9F/nf1Wn3T8+PG6P8tnZqJHtI3uPLjRvf5kLuTpfEJmHtYvUgvObSqYF+7OW15CZkZm2vzvBfvbwVQ5yv8SrPv3geOW8Eb9lm13p2/U76vVaS8dOleO6qfBDrWZVS6TMrPyl5nYQhvaf2ai00mVrzxkJjbbxFKey9T5MjPufqz7amXb7oZlP/HdDZl5h6bMXHaraeZry1Zmagv9oS/JSufAQh/qehpC++XXnZ/M/Kr4HXM3OCgzTaKwlkNDtLjGpqtQM7PeBo/argpMAU9wxvs47TkOeZdbwE1OvGtsxgp9wmbrIlSwMt00LQugC28YAod/hFvfzY0j0ZQ2Ll64VAMYPyd4cDCJl18+z6b1SiwV6Kb3E9xiHyfAkZaexSBdNwjM/e5tA1v/IxAX4u/4Hb8jvvmbvzl+/Md/nFuxN8Vf/at/NR599NH4Z//sn9b/MOfy5UvgPl8DcDfuOcHOYDCxMg4DM1/xW5eZdf7d3d0aEOsgxpzIDZyDxz/mdM577703HuQ207k3uUHxoy8n2Uw3kIV/kLiKPLIUbtW3Yo0FfpUDx/bNG3Wz9TOVfp7bm7VT3OIpUzfzhSIHlBds/Nego1SZW6/SmJ42tRMYw0AxD8tJua9lZUzm8Cdfk/YEUXM2S8E5BfOCbZkZ6iwzD/HGa546I2008rPow++aL9Q3pURTFpBZW2pbZt7Ba79M2pZA/9KUyEKfprnTfzlX5qJvoV/TtnWzOjj8wzKGxAGBz9aRzRjQpa+IDdLuJwjs6P/A2bNx35kz8fa3vTXe/e53xVNPvT3eATz1trfHE295S9xz6nSMu1E4xoDKoNgN+oANV71rhwtnXGKKfXb0bQq0RoS/Bd9e7O3sxs6t23Gwt1/7NVnCGyXhgfvuNwaschnhpFo2tgJPpcloWRtjNs/RIaiHhZ33ob6Xm/be3l7lm+VT6xMalEdmHsoreJRY1HLwZNIWANXioiqcN8kIJJGZd6AphaBsFtIs7yscnlv0YZD4GLfM4/GofguQbRMCnyWt0piZ+A3WEfWrBEAbGxshH/axf+ZingZ81u0j32VePgacmR/XcF1GDGzGkxrA3mK9nL3vTDxEsD3Fr9jv6NGtOH3PqdjiRv3osa04dfpknDl7L0HUZr1ZX+Abws3A9fmBD3wg3CAMdPVTBms9fqRnLdzmLdsNDs/SM+BMz+N/GnT3qV/7ZFzhAsA/8vaPwF3vHuTF7S2/OpTOXYK0Z778JS4LLhHA78QugaD6PMFGnplVZ5noGbudEmiWknHs6NG4l0PCJjKyTv/hOnTcPr50QrCjj9MPKyvICsiNjsAsM5HOAKi9wBYWYIAnP4ix1rVth14Llwtr0WBj7WhUcezjs0tp0NUq+hlF7d9n9EygTsXaQqtyuodDgnps0Jm6VD4DA0ajLkrBVggmpXEVfTumlIbDwjzmBPp0g7Cs+C1PCNoPuBVX3rvwuMc68Q8PTT0ULPrMeOs0ZWOehfuK+KS9MFcmKw3ex4cBoHQawM6gQfmYqlf7NtArSJP1+9hay7o7wu1wA2/2Ue4z9q5SGi46VqJBRknedei4zISGObRMwqcBZyZ12IxjD7BF0543XvKK66m8K8PlnPvI+gBdyovyFY/zDRDsuPmhH3bMPjTust8YUMMqum6j7Zroh3nNd6M2Zrypsa2HBsfYX79gXlwDeE094NcU/NYtwTppmM5mEfDiAT541G076sI3uPIvPnkoyF1wnKCuTcVXGI92o2RUUNEDdLXIV1mZCo43dY7MxO5Wwjpt3ssx195NDug3CLpfPv9SfPGLX+Ai6kp88pOfjI9+9KP1s+m+3VaOwhJX142gPGPGoW1jbYMDyno9AIxHo2ibgu60oXk0EKh9+qZR/17giYH1R9nd5PJvF1vcR1fivoEvkP8J8Y28Kmv5Fcwrt+qDM6KmyNy210OdgF/L+sxk6AKkITNpffUnc1HOzNrPFsea/seAY5bwRuNse319Zr6myj6C/Armlx3MZ2b40UF9lGXtUJ7U6T52PGNN2n/CXmC9oGwzs/KmfWSmXaot1Ay/Mhd14lyC8y/BOrqF6evBesG5hMysc2VmnYOEcvAMh0DCT+aiH9n60zQlBv71LmhqMrFydNyzDq0fyFPNT1awvAQqmMN6bIN+d9fbdjeUppSYIqClkFwgDnAD0JHZWaGNNGgWlULITBxCD3lR/xcqF4Tj7TM5NNgGR+bYRd0kqpPCuUMP+RlNGZe56f3MZz9bF9ozzzwTFy5eiJ/92Z8l2N0H9qKv/Qcc45hXxy8RMN+sjjAzY0yw/NM//a/ie3/b98bjj7+lwt/7+/8gfvxv/S2YL95NxIzAOjNrYHb+lZe5Mb4J3KBeZ9rH/sEutx9dGMS5iBR617VsVm5KXT1saExN08QxblCPsmHK65ve9CY2/tPxPcz9X/yO/1uMOd194YtfjBss4nvPnA0IwFmO416CvyeefDLe9e6nw//U4t1PvycEv4N8hlP0P8YJHg01M+t8XdeFtytUw38PqoUiLS8hs4TC73F0hXG1XgZqhl+HefVIKTIXODLzTt56wT7C3XnxWidkLsYU7CRzkc9MnO2r+eDJzFfrgjYgeBKQVsG8OAWdvlAIPpumRGZWcFmQiXS+koweopDqTDOxO3ieEcCcOXNvePP5NR/8YPy27/ne+M3f+q0E0o+Hf3U/QoaB7TSRMeCYDYzlqQGPAbVYfVPTlaZ+RdYGt2E65xY9a6cT1oNOdx9n3JQS/puDZ2DuppRo6Cdo24VygS5f+dou/ve/733xnqefZjNYq5tBUwrOoq9zqeuZN1jgkiYYJADqIjPhs8TycX7blZV1dR7wmM/abSGXzLwzttAgD/bNzGhKqW0ZEUuQVvOm9ocwfvq6Dm6xAXo7P2pb+mf4udG1tdVoOSg0TWEdHYRPj1OaEnjoeOVnij5cF9JsuzQ3yGjpN26Cdx+HbNtxAlJTZezt1hwn3ZSMjjnapnCDeZtNc45f2a23Xn4sY/9gj/odfMJuWDbYnTK/cMChy7nEKTRtCcvO4yYqSI+0jQnabLty5UrlRdpXOVBvc9tmm37QNe6B2vEe4gzyDUIN2gX9gW/iNjhI298/gH3h+efjIr7LebQJN/TbvN52zgE9S/MBAZjy2NraqgcEdatcDAbn2FZTFnTLg3j0vcIU2VqWbiHQ6xycFTeLRTkux/gWTf865sAUkfHiiy9xi3c02rbDb04rlNKg6xF1bWRmhTl+UmiR3RS57nF7T1P06LlA1xxf5eYqPdKyS+B8E183hbaedWYA7KXJPuvF1LL1iT2WbNDtKEx7glRQRlKf1M8I0PcJxmfcxttf2gv0GVS1bRsRiS300DHgE+fsG9NIxirjzISfCbZr26y27XE4lcaGsQaJXnRYnjPPAm8XxX0pS72JVo4TeJC/4JE3ITMj6SMfM3QzYb3WPIH6EBlB21y+aTNNaBa/NDfgN436ZBTkJw5p8/AhfunX32hztg9E7k1TYoU9LUFvubgmujYs29ayPtwbGtaVslLWOxwae2iynMnAyCorD8I9NhKUM/UBJZRpD8076E56LGdmlaH89/TfZ41qp5kZpZTwcc7RqGN8G01j3YDM+wqz2ZT55nY77J9VT+LLzMgsjBuFl1bKxHIBr/x7KFZH4m/gyTc/Tz7xBBcjT8XD584xV8OF3PGwv+B4adSX63dG+PgBg8mIyMwKTVOYT1o76Bsqb9qoPsCPv8lfHD77rMcGXU2IV0BTazNLlNJE5gKf+CNtGvxVcZqx/o3AtrshMyMz7666k3e8BdMlLMumS1i2fbV02e//aJqZd2jMXOQzF2lBV8pPm9jgkmDCvqgOvAyVHnWnrtVN5mKM9Y6z3rH2lzbr787bbt1XBWx1wLYRusNJXquDWsmvNxrvPHfX0+2r/jSsK0i/g3/Z0fFh0EKF+SVQvPNj3Z0CGctLoFjluqSlNE1jXWi8dnJTcSG4CHRSCk2BZiaLaIbjm1eiEiWM2bhsUwEKO4KFjnAWjtPFOFQH6Bxt29V8ixNUyOLXYV8h2PY/FHnl4sW4vn0jPvOZz9YF4qbhAsnMusleuXY1HBs8flTlG7/xG+Mzn/tsjHh9dPTYifipn/7X8Tf+xn8f/oHMxuaRWF1dg9Y+MhfO5OrVy3FkawMcJUajFiyzmp+zyXSjUXVyfif1Hhv3bW6t5N0/fPxN3/otcfTYsfi23/pb49HH3hRf/w3fEH/0j//x+KN/7I+F/7HPE299IkYro3j6ve+JB7iFe/jRR2LjyGb4vdrrvKpckQ6c2KUrl+NzX/h8/NJHfznOX3iFg0BPMLEXNdhElsp+mw1/zqamcjRuZa+x2gbBlRfzQoscMzOorPoIHvtnUkc+M2n6SrDP3UDXOl6cd9dnLsZan7nI21fIXJQz0Te82UeobfxKAKQhZOaCDuoyM7QF58lMmnscW6l1biTWC8s+4rSsPIbDhdeUpt4k+hGnVezP4HBzfSNu3bgZW7xZ2OWV8JwNYIAuD4sG1OZnBBDicR6/EeaATaVEEPxOw2+qOYKulP2cwE+ZN6wLg6pRN652u7G6Hk2WGjiPui6ki+G1bF+duPhXOXRNmcvvS+9YxNJpKg2OOUqg5c2hgZzrxjmtF9eUTV+9Cm7MtimDzKxrwj7Sb519StNU2TneOlP7OK4pBvfD4c16EyUL+uBHOR5C0rkpJcbYf5VHSfhpK86+n6G3CHF2XRs9EVKhXRqbUmp9pQHaZshMXjKTMYleBzBHDWa1Yzc5ZbPLDZ4brOta2crj9evXOEDfqP31O5lZ/YwVA6tkOptU3pf8mTpvi2ynyFm8U+SWmQ6pkCVCGfsfbZn6efpTp05WetZ563Ty5EkC0K36TUaO30Infkzl4Ycfrh/7WF9fr3N26NkNRj9n4Cxy89Ju+iSH6He+853xxBNvqR8rGxGQaAcX8WXqoECTtDpOusUn2Md5nUfZSfmUDX/cjar8rFvBth2vbQ3oq8cviEP7VCeZCzl787nE71zX8SH6F2/lxT/HHxskNq0ByCj0N5kZzu+4tkNYOY/VtVH1j5tH1mNtfSXW1lbwjw1dBvzonDUwI5/44t3qWw1OdgnappNFfQ+NMwJPIVFABy/Obb5lbuutawhuBi4CBkwkM6OUBnuJGLhlH/qIOUGx4wT72m7+gLdLjhlpqwRJ+mdlmZn47pXITGicQvca9K1yIDugfpXAa4S/H8NLG/JOR9IIU3WkTHt8RfUTyKpt23A+bdO5R7xVkM995k/s/oCb+r29g5AWfVZ6fQAAEABJREFU+8FG7EPP8pbUvoub+z381C6wV+15hmycT5ixXva4VVUvzh08Bdwk9UcaLGcmtI+iYZ3b4Bpz7Zi3T0SGdqh9HECf+Az8lfMEe5I+68z7BnkGDaU0MSX1W79u81ZOeppD/AfwkZkhTZkZmQmfQy3bT7udQbvty9S8400F83dkg3AwC+hv4WNc8UmPshVX8LhPGwu4vi5fvhxNKfXNVNImrhH63sVv+O1jvoX24LuGjzXIx2qi7VoO5LfretUPMKzSbF5+pFPITGyhuwP2s88EuSkTQR6FAg1TfAtDoJlZYKjH/2VmlYVjxWkqz6aCtmRqnXgsC5lZabJtCZmv1mXK7aLFuc0tx2UmNHx1sK+QmSYVHGsmM1lfpY6P1z2ZWevtm7nIv65L5VV61JV+0PVmn6V/0wYdL7+ZGepLvoPHeseSrXjso8zENSFgt30J9snMSqtzrK2uVhtYxw9nLuSUsdBDZla6jYEHjGvAaQg9+pkTy9GLdn6jM4aQT5Mqf2kYqF+m0jdl77CcmbWvtDnAfrbLU2ZaVXFYbyEzK71x15O56LesmuOzMxd14Cp1sdooEm9YNOzNrSPc/t6qwstcMKtgDcglTjA/5hTuYshMUVRYEu5EjpmxsGcs0BFOq8XpwitERxhY9gjrwoWL3ObejGvXrrMZTth4b9WFo1I8PT377LPcGF0Mv96qxym6KD/+iU/EM88+F0+/572xdfR4/LN//i+5dT4ZkU0YMOtUR2xW0jdlbhW4ubkR5849VD9W0DQljh87Gr5q9rb5HWyY3/md3xE/8AM/ED/6oz8SP/4//Hj8lb/yV+KP/JE/Ep62vZl+8+OPh38Uuc3rptI00aPk5194IS7hIJ597rn4GW7j/+E/+kfxd/7nvxt/+b/97+KHfvhPxR/9o38svu/7vz/+77/n++JP/+k/HX/yv/6v42//nb9TA/HjJ46HTqYBV2ZWHoNHWakL5ReRVVbyvQTbhOApOIXMQu4rjctK+wnml5CZkflasM1+r4evVr/st5h/gcu+S8jMqG2REhY+mRmZC7BsuwtkQI4DRnE3ZGYoF3lWdyMcbvAYaPgRhw0WoYHOqG3j+eeejVs3b8T1a9diGbD4kY4xYwxWeuxvRdtDVn4HtIvUr1ycsciEgQ3Wfpk4Y8a04GQqblD3whvPVQ5zpvXzgAQKTZYw36K3AXscYdMlMnrszLrLly5ym02g0pQw782TAfao69jE53VjkA9xFmjKZN62jcyFbOTX9SVkgpc1oi0ICxn1oVx6FrLjhcwMn8yMphRkHodBdqnlppQotAn2FIJnyas2t6RvxibTEshaVxHRT/nbdzE/m69zg8/ylP72lSbLplNky7B45RUOlchoSbtr2vpNDkU6NQMHN0Tb5UOdO/eATTj3ZHIAr3NkE2Gb/RxvKj3WDdiOAYf959XZRji/dY63XZ+xgq/Svx3n7ZQbtemRrSOx/PjKaDxiPY7Dw5IgPfIlnR6MnMu5vfH2D0atN+i2Tp53dnbAtRH6i7Y00QDiaLCZQr7BXqS5R5+CMhW/dbuMdQO7dvVqKCPx6l9tE4Z+iAE5ZmZM2ai0s6Yp+IYBX3kgCQR0U25qZ6G/vMKtvbfzylbhSdsMnWVmtWtlogxGXcObi1XsdRygi2NHj8QRLgpabreP4R87bFY5llKw3T66bsR+scJGuFF9tfTPWT+oABqSqUqU0txJR6w72zNLbbetVFzzaNsOaIGutk0IDg0YvaiZsWalvUFmgvTSqe4Z6lYZzeHHNutNR6xdac3McA7H9MhMPII4pWXGOjW1j/xoas5tnfOLw/rlWPuJ3yB2Bj4/5z1lbsHb7jk39Q069jATWWIq7fCyT+A6Za4pZWmeoDeDzGWQHZF35Ol455Nm+5qXP8G2JezXtwYHMedAYpA6q3N3kcxb54/EHrSDIZx/jwuFGbT2KMjb+9vY2Q6Ba6KDLQ6YI/bIOe3y6F7U4ofkVTqk1/rgsWxbZlabc0zmIm/wPIFfulV+WvSqTKfUycsIGzh+/EScPXtfuNe6djwAnzh+sq6XU6dOx2OPvTl8UzxChzNkZqpvcN06tx+/WufNoz7deSbIcplKy93yGpzcRqA95EeeMhNf0lMbYXkgN8d2HS+fmUlNhGUzysw03DAWGXJD5X9AnlaZCs5/d2qbdUuwTbA+M+Pu+eL/gmeJW1SZCz6sW4L1Xw3s8/q2ZZ30G2RrK5nJul8PP1Z39uzZ6kdsd71kZqhrQZkvZShe+4hPma8SRIvPVN+ygm0I6luwzn4IOdzf5EQQz91gnXuZeIW7215fzszIzCpz5V5Kov+C32mYo6et1LbgWY7NTEoJGVoJFnCobyrv1GUmY9OqN4QlLhuLQnByhZO5GJSZFcHu/l5w+RAHbKRL4vZ4rTgadRDaxD6L2FOH4xXsnE0OM8RQZ+IOKAoDCtszszLjIpIA57tw4UJc4Ub7lfMXYp9bghdfeCkefOCh2Nvdj5JNbF+/EW3Txc0btwi+b9YAxRtn/0MHP3Iyx0H82ic/FZ/57OfjzJn7uP+KCltHj8UQGSNeobpYRmyg2wRi3/4d3xF/6S//pfjDf/gPx5NPPhFuJH5l4Dd/0zfFb/22b4tv/dZvjQ9+8APx6KOPsuGuxAsvvhCf/exn45Of+lT8zb/54/EX/+Jfit/9u393/IE/+Afjw9/w4fjO7/qu+L2/7/vj+3/g98UP/vAPxX//438z/vk//+f14y+f+cxnws3Sv2o/depUdTDHT5wIHYx1e7zmVBbKxrRpSmzfuM5mOavOoGGDCXjIXOjCfLzmsb7UmswkxSh6ksMfZSwcFr8iyXRMMMMCguf1/TMzMl8LdEOtg0mFEllvek3vhiYxXtoK4+PwyVzgspiZseAxvuJZ0pGZUUqp8lDX5m0TZ0aE/4nRu9/1rpgSjPk5V4PZ9bW18HZ2jMOe4oztZ1BsOiP48zbb/I6v9nHoBi9NgVYgM2OGDWfJyESeLC43Hxe88zZJv8hAADFwgm5KUhKCOffCzcBA/hf+15+vMvm23/Jt8U28eXnwgQewb2ya3k2BH+y2ZWOe8Uq6G7UhWG6rziNK00DHnA17YQvyPmOz7gnQpCMzIzORwFf+ZCZrR00EaYaPYwJeFiXJHygeAh0GgXbx9wQSmRkzZJOZUaDXcUIwv3+4NbA5mV8Ek1nXONIKkIb9CuOWcu3hVflb1heopxU2960jR8J6b/w9NDWM4SecP3hMpcFU/uUhk1nYRJumhHW26ZjVkYFUg9x0+raZ9ujIdVZKVlvLTHzWHnPMazrCj5Umo0UHPZ6jIbiEiaAbweQoVkajWMWHXOEg7fc0S7ef6R8RfFrWzppS8FFtjOl7dOsodrAfPbqKw2fCDWjoRIGeoKhtO25d1xVVvVgojJdPb9m3uY2+efNmvIjfuYm/8rvMv/TFL8b5l1+uBxYPLa+cf7l+rvX5558Lv6Hl4sULcf36dW5Od0JexaVcnuA1vPUttDrHeGWF2+idUE4G3fpu5S6/DTIQet5iGGB3yEF5u/E1pfCWowvl2bYtdjHHF9+KFj6OHTuOfTTwMlA/q6DsHStIh2nwNE1bx0iL9VTVcZMajM3QSV/BjfqAW8Y5gWRT2kDd9XPc62sbMZvO4XE/DvYnYXC3urIWTdPUceLVFgRxCzNs2PmdrwK2GNh5QcELKPXvKwbsOiKj60aRWdhndqKUxq6xDy0NvAoG2oLdZ6wB0xhKZNI3Cv21z+DJOyB/PR0L/I8IKtqmC3mSF98GFMYuaZbWBn7m0GkeJPXHshn7rnDor+Ph7YBAXvxDMC8QwBQZ7bKXzrBB2wzqd7i5XoI3234Ly8WLl+ICsL19I67yVmkfHxolYw7yIRZPJniRlzRlLvIz5m2xA+vs5aWcdEhvi5wqwKO8rhEYZyqfBcyRmWCd/UasmWOsmS3eQI9HK1X+E+Tt5Zo2qi04xwgbXgeX/rFgjz0+SjqccymbzAV9c9Y8ni2EQA2mPaWADsF4IDJjhA/q4XVCbOM8mUl1Ol21p2QexzqHUBsqnohsMqQjM+uYZfsyzVzUB8+yjuxX/GTmV9S9viLzf7/P68csy8791WDZ59+XOjYz67o+d+4ca24a6vr555+vAbdyG4Yh1ONSH47RNrQLZWR5CZlZ5WZ98KjHu0FdCs6hL9MGHEvX+pOZVd6Zr6bL9mVaO/LLsiB+U6rC9PXQszZVaymsYWx92Z5RwvpluRasiH//Y397LNMeWxVKZlZBKjTBTt42mer0V3DQOoJ21OHMd+8QqxD8gz9PJhMCGgWdmQi9i5aFGBix48Qz6lqThQHTp2DEDQ7FRf6lL385Pve5z8cv/uJH4gI32zdv3orTp++pzi6zLBwrTmBSHfJC0Tu7O3H+lfPRsVj2XZjchAd9dYYG1/7HOHOEJoPjldVoWajO6Y35xUuX47Of+1z8/b//D+Jf/It/QQD9N+NHfuRHagD9vd/7vfG7ftfviu/5nu+O7yAo/73cRP/Ij/5o/I//0/8YP/tzPxef/8IXooG31bXVePiRR+LBhx4Kb7f8NgZfaWVGzOZTDHIC3btxMNlnE7zGbf12/UOv3Z3b4S3SfDZl05jUP6Q6OGDjwGE23CBK7z6HF4WVCTIzkQErixx1mcv6WhV3GimqXMRe5WyeqsjMCuZfhYFhfYC5ps47YBCOEeynvJYQ4LB+sKH+MvOVkJm1MvPVNHORd3xmgupVWOLPXNRZzlzk7S/fgs65x0ljrFGdrX2YqUHnylJnffGVC3Hm3jMsj4xxN4oDbn5W0b3jWjY5y2OCptFoxO3dam3f3Nist77aq/WmroHeScFvIPgW3mKc4Ab0OIe3E8ePxzqBvB9Zce7C/L7mUn5r1E+wUxSC/qfxj//xP46fAAxQJui4bdyI+9jjRsmg7AA9mybyFJcORnD+A+zB9TRhXUHGV/wom1rJ2GU+M5l6iKaUkO5CKizbgyeTPnelZKutlNJE1yEz5i2Mc03v82pb2j04KL8Bh6R8MpMxA3osNdhdUaasL9OmlEj+NeCzv/I5e+Ysgdoo5mz849E47GefA/RzhA32GHK1XhkO6Fi+nUcaGnyEeXkQlE9mYrNDuE687do+DE597axztp84UE3YfzweccN3AKtDLOVqnzG+Y4Qt2EegQ/0x77xj2rxEUAfyId07t3cIes/HVS4HtCvrR90ozF+/to38I27hvxw/YrypcwkVObIppYkxMgvyfvNSj1wzkQjgTV9mxpkzZ+pHWE5wMF/KQRzOJ02+idOe5NMNzc+wX712JW7dvhkGKd7Q37p1My5cvAjvk/ANnLJpkKf2Je8TdH2dAGuK/wxpGCAf+fsmaG93r/Ikbsf0+Ab1sMJeIF+laMsDNtPF1tbijcAYOUN69W/KTHod63yOFSxnZl0f0q7+bFfm4hxhH6U0VU9TDqHmlVOiTPeFGTbUNl1EJPQt9Ly8avMAABAASURBVOk8wQZYSobpgAP0QD2whk3VufjVkXRZpgv+d87h94AgfhLanTLQpqRni+BP+/QSCDTwOaqQ0NEgwyAVpNe6HvlJ2wSayYZBtZCl5bA8RyYLkCf7iTNCepO2WUiPAaZ1Db4qM0P6Symh3KQpOKjNCHLX8VmRJQz4DZ6d84ALhBmy2UeXO+jOg8qEgBt1RkFeA14xsom2G8fa+masrK7HjEaDcAPsUmhruzCVtjn69hbeckCn/El79cMwmLmgz7ZN1rA2qU0v+HCPnqDjWUjT5GCGjKdVXwkd4mzgUdDnWJ5zsJBHfYR1+pwGOY+6Dt8hjAKBgG8WmYu5C7LpodN+wZOZkdSVpqDKvoIynCIz8bPj1bGFPsp0zPq33nkFULzmRzyOX8KyMTPu4BFXJhXx6mP/zKx9Xq2NWs7MuPux793lN8r/h/Rx3N39Ml+dx/qvBo57Pdzd17YOHSinx9kHlbf+ZXt7G1spd3hSDq4dU/UhGB8qZ+tMxWO9OMRnKn7Tu8E24e46abJv5oIvy0uw3rypYP4rocd8FtBzEBP/nAs158jUnhy5gMy7ywmPZdHA78ysfMtTZsZXe5zfNtMlFBdDKQ0IFwM1QAUjKKyb3LBIkAO8iV0hyPRjJd24w5jn9eu+mqZURioTLHhIDceMcb7iMT89DEJWeXXQNA39MX1WtfO/6I0Nm8Ivf+xj8SlugrvxOJwncJ5+DZOBz4zFOGeRC0NkTHBqLUZwwInUm/eOuTIz9tlAStNEZkbLZqcBOKYbjeOv/rW/Fr/9P/8v4od+6Ifjr/2//t/x//17/yD8LOOXv/TluogNvAycvXU+TlD1EIF0xxwKLTMrT9fYnK7wetePi1y8dJFbqas47N2QPwNpg63SIEsiKOXRwIPBoOlohDOjyUCIpCrNzSAzK70znIKgrA/gw3QO38pPsCyYX8KEA4h1rwfbrZP2ZWr+9bBsMxWW7fj1UP7WiUsdmBdQXpWF+SUsx2XmMku34U4+c1Gf+WqauciLw46ZWWWSmXWs88q/8mrbLnTkJQvBdlsDtlvYpt9/PR6N6tdSvvzSS/H2t70tmlJqMB3Yl7eQTSk1ADKoaLLB8U84AF0PbXEA6cDi2zqyCd7CQXF0hzd1YWBtgLEyHsUYu2yaEpsbG/WVp/MOzBE84mo5hJGNLV7Jrq2u1I8mPfmWt/D25Mnwq/IyhlhZGcc+r27Vu2MzsVPGJQMzs849IcAWV4+9J/wKBR4y7RW1Tw0OGLPEsWw3bQ7t33xLvikFVS6gKaZJeQHBY3/nE9cSrGuY23p5k1f5XkEGAV22cQlc5ayM5Ne5Eh6bsphjYCOU4tO80Tl29Giojzk23pQS1isD51HHPX3Ny1fSOkKnmRnWuxHaxxRy61pVN66RHQ6vN7n9XfazPjNrsNZ2DYHFasBGlJIES20FCImWg+0RdK6MxCvfpo63TnyZjuniCLfvycTKwMPWGj5swvrsWZvaoweGFjnfYAOC/WhKE94czglm1riJC/gp1HUdtsWS0B812LPlVzgg2vfatWv11tr/qMTPi5vqu5qmhPQGdioUcG2ub9TD5Ao2ub6+VtvlZXxYHqOjk8hcP6Y/1J4y5SDq4UM6j3N4lObbt26DsTBF1jSj4MtmIV9TfEsLnYEzsL7nRt6b2K4dxbJOHYhaOpTTGgfOBlkoT2GEHtVd8CjfzKzrzjVl/2PHjqGTLmxb0qnPVf4Ggh4QPHAoy+PHT0TTtDGBroDazBKgY3wbTZUTZB2ux5ZyQeejrq3tyqRlnbWMNy3FsQmfDTf9+G/2kznB6YQ3EHP2MC99gkcaDghgTdXHPnqXJstT+s0AaVvCsjwgs551MqBvYdluvpQmBNDXNMnMmL/HXmasD+WmzDIT/pLWBV/aTVDUFwuD7eDa49C6f0ijshnoNIMupl8E+uB17IxUmgTpCfqVbPBnRwhox0yS1tTU8eJx3ATaLBdkJqirhQz2eCN9hcPdtbjEBZawzQ35PvQYmC/TA2XK3AVaS7YxDAldPYcFKMjCGh+Yv4sBgmfw36CjhnrtT5kU+HTOwvwd+iwl6/r10qo0TQwByQPHiVLCPsqvx59Yb5lm5ujD+kx4BLSBCX62x6YZGnV5OcDOgH3FIZgf6NCzT7xaHirOpG9UBEPcnS/MsSybFyzfDQ79PwKZGZkLeKPxg/Tc1WBZWFaZX8KybplmLvBm5rKq7nXGQplZ901jQte5HTIzGnSwz8VRZla6lPlCj03dT7uuQ19tbQse587MqqvMReqY4LGNpLY5bilv65ZgH8G2Zd0bpfZ5bf1AcYCOABa0ZmbV4xJXKQ2HwldtJV730B3aHGvD4K874HyCFaaCeQH9J3YyVGHJWGbWP+zRCOdsJNtsHu973/tYSJdwWF3d5BS0fTVWHZhOc1mes1AU8i63zrdu3ao3u8tFMmCoAwbLFAi+ifV1XqFmxBa3WjqOW7zOf/HFF+viFYfgHKurbibS6YIKxnYocAz9Cd1t3Tz2dYAs8AHksj/i1uiAhWR5htPZPLIVb3v7U3Evt54nT90TZ8/eH2e4bfNE7hxu+n4+8vz589ym364btbdkB+CdwlNA5+7ebl3Uq24mbNRrHDpW2NR6nMiAkxgTzAt2mjPnqBtxczKLBuWVLOHHFpSrc90iSEw6KuMO59HjGJxr5lwRVfmZ9GDR2DaQUn3nx7JQ536DNsfY2dR+QjCfkJkBOZEZQN6B4LHfEupYxizLNN/pm5kWvyq80Zhl58zFWPHfDbZn5p05LDcsYkH5YayRVE7Rq2XlZd6vftwg+GhgapN0n1ud+8/eV/tuEfRqo13X1Q161Vs58nPk3JSCLbWhTLa4mdNOO3Qh7ZlZN391doqbxc3NzfoxgkL9aNQRYK5EORzfgU9bl56qTzZ0byXlbUCv73j72+vaMbAwQMuEC4y0hTdykZmVDvFlWhM1qNdWpEUQr6kQPJlJkJDVKQSPdC3bKIbzWm5KQ79S58jM8N+ArQr2c07T2hd6dJjbrPkxAZL8NNS5PgT5xBzsHg2boXLNzLCPeAbWdvCUkrUueAZscwQu+xiw2+/69et1fTnedrpV/u2TmVF1w7zO57yON+9YZSpdysO84603zczDeYcgyxqa8xZup9b1w7yWe3xQ05QYoNU0oXWIiNI0McPfKfMlfqqjlMK4PpxPufj5xMuXLoXffuDtr6n2ZtD93LPPx2UCjvMvvxLbBBxra+uMHaBF+ZeKv0f24hR6bCMzscsJdO7i00ZxnAO+uJLJz3Kz7cehhBPUb26Aj5sYbX7GBUNTCmMPYg1/tKB5Fn7Dya3bt6oP9UZ7hzcoDbxpn370xLw8+vrXMd7ET7113J/C0zy6ZhQZDVCiKW0gJnQ1iRn+TNhlbXkwmBDsqhfnVjeZUjyEzxTabtzYjgsXLtSN+WUuUrwJU+/eYgv6VmkyYHP8FutUEN8q/n6ELxVX143q3Cus28zCoWcLGZ1gPY1iwLam3Oaaqp8eHc9Y18p1oK0pJbQfOrJO5vXmWttayG/KuoBm+s3ljWCywaa7touPf/wT7Ft7HN63QnmV0kQF26GnNE1dBpmsP1iWrojERnr0gRzBJw2ZpdLZ4h9a8AZl6wp0SZ/BaFNK+FgnHUKPjUBWtZ05e0tmIgP2Eedlvgb/4n6Z0NVCz5T5ajBM3yEyCvWm4shsKLeRpJiboogI6GYOfirN7aiLA3S2Xy/DIhrmyczIzOoDLY/Y5zJLLB7pmXOYvIXd7tFnFhklCrxkJnMM1E2r3azwVnGELrtuBF7pAMdgn6B/U+fPLIwJZDcBpnX/3eUyooNPGzLtb4xSKA6MmUVh3QZaoCmWj3QKmRkBmJcmQXn3GPPAGD9eMmOt397ZBU+pdNk/eOxHwhzzOpdloUd4S9DWHG9qXyGTOcnYlwR0r5ZfX2e7sOhh7j8OxPd6yHwtNtu/GlbbhK/Wbn1mVh7Ug+tycdidh//5l2tOmdpPmXTYt+tOnMpEuQuZCxz2mbBnC/azj6l4HCPYR7DNVNyZi/HOJWQuyvyutFlnvyWI57V5tK3OWQgDqW2ZWXXuWCEzWWf9oa6jtkVkRIV4zZNp/Wuq6rjX1mCVzPf6uqJAZM5F37PyhOPcHLjhKowVHNznPve5uHHjRh0rcae4LTkgABUusenYIJ51HGTTFIKEEYHIav1GB18DwQkOpyPpY8piLqVUBzjiBua+++6Po0ePEnRvhP/5jH9waDmz0F9BRV0IKjMzWbwHsVTQBOXprIeIyMzQYbgAutHICk7Nc16n7sQEJzrn5Hrz5u24cvV6zMhfunQl/N8q5VM+ehaSTt55lnxvcHNpnW09wlvhJouJGI9jgQfnHeFADEoMmnTgB5zsTA2odjg4LMsG1m7MGSiCudbZHD2wzNk4qaoL27m92cpMeG5qXaYjgidRKmOhYwCogJQCLXOyyz4RylbITOpf+7McN3gVSZPlzDfuZ1sF+x12yUzmXADVNW/6RpC56CeOzEXefpZNBfNDXQBKcgm2RMUtH25Qsjvwy3LTKBfsiA225bXoc889H88991zcd/ZsvO+97w0fAziDk01es26iQ/XZ4rQLdJga8HkjdcAtkM5cuRsEG4RpW0g5smSlwc/a21873lhfx67Xqm58PS90oy4OsEP7SF99e9GU2ue90PPzP//z9aspn3rqqTBY154ykzUyrvidT/pG2Kx2tuBzweO1a9fruslM1kJfITMr7swFfcsxmRk+js9MbGWoH4vJzDpPMbXDXUAL67CjJoGo+Jdras5GJC7lJX1Fe0cHzmed7ZlZx9hPPmwLNrLMhMYSPrZlZuXX/BKXMrddPKaONS9uy+rZg7hrULnZXxCH/UwFx9lXvJYFacnMKgPptr9rfN7Pohu1cfzEsQpzArO2a2I07sK0aUuUpiCvqLc4zr3E7/grV65U3zMlyLx581asEESMCUAKshmPVvBh69zWrhHs7te1a2B7kwO1OGbIcx+fKS09flZ/OyNA6vEFgnQf4TAXPF3XVdq1SevlZ0YA6Twr+GP/qPP06VNx9sy9cezYUYLCXQLQI5VmfbN/qOQfnZ3ggNg0hWBop8Iqb1k+8YmPx/b29RoAu/RG3Yg3PFMCUbwCfrEHMviXBUoS3Pv1xvfAtUJfdVHgV5p3COK3t7fDoPkibyTlFbHHcQ4F/pG5f9zmTZj0jMej8AbSjdtxrgP7jZGfvPm54atXrzHfHvNGZCb9ZxXE67z66oSuUhrWhfjm2B92Tl/paZoGu1tAgUZlNeq6MB88ylH7tq91yll9jFh7c4LUgz0/YpT1+9TX1zfu7HkMjUhsozQkAPke4e0jk0jsLDJQKTe00lIOaWjDOZYwR8/K0Ntnda9eBfcvDxst/kk5ZJZYjrEsrUkQGzz2EaTbfkHAOsOGWJbBoOiQZWnwHRCTmYzIaoc9Zfs4X8JDi0yaZkFfh17k3zYGiDJTSa6GAAAQAElEQVR6aM2EJ1Lrpaf2oYN4nNP5xTHDrgXl4ThlLJ8T1sh81rMWDlgzM+w5wDvUVBw9NAlVFn2EfbtuVA+NmRkjdKLOnVsaIgZmD/b//XAu17LrVZ9tm/3sYN/MjMwF1FHkeyclLc1CPlPW0y6HRsct5Jl1BseLR7swFTIXuMwv200rTiuBzEUf6ynemf/1ecvLPsvUuv9QcMzd8EbjbF/WZy7oylyky3rTzDS5Q2tmfkXeNacvUR/Cr/7qr+L3VuphyME9NtIgU+fMzFjKbSlTy/Z5I3CM8s/MaLKEeF4Py/bMDJ8Bu1nkotIaPJnLmsC+tLHhdW0DvRY/mVnbMtG3NhFJQ0Yyv/QIVETmol26l3WmgnWCefuaCua/GhSd2HLx2lnBuKG0bVc3R52ipxidvsG2ZW+dvZU4f/6V+pV80ru/N8FJHoQLbIMA5+GHHw7B/+whM8OTekYJ8Sq8npulgYBPReoQP/zhD4evS51/xiJwwW4QJKkwnbGOWSVYb7tKt33dWx5wTQh2ppNZeNN5nQBljxOxXwfUNoVNaLNuglcuX6m3GrYZOB0/eizMDxiL/AhT8BywIe4y/tq1q7HNpoTIoX8SB/u70TZsPru3Y2DT3rl1I27d2I6b3NDd5iCya2DtHzlyOzCHh1kNBhs2sXn9OIGBw+Nvfjze+c53QtMRNuXVWPLb4+g3cO5uWr3GhOJ1wAMOXejhcQF99NA7IHQhAuru5CMKG0xpSkR1GxGZGcvHXAXtjjkYtmyqaW2ruVd/OZcwgM/5lmCPBE9mRlIQAoSvaaeNpsisrTQzgD61RDrAh+1CZq2tfcRhXYEX5aPeBeut0x5MDZLbBseJrJtSQrt99pln6oJ14z/Oa+m3PvnW8FCTmTjvDvs8wPFP6ybaurmxUWhLqxyiTCccBMVbbxUh6ZVXzsc6r+fHbEgGNVtHj0gaG31X9QfBMaCbSic0mHqT53988oUvfKH+Jf3Vq1drsK0Na+sGQAZLTVPQVyKfAJc35Il9NeFbEnl1E5aujlv2zIWeM+kfBRpyYQesIXVNNXgSfKWCjqtAT6Z9IzIZdwjWN20TpSmhDErJmk6w18yCTfaxu7cPjyPquxrslFKi0NY0DXIcxR5vd3Z5a2V98Mi3NJONodrsAH1zxjcEcuBC1tqL6+4I/qFEoosJOLPqa8AeXNcdQUCPXbieLS/TPdaVfTITWa3WoFKfdPz4sbq2zp49g57Ww0ee9BPK2o9PKGs/WqH+1ngLNRp1BIPH6qYuP8pPvQ/QvbI6rhuJ/ccELuJZ8jZA47333hu+rXAO7WROoDPm7Zn0GTQs+3rQs04/Ij+OlTZQxC4bvAc9dbsEeXUufaw49EHaHexG5kJ3ypos+pnVt4733Xdf3HvP6XjXu94JL6ugT3Q1p72vQEWViX9oqc2dPn06HsEvO6cf5zHQPX36HvAXdDpG311dG9KaKa5ZSIcykt/MjFXkt0LAvrG5ETMuCY5sbULL8bgHOvxKSw+fLbY1IMslqKOua2PMGgr8iLfuW7xBWgWPa27ryBH4uCdOnzpZbX/Oenb9+bn4UTeK8Wgce8hMfiABerPy5Q35lcuX4uqVy3GZC5/r+H3lZ/21a9fiBoecGet7QOjK171LED9Gin322F4LHz1URTRdVwPDtbX1UD9+Bjqx+cwMZV+BfGbGgP9UNtLpAWKOLJqmYDsL+2lYJ865yz4yw0ZKaZhrAYW1JF7puszhzT3YOoM/05KLftoDM9e5x9iY/W13Tv8QuYNebUxcTWmR3UoU5pGu4Cms68yMpinRVp0MMUO24p0jl4ikf4lM+EFGmYndzGufzAyfMWvANeiYBp5KKRy8dug3q+tujQsj6fILCpS9e6jza/Ms7oq/NE0wScXrpYRtjgke16g4l2XHUl3Xt7xZ7/ym1s+UZZaqu0zoxfdaH2jQPuIW7s7bLu3a8IgAviAX2+foDLYhs4Rl+91J0a90ZSakC8qphHUVGvPJ4aqvtDhOWM69xJXp2AVYtwT7CcvyV0szv3Ks89wNjs38yn7WLyFz0Z75ahqRERzWKpiPiMy8CwLbaeKJJ9+C7qb4zOPx5S8/U/2vOslc2E3wSI/yzVzUZS5SmioO5a4tmQrqXdvJKsdS+6gjbVowLzhe3Mpqjs0uodahvMy0yxtCZt7hxQ6ZaVLB8WbEm7nQLegCt2V1ZC7ot33Z1wbL0mBq+X8PSilR4bHH3gTSYPHcjoFZDFC+9KUvI8w1HO84XnnlIq+IduIqN8HmX3zx5fjSl54J0/O0vfTSKxhaE+Pxety8tResg7h0+Wrc5rajcEM01pmujOkT9FmNLG3dYD2RzghIZ7NJ6BQv4zDPnz8fNwlcp9T3LKA5C0EHgTWEz0K5C6G44Bo2727UxGjcVdzRl1hpV2NzdTPGHBRW2VBHXYmuiZhND8I/YlvjRqjntN0h89n+XrQIYobzUakL/BlNKbHD69cO5zSd7Metm9sx2d8hSJ/Ezs1r0U92Y6UZ4vTxrVhjjnu54X+QTe/Njz4S73z724Cn4r3vfnd8+D/5+viaD/668A8J3vbWt9bUbwM4d+5cHCUInGM4mSXapmXOhoC8JwC8iRPrkf0oMiEyfIZooYWuhFVDFPM4ryGyrhE3E+nX0MWp7DqcsHIrTSEZ0O0CbA/GldIwzzyapolSyh0IHyyuR5E69IG8VZ7evZXpAzxUSJltAw4plouVtKS4mkjSnjb7OGdP8NSUUnn084hNadDJLNJ/9M1DkJYGmoTMrHz32GVpEt77ajsGRdLWNCUOCPi82bt44RUcZsQ+G9vxraPRgM+3Cje4cXvk4Ud4DbwR4lGObvSO9aNAs/kUnAf1trmUEm1pkEkJN+MSEdvXr8aoQz/YckDBCrYsyLM0OAfCDWFKoLqQe7DhrsYv//JHWScvxRNPPMnbk+ernfufnRgYNaXEtasc/OStZBRAO2zRrfmG8uRgL9bXVgLk0UBMMr/BXAwRmcUpIxMJ2pbW0RN9ZWY0yHDO4S3TfBst9jBi09TJdaMumraNbjSKAKfz0S3U0Ywx+wdTAizAg2tpY8RtbTJfREZmRkCAOnANq195LkV6hjpvw9xd10JfT7mEbb7ZEb/959h95bU09BnQG5xRV8BtIGR/+2jPS3DccjyDYgQ/ziE/LboZwVPACyigMejSx2w2rXkDVoO6UpINfL2C5Q0OUAaGbujqbo2gwf8t1oA8M2OFoHsAp+OcSzzOY/3KyqjOkaUQlHkLm6zZDluahJvILq+lPVQMyFPeW2RSIuM6t7Ye+OVLHpumIPd5hT38keWBE8mMg/w+h74ZclFvAT0NOBbQUszwIOZcTSlx9OjRWIP+njU351b6AB0WdLe2toEOOnQ4xqbnBNIzhBOxyttHbanB3vyu8nk/DV+BtF1DGvBxwLgSR7Y2KoyRxQiePYwxefXvY9aC8tf/dqM2HNugiywRhfVaQFWQ+RR/fnCwX/VheYVx4/Eo5vj3hvYeHjMi9IPqYGtrKzxEmW/gmaZosdeWfI8fUReCfxNz+9ZN1tHVOEB2l7hVdy854KLk+vY2vvQG+9cFDuBX4+LFS/WAc+vW7bh46XJcvnw5/E/SXrlwIbbp6+HYr0X80pe+xJvQGfvJOA6g+8aNm7TfiOsE7h6Ylbm+QVrW4KPyMoJ3+I3DtTzFD8hb13VV7pkl5G+Vw/xp9ooeHdl27NjxUG8vs+9d47JGXU646JG2y7xxHbPurEvGeyGl39Sudm7vcCDYi9u3bmE3A3LEL3K77uftR10b2rV/IFvXZ8xZrfOYzScxYQ/EjCpvG7w9mSP3OW97lZfrS9D/lVKiwE8dD08NOkqwyN9A2TUg7O3thPSqJ9+k3MMblqMcfEfotqvrEdoO9/GedABH25WI7GPKvlqw8zk20PNmKTMjM8OnRdcG7FPk2KPvzMQWW9oLdtDVtMfGV1fWIvnXwXOBZte7vDg+M5FNH00p9AjeRK6QDviNltigjVFT2CMyCv2UK6Sxv/fECi1s9thiQ3/aSxMFaJo2GiCoxcVGXUQZwfBI5hgiorchU1Q1b3mwjrblj2XBciYIyFi+G6i686OfzFz0UxYNa8C+hTmXnWor8wzIKkgtL6EpJbwQsGy7qWXt13U3Z58v2URTmpDwAT0FOu5JncfKxx9/c/TgtuwaaEobbduF/sM0M++0d12HPc5DPai/4HGs+Tn2ZlptmZhLv2s/15kgr8KENSDYVooUYznQZL7RvzTMh18egCDmyEMoUSIXiohgjTF1SHNERiZtFfKwjlrolqbMDOVp3+ZQvpmLfpkZPrYL9hGsE+TNOcG+mJN5LQuVhsNyWSHwfOmll8KPgOhk/Do7EWnIbdOhgDYO9ie8TrsaN7Zvsog34+SJU3Hs6PE499DDcc/pMwh8Hnv0mc9gvQ82nn1OPl/GGezXhTjiRmLEpt6gHBlWOTJ4gPP1IxV73Ix94uMfD28lMjNmKEEGDnCYpvZVQZlZBWI5M0PHNSZ4ELwl8+u1el5XtSyIJngwljEbycqojQYDZFuPPW6dk/pdHTTBvc5qimJdbAq5LfRCOPedvT9OnzwV3hq9+c2PxYP33x+PnnsovunDXx/f91/+7vjhH/wT8YN/4v8Rv/GbvjEe5ZZIB+omferEyViFV7+n+ZGHz8Xb3va2OHvvmerc5Esn2uJI1tfXw7QpJQbmk88GJd/kFsa8YDlzoWgtyGyphgdv/GRm2K/HCE3V2xBaWvC7ByjBN12ZgzLzZCT5gcWAosjPqavj7HcIlpNB0kXy6o+Vh6XFLBGZi0rHxOGTuaizuKw3lUZhWZ+ZC/pZxNbbJzNfg1Nd39227DPA8yob3f7+fjz4wIPxpkffFP5h5AznrNPf5aA3YfPxox+f+uQnQ1vSwTh3i034OdZdNgplN8cejhzZjKRRmfu5W8gIwcOft6AzNl0Xmg6gArapfMboegUb9LPc2qHzuEnocMz/k5/8yRoQGTz4WdXPfObTMSDnA2xfOsQpf/Y3HwEVCFfb0C7Vd4POpSUzowDBk/TLLJFoOSmXUlirhXbAPLYkDusz6cWczrMEaRiQoe09/Avmu27EulqLwhra5RZxhiNmKDNkXcuuQ98cHLBRSj+o63pVT5lZ8wfIxnn0LaaZzh9V185hsGJADdLw6/PMi9ey8heXY01n+AJT220bIe8x/mTAbhPuHZNJLhf4ZwTXS1naXx/hWjNwM+/6Epc6tJ9B8A7B12UCMWnJzMoDSTRNAb1riI0Xm/HjGlPsQL7Na0MNcoaUGONH1bFzSaOyHxaCC1QEribkyTkL+gFxnadnsLTYf8ytpbK1j7ebzzz7bBTmxRzq+BkbVZYmDJL8mxPHilOe1wmyzWdKs7qaYmdR13lhjPUNtE5ZH9Ij9Kw75esaOMAHug7aroW0oepawjMzSilBAj4piUqLuOTP8erHdJdDriA9A7aVmYzpUAZkSwAAEABJREFUQ3l4q658VldXkMMY3qfRlIw6B8QM2GAFeURuCfToHhTMnZWGAh09NDuH4Lzeeh89sgXOlXpY7pqW/WgavnnowbHOW9GWzT8Za7pKsHuMS47FxxKa2N6+EdsE0/rB0jRVj/LmDa10G4hc43B0g35XeSP63DPPxvmXXo7nn32OPfFKvPjC8/Vzq+6hl9lPtK8LHPq3Cd4vE8xLs3uMvggphnU3ePu5zttLA1TtZWVlFRwv8tbr5foNXNvM9fLL56vu9vcPOCDsAnv1oH6Nt2MXXnmFuS+zZ1+swbY+ah8/KD716/pTLsGTqS1MkPcMPXR1z1FXA7LZ3NyIDeVTmhg4EAa2yJCqM1QSBmMNOgIFOgjGNviGlQpNU0Jd6Ded0zUtDeLt0b1zKO9QxSUIiXpuf2chrhabLuCdspZ69Q4tMy48MrWX4Y6uxeW6uBsadJQp0qw26jzawcCcc+xlWZZ2de1aaqB1wqHVdMC+TNc5ZLv2S8Ffgm/ArsQqT9YN0GRZeUSYuxvi8BkQE8Dc9n8jkDZhSZd9DgdX+TmfdcKy/u5U3jOVS1/lf8C+0SMzIZi9UkV7ZkbmAhpk5DjBvLDMZ2ZFn5ngawnCR1x+DVx6zUUX9qWp2sAAX6trK+HHwJSfQfYr57nQKg1rbFbpV1byJh9TfIvzmB+Qn3w72RuBfYQGWsWxBPtmLmg0fzeIU1jWOd6e1gnL+kxrg5ApkQnGFxlRIXjMR2QmYBtsQ+vd4+Oux3rBuaxe0pmZyGhgDmvfGDIXfRxf/NaNPV7LKiS7+zlp/yMQF6BlHZpB+Jhg4jSvHgeWzIST8YyFcePmNjcFF3AIc4hOFvKoKsq+U4TuZ7sNLuoixNAPAAlWGdgIhEYd61w7O7dDkBaZ2eTEvcLmpRLtn5lVsYgFsoY6T1NY7Jxsb9+8zY37tbiFw9whkN6rQdY+p9Ym9jj1v/LCi1FYYD0BwCY3Mw/df1+8/71Pxwfe/74aJJ+55974jd/8zfHEW96Cw16Np97+VPzBP/AH4+GHH42HHjgXjz365njP0++JewmYH3/8cfrg1Hn9PWbTn8HnLYL2LQK1ntO5i1fBbm6sx8MPnYtLFy8go4tVPtYrmwPo8LWtshCCR55JcJ6XTJDLrKYFh5SZNZ+Z1QkFj7iWY8z3CJSDXW1XXhpw5lJmSA1jcq7al7yLYACP8l2CdfZZgn0Fut35sSwsK8QRkncIlpft5gMaln175o3DfqYNDte618/neOuW9Aw4Qcv1lAiyTJEEG+sR7KCtcA86PHr0WDxA0K3t6fTd0F547vlwYzKIEoe2ZopY2bx22ICm3GBNQ8eLlJD7nLpZtbVSmrh581Z03YhX82ukHZvMatW/NHp7toOtaasf/HUfiDe96dHqlCARPLPw4wwnThyPv/t3/+f4tV/7NVnG5ofYvn6ttmsDi77zaDmENoUgByX2bHoNDsi1kJl2gbRkfKl5567gxkj/2kK/kiVKTTNKKeGG5obTFHpQH695hshM6OlrbUOAklmga07dwNiugoGBdPga/vr29fC73vUB0udAZS2Yz8x6yF7eAu5wq+sNojJc43W8c9jm53EnvFWKyOqwS2mQ6xob8VBl3MC7/KmnlkNpgRdtQTv1lf4uQcWMA8CoG8eY4DSh+4BDVWZGRFb92V+w3xx5tsjXsQY4muE+AYw0rIxXq9/KzKrjlvmcWxpcp/t1rhm+aSekY8Zmbp08ZybecHDlVbq1A2GdQ7TgRr9GACxMCGTFZ5B84uSJegnRQpMw43KglJb517HDzfjkr306Pv6xj8eI9gI/+hTnVR7yJD/eJkmDZettX8FfSqM2mZk1EFm2yY99LEuXPNjXssGIePaRiTRKq1BKE9WmkL9ytY84BNuVp3XsxyFMuEWf+hYkm2jgZ8S6kb/CeGnLzGjQrXnnifoM4W7Vc6spmC9NhjAjoJBH55POepseUdefe5GfAT9z5myV5UsEv+LUVsccxJTRSS5KHL9N0Nu2bXgYGY26ePSRh+s69QbbN7jPPfccN9+vhP320ff9XKqcYuyxrWNhECuPjtd3y4vyE5SztEFS+JbSA768DRiY+6bjbrH/WPbjLB76/SNU1734BNdIKU24t0xYEy06F1wjP/VTPx2/9Eu/HJ/5zGfjYx/7GPlfIv+ZaOHFj1m+lbek73jHU/Hrft0HCZjX48UXXwh9nvRMsTcve6asiyZLjNGF6YBMO/zuGgce7VJ/WNCPY5qi/4iYY+MT9qiePVMebG/Qm3yIdwpOjB6bJ0jDB2Um+S7sZ5/MrP5Tv+3lRtK5x4eLIzNDnM4nHyP2UHXi2KCf+JfjvMAo9G9KiaYUVkIAAxB07cO+E+iUXmkN5O4eIXjYmxHINyU5MBRk1rDOu+hGbaXTdXrjxnaAnjIUIhfzA2lhTBw+0tpDu6lg/m4YMPzqAUyZfzgE+5g3dZxg3rrMrNjNL6FW8Ctz0ZaZ0JZVVr6tkUfJEsK5pJM+gcwYFks8pst5zDuvaeYCXykFWbTIYoTPXa16y8yqr8xFH8f34KcYHkrPnDkDHX18/vNfYK0d1DGwiX+Z1rxzBI9rQX06nmLFaZsgDdZlJvIulTdpse/dYL+7IQ6fZZ3F1+bdvwaq0QJyIfMf8JP0EaLSETzilB6yd+jLXPSxTbAtM++MkW7rbBPMZ6bJHRBnhZMnT7JIN6qidDQ6D52Vr9ftrRNu27YKdIrh6jh2CIptH2BsRnApIoWskzSdEFD7HdveYKytrcbmkc36eS5xqQjxJQsXiqvTnBKsisMF1zQlhKWipXtZn7lgYkDLwpwNVOd+7OiJam8nTpyIxx57LB4+dy6+5oMfrPCff+/3xh/+/T8Qv/27vjN+4Pf8l/Htv+U/jV/3vvfQ5wH4Xot7Tp8KP+zv18Ldzy32Khvv5sZWfPpTn40mW/Bm3L65Ey+/9Ers3t6NzfXN8Pbam4WPfOQXuaG4BJ51ArIbVUHKxUWhcTE4EiE+9OADBIUbGOZBuAELyv00Bxeaq0EWFkAmc3FQkDd10HVtZGYF+2VqoIVsoq+IzFfbHCNk0hbBwpiHt1TejNExEvwLc6SRH/Mkde45jsSxpoL1tT3NvQq1zuJhPTGepbrUbatwqBsD6MQrlAZ6M6MwfyYDD8G+0kRNCJUhxmq8S1CGwyFtyzR4MpNTeF8dxY2bt+I2r1K/+MUv1s3TUzddwk3RjXeHQLhlY1EvWxze3GDGbLYF2m5zQDLfNqXicvPUFjOz0lRKQa83wzo34BvcRLmBnmLNfP3Xf339X0S/7/u+L77lW78l1KcbqP/ZkTb46KOPINt5zLlhzcxq/64LbeEyN1+J1G7g6HscmvM0TYPdN5HJ3Fk0nTpvU7ABqCngEGh1mdV2+bRMtBcsRXpF2KfJUnG1FeereefJzChFKDVVxtYL1QbYXOXXdZyZdX1a75odcdhWRm7Q4/EorOu6rsratGfTVU4GgTMCYddnQNWNG7dil8O8fwh2QDAx5gZvSrvfI321fq72ZjCUAHm+ANa148cE0eLY5WZdnJgHG8QYmlZjRNs+m6xtbSsNK/DchrRK/4gN3LkzC3Kc8UZjgg8bhf2l0zHyHDz7BJj2s77hwGGb4PzKtSlN2CYNhbwB0Ta3js4xIaCZGpjgG523lBLWj5GV63wTm9vd28VHbIRtPQh7bNp2y+KUx4HFtLu7D/89wdJNqErwjAnwd6NBjysE0T1Csn8DjdKrDJRTRMZkOoP3gMcufBwj/hbfrY1ZVnfisU6Q3n0Cy8wSCVg28DN1rGMisFQWaw/N2opgu+P0UQbb+8hvgl6lZaCvY3poXeQDugbk16OHaU0zEz5n0dcOAythIN/XdDE8I5GjwVLkIm/q3MHj/N78+8fsly5djlUOcW95/C3wPoojm0fi2NGjIe1+w5C26h9kbnBzK72Wbxyu4/e///3hOrZdubh/aMcG3h/96EfrpUcP37fxyc6pXh999NHwD5t90+maF7a3t0N69Df7yFM6Z9jETd5OWi8OA/pHHnkkPsi+dM8991RZ2OfUqdPVx+i37Ced7rEG7oI6849JHeMFmDS7r2o/0ryHbbnHPsLh4Ykn3hJ+Hj6wMZZ4JLIKZKwP2mXPnnAbqv+77+yZ+nWjo67Fj6IH1nxBzsoss44KaZmxRg8IqtXxbXzsLgfnOYfCBvvr2lGMu1EYSEuLcm3bLrSbFpszzUTP7O0JJfoi1+aE9TJDNrYL5pWbulZuHTR14HGMB4UBXxDYkjBAp+UBn9mUEvIm3Y4ThzpiykpTBw1tQx+sqpSsHx0hQSLa2rwG3K5L2xxjOiA383SKZTogvx4bMBW0WcF9UrBuYFyk5Lw26Kv1IjuEAVyH2TvJEvdXpvNw3UpzKSWapoSy6/C3wgj/Jo3mC51sH7GvCS37XWZWXYhX+Ti3YPn1aRzKKNO1jnwO+c3MMMg+cuRIOM8neTO8GM8IeGm0A+hZ4retlALdfYXgsU1wziVQjeoGk7DtbhCHUBv5dfcYiv+nfiCZeUUhn/KwzA/UD5Fp/WBlBeeWn0yUS43lu+FuOmmuP3e3350vCu/FF1+sr6104jZe5BZ2SoCw5x//dU0Ubhgm3GL7H8WofBfSAYv2BoFCQckDhuZn1TKTTXBcgxajgYaxMxaFi0lhaigSp6HKgAu0NIUg5EjowB588MG49957Kw5xilujceyUBSsnmWwqLFbLGRnzaR/3n7mf2+kP4jQ/HO/jlvpDX/eh8Hb6vjP3xvEjm3ESQ3nrY2+KvZvbMdm9HdvXLsXtW9tx8sSxGBMwnLn3HvDMUHofmYXAbZdXeS9HyS62r9+K06fPxH1nH4yuG9eb8+tXr8fnP/u5+OynPxOeNktE+HGDcdfh6I7H0aNbBNRr8VM/9S+jgT95eNuTT8b9991XF/ylS5cYtw8Nt0Iep7NJZCb5UtNdXsHuEZg0TVPLmRnBRizQKxA3DlKDyBiwHkEZCcpa2ewThIhDmdteygJ3+IAvE5zmgUzwHKb2Y9KA+TB1FvUVPOKxvIRMxnF94GdKo0jiQMzXh9/moP5pdlQU7Ke0JQq2soQBJigyqHapaY9THQ4XObVRQCA9pgPOdoBXGK6vOc1nZt2w3cxs6roRtrNaT91jAh03vREOacwN1wjd+JZh3I2iwxGtovcL519mU94KN+TNjY04fvRYnbMpJVpk35RSHcbZs2fjOW69lO0//P/9w7pWvKH2lurM2XvrzbUb6G/+zb+5/kdHBtLelu3u7sR1bq/fjO010Np1bXzoQ18b+2yOrp+BtSEfHbQ1zGda+WXeCGTbB/bTViilIQVoy0xbK63mwgelmG9SOZdoSonMrGlTKDel8t12TTTM1VJuSomMqHh65E42VpBboX4PG7xBQPLCCy/Ur2lTlsrZ4MGN3aAkYqjO/wBbmxBoZWa9lTW4LNnEbDqnSxIwjmrwaBDXo8cAf2nbGPLHXDcAABAASURBVBE8Dox5njdOV3k9v0tAHVkgI+u4g/0JsjqImwTq/m+x/k+xV69ci2usvwMCAG/LlZ+pvsu6ZLxzzAgITHveeLVNdwfHeLQSmF7FO6ePduO80i+OfYLGAo4b2zdjxHpvm7bSI177mkZkdKNRHOCT5shNeRps+33+M3TaI5cpFxDZFPpMou06fMptbHOFG/+9arPb29v1I0WXCBTbpsPeuhiPViPALTTMawDetl0Edc495nDRIjcDsYsXL4Z51+aMdSMNtzlUYgZ1nn10Yt1o1EVR3iVrvTa2TzBYx0L7AXIU5gQx9u+pc74R/DlO+fbgDwhoSqm4oj7oCLom+GJBn2N/x9k8I5iyztSyeJ3TPs4l3gJNc+YbUMgCBtbbHD+8gH14EIdjHSeezIV9rK6u1b2iRT7WGQiW0tTPdu8QEO5jS/WQja2bBjrRLxs4SKOBofuNb8LW1zfixImT+O1jsfjc9LGwn2+sxsjB/4HWQNeg+ujRo9XmtXHxGCD7R//KwM95O5f0tuipYW7zA7JT7vItP5ZLKQTbs7DPCP/Usy4+9alPw9OZSHi8yQVCRNb1pH2vwu8N3thKp9/UZb6tvGf1Mbv4mjE+zc9newvprbz8yceS9hPHj0XLvDvcst9ibffY7wRbMBCvUoVOHHg02dCvrZBDRod9doB22nWjGGOHKxyWpWl9bSOsEzbwocrPdMHftNrohEOo9GVGSGPTFHQ8w0/vhXnrW+S1w2FgF7+zwx4d2MRo1EWBXsF+pqUkUsloShOoFB8zi0B2ttnfw+36+lqs4scs6+c6/G5h3Jw1eUDcAoKYkXffDXkGHK9eMrPSlpk09UFyCBlm7Hc3uN6iPkPkQojh3ics8FHMZOgCgqfX5vsAf4T5JcxZg+bn0DY3Txow2TQghsYJvingtUNWsBNQGB5Q5MlLnAGZMRX0z7GtCW2zKKUwzwCarDHDHJ/nW6fdnb0QJsR1837GLD2o54u+hzRq008//XT1Gzv4Fg+fwazaPuSgv/2Kf4odDVRkZh1vWfqtE+RpmVovzPAPQuZCLpmLNHgyF3lpdyxVkbmoE49gne3LvGXzgvnMNKn0WCdYYfrvA2lyTmk0dcwSHGedqZC5mMN2y0uwzxLEpzyKp2MFaoB7/PjxuhEoVJXnolCR4htQ4rwqvqL1VyDWWOUVVM/mYpsGPcdADnCQjtXg/WOj8cqoLrgGx4PKq3IGVKug/OOwc+ceAt/A7fBlnNhBNRQJdNGZakTiNV+JxngyZTJxCi03ArfrTZXtFzgk7O3vwcduHLBosbY4YAGPsNVxk3H6+NE4cexInOb1rX8gOWIR6jx1bE+97al4+un3xrlzj8QtbrFXVtbi+LFTceGVSziIVTbr2/ELv/CR+j2rH/3ox3DOJ+B/tdI7RzYDxuatwalTJ+MMQb4fR3nqqbeHNxlneP1y331nw8/B3+Sm4za3JEvZB4+ykbfMJCi5EZYNlMWZKa8RKs8y3TGgqNCz8F6tQ6rQYHtmRiKnAzdCFkLd0GhwY767P1V3ftSNsKyo+aQE1DxZxwpkv+qP7UImA+llngQfPkTmoq7H2WQu8pUR6RboWKgXlEGJjJIltJXgycwqB7JhcHP27H1xm411hPP3dnTMBmCbwYRfl9ZiczP432Mjuoc3CLdubrNxNGDt66FH/dtn3HVVn+alzU1Fujvq/QiUgaUOxnLPTY+vcn/2Z34mPvErH8dWbsb1a1c5PO3FlLc5p7jx9ubIb0TY3NzgZuxieBD1QKdtGIgb0K6xeVY+S1P17dzOOWcNLdK+1st7ZkbmIcBgCsirKSUW/5IUoNwUakqyUTZVbk1TogVqetiWmRVfsUy+KYW1ZL82Rm0XtLIWJzVwkR4DCuVikOc6m7J5NqWEfLQEhRnBuBEyJVhkc758+XJ44/gSr/QvXrzEwfXFMJAt9A2wr8K75ZsEFDPkGTx7bPqZWR04RTbwjnW9y7hp9R/KxDVhkFqDKTaez37m8/FpDrzb3DBbh0jgdRQ7vH26eeN23OYmzvmdx4DlgMDSup51c43b9MuXr8T29nZkZv27kjk3w7egybmEKbazix+5du1a6Nca7Em7W1ldRTfIiiBphQPDiIDMNu0jM6uNOt6yvAi32aw2COquXLkSTduG/4PtC8+/GL+CDX3hC1+st6I34GOC/1wFp7KWX3Ukfv2gAYkHnZbDonWZGaawE/vwlpmR6MX5MtOE5dUDQ/0Im/hcG36kb319vd6020k+S2noF5V25aPeC7gyM+o/U0C+HGNb2IKt9ewPbdfGeGUcpSkVaIoGOg1q9Ml4p0j6Wm9+AdCWEZgMMIQHlAPWkDKWppv4SmmW703eDkhz8GRmHNk6GgteM+YIwABvii1JN11COcor6GOMfqR7ij90T5vjrw+Qs7rY5BZc/6we3QfFY9k3js5r4Ortsjd7ltWpqfX2KcjIsY6RPscvaRWfQf1DDz0U6lNbs784rPegpf1vbGyGH3vTlrXPVdbH2tp6ZBbsf8Z+to9/OokNTtDPEGP8nfzsYFPaiutQ5Tn/EXxOiWQ9trGFzDaxuXXsdR18y74j/JpjDNpcv9LT45OVuXiVn+kEeQ3UxxA1qJ1yoBYG5N2wloWNtY3YYA7pXVtbqza1ynzBIOU85gCwtXUkto5sxggbsb7FLpqmsL53qp5KZkyZK7CjZBFP8S9Bav+OvtK5yLcMH8L+Q6VrqPa/jrzkfY14RLw9MYn8lJLRNE34mM4ZMxp32Mus+jfrITMyE7n2TDkcpuTZsZisdjHNzNovoRsCat7GzDR5A0Bo1Gbmnb7KtEd2PXSYT/RLlzs/1gmBHEyV/z6XbnP2BO1tDbl6WHIPUtYdehS0x2Uqz5kZpZQQx3IuxBkRSV3A41DjFtuDx3QBPe2sQ/yetmXskplcHK7H8889H5mJ3KYRLNjWw1fbEWLN6lzOB6qYMtY0M00qPjPiN82UhoVsQBiHuTv97LMExwiWTZdgGSIY25MVw91A1Rv8LMeavkFz5cE24fXt1t0NmVn7B4/1JPXH/BtBcWN55NzDNfi4+MorcZtNpnMBZQlvaac47xU2E5XrAmiYYJfNy8+ZKtAehzUadZyOduofa0xwkmMCa416sdjq/Ci2DzcXld6x8DJTGdfNzT/A9Abw6tUroWP1Jk0lZyaO5aAqsmGxyIDjNSpBwxlQ+O1bu+E3oviVZC4kN8YtnLCwikOasoH30DWf7BMIjOC1RLKIpixmDckTv4eMn/iJn4j/5d/+u3jl/MXwld6bHns8Tp2+l1eF74oXXzofU06DJ06cig993W+I7/jO74rv/u7via2trcqgjvXKlctxY3s7Tp86Gb/h1//6+MAH3l9vyoNF40cbvB3UGNcIBl04Lgz5sU4wL1+XuPHe4HbADUaeM7POYX4BUeUpr8JAa2ZGZmJ4EckCc/NV/uJ0Q5keGn/wWEcSFVeCq46yJhZ1w3AntVb8Qb9lat0SrOvpL5h/PVgv2N/5WMbMNlT6rcvMyIRucFguwb9sogDepvQ4pcQWm2KdbSUyszrXHmf1psfejH3MKxg0uWk12O8+QdiFCxejwW7G3G7M2YA//vFfqUFvKVE/T30vr3BnbByFuZPJ7zl9it/SJhcBjYt0G53uY0Pq8J7DrzF7/M1vDm3UzfP//4/+UfzkP/lJ4J/ET/3Lf8lbjys4m0m4yd4iUPiTf/JPxA//qR/itfEH4p/905+s9G9vX68y7tpRDPDhRlJtAIeqc81McBBgQn9TSrSkQsPGAflRIqMpJRpS12ZTShSBcfxE4VfDW4SuawlY22jrZtVE05RoSgbNFUqQBzocZsMcHkpMtZ2E/ePHTsTp0/eAo4sVgr+2bcMnM5H5LKaTWaDQmLM2pBtTD+U9Zt0tgwUPQd1oHH7M55lnnq2f9btA8O3B6AD5j8H7Crp6Bf9j4KNMb3MQvX79Ok59wma8W4NQyzNuQjILuumjQc+73FyWbNmsZ3Hl8rV44fmXOLBfwW9wG44N+FlX+/XYkUH2JW6Ql6/CjxzZqrfjW5tbcYtb89s3b9e3FbZfuXI1HCt+b9N3CNy9AZrDp+BH1rRRDwtCQtMK67rrRlFKU8E626yPLIgtI0mT9jm3xMeOHY8zvC156ql3xIO8zbvNTeNt+F7Ic8YN1Izg+EK1WYPDzCSIWYf3OUHbzbh2/apdo+nacG0xQRRtAFhlQx5h9zMCjkTftotbP9Bjbxe5EbfOzXo0GoFzCGmyTt9kP2m3LM7MDNeQ9tFjo270wsz8EDXIN8hFzDHnlzxGFn5K7BIo7HBYmaK76gsyw3Fz6JBmITPDeQYMqAcoRoM9Sof7gXoTtrmJ9Rs6LuIjLwEbBKgzZLlBQGkqb8HTEYBoq3PezE7x8/pSAxZtaw7NdIkx+1ApTb0sWeitVDmOkdsG/le5eFstLve7BjmuEch1rCXzAZ3uG85zhLemjrOvdQZ9Hs5dE+IZ8DH6kF3kIDi/e53zfuD9H4ymtOEbIOHK5auxg731vI25hU2OunE89OC5OMc+LQ7nWGHN7IGrQUbicx7nmCNj+RugTfr2eXsmrQbY+g99TVuaWCcwdc9yjY5Zq9LRsJ6kq2A/gvkG/D36nBAHSI9/03CE9eJN9gpvh/Qb8mpqLOGbhDm+1gu2o8e2Yn1jLY4d3cJ3jGNOrNAiu1NccvlHlPLSlMIhYo91eLXCFH+g7Upr17XV70iL9mBaITIKEDzarweGSifzKocpAfu86njArvs6b0F3TVOiNHlYLtW3ZCZYgrp5DOioxyYzs+YtL6Cv5XC14RQHZUt+IIaodeRfTcmBpyI9/DXcVT4ceogvIjOBEj72E2jkZ1gA61fa/UjQPexPXth0XYfNroRxhPpcjpV3ZTplr59hB5aVg1Dx2hEopTBnRoNul/ngGSBugNaBNDNr+7lz5/ClB6GNbXMJoL002ElmQWZ9aPvOZxo84rNcSkMpI+kXkVEO5wyezOQ3P6TKe2BOfYHpV4Nlv7vbERBIkLd6QC9MU8t3/8o8nOtOpeVXQbqEBlkIdnMO00z7mVvAsn5Reu3vZVvmq2Mys/It/nLfffdVIfpHGgpIZ+EggzMdhEavQ1BxW1tHqoLPcFvrH2H4rRpzFKphawDvec/T8Yf+0B+Kb/mW3xR+HMVbLYMRlb/LjeKcheZnZcU/xfn5SmmKUdinaUr4aBx18eBI7JeZLIipTSFt0pSZKHkeDcJZXVuPAzb7s/fdHxOcqpv6Kqdqb690CjqVRx95hFvp8yG9D9x/Np548vHYOroZDz9yLr7xG78hDIiEb/jGb4zf83u+j+D5aOzuHcQnfvWTcZtXLD/3878YX/rys7Gyuh4nTp6KJ9/6tnj7O94Z5y9ciM9+7vPoe2DjuxW32SQNFgzI5FkZ6FDc1LwBLRjbmE1tgiNoMdYlnxqR8l1lc7TuCjdeSz6VQRw+i/xSkToK+LlIAAAQAElEQVSDqHPXZmRi+xwHI1infEyVsfgzF2PtJ2RmZL4K9s18tZyZVlVgL31NWgv8yqQPP7gF3A29yMchLOuc6zXAOH8ysxpi8GRmZGYtF9KMBW/Khmytz8iqc9uVo/L0Fek1AmG/ocH/WTQY60bnZzb9BpimFBERtMzDm513vuOpWGGD3WeTukGwa9AwwnHRicPVqRjYVJRbTxo82pzyO8VtuLqdY8MemKYc3L7nu7+rHqh++Id+KH77b/ve+CZs6d3veme8hSDcOdxgtK+XXnoxvviFz8fXfM3X1AOCHzdSz+vYqXM7p/bQlMVG73xuNHN0qQNbtnXYu4dg29qmhLatLEpk3XhMUYJvLQMxVGjbBmfYLORWMhqgRAQJkJHklUFTSi07ZyHftW1ow+ab0rAmtsKNWX9h4NOzIalTHbDt9u+RWU+9m/YKQecaa7OuRzb1DQKiCXavPFewcwMex4p/zEa/w83cbQ7wv/iLv8hbo18I3/y4DqyXJsE1sQouN5oJGzL+mZuWjTAgPH/+lfqa/ejRY/iGHp67qHPhR+x/6tSpWrauQY4rtX5EgH6AbTV1jAH2iAOBvqNhfWaWGvA41wr8OM9NLiJmbOim3nJvY3vXuBl3bERWPHMCP2kTemTiN0jI2xg+rxDA+1GFtu2gexqlNCGPt/Eda9iD+jiKn21KgYcmtCf91hoB3gvPc0j53Gfj2WefiWu8QbnGLbu2cuPGzcjMuiF6mGjR3QS/OsLOC3hGBI7q6vTp0/jv1Rp8rMC/gaq8ZZbIdOaoaYEm6Z7h23v0GYeP5Slyn8O/+Gzr4TUiY0adsOS9hb9WOtC5e0mBDsuZi3lm4LYuM8P0tZDw3ta1Yn2DvpxPGd3k4Co+9XTs+InITPS+Fj3CVrfKI3MhC20meLR1vCV9A1nfpiaYMylTS1ChXYvfBm1evrRP8VkvbBB4a0fqSrzSrwztY711mQucE3gWl3ikXXotb21t1TmXchixF2xx2IvIelv9GJcG5wimn3zyrTHGVkbY4v33PxBj8q4pZX3vvWeqXKTJeeEgcFqs3agpv8GWMUe+ysL5pdW1NpUu5FQQyADfBsZNKYzNaJHxCD9oQL7G+lxhTufX5sXZtl0NejPBjV8St3xmZtW9efvJs3+8OzCP8hEyM/QPG+vrEdRf5wAtLSeOHwt52MDu/VjfinaKvQ2A+KRd/8VwhrGbMDZzIeMW2xKc07n0Yc6dVGgzmYkcInoC1Sm+miLrbUK5r3u18zouM6M0JdRf8JgWZLJso+rwh71N5woNiA/clMkHdQOyND3sWJOBNqEW+HV3PhidWRiC9kAj3bZXgPeaHo7PTPzuRviH9QPzGEcN8OTeoa1K73DYd6kT6+KuZ9neg9u2u2HZtuyuvCAMG+ti88hG+N342o+xXGZW+XUtfhNbysxQVrabiiszsYdZZGbVmTq0LTNj+dhPWirA0xyodYd8mF/2NbX8egj8qushkL99hAE8pq+HzFfnfqO2zEW7dA7QYJ9lmrlosy5zkbdNkH7rzZu+EdgmFINADd+CJ9MTJ47HY4+9qd74eXtnYLyKk//Qhz4Uv/E3/sb48Dd8OL72Q18T73nPe8I/zNjgNdWc4MMFcf78ywh5Gvewqf2GX/91sXP7FhvZPoHyQeiQAkGI6zbOcs5iFVSSc2dmXXSZCwVlZsiIG5hpy8Kyn458n5uq4BnhqDJZJBhei5M4f/58eLPwrne/J+5/4KF48m1vjxdfPh9HuTk6euxYvQ06wiZ25MhGPPLoI+Efj2i4zz33bPiNCqvra/HguYfiGDJou1E0GNQ2G2vbjeM4AfaYwOFZXvXe3tuv38W6srYROvt9jM7Pm7717W+PU9ySvuvdT4NvO3QyY2T3S7/8y8hlVkFlKgt5OXHiBE6uWQCLW3l08HH16tXIzGiapo6xr+O0AfskPC/KQ+3jArNP8FjvOPuZHyEjZSxe08yFsWQuUoaEY4XMV+syMxyfmZG5gDh87CtYXKbL/LJsKg2mgnPbR1Cf4rZ+4DQ6YBcu8ArY0oA+kwXUNiXGo45NoBBE7MNrQVYsLfrXMdiQNjvBkZ5/5Xy9+VtD3o8//mbsYCOMONfWVqve77//vrj/vrOxyqttA5n3v++98Y6nnooBHGCMppQ4yybWlBIGsNqbcuxxTs9gH5lZHbUb0dDP6mHyLAdObcmgp4du/+BIm/+ar/lA/L7f9/3xPd/z3XH82NH49V/3ofBjK879xBNPVLvW+U85bMpHYc4OPrWXphRer3aRAVXMLQ1umitsQk1Z8N+SgoQ+gyxW/alf+1KIzEROCR8lBmRZKDelVB7d8FyrTclorMfGVtjQewKlppRwrk2CCoO4EbaTmchvo9pyoX2GvNSrgYhB5j43/W7iDYGp9V03IkA/iDkBmEHxCNwGlqYPPXQuzqCDDfDLq/i8aXScAbJr98EHH8L/PFYDLWkQd2ZWW9zkFf8qQcA999wbzm2guM0tiz5iQgD4yU9+Kv71v/43BOq/GJ/4xK+Gn3l99tnnwkDX2+l9/IZ0mQoenFYIoLXN48ePYzNH6nqTrimBqoHdwKITgkcZb29vw58+bYJfm2AT07pxay89+rKv/SyLV98qHuECB/MrHKJBVYND/cAW/mhzcyPG4xH+r4XvxmYuD/Zji1ftR7kNtH1razPuQ3a38am3bt6I2XzKzf2lmKG3HQ4o8pNZeJtyNeTrJj5W+QkejG7v3ILWSSjPfXQ2QrfKTV/jx0jEI/2b3AyrH/MGlepnRtBmKqgryzehwXmuXL4cO7dux4hAbJ+3C1d4Y2AabIS+LdomqNKmpvjIpmiPPYY9cNgdR1NK5dd1n5mh/WYmdE7ha8aaP6iyVqbOO2YNSFdEYl9zxrZR2jb018pceoPH/l3XBqjCvGOE0aij3DN2EQhkJn2y3qgO1acMjA700BFojCod4nEPlHd1qF0YOItPsL7DZ0u7g5d5+5hXztqTdquNyYN9HatulPWAjakXbSYiWWur2Mc6/HU1f5o3Svq5TGhFxg1rTZxNUyqdC/kFfM3rhcKAHYprObf5Mfp27Y+wM21nwO+WJsND/Bwb6lmvTWkY31PXMXcLvp61vxmu46P4MWmVfunNzOBlMm95Z8h0qHTIb2bSfxUcDZws9KSM5M9UWo5ubYF3o4L+cX1jHT5X6kXHCfdeLgeUj/Qrb+1N/Zu33nm9VMtc4LddkC7TCbYGdVEioEGdAshYex+wS32Ah1p15AHN21THOb7BH5ovxdGMP5wjM5HNvPIqjgRzZkYB4vBxvHSaZuZhbdQx0m3bEizbT1h2XOZNMzOkITMJtDexh7X6tl+atSVlrTylV7mIN3gcS1LHOoeQmehyXuuUv+2OF7+w7CMe2+zjPA8++EDVZSlZL06Vq/OZOsa+ysq5hcyE16iQmWFf6clM5u9rffBYt2yjGMEvdUoSaMqEvkMF6RMyxb1oLYeyz1zIODMjMyt/mYt8HD7OtaTVvNXiM12WMzPssyzbLtjn7nrzmQv88m27Y+TF/uZNrb+7b2Yu7GSP10tnz56JD33oa+PrCAq8rfZ2+umnnz4UVo+gZpWRFkPUsc+ms/AZcFDgYaGMedV6bRFcY+hPPPGWUFETgiD0BJ5ScUwO9nm1yFjGObZlUUloJk6YxSCBA2lmMqatRubC2MXB7HILqUI1tKY6GxZzKeFnHZ9865PhohkiI4A3PfZ4RDQxH0q049VY5+Zg382Tm/XbwNGjR6M0Tbz08kt1w+pwwv6xi87wfe9/f9z/wAPV0a+srsUKJ+5VguwZzmjIwiY4i+OnTseZs/fFmTP3hbcMx44dxyjX4ig3aqdwjCts4Ntsdg0b0BFeK8qjBrrCTdIWjsZ5WtpaNoo5wYs8q7zMrJuhRq/SlvJYpgFvwZOZkbkAipH+AsRDUn8co2N0bucQnw2mtmVmZC7AeiEzTe6A+ASsflGHbhaZxW/x6HjsswRblnkduH0E62wrkZEpRDQYB1nKEQVdSqtQ85QLjT3ycZOQhkwcOcFysiSbpsRAIDlGdz2B7sp4hA5Wws2/KU2sozPlPWBrN3nlXErG/fffH/7hojecWwQy1g1sTA14jxDwZGb4OKbBPgYKys7b6O//vb83fhs3195Q/+t/9VPxkz/5E/Fjf/3/E3/+z/+58OMhP/qjPxJ/7s/9SPztv/0/VX58ffre974nfv7n/9f41U98PP7O3/nb8XluJHXy6kV9l1KiG7Xh0x7agnXOObApGKxYDvid88amZ1OUQtdhU0qdB7aQY4laB82FiqYs2uShWG5KmG9IW6DJUhf/qG0P6xvGt8hvtZbd2KXHNWcA00OLNFuXpVQbNbXs7anfOzzFJ+yyTt3QEvzyUOh7m0Cwga79g4PFmmINHOPge6b+3cJ9YV44yWF2lUBanPZ37N7eXg2EdPzBc5xbTPOuJeewryZ55szZeIhA3nV44sRJeibBQhc3OSj7cZV/82/+bfhVacIXv/il+OxnPxfPP/dCGIS61tx41If4tBmDign0gqgGEUteXLsDEy6C1XFIo2MNmhybmTVAW47LzBq4Se9N/IFy3UNGS3zy63jnXOeg75vBpinM2aGLFdTe14DbjwCcJAjx5u/xxx+P+3kTKS1H8C33c+sp337MwUC5IPMWeV945UINup9/7rn4yEc+wgHkF+pHcHbxo103CvXq59cvvHLxTn1mIreGIGidtK28yJv0arfiLvQ5jv58nd2zduRVHqRFmtY43JaSoZx2d3YJUPpqW1MOQ+4b+oQ5wbtj1a92JQ714BhxqePMrLaoXpbg/A28zVgHK/hY7ca1fJyDkvKfgXdgvWc6f1/lKN3KVR5GBJzqNngG9IiA6760GOdqj5CuzIx1bmAzk55R6RgRUCvXQp2p80lLZkZm1sOBenYeB4lH3pY0y5eQmdA1qgc7+7700kt2h45FICeOMTfKPWtOHUmb9lZKw+FuGiVL7Z+Z4Onq3AvZ9TXfoxNB/jKz9pXWLIlODHiGapMH7NPSI1732IiMzHLIx7TSEzxKxWCUkVE/Q88FwQHgepc2utS+8qLe5/hiDycz+qjnpinVlle5BHE++/f49Bn7sbYoifKcmaG8VvEB0l9KiYQeIUgRR8zYgyf4mQNsSZhTaXkGPvk1BshMp6i+Rry1Hpk49w72mJHVJr0ssONCdgOyGaru7T8HnzTYbllT6ZlLn3w31DoEZLt9M8EOmF/WLcbTiXmtF6wzXcKrZfsta6PSo83qp7QBbb7j8uI2fCj7zAzlFDzi6OHTlOKdH8vys4Rln2W94wXl07C2tBX/QPId73hH9QOuxV/6pV9Ch6uUN6qc1L39ld0cfS8/2qa8lxOLf5nPzGU2FtnhTrpseH2wbX1m0i/N1tRPiNTCnV+LtkVxkb97XvmSJ1Mhc9HHvPXLvplZ5bgs351mLsZYJ8Thk4kd3SXvzKw0ilf8WjdWfQAAEABJREFUh91qUnTgGzj4D37g/WGgwVqMPRyxC8FFss9Gl3T184P7BOTW6XA2cEJYQYy7DifK4mRR9QjcBTYhuD4goP72b//P4nFuF3W827ymXxKpUvpDZ6iiloqPyMqsClwlwNUh6rxPnjwZb3nLE/HmNz9enVPTtNC4FzOcrQwViF5lEb+ZV/ZzFshNNtdLl64SEPdx7pHHYvvmTmyz2Q8FOrH+tfWNOH36XjbZmxEEMAZEX/z858MbRz9PKJ3Pcou5A797B3vcir8Uzz73fFzktuZegoPj0HPl6nXw3orf+p99exw/cap+xdRzz7/Ajf83RmYJb7hZl9zIHIR/sCdd8uWt1ic+8Ylw4/8UN3BuNKs4FheTGwIEVUO+zavkmufmgeVvtoK0LYGOkdbC01KGA4q33uoZm46Oy4VjPnNhGLaJIzPrjajGm5kMGyos2+0jJBWDzDCPqXVCnZP5zCPGyMwKdF/8DFHLhXpcZiwhM8M6Jgv1p2HWjYtFbr5C2tt+BtNDjLpR+DhOnpyzKYmDn8b7uJ0+wUa7ywHKOv9TmOeffz58hWlgOkCjN5E/+7M/Gyc4ED3IIWo86mJO4Gr/AZtpmxJHOXxJ0xw7nlMHmfUmwc28J6Df3NwIA+f/5i/8+fiBH/h9cT83jM51gleg3/md3xH/1X/1x+Pv/4O/F3/qT/1w+IePQte18fTT767BtHYmjTPWStd19RBZsMnMjAIvQuareshMAsWbVVYeNJrSIIe2gvQm+mjuyKwQGDXRNKS1rkTDIbaAt7GulOio79qG8R3Q1nJDu3XavjhvczspbepWOXtrrFy0zcxSA68CrjXWv2sX4nADPQHApKZunDpb+xiAu7GJzw0xmUtbt31nZ4eD+XWCvd3ILHXjV87Bc4I3Pffee2888vDD4Tc+nHvooXj63e8OdegtagMf+9xO73MzW0pTx/pmTht3rR3dOhb3sL431jfRw9l4+9ueig997dfFe9/zvnjbW98eD9z/YAW/vcG/xTjK4VgYsYE9/+zz8ZlPfSaee+a58H/nc2MbE/QYyHbdKA4OJjGmfISDuzb27DPP1vmVlTKTJlNB2Y1GIy4hVpB3FwahDbSry4H1JOzha5XZAUG98lQ2gW9c4zCyik8LFtYefkj8+sF7eGMmbvtb5039bXyb/OtbpHFr62ilyTXhxwMMbh/Hdz744IP11vAkBxr9+Bz/eZz1oN9UR8p/D38vDfre06dPVX+rXA1K5G2OT9GfGNw++sgj4Xc5P8B6OkLAL6+uS8dL35x1ZF95llbTFfhqmhL6/13Wq7hX8X/y5Pxz1p1jMYPKQ4O8BNutawp2fQhjZOtYxzjP2bNnOUjfV9csqwiZt/WNqvJ0rLRJh7x6iJoT6B2wTxXssmVdDMhdUOavQoRzJwicg4R9Z1bremiVNsG2UorNkZmV9swMactclO1jX+sEO9/k8OVbjh578G9MbuP3WdZ1vLKZE1hqF64Xy+aFwU4gMJ+ZC3rwc3P81Jw0wrl75l/ADFqFhEbTnvHScBv7s79l6/0cvXugug4ebVOaBG3g1s3bsbuzFwf7k+oLXA/SIG2BrSrbgjwhCR7a2CC2cP8fj0f4piasV07Kwb7azdGjR6nPkKc5/EIa++Y+PLGBQMMQtoF9iFpne+IzSmlqWTyWZ/BeSql49lmnc2Q6m86rDKRzhr27Xhzfth0+a1ppUg4BYZlZd9tMtc3E/GSaz4rTcerpbrDutQCRjItwXDAuFg9RpOt9UVj8lt8lWMMsJlGnrLngIDWCzkk9MB9gr/bXp9aPi8m/k9PXeoEscw4VMhc0LOt67GIJy762ZS76KTvL9mlYd09z0XqAXxrzJulTn/pUtG2LvHu7VEh0YCwnLsfYri04NnOBMzMjM2v//5BfiKl2uyNFxmZmxVFikWbmog+8K1OWbSxgwXdt5NeSLmkTFuU5PMxtjYFB1mcu8FFJ3RCZSZ++ptYtYXA+wHLmYox14tCGzJvaLlg2Fcoqzvwd73iKTX8jxiwGneRo1JEf14Vy7NjRaoyv8GpeAYpIxC78fTY6X6XrMAf/wwFeqRto9xj8PfecjgOc2Pd+7/fEu971zopLpeyxaWQmBtTBzDzcfLa2juLQt+oNwioBdssikLiIhPGo9c61xybgrdWTTz7J+HE1wBmOf44BffnLX4oXCK4GFtdlguxh8Lb6YpRuJT79+S/Gi9zaXL1xM14+/0r88kd/hcU3xH3cRq9yK+KGfuvWzXpa8/W/nw89TvD08MPn6hxbR4/GMQK5Rx59NL7tt357XL5yNTZ4jX3h4uWI0sSIjXcb3N5k+z+2FZx2j0Kk+eLFi/FN3/RNjPu2+E2/6Vvi27/9O+IP/IE/GH/2z/7Z+At/4b+Jp59+D457Hje2b+K4Zsw3RS59vWHSaDMzFs9AsgQXsPmIzKwQdz13FAwNhXahCpJy0s/2zKzjzFNFM/hoJ8PPIj8gV3wnk0VkkNBuf0EbWIL9rBv6IV4D9Hec82dmZGbUfPDQl5paLiXDRb5IyUfQF4iIjIiGdoNAU/s0OAE3RvPe8L3trU8gOxwzG/vVq1cI3m7HLV5ta2+XL1+KA4Iy39R8M3oY4zRu8PpfWxLEC1khzs3NjZrK18AizMxa1rZs81Ry8cIrsbV1JKaTfW5it+K/+2//cvz+3/8D9aMkb33bk3XdONZ1JX0G1ztsnr/zd/7O+I5v//Z465NvZfPZYPwEuvbDvs5XmGtAXtJhOTODH3jZqTgDeQ3oIyOiAKO2jfGoq4dc57GvsJBRRNMWaF+APNrHNj920iG/EWtsRLC/gjy87VOejndjPMC5MkX4kQL/s4wLFy7Gtfo55D3W4ka4Pg2iIws323uQNpAt4SZtvRtfaRp4G2qQaX9lt8Tr5joiSDrGrWhmhvVu5K6XJe8GMfqaBjyucdv8/vrNzc0opYTB3cPnHomz3GRvcHA+RfB4wOY/ZzP1Rt0NdUTgfJsg9CYHbz93bYqIWft9XWcLnvajZFPBP+4yCJ1wW2abY1/hVvhjH/uV+Hf/7mfiC1/4YohbeXz5y8/EJQ7e4r106RJy2EUf4zi6dTT8fGtPwPA8h3MPLrar21sEVdpcZsaMTXOu7yIAkkcD0LZtI7C7OXY8p96PZKiHEbLSF9jnKL6o9sfnGDxoz9vb29C1uPm3zUORgbJyOn36dA2utcF9/PU6b+c2NzZic+NInKw3/4FPfCmU63F83P288VEv+nH7j9kT9IVr3FL7sSztuWsbgq3boa7kQV60Tdtdj+vMMcY2ta3j6HiDQ5kHOcH6QAl49vAt0xjevMRJGPV/BvYQQrSDLEfYv7VR9e1cdMFXzuq8XddSHNDlrPZTNtrx1tZW3HvvPRWOcYDa4gBQSiKf3dpXPWhvytd8xxpAHYdtfcU55SAs/14YoZCQt4H115YmmiyacgXHB7yIKzNDeQuZGQ12a94282PWmWXzdVyA+XDsCBlYr23YZ5WDhwFnKU3lbYqtCPozUMcE+sQh7sy80yczQ1zO1bTKBykPTMTPhNtrZei4Ay7CdjzkaGMceEfQZv/b5P07F9fxAf2vXbtW7dpg+ya263rYZf+OjGiRfymFfb2LzIxShBJwhUgOJ6UkT/vs2wuZz6qMlHmDfKRFviasN21NMK5wvinrGMSxu7eP7rBtbHePeGIf2v3YyIwYw6DMvXaOHNtRBy2j2lc8TF39Ck3RlLa2dd0If7SKjMaka+i8D+lwr87MyKYwZUaBr0zyUSIiw0c80rvIs89ZYeENgTEDkqhgX/MUKi7a3mDMq7X2W3RwPmW1w+21YK3y2L5xo/pa9an8TG3LzFjSHjyOz8zIXABUWEs5DiFr/+BZ4nDMBN1rg29605uqDP3426/+6q+Gc2lb9tEnu94cB3owBHId1T7KNHM5Z216g1/KxfUGVchSnELtmPX3a36VyMjM19RFWH4jWOCMu57MrLxmZmQu8sGTmfxe9JcXachc1GUu0trhrl+Zi3r7K2/HuBZNrVvCcoj1xY+LnDlzLwLdj1u3bmGou1VYOho/CL9J8DHg/D11b7LJ+TrNmwOdsbcaTz75BIHDGo53hxuELh568IF49JGHw78sfvjcQ/Uzqn5mr0DcCrcZGzj5DkfdlEJwvVnHqDwNyo1mqaQlsT0O7jk2LP/A8BIb2zNscJ/59Gdje/sGfCQLxtuiNk5yy/zud70rjrCB+H27P/mT/zw+/ZnPx7/4qX8bv/zxX4uNo8fj5u5+XLx8FYNYqf/z2isvX4j5ZBa7BEIbnLynBBhf/tIX49jRrXjg/vtw6HMWoioe4oCF/j3f/T0oq4m2GcWFC5di6DOuEyAPLMgz991fP5/9a5z8rl7fxhlOY4YjcxGfxvGfPHWa2/23xEPnHuY2/XSl15s7P2+q0Y7ZOFWW0BNQWScMGCGMRiTGwA40DH2Yy6SCXGZCUwmfzKz5gTG2agTBY6psyUYmLbRbZz+h1vsLqGXa3VjM0zsEmsIyv5geZ2Cfu8B6+wl353scpkFHZoY2ED7o1HxTSq1rCmnJoEuwNTD8VfzKosUpJ+Na7EawnzZjfmVlxGvxX0CmJ2NMUDAnSBmPuvDw1+OMT/C6/QAHfRYbf+c73xGOGY1GYVCRmei3QZ9NTbVP7Tt4lE+BpjmHRze4rmuRbWJvOvOdOH/+pTpnKRHjlQ5dTyMzw81ZQEisowlB1ygMQA7YMJQDzGFXfYwJAgfkYJkKXmXOuWFuKQ7MHlTNozQZHhScu4eXBnrMk0RyAqplZGK6rGNkJDQVKlraRl1beW4IvDMjMrPy2tImLiHE1ZQYIz9p3yBQ8iMrBo3+XUbTtPC9wi3TQbz44kvcst9iPUzwFft1s/I1ohuqDtlNkkmgv69jdNpTAgNteZVDvWkphbYxY2fMOQ7r5qwVN9mOwGeKo58SXKh72wwcxW8QtUYQ4huYDpoWAVpySL2BDtswgDzJbfjD586xho+GQVuBX8ccI0D1ZvweAk8D9tOsxwe52T598nRcuXwlXn7pZWhahe6h/mHa6dP3oN97om278Nb7BEEp5h5+7MTge0JwcB9r/r777qt+8xKHkU98/OPhZ5L1FT/H2xOD20sctNc4zOs/27YNeXcdrcLHBD7nBOTibbBxwfYeu8hM5NPHDP90EV9jvwlzjvETEQaO+6GsvAVVdpkJrQv7mYBX/PraMUGUctC2Nwh4lV2PfzmCL1c22pUHn4e5VJC+2/hCU/37GHvo8TfrG2v46RbZzNH7XrXxPQIubXAMfmmWBkG9uV6cIzNDnrQ1ca6i/42NddbesfCA5Br4NG8PSjYxx0/4eeGMEpnJXMNiTWAP2kDXtTGGHmVXirKZ1/U1xbYGaLy7zr6u4032rntZ90ePbtV1aNC9Bg0ssihZsN+9CGy/ZS04fkH3PEb4j5WVcZWnh4gJt6Pa5JKnAYVlJmiGkGflPT2018yE9hxFn7EAABAASURBVL62gbzyskwdp6zEY6ofGiM/U8vqSxu3/wF7UQfvy77m7aM+pFmQ3j2CWOttF79lv0pRmuboOQvyBLrRKEbwZKBq/cAkmYlMV9DpJLypRozY1Cgm01nscTkxxw69ROrwVW03ihZ6DMq3kKfgW622KTHgm3rmkqalHNQ7U3AwX2eOcUibPLnGtTH9hAGxB+Lt69tVjgU67ef8HXMhZnzOPm+mJwSWU+hawAH2PUHeSyhNQ59p3OagIM3Wiz/RsTSIJ4jKPZh28DFhHbmePDTDYtVXH0OlUT6WdY4TeioGIF4HtQ68GSUKNryEjIwA5KWmjos3flyP9n7j1oDnGby7F7R1+il+UtrlY8aakbZgLkFaTYPHfGZWniiGJ0PFIZgXBuKJgH71Lq2ZC0r6qsvA752KTfzEDQL7g4N59dPaqzamHh2j/WdmZGa4xtV/8IhDsM8SqK4/lmvmDX7Zdje8vktm3qla9rtT8QaZzEV/+2pfma/KZMZFR+aibLtlUWQu6swLtgnmlzjMW5eZseRzafPW256Zd+Rf7uFVpAtcAW5xU2cQPcahmeqsvD1WmAr2zJkz8SCvH60f4yC8VTp27Gj4BzoF5zfF6Z0+dZKbkuMsrhGLtosJi0IH603MHq+pJMLxOv0Ri2lJuPUa0AzjmbAQXAQqdMqCci7rVbj/scUOJ7z19Y3K4Gg0Chfwc7zCHbVd3H/2vnji8Sfi0sUr8cKLr8T1G7cJrq/H1vET0bHh7eE0xfXpT302LnHL7a3KKgeAxx59U3XGb+YUd5Lg7Os+9LXxjqfeHnuc/F955ZX4ru/6rlCQX/rSl1n8B3H61D3MO4mP/crHYw8e1zY2Y47R3uDVuzfeN9mwVrgFakdd+JGTbW6dXj5/ngBwl1fm23GFW3FPiW6A8i0PTWljlQ1Yg/385z8f6kUl9jiywdUQrz6ZWY17cEVRPcNozGdm3aAcV8gnbU0pOIKMppQKwWOb/cmGfZap+cys/XUCyz7BYxtJBF46c1FSf0vIzMjMsJyZdS5lJj9u9uZLLPpkLtKoDwhJExh0Soe8ZmY0WaJruyBL2oa4gmexOZbQYey56TN4NMYZEWjvorMemblZKteubeMlAkRlsosNKldt2mBD/JUuJmhx2B7YgkceSOp8X/7yl+tG0HVtOF/XNbyeXo2tI5uVrjE6XmHN9Mxt3nU0ZS2Yqhdp9qbdvN+qYeCo01/K0fnn6M/6OThaNv4JNiUNL7zwfDgv7GEbK7GOTcnXiDmtF5qmVDqqYkQKwA7yz7BN/kestQb+mlKqbptSoikZBWiaEj7qejQaEUjfrE720UcexZZ65l0l0BpVWRzjhvIIt4TylJm1ThMspWHNj2Nz6wi0ZL2J32ez1r6DR1mIXxmswYObrTjUj2kppa7nXTbLzLzjoDKzOnjbJ6xdoYMXg3rHSe/99z9Q1+IK6zsiCcCmsbW1ReC8guy6SqP9pvgS5brPoQcRsY65zWbeBrlIh2Me9uMqjz0W3ubI6xqHDsfoszycSbfB9aO83dKnFejbxBcFT2aGX1X6KQ7b2pi2pM/yM7ijblTfUu0RGOlLM7PKa4wflR9B+oXMFBu6aSKzxBHenq2trseUoPs2N/QGJ6W0HC46+D6ospJGbUr5itN5tHf9yWkOF9KvDKVrqMH9UH3RwKaqPfkNSZcvXw5ldPXqVd5gXKs6NJjr2dylb4xtKCvxKxfzUtoiww4ZamdNySjSr1EAbVOgs4lgTWvjzme7h5Dnnn02xGm+KSW8+RSfbwRa8K3glz0YOW6PdasPvXLlSrXP69ev1b1lBE17rP9d1nwpGYKXRNYlZUmRVnV38uQJ5htDS0Qppa7pAbq6rq2XPh4CgkdZzuG5qeMTfgIbnNJ/FvYPngHeSCgP1W6VtVDAu6zPzFBG4lq2KTvHCvbV7oLHdnUVkZUvbdt2wXr5tM8t3rz2+LYBuoNH/Et6S2mwhwmH8yu8bblUabvF5Zmgh3WfuYX9JDSOkS1CiKbtYrHX7odBdEdQPWH/7fHDG+xpsin02ImgPcyY31tlP1YJCZX/gTr5FDKz8l2YZw97n7Ond11X/YhpDy7tzAN6U5rILOx1m8BGdKNRHWuAv8fl1hS/WA8X4JTuIJWXHqLm4DF/Ex53maeH5gl+c6DNeVwLI/iRjuBZlEfkMrp2kVZ6sTWGwMeAW0jSvvYRz4xDh/QPzkUn6/rDPJ3pKwUJWSUKvCwBBNhLX3UQkREV4o0fUdxpsW/Uccu5nE/a1VNmxhw+1WVmiSDmqGlI91Dpgcw6XpRLHKaWBfPiNBWvdcF4x6kT2zIzRujCPn5EbjQq1V8GT8t+us7FZMe6UX6llMjMMF2ONXXsG0HwWE9SfzIXPNfC637djefuprvH313/+vyy3yIdkEuPjOYVtGWnti0zWeOzOtxyzdz16+4680JmomNxibOvMljWZ2YtL1GUe8/cw83NqTCwNuj29P/2t789fP126tQp2k5XAkTgpqGjcOG7KRUckeVTBNci1CHfuLFdA2+/wmx7+zrO+nYcPXq01qmYrm3CW4IDbhn3WUiCi06FiaNjQYpzBUfgPDrJFmdQ0g1nK8bc6GgQbvY6kBuctryt+uVf+ghBGU6Kzf2F516Io1vHMIwJp8EhSjeKlwmq224cx46fjFu3fM27Er7+/eWP/FJ89CMfiReeey68xXuIg8Rx6HXByqN8e8Dwc4y/8iu/glPaO9zAR/H+D3wwzj38SBRu165zw/62t72NgPy7Awnj6C6H33jgwcBAfQ+6/J7uH/uxH4sf/MEfjB/7sb9RX0f7av7IkS1ous3p8Uh00DrDMbkZy7/z3w3BsyyTxXA0nqHS7u1xZtY65anh20djlR/LmRlNKRhaH3TkZzE+eO7GS7H+OFawTedmpXiEJku0OBfTzIVhZS5S6xra2rYNN81l/6bgkOgTPOIcDjcMiKHG3wuvk5khbsc7NjNjmZINqFbMUSgcP3Y07r3ndKxzSNki0DtiINg1lbfxobOQf3HZZrAdPOvr62Gdt6NQjVyaOHPPvRABdoxMGTY44SlB82y+2GibpsTVq1fqLbX1OuAO+9QZj7DdUpKAYRc9tnURjsejSncDnjFBlc5yG1tRt8rVegFysKsxPEEJPC3n3uaA5q1CZlY8EAfNTQ30DQw6nF3Lmmqgy7mT+YMHK+D3AL4I21rmH3VtdOqjNFEiIzPD8aWUKIyTPvPKZSmvEfa4hlx7nLsb7wh5ztj8NjY26rp2nTIRzn8eIAnVaTA4w4at393dY/4GP7BTgzjncfOVD21cfFUHXQdfC5llJvRF+BnaUdvGEeZaX12LjKh2q2wcZ+or7QFdNfAn7aa2WZeZdW75Ut729zux1YF5/cf169erf3PtOnZKMO5Y+RcOuFl0Dv2M32rkHAbg4hS2COiVhX7KvHXiyEwO1NfR0xpiKTU4FIfB5XP4Gr8i0qDxKkHtNjq+efPWoYxm0DOHzyECjvV3ynJA/n6s7gZv0Ay0f/qn/1X8zM/8XJ3DG/bMgv/YrDJ2fmXQIVPpUt5Hjx6tG6f+VnrV2z1cstzmQsA6eX755ZdD/hwbPOZts88MnYt3KTdlJ+3q0PpAOeo2M6selWXTlBBvTxBWyiLfoCfp2tm5zfqYhfKy3BO8HD9+HN5n1M8jM0NbtV1abV9h/Uh7ZlY/fOnSpcqT9iPeOYdUD8Jj3nK1XYMM5xUfrNR+pvIhrsxEN6uxsbkRpckYjbs4zgWLa0p+/Ay3/VdYv6trK9HwRigqjyUyM+Sn67o7+DOT+fpqbw08Bs9yHmVAsf44xvbMrHjkwbo5gf0KB0XlnVnCOsfbd0nzLocNbdK+tolXUMfuGzdu3GSf3cE3rYWPuLe3t2MbuIHPuXL1GtUZI4LPOTqZMaf41jY2YoNLA8vainOOWOfSUpomXIzZlGiUKZ5XepSRdDTUd/iVon7RIRNUOegv+2EeHTKyzUsb+7ue5GOf/VCfKR+OEdxfBtZyO+rCMTscuv1YSA0ssf8emOFXljDnwDidTaGI/Q/dT4HlfM5lXn72iTOcN2Ukkn8FG+vjNhd24m7aDhxZIVM7jcjMqA/0YMT8DK/W0SCdrwIVwfhhkQb5BcR/5HM4Zx0fdc4G+cuLPJtWGcCnt/4Brb0Ol1mWtJCtP5bNLFPzrwfbhB69Dch2gb+v+nv88cdrqm15cTCd9pGZoV5m+AL7KlPzmUu6FzQHjzhJKg7neD3Y9tXg7r7iEZZ1XznGue+GRY/MvENvZla6pT3T+oi27plNlbG4MxObmNd+zheHT6Z6rYqt+Oxru6m6MX/YtY53XWRm9QPOF4dPMbA+wUnfYFln7CbSdW3tuMprtoXjmVSC3BhE3rF4dHgK+RYnbG9u/JaSOQbQNKXelHgyKiw+04fOPcRGc6MyNyVocZG3GDf6jSwNUOp8hc1eCEy+xxHMcQQuShf9jAU2ZRNc4JzQP3HSLhCd6bT+hxOneA3clpbbmO2498x9kc0omm41+mEUH/nIJ9jIptx0X4vRaCVmLNKHH3kk/Hx6i9AzmZU597gdmfezWOfEpuN3U37fe9+Ps7oRb3nLk7F15Fi89JI30wfxzDPPx8rqRty4uRMrK+uxtn4kdvcO4sm3vj3e+ranwm8+WSFAuMkt9zPPPBPnzp2L7/zO74w/82f+THhj1hJEPPXUU6GyTp48yW3EwWHAvUmgfgkem6qmzEIqgdDIwlfJAwtMUB6ZC2MYaGtYmJn2zSiMs26OHF0UmYt+maQI3zZ6Iu0F3p7xmpT1NU9Z2iwL9g2ezAznLY01dUSAsdqI/cmEj2Msmy6gp3oIhi9SZ4aPAMQEFeyTQ21rsIWmzcgyRI/Dtk3IjEO5DBVPi/PfIrj2IyIPcxvp5wpXeEU66kaRYJrhFNa5Qd1lYwdRjLoujm4djSaRKc5l1LXUtdE1JUZtUz/q5B8ZBrwPyMgDo5vRHjcmro0VDoDnHjoXG+ubscmNz/r6Rvz8z/9i/PW//mPxF//iX47/55/90fin//RfsMGsVDsbBuaJgn2sxQwb9jO9jlEuKwSwpdg+RFNKFJjroGFAHhQiKO+xSdh/NBpBHxsQdDdl0VeZt00JoZS0+x2Iw2eAj8iIBrxN25K2UUpTIbgNmXB71WIzHW3SlJnVYThfKcwDXu2nUN8wru8HeBtVXhLEkrrGre8p1t5DD56LBx54sAbgx0+ciHU38M2NKMyt/Xk7tcPmeZXgUr/gTa9vC3yzYzBw8+YNqB6w/YvIbhTqtGlKpafSUEp4cJK2M7xdW0V+zj1Txxya5FU92df8AZv5FP4MFC9cuMDBez+cp0ev+pIGvldZn2fOnI2f/dmfi2GOHrKJnVs79eBa4G+N4GedPucefCjO3nsGH/CWSpt+yfEQHNLw0EMPxZhAUNwTbtWsN9VPnkAWmRnmfQu4RXBe4KXDFrvRKJq2ix2CqItq5I+uAAAQAElEQVQXL/H261Lc5taxR86ZWX2CuOx7gC04l2/TpNn5Lly4GN5Gf+yjH4uXXngxxgRR9mtKqX8IOIUW+2nPfo7dg2ZLINOik65rYx39SI99lKs68XJggtwM3G7h2ybcpI/A23ajGCOPHQ5P+jTTq9euxS10esA81WdA7ADM2Ausm+NTLY9GI2yuRI/s1Y/pfffdB76VCPhUX67dBp200DaZHNRDg5cHq8h1m3m8tR7AZ+Bk/20uctS3tjk+5Cl4MtEcMGO9ldJgPwYPUpFVdyNomWEzQwzB1NR10TQF2uaxsbkejz32pnjkkYfrHjBg4II0S5Pj5vBmncGjdt3D0xKYvv5Y1saWIM23OdT41mFgTRb0M6DjC9il+4D91K2pY2/Rd5e9yDVznUBZP3DA3ulNr8GhYJt9tcU5Pn6MnMSp/q5dux7ildeuG3FLPq327562zlqZoK9S8CDQIsGZiQyaOqbDLh0rbu1mPutZ7zOzpHNscoJuZhH4D+kNHvtKg3wV9oUBuTUNMsV3z9lPBboh7wx+LYD5Hd+jU28XzQ8xVBp6xt/GrpqmjSxNRCSH+aHqcs7e3SO7Hrkrhxll+7SsI8sCg8DEqAIN9FN2Q/TQfkBTRgHnHJnJfoPNDWSEzFdlEnc9mRmZybhS07jrcZy4liBdNmeCy8xXhYX9vbY5a1GcZsSVmewfK4d+dxbSW+BL23NO+9g3M7+Cvsys9GYu0uDJTH7HYX2peg0e8RR04vrzq5upQt8z4p2XWSNtbLDfRSS6n1YdaW9z1kIcPo4f0NtwKMtFNTIYFrnX/j6sp01qCjSZBnpVceZfxfPqSOssZdojInORxld55uhYugTHLtPMrLJalpWn7ZnSNSCTBcTrHvuI02rHZGbVRyb2yVxzbDkzq3xsj8OnmK4SULedBh3cAE/i81/4XHgiPZgexHh1HDMGBz1fevlljL0PuIttbpKd0EW+TlDaMX7zyAYGMYaBjAmvXLBv8iUefPCBinfeT6N4MxCBLEv0vUwli2eg/5RyHzqzyWQfRnvK88rEARtmJgJFgZODPTaTNnZ3bgbrKuYDh4DscSKTONibsbnM6ue15syxywYx7buIsh4XL9yKX/vEF+Pype149E2Pxwe/7mvjkTc/Gg+eeyB+y7f9p/H+D7wvfvKf/ZP48f/hx+PH/9bfIhj+s/EjP/Kj8a53vju+/uu/IdpmHBldbG/fjmefeSm+/KXn41/99P8C7U38J1//zfGWJ56KLz/zQnzxS8/FF77wTHzq05+L89yiG3Q/9ubH4+s//OH42g99CLnOQyf6rd/6LVA48KqsQ76zSJzTZDZBXolRj2gLcM+Zt4OnKXMXZBK8yp9HUzJqgV7qYEAuhc0pqJ+xgfQEDNbN2GimbJiZSfcBefY1ndmn7yv+5fgBXP44bk6bqWU3kwFHFocLoGeuOYtpjgbn5P831v4D3vLsqu9Ef2v/wzk331vhVnVVdVXnboVWS2pJKAckAwJmnLDnMXhsGDzw7AH74/CegXnPfIwNOD8DY8wMNtgimCyEhYUQFqAstdTd6qgO1ZXzrZvTif/3++5Tp6rUamHMzL/uunv/d1x7pb322ufcCs8ZEcYvVKbCDmtpNJKS80XhvFO5lvGAiHCdwQM3NsDGTIXHKL3+0mldFSIf5mm4TUpy+0bkZUNJH3tEdjoZW6ZVqaIKr6Wv+1/1Sjt6R2yQKuFw1N5QawtJZTy4ll70gbK7s6uhZXNm0rLq+sLrmKwL1Z5/2npw7113OpLaVSF5La618vS9weEEVt6AWvVElrXatyNl0dJjjz+tj3380zpx8px5/oxMbv3+H3xKP/RD/1gf/vDv63nLCWBW6Jd/+dfM+y2vJTw6K28sq131fYBsPA9zlsa14/kKR9L6Xv+SHYwpO/N1WZsuXquSOExWJkyYT2FeFElKbluVrjOYxArTspG8OiDkSdVEZDZG6XFMl4ikuqqFPJCHP2MovPkUDBxS8liF31OkPHcRpWnTEmahYhyF6Y9cphxpnJyeUmE+DrzJ7lqXw/0P3HJQLTsCbTutlee06GhhYY+4zj98+JDratN1RxPmwdDr4kADvcGn8NyUgeeWN1/ohdyu5y9obar0eihn46FdRGhtZdU3CzviYwnkqdvwFTM2anZuRi1HPad9EJjwIYHvSczNznv+jvVDXg0Q4qUxLjhA9GfslJJwelKR3H7H6x6qthO67oh0z3KVUqHFxQO64/a7dPDAIQ36jdc05UPDfh/OZjVpXrbbE8a58iQjnWYtOA/7fIM4xmnda+N7KTjRXTudQxM7eW7qV9dW7TDs5o/3cAC4xbcwtx45YrwbO9unLMuFZbyn5595VqdPnNTFcxd05dIV28BLIqrOR/22d3dEBNCLdGBi2bc0VxURAreiKN1uQymV3lQH5mlXq2ubunJl2YGAbbcrZXEVZqFnJ2zNuPb9gnw1JlvPtz9FVVrWBtr1zSU8xKZAR5ypvu3Prm360DZlaPqy1pYPsPCbdeJ0lWWhuiy1s70lvoyZLEOtutKOnc9WXRoHGbeelviys+eANqFQYfpbJWRhNyQly2ooWVYbIesRznvOlmURPLqWz4Hx7dv2NpZXk8D83dL27rZp0dLyyrIYe3Z2xjLa8pxdj1M5ajyR9aYwraQwPYaKSMZvR8vWWQCZwaElZY07Pqw3XjO4LTu6fOXKkmZmZjWixdD9rooH2WK+xcVFIavzC/Nq/A/6RQRiqeR1AmzsLdsK6FVVpSrTCJlZWrqqCK//WjvWykflStO17yhwkVznseRxe761sfmQGabpySnV1mm+U9KqapdJ2KS27V5dtjQzNauqqB0QSbm8KCulovAojUrzBehYXlORbAu9N9tmgyPQmDGpKEzDntcw1NAyXRof+YkIRYQKy1wyzjvIhw0YOtW38QSGljH5KTwGdI1I0jV6DiyHjYMape2kbL3NYtOilXGQZYe5oE3HsoIMbu1sGYdGyB9rLzxW407UUTawgAONDVUyrUgpB8iPy8L4hFcvr40UaJyXyxr3dbUp0Gic5508QF55AC80v9z4FRGKCMvVwAfvTdV1bTuC3ShVlqV1r6+WbVgkaM+sIbEGjVLyg2Gjm5/rc14rHNpPEO0NrAdeIEM968K73vVOy3utrjc0vgRee78jKIGdggbgMLS+IEsWBq9veA0a49wX4/XNN24tGuNxjRTiiQhFhHmd3Me0od4AH5LLQxJQRGJoyXXM2dw0yBD6ulFzjdby+wiUn4gQOFRFKcbBNyktN+4iPpo2bTs8sB2a8+03bfgeIe3kJyJUuG1zbT7GkR/eG8tg2/aetuDr4swbPkqIfr75TW/2gWT6mozfoL/HSLmQDiwmIrwBLogvFOSBPVlEqG1DiIGvW7UAlD9ZSRBMokQIMG3yFZQVCCEF2TVfZ3FqX1zcnxkAY8KCOzTxUlGqZ2b0veAb0LMQDcwAk9JzbzhiDm5tG8aWgcWkFDZyPePddVUjhCOlws73jiKSZmfnPMZQcr4/sBA2ldsXXsO0XvOa19nRvlt33HWX9uzfJ76ouN8G7Zij7gd8lfr444/p1KmTWvaV8rajTK9//eu9uWwYNvV5R42+9PQzeuThR/XBD/62I0nndOLEKT32xSd0wtHt1ZV1G9rdDPc7or1v334RsWNzO+kx+U9VGBP8z507q4MHD6rvEyFKBB2rqvIG2rHh3VVEON/V0Mqva09E5HL4IguWyXD9HXozBkDepDMNG6WUcm/6MBbpGKiICJIMiAWQX679on9E5HkiIpfSZugJzCENLegNpsTvN4+bG/pXcp+IUJLBqX+UPAxphMsol6xQjXONWJeLBYA6DnZRJAt+soEpcpo8QK73r9J1leUQh43P3r76gQc0582rKktvCKVa3ng6jgS2baj4aBAfM5nzpjm0ITUaGtiodHu7lo065287dmvGr2dnt3bfqq69xkbwrWc5Rfbn5ua1arn+1Kc/q099+jNefVLXhn52bo/1ZiipULc70K/8yq/r7/yd/7e+7/v/N/3tv/139exzz2fZRCfg9bY3XuhXVrU8iR38vvH1fOY5dZGScFTa1j1k3yz3+kc08NIzPUwKJc9ISlmRRrQqbCiS8xjEUb7IfWuvhzLqyBfJ5QYPofCv8CRD6y/AhgkNmH/C0WP6VVWtCOaAti3hfFfebNHPrqNk4FBZjnEqBpYNN9CuN14in8zpKYQOTzmqxppq40MemeXGABnlM9wA80WEdW/Djt+asBG0Zx6Aj2QRgUXHRs7Fks45GMD3GzbsVK+u4pB2TPNZptWu5YC5ez7YAHyWFxyYB9xmZmbyPOCDEQXAx4qkxjxBvmdtmCNC9Jt2e8br4Ki4DBk57ahyWVTmf0+Ldrj5EmW7NZHfk+mM4wAt6dfvDxw1nVKkJJmBm9y6ROR1QsPCPJybm818I6+QWNM+337xV5BYz7ajy8xDfcTIdk9NTWrFDiI0Ioq65qAIN3MRYZnxJm3Z37HDCsBb5oKG/K3tJ5980nbtjG8g1z3GqsK8HtpWdzpdbfuQyuY9MTklgPUU1rMJ85K/CMGekYpC8jzwc9Xznr9wwbZ0OdMemkND0oiwfevk9V+6fMn06Yo+APwgJYItyyNruO322zJd0Peh5XPvngXxBWd4uO3DF5sm69gxPXZ3Ox5raB755tI0tmnyHlF7jl4eI2I0N+2Za2je9q3bPes8Y8Nb6ELZovcGZK5nmYHPE9bFqirzOPSb8tqx4wA471inWSN96A+fx3NAQ+RjaWlJa6ureuH48Szb3PDIT0QoWQ661hfkf3JqwnapbWd8Jm/ebXTQulUaIiWT2QIhZdomvyMb4IR8gQ84uFpjfHgf273KfEueqzS/kB0APJEZ1kC/iMi6Mzczp5npWeMwY2dv0jJUuToyjZmXdV/2gSeCsn7Gi7LGvMO+pSK8ruQ3CfwA6qEp8/FeGA/mJ7+9tZ1x5r2ybYlIkmyZzEj6NOZXDQ08X6vVVkQopSLzZNdyGs6XVZ3n27HOV7RNyfvyjnEvbX8mxMEc/ujaExHK/5xeK7qeRLjmGlwvdMZF/t0Yvvwnrr9+Zd31qmuZBht5LU8ScVNvr7cxIIvgy6cPpixvlLEmaBgxak8ZtBsD7xGjOsYdQ0Qo4gZI5FOmd2NcKst22zfCt956RBEh/mra1aVl063K+oNz3rXzXZhf6Elj/IbWRze1PPQ9ztBwY93JdI9gjtD4cRe3UYYUSYn6a5XY3KTI/64V5SQicvriXxEvXU47cCONCEWEA1oDYZuxx0UqfXu91zbksObn54Ws0f5mmoL7zfRkzZVliXLaIj/QAH2LiKzLp0+fzkEL5u1c2xciQqn2RieFBjZIfQNEmPIVAQINpFRkAZ52GZsZExUmMsY7mYgoJWNwdQqybFYIAxvS0Ab6/LnzuuxoCg4r/UAQwwkSpI2VhsVhAOSnLCuhXIWdcL9eRD082wAAEABJREFUNzRzc/OaaE9qzikRPhnnrpWq5829a0ghnTp9wrj25HWJDarlQ4GsbmxIjaRNG+QJR7Aql9Nnz549bjfvmlDLTvwb3vA14suehw4d0pve9Mb8J9s+8Fu/qd8ybO9s6pWvfLle9/rXOoL9jhyJa7UqdRz5uPeeu/XAA/frI7/3u45y/66esLP+gd98v37nQ/9ZF86f0/LVJR3wpsup5447bxfX3nfZ0f/ar/1afe3XvitfVUJr6AAtI8IGqckMgx9G0ELZeF1epF+goZP8A03hAy+UAxGR20ZE7kcZYwPkI0L0GfeNCPFERO5HXURQlN8j4stSKhgHyHl+wYBrEDFqn3IqJdeP8qFxWiQrmKGy4JY2+uDyUhDhPm43bsPGwBhj2PFhaM/8gh7+whfEnwd79aseUJHSNQifXluWoZaVrJcNbNuGmbE6jmxc9gZ/9vxZzTtiNPTpXEaUjzzUlo/G7vOaD3lEtvjfPb/4xOM6a14+e/w5feahz+p3f+8j+uSnP6VdK5NC4sDEBgj/WMeON1zoiPOIPkw7esq7/KAjTjRrnZr0yZr2dd3SxMSkN7NpTTjiOelNFdogF0WRVFaFGluhVHqy1PgWpJffI0IRIehRpMJpsjEp8/opc63zhQ8yUlK4LvkY4HxItY0qcwCldbr0gQXapCIEcChm88ZpRVe3TWv0ydNp1LZQVZfq+uZraD2uqjLLW98OS2WeEimQn45plDx7SoVaXueWN1L0DSektv3BVvA+YScGJxK9TMnYeqLS40A/ytDZwnhWda3Pfe5z6ts5gs5HHM1lDNpC71e+8pW65757dfc99+iBV786fzwCY8g4rIMv/fG5Q+zZU3Ysn3ryKXmqfMBmk+GQUztaBN/Bq6qqzGfo0DaO4NmyHA1t38AH3pIOHO3gr2nwGerGisu66Q9u1LMm3hkP+7lguYsILdhp3DM/r/0+mE/ZPtGetowB/VknOG1sbiiZR4cOHzb9y2zYod+SHTfWhn4TOeX9S1/6UpZ37NnIWayyowFOzN9q1eraoYMeQ/Pu1ltvzR9noz3r/IL1CRyppw/4QF8cFw5N3MoN3C8iMi60GfOn730Ex702r+ExtI+IzC/WBEAzxpvxobdnJ5a+4A/0zVfaEB0fqrEsJjHGfkf8I8IHmEUVRcpAeUQI2YRW0L62fACMyzjkmcssUUopyyjzUT80D6VQbVyrqnbwpq+O95XGvJSf2mVDr7PvNbFGxqMvecYa2snA2WcsnCFgxUEaaEgeJ5q8h8prgB70R55f9ar78xoGDrYUlmv2BdbT9l4UESpSYX0trad13hNHOlqa3i63XsDHgQ9NQN80q71ucBrrAzix91Hf8pgAeYB10KfwvPLDO+tEn1gbco5MMV5EZJpRD9A2IhQR3qeGeV0ys8BHjYxzke3u0DQk+NHzzXLf9OvZQWPtzElb8G3b1nl6gVNEmA81r3nsvtcE/qTjPszPO+2pA1/qUgqxvogRXtAZ2oM/A66urllGdsjqzjt9a3mNbrng2q+IyPIRERo/EZFxifjylHGBcbs/Ko2Ir6iOGJVBS4AGEZHnIj8G1kl+fn5OrLdlvaUM3kZA/3FQ0ppiR7m5BoIRGeg9gogYZW76HcEYw1yCjsB7/J+FhYWMC39lCZsC3ZFN1kwempPmjv4FP8HL2fwTEaZlGIMmwwgf5aexIo4hF/hXROT5Ir48ddVL/kSM2o0rGW+cvzkFR+pIWds4j9ywFtZGHtxZE2UAMoasAhEj2aKcMbCJzIENY920JehDf/aWCK/ba0S+I0Z4pm1HAAZWgs3NrdFCU8rK07JiTjpywSBS5BPgtjdavhB48uTJfNK5cnnJxnMgDDITYSg8rJaXV8RnCDkN8T+wffwTH8+R3bY3KU4PGAKQnJ+bs9EoPbps4Ho2cB0b/66VDqGxxkrGpckbBHhguIY2jDgqE3ZKilRaqYEkBPHRRx/RJz75cX384x/TM88+q7X1NXGi5gp7wtGB4yde0K6dAA+hKFLGe9nXfNumAWNh/L7/+39Af+2v/bXsZPM5vXOOPPM/+/3ET/y4fvhH/qF+6qd+Uj//8+/z+s/rjjtus6M+43FW9AnP+cD99+s973m33vLmN+kvfdu36pu/8Rv1mlc/oP2OnJee76knntCaFZ7NHEVprBSTkxO+Vt6riNDQBh3GkbLepXz9F+KhrDHzyN+cYuh5B8ZtyCM4jEH7iNEYlI/fI0LJvI4Y1enaE/Hl79eKv2oy4tKXV9vm3ihwA4YEkn+FQkWwSRYq7TREduqSwEU3PRGhiMiGF1kE2ICgDwJM2qoq8fnNcD+uhpIzRLcefM1r5Z1Byf2hD/kiJR265RaXSRcc9Vy5etXOdzfPi2OdiqSqKnXstqNyZ43fmdcFWX6feOpJ8Xlibjt27TwWxv/k6VPiW+8tyzb/wVHhMTo++Bl5Fd4MS+OI3GPEgKIoPE+Vec24yEG313c2MjS+zmNDglfg7yWIq37MVcHHQgxDHwKGdrplhzvTz2sLhdcGmJbOB0xA0A1FJBUpuVTZ4WZ9AGOncNkYJCUX0LJIyXo4yLiCN/K0ZUdvY31dK8tXtWHdQh856PCxnHW/gzNyTsqauUlovNm267ZHluePbC9GjmSRx0dGgdp0Sp5zfn5ei/sXYZmhyW0w+pXr82ed3eacD+9vfetbdd999+kd73iHbdOm7UZHMzPTmp+f04qjuSdPntDV5SWtrC6LG7UlO6N8OYx8Y5o8+NoH8/U/eFbmGXZic3vTh6mzWltb1fEXTujM2XO67Ot9RTIdat+SNVpZXtWqdbjjq22ciM31TQGdnY74PDfRuAWvwcgrIry5b3u8tRy5hY7btqFFUbq6ybLdmJed3Z28zo6jb8gHxnzG0fJjx47Z9u16fVviKas6OxObm5t2oifFl9aRT4Bx2RSowxbjOGOPOz5Qdu1QR4TXUGWAzjhR40MNeE3awQfoTzmf0aQd8645Ms0GsmSdWba95MD55NNP6dOf/Ywe+sLn9dRTT2W8cARwKk87qrNr+uBoITfQmLGAynwEmH/q2uGTm0TWXdtRpC19wGm8sbM++sB/1kV78rShDzrE+jt2kOlLCjBfRJjWspPSyWuH9rRFRkOjuqHlAUipcJtayD/1pfnE3NRFhJgP/MALfJJ1pbQNAAeAtqSsrbCegxf0Q96h6d69e3TLLQfFF80O+DaTiD88RpaPHTsq+sD3Oe+L66b5suk9tEPYw57Y9keEJhxtLFISi0JvSs9DP9bNPBN2XA967Iiw7OxkGQOv5D4d8wT+7lrOxn1ZJzD03gOuAGsAD9YaERTl+Wg3epEiQowpP9gBeIJDzTisH+cluU1EUkqFW4V1v6+BnWfKwZ+1ucI/oYjk9ZdKxhPcIsLvhSKF/GN7ORBrBIehadFo/DS+Fe/aRm5aTzYFb8ABPUeeWQcON2tmbHyPOQdmyrIyPytRNh6JNAJcbgBlQMRLl4EP9V8NIuKrVSmCOuDLm0Qgl41J1GT8Su8jOL8tO9nHbBOQvYjI/aEJ62WEiCDJEBG5Pr/4V0T491f+0B9+I6uFZYl3ZBU69rwv8eeUI5Lpu5U/6UA9NKMtPI4I86bJvML+RNyYJyK8hqEnHa3FmfzjYn053OiTG/wRvyLCfUdAs4ggyTDmRQTzjuaMiOvtwRtAvsAdO8CegM2iL2sCoAfrR59GQYo661LHez60b9k3ZkL6IfsrPliToi/sVdQzDrSiHZB2vUFIoWz0bFjIlxbCvp1vBsZgMVmRSvGN/e2tHU1PzagsqizU8hMR2VE+Zwfmp3/63+qpJ5/WP/0n/0y//Eu/ohPe8E7Z8LLRRUTeePhbsyAGImGNKS1ILAzFAEC4bYMxYWeaOk+RDTntIU5EygaxqmpVFo6+DVFdV8LA4/TMO0JEpITNoqzKbGxW1lbzRnnSV7vrjmxn58b4MBZznzhx4rqjLz9sLg8//AUdOXJYf/5b/pz+xt/4Hv3AD3yf/tEP/5D+5f/vn+tv/e2/qa954+vtvB3QyRPHtbmxphMvPK8P/fYH9eEPf8j06GrPnvm8+fM/BPa82e11BH1mekqNjdqg37Px381AFAllwRj0MUQ2NrU3HYwFDIsIC/NQCIM4H9pBH6ejMikidPMTMeoTEYKGQERcb0c/5hyn5F8M1N0MjB8RJBkiIuM0bnNzf3gFUEfjiFCyxUx2rAs7i0VKKssiQ0FaOf9ioLxIKugXMu4ajcF7hqSQNG05mZuZ1qSjjMjTPXffrVlHioeWYVo03qw27CB+/qHP6fnnnrOTuJ77UUfUddsRViLI/KWBVlU5qjylgfljlFUUyU7SpPiIgqfK6z195rQduBXhWFe1ldDOTM98C6+J63NzSsm448ADVT2KiMJT5BteIHMoZIpCREKXri77BmNZM7NzOWJHfUopz3f5yhWVHoOxlKQw/apWpVQUAkcgFcn5UJGSUipyPuT3KNSuWmpVdT7gIDe0LxK1jciXuY/bFsl6PepblVWee+iIXeFy9At8q6oUPQHZQUFeWQ8ON7c36Cc0LVPhdQ1yNK4oCo9bipQbhUnfTDXXHPDKdqTx4aKz2/XBZ6CVqysamG/IUjfrdZ1tBg4CMPScOFvYpWS8V+xUgxvr2mO9JwrPx4j43PdhR3737t1r/k3lK3AcnBnLRWV7gyMzRA8dTRxan271VSkHbeR1xwY1mX9hvIuitC73xZdYI5Jx2clfljxz6oyeeuIpH7we04kTJz3HtJ39nlgjct/3GqSwnarcvydoVFm2WpbRPrLiscCfttQVRTK9h4oIFSnlPqxXfvjYx+XLV4QDjRND+7YPdoxXGEf4MgZs9S0+UNIueRyA9hMTbdvrtm1h5RGbbOtWV1fzbZu1OM/dmA7Ttk/QE5ld2LvgY8BQZV2qbNWSZYaPA834EHD06K2OgN+ZgwR8Rvvytb8Awk0B0Wxoe9UHMngIDp7Uc4w2v3F+YmJC4H/gwIFMJ9pBDzZBcGNMaIBM4QhQjv4wJuslT3v6VZZvUsqo373mTCInffOC9tCLg8Jp7wFra+ues6UilaZJ23QvNLAc2oezQzgQNGfOUf++21YZ+uYdINvhoe0KOuCFub/siMxnOHTolhxc4S93zdguLS7uV99yRr+WHeWub4CgDQ4NeIEvdJgwj2iLHN9ih3yvHXN4AV9YZ98RYdZIHvoy7wQ0hM+Wm4EdoykfmChHxqdsF4HpqSkRpAB4H7cZWgd7vk3IY5kpIxwmvGfNmCa1wBdgPlcLnYaGdV2LtuDCXAPThBQoUmE96Co5hZZFsl1y5ybr2iCP6VfTepQfzx2R8piMX1o/SZFx1t9C9iyb0Jz1Ul5Y7ovCYxtarZZavoFC5re2NsVNZfK80BVniPlwgPguxj4f4kvbtk0HFvFvIoJqo97klF8RoYgRjN9JgYZFkfm/CzxtyOu4aT7d9LAOZJrD7H7f6Fh9/MYAABAASURBVOATUAZfCtMgIm5qPcpGfGXZqOYrfzPGWK/WvUfCa/6oAHLftg925sxZlebHwLKCP0bbiNH44AA5BtavoiizLzOmDym8BdeIMD11DcjfANoB+q884zYRN/pGxEv2GrclBcCDdbGOiBDvdGQtyAjvyBu4jgEZR9bQj4hQyzLWts0lpW/EaG7GpSwibDN2vD9sZ9vNONCW+YGEQUPodr25YHzW1zdMkCSu4Pjzdxim/RbOTUdRIPTJk6f0+7//B3Zqz3jytjAWMP+qT98r9uw5Mb7zne8UV5dMwJUnC0RYmHjGRppF7fMG2KorlXauQLRtppZWgL6Ztu0IM/MBECIiVJrZ9N+ygrDpDWwUq6rOi5vJkZHQ9s62JqYmtepoAEQiasCpJIrQnKNMHRuEx31NfNFRqoGpFZ6vY+O15MjxpsdNRZnx/uQnP6kLF887ajTha6Y7dJ+voV/9mldpfmFWn/jEx/Qf/+PP64ftcP+Df/D39SM/+o/0+x/9PT3x+Bc1OzOld73z7Xrv13+dnn3maT38+YfyQQDjdpU57bxhcJ579hmxIfFFnm1HuDitGh3Ts0WSGVUYF+gJw8JGaGhDBT1p0NjojMBa6oKIULgN4FfRB4Be9BvTjroGzXBmnDp7/ScirufJRIzex20jRu/juohQePPl/asB9RFuF5ITFW4fCqcpQ7JBLIqkZABPZAMgD0SExg+5ETTyMBkw/nMzs5qdnhERV+jb2dn1IWePD4RTKovCm9+CHb7K9Vt5E+hbDqYmpsRVPY5fzzJgDDQ9OaVpb0p8QQIjzEZKtDZF0m1Hb9N3/JXv0Lve9bX61v/h/6H/6S/9Jf3lv/yX9Z3/y1/VPY6sTvsKHCcE5zsVhcLrgjt9b8Zct6Ow6AjOEoAzwt9kP3nyZHbiV1dXtWpgvtJyiV7ttY6Eki5fumQnaUKFnVz4GaZVsiM4tBvEHG4iRSh5zojIdC2iUDJUHqswPuU1/VFIkQxOG8uR7DDQD4hwoVxiWaNPuI7NufJcRQrj0M5R20lv7sltd9A3OwdFkbKuYHQ40EA7D+PbhjaJoGMybhxoBqY9Mo8jAwxswNvXDBi41r7C75ofEZE3Y/De2dnJOsHhlxsL7E3XTvi6Nwb0nPpLly56szRFfDBYW1vNxpRNF3pN5lujPWJ8dA1bBD+OHT2qw4cOacY8Z+WUlaZXWTribEJxaOpaZ7c9fyoK7fVBGfkA34W5ed1+7DbN+2B05dJlPW27su5I9zK2xFHu+fn5vO5dyyJOX+ea4zewfes48jrnqGXf+SIVQt6hGTTyIsT40GjNzmCYWUSWuqbJZTvbZx1lpy1rYN0R8GUir7exbo/WUKowvuQZi/XIT8+3eZVliKj/jB1Amf8T5t/QNBvaEdwxPzscGu18dRwY6DkFp13vDR3TW56rqmu1zX++8Iqt5aNWyGnfck6wgo8FTbi+qirt2I7j4NRV7a6RnSz4AW5GJ+MIzsgN78xFPxxv5H/ekUfwB9gjqO9bfmi/Y57QlptRDkgz1v+UCgGb3quoH0PXuKc0OiRBy2m3jUiivtcbmAwOFHX7tg/bGZBLYNv4b9s+g1thepZFmeUQukSEUgKSaT8QB/PatCXlsAcdIyIf8BrTubQO8YVAF2WHhLmXfUjMOm/ZQJbJkzbmI3QiBW/6yLpIvoikkN/Ms1zvtzA0PoCCF/34SGXLegTtoVtjfYYXWw4wdcxLD+UeoSIlMYb80A/ass7aPKYcOrsq//AOEMhgviIVwvbmMiMIL2i/Zdr3TdOe6Slu1TwTeKEHXUfUsbX0YVDGYF7ylA29Brl9YVoPjbNXKR7klzJSYGj65I8tFcnVjQaW3YHl79Tpk/n7BRGhiMj7KetHnujvxjmYgR5dcfAC/yEiKH5JiBjVgdsYJGWa8T7CcdSV91Huv+V3GM90vcN4jHFKBTyBb8gw79iSnvV4xn4UZchVcY0OwywTQ+M3dFN2Bh9snePn5jF5zxCmsGWzrqt88B6a/tDxzjvvynhBu1OnTmW9RQcz7c2XiHB9jIZw3uzINqxnexER1+tyg5t+NZ4LGHoMcAWobjzAV4OIoEkeM2KUp4D2pEBEfNV65mJNAH3GaURYbqy3lhvKC8scdQDrQD/RRVLoDB9ol1LSGBibcvpGhEjpGxGZnvSjD5BOnz2rX/qVX9YXvvBw/g8Vzp09r8e++Lh+4ed/0c7ic3ru2efFdRSMRQHZ5Li+AKGz7jswc0wnR3a+mE/Clx3Z4D/lYHAQYXL6MSkIIjQYL06dOzbs29tbYkE4lWt2kHetjPSFqTB6wcb2oCMeLZ9qObEy3ro3IBQXhZ6cmHJ0cTUrFVe/LUcM8iYwMamDvkK77bZj4spz2wZmxpvfysaWuv3G0e1w9HBe4YgaMGnjy9+j5XDBIWN1ZS0T7vjx5/Xh3/mQfvzHf8wR7e/Xr/6qafXw57Vv/179xb/wLfon//hH9e/+7U/rx37sX+lv/62/qa95/et095136LZbb9XH/uAP5N1WHa/zwOKiMIDLV5cc/Zry9fg+OyeT2SFkXRGRjTgGq7BBZ53jjTYiJIUiQjzQtbkmtPBhmHnQ2OAPr0NjpgDUR4QYj/ehhZw0YjSW/EREFp6IuD5HxFeWyU9E+PeNn4gQjp87KiyEEX43pBQec5SPCBUpqYgklxh009OIf7nA7UjBDwBX8EYWkCFok6GssmJjIIZ2Vio7RhzcOpadz33us+ILrXzpcZANcN9tSxHlZENm88HJmbKjseHDFf/zXvKGQNSXPBvJ4t59jgLXOXI5OzWrVtnS89aDqckZ3XLgkG699Zhuu+12X92/Su+04/3//cEfVGGcyqrWmg+qy6urOn/xop4//oJlb1nnL1zMH0W4aIeMObe8gdM+efNFXlMKlUWyQesJ/ejZERt4s1q6vKRJy/FVR7txmmU8wzSUQn07qGaxeE0pKXkMRfjHIEMkySnmtodzgryExLvcrnH10G8YCmhNDYYPJ6FnQy63J+JVVaV42KCJqFFXEFGvS685ib6N205PT2enAp6h36T069qJaHvT79gx6jiPfcjl1scL58/nj1X0bKDhYVEUeQycyNqbPUBb7EPjxbYcVcBedOl74Xw+mJz3LdoxR1ePHz9u47bL0nI07sCBReHwde0wssa2nfmIEHkO30RqWo4ut4wb+oejNuMD24HFA5qbnc96SXR4bn7edmLGOjuKWPOn/66aLyvLK8IOLToIceuRW63Pi6LvLQdvcWS+pxPHTwgb0neUkbJW3daabUoyDo31FUduzXKCXR3a2LN+8EU+od+uaQVfwZdgB7QhiIF8EKXDmaQOgDfQqqoqlWVpXKfy2uFB7U0U2YB2jE1UbGFhXouOsh413e6//5W69957sn7capsFH5kbejEX8oL88Jmj9mRbrYmW+K4AhxDmBa9bHEGfN51wuNkb+B8zd8xv+CivFXxZN20BcGRt8NbksAxZEs1f5IAy6qqqzvZx2na5tizAo4jI66MdAJ1YI/gCjA1OHF5PnTqtUQBlM/O8Y53iENAzP4bGiXab1n/4gL0HxvUpFSqK0nwcZBj0h9qwXiO/yGFK6Go/O8wdH0waOzhS4427bxveVcv4wovC8kx71ssahm7Xty4ObYPZD3s+PEFn5GDJjl/feoA8X7xwQSvLy74l3cgQJkpt3s7NzuTIdF2W+YvTfR8gGIMDAPQtPV/fYxYpZXsi62XjOcfy1basy3RmvCIVSoaqHMlMSqM16doDfcF72nqNXII/bVhPY/wZc2C57dtOtVujg15EaGjabm5sev4y73dju0VfaFIZ9yKSsNuMxRjMAww9bse6DY12fCgYmFZF4bYupx318BkgD2CvlpauaMWHFnTpwMHFrLsc1MB7YWEhy0xh2jA2c550sHDXN/ld08rkyCumnExE2IYE2etA3c1ABXMD5P+vQDLdI27Mxzw3jwfNuuYz9L/kgAvrpE1K6EKhIiU5q7D83Qwy70fjNK5BOiUOKOjzzRDhXteIAI2G5t/L7ntZ3ofgA99jYT7mjwiBL7yAX9RHjHAHz6H5RL38UAw0xgNwkRrPA8gYkf5RQPsxMCYQMcKVeeg7rieNGOFBOUAZwJroC36UR0SWB+pYA0AbAPlA7qE3c5CnXcRobN5pg/yxdgD9pX1EeP/piHEoZ1zmpT+QHnvscTfo6tOf/nT+qxp88xwjdf/9r/LV4N0W2r2+irniqOAeG5FeZgDG9E1vepOFe0Vz83Na39zwdfuMHZoqf5mQUxBODRNhINnAZmdnbYgGAjHqMPgYZhRhbm7W4y9o0Zsc170Y6r12djDURUoet9TGxroFZXBtIY5CIC0Wr5QKE67SxtaGJqcnxf9W1bOjcKed3TvvuENf++536dDhW9R2VKtnQbjqqNMjjz2hM+cv6rEnntbnv/Conv7Sczp77oIdoxPa7fTUtxPz3ve+13Tp6C1vfrPe+95v0Hd8x7frJ3/yX+vf2qn+0R/9EX3Xd/0vevD1D3o9tU/JV7Tt+bs2uv1+V3zmct5rut1O/iU7WUS/JnwAOOgDA1+W2usrQQzBim8APv/5z+vZZ5/1Git1bGQGnhsmWyYzvZWfUERkIZcf6gEEB4igPrm+MJCm3D5iJJiFjUwyHWk7sHGk7xg8nMK/XgqS+78Yxu2sNf5pzJMR5EE8Dj8RtCInJVcU6SaccnHjvsMMCGRlZ67yRlLa8SyKlHmc3KdIyW0ajyAbk/DaDNLoXaOyVl05J29uLc14U4CmOGNDKziyefTYMW36OnG/aW8/VR0b13VvBBOOXt9++x12ouYtl2GeN5bhWfXtuONEd92Oq8bObtc4hCw62vLGPDU1bT519eijX9TP/uy/19/6239H3/hN36wnnnpKJ725r1i+cKY5JDWmQ8/jFd60p+0wRKQ8PryFz2zyOz6EpWAJjTf1rjeopCIlsZENbfSm7GhvrG2oZ2OL41uyMaZCcl1hvka4c5KiSApnTVnMmHEeZhga8Z6jsn1vWuJxo8btaK8iFJ68sOPMWGP6R8jyWGZAJunWspM75dsi2g+9ecuzRITX08uOHe34LHnfc6F/hcdF3uBrY16g93OO4qLTmxsbqryOadOy7XF5X1paEs7Gc9YFHBqcDhwHo5J5X3mDri0j3DaA54x5fdSO4ZHDh9X1AYuDFX16dlYOHz6Uby5oB95EtMGvrkqVljFosde3BTgopcdtTCP0om1HpOOxWO+Ur+DBmSj24v4DwlmesENx8MBBHT1yNMPehb3ypYL4+As8OnfmnB2gkXNG5L1rfeZwffKFk7p08ZLlpmMe97TjKCmO246dUdbLR+m47QDY2FhDYyEBN3A5dhvfBZnT/Ny8xk4tQYl77rlHOMdbdkpoB74449C5a3nB0WCOju0SX9jDMe3ZNsJrs047lr1dO/TMBdBuytF9AhSMMW8nBZiZnVFYJjcdrdwiR2JfAAAQAElEQVQw75hr2vSfNT9pj4zteC1bW9vWpaHH3fG+scc2cUuMDy3AjfVAZ3ADB3hD39qOKe9DrxkhRj+3TCN0B4ee8o7XU5hXA/MqGRf6kDImMsZY2NRDvqEAf9YOjYhcPv744/rIRz6i559/XvRhLtaAHKCHON9lWanlgxfvOOVSqKpqy0uV5bu27DEHUBoPxqmNd8sBIGQeGZrwYW7a9AsLrX/sFNeyGuQ5oTvtT58+rYjIAB7QBtq3rAeMiVyiI8whP9SxvuSBaA/taOchhEMfEaI8t2/kh1+N8S6EXEDvjJ91EBxWfEBc9QGvY9kcjw1ezM8YAOU961EEdg870lzHl7mY3xOJNaOH2Cb+5CjjsM8zFmPQFp0kTxkyBcCbPIb5jXOMbESMaEKeMagfOdqFdbkj8GE85oAew2aQD+nYjcbj0GfCtzMTvk1hzewDjJXl1LdO8JID69lrN0LzC3scbBuyDNGfTMQIB/LAuHyc5/1mQHap+78CEeM5I+MxHp8xIyLzNiLy+tFf+IMsoG+sszFfG69ffiIiy1pEiKfJdprcDaDtlwM0aK73g2azphdt0B+CHNAduWM+AFuCHYUntGN02gytm7yPgfKIsOyQG80B7vB2DLSl9sVAORBB/7iOH2Vj0Fd5qKcqYkRT8uCHvlPH3OQpA2fqkSvKAd4jgiTTnTUD9CEdj0F/ymgYEfYF27k9Y1E2Hpt8euUr7vcV+qLuu/dles+73yP+OsgddlAxkCd9rT07O5s7Y8BBAgEmYv3Rj37UBAzhMB9xRIe/ybrkU/jATH/969/gSSc8fljZt70Z922spnNbBB9lIAVhGIvwsAB3sFL1tO2IH/OjUDB0dXXFhA6xAJi7bSOMMfRUSo5I2wx421dWHHBECDn9XXDUa6+d2le/+gH1cDRSqbo9pStXV7W129cq/0Pk5IwuXlrSFx55TE89/axOnDytRx55VB//+Ccy7ox1wE4aRGWjQeAwhJGSwK2qSuMgR1/apkdjxUi6ePGC/vAP/0AYih1H7He8oREpbdWVXnjhBX3sYx8T/0sk3+x/7LHHxGYALSJCMMe647Eib1Ksl7lZFzSiHe/yExFulxQyOC8/EZEVlnH8qogQ/RCIHW+GEfQZlWEoGY+xaUt+DLxTzjt50vGYvAPUk1LHBkhKWURQPFqLmcT8Qyt98mYBlHZ26qoUzhNN6SdzMPHinhEhriVZJ7IRMVqT7FwyPmMMTSTyUSTLRaVIEp9lxpArpFsdrWNznvABqygr7fchbtkRRQzsK+9/QHv37ffhbEdVa1J7Fw9qYd+ipmxgZm2Aj1n+25NT2rIchvvWdrCO21l67zf9d/q6b3ivvtZ68tf/1+/R+37u5/Spz3zG8y4pFaUmvcn2fVBi4wYh0ogkyrY91m524sIyUlqn+mp7Y297o570BlGZJrOOsre9eXfsGOGgNR4L2lx2JANnjvW3qlqNDVrbG3PlOQuvv8m0kKe0JoQ0NK1Ll3c9jimnxoeryo5CKgplJ9tzDd0u3EZOlR/6Xn/xGEPRh00aereMJ23R25bnxi4UHg+ZGHh82sGrCdbiudjk4SfAqOhCYVpw6GzMR/pNeFPE2W3ZwcUOMK4a2QbwGc9k/SrVWH6wOdiic94ks8O6s6siFUoRQoY2fAifmZrWQfP47rvuyh8TakwT5ii8RlIOv+AZEUJ/ccoaj02Z/DSmKfpBGbqCw40Dv7O1I5wIvvAYEG9IY9PYUc6FuYV841CYDwQHXvvaB/XKV96vV7z8FTp86IgO2EHnI0fJ60aeccL6jqhCD/CGxx07PF0f6oCLPpRfcABg+eqKyqIyDxpFKkyHyofAmWwXp7zOed/y3XHHnXbcu17LlO5zBArZwklkrWPnI6Uk4OjRoxrxKxl5qbLuRQpR15hO675JBI+One5dAx9/Wt/Y0IQPG9jNKR8S+bjerPUDuqFj0BD+jcZobN+njMuk7X7b0fF9og1OVNcOMnLB+GNagyPlzNdYFijv+/YpFSmvKRnviJRvOrG5q3YM4Yn85H6mGe+N+deYb+QBcGdsnH/w2+vDFEGdg77ZvMM6DU7cyJ49e1YchIliY19Zx4QPtGVZZVpLIeQwIkyrSkVRiIc5kBFwYK7GtBta9pHf2rY9IsynaRUpmXcD63g3B4jyAdSOKzoREXldrBmore+MC7DWxmsqy1IRYVxGKfOjH6Q4rhxMScEDuoJLKKlle0IbgLEj4vo4vDP2nj17HZCYFfPJD2OQZ05wqay75AHWyvi0oS/4u0vWSVL4RBvsHO9FKk03423ZZSwgwji4knGc5J+I0Eg2ejprneY7DuyBOHUAefjIAQ/aMX9pm7XtfR9+9Qe9a+Moy9mCD4TwPCLyngmu0It1Md7pM2eEDA0ta9AmFYX42E5E5LWwjqHlKGL0zuCMERFkMw0jRnna5kL/Ih8ReX9l3PEYY1q7ieXgxkGFdyBiNBZz0JZ+jXET9oUGNwHrpU1EWDc6mp+fF3aysexBk8byAh7wCyAfMRr/pmGuZ2kPUBAxajd+p++s/b1F374z1tmzZ7MtRiYA+nS6u6rqUt1ex7QbrY06+Au9oQPtIuL62hkXGHpfyms1zrQhHxEep8lAWcQIJ/LgRRvWD5CnPCLEeBE32uqPeGhLX1KagWdEZPyQUXBGxiJG4zEv8wERkXGLCNGOMsZhPPkh7ySPRRnvpAB56oD0/PPHLZwdEUEeeGN/9tnnRFQbwcwK7AkwAGx0EJMBYMbLX/5yrXuDe//736/DjirxV0Ym7Zx86lOf1qN2Hs9agbbtXLTbEyZKkYVk3ddv9AcBFssimYN8aeNCXUbKhmrUpqed3e28CE5Rhx2pesUrXyEc34jIxqK0cUyp0K6viFMRNvYT2rMwr09/4uM6c/KEnnjsURu8jjep7RzN3OvN+NSZ8/rQ73wkR7O/8PAX9cLJs3aWli3npQ7eclhvfds7HKVe0Vve8jZJoY9+9PfFVTNzsSaYgrBjoKcc5Zuwc3H23JnsXP/iL/y8fvu3f1uf+PjHtbx8NeN+1dG6hx76nH7Ojhm0xdleunrVc17J0R8YW1j5I5LCBpP80IrX9Qbcd0SUevmJGDGd9zG4OAtC3weJMQxtNKinjjKEY/xOGhEqUuHNvPR8kgfIaXL5GChrPE64+qvBeKyIUMQIKBuDB/aPldEKRhnOcU49LilzZFy91vA8jY1HfrccNteU0cX5J+R/niOlUGGjm1KS/E7ECyd/0Yeh+152n47dfpseeM1r9MpXPaAFb7SDRnrgta/Vu7/u6/QG38Lcec+98gBaWlnVWTs2m45Yf/KzD+nf/Yf36V/++E/o2/7Kt+sXfvlXNO++tR3BhX37tGNnoWWnY2V9XdyK7HrTlPnFx0T4KETX9egGm851vI1/XdWZ/yGTwe+lZbznvrQH/8Z0Gfh9Z3tTuz6M8fGKxjQwl7XjA1oPmXbn8zZ4rap0tNQbjPu0qkphGiaHU1t1qYlW5bqO5LpwpKddFRr0Oy4vZS9bLTsBhelWubzyOC5UKux0S15G4d+NGuMHRHh257te07ZxGkdZkaPkMVZ96CWP3rKWofGgH/rAJsAGGjEaY9sbY0opz9GYx31HuydNRxyg0jzs+CBA3yKl/LfPZ2dmxC1QeP4p077n6/4w/wqPB516pse2byeICK/4UH/G0cHjzz+Xr9f3m08cSDbXN/LB1Quyfeg58QCmacvO/ND0qUw78AYv9KJv/eLQnlKh5HlMDBUpqWtnbtIHLGDo6/FCoQnbsqqo1Fiowu8clIZ2uHHEgf1792vRBzYc7COHj2jOjinzkr/t2G2amZrJZYXnmnD0c2F+QdyaQIO5mdl88Lr11qMOSCzacbXDVlZ2ENbE/xi540Maf2qL2xJwPezxu7YPJpUikgo7++SlUOF8aVkrzGN40rdtwEbhaFIOX1hqY/nhvWu6lm47YZrD87ZTZJnPFJt62XnmHbtPe2jIgQv6wX8AmjIP9XPerFkbfKYfZeBCu5SSeGhLPvwytL7zjh7j2PP3ujuWv9K8Ctob2U1H7QHaIEP0HdrJBRfGxba4mR23M2K/ighFhJg3IkT7iPD+MGmaHzB9p3LZqm+gTp8+435nTevV3LdnujImfeEN6xz3r+0YR0QemzbIsaVdrLOxnIEPMGkaWvh8EJsQckU/gL2L8bpeH5CKQvClMfPgC+MwFzRjfHhCHQedZe8Z27414LDWsd2CZhHGRclTNWI8nOEt6wj8cJWkJtOgqspsizqWa8avq5ZvVwaZBuN+1DGnO4n5mXvXBy/moQ0HI4BDsye0fvVtt3bFeqTwWIUPJrWhUopCPIwDHauqcrshRWJcygFkampqKvcB555vXGhLGXxk/pQiz7Vje9S3DQHPjm1H2zqE3QG/LcsHOEJj+kaEA2VbYp9dXV3N/eUy5qPNufPn/RrGOeU0wlw0D6C1rj0Ro7Jrrzm5uZ4C3iNG7SKCojwm5UAu+K/+oh/w1RtChz179uSbIujDuqF7xFf2i4hra0pffcBrNV5ybgsNAZzsGdth9PtZ3y5GjGjPnD3vVcgH/CRlfaQRo/UzJO+yzAGN9QGbSxl56l8M1L24bPyOnI7zjREFeCelH8D7iyEiXlxkcW0y0AeAdqyXPECeMsYed46ITJuIUXpz+Tj/x00Tg0PAk45e858VcL2CYEZENkhEkxYWFvKECDaGm0gsHxd5/vhxO7G9bKCYEMOKQJw6dUp79u1Vyw7ojqOoII/iwSzyGBQ2cFKUgz6kzMt8pFxb4KASmUapXmtnib85feedd/hgsMN0dt67NnC7Krz5obww94UXjmuy3VJdJB05uKgjtyzqrW98g43Qrvbt36fObk9XllZ8SNjWocNH9cCrH9RrXvt6vfyVr1Yqaj1//KT27Tug++57hZ3lT+npp57R2uqGrly+asXdtpGYFBtzRHK0YtOb4KX8n2QQmWZNCOjtt92mN7zu9erZUThvhebjIfwnGtBvyw4UGwj4zs3PCaGFDih/x0YQgwHTkdWhN/RtH1YsY4qA2V6hhddZr58tEKCsuS5Errj+A60jQimlbDgxbOQZW0I55M7+8QS0BVySf8gjgPnlJX5RPwaqI4Ik4+FfHl1K+bcUEV8G4BDGSTagyXWA/DCe7JCRAi7KPxGj/vSDXqRARIgx+jh7zt/nw99dXKcfO6ayVRtaOn/5sk6bByftrP7hJz+lv/8Pfkjf+V3frW/7y39F3/u3/o6+63u+Vz/8z/+5fuynfkof/PDv6viZ0+qbQDs26JU3yxVH9lY2NzRnx3vTsrxrpyW8ae3YOZmcmfbGPaEipIE3zqHrkvONHbpd2npjCI/V9+ZRFkm7djx3vCEApdfPZvz2t75F3/oX/6L+P9//ffrX//uP64f+wQ/qnrvv1PraijfCjhrjscv/YkbEz47RpNeVPH7tiSZqO32uHzq6AKRhX4UdR1VERAAAEABJREFU7e7uluanJzXVrlUnqS5DAzvejevBIyKyTEDjiPhK3rhsYDmjfsERfmRzaBpvbG5a9jvWv93skOx6E6YNPOnZYWWDm3LEtW86zJg2pZ3p0g4fch/Gg7b8VYuW14CsoyuTvnHAcYoI1d6MaT/lw2vP9FyzU19XpRbm5w1zmnY5tMTZbkyPGTvtybK7aN7MeXNYX1vV+XNnrbcf05Url3X50kW9cPx53zBdFLdbZ334J7DAR+PYxHuOLrOuliOBZVlpom2aObJZpUI42GUUpuGkSiO/tbEpX5kpJE07oFCmUpcvXs6fu+avqFRFpY6d4crjlEWZnWoc7qmJSd165Ij2OpJ4z9336NbDt+rVD7zaZbeKj73wJV7+9jubaFXV2SHwknwIXxJRV/BqPOvJk6e07MPhxQuXdO7sefGfZj3/3HERAec/0eLz4FeXlsWfH2RNbR8KcOqgLTYVewq9sS/82VPoDz9k+SSFJ/Qrza9k2YQmE6YHddgqL1uUF14beAETXltEqG611DINFcky27es2YGLyA46a2QPWHKwAblgvHHKeAR3AMrZiwDKmQf+LC+v2Hb31PL4lEVEDpqwZ4ETKTDe0Desr8zHOJQjo6S1HWT2H4DxKRvPy5qHtjv027EjC40uX7osAkOFHWFwGwN9GZuU+elDmvwref2N9YY+OM84de12O98mMD9OTESItPF84AIe6JVc3nJbxqZ/YyEAd/ZF5mAv6XX7YpwZH8rgyYT5k6KwuW3EWobWUdZCm8p6U1r/+rYPW3a84X9E5Ejy5uaW2Je2bIvIw4/qmu4xH+XgFREZd/C5uU3feoOs86XzUKi0zEeEcRhkXOQy8A/5AGDfeoRbYz52xd4JnkBpWWM+aAm9jh07Kj4KJZ+uN21r+HhV4zUBPdvQxrSt6tJy1fKcZQb43ZhWyPnMzIxalkXGRr6hW0RoanpKE7YdjLttu8xhbdkH9YgQD+1JGQfgnRSgHIgIRQTZlwT6sA76jFPyL9n4v6FwPAZjzs/PZ/7DC+SEYSJGODH/uO2oPGV8TRpecz5nrv+iX2R+wd/SvIBm2IiIyDb+tAMZjAmPoCv1vNM2YtQXPCIi+4ERjNl4Ll2H5H0KOWxbtuERgOwib6wJiAi3HwHj3wx6iSfiRtuXqM5FEZFTfjEe6Rh4H8OYbqyDPEC7iNCLcYuIjKf+BE9a8LULBES5Lly4oCPeFCAqiHzTN32TEEgYyzsKTNtL3sTO2nEBkcIMihgZP/7ayLve9a6snLQHaYzNphWbMQ74ir7vDRliIzRXrlzJ42OEmQel2bKhYw6UGGXeb+f44C0HskNz3Jvm0E5Gy45035s5DG/V7axcRsFRigltb65pdnrCG2Slxx/5gp5+/FEdf+5Lkp2Mi3a4HnzwdfrWb/02vfGNb9LszLxW+a+Fr67Zvyv06te8Tl//dd9oJ2JXly8v24nv2qh39Jw3tM9//mGVRa3CG02vO9ClS1fEpv2h3/mwPvGJT/qkuVdE9YG82ZouXLPifLPRofQ945yKIjOL61misdBowzcDMzPTQgBZExvuhDcx6I2BhJYA/B0JxMDb49DjeFmmx7guIrJwwBf5oS15AGUCXCzmpA4a0hegjPRmoA3tb4ab618qn9s2Mm5xDZdQUaQMVVU6clHaQBYqvAkU12gREeJJ11LyEaOyiLhprJTHpF9KiWZq2aEoW7WmHUXjP5X54If+s/7BP/qH+u6//tf1H3/1V/Whj/yu3v+fPqi/8p1/Vf/wR35Un/jMZ7XtaBAfGel6syu8gW87gpWqWldWl3XVzl3ypjOwhVpZX9PAxn12bl4b3pSi8OHKm9aGYddXaMsrS+r7cFS7fP++PZqfnda2eXnFDt6GHeXN9VU7bLW+/k+9R3/tu79LP/Pvflqff+iz+vVf+5XsUP/Lf/7P9De/93v1LX/2z+rwoVt06eIFyfNxNUxaV4UmJ1q64NsSZLoqGm2uXlWrkKoY6vmnn1DYgW6XSaXl4OrF83rqi1/QyuXzWr50Tp2tdTvajeoiMhTewJLHd3cN7aiGPJ3XKUWma0QowuD1QOP2xIQm7MweOHhL/uhVq9XSrtc7NW1Zdflh24qh+/ORHZwCvvTZMS2Re2QLQNeRLTbS/Yv7siNJ216/a/3a8jKHuYwIL/KGYzB0pLIxnjOep/FGe+iWgzp21JFeH97vvvNOvfpVr9IdPsz2vflW1jOc7/vuvUf7HdU+4luvr3vPe3Rgcb9hUYyx6DxBgMp8Rb+wSegYunnixEl98dEv2nk9Jw5HHR8eLtmZ3XJkvGUHYqJqqbDDsLu1ownLSrJsFymphePmuYnutZ3nnXq+jIaz9oJvCpcuX9Hq6qrWV9cV/jew7WNtAzsqB3yzdvDAQd3jgyF29+Uvf4Vqj8PBuufIEfSHjjN2HsAdOHTokCLCDuC6eFgPtvKYD5a0oz+BidOnzth+Xc6bH+vluwj8JQH4Nz8/n/W/Md+wN/Bobm42O0ERxtLA2AB8K02DofUkpcJR33MUi7nox61CcU2HsW1U1qYxQF6eY2pqWqXpRHtowVqx9R0fpAA28YjITlrf9CnLyl1Dq440Ly1d9XqTbfBOBqK6fK9hw840+DM38lIUyfal8Bo6Yj9jU0/mUUTkuaET7dnjoBdQGicAmkRE7g9vVs0vDnnwADwjRjSJiKwjjDO0TMpPROR+EaM2sszaMNvGVZmXhWkzbRmGzvBm3TdiY9woI2LI3+XnhpOPtGzaudyx/I3XxxrQiYFvTZBXxmNu8EdONr2vQhPSTfdFr/reYwD2G9bLGMzJWnnnBm7Jhx6c35blGV2gjvYrKysOJm1p/DAec0GXcCG0KiLZdgyUvObSvGrb/k7liHTtFhLzARHJtB/xUgrLnBUnp0M72x3xYBsAbAwOMPrIzTXr33ZQIiIEPeEF7aFhRGSaj3lKf/LQBXzpB87wqTSPSRmk68BIbfs1dCCC/yCqrithuxrLKDQmZQxgnB+XR4QiQjzUAeQB8hGsbyjWzfs4pf5PDqP5IiLrBjoHbvCQOcANejBXRGT8KB/NF6NE4/Ta67UkIl3LSREjJ5m+8JHx3ve+9wkn+9FHHxXlALxHV8mPARx07YHmyCfAGAD0R87hESnjT/nAMwquTNinm7SMlJmfEZHnujbc9STiy9cQEWLsMehFT8SXt6c6IvI6I+J634hRHppGfOXcrDHiRr+Il87rj/kkCERbBsYQQMzXve51juruywYdww3xQAjC1nZyWSRteUcJ+t4YIWY2GsdPaGDDUDrCwzd7tza3Necr1Lm5OS0uLmbismkAjAkD2z7tMMeEncvKyqsmhNIAAzsEKMnigf367Gc/482j67odE2wkIDuO+Fpj1NndVu3IXcfRvK4jgDgZzz71uB596DN6zg7J29/yJn3n//ztuv32220Ia2/uAw28gSzs2a/2xLQmp2bVqBSO98MPP6qf/dn/oMefeMqbywWFt9q2owePPfaEPvuZz+u3f/tD+rn3/YI+/olP6ckn3ebcORueQtAAhThw4IBY28GDB7Mg4VDfcdedeuUrX5kN8ISjePv37xfPysqyN4hubg8NKIMHAHTG2JMyHnXwaWB6NzbqQ8BGv7GxAKiXaSdjzDt9bk7lZ1wWEX678UM7YFwyzpPeDON60ptH+LK8x44YlUSEIsL8ShkKO9ipSC7TCOTHfBDQKCsddEipcH1yn8JAOoKIcHm4kxzfbYQjPPRbYSflB3/oh/QLv/RLeuJLX9IFH+KSHfBJO+CFDWzXdCJCveuNaGNnV0OPv7Bvv/h4CGN4EqWiEMZ41Q42ZMQgQ2sMmvxMOZK54w2g62tLqXGAZGjnekpHD9+i17/mAf0P3/Ln9I9/+If02x94vx769Cf1sJ3qn/sPP6O/93f/lr72HW/VsLeri+dOa+/8jNaWr+j82dNaN/9xFC/7kLvtzfLJJx7XLb6JqapkOU2Oaq4oNNDy1UvuN63FfbPuc0lLF07rdQ+8Qu001PkTz+uZxx/R9uqS3vWWN+o1L79Xh/YvqGp6PghsatjZVitJic82OsJVGvdkerSqSskOiTJNk5NQMn8K0yEiVHqjmvImGhFZttF1aDGWTTbn6emZfMjEKaQcRwWaITPTdjIYI8IrsMx27KQPvdFNTU/mz7JOeJOWcYGeWz68DH1YqDxn7iPj63493woR9d3na1OfE7zJ990Fus9qwXbl2K236l5Hig9Z544eOWyalZqyflVFqbqqhW1hvMY6gg3CEXPWY8h611Ndt3T16rLHHeqyD8841PMzdjy3O7p84aLOnT5jnp33jUVPO3Zsdrd3bWu6dvy2bYt6ds53xV8f4c/8rds53LU9SgrNsHbTsfGtFMGDi+cv5I+jpEjGb0pDO5VE7Ly76PDhI8IBBRdoCM25Sdi7Z58PWlNKqTA1QseO3aZXv/o1jvodFbblcP7I3i05Oolz0rYdpYx12jR4zIt6/PEn8hfdCQZsGv+I8AHkQKY/7VNKmc/YYWCP6YzjAlz2QYHDAdHrZBzg7RXTiINE6ffSNIbXQN96FRHGNXlJTabN0DodESICy1zwoLaeomPYdsbb9AFWPFa40nvG1NS0+/bz3gOfqqpWxzIADqyRNcj0Tca78SJJAU/jfj1BO+ZqWffrusprg//ghxPWeNChZZ829CFfmE8D7zOk8z6I0H5jY90HwW3xUM4c0IR3ICJIHHwpNLRsR0Ree5HgfohxGSciqd8buF2VZQ0daNkera6tij0QfO+++24fEPaYbvITvnG96j2uo6qsVaQyl5VVJeaPCIHP5ORkDszgKKNntenK2lgnesr8tCutTwPjRz1rZh3sUcjIih1rHHxkjjEoox4cKWM80ohQhNdkmWV88GBs5tmxLaQNeW4g+rnNIOsWfGOPSkWR6cHY9GPcnEpKRaHCNidS5DnAFZ2nLfhCH/ACWDN9acO6KDM7M90oj4hMm8Jjsn7WIT99yyZ9wJt8VZVa31zX0LYIm0NZRLjljZ+IL3+/UaOMp17iiQjj0oiqBsTI/FeBeYCbG47fQ6yTmogQB6QNHzIrywKOKyn1AGsGIpIi6D/C5QYeozKJ1L/dZlxH/4jI+vPmN785z/k/Ohj5gn05t/Q7slvnevpASwC6FbYBADIAPgC8iwiBD3ygDt3bsE5t+HZ4G//MgaqBdW7cXn4Y24ki4jqMyyj/40JEvGTTiLg+LjgCjA+edOCdlDKAfMSNPrz/SSFt2dAx6KY3eZhHlPmcHUcU78yZM/qWb/kWQSzA3mSeB8YQacVYSpHrt+yA7N+/6E3LETeflJd95Tdhx3mfnRlkbm1tXSwEhVyzkek5GoXiwITRQiMzpqrqvDliQDBEwLodn1VHGlu+Cj9x4oW86YODbMi7bN4YEkf/KjvazaArZzXjSGDL4addR7gX98zpnjtvU8c4bnu9EaHKRqx2NHzF0abp2aWt1kwAABAASURBVHlt7XT1+3/wMf36b/ymLl5a0qQd7x4Gsmzp0KEjuuP2O/Xoo4/pIx/5L7py+arXUqjdmtBBR/vYkKJINsy72rAitGxIb7vttryenqNTbO61N/Slq0RoQgu+Rsb5PnfhfG5f2tAgcNAYWkSMmAsPUC7K5CdiVA6//GqlHioiyDrfiP4A9RGR65INf27gX5QDzhr/lCEieP0KiIjcn/YvBhpHjOpLG7UiJfnN4hEil67VRYR46E8KYHizl2MHK5c3lEoRkQF8WS9pRIgnIpFoaEEaut/AGyVAf7pD+8mZaSUbIBVJS95ANra3tLmzrQ3zfMtRIr7o2LO8RFlpxrc43cFQm3aauo7A1lVLjcdkEmR608YgeWo+ukSUsstm4ivHoZ3UP/3N32zH+e/qX/6zf6rf+LVf1X/+T7+lX//lX9I/+ZEf1v/8V/6y3v6WN2vOjuSyb31Wry5pyVHqJUe4J+pKlQdNxn/T8lw6v7h3T96kb3Fk8xvf+9785yK/7Vu/Ve/9hq/34XRa21sbmpystTA/7Whqof17Z3Xx/KnsPL/2gZdrZ90b8vqqJsukQ3sXtOv8b7//1/TFz3/Gke5d3XnssGYnahH9Lryp+ASswJlNSaVpa/VQVdUqilLJZZEKG1XnzVPoO7Beld6oC78jn5VleHZuXvztZOheW877bkPb1bW1PAbGl8jUwPRFFiNCjFPXtXhOnDghPlpGu1Qkb8hdO2IzeV7aUC7zmTxONx8XCdOs5f5zszOmQ1tEhKkr3Z//jZE2fetZZT1qVZW7N2q8TpPY6ysF/ugkXwpEF/kLInv27NV9992nRdssPie96AjzwvyC6rIWf+ZRlocYyjZjR73djg7YjhGtlnFLXlPPchMK82ZBLdPFKGrFNo/yxnKWXNd11HbKDhFOOPMPvOGHibBjWer1+oqIvG7oUZgHtEemux570UGJoceZsuM5cOAiImne+C05ygsvKO97PMbl0I6DzfruuuuufKC///77tbG+aYd6xvbrsKiHptCC+bvGjf6klLXspLcNfBGc20r2AXCZ9WEmIuzsdpSisLNYG+dKYzrQd4Kbj2sAbhHmmOnEfE7EkyxfQ9N0y/YXBwjeF+YX86NztKUvARze2z6E8d6341aYNvQljQjrxKRSKsyixmny8EijMm5+yTyvqjLXRUROodOsD92k7HXQANkeeLOf9MHsoIMie3zIwAnlhuDlL3+5kJVkvIEIOMeyR3PRl3Lwgk5lUXjeSoVTHG/kIKXCHfzjLoXXgFyUtj+sHx3Bnk368M4hCyCoxVjgwF84Yi8py1KAQupbpqEne8rAekcKPaEXeEDDaR/w6D9puWubn4wnP5X1AqeVesaDDrShH/QAGLMw/tQz1hiSaVCkQhGR9RWnifZEoZl/zbc/q97f151u+jC35VvpbR84oXHP/Isw8saBH/BgXMaEDjjjm25vEqn24YiyiPBt83S+GacdfcZr3bY9Z73IDWsYyyH0T5FsT4eWi6EKr4N5WP94PfTb3d1x/UDQOlLKa6IN84BfROSyiFFK2RhoN85HxDh7PR3Xj9PrFX+izGj8MU+gy+rqqpAJ1g5NmId1jiGlQslrkkZ9df0Zv5OOoLnWZtReWcYYl2AgNCYPb+R2tIGG8IA5I8KBypH9og5chrZVhWkeEYoI3XiaTO+B9Wxg+R0aBpZdxmlsNOnL2BHxZf2oH9pe3BhnlBuXUweMSke/I2KUuel3RFhEPBOK4/Jxf1LARZlm4zzvY3ipsnHdf2uaMC4QEKFEMSACCvqOd7zDjuWj+uhHP2pCDbOSQxSEe96nfvqseXOlDGd6aEIfcoSFchiFUsMsTs3k6YegIDDrvkJD0Dt2YChf9CbHhjczPevNZF7ghLHjm+L7fB1MG/7uNnht2VBjIBozAeUaeIMdOlI3byPaZ/PwFdHQTvztR2/Vq17xcn3j171H50+fFP9j49rqsq/QC83YuN17z70WloGVe0K/8Zu/pZ/8yX+jF06c0tz8Xm3vdHT06G160xvfIv6Cyte88c027tO684678saFANZ20tn0WCt4/ZIjqZ/45Cf1uYc+r4cfeSRHZNj0lnxNt+pIF7TKX6is6qwsq6YBtOOGYGDBwzGHXshDaWMMkyMiXwHDVNqQRowEhzxtSMfA+9B0IaUs4kZbFAKgDqAeGLePiCzoEaOUOoC2NwNlY2A88hGRhTUiNH4iIhu7IqVch3Oia09D6nr6R4o8L3kUlTRiVBZxU5pC8s8YF/lhHD57N2UnG2f76G3HHPtttG25KrzRRirUsgNgBOxUbyu82eFcX7h02e0wLpWIQG5vbObo5Yb5FKbf4t692vKmUbv92vKyLCiyt6h7fNj6sX/+L/T//M6/qre/+S0+zLVVEFXzaIW9suQ02aFtLI8DR68BPi9dOPZeF6GX33e3bj92RIv7FvTff/N7ReS6ZV7z59/e/+u/oR/94R/RT/z4j+mTn/yEepZjeey+x/m+7/t/2fGe1MrVyzq4uEf3v/wenTrxjI4eOaB9czNa8HXc3lk75mvLajnsu2tH/lFH08+88Jwm60LT7cppmfFt16UKDJz50reeZLJGCFqlAl4V4kEuxmlEqMaZdEHpjR+Zhw/I/Yyd35ZvufhsJR87o2zS+kV9Yfoht5SRunu+KZubmzM5+7Yrg+zAoRs4HuhK385jRNhpKSWvZWjDzAZZGt95O32V55+wAzFpvm57gz7pg3dpPtd2xPt2XouUVJumvLeN17lzZ0XKenBApu2IRER2opgXe3XA0fC218eYk3ZQFmzf+Hw1ZW0fJkIyP7oZthyQuOyD05XLly2OIQ5iO1s7+uynP2v+rIgAQ9d2aGAHY2piUhHhqPSEajs6dVWL+WrjOuV56Mt/cPMqO8VFURjPtkW1yLYDZ2XTc01mWsr2Z8r0arJ9xP5Aq64dcmwK70Dfc5Lu86EAmmFHWVvfNMV5hicAdPCSMi7wpm/7g7PcsnM7PT1jnJPr+sJuLVv+6TNpfME7pULJa+IjC0RD2fg3fRtBilwwV0SYvwOP0bue0pd9Y5/t+S233JKjuchERDh6u5ttImvis8Os20gIJ23K/GqZ31JYDfv5UAYuhekVEaZXyuBslpmqKrPTEDGqY33MzfpwtKuqyu3hQ8u8xZmmjPeE7Jg3rJm9cNGHHXAcmH7ID3nayA8pa4XO4EI9DrarBL0GPmhy0wFNqGPPm/ZacMCffeY5H87adibnclS6b76BG/WsnbYcdMgzfkRkOlpts4ygV8wDDuAJ7cEZYH/sG1/qWB951g8OXcslezF8oA5dhj6MRR00iAjreq3xmugPDrSBTryzJoD+zEMZ/YFOp5P5Dg3oA7Cn0S4i8riMAz60YR7wK2wrmJ+xFhbm881Et9fJtGRMcKA9c47aF1keIqyd3giGvjmCPqXHYUzGpx/jkQKUoRPQWX7GODGuX7/sJ8LjuiRilI7bRIQiwjXKuOWMf0VEfqcdEBHX27n6T/wzljlS8IcO8Bi+Q+++/Z+RfDbX5h/hBQ6jSWOU3PzbuEnGN4Nzfu95HPSScb/9279d3/3d353Hg0byA91pw7jkoaeLs1zyTnlEyu/kqWvYv7KD3Re23NMoIjI0FgrWQyo/EeHfX/kzrv/KGuVx9KIn4svHGfcnBcbNx/mIUXvkBHyojxiVkafdGHj/k0IaKziTwEwIy//q+DM/8zP5f0nE8OHIYJxhMPUwAyNAVAaDO+sNEPjMZz5rBZnOikpbkJ+dnRVteY+I/EUijBCKGhFZWVB+xi/LQkWRTEDZoLSy4WQujCQCxcZEv7oqlVLYQO8oCmlohtKPz1hOenPjr6EMrXU4secuXtTLXvlKtbwx/9qv/boPDr9vQ1zp0Uce02994IP6uZ//RV/JXNXtd9ypRTv87373u/Xn//yfzxvBmp3h4y+c0G/91n/S88df0B/84cekSOIzq9uOhoYnr+xwT3lzonyFg4cN9XFH7R56+Av6zOc+q4EdN6J9Fy5eEoeO48ePZ2GsS9aQ9LrXPuiDxV7xcR3oteMo7MDCiYOBImE8KScPj2A667Wceuwmj8U7ddfBlUMffJi7680YB6Txu0kiwNVWImdtoMhTBoRG/8gDN/fRtYf5czYiJ/S3P+Sesi41TkdQeIDCPCrN08qQUlLye0Q4TSpsEFHQFEk4TwAHpyKZ//IDvobC9UUqVHhjHY2RRMo7MLQj5pWYX3u8cU2rZwe1LJIab3TJc207wsJHD0gvX7qkDTuhG77C2jTce89d+t6//tf0b3/q3+ihz3xGTzz6qB7xQek3fvXXdcex25V8nY1DxPyMueaDWtu3Kj1HyFueY8bOR5XC7RqZEY40d72WShzi+DOZHLQefPA14n8UPX/hjJ577kv69Kc+oeeefUaf+NjH9ZHf+bDOnDqlg3b04NeUnaq/8T1/Q19vGZxqVSo97J/7779RL7vnNk22S9VFY2e51qXzp8UtzcbKkg+NLR05uN+OdKE/9fa36t1ve4te+8qX6fUP3K/G13N8rGR7dUmFnf9Z4942vjHsqVUl45ocoepoYEdLfuAtsjbwxm/2meaWUfOpb1ridE1NzWjbkSqLtPVzUuA89EtKyXTvOgK/Jf4k3r49+3T0yDHxhcEtO8NtO3C1nRpP4TEL922pND+73vjbjmJ1zTNuEWampzIu0IHvaOzfu89y2mjD0bKhcYRO83bSJx2BbLlfY96fPnVS8HLbTmltJ2qvo5KTE20NrUMD30Aw7vPPP6877rxdFgfNz8+L+l3r2X4+vmUBLtJIpvi4SRmF+RnaXNuQz06anZzRvvk9akyTWUeX987Na68jy+2q9mFsXb1OV1UqNGcb0JhO6yureu6ZZ7XuQ9tTjz+ppx57Us889SVN2E60DXfcfped7pYq48p/q7xp+iz5pqvdbqswTWrbj6Wry3ZyV9XyzSD8aJt+szNzOuebRv5TLezI0Lqxzw41wOeWJy07u468LzuqTnS0MN/Wbb+W7SgzbllWmXe02bRO7Gx3bAdr879ntkR2asFpYWFBHGhIF+1oNuYvvNhnXiyYdmy2yEBEmI8Twv4PHHFPqTB9I/PLJLWOFl5j7TTl8SNSdpJxdJLpXRo//hILMte1jWJtwNDzUcY87B3QA1mp6yrzdHZmJu8ZtGOcgeWCPO13fFNgtCxDffFOed9OJynAuG3T+fChQ1n+1hwhHPjWcgj+SgrAeDJuy/LKGNs5gtqRXBuugyfJax2a/tvWhdOnz6rfGyp8fO17HOjb9YGvqmrJpbQty1LJa+a24Hd/9yPGrZ8DNvBNnvOgb0VL8wdgzk3Lcuk+Q9Niy4El+SEPXZm/sJykVJj+beEcEZTiI5HcWsz64Du0Xmz58LPmm+OundWuD+uNgwDDpq/dzrY6tgtFkcz/wjyqfIibzAD/I0IRYd0eatd2rrY8Ml7X4/StUxPWvb379qpFm6rCAAAQAElEQVTlQyxljQ0FuAG69kSMxpA8DjRx4Gpoeg2sH33rEfyGdm7lFlIRSXK9h8rvm74Vxu9YtS7h0HFgGZoWE97bi1Qa51opFVn2cLChC+8RSUOPw36X/3TmbtcBijkV7gMuM9PTmpubzzfPjccL+fEv1uCcxvtow4AUXAc30g2IML4avUfOSxGRZV9+xv3jWp2L/pg/HtN7jsagUFnW7hsKj4VMkUqRdRla7tr+dKw/5Ac+bLB+u0PKY7jdCJdGRk9ywAcwps6Pfnq2kXz8Z8E3okOve9P26BcdNPw/fvqnR8HVulJYdquq1NByBaQUlo0d+x8D62JPKaW89sYTD01XaTQfdE1uSz2zRbCOEVBWWI57Dvb0jQPjulph0tKnKJLXXmr8RIz6RYzSlJKAcf3NaUTc/Grchn5vvgxokowbuLrCNmPg9Q3dlnaUuMb0GOX+5L/BMUNpBS9s9CKSiTbIRmBqahpSacab2pwNLwaBSAlKTh4HGyVEwYtU6cqlJdVlS8tLK6qqlhVgSy1vEuDJuKTNNQUoUpH/1z02Hvhe2qAMrMD87enCRN7Z2fBi+9pnxm/5Cn/KypXbpVJFSmLzTCZQVRWKYqiiFeoOOyJCPOWIeKfb19Lyqqb3LKhfldpRoVOXrmp1a1dHHZHmz779wR9+XL/xGx+wcZnV61/3Bt15553Z2ZmcaOlzn/20PvHxP9Rzzz2jjc11lXXpecy4lHT0ttu16g14yZvZijfS5ZU1tzuu06fPaWjlQEj5otziwUWt2pHrm4ptRxtdZePWVddCxX9cc+KF4+r4CmvFG+wLdrzPnjmjD/zmb2qvaY1AN15wKkJhegwt3DiGlTfmoijVBOWF55NSIm2U/5nIGMWO5+i7TxMyHcN1IWS/KCpLS3KfUsk0EX9I2fLXWDllKFyKY9nYMIY7Fx47RZKHUUQo/3OakssMHkwDD9zYeCb35aMIRcgjNypDKpMUNuxyhNeYSBoaj5Ewu9o9/NvzFx659DxAamQnR3YoS8tToapIHifEuNRXxqlw+zGUxqcyLoWkxuve4014nat1j1O53WSq9OD9D+ib3vN1+uG//4P6hZ/9Wf2X3/nP+s8f+A071/+7/vyf/iYtLszo5PPP6IPv/3X9/M/+e33otz6oMy+cUgzkEcI60dfAa8Agbe9uScO+hoOuWmWhvXOzdqBqDR0NgGYTrUn3KXXmzEWdOHlGl40L0fUmDTUx3VbdLtVqVeLAeOxWR9+9yfM/Ws7OTKtrp/Ouu+7W2ZOndcCO3YT5+dYHX6E3v+5Vmp+q1dteU8sLxXnG9JbGyZ69UvQUhqOHFnXQkfJbrDdH+AKxo0J3Hjmkowf2a+XCOcNZVcZ71jgU5sugv6tkgtd15TTUWGYG3gSbYaPSstK2c4eeLy0tq7E8zMzOy6xWYT0P62LXuPctK30byb434Qk7MLN2xKfaU6pMd9BrO98oWR9X5EmkIml+z3x2uBaM39TEhCrLdctO88L8nPVxMtuGtZUVTXj+c2fOqeMDLV9QxMHEYV5evmob1dWJE8e1sGdOd911p1Zc1rHjjDwM7VgNjNOcZYGxp+28P+uDTceRtqJMnq/Umh2QwjbE5FRl+1OEhXUo81YaeF0H9x/Uvvl9WphZ0NzUrNplS4PdvsphUjtVWpic1YGFPTpqB+me22/XAUdp215Hz45eahrN2ultl5Vedte9uu3QMR3ce1Dqh3Y2d/XR3/t9fdrR7/f7Fq3vtleM+/GTJ3Xi1Enx8Tv+AkXfazh37rxK44ZO8yXPNR/isYXbdvxwqgdmBn8Het03L9N28rHPlPUsi3yUbXV1VVVlubE9LFKZHbtWC3q3Mj8nJ6dNx6HKqqVkfsProiiU0CnL9p75eXHwWbQsTbRbatW1wGdone8Zv6KsNbRc2MBoa2NLfNwG2m3b+WSsvp3Pvmk5sIy0vBcAw2FjJ2dHBE2GHmfbaxlY5jg4zMzMasY8iwgl6/TAc1xduiJuDra3t7RjwElfWVk2HoUa9NAyKyOQ8U6F5bYQNKjNC3BtTF/5Kbwu6NL3mNiroWk3b4er9tq37MgW2NVGGhq/UDhQ1MrjRCTrZU/bO7taXV3X1ua2Vm3zu/ynZl7bxvq2Wq0pH1Ia2/eB+4RSUStihMe0+ZJS4b5rev7549o2bY75AN/r9H1A66ttezE1OW0+tVQYBw4WfDYfOhBcAoZe425nRxHhdZfqWI5ZV8sHAfrIT0R4jMpQKpl2rXatmdkpTUy2jF9pqNRYIV3lcRqvsyf5FOmcCtMmJdPTtGLMgQ8ujF+4HBr2bFc52LYtAwPTHFy2tjc1OTWhOcuI/PTdh71gaJ4mTwKAJwefrp3AnmHXBzv+Fv2Ob3+Ql6HlIils7xujMlSCj+5bpOQ1dtV4rNryW5guyDGpaJ+Mq/euQb+xHA0VUZjuTabtqvdkdAI+FanU3Oy86qptaNnmTqhjx5u5a8su+dJjg3dt+8P3dBrdeIbIQiTTqlHynFKIOUOFUpQijUiKCLcZKhnvvuWLtDDtkKOQ3DbkVvpqz9B0H3rtjcdRuKXXEzl13nOhRyHz1XP2TbPCuKOzpMZMRdVS91p5z6lRUCpanm5EpxTyftVT+KAl231jq54DG9z+t6zT8wtz2re417tz47Eq/fwv/qJ+4/0f0L79i5afSZV1JTPJTndPjTfFxnIz9FikyRtzeA/p+iCXCqmwfQUUjfeKvnFoMm2QKQD69GyfAN6b7JgPJGQzJHCNcDfASWPaRIxeyI/BVZL5A0SM6ikb15PyDpCPCDX+F8klxm3o+cCb98bdgaHrSUGCfBRJgHv8kT8RHuCmFhGhZFkAIm7UJZQpIsTCCwtI48XRqKoqR1r3iPoFO4AQZ6yIk5OTiggboa6d6g31ej2hVFNTUzp69KgYBwNGe8bLYMJg4LwelTbsAxtYNrmWlYk/e7V/316P07VSVDZCu3k8DI2Mz4wNFoo56xTibvvE37IARJJ2YbKd7i0bsaEpNevo+qojYKf5E1iPP6GmrLRrAZy189JqTwoFusPR6ze9+a16+zve6XVbSbyWK5cvOSK3qcJjtluVpiZb2t3Z1IXzZyUjvWvH+MqVy9pnPNe86bFOrssP3nJI89502fBYb2m6dWycWhPtLKRdb/rJG9eWN4rGI607ytT1KRSaEJ2bmZ71mmtH2SbVtrPStdMytHElz7yNhbFrJ8xdTR8rjHFlDVKo7w2jMX0yaPTkvMvk+mSGB0QSDB9BmEa6/kSu4fVGP43KjGyE6wG99ONa2KPGRpH+Jq77NhnIA+4uIFmLIsJyHBI4NJJzloVC4AkURSlkJ0Vyu+R2tAm5m/KLf4/aFVkua9O6tswObDjW7Zy98+1v0w/8vb+n/+Nf/2v94n94nz70wQ/qB3/gf9PrXv0ahXH82Ec/qv/yux/Wx//g9/X0E49rc33VTsKaCjXaZxm/7daj2r9nn9o2XnvM04E300k7TcxZ2RizeSw7QojjV6SkVR/otu0swI++ZWzHhvzCxSv5I0jPPveCnnjyKZ05e049b0RhPNs+NC4eOKirHuPc+Qsq61pPP/2U11Joanpa589d0EHfquyZm9Ndx47qnW9+k24/cou2N1aU1FfLUejuzrZalifWY8LbRvV9MAnXD/PHWEqvRT64JstQYzkM5++943b1d7a0sbyk+elJ7ZmdFm1a1ht58/Rwlr9aM94823WlsCEaWm7DckRamHcrdgjPnD6lGTuuIWnoNbW9+eKETVhuaTth51jus26nJKXCrUJ963nHxrVjGW5cwsaGLpV2IgEZ3wnryvz8vGXBPPc7OqJhIz5O1vaY/Pm8rY3N/P2PnsfC1gw8/4J5dvjQISXzYtM2AXtCNIy/pY2OgvOunV/GPmVHlo8mFOYDussaGCsiNGGHf9sOF3I3Mzkt5jty6Ij4E389O1V7Zhe0s7Ft2s1pqj2pUqEZp4XTrp2wjm0PchiWsa7n279nr28h7rNM7dXe+QVNTUyJzf20D1GbXgfvd/hwH6nwaiXkir/c8vzx5/PHRm655RbTotB527Bp2zzqZ+2EImc4iPK8Y8DBrutWdqRpVxSl5am0Xd5UZf0gChiR7NRN2J51lDynlHJ9yw4wdfCIlNuHiMh2iLHk9ex6bdNT07aHk6otr/t9C3Dw4MH80RvStseYNP3YtMuyUuH55TEK09ksNC6VGmf69gCwEZGKvGZov+sI/D4fUrp2xJgP3BiDuojwMOE9pmMnals82N9w7wbZtpzVltWBo8dFFCo8H32nvQfhtFfGZTwOc0OLsAAmy0ptugyMz5T3sa4d18qy2HityXNSP7BdZayh8YZG5BXJuPS1ZUex5QPLjqO0O+b9wsJeDRyoWHMABv1PqTCqYZx3LK/Lmc5bjhLu27ff60n5INf14af27QZ0bVuOWvDPNIZXyfjBc/bSoXGaNI7UN8alZx1iLeTZS9HBnmnHWsYQnl1uK9OnLFKWI2iWXME7aeNxSSfMuyIhGy2lCDEGtGnbiecdYI52u23cw+vvZhlAXyI8oHlB3cSkndlWJfm909kVNGX+luWF8eqy0ghqJf9rTK+e9WrX9GMUeY9Lcs54sx5uxcqyFPKSjF9h3haWqwivxDwcul3fdgVwVl3LQM/vpeeZ9c0POlI53/Uc4XGrslaYf9jtXUfpwb+uag3MZ3A24l/lJ1wOuNXQWZG/CdjHKL4JIqinvRH1j0lyU+1LZEfNRxXX82RGUBlPs1KF11+k0raim20q79jSXr8r0CqrSsg9QF1lmZKfvuW8NC3RMegmN56yrO2x7Wy1apUYfyPZ9R7KO7dhHGY57JHvWD9qj9XzOPSPCPcpM/S9RzB2Y/4NrZMD7zXA0PKla09EKOKlgSbD630Gol/jxTLWOE+bFwNtRmWN+wwsJ8Oc0gcY10eM5h23HaUyPjdDaPxEhOtGQFlEkLwkRERuO64cz0kKjPEgBdKGr2lozOZFAY0gLn8c//HHHhdXUig9DIGIdV0JpsBA2s/Nz6isCxv1wtcJ2yqKsIM+r3lHqDpWOsajHe3Jt6zEGI+IZMexb+jl/3oZhb3qCG9jJu3xRsXGiaITHWlVtYWrn5lbFoWN3ZbnqxT+N/SGy7iVBQ0lYi2s6dSpU45crWvFDhhj82f3uFrD+PJFoTk7M8986UviT6qt23HuOGowawdkd3fbm92K51jX/v17dMsti17PnBnZ01133a59LnvTm77GY6/q8qWLAkeMAYJ577336U1verMmbDzruhaOOOUI48B4LtvB2vBG27dRuHz5iu6//1WeZ8uC0qhvgavqUhgB6MX6MTDy07WBdWIchhnIi7VjZSSriX/5h9Oxk+ttIoLXDI3bstHwAr3oRXXEjTbURXz5+7gsIhRxDVwY4bysdOZHRLhEighBizFERC6LCI2fiLheNm5HGpFEypoB8mOg7w2cI7cb1xG99ILtfJZ6zvBudwAAEABJREFU09d8jf7iX/gW3eWD1IHF/Sok/e6Hf0fPfulpH8obzdqZnZ2astMwoXe+4+16xctepjtvv0O3HjmS+bhi/qw5KrLjjZGPLfRtXLbtaPTscNuOiI10bX1TRdmyjGxp0k7QrB3yjg32b//Oh/Xwo4/p8See1Ac+8Fs6efKUPvXJzzj/Qf27f/sf9Hsf+QOdPnNBfCFz0Yez0k7qETvTD77+QU36OpYvX/2l/+nbdO7saXUsg7cdO2a5W1DXG8Pm+prZNbT8F2K94XUh60UUqmxEi5TyRgZNCvODMuhVFaXXOqkdHwY4SOzamdy2vk9545yfnlbjTbqy9ISNdc+OeMOhddizwz7I0CqlCTv32+srdublA4gpOnC9+7RbledOqq13ODel8RhAJPO3qApVVZnXBU4YdfTOgi4+4wyO6ANy3thIY18A2hZFMn/DLB16vaVtyq4Kr2l2dlZ8j+EVr3hF1unGBvny5cvi4wbk4RWOdJkKO5WtbFOWl5fN26N63YMPirpHH3lUn/n0p/XsM8/YASkFDj1vJH0fSNg0wHlxcVE4IAecsjFP2KnqeyPnUFykJD4Os+Moe9eH5SGHK+eLlLQwv5BpLeuZyWN5Sna0rmb7ZpIoInIQgs9Mr2+sZT1PLkMvORRAG+wTa2Q92I1t8401nj9/3rckZ3woe9o3aM/ltVSmO7Ziz549gjbZ6TVfoTOO3fy8o3neIGknheV13Xa7KyKy2Jaued+1Xel5bRHpukNYVbXpMlQEPGjMw8m8gTMXY7U9R2F+DM1roLadg/bMiwwAyGbHNJWfxkAd+8uuaUZbKczbSi32Am/62OIwDpubW5lmfdtH+elb/xiPeRlnk8OU56u9rogQju7k5FR2/oamO3NsW1/Jg+/evfu8loGd3m3x8RfGKlLy3GWee21tNeetXEop5CENYVawgTNjWPZK87DvcYZq4/T6ULFrul26ckWXbMMJ8AC0Rv6Xfdu55Jss7Dx86Hst0Njbmg4fulVHjtzqPeWQaJdSkWWmND1brKusVDkIVUQSdawB59cIGUVmUMa3cPssu+bhwOMzR9+0Yt0pJUnhaO8gw8AyOnD0N0WpIlWWS9JSoZSH7XqMuqozDekLjSLCa+65vhF62bGOwEP4Rb380Da5XV1XKpwO8/zWWeNWeR2MWaRCLa+r1aot723L0kROJ3ywnjAdW+Yj62B8ZKlIkWV0wvUpJa+1UN3y+LYlnkJDE5H26Efheca4IJPoADpTVZV4aF/VpceAfz0xR0SIcVuWO8aRH8Zycv0nIq7nx5lxm4iRbIzfqb85z/t18GbbYAiuF3y1TCMP68rmGji56Qe8WXdEUlyDwnadJgM7uo2DIvgp83Ozqs0LR0m8T235hmXHUei+rBba9Q1Ko1L7Fw9r8cBhB3VmRQS/Y/9s3TrADWJdFab9rubmpm1PpnXeAUZsFbIb4brdgVJYPsu27KoYGoXLK9Mb/ABoSgpuY7qQ3gzjOtoB4z7kx+1ubkP+jwJoPPQecnN/xhn3iQhFxPg1pxGRyyJGKX0jRvnc4Nqvm8ehKGLUJuKlU9p8NUgIKMoEwWiE0K6uroqUk+0VGxS+SFN6I6W+tuJ0bWhGyElbW5vqm+E9b8BDM31mdlqvec1r7IiuiTEbb4gQs27VWXF5py+p0c2KzLf/wePorbcyhe644w5N2YAWFqielTxZATGiESGUxAMJAEc6oHQRIdK2FXjCjktyX3BtWZnlZ25uPkd9MM4vvPCCce4rFYXxXHW+o3e8/a3CwZGvRRZ9lfLa177KjvDLlNLA4zbqdLa81nWtOCp4+NBBvdnO9p49C2aYdO+994o/0cSmB21mLfQRAYp6+ctfoW/+5m/2GMy1LjYhhLfnqAZ48DnNDTs/HEzYLOkfEZn+0AjDQB/WRp6yiBA09LLyD/nGuQhTNCXnZLxCNz+80RegPCIUZK7BuPza6/Uk4uZWkJ2ZlPtGhJUvKWLUJiJyPmKUgm9EmA5WB8tBxI3ycZ0UkiEi/NtjyeA89aw5IsyDZPqlnCbLgrHwmMMReMMnmtq10cCBPPXCCf3u73xIH/zAB/Txj/2hypS8ye44StnWgvkyZdn45ve+V7c6Eso7xupzn/2szp4+Iw6XJ44f16mTJzN9S8sHG9mkZbH05kHUqmene8vO1cTUjCo7YWfOX9Rv/qcP6uLlJZ129PqKD4sXLl7W0tUVX98uaG5unzf6ntZ8zfw7H/49/eS/+T/16OOPa3JmWvfcd49YCwbv6tJlPffsl2wsbRD37tHW5rqO3Xo4p1WR7Py18hpqG7baBrUYy3dVY1sFruEISxGFUiRvsr2sf0NvxIXfZ7yGwrN17YhM2blp7PQMfEuzYyeav8zT295QspPdLkPT7VLTE5Xmpto6sHdeW2srmvBh+tiRg6pSo7qUOlsb6nd3zbPG+tPLcn3u3FlhL3AOn3322fzdDJwjdHnOjjLO37Qd/OnpGRGRg7/IXeH1cXhH9tkA9jrKWdle8DGKwjyIiOwozs3M5o3zjT5QLTqyip1gMyCyjQ1DD7A1OAWHzF+iOxN2DK8uLeu1r3mt9topBZ913yph086fO5fpdtBO9badOP4E36brLl64oOefe05PPPaEb7m2xM3F4t79GlhnB+Z/q24Jh4gUqe27nMhvaRvJOouUzNbGG9asN6+OWMOaD/Os9cknnxA4X7p0ybastoM+ryOHDuuAbzLmZufs1M74gLVHd/gAiE18/vnnc9mWD0k4pNgI5rlqOSOYgBP+xBNP6DOf+YxesOzvOkpsNmd+YH9brbYd0p08BjaUMu9L5lnfTu2y7VpXOITr6xs5X1iuBj44koJ3SkWm/a4PfMnrgrbQGDvc8l7AXJRRZzZZJ5vspIHvrqNkjZ0Ni6V/h+jXsWMH9D0HTkDH9n3W666N5+HDh3XnnXeJvzSFw4ycYq8jRn3hJ3gRxQ/LdNv6Z7PitXaEnhaplDwZPJmcmPINzYz4vsCsbw2ROdl09a0PrPeynWTGqK1LW97DGhOlb2dxvJbGA0eE+ddVRGR6bfvgs2t8V7w/drwHbvqdQA5yV1gvh+7jxqrtyE3YKZ+emcm0qKuWQsl2YMfj9ZWi0M52Rxs+tKewrEgqTHfGgT9949g3Lug0ZSnk/o0a27oMxrUwTm3PM2e9qtwX3U+0crS45fkyOGpemCZlUVnOKynTJqkq64xDzxFfggpdrwm5bswTmSlhOtVlpQnzhDLGZQ5S3kvLRBG2q5aJKz7scngeOpBUpFDhctK29XfatrYIqUwhbFhZJM9dqGWaT7kOYN+bnZnO5fJTlqU4sHh5fpMGHndgzw56DJwf2tmmIiIUEUqWScqwHcgoKTykPSnyhdzTt+3bsQgOGI1lZlf0lULwWi/xNKYzxQ18dcbT+bf5cP09/G6yXnvnZdyWvGtGyYt/X383oXUD6Mvb9WpnJrHb5m/XemPWOIgwkWnCWtHB7GD7IMJ3UVZXV7yunXygaZn+EaGWeThhXXj1Aw96paWuLq3Y51nPa4Zu2GGWyZ8Svfeee/T6171Ob3vrW/Xn/uyf1Tt9499YnspUec5GEYXC8tS3nHQtn6koVBigM7gbXUXcoAnjU04KkAdoRwqQl0Z99Md+4MEwr2FE4+ZaT9Ivh4bFuTYiFDECv+afxnxLlh9SCiKCJLejDMgF1369+P1acU6oA3gZp+THkP+O9owNApUo+ZYNOleXycqBA83cjZFFYAcW9MbIzVq5J+zQjh3yb/iGrzcj+mq7jCvQ0oqEwiDst956xAQZqqwq7doZquvagjDp9gMxHwyg7Gve8Aa3a2yMtr3J3K7nvNEVnpz6ro0aBEVhjjj6iMEry0ITvrKiHkdVptGuDfuG8S+9EW7biaicDi2dbBxsTONvyWMcJ20Iq6pUJOno0SOOGJ2ygSy8IU1oOOzqytIFRyzOWQ16Npbb4rPjV65c0MrKkvNbIvL9p/7Uu/OmCD7guG6H+cLFC7rbAvve936j+B/ovvCFh/XLv/wrYiI2kKPHbhNOwIOOsuEgvPNd79C9drhw0rnSxmGQHxQpIgQd2aTbdhhcnN/hQYQX7ALyw2vGx69Z8CNu1FH2UjBqIUWMc/ojH+YBxo0ibvSjHBxIb65HCRHkiMjzRIR4H0PEqFx+IsK/Rz+MExF5LeO20AF+MaarPJ68WcibQUuVZWFoxb9w/pze97M/o0tO3+BI8R989L+IaPDQB8GuNwWc6DMnT+iF555130bHzPcNO0DJMn116Yo3idCZ06cdRe5ozk7d5MSk6V2ps9t1Wqtvo/OlZ5/XoVuPOro1o8tLq/rDj39Ku92h1h0F3zTgMPzpP/Nn1LKBiyjseC7rjCPZn/7UQ3ryqWd08tQZ/ez73qdHHntUl69ezpGHne1N8TnnixfOaXNjXceff1aHDi7asW5poq4zXmxSsh4OrYPoS1LIgqqwfFepUOPIVZIfr2XgjToihP7Bl9q6x0cc9szO6dTzxyVvrIsL8zpvWpz0XGdPPOfyL+n4l57Uk49+Xo889Gk98rlP6fGHH9LxZ57S0IdME0WtQvlLmEcPHTBehWasf7Vpv22dIyKFI40jiAyjf91eT8gtdgIH97I3ZZyLDTuzdVVnJxPbU3uN8Be+Ay07EFVVZVsgr6OsKx+Sp4Vz3PeGM21nvbCBxx4wp1ctIsER4aWZd3Nz7hZ5bsZD17ftFNGPdozdWGemvYnhVFxwxLguSx8gSp3wIfyEHdYnH39COPMX+Kx0JPXslDD3jqOubTsylZ2XsONSexNknNL4RGN5tA2c9/zMyZpIsZ3MjSxjW+HJ9vaWo3sTmUfwB3zaXjcpY2GvWBubGHaLcRiPd9YLYIOxbYt20qE5tMa24cRjEzns8CdaoQHtd60D0Iz1H7rlsG47drvXeACxsg7VGlq+B5aj8Hq7prMUdgy7mQ9965f8sBZwABfmG9gJYq+YufaRIvYM1jmwnEJzvugJ7+kzsKyGxy5MM1JwX/cNn4sFz5mTdVPP+5nTZ9XJule5vm1aDbSyvKaBccR57Dkab3EX41TlqE1EqPT4Letf6TLG2vXh49LFS15LT6u+seLz7207XcgdeIDnrmlDCq59rzUibOd37JSsOfq8LPBiLaS0YWwOBpX3mEkfXEvLT996x3yl52UtQy+scB48yYOTVdj7yUDYFm8upu2OD6RbLut5T+lI9ElJteW/m/c9CVkH17IszIHGfOrbGe0Lvg6Ma9965hfzsFIPvlkOZdkcmk58AbdMpYCkQkNHtx0P8zxhG5jEd0Qq407/UNgO9TMwbtd2AkAek+lBG/BCRvlIVmOHC0efG6uFuXnx9+en7EBXxrMIea6+HezCc6ecVkXyDI3nlUrnAVkPkWPW1/Yet8fBq5Qi6wZlrFF+UkoqS+toXeeU8r7XjlzBuy3bIGQbmlEnP6TrtjWkjE1/2sMLZEZgA62c6gPpObEAABAASURBVCueXKHRsp23cofxYiwgIlwX13tRNn65OT8u+2ppYhxXjkcydzX0P7NPjUL8CUWLhBRJHQdHth0oaaynU3ae9/jmf252wfJR2dZNaN63alVVwyZt295BnwMHDjrw+Vqdti4t+aZlfHDt+Aa/x61TU2iiPaOpiRldPH9JX3zkMT302Yf0kQ9/RE89+ZRa1qO2dSUitOv5WVtVV0opJDBMyXrV9ZxNBhfmH9oB+eWmXxGhiBG4u/PJEG4BOLn2ExHXyq8VvDgJF5gn/p3bJQvcGCLjphE+bteYnrQDIlzgDLgNLXvIFfmIyONEjFI3ye/UAbwD4/zN6Uvlb25LPmF0mXDRUZ2I0SQ4dgjvpJ1RPqeD8NK4bUWgPQKNYSffsTIuLOyxgzqbF3bakUEiLEweEdmpjAjr01CMycYKMEbPBmLHAsGXfTCsOKJTnvNTn/qU+OY78w1syKuq1Orqat5swRVl3HIUotWqrXRFLu/bsLe8UfFZIjb5sAAMTEhwZx42nsKbYVGkHKHZcP/aStv2Ff7Ro7eqrJKd5nntX9yjI7feogcffLUjRM9JjnD3+rsaNj2trF7V+saqzpw95QjlimoLHOODE2vLtPKa2NzOOyrGn/k75018YE0hOnPnXXfn6PfrX/96tTxvYXwwBODHOJ5MyXiT8g4NMQ5ECVte28BrrKoqbywRiWaWVYuR10lbICIyH8gDNIoIkuvl+eXar4gbddeKcpJLm5GwMk4Gr6MxeFJXSMl9czm7nXtFhCJGwDpYHykQMSqPCLd099wnFKlQMkQkpWtrzw3869q7czf/NIpwPwP1jdeOEz09NZU/GnLLwQN2Vtd00g7T3/ie/1Wve+1rdcDRz6pMKlJoxw7OlqPFaz79E73k6swUU9u8bCxrpdtQxoYCX5CRkdGTZaTWOUew+QjJ6bPn9eHfsyPvyBRrOHT4iOYdMeV/duMz2ZOO2s5483EAVG9+y9v1p//Mn9N3fMd36ru++7t10Dh+/BN/qF//9V/VyspVXbl8URMTLR0+fIvWLGPcmuzft8dEGmh6alI4MRPmf5gMbGw4ctB91ocBM1WVHb+BnY5QkgDTdmJiUkPkpSztJHbzxjZheT/oaPGFEyftPHdVOEI2064EtAqp5Wg16ZQj2hPWB/Kbxmf58gV96ckv6olHH9ajX/icDzJntHd+xk7+QOAFXWUPAn1AD7at0ziWExNttayj1CO3RUq6urSkpSvWIx9wcAojwocN41dWSkUh1oVOYFeGFjT6Jfebnp2x3A+yDSF6jG1C77AjzEUbdMYEELYpIrR/335elZx/9pln8+azbkertg6BIw7p/NysoN20nW4c6cbOwwKOsjeXVlWrtkNNioPNf2ZD9Jovda2vrHn9UDtM2yI7OJs+aPO/QUIDL8T0HzlDU5MTapsO2L3aPNh1EIDbk5RCjXmAjoN/4fWzBoA1EPnGFtNny44EAQ7aYSdf/vKX62Uve5nmfHji+wQccF5rWSfqPWFnv2+n7/bbbxeBiYgwH9oaWlc+8YlP5APLk0/6UGU46dubJfMEnNu27/Rte3NtWd6wN307M5Mej7IwNZPHkuULR8yv4uM1HQdQhl4HAP8A6kjBV5HsGDbm3zA7yzie23YY1h1FH5jerLtvfLez3MyIPnOz83rggQd0q285uz7keErrb+m6QnwsY3V1XWVpmUlFHrdjh3zgMaqqtl1u+SZi2wfW53Xu7FkRcWUtyAprhH6N7Vhy39L6UZsn4IQDzT6DMw3dT506JWTksg+IHTu99CVqbQuk1bV1JRx62/Et25S+da3wWLveDzlgllUNmdRyVJl+0II5IpIiwvLQtoPSs95PGP+B5bqTU3hksVdtnMhHWEa8+AjLmfGF/qylb750HVhCVgamoRRi/B3ftu3udMyXrnrdQZ4D58rsUWlZTlHYkR5oYCe8LmuFjdvARiopqWU7MnLIw21L4YDX1pWB5wJCct+ecL7JIyOF1yPTEme/sXwVKakuK49Ve4wijzEeh/LKNBulhYoijeot9+jGpPWkY91An7ENyWPBn8L15HXTAz2hA0CbSfsN4EM7ymhaVWWeI6XQmJaF5y+NX0qF+dNcB9rfDIzf2KZR1pj+pGYBiaHJEBFO+eHd5trtxm0pvQHUAzdKbuQoN/gnYHyGa2PlfIh9KKWU7drCvG/AjtyqgwdvMe+SdsxrDp9nzpzXpYtX8vcwtja31bMuHPINEX8h5oUTL7jdlmVh13JV5hS5KUzXwrSYs4O+dHVFfTvwshxBo9oHyCkfIAkGVlXhPh3j0VHpfcHYiaWDEwB+0HcMYxpEjOmj/ESE+40gF/gXbU0250Y/vI9yN/82cTItxil15El1fUxwATyNeBirucZD3iOCJEPjSQFoQEFE5HFuzkcEr18B9KOQNOJGm4jIY0QE1TmfM/6V2FxQhMYIJQtkWRZ2XKeE0PatYFwfuV0WSAgJ4Xd9+q+qyu1m1PEpB8P34IOvMzM74lruzJmzanujwuhtePPB+IcJNbAjM/Rxmr/msesT1WDYtwIMvAFuud+W3vTGNwrn4Zmnv2Sm9nzS37Rg1HluCNKYOH1HJ/lLA6TgAx4YUOoxgpFSxn1tfc3C0dWaI4RsJAgDhokNDDyWl6/acV52m45eOP68hl5rkWTFT3bUVrXsaOPW5lr+MuQxO+I4O8ccAcU5m/LG87a3vEWf9oGAsa76Gpdox/LKsi5evCicLSLy0AqBnfVmWFlwoQl49kwH6Hvs2DG9zlc1bKgAkW4MBvRue9Mb2HhHhBh/nDeblGzceKcdax66ENqMAbqQj4jrzOad9sDN+Re/RwRFGcjRFjATrF+NKBsDjSJCESHWVZZlTuUn93HKT0QomS+A/IzreI8IeQD/RAbKgIjRe4QlJ/O9L9bM2oCQlBQu62dndMebXVkkG6NJvfrVr1arruxkHLaztUezs9M6bCf2iGFzcyP/2Uo+l2Zxd2SppYOOHv/3/90353a0uXTpguV6xzM0WT6Qm11vai3z5KEvfEEbWzv6+Cc/qavLKyrLSmy423YS2GAHlvOe5ZqU/yhHnmTv/kWVdS36D8378Am7u2tH4Lmn9fhjj4g/cTJvx7Wzu5Wd7lMnX9DBA/vl5Xhj62iiXXuljejLhlRXfjddajtDZfLG6c0d+WYz7NshIA/IDzQrUhK0OuXDx7b14eoly6jTiaqU+l0V1snSOFUxVLtMmqiKXM5HStTv6ODiXjucoc7OppbsdH/2U58QsLm+4khVeGx5891VaYSnfDDgOhh5rr3mjK/Tq1eWjP/Qh9k9wgGcn19QRLKT3RMfEdna2baIeY2NtLWzo12vqW16s+murq6aD13ZJ9C6I1Twnw0b29QyDTY3Ny0Hg3xTxqF0eXlZAzsSjR2AQ4cO6x7fMGFXQsbVdDvsMsY4eGDRh5hp8d+3T/ugdtRO3d133aVJ265bDx3Rwf0HtDC3kPGu7ZSYRLYPlTbs5A3sxCQj1HME8ZJ1npuQjnHGCVm5uqx1O2JT3vy7dkKnPPaaDxZTdiQW5ufVdYSVj7RwEwBOfH6YsmT8WHNpPcIZjIhs/3CyDx48KHiJI8wmSTvWSfnTTz/tdcyKz18zFzDpubHFpNM+9EG3lh3oec/P/+D7DJ9T9zxnz57zuEPLezc7sFfMJ6DjDXx3ZzfTm3X1LFdd2/rC8ob8kSbj29i5AsAppaTCmzeyxxp4D/MYR7DvjR9HsG+nEDBrFKnIc++aHrSft0zAz13PDX+w7UVRmgYt071WeCwpvGc0lhX5AYNk/Z/xXjSrFIXlpOf9ZEddO+cT7UkVqdTkxFTujxPKIW/LjkhV1RpaRvrmH84mekT0lwDPnO31rG9t9/lQyhizc/N5P+Ovj6z7cGBzpJSKjMNVy9oJ3wwRXLl6dckH5+W8l3XM903LJU44vC9MF3nR6AN82/UeuuPDBnjMTPuwZ1s/MAzVuBn86Aj6wUsvVB3TqGtc+b5ARAjalLY9fdMTp2rTt2nnzl/Qqg+Sy7ZL4Llj/vGXUdbXtrTrg0hjeS3sbAPQSqal/IBbaVlgPr+q772QeQamj7cWiX6mI+/wpnB+cmLSjp6s/6UP2+0M6GRjfIZeR5GS2tZNZIN3bBN5AMKFPKxlIiKEbA0coCJdNj2nfOiNCPN0WsjBwOMhUx3rF3TrWhYpYx+BDuAfESItbL+SbS71tL1OP/eV10t7xhyDXvQw5s0QEUbXRmncLho1GAKnmQB+o6oxoZpm1G6cRniVuR0tvhrQx0C7L2vivqY7Y4EzusF/CFjbliJPy+YxPF26vGLZGKhItfF0HyXJ8xI43b+4T0v2Y1bXrvrWdVOpGLpuIOgT4XVJ6g97mp6d8oqoi3wgbhQqq8orG6o9USvSULudTUX0VZahTmfbeWUoLddD2wB9lQf8b4Zxs3EZfcd56iJYA7kXAcXQaAwvqv6K1xe1u3mOm9tGRJaxcf04HeMVEV5n3Nwl58fteImI3CYieL0O4zak5opsyGp1rPgTjkC1fUKXSTzpTQHo27EdGIoiqTBRJ+xk0nHZCrHlKAvR7I997BN6zWseFIKAEoQiK2vbGyVtuC6lz9DH6sYCuetTK2PDcFI+X8jf7maTRDnGwkTf6elpY9No3htE184O/e+5524zvPAcvYwTK8NAo1xdX4f0bCgGZv68r6GmvMkhqGx4zIuTv7Awb2GTFXnKRtoGI6Tz58/pmWe+pM9+9jN67rlnbbA7arVqG+3NDNCwqkrNOQLGlykjItezNj6b6iVr01FynHrw2LThe9vb36HKDjZfmrlqZzwiVJSlMBgLCwvizwry5a43velNpt9rhGFnY2yssEBKKQvBlukMXTGGGJyqqr32vnhoN3R75ifN7157rvO6SL8aGB1FjBrR76XaIa83192cH7ePiDxOROQi2kADgDyFEZHbkAciwjzw+ow7bYCwgUxFUvK6AfkZpwg+45GGy/mhrrJB6JnnAzuwtfm1tHRFx31weuyxx/SBD3xATz31pPgTRjhb3/RN35h5Bn+ffe4Zy07S29/+Nn3jN36DN8iretX9r9D3fu/36B0u27Hj1+3uWjcqIcfMxwHpCw8/rFNnTuvshfOadeQTvqA7GY9BT51eR1euXtG5i+e1tLykoQn4hUc+r4WFOW/+Ozp75qRaNlZNf0fT7Uq/8L5/ry8+/Hk98oWH9H/+1E/qoc99Wg87f/6so8aW30nrJBBGoPLGWll+koHr2qHlvK5rR8FX82aFsz/a3He0ZIepT737FCnZCVvW7bfdprbp1a4rLV+5osKa1bdDINMOGBj3/Llr62ldhCbt4BfG3+jm/OzUhPuXmrZtWPEan/jio9qxzLeqQgvzcy6f9DA9Xbly2dftV7MzMD09pdnZGQ28We7agUaGV+04b/lg0rJDu3jggGYcmUd2C+MakcyXIrdnbUVRiP+JkivUiLCObYlT1HiBAAAQAElEQVQ1Qm90peXNfM58iIjcjwjked8i4dCu2ym/4nXSHrtV2mnDHkzbJmzYEZ62A4p9w+Gdt3152X0v83q2hYMAT6+aho2do/CGN2FcpyenNXT0b8cHraowDZeWRXQdJ23SdvHQwUM6evSoD0ZtnXY09JGHH9GK7eRlO+J7re9EVg8uHhC3DdOOFhEdNwtUeo21+QKNGjsqe30lDO/kBzuBM33wlltMpxnx8TTsAWvEaUP+aMPmy9qgy9A4p1Qome+XHY0lqn3nnXeJ75IQ9f4Lf+EviFs1HG54Ac2x3WVZ2db5kGOn7vLlK/mwgK1ibNpt2w7tmG9dOy2k2DR0A/qPeRURCuMNDXGukNfC6ytMe8Dqrp5vX/p2suSWte0j5RFJPGs+xJCWlvFtO6LQpLaM4zQObdcYq3afode45JuRJV+HczC4ePGS5WJLFQci82tzc0vrdoq7dk53vZ6qqm3vZ3TQkUDWOvD80GdEr6H3k0o8jN+303fV44Ij6x860pdSkfsvmn+155/2vkTfiPCeMKdk27VueYM3/KnaZ3yQYU959tlnxP+GijycPn0626Oh14E8slc999xzpkfPh5wNEcXtee5IKe8RhenGHNBs6PVSXpoWyDzlI3xLsTZACuMyOhSQ79tRHh1yht7P+hk8tdu3VKRKgz4uVahxIboJT4fW0yIVSpEy4HAjo43nrywfHFiR157pWplHQDINGo+BDS/cD6APfRmL/NByzfvQdAcGyIDXykGHfswrzzE1OWk72bHNmDX/1jNtkAHaRIQiQiklFaZNUSQ19icAeZLGhAKG5EP5GdqW5UzjFq7v2yZ2LA8ZF89H+zHkdi/xi3qKI0wrjzHOe0RnPbDnc8Y/TcZnVO7X6z+04YX0ZqAMeHGZkafIVeg4wYJp26ot+xRMj55HhGXGznOUtkGdLL+l+cF6Z+dmxS39pcuXdPnKJQ3tTDfqqdUuhNPcmGZSaNcHsfk9c9rp2okupLIuFaYpX2TetF0feF/oeU8ofXiRb/abpq/G9EQ/sKUD8zIi1BipZJ4AEaGI0PiJiPweMUrH5aT0G7ovKe9AxLV24bcwETI4f43GN9q6LpfdoHnjdQEj+o/qPZw7j/I3ymWckmGE+9CyO4aB5X+cJ42I3E4vepqMN5L2lTB04OrFgD6ZUMM8GJsFRKwc1d4yoRuNBml5M6NOFszaysam1M9ETp4+fE2342uLy2KDmPHpHINMn8LK8IKjaJcvX1ZjxNp2vN0hz8eiI0YLPX78uJZ8fYnhpw/j13WdnUkWS352bsZK13XUfFtlVWjG78uOSjMuDO76lGv7qsK4y2ixkRNZu+OO27PQseHv2nlacdSZqObERNuO7Z7saIHLpJ0IDOW2N5Ir3pwZGxqwOeFM48AROSosdE888Xim16te9Sqtrq44L0eyL9iQdbXrA8uyT5ts+I8++kUd8TUPzjQbG4411704fdM21FxN/tzP/Zz4z4H+xb/4F/qJn/gJQauxA1GWpQCMPTcDI9o1mS6sGaGIGAkCojS0oPWtCIX7hQUf2tGGFF6yTje3oQoPRQ8JxYwIlyXx0HYM9KUMw8l8EfST+TfqGxHuP8zQx4B5A2ajoD98IQ9fGIeyccqYEaO+4zxEHFpGaEdfysdzkkIHoEgjPBsrB3PSli/Qtc3Pwrx/9Wtfo6/xzcjr3vB6zdn5QybAARnat7hfOBnf+m3/o44eO6aiKjW3MKdFRza/9t3v0jGXwc+3ve2t+oHv/z694Q2v84a3Y1RspuxET0y2dXV1WY898ZhSYTc15JuPq5rIcm0Km/azc9PqDbpSajQ9N6W9+xf08KMP6f2/+av6tV/9Rf3hRz+s3c0VTZSNjhzco7/+3d9pB7XW41/8gtp1qWTDUiSpNm58LAM9wqixThNeq5YtE1zJdEjWS+hmBPPGM2UHMozXlg3y/PyCiyPLJDTFGWNT/9CHPqTN9Q3r7Kam7Bwyjyw3tWlXuW+VQqWh3aplNFR4lI51Yspr9JLscLc08MFmxnN17Dif4Mt6k1N2ULc0tGHu2HGfX5i3Hux4I1i3vu5YXgfCrgy88c/YweSQgGOAw4XO7XgcmVHwifWy1l02QzZn05R3YCQ/jXXtkped8rj02bIDeO7cOZdF/lLy3NxcnheeR4SdjznxZ+mYs2sHoW/bRb6IpMZOFBt/q6rFF7uGNrRs/vfde58PXq8SjvEBR7b5Uh3/aQt5/jMj/gzkVHtS/H8AaytrpslAYfuI87xt+tdVpSIlhf/hZH3+oYf0Jd/U4XTx8ZKF2XnPPczA+vvWH/R+wjzhIyjYD/i5Z88e9Y1ThNdhuo4j3bSPCNufVdEnIvLNF7SAhrXtp1ln53Mz29YDPtAwD58rLsznlZUVHTp0SG/xzRwfQ0E+oC92CdlCZnZty5CVjlPK6A9gq+HbpiO2lIPLqg9PF32gWHdEdc3w5BNP2lDITlNXtZ1fNmWZFlVZCajtrFrdFeZ7EYWdvqGKVOZbCejQcvQdJ2PO0eSOI+kd2xZ4NjSNB5Yj5CUl97OMIEcRprXhrG9TL9rpZuwJR12BKcvcpGWUfG6nsNM8rcJ0CPKuJw8gZ9CT9jN2btCjWUe3wQOcGFd+ut5vgKoq/dYImk/aSazMd1L2npmZacvdPi3a7lRu17JOVa6vnC+9h3HI48B09uxZ9c1/UoJOHGBWTE/kmPV2LbOpSKrqSuDXs/wOLbcpFV5DqdI0LZLrhqH2xJT6rqtbE5oy/m3LaIpSVdnS1uaO6dzYwepKUTiI0LL8rKvv8VbNMyl085jyO3yCvl2vFx4gNxy8kDP68H7BB1vscRFJRtBzle4p876jFKGWZbHynkQ+pFxWpKSheUedzNPSayjdJmLEG+ZjL2a9Q9v6cPuqqlQakvNFUQgg7yFHP+4LjrRDbxhDLoOOlI3r2JfgY0S4Ooxyk1PGihiVjfPMT54JwIM5yffNL4D6iNDAtk9qXAVIZVmI9i4Y/YT3Bztgfe8jfbcdWKfpS5uIcPvStrqXIQIckm9np9SyHkB/6E17DpwcMHnP03l0eFSZHj3b5Var1h133KYLDvRs+5Y3FaH+oKO6lRRp4NZDlUWyvTI+fp2Yamm3t63d7rb4fyK27SNBp+Q2HdvyVDTuN9TW1oZSCtPcfDO/1CQVqVbfsgPfwC0lj3ttXeQpY50R4b6e36n8jMu7xjfCa3W/MDSuG5jXwNB7EtB4kaSjMt4k3odm4MB7g1zfuO0g07Svoct4B6hDx0iBZPwpb9w3IuxP9j2j3Gfk/xZFkfkAT8A/IsyPbpYPGtKvb75TByjk2QFjnvPgNwLqwvONIdV1pbaj2B4zn6iJPkWEphy1YohWq6VVO5ML3rgjwgTfEpvPwQMHTejSTCvzpvpzP/c+PeJoX9fMkadve0wYz8c8Wp5jylfKCL6HyIiDdFWVNkT7hZHv2JCywIgQi5i00WLh2djboMPMoQnKAoYmFA4ruE1PWRg9PoRmvIGFmbEHvr7H2e46Co7Be+1rHsh/KWRx/16tri3r3PkzOukrP9aLE32bo30IJocB8OAqsLJSv+ENbxDOCQZlwpsgZc89/2zuO2kaNcYJxWGO+fk58bDpX3ZEiM9Bbhp3PkrzyU9+Sr/0S7+kf/Wv/pV+5Ed+RP/sn/1TO9Y/ro997GP5z3axftZLVBsjAR7QIWJkCNjYULiBBRlgHiClgiSD2X0tbQSN5L7gWxRJhYUIQYM34AwglHRoTM8x8D6GiBhnNc5FjHOucr+IG+8RoYjI/EtpNGfEqCwi9FJPxGh9zE99hNv5R4ALIiKPFxHjIm/OYhlZjviYTl5bkQS/2RTtvuiqI4m8dx054X/3PO4DX3tqWq+4/37ddfc9esUr788fWahtyJL7ouhExE05S+9Qtx49osOHD1nRiBYUatmA9XyzM7R88YXfrvM4Q8g0jpry02SD27EOpELa3FrzHCt697vfpvm5Cd16aJ/2zk3q5Xcf07vf9ka95Wse1B4747PTbR05dED97o43px2va+hozpqQQ+R+4A1paNi184mBzf9roZndt0OHA9u2E7zs9bJJ8xlcImd9G8CBHZKuN+naOkzfoih0z913Z2e0dJ6xIkb0B/3gl1fviWWzqCIl63dSY+NVuJ3thspU2NmeUP7YhvXjvJ2EsBwkw/CasWP98KFjne7bMOE4tOp25h8bRXgMIrMdb97yMzk5ZRs0oaqqbfx6wpFIRZnzu3bywvxhLPBFn/io2lU+nuEI4tBGv/HctTfzwmuCFrSF/2zU4IG+4KC2TAfa0QddSqnwRtH3gWAj2z7qaDtp29PyeOhOGOuN9Q31Hcne3d71BjVQXdamwaSS//ERi6qo1KpadhKnBF3Da7p86bLang/+cFBizq7pAdx5xx3CeV2zc8N7w+ZivV72rdfQKevpOdrHgX91ddVR5m11bMfAD3qSUg+u+/fvz442ba/4NgcalGWRbTJ0gH6MQWR1fn7erB2K92TeYmsYY3yIxxmHRtDs8OHD4vPR9JmyjaUddYwPXZkfPKB3SoVqO86zDrLgzE5bzxAjDhbQDj0herZjecVx52+Jr3ld0GnotQPQrUgpyxzjwWsOjKQt8yJFyvJhc2ueDTLIvBma/7QfehzkgnzLuBSWhXAfdAfcAIuJhtaJUJhP5pllsjbfGo+BI4hDlozDuvk9WmvpOauRbJaVKgNrm/deSFScAAxyNTszIwJR7EUAeXhfg7fH69tWyATJtsULsMaZDwPLy6Sg+Yz7z5h299x9r28578oRcPYb8A3LGJ+PH9sBGfcUheQUKC17QzvW589fsBxMas03NbXXn1JpGega55YPFTPOd6zHjeWuo55tQmn9evzxJ3XxwkXfXGyIMZavrmjNNwrbvrHhozeUbW1uC37t7nRsm7rWg77CdAW3qqyz3PORnPW1Da2urAodTqmwHRxqbmZO/MWep5982v16Ku1IF+YLsoM8VX5H3hPjeQ2hMG797GPAz2TaoYOpYL1S3tMkJQyR6UmbSLK96Coi8vhzlvHatnrFPkukZLvdMk5VpjW6g24vWc+oG5rv4QEiQn/0Y2Pr+ZThRsuIUb+IELjq+tNYPvuGngF6jdqxZtY/ZV8IX4KNrLaM9G2rAWQO/Wl5T6JdYR6N8UPnsKPoNPZhaHkvyqQhtrkIbe9s2N6Uuu9ld2vVwaCuI9Hd3q4iGmEPaNdY9iAd+xU2C7nivd/vau/ePWrVleqqymvBblVVqQZGe13Ja2QVtWWrMt89velaW26Grv3qPxH0+vJ6xgQiXOefF9P15ta04z0iN3TWvHAWXZJTF/yRP/AlYtQQmjFeYzrQKSLyWiNCEaHxExHX32vzB74B8ITxxuOM8oNMo+YancZjvDhNA2+OPZ8s/tSfes+16K5sNCsrykBtE3XCkcLp6Wkzq7QiT1hgp1w3tOL0TeSBlW/X+Y4VZFcTvmouMuMuZAAAEABJREFUzfQUyhGz+blZLe7f5439Lr3xjV+jPb4Klx8QLK1knIz37t0rPlPLn/gj4nu3HYE3OiL59V//9eKak7r3vOc97v9G9bz5VHVtY3Snvv4bvkETdny3fEWYTBgERH4Ym41521GyRx59WAcPHtShWw4Y7wktLu7Tm970Bkdx3qg7feqbmGyZoBJ/jhDnFvAQbjtpY3cyR84g7nmf2Imq9O00rHqDAOeV1au6dPmihna8eqZfSuENe13h9JzbM/+Jkyf1q7/2a/rYxz+u02fOeLPsqrIwz8xMG5dFcc18yy0HNT8/2gChB04685EfeNMFwIEoTdsOFRsHCokRlExoWUwtezAfaMxw+gCuEgcPDNTQwkUdZTfDuA91Y7i5PiIUEZ5ESorr4IXnsohQROjFT0T8scrhF32ZOyLkTtmc8S4/1IdCRSQlA2mES4AUmrTR6kMnaz5rnPamxYbZ8kFvdW0tfx77mWef0+c+//n8pUB5jCNHjqiwEZucnJIHFR/FKM2XyWk7SjY0RLjDY8tPURbm264iZIUa2gFe10MPfU782TUMX2O6drq7wgDiFDSmf2Pj1+1sa3tzVWnYUdPf1tVLpzU3Xeob3v1WvfHBV2lxfkazfOmwlna317Vvz6yGRMItTzIgaw72WRdrz+s2u11tWtZ3vOFhdLt2UgE2qqHXjsPF5/3f/a6v1at8iJianNRE2/rqqN7QTmLbunzr4SOO0r/BBrISukO/iKSBNxyjbVIkL9KL9kuRkirTqPj/M/bf8bZtWX0f+BtzhR1PvvfcHF6OFaAoQVWRBUiAAAm5hRUs2W5/kD7ttt3/yJYs+9PtpHYLiWAJhIQkQAJEFBkqUVSCol7lejmnm8PJ5+y8Vn9/69z93q1XD8S6e5w511wzjDnSHHPMtfdNGfo9UYiLehn1u8hhByeyR/9TnMdXkXPrunFut8pmc2J6ZCyQ89Tj5XnR6LDrFYXrjRtbMmbh93vafgd2yoaigAc59mHczHEiL+RtxuoToSvLsqGJ+wNNng1YINqyc2CeLiwuyXDnXXdqg6itf2HiKk6v5ch9Wnfcv2XEujxmbDE7O6Ti8nPT2fpmHJfozzSYofsWTDsTDS0Y3P1V0MQLliOee7v7bEA64NPSGpFol/c6PfJrWsU5O3PqDDKwoOeRxwlRWi94NfNlLZT7N147bB722JyPmbsjnC6znPlVKJcvIN8T7KBpawfZ9sKO7Mrqso4fPybjFBGqkAkHO+xMcytvxAoWTqeuw1RlmvRwon1vx84wQ5f8zGM434bXnv8Qe9qG5yvLy7r7rru0RJTXMra7s6fJeNqAbeSA42hvYvyKxQMPPIislTqydkTG1/rh8bexoTV082bEG4Qt+ORyR8rdxw56O2RTaRvY1IXWbmsHsUCGSmSZIpUs+P7ynuirIN9F5mc40kM2Z1P45fkZTEvrTILPlpsc2fLzmWkfCXlqIfeB2tXgmQOZjJ912WOVyGNEoJ8VPYTcj+dj8LOC55Yb991nrTR4s+IA0tEjR1j3VmWHev3oulZXlpvXIoyD6zn1OBV0N53Xj6zr4Qcf1tvf+nZkooKu6B44BqNiasChRh+nGg8nEhHsKfPdwxn+1Kc+3axX3tjsI4dXLl3R/u4BJ6TXG7vRIcJdFq1bfU6bfk4cOyExo+1mwzdu5NYyvo+dMa0P2Bg5bUFvp95sTglcqGJoxi0LjBd4WU9qHOUUGb0ldHKoIi8bfF588SUtLS1LGDPLicsNdtzzvGjqu503Wq4zxek0Ts77uWVQty7TaTabyumtIllOc/jpdAYNLfc+dXFa2Q6jR67v521sYQebn7LsNT2xfERE06frzft1enjP4qo5MA0zwQ9vQURo3ofHtEwYjzEbY8sjj19ztktsl/GwHk9wbt3OuhIBzdAbr+n01mwCl7EXGfbXc7FeOjU+E3yNGgZ4HOeraqwsm0ma6q57zmsw2tO1G5dRiQm0GcntpCA/03Awbvhu/GoCkYsLvUN7lbc1QIZmrBMOpNC40a3peKZuu8fam0OvFrIj1tApfU011x2nuu2KiObOuBoioqGtCyMO8834KHCE60JbJw2NXeuPhxra19QzX2va/3E1D5/RL3Ujms6/rOphHck8METEa3UiQhHR3E9u2VrfTG/ZlIhQhX2NiNfaz/uIOGwnrvkYZJWyLGlhod8sjn0cDRtnV6iZ1AyhniG8FhgPuLy83BhsR2htUD2Y6imCUavdyjSbDtkR31TGGXOv16bfHhHrI0Ssl9Ul+tvDKfLC6z4tdCllHHPcqXWO1gxvf/vb9fDDD3O/rhMnTjR5O952wO2UOgLmdl5AbdyO40BPiRakSCqKXGMiiRGhLEsqW4UuXHgVUs/kBchfcjOcOL6uUyeP66u/+p365m/+Rh05uipHuH/qp36yEQjXPcmRqqM5RVFwHLsBPscwlitKKTXjPP30U/qFX/h5/bN/9n/pYx/7KDS52bzjbWM+QsFW2FCcJBr60MMPyRsIzyXLMhzx3SZy5gVkZ2eb/AY4Xmja7+/v4XAvNQ6Q64rLdKoRKKdegC3UPRZGM9y4wSJqBaCG8eaHwc8NfuD7CsetSRGOmv6YqB/9iRBx2K8rNW2ceQO8sdz3c/B4zs+b3J53WUQgzGqgZiIGcUUEf1//1OCbKIsIHaap4YN5Yb5bHooSgw1vKupSSXlR4jxW8q/fRDLd9/ShD/2+/t3P/Kya9zmvXm/qrLPQRMo5Mhtpe3dPCI5Wj6zJ72J/+CMf1SYOgWlfg1+WpcaZtq7ccecdzcLpBbzE+TBYrgvGHWEwk6Q+jv4958/o2sWXNdnf1Dd97Tv1VW+9X0u9QuP9LZUxE362AkO5v7tJZChTjfHLsyD6hB4hH47Q7WIARyj7BD3cIlpl52qMc+jXCw729xlJDT1aLIZZJJXIbJcFZYrzA6XQyUo1dLGjlCGDxtELk3W5Qh6S6UbqfNDe9xGhiECvkwoWMb9KYacwJIwu5Slr0jYLRwd46onHiXrtEu2dED3rN22vXr2C7tzUZTaddqQsv3vg28JhNphXGX0PcKh88jBlfinL1CUaWjCXiFCbuonFxnQoKVtaXNa5c+fZuN/DJvUcPDiuAH87aNY995PRh22VN7v+0qUdTTte/qk7v6o1f5XNOm4H9urVq+C50cjFc88+xwxDtneGwcGg4XmWkhwBrHHo7GiEEqKSyYuSy/tsALxImQcpZTp65Cj2YlUj5paBj9/3NU9OEyW+j6jln3nnO3Xu7FmtE43u45iJy7yrcfxayJNp5Y0AxU0/dtpc5t/ct8MdEThPe43tmGD/FpcWZfnbxkG13nvMNvKXwNvQISDRIWDizaEd2oZW8CIiZHtSloWW6GNtbVUFdnSEHU0p5LaWC/dZ5AU83sPGjuU5Y1jljYRxM86WMXG5DUnzsaPWgm+mozcTWSQW9rb62LAsJS2yaXDeOCCk9L8rQWPjmKWEYzDQEhudozjqPkX1mIe8HsCB1MzZ4xZFCV4jHFB0io1BWbR0AO8iQsatLEt5bNPFiE1x5uzg+H6en0H7irHxYTRBd7yh8pwjgrVxQt9TBY0NHtP9mV+eV4GMtopSlgfjb0i0y1KiTSjPC1qqkZkOvDDN1tfX5TXNm5aTJ07KryYtIPszHNk2MjDEjmxxatOiX+HEGvLIlDFz45igpTcZGWXHjh7TyeMntUhU/ASp/2dE1/ErTa4zZpNu53nM5s709kbmU488wuZ0X27fw/ncYKwZdLHMeoPu8X1vGmD+lGeFEmP1wBFz0uimaWjY2txRSnkDQ8Yy7GG3Op2elvxlYui6i/MfkcxmmR4ZNDOdrVOGUGpo7LyfS0HduuGxeRQR8lU1tmom5y1rdqdSliki5GfePFsPuG3K7NQeHBwgDwfIdtHY1gp83Kdtu/uIOOzbfRoivvTeZYfg0Zyr6VtAyDJUgZO4LBfzvMtn+E8Ua4ZtMw6HTq+ae+enOG6W6RmblnV4uIisWxds97bZcNvPccBuZ3e3mZt1UzTwOEYxgSZT5wRgV6dOn8T29uSTK/9fJltEtWeMn6hUs8nJwjpQKPhX5KGURtiWtqIeKqoBMr+tTAMc8V1laYjM7wC7apUZujWUoFmJLkckVeQ9P6+7FZsZcUVEwy/jNgeKv+zjZxX0choRX/b8jQWud1hWS1SvLYw6vOq6bsY8vLv9L3Vfuz2sE0FjyiJCEV+KK8Vv+nH/th9zGZnBR1eMCHn+noe4XM9A9kvwiQgXNZBMKBvWxx9/TJ///Ocg4oxd0KFQThGEMTtC78y9SNnIOTpkZRPMqyFyxLRhSEoTLS61VZT0S9lkMlB/oUM0cNAIgnd4jrp5vDbG0ApaQXC/AuIF0QvfwuICbfpaWFpsiDEiWmYcPKkjLEpWmrzItbO7Lfgtf0kqZaEJu0PXKwqMAYLlMQrqtVqlfu/3PqgaByawPBs3b2hwsM9O+5Iee/yL+sQn/kCf/vQjLFiv6u/8ne/Xd3/PX2jeW/QOcofjwzEOzS/+4i8SFX1SXuSefvpJnOUdFubrLMZtnT17Wqs41WfPntGiIzy9nsyUAxTbi9pnPvMZ+f1zR6ZMux2UZz6nA/DY4njLOAb8MFj5BoODZu7uB0o2u2Ez+MqVK9B53IAdiQraiXZyQwOVb2d285wy92OICKoClPnj5wbn3wxu78vP5/fOR4QTvbEsIg7HuJW6UkQ4acD15+CxG0Bx5mVNpTf8mT87TOcP3SccReHdRxe6d4hmcYtBHegjH/mInuC40tExwyIGbHllTb/7u+/TKy9fAMcMORdGfIy8tpUyDDC83iSyEynXpz/zOT3+5BMqyqIZ0DwzzQ9xqNkYbcgO0t2cvkwwZps4xS+98oquEznd3thShp4ndGfj8iWdObaq+86f0om1BRUaCa9b7axSEOnevH6VdKI8KvU6BYuZNMABEjS5fuOGLnGsu80GYIuooSI1c7PhnaCTdnz9RbwdcPYCXyMPXkhrFuX81pG4F20vsi7rLS7LC6fptYvh9nwiAlokYa80xYhUqsGhUAYNkkJZJKLaztUsgmPwpD5zE4ROEpuDXHlKDVwFV0elQkLf99GPrnIcaUcz7ZC1cB7WOL2yE+X3lK3r5psX8gMfVTMnhoeuC8pYhP3LI4l0hgM0xQGwvdgj0mbwJt/92BleXFqSUujcHefZ2C8ItLW8vNy8l2xH2qdDCRzt5PvE4vZnpuUUPtkuHZbfpN1NPYvD/QxRZ/9cpzdm+0T2go49v5MEALKU5F+osPNsx9sOQ4fNjZ0nz9ntjJ9lxE5+WZY4jUMWs4msy/s4IS2cwcCGus8uG4rCtgt+lHmhbqcj89N92WYYFrEvnq9pOCC6bP55XjvInr98Z9mc1/erQ88884xcz7LrVFx+R99OyNNPP63B8EDPPPu0trBBCwRaDCXybugSFMmyhK0Zyf1GBHzpy7KTsbIbH9PNz4mcjE0AABAASURBVBK0MF7Hjx3TknlhYWIs83xEZHkGfemEBbtUB7u/iHPtZ4k+K2RuxGbkAPoaR/drW15CixUiv8fWj6nIc+zzhUZX3baPU1gjE56X69tWGywnu9hX29l9dKjMS9XogmnsaG4Hmpo+xtlzMN6ej+UykPMSJ8JyVxS0Q75L7i2PdqKtazVjuo0hmF/TFzpXUTfRPhSqyTeAjsxwnkY4nbY/5rF47jYewziYfwPm7d+3n2F7BN362DBvXsecWu1ubuvksRNqIyc186imdEoEWzMp87/IGnmyLdje2mpOTVji5Fc1bly7oRzdqcDh2pVrcn8DdOz6lat64tHHtb2xqTUipps416aFZdzzNa6gwSZuH90tlFLWQEZffm6w7C7g0Fvmr9L3tas3cF7H2I+aKYSkpIis6SOj3fHjJ1gz95D7Cvs1bGDMRialnL5zHDuaoAfWb4+XUT5i/qaZ6WR8IkIRSQlZy5A/p4I5FQEk643tmeXHfJ8ib64zRPacmr+M0Miv0zF2Zo8TI/OiQEboxsVfArUH/ZISRnutDD40jQ5T4+L6Hsv5CplwmiO39gPcjQOF/j6XfR2fOr773e+Wv6e1Ag+ylMnyY7vgulLIDrbnQda38hw8mmVeXH4dZMYGO88TdB2r22vLYzz33AvYwEXZ9tCtWFyUQa/ppFKW2tjytmbMXzjXdT2h+5tEqC/ryIp0cj3X3Xcu6sTxDD3d0/H1Auhg42e0GajdKoGWZs38QlmRdDCAr6xVESFfnrtpMQeXRYQiwlnkwzLyOjSF4lntHKmTNwUqNI9JX3te61a3t0pq0jmQfY1H5l3lggaMmzNOzSfT/c3wdh2DaW4+uq79VpdZd526ncF9OXVfzhv8PKJB2lklO9A2vBYMC+AWSuuKFlp32Ot0ddb/QQdG0gbNzzZQVBvVGU5GShUGeIhR30ZphuySt7W1eR1mX9cd58/qjjvO6e577pLf1T537pwOiDR06NOGMaVMGcpo4a9w2i1ckZKsPJEl5RhcpZCPlTMExlGwEoZvb2+p1+/p9OlTMo5u59TGdIbxNo4zcCvLAofrMXmX98orL+uLX/y83vve39Hv/PZv4ox9SB/8vffpt8l/4Quf0w//yA8Sof6net/73osjfkU+khWXiWshPnfOc7mjYW6baNEM5/3mxg3meZOF4FVtE026du0aTvhNjuuuyvRcYFGJiCZvZfEcjKuZNwNPupfvD3DMfX/9+rXm3kwzTebGoocjad54sY0IlGkBPKJRQPeRoJkhIpryiHDxbfB61rQxvF5iQXxd+P3sjWB85mW3t3Pe5U4jojGExuN2iIgGJ3G5rvuag+dsvtcoK4+Ro1kDzs+hfs3ARaOoFYuZwfJz2L6C9jtEw/aIsmBw7rwbB2GCs3dAX7W2cESLotQd5+9kM7SkRx75lE4QQXL74WiiMRGkEY7cDhGXKQvaFx59TH/4iT9i+MDRbmHIZipZdC2n5l9EyF+4Mn9myOwnP/0pnfR/ykSLXZxiO78zNoi7LGKLyMlXPvSAji71tNBK6hZSwsEOjFyZBQatUEl0QZwKtcqcxXK5OeWoMGbG+1Of/owG9OVfrdljUR4SkYpILGzDRqaMj6Gmvt99bRWlslYbX/5AU+rW0KrH4r3Non2TRbbIC82Yr3XXTqhJO+eV8x53fh/Mx5CnDGNbqiKq7sUvMGC45kqSMnDp4sD0kc8vfO5zbBIOcIhGWltZbXgBqZr7fRwfy7nHjAjZMbtCJHkHh9+LuxfKIYurx85ZoCrwto25ceMm/JkwotTBZqyurjU8dZubNzawOYOGPwMcT9DR8spKQ5shztuxY8eVwN1OtHk8xpnJsgx8xvRRKdAZj2Udtf75ufVsgH0aQXODHRDrtXF3FPAKm13PwQ7e9evXdZWNlXG1jB4jQumNjiPoDkSUyIz7MA4pElGhkUYs/t12l6huR/4t7hTR8MO2wXS0/XLfPZzJCp72iXb7NMxg3L0ZML6uZ7BtMs4FdtI03Nzc0AsvPI89utDYoY997GPowR4bh2fZQNxQYs5up6iRs81Ghv7gD/6gsXXzuc2wS6aL63p84+ExbF+d+pn7MM6eX8kmooBnppHnZ1p48zHAprmN27tszAI/x9fOd5YyNhRdmW5Li4taRWY6bDhG8K7dajWyhMKzXhw0TtLK0jKblRFsRi+Zr8e33Fm3rcu2j9euXWdORcNf4+Pxt7a2Glpsbm42suHyiKBe3uj1FN2XkGrWaPdTwjfLnoUugaPvM+RGvpDLiHBO5p3nlYQm1GiEnWDSPCvkebhdRFKBzhlH1/VYHkM4likyxi/NCpWsgXgwOD1jVeDTQYf9M4PegNjJLuiz3+2r2+qgcxkb3kwZ4/rUasZxv3XfOmda+ldBvAlcWlhqTkyOEaBy+RKnLo58n8L2LZIvGNM82GQtt+53kbkVeJBR7nl7s+kNpje11qcx+jOGh8bfMmJ6Wsf8azbnOGXyXGsFG/IZDllHi4w/RI8EvU6cPKUCutqZHmGXTIcKWiboM2O+Th0QCIWylBrZFJfr5OAT1ONWEaHEc9PSvLXeWx8jQr4qdMa8MvTRHb+u43qWU6fG36n13fNwP27j1O3fDCIO+/azN9aLiAafbrcrX+7LculxnF9dXZUd7KLIG5ksy7KxWUPsgDfl/qEFb5wP9amNrh6wXm3J7QfUydArO7aszs04EcalbvI1a+aIk6cCXXjowYd15fJ1qc6wMVMdsJF3Vfs/FXQu8paGBxNNxpUKcJmyafvGb7pbP/rP/z/6i9/z1Tp3NmGTOX28/LgO9p9DN26Ax0v4MU/q+LEeemOcBowbTfvRZKTBcF/HTx7D/k499S+D2kJF6Twl29CggkfOR3gu5GpAt/LOvgEi5s9qRcQtUJOquWr+GkjkdA6+F/WEGalJreNQ8hZeEcE888bfuh1HveEqoK9lyXibL5afiGja5fDHsmaZNETEa63dp2FekKw0FpRer6v1Y0d1x53n2W3dI38Z5vz587IwvPtd72o69qDuuIUh3NjYYAIzdq6bLCI+bphhEFs6c/aEjh0/ojwTjKnVKnPGqpv2PRZkD27DUxYlhrbXTNZI5iBtXDyRPRZmG07/Bqkn53IL3PLKMmPW8pfRjMsxoihtFLjEmDFIw0jXzbIkQ15kCMlAv/Ebv65/8eP/XD//73+OCPcH9MlH/khf/MLndQPHdv9gD6e9w3xP6sSJ4zqD03TkyFoT2TauxseLkKNUN4gybhEBunL1MsZgA8XYawTPTJjh2Hd7nebeijOZjDXC0ESEJjgpzhtH423wfJ1a6T2O83feeWfzs1srKysI8Azch82cTAO3t4K6nfMe06nbJoxPRLj718DlrjMH3xteq/AmGT83uI1Tg/O3g8vcNCIa4XV+DhGHZRHRFM3rOr0dbu9vSgQC8ac+f1EC1+Om6TvisB/fH8LhvesY3I/bIxRNfadezH1C8uCDD3HicA6enpTzJfK2zvHcc889r3//cz+vX/u1X8cpeVFKmaY42J/57OeRg0X9xm/+VrMoeIFZP7qOYRw2hs/OovkwwVHdI7Lqe0dE3/11X6tPPPJJrePYrXHE3WKcmghC4LCMcCTbWRDBlvJqomp0oBaOdUYEezjYZ0EqFISh/Esj1Wyi82zmzpw+3ciLHS5/gfZzn/u8djhdOcAB9OJgGLPoed6WBS/4ti9OHd2a4eDMoGnF+MZFzM0Otxdwv8Jhmvm525imlh3347yfRYTcV8Umgqx82Qm0DGcURE0JfMoiyfQu8rxxFtdYVF55+SU2CyvKiLRkmXUwa/TQzqGNVclCY/7YYTStGjtAWQcnOiI0ZdGdn/6M2QSZx57r5uaWrrGJdTrEEZviXNgZLfOSNlMQUqMrQxYnL1wea4TueSH25tQLnh3uFg6MbZ3r2CH2IniMiNvakaONnpkOxvUEUWvnp9DRts7pDHq6H+v2GIfDAYodIqgl9gdywKMd5r6mfRY5192+tcEz7ew4+stFY3AagaO/DJmlpKWFRexF0ei69d/tzAPbVtPJi/HZs2ebSLHHtTOdaOdnJXRzG+c9H9tCz9tlRZE3r4Tcc8/dRBN3iXbd2TjTDh68/MpLjfPaZhPoDZfbO9Dy7LPPyjLt+Xp+nrPtnXEyH/aIAjpvHIyj8wYhwRnOkKGNI3hs/Thj99GbQaM3czxNdzu9bu8y00MQznJlMI06BHNynFrXzUiLomhsqGXMdQx+5vKEvLiO6WKcTQPTy2URIfPPYP67vufgOXnj5E2SwXS2nHi+npPrictlrr+As2Zd8fgR0eilN552Ug12aFvwP0sZOpNY83Jl0CIF90rKSIVTbWj5lIm6xilR3w7nDHnPUlJNtLzMC7V5LhyjHvpwhE2lde2AtXBiuWEzeYDdGR0M5Xewd7Z2NEDWBmzAC7dlTZ6gM27TYcNiOjrfKsrGgfe4cxqvsb6sLC3JTveJ4ye1vn6MtXuBNW1LW8itbYxlyfpj2phWdqxvsPE1DZ944kn08bpK8N0DJ79K6k2pbZTnJWQC1srz9nvHRV7iwA3U6/ahUSF8RGUpb5xyYU9smyKShoMh/B4jO0NkZwKMJYXMC4O4LHPGybiZTwn65Tl9oauWZeuowWuocTVkyJJlx/UsK+Y1Xcnlzs/7jggX/4nwxrruw+O63GB8jKPl0t8FggjMaYTsjJvU8m9crGvezFzmJHDGyYNtW0qZ8rxQQIuyaGHTRoqIxj5kWYLeRYObcXYmQ9bOE0AaDMa6emWDTVpiAw+dewvYxZlczxuxKetRt7OIvVmhz6EwO/qO73qXDobP6Vu+5U79D//D9+pf/5v/Xr/+G/9v/duf+fv6Zz/63+nnf/F/Yy38Cf34v/w/dfRYX4qJOr229vZ3m9/eTqAyGO0zzqThT0TIV8Rh6vwbwfQxzMtvz8/L/mOpu48I6KIG9NpVN7k/rs8It4mmTkQoITcZcmFeuU1E0N+XgrgsY+ZXRKAn6/CglO1EjszZ5lCl+URE02fEYR/icr8kzSf1cbA7GF07iWtrq02U2L+48Na3vUU+5vBxR4eo1RrHvm54OKjQj1oBsi2M42Aw1bf/uW/W9/0n362//p/+ZX3D174LIyOtLvU5rhDH4i2liCbK5dSLeKvTUo3D4Z4MjVDgrJoAnkSbMYuyVF4YimYROH78uPyKgJXbBsELa1EUMHvagIlmRTIBPTuPk1JoY/Mm0cy+7mQTcZ4I+0NEGR944D7merIpL8tCeywkPmZ+5ZVXZWfsueeeawyPd8zud4oi7+3tKpKUs4swnsZ5xK5ywg4vQixg+wj3DENx0Aj0pHGIJo2S1VgXj7OIlHsh97vbX/3VX62/8Bf+gv78n//zMp2/8Ru/Se95z3vAaUHu3wpcMH/Px8bFOBjqxooJwVAznu8NxqeBWo3wOy+uWiBnMJLcv9nH7f808Ma2bjMv85rivMtmzNfRQGiwAAAQAElEQVRgHOYAUnwOsXE9g5+5/uvgUikCnP2BfwhPQw8K/UDhMp4pSaZTUeRKEY0C1DiIi0TIlpeX4PedzfcDLl++1PBjneiOvx3//vd9QL/1G7+t//1/+4f6b/+b/5f+x//xH+jDH/6IfuVX/oOMXckCMoHfl4lgTlgMh0Rhhix2EUmsgzI/DmXlFX3yk5/EkblLrXapFqctdEAk6QiRqlqtIlNOQQluk8FB8952NcV4cv6bpWCDOtSI8h76N8F5O33qtP7sn/1m9dDJjDY721v6wAc+2Dj+XeQmb7U0YVFOGGPQUkSmUGLBGqvTbmNopxjlqbIsyU7vY1/4gj70gffrZTYXTz72uF564SVkt2zaWKYDJ59hmvoib9qpubzpqeRnNcezZZlpxkahhqeGBB2yYGYzKhPJs9ObM+aVyxd1/eoVtctCg/09ZcwxFJpByxQh62JmJ7zIyIM35ZFCczm3zo+gtW3MYDhoXp2xHt7cuIkOb8n8cKTnMmM4Gj5mA7uJY7DDScIUuozRN/PPm3IxbsZC1MLB6RFx8hiJshzdHbMJ3tnddhXZQfWzMfQvsSUry8uyrVtZWdaJk8flTcHR9aNaWlnSFca9cfMGJ0p9NnFnaHtUBfNptwr5f1+7zgnX+z4IvS+8qptElzfZlKcsyV9IXlxZlI3iBDpu721r92BXe2y2rCO2d56P8bUjeY0AgDcWBzwfIB9Hjx5RC1vY7bQ1GY9wSAbNfUqp0Sc7j7ts6jrYzIWFBR09ckQn2SwgekSKV+QNVp8gxwnsp19TOY5jtdBbUFmUaiFTMzYRW1tbza8fefNgm3fAhs2OqMdwOoVXFdEo61aClwzM3HPlWSZvPv0qwRj6z1CQFrKoSPIvv2R5js7U8heTJ/QREY2tdX81dsxjRwQyDi60c9ugbZYX8jPPO88KtcHTfBzgcI7QRfOM5vIvwfQ6PdaYnpYWF8Ap00K/B3pV096y5H7EZTovQB87Ys57Xqad5+55O6DiX5uyTPR6PXkzZTyLolDQ3jpaQwODNwoVdJtHle1QiloBmO5ZymRH3O9I+z5xX0GbGU6V60ygVcY8J8h7jc1qoTMry8vyPAvTjL5Xl5a11OsrR8cPdvY1xLFOGNnEfc0GOkvQPxWIVa7MtXiWR87ThO0pZWe6BR0Lxq6hfQad29i2Ii/hfYsoZk8OJhw7epyoOmXQ+dzps1pZXNI6QQMYp2vIPM2atS1Hd+wQniRC7eBFDp6bBNy8YfT3OHa3d+V3vV94/nn5ewlXLl/VpYuXKduUcR0NxyoYO8DQdCjBpc2mwLTpE2UfQRPLT4foOqSCbCHLTAXNI0Im7RQfYYQOOLX8iMvfP7HOrnOqxC3r70A3OVH0mk6rRsZzbIHnk4OzeW65iBQUVchK7WZfBhFu/WXFijgsjwhZNoxfSqmpOGQjbT20r1IxCePhsl1OTPfhH6yGpjf07DPP6/r1m8jqEvh1NBpO6AseQBPLeZ9N3jp63Ot21EHvhe2dTieMLdaNUePvHGU9W+Dk4NVXL1Ke2Jj4eWJNGeF3ZaqQoaJM9JtkeTO9mDLjiUj7eeXZpqazC9rZfYpT/w/r1Vc/SfDxCxoOnmeD/rSuXntUTz/ziCaTHS1jv2ybZ/DCuuGAQVI0YzSyj+wF9w1AF49lEFdEyPk5RFAL4NGf8DFPajXV4vVqEUGZIVEYwPzj/JeDbYRrmD8ZtspphOtRSmqchKQlCGNw3sAjxpFK1nW/zuZ34L/6a/6MgmHzItN7vvbd+n/81/81NB9rim7ZxriviKDd68AozSfdf/+9uvfeu3Xi+LFm8fDrGKdOnZS/FLh6ZLUZKC9zLeK47B3sN4tGhsLNqqlqOt3aGeodX/WV2tu8rmJ2oBuXX9ZSt9RyJ9dSu1A2A5HhgWwcV1ZWlaekIk/qLLTV6rdUdkq5f3RPWZEDmYI6YCvILI/5xFNP6YMf+j1d47h2SERre3tHf/fv/vf61//632h7d0d1IHwslHmey0bQAubFPYMqCws95Yy3x8J26cpFhPsqBvRFIjwXZAfsxsZ1Xbl2pVkIsrxUUbaIbC6o3enJQhVZov+aPIpQZg1RjUOFwI0Zs0ZzpizciJIqCG5DtoBxvOPcOb31LQ/ra9/zbv2lv/jd+pv/2V/X93z3d+mbv+kb9e6v+Ro9cP8DOotRs6GeEIk4QAk3iBjs4fAvEW2wUs1wHipLCvMwLbaYt8fMEJiqnko4R0xYiflzowqcajI1bSqnCqHrcj/2iRTBXIDmGa2behW9VLIzMAeXvJ6v1fyjbkTQRdBa8hiGBK+cWtiMW2MYqetKLm/A87BnCDJJIeNpwYwIRYRqyivgVjOahrhlXMbxneuE85UsdxXOn9ikJSZeg72fUKWhQxfDZH5cunQRh7Wje+/BCS5zXXj1Zfn3i+88d6fyKBV1zuK8iEHZ197uATLZYjEZYlSm+uSnHpH/58dPfPIRdRf6GmHgagZIRS7P107Ugw89rPPn79D3fOd3a3djS3vbW7p+4wpRgn1tbm+qRPYrdKSi7YTNWJGQTWhQpKQsJCtrAv+VpQUiwiPKUmNA77zjvN7z7q/BecaYIlfXr93QRz72cQ1wKu+6/37V6F6LhajdWVSoZMEs1cFBSVCrS8ShZK6byLS/YKnZSPeeO6NlDPUWsrW0sEL9LrRNGuHIZknK8lqdbiHCaswtVBFZr5DpBJLTaqy8FaqzmfIyNKu5p1GeciWOKYtoKVchZsR9zRwqPf/sE+qUSQvwod/psuC3FJGQwSnjzhr60EALywtKeWpeC+viGC2vrihDf4c4UftE72v4XuB89PoL6qJPOzjuN3FcL165rOdefEFXb1zX5WtXJWg4Re4nLCq7dg6Jfo+gVUpJbejihdBH60MifxWLdESoAz36C33t0WeGLvmoPk9Zo9tuB6Iaodu7bKw70DQ4haihVZ3VKtq5Ll27iN3ZoP2WBgfbquuRgmebu5t6yzveqvZiVxn1Ajpc27gGrld15eYVXbx2QReuX9BTLz6lcYy1tbfZ2J19nEc7HUVZynLWY5Ht9XsY8ZGyLHmKOn36FE5Ym3xCVgv4N1KFPNlh8KJsiAg5Euqo8iIL8N133aMusmL9P3PmbCPba2tHdccdd2llZY3+OlpeXtEq0dOzZ8/pKCc4u2xa/Est73vf++WIm/8jMet2r9dTgqZj+BMR4JUph18eP89y1fCgBb29iaGilEF/2kxxECLPtAutgzLbs4hADgsJhY8ICagEx+HlNvavZpwCx3pxaVl5VmiGXW3maqcUB7MsSmh/QIvQOpuGxtH2ZqrVll8xsf7TlTrtUi1kyPmiKBtadCyT1LMzferUKfUXFqDBMsGNRdBOzSarS19DHCbPeXOTE1vWnAljG0ZEXZ06kmwwfwrsQoVNYhoNTWrsXZkKZTXzTLliJnhVyzgk3yuhNZkwYWq3SuXQp4u+zJDPFvPudnCuwNGvf5WRa6HV5UQMPeToX5j9pEwlG0jRT0IPYxbKKWtlLdJcndxpov+60csSuucS+NTYqW15Ld5DH4asO8P9sfa39pTTz0LZU0V0tKTfXKETOK7333uf7rrzDr3lrQ+rz0bGp73m+w4R9ReffxGnboBjNpD5XxaFFhcWZfnr9xbUAseSyOzS4rL86zQ3b2zoRTb7Fy9c0h6RcDHOYDCSdfcqm8tL6PYQJxqyKS8LpSxTDz1YIQKfke9Alwo5swzl8DNSJp+kmY+gq2vYhBE2s0LmZtiDVtlSCczQE1HBepDnyBPPAppUyF9Gvwl5i4C+3IsrIhRxeB8R8pgRh2URQQ2ppq7BbT2W835QFEUT1BmzaRghMxFJCR4KA5JlJXZd2t8bYzemnOgvaYCDPeaEbnX1CLLQZU3qIieFRvhM17BvB/hcB0SRa+ZkOa6xzZYX6/spAjMvv3JBiTkNhnvaty3C38qx3WAtozrDhk/rA+jJuOhgK09a7DKH8bY2brygnb1X8bEuYhuwZ7uXkdMNVHcLnbvMPC5oPLmpSBMi5jjlE4Ez6wenukVkygiyIPbIGfS4tYGkZ4nFOykUqHQWwdIya0BorGGGnBs8J6qZbG8AGgZF7gCgC24OP5Ad2tMLVUTj+b3zhoDeTl8r931KggmKLBGNnynlGShWohf6qhqIkCpoq1s4Tlm3EwQ3nq12i0DPhj7wwQ+wLmCTaf/yKy9zKv6rKstS3hgnOqALmtdy6ntDcGdIPma30bFxSSk1i82YRWbMYjVDIF2+h/Hzr4HMBd0ULFtFM8ji0pq+4u3vlH8r07ucjInNMIwHB1O1MBY2lIsLy1paWqF+m8nUWsC42YldxHmfsrBvEv3ZYhH1fwjz/ve/X7/267+mf/Wv/5V+8Id+UD/4gz+kH/uxH9PP/uzPyV+igjqyI7pGhP3tb3+7HAH2HOZ4RjAtcKhhdgujdcDi6/5NODN2F8d8YmWEqEWZg89MbQg5V7gBhnSMkkyYv9uPcJL8P0q6bUTINLIBXsCgODLtBfDee++RXzlxlNrvc58/f755BeSd7/wq3YmRWmaeYwxIaeOR4pDGKKEXsJzFKkdRHFFx9M5fSr2BwShQWM8pIimAlDKM057MkxkOXI0kVRgdp3NQcyHYpH42Y46QoREdipq0dgaIgE7gEkF6G/DoSz7uxwbJhR7H9059HxFOFBFKyM4cIkIxv1eoucDX7SKiqRtxWJ7dMnRuG3FY5nqGCuTNhylyWGNomq6oYnwsP+ZpQw+eVzjcu8jpGNldXFzQqdMnOJG4qV/6pV9oNlRHiQpOUfAbOJym96mTZ8Ajx3D4F3cmjbPx2OOP65FPfUrPv/CiFElLK8uy4ffmwfrAFBpFtUw52uXfCf7EH/yBHn/sMf3BH3xcTz31pF69eEHPPv+sUiYWpp5SqpUkpQjQD3JSRFLYUGW5rCt28gL88yx05fIFveMr3qZv/ZZvxkktWMQm+qNPfFo/8iM/rs994Uldv7lD+gRGcKZqliQ2DDULbX3L6CESWj9xSg88yMKIk2qd3Of4+U6crhMnT2sfudvh3kanxamS6VfRKIMPEYHRoctaEji2Wh3BgqYsM644EKa76zdVIpRlSTXyWOShVplri6juEJ3zf6wzgRc1fdeVVNFRC3sgVlHzdIKOpcjQvbbMezvFKcvUB+cS4xUpU1GWqiG6Hc+l5WUV6KnxztCZfTYK247idqExuD3/wgvyN/UZSrVCQ+Zp/fXcZ/B9jP7leYYNKmQZcb8z5GaXPlr0axwcLc3pe2wj6wVpeVG9xb6m9YyxSy2tLqvVbenUmVPKW4WOnziuhx68nwDFacacaYMN1iUigDeIwCtLGmFnAj3oLfSUEQUZcvLlTdhNTtg8h4pWSsEcpRn0USQl7h3kWGQDtout2iBiaHodwLN2C3o09KyUQ6uIkBt7Po0tyfKGfimS/CVUy9ZsMkOOWix0NWY79NaH36p+t68VQTRzogAAEABJREFU7PHxYyfUZxNjR/skUcoTfn+XaOadd95FxOttzOus7Ji2caBNr53tbflXWrZwPvfRNd87OPA0gRBHwW3DjO8W0fE8L6B1SVT7phK0MC88D9PcfU3gf1mUKopCvoz/PnLTW+hrhDPv8m36qeDRAKdwgix5zok5b25syjidPXNG1p1etwsZavn50uKCuuCbIE3GH8tiFtCVdsbX/SWeDRhrg9OJ2jYSmlpea+Tb0AKvLpFWR2l7OOYRgRPUkje0xsP9XLl8WTcI/Fy/xkbq6lVZzpr52QlBhlo58zc/aO9fC2kVLZzSETo7U56S2oyRg1eeMnVxID1f0yZLSd5UpFrqoi8z6JRHpmNEmHu3cMpTriIvlZBz4+jnNRuQjP5K6JnoI6Nfy0GJDlXQsFUUjD+Qn2e0nOF82tFP6GNBf7koZcwaeUn0JRynGTqU0+eMOVlOhmyAD4B22Zb7X+wv6igbt5PHTzRBo2Ns1DwXj+vnnbKjwC4ZFnuLWl1aVb/T09LCooqskH+C0Bu7fYJML2BzfVq1sLioLhu0lGU6jn5ZbnLoaRmx3BRlqRZ0iZRUlKWmzM20t332vF0nQXfXyUgr9KoGTBtxuS/LWqTQDMPktcRtePQln3mZ0wgEhqfOkzSyViEzEYFdqxQRcp8ZOLsck0Ud4VTPNMKRzrICR3bKfSU730Mi+yW0mULjXm+h0VnP0/Jj/bFcWgfKIpeDNF02YTVyavmwnEymY913371E7W9oTP5gsIdNg7dlhl60ZLMyncJMkEVMNMM+7x/sUzwjX2lpsafhcEf+xZEyn0rVAfZhV9V4Swe7yPLOZWTlmg72r2nz5mVBJnU6LfW6i6xXNXOdybo2xb4lhSL4Cw3wiRnx8BMRMj/UXLVqOqmYg8CCR4pwu2ievvmf+k2La4g7hzer8MZnjNzwqIJffuY2TeqhG4QPx2nK/BCI8EMwZSzPwXwxP/oEQOwr28dzffurU/xE88X3NG0+HmsONbLH1IVM5mLWMKDWDEPDjSJlyhDSRHqAQeoh+A8++CDPZxC8o/l1gNKZdr/4i78Kw3N9+GOf1oc/+kngEwqEZGtvot1BpZub+9ra3NNzz7ygI0eOMfGEorV1+eJV/aP/3w/oH/2jf6Qf+IF/rJ/+6Z/WJz7xRxxhvIpAjnB+VuXd6oMPPoTDeqfWMDYWaDugnrjfLfz85z+vV155RQnF8+RCCSNUNEbeBBKX63uTsMfi4EXJ9SpmPyCSNAQcpRggiDMWWBslpEIzNgslxmllaZld+oJ8FOTNxrve9S5927d9m77xG79R3/RN39TgZeK7f49jwxYRzLFqjK8XH485JEICKijEWGZMhlJauQx2GN2uBicvWMbLdZxGBOyJZn4+To6Ipn1EyFdEgG7d1IlILgIOy9xHjbAcQtXUE4JOhdc+NTmD6McQcdjvYZvmCcWUJYCPy00/mh2Wk4kImf6eU0Q05RFfmuq2KyKa+hHR0ElcEcFfsGvwrZr8/I/HM3g+To2Dn0VEM1ZRlkSjDzBYfeR4phGL8oc+9CFdJkLS6XV17MQxrR87phMnTzTO0AzHaYON3VlOHVbXVtn4LerJp5/So48+2vDHxsy0b7Nge04ey2OaVzbU5uWNGzeaMT1v8+7kyZNaXlnF0LUZf4TM39B4MgCfqSrGm2FUJ5NKE6JSTUp+PJoqlGOApyzkBQ6RMH5jjN2mvvodX6m/9N1/UV/x1q/Q2TN364nHX9SP/NC/1C/9wm/pYG+mP/rDTzU6dLAz0nB/huHrQjwM+hiaTjOlvKvzd92vux54ix5421fo4Xd8ldpLSxrj0D9PdL/CMR5gKPOiTbtcKSvBM7G+BhKSaTYNIEmzkqhYW2XWUzXLFJGJtVOgrVmaaqahsnymSJWSZYSF27+dm2M/RkSr5nTs9xdUMtaMeYu+acxck7B/jeHu4fBltOl0OrIdyrJM3W5PizjYkTL59QSoo4xFt0VE2rzoYfiWiMgeJfJmibGj5t+rv3btetPnBGfCvJrLjfXQ8hMRMh+LstSWf7UDZ8mOu+fltMDxLnBqW91Oc5rh+4xN8gBn3RA47B3GHiBnIwxtp92VI6s2qutH1rGRXV0g0jTYHyhLGfydKU+Ftja3VbEAGiYstj2cDoG4cTJuDghkzLvF2N7cLywsYEP22Chehk4Vi+Ow0eEujqVlznNYhj7zvGUxIqBbV+7P/UaEFnGe7SDbtrjM7dzGtPazisWgghGWe79Xug4977nnnsbZ9v8xkMGXTRz+Gt1cBCfXc15c7svvu7fRlQn0MN9r+mpBW0NSyE6s1zQ7r0ygwc9zs2wYT8/5gHXGfTV1wVnYwqWlRWjZZjPQUwHfa9anAtqvra7o6JE1zaC927i9bX1EqKad8ctTUpYytQi2eAwICA+SyjyHBzP5fgmHr5UXskO7yLyOEtnPwHdMsGV/Zxe9OhAK3MCIspK6liWvPeaB5+DodpsxfGry6Uc+pReef14XXn5FL7/4oi69ekEvPve8auRwkw3+FjA+GGpChLwAtwFRXa8/dpbtzDo1jdzfnJdFkRP93JfpuIjMdZHNhIbWsynzCS2zEXTkXvVMYzZyo9GA4MAQsapkR3JCPfNmyJjB3Cx3fZz/Tl6qlXLZkTY+nnfJvVPXsQO+zKlIIBudsq3ZeKq15VW1aOdT2Bz8fRJUsoFo8dzOd057WYkqUa8l/8zgCZzwsiiZw0DenNXYQdNgsLPXfGHb/fgd8OPHjmuHKHnEofyaHyNwHiFTW1tbzFja3t5WRJJpIy7Pi0RDNmY1slkicxn6ExFKKWEDprC5aiCSlLBPWZY0ZC3OqFcjK25vqGl/O8zLnKZEYzJ+ToKM1Q24vKYPhpNlzPcV9JIC2UPOyEdEM571zK/D2R9wYM/t1tePsvb0wXOiGwTXNtigT/E7LLPGb4J828ZZ3iocLbc7GBzoYU5TrS/XOImv64lmFRs40sT8UmSq4UFdZcZCE9YDKVdvoa8Zp+Bm0fLqooK6luF2lpQT7OxkFZHupHZO2Hp2oInfvx4Ptbu9C99EPzON2YSNkINISa1uW0PkTUliICCE6ZeviFCijucgrhraVqrllFtFJEUEkESxi/5YiIjXns3bOzVUFYL22tMvzfj5G8E1IsATfCKC8Q/B5a7rdA4Rh/U8hp85ta39e3/v7+l7vud7ZJ9vlyCN+WWb4Dp/EiR50gnm1ILhMzmyEi4D3LmZvrq6ykKyrohQURSyAJj5JqaNa82xyDbHIZ/+3FN65dWLeua5C1rEaH3oox/Xb/7uB/RTP/Pv9cM//CP6oR/6oSZiaIXpoewrLABZSrrH/1PfQ/7N6Qd0hiiFFcjIe3G4TOTAP5H3mN8xfemlxgH3hIyDU+MTEbKSmUje3XqhbrP7NyHaXgAmY+2woK6sLOMItRrFGyCwXsy8MLitI+QrHFF5fP9HOd/6rd+q7/3e79W3f/u361v+7LfI71M/8MD9HLku034mj2OlGeCoOzUuJrqV2GVOTR8vBBEhp65jmnpupp8d/y2MiHexIyLnfQyp2/q5F8FmJ4tQuB/DhQsXDvupavne4DkbIqIpk+I1gdaty+Ma8GwOS4LEQHJYTubWvegnIkgOwfTNMErNWJRTs/m4nSEimnH9PCIkPhU4e55+PgdxOU/y2ifiEFcraNPG7QDXm8O8MsXMy3cMQBIYCgGuZ7r3WTRTlnEUN2wW8hNEQ2zIvv/7v1/9hQUNMRqPfPoRLRAp3GNT1cGJcvT5wsVLeoljIL//u4zTJiZgmfe8xxh5z8v3psEIg56lDBnCASPac43jzouXLhE539RNomyWu5JF147gkfU1JZzZ5nsIoJxol1KulApGyDEwqUmHHNVW8HM2xVjORtrevKbFfptFaKh77rxT3/s9f1F/62/8Ld15/m7t7455fqC1lWP6uvd8vX7rN35L+3sjpSg1Gs4UpC2iDopCebsvETVRXqpgXhMIeIBh9OsWEyIcAW4pB4cIcMpUFKUUSUpJGW1yIIuc9TsQm0xl1pIjUymoY+uYMJyaqgLnjDycVFJoARm+DE2yFDjME2hVqmaRGDsyl+XqtHsK7EWL/r1w+1WHoOUEA25HI8eZMT9TyjSCxqBNHx0tmL+3ykb0FfDar1wIfI+dOCFvmhbZSBRlS4pQlueMP2s2Q3bSM8beJzJqvXX/tkEbnKTdxIG0M7LIqdNVHO4xjomdab/CUHY6Chy7SV1pl6PchNMzBaFNIs2Cdv2lRdUKbaLDi0vL8tgVvMwi0yqbrtOnz+j4sROikhJlX/n2r9QRjoiLVKjb0CHkIIYrWNctTy+99GLjWPt94RdffEEXL16UF+CXCSbcuHlTHZzsdqetLhvInDnaGSmxya2yVJYyZdBFXLYtGXO+evWaIuBhJGzXijz/uc6Mke/FxUUdPXpU5v/ysm1bpRXSgr5rFrIxPPAXdN/BRu2eu++W7ZLH9TjmT0WdlBIjivVjKuNiPu7hqPqXMFpFi40aj6FbTfTR9b1mzPGw7dwkQu4+PIc+QR2ndjw9fo/5FtC9hq45vCjzHNouQ/6E83agDo7nCNvZxs5PCZREhGakjj5jqGWnuQC/DvRJ4GAoMuiBY9rvtpWBWjCHPrzOUqiHXVjn9GsNZ942pE3/nq/pZDvgNcIBlxPIXEmfpkezAYAHb3/727WKrtE7Mi6tHzlKxPeI7GAOkb0FNo472Am/anaTzeCHP/ghfeoTn9TTTzzJZmQD52bUtPPcvTHJ4Jlp6TTPUkPbMi9wYnOcZDDH8dlCJg5Y8P28VRZKzM10SszZeGcp04wNSqvVVssAP6bwtEKHKhw5Q5+12HSZ2L4p0PlK3nQENC+wWXa09zZ3tEQEO4+MyOcEHEqgpRb9BQa8YoyKSLjzZVbCn7wBUeb+jxH5PrK8pjXos+48+rHE5juPpJPHT2rMxvPBBx4g4NCW7YfX/atXrjROag2PpuhlUZSwtFKeF/LGvIDmwfwy5NzzjQjNL8v4DLtTo7uVAR67foZ+7O/v0c9MNfIwr//G9PZnEa/363p+Zrh9TK/ZgnYGhlMGTu4+pVxLnB5dw7Zsb23LV02FZezNAB/kpZdfRL834NFMWZbkoawjwmgURa4JfDIPI4I6U507e1aWwcuXL7Gu9XB+B3Q5VcpqVTjSnnMwZopSdZWr5sRTkcl9z2ZjbFTobjbRlXKFStaZpHbeV7voKQvkimDIQm9J3c4y911tbR5ob1fK8xbjhCpkwj5iyjKCqwQNoXEjtGEuifEO04hDmlXQvaKlaSFGPAT+RtKbX7Q/bPqmj+vDjppnt+ebgj/mz+31IgI6zl6r6WcRXzrg7WV5nhOoYGNCHdvkv//3/77+yT/5J80vO1n3Iw7bus2bwXygZokUk4Z+cgRoNqtgSo7hLUizZrG7wU58hBK2cCL2oLoFIKVDQqXEQHyKdlc9LzwQvNcPHJuBXnj1JW05YScAABAASURBVD353HO6cv2GlleWiVDDQIxbUeY4DBva29nBAd7VCxz7vsDRkb9g5iN5fyHFBtgLohnldGlpSR7TjqnTdaIuGcy2gHvBcP153rj6WYkhdJn7GBGNskAsLS/q7Lkz+kYi0t/93d+tv/yffC/5b9DXf/3Xyw72O9/5Tt2JgxMheaF79dVX5F8Z8W/Veu4zFD6H+GtEQlfZgCzgxJmYHsPgMY2fcbKz7bpO/cx4eS5OvVGICPVYMA1mmjcGprEXjQmbg32Oi4XCuT/P5zKbDvd3KGuhCPMgEG4pwvfOo3AIt2675gIwLzq8b8SftrXhsD28jAhxo0ipAY9rMA4RPKMOdlUNqEbxKlWHCHGnJl9hSDxfw4zF1eOJy6nLnM5h3m/Qr+i+ppfZG9o3bWifMF6GgO+W14o/CV7UNLTcDtj0dFiYSxbHtSNHmlcJ3vv+96psFfrKr3qH/qu//f1ESHGOktRfWtT68XUNWaRbLNJ9HETj2qV9xjiHtBcGJkcHRg2NjLPHtKwZbx8h3XPP3XJEtdvtoTOlEm29OLfbpUZEtKcVxggDKOiZUqGwE5y3VABZVuAwLSpSRnmtTivXkZUl+fe123kSZpIozwYR7h29/S1vUZ8xWkUb5wF8iHz8he/8DvRsoiefeV4vvXJRN1gMhxxVTmHOHgu7xaCO0JQITgVdt3e3dfX6FXIYGnAqiyRWVcaWirIAxZCvmRsqVEHfjIIM/hbwJ2FUg2fYdLmcooY+FeUFi1/JwpdoV+IQXb9+mZYTzdhATHHwRV8zolk10ZYRi2qbKNhReGSnKoefHjmHl+bBASdl7XZHLSCUtLu7px0goFNBu+msxshXunFzQ9ewLfvU39nd1zaQoH+WF40t6/b6OKa9pp8SJyOj/wIcW9gx61sXXtvJPkAGLA8r6LRPNvxlyxs44J/9wud14eqVJqo9QB8diHe6DN52vv2e+IS5u2/LYA8nsYI+1n3L01kc7XOcmvj96DPku9jIfrevEvwWSCuO5He2t+QN/4BFN8uSjFcbeXQaYarUMl4d7Oajjz2qZ597Ro89/pheevklvfTSS40j7gV8n+joFJloMzendp5tI/3LKl6YE/LnjYZpmVLWLNa2X6aB68/Q06IokbcdbdzcbBZ4z6PFxmUPuvoVkQmboW6np0UinSvLq/LrKT5ldNsIOAWMWSeKPMdxGsmR0Zpo7sHeAfmRskjKGbtijbGt88L1MtHfq1euMt5Ypp11zN+luMGJ0Q1462CLNw01dE6Qw/SyDM7gR7tVNnoprhr8W9h7j+dI6wzaCplb6HXRqRV1/AzbXXHUXmZJNbSqcDSRcpVFplZRqKKsTb1WUaCfmTwX6/oB0XY7Ss474n6dzYud1rXVI/K6ZDqfOH5cWUrNpuXM6dOybXD7bTZhdvaTpAE8YsFtaDHhtOM7vvXb9A5Om06fOEU0cUFlKpRHBo1ycCrRnZlq5lCCjx3uIL/Q6aiPLHfglfWyA3/sJOeMbfpk0NfybR7kzvO8xtQ7oFSjNzPmaPoU6FxhfqCvE+xDUGmMHmR0coyNRg4vc54XwIQofJlyJcxGCX59ZCCmtSgBch1GsUPZrQ10mzEz+q3ggeuMD0ZyP13Kc9ob58Xeggrwq7AJYyLX/uLmPjpu2s4os5yV1E8pyRvLRN2iLFUClrdlNoNjZGDKfFKWYdOE0zmRbVeFvfIakuVgQfuauU2Rj3a7JaaFPdlFNColnulPeUVEUzPiMPVNxGG+QufnfR2mIZdNLfvYpm0i9f7fbY2D5cWbNONSloVOnjjZ6KLvU5YU0F/MJoCafmdsGj3KlHnavpzg5NQ/V2z7YL2wbM4InBxOpZYnGEE/0LnC1tY1PdW19va2VbRyHQxrrSNvm9tD9frHcSLPqts9rbpexGb2Vccy610Hm9SB1uuU9wTplLJCQ3S7EsKUPExQzl3NvWpFiKsGRD4058G0qujDZYnyJMkVgzJWevDSl1y092P6u704IhQRtxc1+YgvL2se3PanZoyIaNo7b7D8OK2wQ04Tz+cAYjLdgz4Mzm+wmfXzCYGJO++4A7u3ppc4sXKZ16x0SHyZ5waavvZx/4ZkBrq0QJmtoBZk3w9RPhtlG7rHn3hCn/jEJ5RlGcSdNeDO3UGNAYwIbW7vwbQlnTt9Qu/6M2/Xffeeh1xT5QjTAX1tbW/o6tXLLJBjBH1bx9aPYFACZ3tXQxTNfQ2pZ8S9MEREg7iJIi4/N65FUTaL0T5OqCMhjky5zgSjOUWwKxjrBWKKYHaJThwQvfy+7/s+WZBvQrD7779P73znV3Es+hY9+OADOo1R7FBvlyiVo957bCQMZVnq5MkTskJ3iCCBTjNv4zHDYLv/PaI2xte08D1oNjgbF4NxcX2Xuz/jNbPUUhARch3f+9l3fud3KlLIfRnczqlkdquhvRXLbeb9Op2D60eEnN4OEaE3u+Z1KhSlQhjdT1MG11AB3Rq2MVxNOXX0hsvtjH8D0N19uMwwr4qavYaTy27vy/VYOxgRvHnoe1RNEeDMh6KGHlJA1xqoGnAfLrPjNUNZylsGOUeGvYkxHs8+9yxO5TX9F//lf6n/9r/77/Ser32P3vXud+t//Af/QG9921vlL/oe4Jj7Cziubz722TTledFEQU37HIfBqW5d5rHHrkDa8ueTCEdF7Sg5ajpF/g7LNjFHlVo4AjNkpYbGNfTjw0yS6sYAVqrrisVhLC8IJdGLGU7AmMjpDIUO6JklqdPOdfXKBd15x1kW/oEKdPBVopt5FpriwPo9xgff8pB6iws4njf0IhGSl3DCNlng7TBeY5N8g0jKtY0tvXzhiuootbs/Aj8cCxXKyp6U2prWLU2jrVnqaFyXCsqzVlepKMEvR/4CXkiZW2ahIiW1oE+RMsoS9wX6nKtV5Oqyydjf3QTfPaKOO6o1lVlaQzc7DMPBSAdElba2NjVC9633dmISfbVxrnuOdDFu3QhD0uLSslY4IUtZLkezc541eSJ6QyI+M4XKTkfdfl9Fq9WkvYUF2qzq5KlT6PAK+GfYgA5zyLTJuAN4v48D1aPNBFuxQ1QwKwudwTHuLSxocWVZQxbyazdv6NrmTV0ggrSNbdjGnrxy8YJgoZZxzPfcz3CgNjZkwFx2cBZ64O8TOH/fwza0zxgLC4vYvT312CwdO3pME6KKmzi0M+yBo6W2DT6O9Ctqy8vLWgbW1tbAN7FI7hLRX9BZcOvizPf6PQmCBvbC7f3OtB06LwSmo3XA0e9LbMyvXb+ubexURIIGucbQK8sy5XmhAjoOcAQmlM2Q3ZvXb2oEXgfY1oLnxEyQsYkK+NzCubPcH1DfdUCAhbilKbQrikIjbHcL2meMU9L2NA7BAhudLDL51zO8wbBDtYENvk50b5cgi/u449x5+bWrETLRIjpao88oBqc3u7py+ZIuE9EfQV9xzRjLfRgfy10gIDMckSLPwHNMHKVWGxza4JqDh8ddXzuCk93SIrgcI99HTlYJ2qwuLWpG8GWx11Mb/MejgVKokcsXnn9OX/ziF5vvXfzBxz+u3/md39EHP/hB/fZv/7Z+/dd/XT/10z/dvO74oz/2o/rlX/5lfeRjH23+Y7KETvTRwxYbJfPF/PN75OfPn9e5M2d17Oi67jh7To7k+nWVlcVlcJipmlQqs1J9HNgcekUl6RaYLhUOcgVdAv3JmVeupHbKtdDuafPaDdXwboDcbaLrB6Q3KbvExnvfx/6AHVvzcgG5rrA5/o4AxFJeZMrQZURJZVkgY32V2Cw7ttYP07VdlhrDW/fhsVeXVpQQ/mQHDoe4AgR+zT2p87fjX2TYGPBNgHnWygtN2Gg7wp9R1kYGS8oMrbLVzNupZWwup7YXKcuw/TVr5lQLnMIcroPcIxMB3VOWKWBgXuQK+FjhlzjjOfq5ba3lFMo2+lRhX11PWCeX/XFQI2Ou69T8deq6EQxCxny2DhhXbhVKikgaIM+ew3g0bfS+gnc+5fLGdnt7S1euXOYkdENb2KIDbMoMZ9ldzkHNVauE/gPWhOXlZU7+79GLL72gyFKzRm1tb8M/5s2Yrh6gVMPfZu4UzHEqoMmsmmjIRqrTS/hyn8Um1ECh4XhFw+kRDSZHNJ4dU+RnlbfuVLd3r44cfYiT2llDoRn4D4b78GAqj5NlOfkaVbWRZrBbnwiQACJF86yGfn4UQbkzt8GtR5S4D6CpQkrJm30igrH/eHizNi5LyEfE6/jMcTLvQLLp0/Xm4OcR0dyaht7gWN7yPG/snfuzTR97nb5Vz20MbjRPnZ9DuslRlv8Humefe16f+/wX9P4PfFA/87M/px/9sX+uH/6RH9GP/4t/qZ/8yZ/Uz/7sz2ofA2xBcUcVgmrD6sEViYVhBef6bn3f936H7jy1qrc+eAdGZFdXr12Smbyzs6VWu9DB6ICFflcnThxTt9NmnpU8GUNRFHJ/HsfvMwpldt6C3G631WWR2mVBtHNlHDqdDsZhoSEU8qUEHi0MrQnhdq5rw7K4tCBHqwsE7vHHH1eHcS+zcLpOhUKuckw4QgitdBOMr3fWW0S0bhJV8RFkGwPQ63Q1Y4c+ZjGtMGxJ0eDd7XYVEQ0DTJM5XjZUvndqJtmZ8DwK5tgBb8OIHaIdM8+tz+JZloV6RGDOnj3TzMt9uw/P13MS1x5REd+TRdBtjQUNa9/KdW4HF0ZEg5/zBuM3hwpJd0vfN3nuPV5zD39Ro2aM5hmN53Vfe0595w3zds5T1ayT60eEYEwDEfEajhEhX243h3lbzyEiwFuNPPj+9rpSNP3kGOgK4w4aSij+FKfFdDXYif46Timcf+nll/XcC8/rYLAv4/Jf/N//S00xbFdvXFMbXmTIxQD+59B/xrzNL/NJXK2iNIEbsGxZTinWEDlwvZXlJeVZQv6XGnlYYiG6774HmrzrJpQ8pYxhD8FtA8qEV76YgU+losy0t7+josi0vLikTqvTRLRqFpHJ+IAjwpa6vQJcc6IOI06GlhvHIsfBiKxSXoaOHV/VyVPrOn7iqHr9tqxvB0RJd3EmCxzmnf2x6qyr1F5W0V3XLC2rylY00aKqfFVZ54Rai+c0K9a1NWppb9bWJO9pkpWa5RjzMjXj+IgyS5WyqHEOWNTQ0TJvS81UarWomzDqWUyIjl5Tpx2aTYcaHOxBk6QWUaWKaPrNzRvNYuONygS9muFIZFkupxVGfQfn0Kmd4M3NLd0keu1nRVGq3e7oAIevKEv4Dm6RoF3ZLMLWD7dt+qIfL9J7e3uq4KuNYxeHa8pY5vcYQ7l3sA+9evR30NTx/dXr12RYhLfrx9bhT6ktNuJDnDpHvndp4/sXXnlZeziBK0QAX/VPG27g9LDAVPC3gwPn9703WEjtxFsGLWu74NLutLWA822cSs8BGckx4hnOgm2Wy1Y5LfNzR6Z3cEptt/y/yfmZ6w5w8Of2pLYCSLK98DM7425j/pu+W1tbmqIbPXBhVo1IAAAQAElEQVSyzCbGM1SUeYyyKFVDq3VOCY2XZd80SylraO3n8hhA4+SCq+/dV6vVwnkfN6eS/rLcyvKyyrxQYV4S/Fjs9ZGVrJnv8WPHdZQo8JlTZ3T/vffrGONZj/zObw1PRvB0bAeFuWXof4ksdaDVlI3ABLucwWe/uzseDBtbDOfpO8m4tJiDsAV+x9kOp193sDNbRC47ge28UB+5WcSOL2KzT64f1Qn4Vs8muvDqy3rkk3+kz37mU/r4xz+mlzgp2NnZbuTBdDQ9HCHdR5/8Xr4DRwENp9DPv6by6U9/Wr/x27+lf/uzP6MPfOADzYbXNnOIfXcaEXBHMq3MnwVo4nf5D4j0ry2tqdfqKVVJRSpw+tvoFbKMM7rPScIIO5NDy35vAd84OM0aK9C1dtbSAnr9tgcfVos5DncPVI9n2vbmDRoucnpy5ZULChzhiy+/2mwE/BOUSytL2hvsaTQbIbu7GpIuH1lWu9dWb7GnDunu/q4ybNEEebfjbfRTSIEOdVgLR/AnR1bFlUOHMi/VzlvKlFTDA/NhDgNO1tqcQtmmmdde8yrolqe8ec1mZXlFmBL4OZNPfCrksCxaWkGOMsZI9F8xrmXc93v4IHY6d9DHFrLn535mAB3sx0zWC+ezLCnRPoF8lic1A0mybHtO8zYUvfZxmcEF83QGvr6PgAjOABHRyIfH8vOIw2cV+Nv22D7NiPqLtcrz7nQ68oa6xlEZIcuOxhsq7u1kT7H1Bj+PCPA2JOYyUZuN40MPPair165Q7rIpPtQe/S2pyNvK8xbluXzVGOIK8CuLkUmBrR6xhvQW2gQgWtrZrfTqhQ398A/+jH7gn/yc/uVPfUi/9YHn9KlHB/r8k1M9+lStZ18q9diTY33oI8/r4594WhySKi9ztbuMgfDV+EyB3SdRBHSFvtzKIPJhiEN6mP4Rh3nduiJ8D9RSU5cuwkBRRCjiddAbrojXn0W8nne1iNfvIw7zHt/g5zX2K+L18gq5cnlEOPkycH2D20eEWsibeT1k4zlm7XDez90wIjSvF3HYX0S8Npf0Ez/xr2T4WZxr/6TTF7/4qK5zZOcF7RiG0a9R3HfffbKRX2BHbAPvASNCY6If49FEdnaGGIadzU3tcGR8bLmt0c51LfVKjEYIS6iaf2bClMmlPGdR6MnGfY6cjTYVcWCGDZRl+VpqAbWgeqF0fRs+3/tY9J577mkmMyeaJz8hEmXlcrsZEcV9lPPuu++WlXyEQ3V4ZPmyPvSh39NnP/tZeSzPqSwK6gy5L+T8FAPvaNFNHO4BDssE4rqu8ciZg4lsiAgtESXxM49lhdlicXOfxsERei+c/mKnoxzG3fW9iPoVFs/DUaq/9bf+ptrtlh544AH511Qcsa9QXPcXEShU3mx2KmgYEZqPHRENk02bDONkcD4i9GaX282hqZdS0x5C8jlsE3GYNnwjG7eUx+08vlOD+3c6B9+/Bk27w749Dp3L6ev4JSkwzqIiMO9jns5uM3BuZ5obnA/aicv5OT6m0zWcpJOnTuoUJxXPv/CcWp2Wzp4/KxuqJRynTrcjt9mHny+9/JKGGL1dNi/GY5sIwRR5CeixzwIxHU+hsaifYcCrZjGICGS32/DhmWee0fve97u6du0qju9EnteIhXF7axubHs190wEK7rTGMtXNnCoFxjCiok7g5O2xweo0MmejfMBR7R6LcMYC1usv6uixE1o5ekxld0EH41rn735Iu8NK0yg0riS/TzzBUVlkceoROT2yfkL3P/QWnb3zXi2unVS0V7Rw9A4NY0mbo67G5XHVvfPAnZqWZylb1eMvDfW+jz2nf/sf/lD/7tf+QJ984qquHpTarfsapp6meVd12dYM2tTIwqw2bWYiqyzEAjtTJsnvfubQqIKuezubcoS+ywa7DfBUAzY7XlzCjWC/7YmN1sHBAc8GjdNm/oxwUjJ0zE5jq9PG0BcNJJwv30/g0/LKiqbMe4aOGGqo6v84KFLWlB/guO3R7wbBhBn1LFeg2OhRhQ6lLIPu2CHalehdVuQ4Gl2tHV0j7cjOuJ3qKmp1+l0Z58F4SL6nTRyxjZ0tvXr5gr7wxKO6ePWSUplRvkVkaKK7771bTz3zlC5xire5vaUSObx+87omOHY1tjAvc01xZNrtNum0WbRNC9sG2xfbONsHy3QOHWwv/LyFsbcdNhxbP6Z+ryfXcx3TcYZ8XSeKPW/n/sVlu+MvLdoufeYzn9Wjjz5G1PZRTkuuyl/Ia5WlspQam5tluRaQI4vtjFODKRsh/AGlSMqgLehDscABaCHWdYO7o/EpJVn+yzxHV6ay05sYu9/tmvUNLC0syY7XjGBFmZeaf9l8dXlVLRysgrbebLr8uOdH2xSBfFWq4Zkd+C34GfC8Tf0pznwCG58QuI2juRvXbmoLh9PvFdvhazGfHNz7ONrOf/RDH9JP/sRP6Hd+6zf1hc99VpcuvsrcamShi55PsR0n5Si7v6/zFV/5lVo7ssosao0ZK2eNiCypDmkRe+LvBZw5f442p6l3RE88/ZT+w6/9mv4Z0e4v+MvV8EPQxTLbwmGqwLsoSu3jrFoms5SryErlkatMZQPORxUq85ZOnTytCmd5PBrjVJXqdxfUKTuqKUvUqYiYnj91VmuLK1rsLOjE6rq6qaV+1tb542fUI11fOap3fuU7deLESZ08c0p33X+3buzc1HOvvIANmenClYvKu2WT7y71lXGKNpgMtIoe7LFBrrBbZVlIqlUjCEWRN+mQjcfw1qbHspGbzoa8UERqbGAJj7wmjnBOyryUeV+QFtDAtBD06LPxqBE26/zi4qIy9HKC4yn6SCnjPlcL2u2xSe0h7z5lz6hjeW+hDxVy4bYD8NnnpMyObITUIjrvVOQDHsyYRw3+I3wAlztfM+7twCSbj8uccer+nc7vnRpcZn17/XkgPzPwzTRh7XCdA+xPYmyv/abjxUsXNcY2evyUXH/qasqR+yxDrsDP/ovn5tRjvPWtb9F1gkLWXffnzbj7coBign7WyEEoyVdgq/I85HTKCalU0XeGjZnI8gvZoMuKRqO2Ll+p9IlPX9Qv/fpn9M//1e/pH//IB/U//S+/qr/79/+9/tf/42f1I//0l/T0s1flqUxmY6U0U7Bu5XRSwMOKjURKSREeLzx8AxHRlPlm/tx5z8WpxHNAvqC/kz8NRNDudpj3QeOIw2dkv+QTEeB9iKO4jM8cXsdHyHPNUynisJ+IaMoO+TCBhjknEJvyJtyvkeV5Ll/mv9N5n04jXu/DzwzpDo613vLww/oz73yn3vbWt+rsmTPybjJReY/osY+p/VNGLzz/PBGqbRSlJUcusgB5hYSBmHD0lWD0Hs5lL5MGN69qDSe7DWNqFpYZxgZ9AvGklHKOUg5gfIVQVopwWYL5LRl5H53ayJ09d0b/2d/8G/qGb/gGucwKZifUfVlQLdwli8McqnrGsfJQdIfuVgjSSJ60FxwT5uzZs43xHLGAf+5zn5MXMy9QVs5ddsczFr2UApxmUl2xW1xgselrlcV8aXFJNQLhMZcWFxtc3fcAY5khdMbN/TovLt+7/3mEqd1uqyiKpg9HP/xLKa5rw2H8PG8/d/o3/sbf0Lvf/W4t4zR5TMMEAz9P7Qy6re+Ng1PTZMrCBYqKOBQQl/mZISLAav6pwaNqaBNxWNdPKhq7rtOIaPpxeUTI85735zEjgj7qptx13M7gvMF5g/MR0YzldsZbXH5mIPvax/cGjzUHP/S4bmv6uL3zhvmzKcbTTpfbmt4pQ56IXvhLJo7gFGWhJ554XN/5Xd+p/9v3/d/0P/3P/0B/93/4u3r22Wfkuc4w0mN4v4sRrxVNGaRoZLFCaDMWjinGTKysFXVnOGzmm8fy6z5//s//OZ08dRx5G3DcvdfApQuXmgUx1UmIEvIk5VmGzE+Q0YHoUoqZsgwaoh/tVsliOtMEHrY7PWVFW1VQltqqiSofTHIdTFraOsi0tH6XysVT2hyWGtQ9Fb0V9ZaPKJU9TGBLdWIRzjo6GGdEq3tK3XUc7GVtTRb10//h4/qV33tC//pXP6Uf/fmP65/85O/pf/2R39T/8oO/rn/364/qU89MtFWf1WzhYX36uZHe/8gFPXO11qR7WvtpWfvR1SRvaZKSKox5laZK2ZS5zXAKagnnt5Uy5cy7k7dVRqHrV6+qVRQqi0xjnNQp0e4pcx6z2Iir3+/LPN7gBMnf0fAXfiNCEcGG/7r8rq71zPzNMG4G84zRoOVYXjxa6Nfq2hH51Y1ef6HR7Qx6u43bbqPfFbwcs3G2Lnm8KQu5897YgIYqeDuhzAvYAQt2JWzA8qKOrB/R8ZPHdfTYUehbsegwphewLLTI88XVJU35l5WZpmw+ogj597aHjuKPB7q+cV1XsIdPPvukNnY3dfnaZcpuaAsnvdPraszm3XofEchDpgRtjfMQx+TVV19t3sG2k+KfknrxBY6NqWcbMJ+D8XYfbuf5RoRa2EXLZ82cBaEiQg4UODrbwjGxA2wHusgKWVb9Hxm9StTzqSeeQn73se9DOciQp0xZSsqhZZac5qqQ/4zyFEkVzl6ectVEMRfZEPrez2eUt/JSjmJmkcmAVgqSys/hrsYEaHIUodvpoit92dnqd3s6c/KUlnDyc/ofE7yxY1YzptvYqfOcPOaYqO0U5zMTT5hjnwjuzavXdWL9uKb03UGH7KxmOCGGHs6p6Gfr5k3tc0Kwvramhx98UPfdd6++6Zu+QV//de/Rww89oO/6ru/QGZzRvb1dXbjwKk2m6iGj3tStHllTt9fRufPn9NDDD2kN2UhFro3tLV0lGHMdGR4iY36dqLuwgNP9tP7RP/4n+qH/6//SR//gDzQkANTp95CTWlPWxBn8sW3JItdgf6iNG1voyw3N2D0XqdRCb1EHewNJSW3w929RX2eOmzc2NdofqUyF1hbXMCWJfEvdoqOFsqvl9oKOLRzR6ZXjaleF7jhxVkdxtheg6wsEFz776Oc1mI3UXemru9TTuXvvUGuxq53Rvm4ioxt7W+pwP8NGDYiGdvodRQqBhopWrtFkqOFooALburSIvuH8RkiWY+vUtNGjSq1OW177LJs5NsAym+OEMyFZxivm73u3KctWU9fPbM/dBpOLTZxqVleNnhT00et2sbUj9bq9Rmcr9NZ9eUz37/sCniws2q5MVdO2Ax4G15li633SUNcIDYNFhCJCHi9DziNCt18uK9Enl7lNxOvPI+K1dhVz8fiu477EZb10e+uiddYbYIqbT5Yl7N6UsdWA8aK7pqwG54p1rWJuDzxwv7I8IYsXGvp4rjPsbAEtDtsEbSp5bkLZ66hV4QvVWKuU6FuS9dd91RC01TJdSuosajxZwp4tS9lxah9BPluacpI5Yu0YjhcYd516HRnBRfg8IEgiLutjhc5XzDkxiPE2ZFlSBg2pAk4zVeBv8L0U/EugGIC4QhFBKjZkfzwkBWL3AAkYSQAAEABJREFUOjC91+uLrupDPpL9kk9ENLyJwB5TJ+JwrBl6J66IaJ4bP5dFHD6PCEVEg7/nEhHy5XpODa5v8PPE/F1WM4bT2+H2smQH0T+P5+jcyxyxv/jii41x9/vMjqi6oY1+DVHduQeMCFmIIozEIfh+8+YNtXAeBuyW02yoo8t9tVuZiiKThSInzfJcQ6J+RsJRmaMc3y0vL8lfEPD9O3H4HUlwlNeLsAXKC4THdl4I0y4bAOPlMguYlcgK7TJDnmcoWN0o5PLyciOkbuPfuTb+W1tbcgTG7865XZ8F7whGdA/jmmFQDg72tU9+4N0oc7SzfYxjzgLcF3G0xzjrdt6PHj3aRLKHLIoGOwoR0QiYcTYjPK4ds4jQRz7yEXlsK4sXTv+aiuFXfuVX9JEPf6Q5HrfhsdPhuZoeE4xzq9Vqjrucul/P232bhhHRCIbzpoXBc5yDy02T2yEiXrv1c4ML5qnzbwZ+brj9mcfxvcudN27zfLOYINgud505zJ/P6/rezxqsENimPqnLDL53XUOFHFoWEQMehVxWFCz2GCf/ByOmkWVadPbt3/7t6hKJPBge6B/+w3+on//5n2/e2Tb99+Gxo3zrx4+xYJTw7FBeJmxq6BglzOS+iqJQB0fOdJ2j1GcRtZ540/SJP/ojeeN0+fJl+HdDbu/XjPw/1gWGDbRkfC0fEcFYhcbwNEMXJjjWGQvqiOh0ZB3V0dIM59rvSk9wavenbc2yNXWW79QTz2/r7L3v0bf9xf9Ko/y4lk9/hfZ0RDeHHe3XyxpnOJpa1kGN8UxHNEpr2pkuaBBrKlbuUmf9AY3bZ7SfTujaYEkv3iz17JWkndlxrZz5Mzpx99eqf/xtqnt3atY6pwlwZbevP/jCNX34U69qmB1Xa+kObexnqooFzcBb6FkUNcZ6X7n/45t2ITtnbaJYZVbiAIQ2r2/IjuKkcaxn0BWnbzgQbNQIp8SbHS9ElnXTOiLkyzJh3pruXqQ2OC1zNMdl5p/zfmYw7V0/yzI5X7BodzodaF024P7d3u1cv2IBcP2Seh4zy3LlRSm38TPzcDgaMq8xkcd9+FKr3W1r/fi6/HOQkYV6Cz2O2vua4Fy3+12lVi72F8pJ95G3nf1dFZ1SzhuqJB3gnDS/tX3lki5evqSyXSrDpmxhjxIG2+N7bOO2z8bP96dOnVK305N/wcIR2wnOZbfTbZxRtzGYmBGBjZ028lcgs8ePHdMicppDk4V+X6aB+3OQZIxzP8MZmpB2oVMP56WkjaPDBtW1nO7ikG7e3MAB3Gicbzu+9Qx+D8fN/WB/oK3NLc2mM00Je01J93b2tL21rTG8tdw3ZZwYjcF7SmTcX6w84LTmgBMjO412+Cc4xpkSDnsl33eJXrptkXLZgfcrJ0VeqFW21LyzjCNfTWbUr5v6rbzUU48/Kffx5BcfVztvyY52KxXIYK2l/qK2mEcgdPfdfY+++y98l/7id3+PvuHrv1YL8O769avy94defvlFffrTj+gzn/l085+abe9sNZt0RyGDdcFrWC3+IaIZNse8Aosmkr2ytto4hEPsxxibZ7i+uaF1Nmkd6P/7H/uYfu4Xf5ETjqsa4exlZdHwvsVcs8iZfdbAwd5A25vbcllNxHB1ea0pv/DKRWg8k6ognaqCBrNJBQ2kTtlhjktscDPFVFomsq3hTNX+RIkTsGMr602d5aUVnb/jTn31u75GX/cNX6eH3/aweksLurm1qRubN5UjjyM2woPpSMK529zdVioyDdkgb++Rp8yO3GgyQtZrHQz3tYfz1e13lHjmiHGLk6EpjqBfO8mxDyCvDuurnfKcOc/QPUVqNsUpy5SyXF7zLJtt5Hobmcsox3Q2shzQ3fJsOfdabdt+9coV2f5aTh0MtKzOkOc8z1UUuRYW+hJ8chvrc40RzrKkGXjxQIimZrMZzeElsu4yQ01+DrffO2+YP3P6pfdSSkkFcujxbOu9/vgU6jjryxR+O2Bg3HNo4vauZ5wMxsvplDm4H+eN/5kzp+WN3UsvvaQeNNyCTxFqxjpsk+nwYh5BC4C/zLxuigMkAkJWlhV0s0Z2EnY7ZR1NZy3o24IGXVVVh5o9RfRp24cfSyqLFbXbK2yI6RvjNeB0MHgadJ3BswjuoBcJY1Gnrki/9ON5HgLltJNCvg7LDusflrj0dYgIRRzCYd2mMbgepq/XfD0XEa/fvCEXEczx1njkI0Kms7giohmL7Jt+PL55NUOnnfreFSO+vJ2fGfzccHs+2dEzgwsM7RjDmyHk87xTD2CYN4oIudz15gPb4LRR0h1/EYPozdrKIlGFA+U43YsLHaLDHa2vr6EAPRaNliLVmqLQ7a7zUqvV0oiFzZOvUEQ7pt/4jd8oOzB2SK1gFlrjaefbqXEyWLDKsoQJVUM89+HyMcbAEBEc7V9rwv4PPfQQuCzK83zssceaebRbJTSp5S8+dtn5tjDmXqCOEPFYYQPgL+LsERE7xC/AvyP/b2kue+GF55vf/DZt1nHEF1jY/IqIx59gcO0M+N6vjriNNy533HFHg4P/cxrP8w//8A+J8O/qYx/7uKYow1NPPa0NjkZBSl6ATWfP0anhxo3ryrLURARcx5BQcqemncH5iIAmdSNgxs/lBucNzhtP1/U9lZ1VNH8ZESVy1s8Mt+d9b3CZISIUEc1CU6OMFVDzwHWctzNlA+sxmzJ47DxVGNY1nTsEPxcLIg8UFCX6db6mjVOK+IQikjzvHONqWo/hd42yZ8gvFfT93//9uu/+e7Wzva2zZ8/qLW95uJEzv0L0Az/wA0Sxvqnhfwfj3mp3lLMIKL1OsylGzzh2cUSc5vRrerncDpsjXN/6bd+mv/rX/5r+5n/+t/RX/tO/or/9d75f3/7tf17+NZtWWWqKM1BkhYy6mIfpMETHIss1YpGMrA2lOur1j7H4tpRaq5pmixrlSxrEksb5MQ3TKf3cf3hEH/3UFbVW3qpHntjRj/27D+knf+WT+sgXbuhzL0715KVMF/eWta3T2ovT2qqOaS+d1Kx3h7arI3r8laF+6X2f0cq5d6h/4i1S/7z26jWpe04rp95KZOtuouPLGtZLUrmu1D6hrHtWQx3TJDurp1+u9evvfUIXb7TUXrpbB5MeDmZHVSqVyqSymykVUlFkKuCHj747eVdZlSuPUtcuXVWv28GAJyBTF8cupRxD3pGvosgbmZapAb2tRx1S89I0b5Mvy7LR4f39fTlfYK+86TQ/HCmyg93Cjpg3rpNSpjwvqNtqUtuQlGWIEBJa143smK+2BSM2zpPJBP3DgeFZf7HPBq2nyWyCTE8bsFNxwDG6X5lp4UCvrEAvbJadaGqpj8OyfGRFBfbE7Y/hYLVwzl22j4N97NQJ+0hSnjStZ/B/LCETxp8h2UjjtOCQ+vUO27gaHegTKYQkLHYj3YmDdPIEfGFe4lmF4V9ZXua0AB6khAM6JIAxZL6H9+12R+fP36GiKHXu3HmdOX1Wfgf27W97u972lrfhwC4oi0PndjwcNe2TAvQynLgZDlytdtmGLzl0mTV92x4ZbMdMe9PZTrIj1x6v3+tL9DEYDOVXrza3trHr40YPUE3YG8rAP0f+rRd5ylXmpZyPWuqULWW0931JHW9w7VhPcOKH4CiedZlXD52tcEK3bm5pMpgQod7X2x5+m3qtnjpFR/fddZ9aWUvHjhxr7h39Xej2ZXj0C4/qo7//Yb33d39Hv/LLv6RPfeqP9MUvflaf/dyntL2Dw4nT/fTTT4L3UFU1hX65xtiW7e0t+bITaafpiSeekH+z3d8fuMgm21Htju0/gaMJCu9396cw7yb2Z59N5hKO+AHpLxBUcfR7g3LXg5UK+DDG+yuQ1xabVMKL2ryxIW9GrqA7O1u7SpHLdJgRlbdcT1krDnB+vNnZ3z1ARsYK/nmTUZiKk0ocNqmXd1WPKnG8pclwqsSzlaWVRg9M37wsdOrsGeR3UQusd2vrR3X63FnVKVSzocyR5xa6O8T53trd0i460EU/+pzmXL5xVRevXtRnvvg5PfPCc7p0/bJGRMrLbik75N5s7uzt6AYBuCF2bwQU9GcnPMuzRlYn6J2DVyura9C7kutlRY4jPpT1XuiI63itHBLQSimxVp9sTpq72AU72AV9dVm7F9CXtZXVRrYr6DRmvJxn0qHO1yhaQGtMh1KWUcoTynTr8nPDrduGRvN8BNQF5vdOI4IkgXdNGsrzHHkpmnZjeH3AJsRyM8PBL1uFWvhImcdlzPk4A2yDN9yu7+48vxm6vQQv/N9++zWZEXbGc/GX7qtqxlg1m4YZ48DXqGR/KoxKMyPpMAv/cKxhourmN7VzRWTgCG+QgTEbsAoHOlUShk6FQgWdZPSXJejCODM2xqajZbKe1cpSQeUMSM34om5EcP+lH8/NcFjKc5OH/sGIvwLq18D1DLrt8v0fD+BWvw4RoYhoWkdEk484TF3ofhIy49T3EWAB/ed8cNmfBubtXTfisP+I8O1rEPHH3ycbxwlKPmXXVddVY2AGHJ0mFG2MsBRIpZEyo81kM9tG1ovUFGckIphcDa/GCFLSFMtRogAZ7dYwLotLfSUc69XVBRg+UY7yDg52VdUzZSzMKUsqihwByNVutzB8j+B47mifRWdne0cZzxkCxxJjguJkWSYb+DUcYcMxIjdnMRQF42XUrZmDcfdCbSjLshEKK4G4/KVIEtlYtlotvf3tb1cN4f3cab/faxaVmn66GJhzGB2/uuI5u80BkVBHmexA27nuodx2DGwI/tyf+3PMoc18Ch0QDV9aWpKj3F6YfEJgJ9tGw++729lwf4PBgPnusglZaAxrRGgbI2zHoU0k1XMynY1rRGhra0umvfkREeB+KHSS80igBL2TIqKp57oUUa9u7g/zFflZA7RWUFhDAyrxOazne7et4af11+lrZa47b0N6+8fOZAQ9Ij/GJoI8FZq20NRGxP1SpIjXn/m5IcQ/yiPCqDUQLgMEHA4dEnnj5b5mGLKUkkxTy6xldGV1uZnfTYz8AhEO88cR6Bc5fvcm6/HHiHxBXzvMlqMpxs08nmGgLQsZcmYaL/QXGnrOyzzOkEXf90vLy2p1elLK1Ol15Yj6PrL96oWX5auDU1BBPxsr4z2tKi0trxIprVWntlK5pKmW9MrViWbFcVXt0ypX79G0dVJffHFH//ZXPqIf+Ynf1MXNNpHq49ocLWu3WtO0fVZXDvr6wCdf0S++/zH9+C98XP/fH/9N/a//9Ff0f/zof9D//k9/Sf/zP/53+vv/57/R//ljv6gf/9nf1RMv7+iVGxNd3a60Oy61vH6njpy4S+2FY5pER/tj7C3HzDO1NJ6VmlU9peIo+B0hen1c+5M1ffyRV/WFJzeUgecs1jSYtFlYc7VwYiomHFlSi4U0TwknraUi5Tg/XV27fFU1jsEyR9cL0GkRh6RdtmRHa4Ce0FSmp/k/hwz6m5+9fl/WMecT/ROXg+kAABAASURBVBoiQhHhZkQir8o65aiPT+X8/QufIrlNRDS6dYCOVaobO5CyTH6vdh8nxfxy2ynyk+cZNmxKlG6AYzWR6N4OgeES0eftnW3lrVzBOrM/2MPOTZq8sGdrOFcltmtCPwuLC+qwkciLohlHWdIRnJeC51PkP6O8DQ2OrB/ReDpuZPbo0XUtLi7pwiuv6umnn5EjySiietC1Rh5HRJB3d3bZNO7imBaKOmQHd5/Axgy5Na2WsDV2Qj0fcVnefeq2RL8bRHNThEY4KpBBbeze0TX4ykJa4uguLSzJkEXWRIhrFlUvsiMcZiG/CWJkKSnRh6HAoYA8spOTRYIESYd1MvhYYAM7EuUzcHfa7faacuuAx/PC7VMPO3ydsq0uelhT1w52Rk9DIuWWDc+zyAtZfxL92akswDdFrjZR3G67h1zVyupMBzibo4ORepQlHAz3OxvNNBlO1HKbOsl9rkPr69eu60kc5as4yFtbG2wkxirYAM3gxyZR6KNHViW83TXWrwmnT7Mp+glvt4gotqDdlHtBSNvlXU4eaoVGrKEOJtxz33268557aC2ivYMmNd/3OcXZ2tttvk/xwQ9/WBeIym5zMlthE8y/Erk4YM0r80IleUOrKJGBrizLXWTK6wGIKctzNmZ7zcbzADk2HqZzTrnpZNlYXljWysKK2llb08FUFc72zs0dvfrCq3rxmRd14flXdLC9D33G2mWd7cKjDhuYbeRsxOlDb6GvFnxpsZYvra7oDOvgvQ/cr/N336njbBrzTqlRNcEuDDSqxzqYDVQRWBtV9IczPotKFy5d0NPPPK2XX32FjcxnsY97BJE25F9w8dq3ySmV1799bMABPod/AWqNdd33CX2sVbEWbqnC6evgSNu2X716RU5Nf/sBi+ib6WIaWOZd94D+EvJaFrmc2qaYzgX09LMMG5BSBikDkCIOU9fTm1wRh8/f+MjyHJEUgPVwwqYhMW4P/Ta+EbUOcLY9D3dhHDxGztzsr/jePLMjXbQKbO4UPck0Rdbe/ra36fKly9rB7pT4MF7TCuQiIuQxDvOSxzgE3XaFgrvgLyYHe5GUpwI9zZVluUYEFsaNDItnUkIGU0hFltQqc/UIEPR7HbWx5TX2pUCuTLsUGboI5StpyAYh0aj2AHr9qiHKHISdCnAQEEJLwJ2PIii9Bbp1vdbm1v2bJRFJEW7r1OB8fEnViGjq3F6YUmpuI6JJ/ScCjMCVynyigTfDIUNWIg6fux9DRLiLBiKiaRsRX3Lf3Nz2J40heo0gJ4WmOLJdlMsL5RBhHXC8V0NId36MY9NTp081DqEHr2CO04QwlWXBwjPVtU0UA8OW9ZY1DRjb6jbK2um2iPR9m3IUkVC3sOYI4J686/WCMsRYmKFjFoJg8hWL8q//2q9qa3NDNsCdVksrLCQPYMTuuetuMBXGKNc2hs9zsdObYLoN4ACFNW7Ge2trS3ZajacXIiux/6ezXq+H8lbyN/mteH0W82632+yw7VxZEay0Gxsb8v8wGBG6+867dAKn3n3dd9+98nvkdrjf8pa36Pz580RM3yI70N/1Xd8lv/byl/7SX5I3Aaad8fnmb/5mvQ3lsTKurKwYbXUwYnleQNNFWVF9umBnwa/wDHHm/GrKjAUoIprnVq4BTsOAOVLU9OG+axbDGrq5wOMZnLfx8fOIUES4qIGIw3wiPcxJTt2H68/TirGdN4/m4Ps5iGuef2PKo9c+teom778V+XndiKBbnoL7fFxXjDA2eu2Z67vc4LxpZXAbQ44hcPmAxSxlSRWbOM/d9Hvqqaf0hc9/Xs899ywOzLYee+xR+We2fGJheg6ROb97aZ7kRakJm0cvNBGhlBKGbqfBw3LhsabIZoHBu3jxkn7pl39ZP/1vf1b/4l/9G/3rn/xJ/cg//WH97L//d/o3/+Yn5OPoCr0yv81Dub+sEME5VdGSsp5afaLO5UmVyw/oE49t6hff+5h++Cffp5/6tUf0icc3tDk7oli4WzeHi9qrVnR1J5dfB9mc9HRtv6W9OKotndBOdkabpDeqde3mZ1Sv3K/syAOqFu7QsDyuWee4RtmSsi7OXVVq/fhZLS2tIXfoKfo9racYeFuAmWoMcIIf0zH5xuHualovaTBdZkE9qmdePNCH//BF7Y5WlbXPqU5HcChy6pRKzC8vEo5WjsHO1MEutJDvhMF97ulnlRCAAprOsDNtnoVqmXdZljWp6Z1liQWHsXmWyEcSzzK1sAGJtuZBRFCWN7CwsCCXmSeLi4uyjl+9elWf+MQf6rOf/Uxz4uS2bexaycLhugfYGzuhGXLTp/10NtWIeU9ZVLr9rrIik2VoxJF50SqIsg1V4zg4wu1fZBjP2JVk4NXKwbVqYMScZvC7ZFG0rNiJZ9q6cfOmZtDYaavTVsoz+s/pT42dmCJv3lQbn7uwbYts7PZwuLIs14svvqibOMk9bFONjhfgm2fQCujhGM2QxYy8x/Piafp4nrYr3my4vK5r5H7HyqQ7iHBnKTU/qeq+konL8wIelUWJTS3VbrXVgVYdNokd0gqaFIybcIDzlEuVVOalMtraTreYLwoig+2FuFJkbH6mGmLDdtkMbOHIbXJKt0GUdnd7l3VmqjwV6uAs+xWryWgiiKQaBz8142Q43114Di7YyBl2KKP+BJnMs1IFchYQNyk1TjSswWGcNH0mHOoJa9B0NKVPabG3qC7r0Ggw1mDvgN5DUzYYd995t5bYhCwjM2143GmXGuAg7mxvNvP36wiOkhoSc8pTppXlZXmeU5xvg+CrFKqBNvS6cOGiHmUDfwX5y5Hv0WQiv0IyJDVk0DgVReNsf4ET1QEObdFqyTJpvvYI7KwfOaIamSgYb4v1Z0Bgx186HBNVb7FZW1pe1hbrWlbkyunrKhH4m6yTlr1Ory9lCRs2I2gz0MHeUEWCXipVDSstthd1+shJnVo7obtP3qkudiibhrxBefXFV3SVDXGn3dWFC5d08cJlmXctZEDoW0IGWuDnaHYLHWleLykzjWKqrFtorKmee/V5vXTpFW3sbenG1k0V3ZZ8orO0sqQTJ0/q4sWLunH9uu6/9z699MKL+gSnuR/80O/JXzr2b8PvsPF4xt+dwbewLjto4/Grhs61MubWtxMLHbIE3dE3bx4rZDQkLfR7QF88kXkzge41bSNCCbnvIEs3Nm5qPJmxnlbyFeGWzv3HoUZXXCvisI3vrWNCFrOU+1HDy5oxK05DptiUPE/y/QSZcQpijI19o6+IpKJwu5qyqYI5jbA5/r7c5UuXGv+ni1ztcJpSU98QwezIRxzi4P4ab1m1Xr/meVJwC4VSGI+6Gc9jCKWBJDjOU05Dhsj+PrCnAwJF48mBppxgDIb7mmLrPA9xjdHTmv5SytDvEX1lzK1uICKoATZ1zVyYH+RNlAVjx2u4gU9T6/U/EdS4DV5/cpiLmD9PinD+ME0gb4iIw4p/wl/XM7yxCpgfFtGHMXsjVMxlXsbgmsO8zM8jguIvBXFFBH9f/6QZwmCDOuZ4wo/WVld137334hh/u/7yX/5evftr3iX/r4jf8i3fovPnzzUtvTh6gTDjbQTH7Obzsq1WX3r56pb2JjkLcajTX9XLKO1NjOwSjjIcgb81hm6CsE/V7nTlvrosJEVR8LhWWZYY2FLu/8yZM3rwwQf0jne8Qz7y97Gqn9coott4calQtozFxoupien+UgqUMmsIYCNmh/n3f//39ZnPfEbPPPOsHKEe4LD6S5EXL17AGd+S6bC8vARuY4Ro0rSdoKh2pF3fiu9F/dixdfVx1LeJOnuRMQ7+n8Ic3X7/+9+vNobJOHq37cXzgQcekHfvdvjsSNsRMN38ay4HbGac91ylwAl8THayXWa8ffwagZjCcM/RMGZB9zu+buP5qrlCEa+Di+Z92CF1fl7m1FBjDFCL5hMuuA1qxqtZ2J3ClOZJxCEeLjM0hfyJeGNrCm99IuKW4al1u1A67z48x6Z/j3cL3JvBuunUcKu7Zo7z/GEajZw4777sEOTIwogFvsR5MP29wTnGBmkDh6eDoX3gvvsbmXP02jJkOppGFQM6nbAIOzIV8frIEdG08TjmbZGXDZ83NreJgI40wUHYYPHLWwX+wpT7sRIG1kBTYeUor+VFdmd/oJR3VXZW9MnPPE3E+lf0U7/8MT1/NdfVwar20hkNirPASe3Wa7o5aGtv1mdBW9CsWNRIbVXFgsZpQVXriAZa1LhYU907qapzQvtpWTeGpa4NSm1OOtqre5oUS9oZJR1MkjoLKyrKDvpRYFQHGrIA7KP7TqeziQI6BBOtmNN0WjGXTKm1pO2D0M29UOqe1oUb0ic+c0HXtlrM45xGkwXlxbLEoj5jgSlKKUszaJSpyEILOIWXsQPbG1tCEHC4K03HI+U8y3Mb60oVepzQ2xKHpyhzJZ5VyGiBXRhR13wy//I8b/Rzfi8ub7SXl5cx/AW6vK0tImXeTNvmRISs646eXWChv4wT9DynGmP4HBEaE8XMwKHT6yovczk/ZQ4TIODhjY0bunz1svyLIbv7O9BjrAC30WQoz3WXo3E7xNbLFjZwp4kIwiXswNbWViOfdoiuc7IyxWFssXC2sXsnTp6ifc14hYyr8Xf9LMuxRZVSytioH282DtYV25kBsuP3d1sQ2BHnnLo59MiQedsn17ONsV3xfcV4Q+yc83Z0FwgoqIIFlI+x2R1wKfISnodgu0r6dVmeckUtFXmhVlmqbWcQZ2Zi29MEZip4lylLSTW22I7rDKd/Qp+wTBk4eU5L8MS8aeG8F2VLxteb2Cm7zRr5ckS+aTtBVqiTjAnj9jo96mZK3O/u7MHPbe3hsA8HQ3g5VESGvAgcqcHCPzqgrGIO9FnmpfJUqEylNq7f1JVLV7S1sS38Ck0ZpwUeXuMsG8YRkdPezk4TRNmBX+fPnsXRbukUjmHFnI4eWYMXjCOpzzplei7joJtetvFlWcprj218izlcvnxFM2zZDTZIlUKOWl+9fgM9m8goGpQl6lT68Ec/oq3tLXU6baLTN5HdLV0jYut+p+hlH5kcwb8EktaDLdaca9evaYg+tJCv5dVlTk866N9QWztbhzKKY764sqyIhJ5MNWHDUU/FpqanftlXWZfKRqEYzJRGUitKLbT78i+1FNDNpwxnT59l/qeQy74skzeQ3VdfvaDHn3xSz+EgDxh/jL6qSMpxpnuri3SUtHr8CKdk66pz+i+TSqLeC6z7JfLz/PPP6RL6ZxmzrN979z269577moCV53L85Amtrq3oftb7FvS4fuMGjv6uOt22WjjWtu8zZND0tpz5tCVPGbwGh3QIfexMjQAm7sWVo9dZgncRighl6InXdIqa+4BGhhp+GSJCvpw3RBzeu8wQEXLfEYflrjPDRk6RE7pQjtz70Qh7ur+/h33dgwdjCWFJ8DDLUpP3PFyfG43RKc/NMMXf8H905Dm++OILzWnX7u6OPF9LVVZzAAAQAElEQVTXnbIB85jOu/48T/cUHeJE5tanIq2VM6ZxauoyaBd6VghEUWQK7FheIA95qRS5MqfYFJZ+oVZy4MrjVPDadJvYZipTiQ7Z+Y5Uq4beaq7D8WvGqOnAdxGeL7N32Wv1Du+bJn+KP01/TXuPddj29rI36yLCox8+iWBFo33E62UpYbcocz8RoYhDOGzxpX89f9e7vdT3htvL5vnD8kM852VO01ve8rCOcvRpJ/YsRsaOoZ3aPXaXHsTOys4Wx6YIke+9aFmgrDwZgpujnJ1OnwUr1Fk4oks3R7qyNdXOINezL15VjnIrCr33dz+gpFxFVmpvax/hqZXIp4yFBQXy5K2A7vs8EeLjx49plSOrEYb9Jk7SDsbQkzCDi7JQG+UbIdBuU3Jvw3kowLWcGjcbUht6P7t+/TqO9meBzzTGetooR62PfvSjet9736tPfvKT2sQ4Johes3hYAfx6Qa/TbXbJ73rXu3D6H8QgbsqXj7wvYji8Q79w4YLe9773yRsD42ka2pF2ZM1R8+eff745Mtvf31cLo2OH32D8DBFJJQbbOBnPL37xi/K76Z5vRLCoVDJ9TH+Pvcdx5TzvOnPws9vzbmNauDwinDTgOk3mDX8iQhGAAFLTwlUiwsmXQEQo4hDcn2FewbgZfO9y5+ep83Pw8zeC69W3FNXPIhiDzLw8IUUuiUiKCBVFgbJbCWvZMZhguApk1QZqEcfiox/+iM6cPtNsFr/ibW9vXjv6tV/9VT366KMNjU1v8y8iZDmZ92f+e0w74wzf8MDGxmV+5g1mgMtsFsrylgoW2aJVqgRqeyms7JbLARHziNAIJwT/Rj0c3cjaevHlq/qV3/iQxvm6spV7dW24rD2d0kF+TuPWeQ3zE7LznHrrivaSBpUUyMgQZ3gqaYDTsM8iWnRxuLOWxnWGA95Wjb6NU1fjaGtW9NVaXtewLjRjzD3qb+0c6DqRRS+c/tm5TY6zB2y2pxjTLC+gqTQG5xnHwpUq2eHcYUOodk9D+tyZlMr7p3R5K9MfffaCLl1JyrKTSvkqzkOuyDAyMVZeTAUplEMLitRrdXUVp0cQoSxy1URKgoP1EUeQo8kIww4PqVuBh+UjIpRhX0xzy3FeZKrBZ0TEp91pQedCE5yRHF5v4SA1PN/ZkaM/J1m0XWa7MWQu1pcWerewsIizNaXdVObzDD1/Hqf71UsXibZd0JVrV3CMtpsFZpsj211oM51NOQFY18LSAg7OUHv7u9iXCfZuDE9HjVzYJtqB9LvJI+wVNpzyWhNsTJ8xh0Qul5ZXoEnBse0YW7DJGCPZ2e/1+jrAgY6IBidxdTod2Qb6C+K2D1MWWNsH6/KExW6PiLdtzwZ20XZ6h3n7fheb7f48/qGMzpjrRLZVM/rIU679vT2NkUU7utvYddPHdG7oMZsR4ZrJY7WQ5xo9zLNCOTbaOpelTK2y1dz3ewvqdnpaWlxuwPmyKGV+THAYUpY1/JvC74y859QlQOG0oB6slnGaQJsRPNol0n3ACaq/XOmfU72MrFzm6PzCq6/Kz1vgY/4hBLKjHngCCf0TzrUj3I7EIx4aEbmup7WiTup1kP+iJTv0+0SzHT33ZuXI2lE2QDPmkUk4AGc4qV1aXIAPe/IvcE3g4dsefguytK2Tx09oCF6LPLdcHj96lDa1QtIipw+WO4PpYd4IPtrp7nR7ihRq4RBnyLtl44CNwgQ+zBgzKwrd3NrQY48/ijPZAjo4ljvNydsER3aL09oaXRgMDhqebOOQ3yQaewOn9xhrox3QWvzDzuwPD5qfmXzks4/oiaef1EuvviL/fn5KGfwoG5rsbOxqf+tAk/2xskmo3p9qseiqGs3UydvK+ZdVSTev3pDpWeSlssi0tnpE60eP6diJ4/L/tgvZOcE60AE0quFrlUnXtm+qyqXFtWX59RG/NlKFVOIwW2+OEpx6z3veI6+hp0+dwr6MtMuGlCqaIXOLnCpcYA0t0dE9dE48SCnJa7ufW/5HjOc8ZFeWUqMrOY605baCTi0bG+hhWanQ66YuiuB+UoQM7qfFGDk2IwP3CAaS2VnLdp1s83HefTQ3/PH9HLhVxGE710kJu1QLeZo2c3FwAOFTlieVrUKRRP2a5xON8FeMQ8bYxmHeZwUNIkKnCSw6UPfoY1/EJzvKidBAOzjaLhOX2yTmbogI+g3w5oEY5DWoKQdwgoV9VVTcu05F3ZlsO6dNcMFlNXas1hTmjWfMI1qoUNFAXnSgZlIFDfOywGaM5XFNxyxlMs1r5LjppT6koRRkmr+MRaG+/KKGawG1km++vMqfqqQGL8O88u35N5aZTy5znYhQBv2dn5frTa6IQ+Q854hQRDS13G4OLoiI157N752+EdKp48d1ht17AvF3vuOr5FczbFy+6Zu+qSGahcDKPsDYmMARgQAMeWbhlFKWseBM1e8vYvMKvXDhpn71dz+qX3/vx/TsS5dhSAZBc73wwsuq0NJtDOrS8qp2ULSUMiadI4RTlWXZCOrCwkJzZLrD4rHHomDn1GUtFMTvS7barWZiN3GKpyxkdoT6OFSnT59ulC8Dn5RS0+cBu3svuBHROMiOah1wbDwk4pnnBTvOAXMZ4Xjc0COPPMIc+rfoU+vZZ56RDb5/p/vc2XMYnFX6L7VINMOEdrlfN3AU207xEjt3vwNcYEDtYH/sY8z/2Webo+ujGGeXG569VeaBzOghi4wQ6dEtQ7K2tgZNMnm+RZE3ygn68jtRExwL08n/NbHnPbXRhgY2Ku7LMGNhM8BOpZQ1Ah8RDc34wyfEHz5Jceu5brsigmdB29RARMhXRDTl8/xh6r+Wg1oe23TxuM7PwKuqaioEoOZ5VVUNj2sMo5jzIajpN8GziMO6mifcu0/Pz1DR3uCmLqdlQyvTIcd4Wk4z+J+hwXUzhuSfrCyLUv0eDinoPPfc8zhL+3L9PrIm6l69dr0pSzbcrUKOqKQsU0afwfMeDkLGfVEUDf4LLLojHHo70S6LSOjARDeJnN0gyo0fRH8DRcqQcyIS0CKnbaXEkequukvr+pl//1uqshWVS6dxYJc0SUs4xD3V+bIo5FkfJ7fEv11Wd2FJxmWK0+fxxjhKbaKRprX1aYqzEcxxSv+jSqpSLuVtzGyhXRbWlHfApZB/dcBOQY/I3PFjx9G5lhwVauMMzODVGAfJMCWam2WBkzZEpydKeWjMYrBzMNIuql8V6O+kq61hT4988ZKq4jiR9r7GaquAzrMkBQtNykRUrKUAk1631KuvvKC93S0NB3voWofx84bWQcUZ49fUzHPK0HXPs4LfEdEY+TH0TinJIC7zPyIa/i/g8Fh/FlmwbQsWFvpaXz8qb9ad7/dxepApb87Hk7GOHF3TwWAfR3iM87DKhn5Z/cWeetSrWGY2tzcbp3ufOjc3b2ofO7JHhCpDPtocn/vXQ7xJ8bu3dQqcjiH6OZLApw1tLUdD8PUilaHDFQJrOzbGqZxBxzzLJIVynnV70KFVQOtJM88BEUw7IwOitLPJTIl/60eOaaG3CL1aWsV2utzvVOfYsBtEbd1XiqQSGei0OhrguNuprKGpuOzUrK6sKANXO6nbnDAeOEJsmw7OgSBl6bB9Bi+mOPMz7EiJU11ilzPwDfpxf1lkqiaVyqylIpWasnlr5aX6ON3+z2jWwC8DZ/8qyA66MOP5Ym9Ba0trWlte07HVdS11F1SmXP1WT62sJN/SZDghsrqgbtnlxCOpXbTVLjvMewGHdpF8WzVy7v5ct8X4uTL1qN8mX6aW+u1F3XX+HpXIfuDppTpJOI8t94OM+GTy4GBPeS6CJ22tLCEna6s6urKsHDr0WFvu4tTWaaeV6+jqsnaRhSIPnTx+VFNOMfw+LJ1iB6Za4gR0a2tL3W5P5ptteU7nkTJ5E2Xy77NJzeFTynJZHvyf3UyQgREb5rzT0heffkKffewL6Fkl09qvtPl/s2yzwSmBkHT1ylW99NJLzauOM2y+3y1vQ/Mxjrvt0BR9XSUafM+99+jsHWf11PNP6/LGVS0eged5hsysSNigdipU4FTVw0oFm+8YhzVWg+19dU2zqbTY7kvjSgdbe6pJ/Usz1i3P7wCHfguH/wAZTVmmVOSqUwDSBB2voNMQXBr9LzOc/X1dZzMYQZ1aDZ0m2K7TJ8/orQ+9RUu9Jd1z/m5t39jUiWMn5FdVuv2+bM8r7Pc2EfyZZRHIoeviwoJQJUWECubF4sZ9xRo5UruNvaONbYZtQ6JOoBMVEWeJ+kUh25AMPnhD5DFcT1xODWSbj/MG31hf3ec8dd7ge/dhiDjsP2UJlGpkY6YpPPamqsIZrUAaVJC7XCklnk/l+YF8g7fTowQ7j7EheZ7If0TIp2Wef7fTbeyPxzTMxz3MV6BoCTGQbT635clOWTNqcBA4eEy6ln/goQK/5h5ZraDPEL4csEndPxhjG8eMXzVzmdA+yzJs5UwZtHNfNTayQrgxG82INRk+Tf2m4NafmnE93uFtKOIWKCgKRSSZHv9xQNag25vVo6PXPrWReO3OM5YiAlpX8lWxnjj1fFzXoJCo0sBhCwQVWs3zWZZkSCleq1MzLz+PiKamuCL8PMiJenELEjdqLtrXGrCQlCjNs08/pc9+5rO6cvmKPvHxP9Tjjz6mA7yGKQvwPgvNhMXDUOQIDB17MNgh0d91jsd6/SVNoqPNA3GMdA7VayFUtXIY1MIYHcDMHMGZMGEzOk+Z7Kx+/9/52/KXLXbYzfp9M6diYn0cGr8/Oy+zgtuAlUQ34LMUiYW8L0eT6ltEtiCKa0qULiJUMC8raYvF21H7KQvIDovMHouM+xhxjJljtDY2t7SI4cwg7HWO5xheDz/8kN75VV/VRD+/8IUvys79xs1Nol+XMLIrKElHd919dxPp/vqv/3p97dd+beNYpZTk8ez8e37G7ToR9RnCvYYj7ch3D+fN9RIDecwcw+Hd/FGcckez3vGOr9TXfd3XqkNUQFHDOOhYZNBzqgEGVgoJCGggrimL8oy5ZShFSpksCynLlNHvIY9cXzhvMzmi4rKM5zospge4CQ0bYaTMOM/gU/OAP743kH3t43sDZAavGV0l+V51KAIcSOkSVmYyTu57hsF3nYigLMGfQhEJZahpK0WEKhrNVKPOdWOwIiUloKZM0MsQEfJFVVUw0vSbsnhVQNc048HlS5eQr1VFXtB3aIrRfeLpp5HLWiMMSEV/kTL5qDXDodhhEXb5mD6URRPB9Jje4JgWDcDDIZuiEsN+QLRp48ZVbSAvW5zS7BIl2tqZQGNhrGYsnB1lXizBdYw8jlgIVtZP6uOPfFFbBwVR5jXVxbJGda6a+XkRL1Klgpm3i1xZCg0OdtUqk9aPrqrTKgShVZpvLGhZEroVOGkjjXAgDTPPCxyzSDhCOdMoiCCNm3YzIipt5lUwbx+3V8hMLi70smWdBgdYpmQ543gxK6Qsm+FgHOC8bSPvLXUXlrV9TJIguAAAEABJREFUMFPWW1fVOabrw45+86Nf0LVBrqq3pp1JUtZZhsY0TjkjzeDxTHkxVqcbeubZx4jm7mmTaJ5p8vIrr6q3sEAkeZfykXaxNwiBLANOTfMM3CIlzfNT5lchmxGhCbhPsE8VMuCNeeMUME/zNisytTrg3O+qgHY3Nq6DR6a777lLp06fVKtVqoKOU6Lriko5dL509ZIclTt2+riKTqEpdNje3ZJ/HcDO9UuvvkzU8Gl9+vOf0+cff0ypXaq92JedizF9DYnO+xTAjtSknkGHGjkoia52NQXXHhukdqvNRqOvwznWWqC9cTHuJc7t1taO/HNu+zsHWls+quNHT+jIyhGtLq2y4V+T/ytn29TzZ8/r7W/7ChzRZWSjp73tA82GU2VV0gy7Zmd688ZN3UQ+n3j8cb3y8st6FYdtSHR3f2dPy2zgCiWlCvEYTUwCzdAR60lCL+yQOOAxg94J+kctLeAkL3QWiYTWakVHi61FlXbapsgK49ph62QtTVmwb16+rk4qFDhswuFuI9mJaGpbpY4urKmXd7WKzCyUizq7fk6JqFpOXxmw1FtWr9VjHjNl/Ou3uurifGsi7d6APi9c0Aw5DES7HW0itRXR2B1dv7yhirLl/gpOfEsZupVHCd9b2t7ZUrdXam2tp7WVts6eWtNXf+Vb9S5sbR/5WOx2VOFMH1ld0mS4r7c+fJ+iHqnIpmqVNTwrWGv2BCm0hj6WyE+319UBznSWEnXVyKOdo0BHewuLyF1HU2QzIslXC7thudgnqrjDWDuzoR5/8TltD/bkdcpOZz2YQJclDXB2t9m8+6Rii9MHr1/9bl9l5HrlmRe1eeVGM17GWA/edz9ylms4Hej8fed17sE79clHP6VZTMBvVwutlrpZrk5Wqgtduy3kDzrl00z5OKmb2lrtLjWR7hIe9aOlNrQrOCmrkQmv115Tx8i3J5oz9xYbk1a7QK9bstzfRE/2piMNsV9j9DMxXgLXg72BirylipOGIpknSSWycGzpiLp1qdH2QHeeuQMZ7shr85CIfqRQWSI7tVSkTJmC9jMldD5L0aQV9jTDNiwsLSorcmyNlLJM7VaL2qnZmKWUqYb+TlvoXfBEXPM1iKwqcI0Iuew2UIKnfu6yiHC2qetMxGF9Em5rZgyi3PBXiqTE3GuPFamxW4rQjEW5omZk5FljauzD/t6OTnOiso6j/dyzzygxN5/kb25tITcz2dHN2SSIa44P2eYTcYiDmpnzl/6Na20jXicKkjLwmGKXKmhVQKMZttIzCYWyRB1NpZiJyrKeF1l5SLeocfB3VNNO1M3zAsxr2Vg0zQR90feITBHk67qhTW1cmIPCPXIHTrp1UUWwQnVT33RxHdpSuf5jQNRVME8ZXP9LQTyLLGkOYuxKjMv4Qd70iIhmbhV8NiplWcr51EykVgUfDJbrOVAq52fQznmD7w0J/kUSV62aSTVzkvF7IwhMAHBJPQzFqVMnGqfOUdqTHLua4F60Njc2VJQ5DspEzne73cYYTGDWDIdJdD7BgUhZptMnT8nHfRWKubx6XDt7QwbJNGMx7yDgPjab4gjmZdEIkA24YEKWJe3v78s/vXfs2DH5lzvmhPA43tWNcfDF5UlljNXv92VcvDDtEfV2Xwmi+dmMRWHKrj9HAQ+Fq2h2shEhE9d9u63rjln4cgRoBqU6nQ7Hds+pQKhPEOW3Q+yF6e/9vb8n4+CjWbfxu9if+exn9Tu/8zt63/vf3+A+f//6t37rt5ryX/3VX5X/swk72Qs4ETaUxs+/QOJ3sN2XccnB0eU21GPm6P792slX4dzbcf+ar/ka2ZibDn7GFATJ5ci88fQ8TRODuEJJda3mcr9C4Xzb0AS6WNEP60ILHswawUMKmhav/3EdRKgpaPJ06rQp4I/zxn8Ovqe4+QQ4RCOFoYhAyvgwFl1ICiXKIkJ8wLVueOJ+mj6oZ5ycN1Q0iuS6ofnlcsO8TQXvPFfTyPT0sxnOptP3v+/9euqJJ/XB975fv/Eb8OZ336sx0REbLztgPnK1UtpxdlnRKtXpdZThoFU2KxgbO1iQscHVYxgnI+80IrS7s60aY1SBR4XhmTVgbDMh7mRCtUIjbqJoqbWwovd/+BPaGSYtHTmPmWtrhmNRYRhTJN3+L0+5WuhOTd8BEi3aO8oX1J1N8Y5qqYU+mTqWH8/DzusMXqvmIaMXyFiRF8pSwkYwKxb4KU55Be+zyJpIXka9ADwOQ3nmqoP2wIwFYcriuk0kq9ftKy/a8isrdd7R7jjTIC3p2n6pTz52UTdIp8URHcxaOKtdNhzMHRp1cWBmLMBlLo1HB+p0WoqUCbLpKMf4DKOCBWGG3vpViG0WmeYIGD4eHOxr6C+5plCWJSFNSuSdmh/OO5LoNCJkvlg3TI+UMjbiPfne+m2a2daYNOc4pVriFKrDpmzAhukGR/KOYPcX+3LkLrLQlPGdtpGJDs56j2cnODm78567dersWa1znN5nkd8FR/9PkUPoNIK+NXiUOFSBrbIjMEK3I0IJsFxWyIKQCfMpZUmdbht21Q0Yv4EjhpE0xcaOcYDzrCACu6hOu6seAQtH8Ftlq3GcYZbuvfse+Qtmd995p9ZWVuV3iB0VrZEDbzqPEylzeoCt7GLnuuC22OurQx+2z361wpFL57PIVBalMsa3nez3Fxh7QZZF1ynBxZHihBMWVeCQjpXqUDsrkSXaRq7VhWUttnsa7Q7l1xJ4Ikee7Xy3opD/1RMpp49O1lYX8K9jBA7e5GCild4qTnVXK/1VrZIvqlxtXLPVzpLOHTst/4+H9f6EslxHF1d0ev1E0/+Ajcnu5q52t3a1z8npJpFS4dxlyjSDB1ucTqyu9nX82KrOnF7XylIPnKE7fL5y8ZLuufMuNiU3dBK+HhBYupcNWYpKX/H2t6pmwT1+7Ghz+uGfATxx4oSmCPASwZl9HO2iKJRSahxf583nWlLKM8l8F5fTIE1JdYJ2LPC7o4Eu3bimBM3PnMVBPnVOMQ0tlAvMfQ1Y1X3n79fbHni77j1/n0Z7I+1vHejyy5d18/JNtaBdn83PsfVjWlhY1A54T1Otp19+TqfvPqud0R7O2hjnaabMJsPyNJViUDVObnuaa629pGwg9eu2Vtn0dGel0n6lxbynhDNec0xWT2pN2cRNaV8UufbZGFQiHFJXcpQ7R7mXV1cQx1qed4lsGfIsY+yaDcxMRcqVIV9RM39ORQLerMG/o5x2QGYF/6bYgBby2SUQVZqm0KwgFZfXexIpkqbIdo5tm8K7ClvW0BvFtk4Zbi+jWGPW+uFwpD028gwhMZbbRDDqnwD6j1zuw+BqHkfu11BLot9Zg5tUK5RSakBcbmMc7U+02BjYhyjLksDQil566SWZDm3oQNU/1YehFHE4FzcwLoaIw7IsTxSDBfcz7EqNDZrbzxrZnmK7Fvo9BbVa4EE1FXnW4BsRqlgYjD+cFAuJDvvOpKaFvvxyRwae0FwRvjmEiOA+NcBjPvHHgscxUOFLPhFB+5D46D9yRYQiXgfP4z/S5LXHrhtx2Pa1QjIN/5D9iPk8gtJQ3Lqfp4k1KJnvXlRKdqYbRJhuAl6sveikLGmNI9aa5hXC4h2WBd7Q6XZVIBw8UgYzvHBvc8zT7/V1x/k79Nf+2l+VhWfAAuY6HYz7MouanVffuz9DlmUsokNZYSJC3/Ed39EImP9jmXPnzmnAguPxlmi7vLzc1LPwWSDnzqbf7bJieVGICCUm5b4tqCaGF649FpidnZ3m97R3d9mlwTnj53GFCuxjnPy/Mfp97SNH1uQ6o/EQ4Zrpne/8Kl26fFETnJNLly7K+LjvAXPbIwI/HA6b39X2u+B2rv3TcXamjdeHP/xh+csN/X6/cciNp9t7PhGBsNYYgLEiQt5kONK9uLjY0M7Ot9+Pn3hTg1GJMBMP57e7u9vg4Xl6vuJyGhHgXDX9RgSlzI65elyD6dEU3vrj9reyb5q4vus4dQWnt4OfGRhCUigiuVozvjOuO0/n+QjXi6aOyw7bW8oOcZ2Xzctvv3fZlwEGQwp2rJVSQvEjaYZRsIy8RATvx//Fv9RP/fRP6+d/4Rf1wQ/+nlKWyY7PGLqadyOinzRXStHI4gabS7/6402R+WmjN2aRttwZLDMZfUREQ2vLUVm2lPhnA1XkOYuN4OuIOVby5mYKgTIc5rK3qD/6zBd04dqm+mxGO4trquxkE8mrq0LCmYhoNWkizbO2hDMyY+EN3JNW2cfZWoT3HfpmHJz6CQsW3aMbBeWlIkJTDKf5LWTbG+Eag5ASvOFZBW1mM/AC7JS6bc2fmmP5Cj23sz3DiZ9ijA27RD73iIB6Ec+yXH5dptPtgbeYW65xvaBon9aVzZY+98SmtkcL2p/2NUldtYgqptTRbJq0srCKU5MRGd/Tc888q35vWaPhjAhpTzvQvAVNuyyoC0R8e62Whmy+B+htgJNwaBJzCaCaTXEEc3U6bSWc4RHRLzuqPl3IcQAWFhfg46gBO6k182oVbdaGpG6nxwndUDNoJpzEwEEcj8b01ZF5axhxWuHUfJ0xrm5dpueYxdp6ubGxyenWzcZW+T1wV0kpGh23HdzH8fbmYILNMHS7HWVZasD6b3pngZxC4xB8Ucj2aYC92/e8SSt45nfEt3e2sEe72J8J403gew2vcx3l5MuL9IBTmArn3k7kYLAPqSbQ23NqyQ5jqyi0i+07RsTM7yLfcf4cdOg20XVvbrKU5FMBf7lsZ2tb28De9o42iIRvM8/9nV1dfOWC2mzyyrzQDcoTbSznDqAYipRB38CRCyEUyplTqpjXtNZwdyC/DmIHsUSeg0BMRXmRCvpsK+BPEbRHHlMllVGolUpN9ibqRlcL+aJ6dVfpIFSOcy0hVz104p0PvUX9lOsAfAvVCmgwIwp9sL2pHnMOy/DBkHJwQI52Nzc02NvWPXef16mT61pBTpaAVtmCZrVGyMFxv489HEs4goInXeR8Rj9nzpxVgl9RSw7CHDu6jrN+TN6gmAe2xxGhiJDlZG4j7CxajlKWlDKeQzcqkU8SH2+KBzh/Fy9e0S50sk4cPXJSJXMsmXNHfd1/+kGdXDytY73jOr18Wg/f9VbdcfIuve2hr9T9dz+kFv/a0dZHf//junz5qs7ddbcKgmfd5UVd2biBrbms3vKCHDAY4GQ6Wl7jrLdGtTJonO3PVG0MtFh3VAzAc7dSZ1yoi9O9Ui4pDUOL+QJR70wdxnHws8xzjSYH2h1sKyuS/IXRFjp79coVDZDfdlFqCj2nOOXT4UR+xWUCXXP4bPloysczSJDkkzXrgk97WrTrdbrwY8aGfKQKuzRFB6fTqaSAbkgWNqgmP0VeImWyzRIXVfkb6Ic0g2fWMYOo62cjxh9jx61fvk/wIgKr4huJdvVrwG2Tn/cdEYoIF/+xEPH683QrHwpl4BjhnBpc5316fMuJ8fFaY/+hi1+1tbWlHpsMw6PuXAgAABAASURBVBDfQn/CFRHNU8/T0Ny84c8M38HPPG5EyPZnwto3haZdbG2FPa2xNYYRa2GLYFOBHYUAjT2LCLK13M+8a+fd3/z+zdKIQ9ze7FkNzefwZs9vL/M4t4Pb+bnTOfg+4vXxIg7zfu5nhohQRDgr097PDBHRlEdE8+yNf1xnDrc/i/jy+hHR9OV6EYf5iMM0pSLj6HxJl65e4WhtW69efFVDFq8K47WyuqopjCpRIhM3x6kuylIlMGERqVCCLEt0LqWQegjKxQsXdP3aNe3h0K4sL+sAxfO7VX/7b/9tfdu3fZsWcSQdpdrHuTUB/UqFv/w3gfn+z1vsFP/Vv/pX5S9kfv7zn28iw36v+fnnn5fhxo0bzfhemOzAHhBNSCk1AmRBNW4W4Iho6okry7JGUEywEQvp1tYmx2kHtMkxsEN12Qg4+uz5ff4Ln9O3fuu36M/+2W/Wf/Pf/j91AXo89dSTevnll9Rnxzdh3jOi+GVZcIS7In8hCUnUB4hur66syAvQEnNcwLmuoN1TTz6pB+6/X3/9r/01/Sd/+S/rv/jP/3P9HWjxfX/lr7AQnqBpraIodJwoOqjKjrpp4PxLL70kK4TnZ/q7LCKaMpcb/GxeHkn0V/kWnsRrczadPXdY2jz70/6JgKlUdlsDWfqvG3Be8vNQMPAhWCnVPJ+P6XLduiJcN+Z3TYrO3UprsVrr9stjzvtxOgeXH4IUjD3DsAqnyanpUeFMtpBZb9aW4Mk5Nn9niEDWyMmrFy/qEgtCDS425NeuX5f/q2XL2DPPPNPImzdx5oFlLCIaAxkRzQYoIpAZFgEcwBbOsxi/Im/+TJGLYDVuF6Exx8IzjFjznh51ik5fY5yM97IgdpaPae3knUS5C9adHHplEC1Hh0plWUuBs2FIUf7/afvPINuy7DwM/Nbex16f3jxf3nR1VbVHA+huWMKKBEFKFMEYRAzJH1JoRhMTEufPzFAR42IiRgyRmqFTaEgAFEmQFEgCBAl0A23Qvquqq8v75036vJl5/T1G33fuu++9qq5uNI3Oy3X3PtuuvfZye+2b+ZDTyS4KD+eYzwEwYhjFNTqHTfggRhBETMMK3NwI0YHTb4z3KXsT8uuYMKF85eTHnLQRMIFgwgj/hA6kviYg+mXsq/yYhmk0HMO5ADmdofX1TYRySkojjiEPwSPEtSYKV0PuOyjCVbx9fYSX3zpGc+UxTGwRvUkEFzdhLqxoVlJfLHE/To666NH5S7hHURhQjtpotxqoM3Jszir+LkhTyYXnmoRL76QPkLXFL3KKgiCkfMfEKeT4xIm6qSgLRqx6yLgmL7zJF8J/wrUUdO7qdLQP6TyOhiNM6QSM6ORonoxGx8ygA3BAJ0I65YDO/+LSEmI69J44hjRABSeXYzSgI5wTv7pknGVjGijvHfckwYTG/IjrG9DpHTFaKRjyUD6h3tE80gkBcc3zDGG1hggGB891euop8JlQ/5oDPMeccu92drdw4+b1Sj/n3MMRDbD4MwojyOFOiFuz3uABIoN3Dk3qqcP9A0RhCP2eifKhD5HGKZIogQxss9aAvgddZ792u0PaNxBHMQJO7ImPcc9HJwNcefsS3nnjbQx52KpFKbr7h1V0UsxT0NlR24hjx4TEx6gFCVKf0tmtYWNxHTVfQyNqAoxWp0FaRbFL5o2Hy4wHLeO+qK8jXy0vLHH8Lgo6YfWoAYyB+0/djxr/rTVWcKqzjpiHtvsY1e5wHY0gwnKjDTmPNe73R594EmdW1rDJW5LlxkI1P4UMQ0a4D3d30GMgaWWxjZWlDtIkwjoPK1PKxaVLl+ncFTh9+gwdvGnFVyVpMCUeAzrrOozpkHZCHiSLYWlpGfolQfGJfrGSWwZHugfkHaXiKaU1HrB0IIxoK3zgYQ6UdVlWpSWkG8RbQ/LPO5cuAhxjwjmbxN3xMOEZbTYeMIa7A6wk5MUsQtM36FrHaNc6OLV6CudWz2CtuYwzpMlZRsOF44QyHNdr8GmEYTEFSY2szGfzkdv8tETJm4NgAuSDCbJBxsi1u+NUh3mIlAfkm5duohE0MDnO0PBN2NhQ596O+wOuY4okDdBuzvhuodXG2VOnsUH6F9QnfdI8p5NdTDJG4E/Q4w3DhHNZAap5m0W5KZ85ZVX+geRCfKqbLCOOkv0oijhPCekoEc9TRnLKmyhYmGFKWYA5OIL6OPPs6ao+pjKC7ERBRad9ZldIPklmOOehR/VK3w8Kyvj7lc/L1Fcwb6e8QPWmD07ozIhf9Vbhdaee5WZcA/lviXqmRZ9BTrZAB7cjBi7lbON9HjODmbGmJOiH9KyyKrsLZg5ap1Ljems8OEp35pRbwCBd4r1jDtRFtENcb5+H0il1mHh5Vu8rvMFHuDsST+VmmoeF3+fH7Pu3MZvXC/kfHEoJIdh+3v02DmbvKWD5fG+YrX5K7ongB12D+t8LGsRsNo+ZUuIhXAgl8RKA+feCk7MsQ6DfCn7yqSehv0LSY6S2T0d4wihBxqvjZrsJ3g/S6MToLLRoNEc0tANkdCyGjN5wm6moMhwc7BOPEr/5m/8YMY1ot9uFBEZRn2NGSV5+6SUc0Qg1KZzeGXEpqno5z1/96lc5XoZTp05BC/vc5z5X5R03VkIyoEMtBrx69WrlJKuNp2ESwVQnSHjVIiMkYVK5gAhVwqX2wknCKwjDAA/yCljlotc3v/F11GspXnvtVbz55hs8zfXw0ksv4o03XiejFVWq8mvXLqOkw3Dp4jtUzKc0PGkxrJhWzCmHWeOX3NCzdO5CGjsZbUGNBxGt9datW9W6f+ZnfgY/SYdeynhMQyy8RQfBxYsXqyiXxtM6NZ5AE8pgH1Nx6Rem9C4o6YWU3GjlSdhZws+SeAjMZkIHkO4EM4PZuwHv85hZVaoxCgqiUhUovRfmZbNUn4JZX6vmdjCzClQz64s773Ocze62wfs8rGYfQHwhujjn2cpY5iq+0bjCU07nwuISNjY2ISe71WkjpEMyIp2vXruONxhVldOtfZFDLR7T/vnbPKW005EDUkeaptC72ihCDPKuCzzkcGl+gfcOOkAOGVWTsz3lVVxSo+NFY2BBCEcn5+U3LuKwn9HnqAFxBxNefueMaJc0qqADbY7tLIRBys1RXD18EKOgEyKY0jCVzEccq95oodlsw1xAuSk4t2RyjJJyH5DnIsqfJ4/LOZRBH9F5E0wos3lRcmwHMw8zB8cxzHmmHhwQgCN4GHFyrFtdW0eNB4WRDGcBZFTUSVzDkA5s6UOMeRDIGXlEso5XL/bxz3/vBYxsAy49RSNfQ9RoIKUTHUceMemW07HYvXUNk9EJWgtNbJ49hRF1zZT8ayHnJd6OawD3QtDhPgZhjNE4w2g4pSNdoncywisvvwZ9JS0II+qVY9y8cYuO5QG2trZxxEjnCaPxzjy8D6izxuhSHy0tLWKZ4L3DlE6sZC6ggySQngo5b849i6IIehz1j1KVq43SDvlCTrnaJEkM3YLF5K2czrPezYDRaFjpQPHjMXWfUhmwy5cvMyq8V4HaedL4hFHjMZ3njEa3Rsc+4vqNG1lQ9054s6axvTfqgyPotlF6UHpOOJTcizEPRMc0zFEQISadJtyngPuGwuDIS0sLyyjo0AYuguYr6GjVkgZUr/d6WufNQgP6Zca15TUsthaxsrCCTr2Nsxtn8PiDjzLKHCMNa1XZ8LiPCR1Qpd3dQ7jcWM+xC4fEYjTDOhbSNs6vn6VzBiR0DR+98Cid7jpAZ83oaMcuQSttVV/5SIU3eT+l8+yI8Y2rt9CIG0iDGhJGVh89/yjaYRO1Mkace4A8kMCjGcSIckdHcIgFrkcOZMPHWK51sHX5JtZbq3TUL+Dpx57AQ+fP81alDpQZFtoNdJpNKBCUMKo3ZvS1T+exRkfEOY/t7V148rWZp14vcXhwRBuSke9y8kzO4NGIfRcqmoJPg/wtXhBvKJ1yH1nMvjnmPOM98Wah7C2RAMxgDhB7ZcUEb7z1Og/dObb3diBbFroAnnSNigBLcQuOkec61x9OHVIXM/IfoH94guJ4grZroMOocztqYkpn9uSkhyPedIzKKcrY4avPfYMH4NeQW46Ckl9S/lt10jOpo1ZvIaQsb3Cfp5MSO7cOcP3KFq5eukEKRzjYOUKDtI+LFMGYc+6dYHQ0QJvyHAWGo8ND9tnGyUGXDvUxCtLS5yUWOG6bOqPJsZc7Szi9dgpL1S/KevSP+jg56lVQUNZy0qvk4SBNEh4EYygtaGtEB/0Ctw7+OljKyS4B6sOSqwCm7CM+d+ZQFbDOzPRJmP1QjCB7mXMeM6NcjiCaSx4FZsatmIF6mBnr3XeVmRne+6i/xhWUlMOC+AhULvyVihdUr76B8/DmeNBAxRuq89RNOzu7uHz5CnlsijhOEIYREtJCeKvfDLTyknjpreSHAHBaDIzvVun+gnurNQvAcr0LzBxabdocHoIajSbq9QbnmyDmXBkd6z5vyccMIPyV/+q/wqOPPkI+n6JJGfHeQ4/m0Xoi6kWtR+Vmmle17wazu+Xq977gDbNmXId9b/CBg8CxvYDLgKAiIjddON07u5nGncG95WonKMhXSkVbs+9ud2+f9+bNZu3N7qYaq6Td+uPAwRkEN+n86e/MjukgjKjcj3vHJLQ2Y8QTfsBNGZH4I6yuLCGOPWpphCKfkFhkek5U0PksaGimNF5SOFMKjzbFzLC4sFj9cXpFpOXUBNw8RZ0KMmeNzudlGp9dRhbNjGPHkMHTtX2/36/eteEikMaV8OlqX+MHNJBHNDByhAQtngrnm6r2wGw8lQkXGVUZKM/55dhqjPPnzkLXXTKMYRhU8x2dHOGtt97Ed174DhqMDikyobqd3e3KEU/TGCu8ir165TLUPyQeBQU545rnqU6Gp3lo2NzYQKfdRpu46WpN0iCjesiI2Qmj/vqPb5aWl6qo6uraajX/pUuXOM9r0OHn/LnzmK0FfIxb5SohlYMIPjnn1SarjeCuxinhvON02h8yMn/MHHsYAXAUUINV+fmHmcHMqlezWVq98KOk5L4XWFz93C3n7NU8xnEcwYh7SSgqUGO1LagMdKoW7mbGYnbi5/zHzKq+83f1mefnKZvMs0yN6wSCIOS6PJwXBOjSwfk3v/d7+Pu/9uv4Z//zb+FrX/863uLNSI+Hw/ZCh4qnDdHBOwfvHLSPMRVJRGdLeynnRQq+uC2cSokY5wmqfnrXGsRHij48+MD9+PBTT+KJDzxGRRlX++SoSAs4GJ2Cr3zz2zR2CRC16GSnKIM6VYUHoPWyjTnMHmMiAMSrUgqigfMeAXlUODuvfET+bKLeaCGmw2DOI6NMyQBNyIsCOdo58a+g5P5wLhmsjHwzmeZwLoCxnyPAPGs9Gzk4OoCBjyjnDToYJXb3DjCgQxfQkRsyzWhM1WdMeZdT3BvmyKyBoH4Gu0cJfu+Lr+HKTg6rrWO/l6MM6wiTFoAAndYC9nmD1j9E/U05AAAQAElEQVTuIopD6EAQxhEclWoQhRDs7O+hRoMg+sGMDgJgztO5H0N/JSbjOs9SNnq8Dt/hDZqc1dn1ax1jRqrnumCLtxdcEDo8aEUcu8vbrC3OnTPCF9Dpjzmv9k+6IaAcmxmkG5o0MtIVzrmKd4MgpFNSo05scm8TaE+GNEye+5CTluKFjIcY6U7nHULyUJ/BCu3bAnltm3MeHx9hfX0NwnN7ZwvPPPMMvvKVr+DK5Wukc526dRWddgfGfxrLcxzhXFK/go90XEAchW9JeUx4mFpZXoGqT+i4KM25L9m0wPLiKuppE9mkwP7OIZ2aAQI62kbHzVvEcsplxkEJOdvIOTc6dp63LsaykIc/fW96od7BYn2BzlYdEUKsL63TAU6R+BgxxwOddkyByckEJ3TCDrcOcbjVRX+PuruIkVqKw5uHONo+Qidp4/TKaY7VQFiEaPM9djE0Z2AB0jBFg07/hPwV+hDj3ojOZA+NqI6lxlL1S5ctOuD1MEHiwgriMqLD3eA8MeocK+9PUDBC+/iFx1D3dSzWFpEyCrvQaOPJxx8HDOhK9/JwIzpt3dqGfpH/iO8vvPgSNhmVFZ9dvnIN71y8gjEjsgeHR+j1h8iptzzxEs91u8dotzvU29fhvYeZVRBzT8QP2n/xh5khIC9o38wMcAYjePKeymVv9RWh3YNd3Ni+yQD8GG9dfAtBGCDg/qecb3aA4Jp5oPWkdTOsoSTdmzxcpEHKiPQUAQ8cnqDvwZeMip9Q9x12u1hcXcLx8ATrp9YxzsZ4+dWXMC24wVGAI960lOYQkLcz9hnzAGPwOHfmAu6/7wEEpHGb+9/b7+PoZhdN1HFh5RwWwgYm3QH6+6TL/jHq3LdakFTRcaOzrl9yfPDsBay1l3B24zSWKO8lgwQZaengIJ5dXVmtZEn00q235KdOX0ByJfrJNxBeu/QL2rSfNTqGqgOfjA6tIE1rFe7e+UrXltRzkgs24Y+xrCDkFRjXqboRdUNAGVJeoHmVssOdHzPuEWFebjZ7N7M7beZ1KlDe7G6dw928mcGMUAJqN2+v1Mwq3ArylRG/oW7aGOEXfqKBc07N7gEOQosBArvCzOC4djODHo0vKN5FB7CNq3RaWkupb2PMeZMqBD1GsL13HAvcjwb+zb/51zhmkEJDTuiAm5mGZr1VetCT1zWHI25Kq8r3+TCzqs/7VN1TNF/PPUW3sxpbcPv1eyZqIzCz72qjchUqFSgvUD7jLabyfxxonXMwm82h/rN+3xv/Wf3dT7e2voFNKpez589hnU5hn5FjOZHn+Q6aN8+TxJCCmmVDHB7uIIk9qAO4eRRWRgfiMEROA5MkMUctaTBSeHMoaQinOt0yL0dze3sbcqrjKILxn5AVQ2gRI0Zz5KjIwT59+jRPd5fpQDQoRIrWZdUpVA66+kgwZWjUV/30/Sa9i3BiAoHqMgqj2o8oWEo1j8BsxjBiorfffhsPPvggMh4QcoJ+q/u+++9nNLuPbTrVcr4HVEZjRuBK0iKmUVZ+RHy9MzpUj+Pq1StkwByqE5gZ0pSGKEkgY29m0NqE/9HRERT1lBHV1xVOeIoccvyNjXVM6LBobAmBfgny6aefhtobqQoKIqfndpRwzld0UVRcCihj1IvkVKtKkLXWkhZXNHDEEaws2L+kVAkXzB9GRsE6yizmj9oI9K50DnoXqL9AeYHqlQqUFyh/BzjH3fYG8F34q0wwaydmvZ0jjhpjDmozB7WYl99NC65ZNQa1k4Iy0sf5oHp3zuHylStw3qHZboGF8FSyYRRhxMi2viJS8IAYeE+eDsjHGSOmQ8jJltMtR0YTFFRcQzpVGYXTs614Rzyn/X36Qx+qDkQ/9ImPQ7dBq6vLADerTydL/BPFMaaUhSvXtnBr+xD9EdBZOg0L25jwirbATMkBJYSLAOxvrgSqe9ac/DlBpitgylvJsowRsPFkQKdzgBH5G6RrzCi3DpOOa4YeMyiv7xmXKGEsd84rB7IDnQbOwsyEij2jrBBFLtUAEB8XwNHAB2HMfiEhAMwjk7EkRFGNpPSYkh5RaMjzEQLqgR4dnOEkRRGsYZAt4Vsv7eL5Nw7Q3ngcI1tASKd7ksVwFiPkHl29fJGH3AHHzSvdoH11xDOm7GhvdHsQ84pfTrHWEMYhlnjQX1haIIVyGHWT1iw90+l0KHc16Bo6YX/JzpQyNaR87TJKqL9XfGvrBjqMoCdpCEEQOnjvuO6ywiFmNGnIfTYzlnuWZQwuTDGiHhvT6JBc8FR+GXmmx8PalDqj4itn1dftIurANR6WFxkxj6IQYRhW8h7FIdbpYCuafkRHv3tImrTaXHMdMeeUUx9FMfFAZRBH1C/CQ/pBPER0EMeqL6v6iPy7trbOCHcP/d4Q3cNjxNyTne09GskemoxED/tj5HR66mmLutihzkOOp1MKOmOdxiKd2xCOzm4cpDCWOTpxBduXhJBOdsDIcWoJ9BWCiP3W2qtY7xAW1rC6sApFnD37gNFpMErtswA1V0M77mCzs4H71u/DI2cfwfnVc1hvrdExG2H70i1Gmm/hmFFSOeQHW/u4eeUmLDPUiH+DTvbezj7xLZGNp4jpACrKPeAhosvIuWfEXM53yYPBdDBGwNugmq8zau7oXBfwjPaGWQgbGequiQR1DLvkTR4ummkDZzZPYUqHekqZmfA25ptf/xZGzOvGq0ln7vKVq9hnhHZ7Zw/XeTtygzcjYx5Gd/YPKDOGAfvsHXQheb546TLanQ5u3doi/+coqCM8dcN8n2QPS+ph8JFeCsgLFBq+ARkPZjnbw/GVoK+EjynT33rhGVjs0M8GmJQThHGAwBtijuspoBEbthghLsY51+6R09ku4dGkIzsd5XBTIMwcFpImPG8wFrmmZrOOosw4lkeBHI1OE6ceOI9BUCBd7eCQh79bN25CNlp/0KDFw22fN9rXqDcz8nzAOW1c4vzyWeCkxEayimaWwp/kqOcRgokhO5lgRMc7RYzRfg/bl2/g4MYujve6mJAPXWFUZSUcGVm6M0kSygbXFnjK14S6RmtooU/fQ3bYjO0JUwYLRE8FlUaUCR1Qo9tyUqvVoa/00GRA+kv5MeU0oz6b3oYx92vEQ5vqHfUK+Iw4ThhGzIHyVr4vVJX8KDU4U/2YmZIK5uVKzYzb+m4QHzgYvDlIzyk1s2ou8Qn4mFmlYzSG+ENrVSra5OQP8JmnzFY/ZvauVC/qr1RgZjAzZe+A6s0Mmldjh1GItF5Dk/ZwY3Oz+oqufs9AN+f63TjRmM0xptOfk/7syLFmdGKmWoNSwXxs5X8QUPs5vF/7eZ3Seb3wFqjs/WDe7t7UzO68at/VT2MoX+0NeUHv80Zmd9vPy+ap+szBzL6LvmazMjObd3nf1H3xi1/C66+/UX39Qf/D4ac//Wn8/M//HJnAkRMLOrwpjo8O4Gn4B/1jjHnde9TdxS6VUUllUNABkFGYUiglFGJkMY02dWlpCRcuXIC+LpHRKCsaLSdUhkXIy4ldWFjAww8/TKNTg+r0vWz95zFisogGRWPLaCovMLOqXZtKRGMKdhjR0hwaU8xa0CKqbRhSEdCxMjMK9JRraaBOJptMxhwjqdYcUgGeO3eOCncE/bLj2bNn6MCMqvecivKARlFrmpDp+oywaw4SBlIYKv/5n/95SKnKIGrNBqOjlmGDBxiUqPLeeUb/CxrDuMLjhJHsKZ2AjCCaiG7CSc54SiWk76zrP7R59dVXoRO9mZHfC+RUtmIarVGROtGxoMJmNQSqE6hs5rChEgyVSWcovZcL3vt+b908b2ZV1sw4x12oCvkhepgZc++da/buaSTmbbwP4AkBDei8/L046F34VwPyw8zed15W3flRH82htOSeFYSMUZuVtRVGpMbQb8Ufch/Fbz2e4MVT4q/ZfgFT8oPAuGHOwD2bYEhHakJn3FFZLvFGRnuk7z2L35Q3M/TYRnzX5QHq0qWLeOnFF/DO229VfQPvKh6J44R75/CdF15BrbGAKG7RKaXzg5SGJecaHMAf8PqspCksaQyVB3EROCJUcC1T3jQNh33yZh8jHvzG0xHzAwyoEMc0MFNGiwryPWBwzsOco3NecBSrQFUZeSVjhmwEmIcPoqrOnKfhixAnNSR0dlJCrdagTM6g1ZITW0ebV7+Bj8iHJcwFXFfJfE6dMGEKjlEHXILSN9GbJsiCVbx6eYh/9C+fxfZRE/1iBZ21xxA3NuHCDvvHeOZbLyB0KSOw66inbcqJR0Znr85obE5nweBQFhw7CjknCJq74EFhgmarjiBw0D4Kcjq+E+qhlNF9Obyede1OCwFlfJk3ULoxWlldxY1bNzChPBcUCuPa6/U6PPlU8q1U7zmNXaPR4ITGdYXEtcSAjkDJPnEcV+3NrCobk0/UD3w0Rk481KagQ56mCfvmFY4F6a/D/EJnAd1ul7qojhEdPTkHXTp4gh6v/cE5BGM6BW++8Qa++IUvkE7fwoRt280Wna+Au2y4fOkKdrZ3mHcQn9bTBum4QrYxvns06k06YwXqtRZZygN0eFqNDqIgQeAiNEhjT2c15p61khbqYQ2tuInV9goWagtoJ2104g6W6ksoRyXCIkKQeUaWo6oupmPlpx6tsIX1zjpWm6tYri/jzMpZ5tfo8Do6fYsYd8dV+dnVs/jEkx/HA6fuQ51R5o2FdUpBit5eDy+SD575yrdw/+nzqIcJbtDpjagret0jcLPRpgMYuRAR+a/X7SNm/8jiCic/8cQkqqAWpFhfXEdVB/I3DwK9bg/6pc5ms0H+mpJeBRLKpYIVKysrIHshjCJcv3kTFy9fxTH1/JjO2hZp2ybPd49OeEAe4aQ3wJVr12DE65g3KcfUJRn5xDkH5zyiKEZAe6N99t4jIIhflHpHPua+qv2EvDciz2Q84MIc9UIdvfEQL7z2MnrZEJ31Jewe74MXCJhkY5gx6yhvjDpnjDrXGeGPfIw4TMkmVslfPanD8yCyTKe7zkN3La1V+mlnfxef+JFPIkpCJGmEVruJGzxw3tzfwRuX30aj0+D8KeVhjF2W1RoJQrYdEY9D2v2Swnfh3AXs81AU8jBV8HYqmkY43TmNpXgRi3EHj194FJ2ohVbQwBP3P4anH3kSzbBeRbj73RPoFx67B4fY393DjRs3KDN94s09SGLqHwAGOO+wt79PHBPINs719BU6/OfPn8fK8jIOOUZJGUqThIexAmEQsu0UEx7Khvoq021dOKY+lFwNKD89yuyU9DYzzlmyfQbvPMyMcqmd5/TM4/ZjZnDOVfX4t3jM7Ltam83mKLnvqjSzO+OqbM4n0llmBvGOcJ2Xq88fB2or0Hhqazabw8z0Wo2Zk0fl54xID/0eknwHzXPz1k3Ifqnce4+/+lf/Kv7SX/pL+MVf/EXSaYLV1RWOUVYHBmYqusxTM7uzFpW9L5TzUqsy7MI+qACznYfwngPe55nXzdN5EzPjODZ//Z6pmd2ZEGUVWQAAEABJREFUw8yqNZjNyvADPJp33szsu/sZ7TOL2aQkPvgumK2zhBvySiybTPHSCy/hDz73OXyD1+s6QX7qR38Yn/nMp9BuNyjIfTz26EP48NNPoNOp8+qzgYWFEH/qT/0C/pv/5v+Kv/JX/ms88sjDjAbyejLw8N7h1KlNpGmCbUaytbm7uzs8eU7hiFhaSyrBlvPz2mu8YqYw6Wsl+v717/zO71RfHdECZbTERM65ilj35mUEVQ4+YhYzg4xYQiOrduLtjM69JwNprBNGj3MaQP0ZwSD03OaC61jAiy++iI99/OPo9Xs4IWjtH2KUstFsosarrHangzEdYjlnGkcGVGP+qT/1J/HjP/5j+Ajbfuipp7HQ7mBKAY/CELU0RbvVIj2G0C8jFWT0IQV+QuUKOjqid0hlrTEjKnilWsshja3WPGJUTV+deeuttyB8NK+ZcRONAjClU5NDxt3MSE8HPWozBzOryvVuZtBjZlUf5VUuQZunOfFTXnX3gplVc95bpnYClZkZRGv1N7MKLzOr5jab1akefMyMn7MfM6vaaM245zGzqlz0NZu1N5ulmlMAPmZW4WVmd9prr8HHCDqJZ1SuiiJ2qeg1j3Ccks+1D6K39lE0FH5S0tqb8rYSP3vmDB7h4e+TP/RD+AUepHS7sLS4SOfF0TEakY8zyElT3371HyCNUEV3oxCNRh0lHSwjh2mOhM5rGKXY5xWrp0OTpm0onTISFAQpxzFovVqbUlQPBZNyAo4xnU4geRmNBwCj2WFIg8sIlScPxzRUKXktDCMa+YhKNWQP7rPWSaesBHnDBSjNE78CIxqkiYy1vl5QgC69IQhjRDTMiZzrehONZpvQQZI2YC7knL7CMeY60lodMeeL6GjKYRgyYjQcZtyDmLxeMI0QiJ9Je4vrGBZ1ZP4ssvBhfP3FAf7NH13Hm9dLFMk5IDkNhGu4fvUIb7x8lRG6Bq+ZH0QatJEETXSaywjoaeSMXkZhDMkL1QCiyCNkJDpJAkZzuxhQZgPSIowCxHFECBGyjW6NoihEQH2kvIyZ5LjVaSOmE/LiK6/guee/Q8N/k/uZo82Du2RN7SKtgTIYhiESGnW9mxnnDdk2qw6/U64RfOo8uGufvHcouO8sqn6mvGkajrhnKKG9nXIfzYxtCuIUcL4O6rwOV+SoTrqmpKsCEwEdtX5/wGj1cSWvq6tr2Nw8BeO/S5cu4dvffr76DvrXv/YN0nyI3km/cujqXNMyAxvqH4URvOO+8USV05lLuYacunDKQ8iAzuLa8ioa3G8rDLUwJZVDNKMGOmmHkVBXOdWO/JmUCSI616nVUDPufRHTeTaWhfB0YANGkNVmejJFOA2QlCk68QKSPAF7oM4+DdfAqYVT2GhvsCzFG8+/xuhzjpX6Ih3wEZbTJbR9G/etXsB9a+dxms73o+cfQCOIsXP9Jt5ksOGl55/HlE7CPoM7TR4OHDGOfIqR5iV+ER1qReCbSRMtRvBHJ5RH/bIfOchTBurU403uU5FN6JQNqKemGI362Dy1QX4N8Mabb6BOJ3zAPb9+84b8ejrfhoH0Oek6otN9zD3x5Ise2wyIy1C0pIxNK90JHnrHFW/I7kRsJ30CPo577mmDCuoW5xzMGW3fRFzBeUqMGYkuSg9KES5ev4YBZdtqIS7euoKolcKRz0c8ZOtA3Wp2ELoYo94ElgeAbhS4vox7PKQdX2h1UKOcmhmGXKtLIhwMe3jxzVe4liHtXQdJGODocJ/49ul0N+BD8mQ5xaUr76C1UMf17Wu4cusSWktNfOgTH8I//p9/E7/xj/4B23bQaLTR6w5xnrcV4TTGemMdZ3g7V5xk2GiuoWHEl7cJt965gZgHuOXmItYWV7DUWUCHcObMGeKwgGe//Sw++wef5YH3JukfoknZ+8Y3v4mAuDnvsXewj5i6rc4DsPrs7u5Wt7sJ9Q4pCOmCJArJ+8dcS5eO+4D7BXgfkK5W0VX0NrNK9kayu+aQ8zZO8iEZ59bAbFYv+TSz6l3leheYzeozyo5gXqY2AjOD9lTlmk/5eQo+ZsbP9/8xs2o+2SXh5Llu9TWzakzlwcds1s7M+Db7Ud0cNPesFNVa3+9dc6h9TPol1AXSawrqqUzfIlCgUjT+F//iX+B3f/d3K+dbBx0dioSb1q61aRyNMSY9zWb4lCVn540q3g+gNjMaai7px/dCSbkAfaK7wAHveTe+vheKLIdAwQXOjtnYRbV+4SgwMwh30cPMKtnUGoT/lLpbNFC/eX+1U732QamZcAfMZiluP+on/hFNzIz1QEnuK8qcfJdBqd7nYA4QuC4jBs55IhVCil9O3mtUbq+8/DIuXXwbH/3Ih/HTP/2T+NDTH8TCQovR5wfw6U/9MB568AKd6Bt46aUX4L3Dz/3cz9IIhigrY1MyOnwTchzBRw6wItdCTgvVZicUJG2mkJZzWXLHVC/nVkaH3e78aHGqE8yJp36OikugMTW+nO9ms8l+BhFbY4qo6tei4yumOnPmNOsB4SCG0UFABiwmAzYZLXrz7bdxxIjzhfvvY0Qwr9pKcQov4SEQfvrayeXLl6D/AVLjegqKYMirahntVUbOCjKRQH1m/QPSOaCSH0EHiygMoXoZ2yEVuMYNOI5wU7n6zdcrRLTWWVkI0U7vapeR8QTzNastyamEjGBVCrKD2Tw/KxJ9zN5dZjZ7N5ulamn2/vl5nZlV85jNU9WUVZnw0zxVCaMj5R0ooTy7sF1VW9Hi3vZV6XwherkDs76z15JJCdEi50FK6/Te8d2wsrwEY+2Azth4NESNB78R94cT0UkZoEHju7jQwcfI4z/z038CP/+zP4ePf/RjuP/CfWg1mogZocroIHkax4iK3ZHfSuJjZjAzjjz7yWlsnXfcWw/vHOuAlv50WJzQOYvpmO3TsE1R0KCai7gTAfnT4CwkDYSxwZwnzo51fC+1vhJmxjED6BFdVJndVvri/5yyNnun4pFy4jWvc+KxiH0DzgfOU7K7QxBGSGsNNOhIt9uLNHwzaLZonOtNhHEKVxkq4eDY1wDzd4A+G5UVlRmM49RQoxHUmMNRhpPemO3Z1DlkdDB96JGz75ARsKNxTOdhCdPwFMbBaTz7+iF+90uv4fXrU4zcGhbXHscz377MSOEAPlrjlEtotc9RaTV4OEgRRgvchw68r6EsuCZ9zYEOlDPShesVDj4I2Z40A7gGDzPjunNor7Q3LGZ9gTStE9cBJoz+b26exrlz9yEkXXa2tnHt6lU6sFvcq93KcEsn6QB/cnwCyWCNzppoLoMkWdVX1iSvahfQmeeUHCskng7aE/Ux0kM4FNwn731Vrqh4wb2SjHvnyJMp1xeh02oj9CFW6QSvraxhaWEJTe5LRlxVFhFP5RcZYY158Njc2MRprgEce+fWFrSGCXWII+8kdPQWeDU8Jq87Mk0tjhFwrpJ8qvyQkdgpncWY8znSs0anNcg9Cjp99bAGmwKpSwDeLNRId4yAqAihr5LU+Z4w78fASmMRzaCOdtRCyn+duI1W0EKQhSh5xigHhoDRz4ZrVuWnFk/j8QuPQ18l2eisYSFqY5H72ywbqNE5D4ZsT6iVMdvXsVRv46nHPoAWnd0e7dSlt95GmQGrC2uY9DIEeUgcDfWwjkl/gj4j182kDv1JOSPbiw4p117yRqjIJ3CWc48cms2UvJHh7NlT3O8dSFb151gbusGA4ZA3VCXTo+MecqYuiDChkzbJC/JkgT4jp4pmD+lwjHmondARL6jrwbZmpk/k0smsq+wPDXsmkOzebqv23CqIf0fcY3iHjEgfDo5w6dZV3DrcxvOvfge39m/RaR4hYjR6b28Xe3Q6wyBAJFnlHKHzPH+XSMkfE+K1trSCdqNDWxwj0wShxzFvwq7fvE6+7nOtpHUaU04MIce8sXMDPKtg6qa4vHUFSTvG5oUNdIddfO2ZryFt1bBzsAt4Q63ewITy/s7rl1DnnraDBQQjj0fOPoSINxvZ8QTDgz4ubJxHREd7zAPP3tYujhnsED329w+IVwT9PxH6euT6xjpSytUOg3Cyv+sbG8TL0xlfRK2Wsm0IJ77lOkbkV8mS9qhRr1cBpykPQjH3lxsLHfwV/Ji3n5LWAt0eSBZz8r5Rjx8fH8N5BzNDVcYU3+cxs6qtmpiZkjvvs5eSyQxK2jZQ3u4FdRHcWzbPm9m7x+JI7/0x+2PaaOr3drrnXWsUjaS/pKvEjzPeKykDMwhDyhH7fOMb34D3Hj/7sz+L++9/AHGcsA1tCNdlZnDcC4HZDKeS+1ItFwZ8XwCf90dU47Hye/6YGcysqje7m5oZrCqdfVS4zLLv+lS51iR9G1Evar75+lU+b6wy0UqgvMrN7A6PqGxOO40jkP+ocs1hZt9FH7O7GLoer8AEmlTR14vvXKQTMsQZnj41yPPffg6LCx1cvnwZX/jC53GLJ/7t7VusP4VXXnkZn/3sZ/Hbv/3bNF6TyoE0M+haTsYmYXRZmyjkUyrLpaXlyiDf5BVdFMUUplq1sWKEiEQAHwlUj4ZATKExZNxUNgeVd7vd6oQroyUHWtd/crSTJKFwRlSmIcysAq3BzCr81FenZH1VRUTTmkV4Oc2PPPIo+ow663AgJ/js2bNYXFpCRkMWUZg1jnDpdDoV3jev36j+50wOjU984uPY3NyEDK6ILsOqNUkpyDBLuEGO1LqUCo8VXmV771BSQWttIRXnZDLGhI6dvoZCUkBzejK+xlJeOANW0Syjks2oTMIg0pDQvGazNYNtzIxlrKKQlAT1NzPMH3PKlTAqH+X+ODC72/d7tTWbtSklgGpEw6H8DApSoOCacoLSgviVVV5NBbN2ZVU+f783NZuNrzJByXWJJlqb4zr0Lih4upRjHQaejowjxFgjvX/oEx/D//P//n/DT/3Ej+OTP/QJPPbowzhHPn/wwQdofBvkm4BzFxy6hJypYxrcCZV5SR6II/IUV8AGrAd1u+hbIs+mldIXOUuuW3s4osPToKPuuafOeegXCbnNMBcA5gHuDw/BIPrcIAdjmafTU9XTeSwZHSjojJUl52F/tZOTVbJsSkOdKyI9zav+1VgAzBzxj+hM1tBotCqo01FL0joEtVoDehekjKAmlM2IijQIY3jykCOuJccQFExZyMmJq3kYgS90VrU3BrUNKb9RnALEe0JeDOMQg+ExRuMTGr0Rl0f8HPk7TNDLDHtDIEtWMQzXcFSu4tpRDV99cQ/fevWATvcEf+vXfw//wz/4HJ59ZRfX9wyrp59GhiWMpg06OXU6ODWutwFvLSTRItJ4ETEdvChuIIhSBJzHiIsLQpRmBLAsvANlaWyf4L4LD+D0qXNY6KxgaXEZy4SQhibmevQnRaVPBOKrCR0l8cH+3j4uXrxYOeLSOQn1jA7TE0Y1ndZYllA+rw56gNKchj2KIqhecq93yXFAHDWmeGTIKKn0Ucx2URgh8AFS7kud+5MyMrnYWSJ+K56xL3cAABAASURBVIh8VIGHR+gCLC8soc76knQvphk6DC7QD4L+rOprjNR/iwbzi9TVO9tbVd1ip4X+UZeR0BOUjI6m5OWEshGZQ5AbQh5gynGBGCHcpEQzqkPvNZ8i62cIMrYjlMOceUOd5W22Waq1MT0eYSHtoJO0AUYzEyQAneWS+z08GKHs0wlkLDvvFRjsDeDHjk5ZgLXGGpbiBdSLGtquhfV0FSvRMlplAzVGS+OJRx0xmkGKtYVlNHnDcuHMBXz+9z6P/ZsHjJjWcGr5LKb9MU4Oj+AL49pypFEC/U+YUegxYtR6MukzaiyeHFK/dxEEBaLIcOrUKi5fegtrq8uo09kDZUuRvZOTHgoKa6PVQpeHLDnSAeVkSkebfjYoeuTHHMe0m6qbcg+09xlT9SMrQFBwPJXl3B/pEPGTnO2cgxQcRKB2kmcXODjiOymmeO3t11BfrGNpcwnvXHsb+ycHdLQH6PYOEdVC+MhT34wrAPmtpLPfIn6+AA9KU+6lx0K9zcNGzuoSMeuEJ8mDMaPc3HIMJyOsbKwgaibIYsOL7zDi7SeU0QP0MESXMnxIWe5nI1x45H7EjRSf//IXAQc0pdfoRDeCFvwk4M1Dg3tqKIcF1lorPKDFGB0P0E6bWGU0u8k050Fiyts0/fUd0eJg7wD6O+3eOaysrmDCQ0h7ocP9GVDOp4DkF0BG+2Zm3McRFJiTfe31TlhTcg+jyg5P1MZ57muAnPumseRwm3dwBOlkduCeFKgzsDKzrdTblE/vvaoqmLerXu75MLN73mZZtZ1DVWIlcBvMgU8JQwlQcSsV8AXzNvO0pJbED/iYfTce6qrS21NXU6jsvSBc0zSF+NSR5kqlj7T+IAigevGnvnmgm/Tf/M1/guv08zLSE2wvXlYbM6tkQ+ObWdVP+X8f0Lj39tf794N5W7UphN+8gKnKzAxmd3Gbr1dOsfws9TGbtZnn2bXqo3QOGkug/gLRKoqiav2in5lVPCh55jaT9laB8vcCaHf07hIaDX2tQpHdBk/0+p62HM4vfPGLeOaZZxkwKRidvgU5jF1GFeQkOucZre5WJ1MZEY3xTV79VIaEhk5XsFIgYRje2QxFffXVEG2kIgAbGxuVs6wN1yYLBy1M+TkB9K6FyzCpXMSSI6yxtFgZvTkDyXlXBEptPQVI7dVXOCl1ZJhFXv8rev34449XQhxQuVEcqrVEUUxGnMJ5j63tbQptCZ2wW+02PI2SaKOxzAwH+/sU2joeeeQRnKNDvr62hl/4+Z/Dn/0zfwY//MkfqsoG/T5pl0O/ZEIicBNK6MCivzxysL/HG4Kn6Qw1uFlhtXl1ntJl4KVQPHEQaI1ax1wYtA7lnfN0qkJsMRInnLwPKkZxXKOZUzNoc+WYiZaiY05nkUigZIWZwcwA/TA1YwaA2SwFn1JWgKnZ3TKzu3lWVT9qNweNPwN+cp5ZecE5y/eAygQl156zjlZiNtqdvPrOca+qqo+SOGrs8na7kqVlNUbGSGrOyJUg5H7VqFiapOnf/pv/P/x3f+2/xV/7b/8/+Ot/7a/hP/6zf4bGosar6CEaNLAnjHBwsOpwOaHR6vOQp71T+XDQ52QFxy/guSdms/WbzVIHg3iSYk08UO23vhY0HAwR08AFlAUZuRNe1zsfAtwbM4MMAZiWKJk4AAZznp+z/HzfwMfMiF4JyYkMj3iCA0Bt2L2aU3UC0cvg4cgPYRgjCBIaoyaSpI6QzqhzIWAeJYWf9h7SU3nJsQHQ9nM4B9XDlM7AiBexZLmD57jCfUIHVPNJvo290oTjYoyC3pW5DD4wtmcNDz85jUnACJpPa8iCBIdDh6NJwmj2EvJkE6NgFX0swTXP4fk39/CvPv8d/LW/9Zv4u7/+O/jsl16i43GIva6DsV2UbtLJaaJ77Kk7HMbTGkdvYJJHhJD5GKVFgItQwmPCw0gYRqRDSDrUeCW6j+5hF/pqhr7O5V1QlUuGdetWGX9zjNqNeS19ginX2efeKRrXpG6UfDabTZgZlngIF49K34x5GPPkD9E/p/PjKIcDHtpzGnMpd/GI8kq1hwWJX9ARK7gBJcFxTvGMdx45HbowiFAw5XkRa8trCH2EmLRL4xoPGQkGxKlRa2Cps4iUB4yC62zqvb2Ahx94CA/wRqaZ1lkXo0Y+LOjogI5gjTxhnDtyDvqfI0PO2+SYdY7dCGsICoeEtLNpiTSIq/fYQqYeNgEaQa0Cen4Ao98JQkxOBpgcD+EzQ8x3mxjICujt9dHiQchPA4AOeNbLUQ4AG5G+R1MUdLyrSLdvYTFaxFK8jGbZxGK4iLOL57BSW4FjvxuXb+Ch+x/GqD9Cg07bL/7cn6RDCfTpxPcPhqhFDSx3llGL69B/ijQ46Ve00yHjnbffxP7+Dm7eulYdAr0r0e8d4eT4EJsbq3jwgfuwu7NV6YNmow7pamIPqq4q0ir57FOWA8qx5IRbBhcEXATXQAevAGDOkbQFtL8Zy6Y8fCnVu/a3yrNcPKS8+A6UOe27+KeklxQlEfRVIx86OEJGh7s/7mPj7CZ6oxO0l9rkfyAvp+gsNBBExhuyE3SP9jAYnOD69avk6wMUdOoPGEFucZ/OL51CdjDA5HCAhaSJ02ubtFsH2Nrd5vaNcfNgB1Nf4u3rl7B0ahWKau9wPEWv6806VlZIf2fodg9x9txpwBXQd7hblIM0iNAK61hrrnA/y4o/9JdGYsreWmeVvJMiH+eYDrnP0wLTcYbAhZSnHBnfm/UmNtY2qn3Sf/ozpt4dUl50+JR/IdoplWx57ylvQK2WQo62GWDEazqdYP9wH3KuS9JTaUbZE0xYJ7kbcVyNNeGeJLzNlK+QZVOOZ9V+OeeqPPhoDAGz3J5SSQX3lhWUVb3fhYJtyqq9mVUpC6h7yneNqzIIb7YxY6YqwO32Jd/eCyx63x/1vRfe3Ug1nLwqFI7KaI3CW/6FaGFm0LvoqropaRZFMcwcmxteffU1jBjwy6knRDezWXv1MTNUPEw6mFWzsc+/+49wFNw7gpnB7C7cW//e/PzdzO4MYXY3r0Kt0cxQ2SqmWseUBzv1NZutTe3MDPO24KN6tTWzap+UVz2rINppPKUzemvOu0B2ZB+1VN9Z6ia3Jz19+jRWVldx2O1WjqcInaQ1mA9wTOX1gSeexIc+9BHENNprFJIHH3wYig798i//Mm7cuA6dhuRcl9RG9XoDcRxXX284UlSQjC7BiXgiELJCep1Xn+dpEDRvh1FiMYKZVUygzRR6ai/QogIqODPD/F3ja6yEBwU533Li5Whr8WrvzCOkQshpsCDHgkZPxBOR5Wh3Ou0KP+HluMbu0TFOnT5DwS2pmLeqSPanP/0ZPPjQw9BfZvn5X/wF/Imf+Rk88cQTaDHaMaACntIQ9+iY6Rc2dLggerhw4QKeeuopPMCrl9WVVThzGI/GFT2kOAZ03j71qU9Vc+u6V/NL+M+dP4e/8Bf+An7lV34FP8N5HnzwQWzwMCKFZ2YiBzdvJtSinyfOipQ756s6rVEbrDqlKlTezCrGBUp475hHBe4eJYPv84hmqlYqUH4Oejez6tXMOO4MNJcKWaSEMMNb7d8NxZ01zfuw8T1lqPhBfVR+F0rAWEeLqDV5RoQKHiQ0X8aI3XQ8onIf0rDs4gOPP4ackZx33nqj+ipUs1bDHg9SRmWhP+s45H6UzAfeIyHPKiUCGhzeeURhOMuzvqIZJ+bU0GNmNB4TGhHPIEXBdgXUPwjCik+N/SfkuwEV/pSKKyMU3JySLqE5tmdK1qx4TmsUmBmqebhEp7wm4zrB/cupFDPKkvKsIm3ovBB3UObUl0NDe55nnIHDlxycZKFyLDGlgSMqXJqhYDm4Dphj4jgyJzF/J28qh8pVrzoC7j4FB9V8xov1Vi2gk5PDlT2kScF5+vAB6UK9Ir7O8yEd3hOucUDHeAhWAmENg8wjC1volXUMfBvdrIa9UYT66gOIFy5gEqzg4tYY33jhGn7zt7+Kv/F3fgu/9o/+EF995gq29j36kw4jcx1MC0ZV8ybgOnBBB3lZo9MSIcsDjGjspbuSJIV3DlMakCjkPkcBShpc8GCW0ShLBse8mtatWMoDmq5ZYxqfdrtNR2YA1ctRmnAfPflAIDoP6Bxc582W0pL7JZpkdKpEKeUFeldbgd7VV2lG5zjiHCH1Gri/Xf1+BqOkOuSRLRCHKUDHd8o1LLaWcN+5+3B8eIzF9iLatSadmRjGMGWTkd6l1iISH2NlYQWWge5ugITOc7vWQjkp0KAT2kgauHHlOq5fuoavfOHLePWFl3G0d4gBr/VLRhs9x0p9iIA3Kr4AGlGKgg5Si/0Sjh27CI58FeqrJsyndMAX6PjGCNChk1+MpljgfPlgyvlDnF0/i2bchpt61IMGOukiojyGMaLdiRcZDQ0ZDc9Rcw1kJwWKEyAtGnD9EIOdEYJJjAubD+DsxgW89fpFbN/aw9LCKiKXIg2bWGquEZ8Q2TBDr9unY1fygJQzmt3FAg8c9bSGw4M9aL87nRZl/x0kdLZEe9G7pCydPrWBM5sb8AAevP8CdcYIzkB9PUTv+AQN2jHtfSWz2l/WOR/Ac8+0n4XKSCvZSuWVTiifGXl/ejud53PyRcHDTkkdQIFDhQczYUw6MEhgnHg0GWF9fQ1yKqMohPRAQn7s9XsIybNXr1/B+qk18veQ9mmE0uW4uXcLt3iY6FPn3bq5he7WPm6+dgnLeYLz8RLORosY3zrCpVfeBDj3N597Ds+9+iJ2+8fYOTnEGmmwurGOFmmkv5985dIl1Hk463Df69z3dd74PPXEB7Cy3EH3cJd86UjzIbT/zSBFzUc43N6r+K1Tb6NF3mzENTrZY7QbLZw9fRZnTp1FQn4K2bbJevEtqch9jMnjJULn4c3RXgfQvolWaZIgIJ2PT47QbDUqVTUYDSgaBcakU5SEaDTlZ0SkIofhp/YlCEPK/RgHlCdBfyi9M0GdB4Qsz6H9CW7Pp3nwnkf7InhPcfVqZlU6/zAzzooK3lVGZSAVW6pQbW5307gCFc/qlBOU5IeigtloVa0q7gCHZF4DvRdYfM+PaucIaS4zg/iowfXnXL/0kd7lP1W0CEJ0GWwK6JvpdmB7dxevv/4GTk5OKvrjnickbdX/nqJ/j6zWWFa4mRnMfnAQ/oL55GY2z94ZRwVmVr1r3fP2nvrbzKp5wUc0moNkWm2VsgrztrIHsgtmBqXyWRW0VTuNKzCbzaV+ZlaNr3LcflxGhbND4q6vr1ffN/7mt76FXr+PazQgt7a2sbq2jmU6jI8+9gFcuO8BLFLw2rzSvHDhQZav4fz58/jVX/1VyOGUYJhz0CbKoRXU63VGn44qBu90OtBmCVZ4YhayETdYuCQULG2iFqXFqkyLUpnGU73GF57qp3cRSItVqnc5suonBlI6ooObU7mov4gmgyhnXO0VuRduOhSo7vLly/iRH/lRFNSYMXHRf9d9yAhsGl1dAAAQAElEQVR+SoX9wSefxAkd6oWFheorBSmdtSMeIMIowirXsb62ilazgTrLHYksQX74oYdwanMTP0un+SE6zSM65ovsf44R8CuXL2FIBy8n7TMa+jpppE1RVH5A462v7Xzyk5/Ehz/8YTz66KMVw5tRqCltOYVF+AsyKu6CjpbyWi/tdYW/8mZWMZlopvWpzHmnpAIze1davdz+0HiC269UABKK+dssVX3JCTWMc8a5cJu5rErNjGUGKY6SeM+BBdVPyb4ly81m61K+ZJnWM1+j2d26qlP1QaVETVKyryCjkdIcnmtLaUhrjHwoDQKuleNFUVAZTmP7na1bpDuNlvc4Puqizn1u8Sq05J5PGJUc8Cp/ysNTQZ4JqOQrJ4hzCiflA/ZzxEn1GQ2n5lc+4NwyoiQUtGI57GaOBmGCtFZnOqVhzEFfBnmZE7IKSpNyzblnObsyjwKwEqKnwHtDlk0w5eGhZL9Ca2UfxzacEsb2wsfM4J1jP4FnSrAA3oco6DiVBMDDXDCrc8rfBu/BQrYDuOwqLbjdJUdnB1LaADOmYH0BPZ60cd7B0dHOBl1gfIRy2kOZDykDMbrdA8r7mGsqkZNfHQzCeTTsAcQ/CAPQZyP2ASxMMSlCTBEhaSyjT0dsXMZImmsI0hWMijp8uoaoeQqDoolX3t7H733xBfzT3/kq/vnvfg2f/fzz+Def/RY++4fP4vkXLjFi18ckCzh2RJy13pBGo0f9dIKN9VUEHjTsJRYXmiAa4NIgHdRsNiHD26AsKlWZdw5rDD5Ib4kfmuQV8YHqVGZmkDMe0FjpsH/Ew7pu227cuMH5eqTBpBq7LAHpIqURnesgCLin04o+cqwPDg6gp91sod1sQ7xYZAUyOrpRENNxXGQUe1ilZ+m0OOMiOFjv6ATFpMS4P6WjU8PJYQ8NOr9vvvYW2vUO9B+D+DLAqEfHtfR0iUO2L6Ar/c2VDTpMU9BXw+HOPp3VI7bvYW9ri22mOKHuazKoYrzqiF2INh36gGN4MnGL5Yl4iTie2ziFneu3UAsi6OyorwnI2Z/SAW6lXE99EZNehnxYInYpwiJGxP0t+V7zdUSWopl2kPomnfIIAR3ETrKCpeY6QtTQPejjDTrahRx8OvLGUjnck0EO42EqcgkinyBwMXEeYIHR7U57CfV6A7JNvf4JZWiKh6iPe3QoWtznFulsABxhSCf2DJ3NKQ9RP/bpT0F7z2LqiQFK6la9i4fFKCQ5RcVBvC8ZMTNIB8jGFCzIBaTJlDcI49GEt2Sjai/H1C05dbXaVWMYZ6YnZko5huxtQB7qtBbILwlxKNHgWr2F2GAkWr/w+sYbb6JB/nv1tVfI1wWSWsyD5gAUa9z30P2Qw5wR3022X2uvYDXp4GxzFU3S+4c/+BGcXd1EnQ7wEx+gHWeA6/r1a3juuWc5VolLly5CNlm8/8HHnsDB9j4O6LAvNhfx8P0PQTYqiD0Kx30ktBabePnll/DSiy/iFv2E65evYfvGLeg2YcTblinXvsDDDimFw/0u9e8ENfLM+uo694mySeGPXIThyRAl6XWKdnJKGkn56MDpnasOuN4Z8QoY2GpiSn0bUG50MJEO1R7oYDLhgTmIQnjvq6+eyJc57HY5VEGnKGG5g/ZP+ySdXVAfcdO4xSXMjOnsx+xuXm0FZnanjZlVDc2sKnPEUVAVkoowcNgCrGZROQNjSihph4oir/gwI74Z7b7K2Ig/Jfu9G1hY/ZRkljlUBfzQO5Pv+0NU7tQX5AmB9le+lfykOd4aS78AHCfkObZrSDYYXOjStxE9Rbc7AzETx3FFy3v7s/gH+jGbYWU2S9+vk/ARCN85vLedmZHGVhWrrTLCx2xWZjZLVWdm1AN1qF7jyS9Uqj5mBuXNZu2V13qVql7rF7+ZWRVomfuyKpMPuUU9qXHNZv01n0B9zazC0cz0WgEv00rc2r6F57/zHToEE+gvcEQ80UppjHkq90GEs2fP03AMkNaaWN84jfPnH8CE14sTKpQ8L6qFaBPSNK2Q5yxVma5jn3zyKb46KpCocsC1WCEthKMoqphM/SQENTqq999/PwWrVbVXW5WbWdXXzCg8aVWn+cZUjmYzYuoqV+OJoUQkpSKaUjngKpMxlUHUoeCxxx6rjF1EwzfllZvG0ylufXNDYoOrV69Bbes8CSqqYc7jjbfewpUrVxm1vg8fohOsr9NkFFzhqU0yM8gZ19q0EZpfbV599VWojRzpLpWA1isDrTIZWc2r6LRAfXZ2diDQvGqXUBA0ptbiqVCUii76uo+ZVbSeb7o2W6B38JmnKjOzit7Ks6rKK/1+oLbfC4Sr+pZUJFQzzJbca2P67p/yfRSGWqi/2ay92phZ1V95gZlV/KS82gvmeaUl5xUtHBWycdemjFhOeXDJ6JCOGKEM6FWpDGy3uNBBRn4+5lXo0eEBUvLe9q1bNAIjyNlxnCsgbVPSOmZdmsSkq9FBGlFBZghpCEX7kmsR3gLhk1NxKtV7SWWlPQOITQH2yxEnKYaMNhmNBByq3/6HN+R0BQt+Vs42MpTlDIqCDpjeCWCbaTamXNLos17vAaPF9DA4BduzTcHyoswrBSgeLGjsWQkzB+OEQYV3QIMTwDlflakczJVcC3+gLtXVODQDSEmrAGpDUH2JWXnBDgXXyVeEzuggZXjhm18BxkN4ysKIznQSh2A34sReeYgAMR2qEJ54Rm4KjxHLMtCThCP9mgn1AGXZc+xI+FqAIa+dp4UHghoKX8cYKaaugSzqoEyXMWWkbmAt9MYpD8EhLl89wjefeQOf/8Iz+P3PfhnPfftlRrVOqDcSaE+NtEziAO1GilrikU/7KPMx+EHUR9yrDNJX4CPZcuSHiHzA10pP6AAcBEHFBwkNjg7pop8ZRyY9AuItHbTCoIR0wFxm1caTr6aMch4ediElzWVqWK5xiIIGWLdc0gnq431A3HIkUUInvkOHqwHPMsFCZ4EHxBOk1M9GRy0OYwQW0ZGeVBHdZtqhsxsiQEQH6VFGFztYWVjD5uppLDManARp5ZRHdE6DMkQzabCtQ0n9l4YhcsqHxlZQQI62nB45Ut39A3T3DxGZR4360ugcNZiGXLv2rFWv08GvASxPiVNCaKR1ktaA3BjdzBkpDxHo+wkTh7BMyCshyjEwYgQcPAxEYZ0H3w4i30QxZV0WIZsG6J1MGdxZgw9ihIyKTngTUDDSH4UpkrQJbzFKfX986kiXBsrcI2SdM66PhxbRtEEdvkYnr9FoYzrJ4XlIIDtUTrAcvIyH64VWG3/hz/8KFtsdgDZNXyPRfgFGHTAmL+eU0RLge1mgegLyg+feaD8FOfsJtOdzyCkTcrJLCVHVz2Dm4AjgHpYg3rSrvR6jxHEDsa8hIkx4ECl5YHzwvsex0FrFIvcxmwLLS2u4dPkqIuqnzkKHNIlwnQe7IfXe/Q8/jNbCIm1NhuHxAE3SNCJtAtIG4wI10uX+M+fx2H0P4ic/8aN45Ox92LmxRQwc3njtdXz72W9ji+86sG2snMJyZ5X8SRFxDlEzwUnexyTIcFIM0C9HOOwfoTokeI+9nd3qF3JraQrRJQjCqm8YRojDBOABLeX+JQTHg3/vqIcpb0GmdMoT8lK71YK+OhI4j4h9PXmrJKED6nDpG+cMjsGTIfV6VuToj4ZI6rUqUi0/YHt3B4fU7Z7tW+0WUvoSnni1OG7KAIx8gJKbJDlUambw3uHex8yqPVa9ys2MayjeVaY6M4PZDICS/wo2L1EQ3+qdKaurMr3fCyVb672ExlU/NnvPj+YQqFjpvaCyfxsQ7ebto4h7Qd3lSZcgCNCiU93g4S1lMFH7pP8wxzkPQUFaebZTXzNTQrkKIfqZWUUTs1l5Vfl9Psxm7cy+O52vTXjO899nqGpe1d/b1syq/VD5veCcq3DWuuVbaj3S7fINJJeqN5v1NTOu20F0UbnGF07iLfWV7ygekr8mGswB73nMZuO9pxguJuEFA16xLDDi+rGPfQw//dM/DUWOYyp0/c9ZX/v6N/Ht51/EDZ5a33nnMkaMtKS1BkCDmN0+qTsuSuC5gXI2Mp5AhWxCx0WLUl7GSnm1E9JasMrURgtQHxFDdWYzhIWbmVXOtRauOi1SfcysUoByVBVhJm+Q4I4CFEBtNZbaitAaW+003yEdrTaF8eGHH6KxGyCh0mpQGX/jm9/A2toahBdlhSf9yyR8iFq9Af3HBHWmWl+328Wp06dw+uwZ1GlkUioXzRHHEcZ0qnq9E2wxevqVr3wZf/RHXyJzFNje3sLmxgbWeUOgqOmtm7eQkPZax0KngyEj2X1GzYWfcNc6wUd5zSG6CbQeM2MN6IxvV8yhdQpUqPaidUHFXnARBZ0AgfoWNATKlyynqKBkHSrB56eIxwFKpgJm3/Xz3rL5e6UwOEYpuN13PofS+SBqLyiqNppPwF58n7cTXwjUR20FysPYjoqpyvOjJP4CZin4dDJkgWQDuea5oi6pjOtUxBkdnGajjrXVFRxREQc+qPbXOV9FOs2MhmlS8UtJXCRo2ktPJaMDmP7DA9EpoiOivmakPcHMwZHnpzSkhehInMD5h/0hCkYB1V+8Ms2zKtLivCOFjHNP4CyA81y/5UC1LiJ/e40F8c7ZR0CvgdUFcjpCRtwUFfbOOE2OjIeJnG0d12Pm6Buw3e1+Jcu1FjODcVYQCuJYED+yAPuXBJayXg42Z4cZ2xqYEjgHmC+Jk2NeOIH9Q89Cjj2mkVNkJowcWo0YD5xfxwvf+iJOdi6hE06AwR4w6iIoJ2ikIR2mMfq9I+S88kUxoWN7DGBCmTbEUYAh+Z7TICAOBZ0ex7UGzrE+BFhmWqOPUNB5Kkg7CyKorKSj4lnmGGnVd0KN73EY0Tk7oePwGp7/9rP46le/TL11hXsywZtvvIJvfP0reO7Zb+KtN1/F3u4tlKRZwoOB6CTZDai/vPec1hEMCY10jXy0uLQI6RAzg/5JVqV8IxovgeRY+uWQ0WkD2IZAwirvuJaY7TSuDtM6fAsODvZBcwvzDuqfk4ck3x3qA93aNalvUh7UjPY44LprdFJy6t5xnzRklLqg85QwSrzWWUfEW4G6p5NDx0ppzih3O2pjqbaEGv81XQstOrGnFjbRCpuoBzWcoTOVsN9Dp+8HBgUiRoj9lGvmwWhzYQMxnfEIATqMdJ2cdLF3sIutWzepC29RJB0jyMfQf3ayRHyPGQGPw5BOYoiA/EiGpNOfw2tNwyEwLRByD7VXA0Yyx4x4F5lxnABkZTpdOUAnOeYaakEdNV+HTQybK5s8VxrWlzeQBAlGJ2M4tossBjIPh4iOGdtHTZS8DYmsDp/P6o4OTtCqtzmH0VFdJA8U8OaryKv+6gronGa0ey8++yxuXr2Cl59/Hp/+xMfR4Z7vXb/JSPwAoCyPh9QxxD8jSIYoRtAjXonCiDg4ikdJW1RUAJU4Dy++5d6bM5g5OOa9sZygd2Pqwge0/wAAEABJREFU4OHoeOqmYHONa+QhZTqeIuZa63ETRzvHaHAfl/VXWtpL+NYzzyEQL7Gvxjp76jTpl0F9nOYMQspUgjRMkboEq41lJHmITtLBEm8XIubrliCimHbo0D92/iGcXz+LH/nYD+OHCQ898Ajp5bGyvAbvQ9qzKQ+yPei721uHu7B6iDwyHAyOcDLuwzPSnRVTkmmKvf0d2syLoGEhHXLEtG9REKHkAUzr01eQwG0W3sZ1S14Trnd00kdCOgY+4Hzjqq/3njQtEEURo9lTarASehqUxWariYu8Fd6nHd/d32N9Vv0xgiefegrnzp+HbMyEh0a1S2ibm3S2JVcqGwzG1T6EYVjNIz2pcc1MSQX3lhXUe/eC6vSuVFB10Mfd7np7FzjtO9ejOQWehwGV3dtIY81hXj5/Vzov++5UExuMFUYqkfj8LAl6s4oWCf0bUNOMGQzJaEtC7km90cLi0iqd7QXAHMIorCCh051xv0oaCtHeNDDYm3Jg5GvpwJIyLRqD/aqJORu+BwgTfJ+nLNmCYGYwM4gu2vs5mM3KzWapc65qZ2ZgBuoPPmbG1xnwtfoxM8gvPD46gvypnLY6oH7XupSqkfZSYGZQmUA4aJ3qo7aaQ3npbpVLVws/zgalan8vmLHGSBHSiZ+cpoST87i3q6veSXVdo7/dPB6Poa84XDh/gcKSYmlxBe+8fQm///t/SEG6il5vgG73GPoTMO3OIv7pP/ln8C6gwzKtjJGQFQIz5I5IjAIpGV5IarFCXlFlIWdkQjhDg8JDO8mgSI4FGjU5KCe81jugc9Qb9KF3tdNpNqml0J/fG1CBRxQYRR9ELBFEjCyB1Vx6Fx6q01zgc3J8hK2bNytDfP7MGZYUZMYMfUbitne2sUqHbH2dUW1u/le/+jUEQVitNaHB01gygE988AlsMPIdkTlzKhmQib1nVOCN1/GFL/whvvLlL+HSxbex2GnhA489QgNjePKJD/CdEQgKXEoFtEGHfqHdQUbHok9HY9Dvo16rIaZiEe5ErFI6EzqKrU4bWnsYRWQmkMZTSHhuMSI7ZRQ34Xhq70RLEZEgOjnnIWdRqTMprhLGho6MIIFjFpV8MGOmGma+z4/oOYc7zdjPbNZXddrfsmIwQMVyBkX/kvRE9RjLHXMO1GHkmQnzYL7gujI4rsGTRvf2UV9BQSevYFTUOWM7Y58chQ50VArgnI4TlrSCJQcWHcE55RBK4ZfMB2FEgRvB+ZC0naIgnQTHJz0MR2MoVRujwocLqncdijzzEaMuHIJ9QJJxfrZx5D3qJEacs+rkbADqvGJvU4lF3KtJNqEBysgdBVQHRvca6SJKOgoZDYF+OSunoyfc2BXVmrmGjIfXai0lqmi71uPdbP/UvuBaM/YDR5VSBDyEVUnaCNSGk7CI9KFjaya6luDQgHMoxQsGFAR4fmg7UAAc17jIkmmpd0KJHMLTW06HZ4LQCoRsX5Dvh1TcFhp+/ud/HL/wUx/G0bXncP2Fz6GdbaFVHsFGuyjzLqZZF6Wi2LFhMh0jTkL0BoeY5gMcnRwCHC/jPhZUhFbkcEWG0OWM0vboRFD2J31GHwcA54zZthz1ERUjRFkPIcFNjulUjNGplVhdiPH0Ew/g4x99nLJ3H86dWUHveA9XLr+FHueaTAYgUujSSF9852288Pwz+MLnP8v6d9Bs1FBw/oh7XZAOAk+jWBJ7GFCrp3Ckl+iTMAjhzcGxPJPDRqhRx8k51l+IsRKkG5EtSjqfAUlbkNSGTqeDxcUFLK8swXFsNoIjH+1Tzw0ZrXMccMLDuuRahwAjHo1anbTIkI8y1MM61x4i4b+mb8DTuUyKGItJG6zBUtxAMCrQZl2SR0gmMRpZA+kwRmvawIXOGZxpbyBilHO430MyjbASLePR9Ufw2MajeGzzMSy4Do6udOF6hsVamzI2QXMxRRFM4XkrAK77f/qHv4mXX34dH/zgB5GkMQ55wHiOTuDbb76FbUZYR70j7uME416X688xGfVQkkZWgqT0yLOSNHHIiKsuFnI5sYxWuymQ8yBxsnOI3u4h7t88jVaYoO4iDA96WG2swoaGghFf8FBQ8nAAOo+TXk4eaMINQ4wOc5zsjuAYGS/GOfEouQbyU5ZhNBxhRF07HZygzr1sRxFqpHnGQMetSxfxwQvn8X/+3//v4HhgdrxVGXT7CBGg1+3B81/gY+R0OnQInVD3gusIeAiSCppSGSjVCs08ytIA5ylFhoxzh7QlAYy4FGwSEDwqJ5vjtXiIevyBB5BGHtPJkG0yHlQ9MAD30yNgdD+0CGm9BgWyAo7fiGqgaGONDlPIdyobHB8eVU53SHoVoxytoIHiOEPTGqgVtWo8PzIYyxZ5Q3T/0lm8+JVvIxx7vP3KO4xqv4BWZwmHxyfY1U1Gt8uAxAngHVpLC3jn+hW8/NarvIQokTQinIyOkHPTRopw9w7w8qsvwrjJY66hT/vtzEFfWWkGKcDDVZ04J0kNAW2n+CjXIYZ0btabpGsBigtygGQtOafnDeAIfdr/kA6SUa9PxxOuj3ooDKDvs586tUl9EmFKO6kg1dyvyPIcKe1pFEdw3IM+9zzgGJ4kVduQMldoMs6ln5ztlZqZkgoKzldl+FGWJfeTODFvdreNclwuSm58lb9dp75mKkHV705/jqP2Asd6lXNI4ugqMJv1UZmZkZYz0Pt3A+vIY1YBYNRTZqQedXTJt0LlXHvCg2M2HXILVSp8HFnFY5oBY/JITv4ryilpP4WZR06e1micHhD3EmdHGTAGNMwM4I/W55xDCT7Gz3ugZB/M39miJFSK0rHjHXDgguGoAz33Uql5jmcA0a6gAMdle6Uq0xgKRuhdeeHhnKtkS3RUXqlA+YwyZ2bkjwQT2lszDk50xQfzNp70adYbDBg1EVE+SQR4c1U+YF1OInUPDqu/1+44YRxG1GXjqo13KgFRMXjH/eP4BrBVSQDL5/mS+qQ/oAGp4RQVWo0KXb/UqK84HPEUUK/Xoa9AvPXW2zjgZI899jg++ORTZPwRT7kDvP7GW7h65RouXKBBO3cetbTGiN0IWogW2W636dgMIeOiKLHKoyiCHm2UFium17unBKheUSH1NTOojcr0rrYSBvVX29deew2V8LFdv9fXEIjpcJoZJETKi7jqqz5KVabxGo0Gfuwzn2Hk/qfwgSceI46D6uTToUN78eJF6E/7TegAHx0d49VXX+O6Ujrgqzg+PsbGqQ0aFm4cHYaQDNKlgXz99dfwu7/7r/Diiy/QMeqhpLFeojE9f+4cHDF7VFd6nFNOoSLXZVEi4wZqPQWFWdHviIpH7wLhqMOOcJbyOHXqFFQ+ZeRWdeqjOqUq5xQQY4lGyhcan85aJuE3YWCgrKDkXGZGJjAyhoEF0KN+c9C7GeuUeR8we3ddTgWVEQqOrfw8zekIKi9FK9zUS++CnG01n4av8OLHnXcKVylH7zZoOjMDfyog0urGvFWpYwV/uB5X8V0YhMwHMFK+5LjgI5opLx7MSRsdPoa8skzTOhV0BuGnNikdpUqQ2a9gu8FgSN4YcgRD4EOO6yDey7VettFYAg5QCXJBeks49Z1MHQxD7umYxlh84pxV/JlEdeogD+ETUMloXjOrlIXGBddvngqHs07pmKhMbdRWfYrbtCu5wlx5tgcVq7kCoJIt9FUSKroSqHjGWM/h4fhhZjBqLDPjOzjCDPTJGjiWKDV15vpIAvUGWA4+RnD88PzQepwjtnTuu4c7+PjTD+G/+Iu/jCfva+P4xgu49dbXGdh+HfngKlyxw8jmISLrweWUj0kPEY2zFUOOPMRocEDnZ4/pPpHuo6TzPOztIgkmCG2AbLiLZjxGMdhCb+8dFP2bwOAmlhs5zm/W8MSj6/jRTz6Gjzz9AB68bxXrKzV4G6HI+zg53qUeGSFNAiRxQIQzlnPcwKFJp6WWxpWDfbC3i7ffehMx9ZMPAu4P+Bh0mBfN2REZeZqFSHhLJ12iRikd7oy6wnEl58+ew8P65emVVSzxCr/Ow3lKnaQ6bw45Fb+ux3t0YuQwRORV54Pqu7dmxsP5RUbZdysdqqv4khtQo5GckoeM+7HIoEYtTnGGurqZNEjPCO20jUaQwk1AxzHBuDsAhgXW26uoM5Lthw7hKMBytIyNxgbSrAY3cDjFyPboYIS1xjqs51Eee9hJAD8Icbp9lvv4IZxdPIeGbzKyO6WhOcK1q9dw6/ot3mA8hI89/QnOn8AKjxp5ul1fwOW3r6DFgybocB7u7uLoYA/940PEpHXKqFpO/eW4TtE4IQ0LylEcRqwPMB4OSZ8p9eIUATkx9RGaHHc6mFQOp+c8w+4I5ais5g19iimddJKGWxPSMNbIYyEhgi9ijpGyX4qEB4562IIx0g993ZGO9oQ3MpNBH5P+CR48fxornSbqoeHqW6/hN/7u38TTDz+In/yRTyIGMGIQZEojPeZB/GD/EM55hFFUyXtI+Y3IU1EUII5DBGEAz7WyG8C9K7ln4hEzQxAE0PfAvTkkXLP0ROQD9GljAsrkBnnmNG87wUOmo+47OToEGQ7FaIomD1cBnRx6R1hbWav4T1+5CMxDqRztKfEb0g4a+TAMQkSco57UoT9/GJYBlptLUGoZseNNSN0nOLO8genxEH/iR38Cg/0TLNY72FhexzL5rMvgmzyxxXoLD5y9gEaUoh4lqMUJMtJjRCd6POzjNG92fRRgcXkRp86cwsJCB6+88greePNNHPKWY0rZiIMIKfsWtEmya5KvuJbCBb4KcMRJiojjTsgfPiQdgwAZ2xJT3p5sQX1i0jyj/ESsHw4GnPc0vPc44K2QmVGPT6Hfj5gQt8XFRdTpu2xv77D+sNortZ3SGdeWaJwJ8RKtqj3iRGbGz9mPmcHs3aD+zrmqXK3M7tbPyzXWTFeoBbj1UqSz/P96n3Z3aE5HtO6885WBijGarToPwoz880YxCiLE3AuQ59TQzMhyGUryXcx9nFCgCvKu9sTMWJ5zzUBAWpe0N7LnKAHnPGSbSvKqxvleYM4A/pQkvKDgGErBx4wVTO/9MTOY3YV5nfqo73tB5WqjdA7zd6VmM9nzxF/vArUzs4p/QvIa+GhcrYfZSlblI4qP1FZlArMZXipTe6V3oUBJWsygvJ0v76zFOec5hkG/PV/jCbBGZ1unQk0qx7JOhhVj3mCU4utf/zo+97nPVX83++WXX4b+VJ+c8s3NTUa3768IH1EgxNATMryQ0Tjqr/yIERvlzYxR8V6FhHcOUkoy7suLS1U+9AEZJKO6NUQBBY84SkgzCodOGDJuurIMgqAiluMYmkdzKh9TqZtZVad5VeZJ6JhGT222t7chRV9y8/UXSEIKb7PRgAyh/qOeD/BAoWi81vLaq6+g3W7h/PlzFdRIoxs3ruOVl17Gb/z6r0F/r/Ym3yeMQoGE9pw3jiMKeo1Kpw1Fr5rNBlIazKu8nrx16wb2aYC2d7bouFkOyA8AABAASURBVB9V7UDO3dvbw8bGRqVURD/RXpsNGJaWlrG8vFytJ4piOOcrKCgQY9KkBKrDBROYmRJobYWYmv4Xh6/KRCNlHOllZqjqSQOVqb1SM6vGMDO9vgvMZmVmVrVRpfoJNJZAcyidg2NbIsMfMh8d0Xvr1W8Od8eaIaxuoss8Vb3A7O7cZlYtTXNNqYRFt5yHHM4EGH9Yn1FhLy4tQd8l1J7/jf/+b1TO8xFvZMQLE0ZIpETEA6oHaSpe885hTH49PDyEHAIOV9HfOwfNBzJsiQLmQKMwpaKfwAeGIPS0hxm0zj4Nwg4dOB8GgDPaLVo5M3AKvjtkpIf3AZzz1ToyOh4F8QfHLRjXmeYTjjWF+ZLA9biy6lfOFgdPo+7clP3HMKb0JtgzZ0ODcdzSHMd1cPDwRmA/T7wDloYGOiIFKF1MPR2TgKnAQ/+MJWCuZFpaCEHhQmLlUZhVcwAlQOdzFr0cYqkd4D/55R/Hf/1f/qf4z/63P4PVxhG6N5/BeP9lDPdegRtdRyvooRmM0AoLjI/ogGddpGEP7eaYQ20hz3cBdBGzzaS/hSDfR4o9FCfvYL3Zw1MP1PETHz+HH/vYOTx0LsK5sx4bm8Q22EcUHpHPDrm/2zQmGdc9poEoWe4Qxx5JHFT5gHQLuVdhaADXIPkU71y9epV9h8jIS477nOc5+yUcs0R1eOLhWHufc990WBNIHo10Pj4+4SF7wDmNjnsDq5TXFcptu9mmQ9/k+yqWF5bQqjXYxpFuJbQnKR0YfR0k8hEeuv9B9I570N8Z7p308Cajw5cuXa70bK/H8ekcHh11SaMMpxjJ21xfx9ryChbbC3jk/ofo5LZQC1I6iDFWWytYaa4gtRT6F+cx4iIF6HgXfUNSNuicxxgd5XDThLcDDfhxjdHiBG6YsE8LddfBavM0lmrrjDI7HnQMxshnMSiRFnUEk4jj1HHtrZvwjLg+9ehT0NdZTg6PEZAmYtcoDHFycozd7S30uQagwJQGPyNoDwwT0pf80Eog/g24L306cdNJxqYGVwTwXFHk60iiJsZ0tPuDnL68QxDWuJ91hD6FJ2+a87AgAMxVZbWow7h/C6m1kDHi7RgBB6PmIfdWBxfwkNhqxPjQBx/Bk48/hAXmV9o1jE8O8ORjD+H8mQ3EkSd+OXzooBucm7wNNYC4xJjyIMyTIywsiAvApcJx0Y4yZhzbS7eSh0IzOHZy/MgpL57plBFWUHc3ooQHB48PPvo4Rv0BhNuUN0WR99jdulW9i1YFnUQ56Ct0Io8Pu/DmcXJ0IjWEE97Syk5Ld0wYAMo4R7fbRUlFI35t0baVLCvI1yDvgnh557C7u4NWvc55+zDWJ+ZQdwFvDo6AwQhtH/PGA9iod3BuYQ0bjQUcXd9CzANLm7cMzTDFhBFph4DOd0FcHNKkxsPiPjLSudlsATD0eYga04mOaAMTHbCKHMKx5F5noeGI0e8J6Tal/YQnn9FuBcTlmNF5z7TZaEFBj5SBvLzC33gYHWNC+qksjiLS10G8Jj0u+ZUt1zqjMOK+hNDTJ825dHjSdkp6ijayP2am6jvgSBuBCswMys8B9zxms35mBjPDfDw1MTMl3xfmc5tZ1d/su9PvOwArCwM1mBHcDHggM/Os4Y+VCBOunbwop7FRa9KvyhnQGPJg28dx94DpCXkphyNhRtwn70C+HiOmrxRFcbUm5w3mC8rctKKzTJT2JSdvG6fRj5nBbAaO9DOb5bVGgdq8X6qyOajNvWA2G8PMqmK1qzK3P8ysmvP267sSs1md9ln9zKyqV15l4hEd4OTnCZTXerSHSgXqoPZmBk+euXdduP2ofUGCqJ12QlCSj0vSU3W3m8FpQjG/HL0wjBidvgD91Yv77ruPTmADQRBiY2MTEYlu5nhqPKiIf5bRmyee+CA+8IEn6ICer5j5gNeHkZiehFYq5LUoId2gsE/ofCsvpRBQIapOqRYhPGq1GmWjRKvVqlIz47xRBeqntnLWNbYWYmZ0ggoIf43hnBHnGmQ4zWaEVbnmUapFa/Faq/IynitLK5CzpWh8zDXqavGll17Ck09+kAZ3isuXL9Pgvcl5ckh5feHzn8dv/dZv4Qtf+Dw0X6vRJGNOSCcPCbfGL0nog/29SpHduH4Nc0d8Y2OdtMu5aY4GfYBaPcXS8hIee+yxiu5ao9aidQ7opB3xVkFlwu0Djz+BISOsKtN6pFDaPADIAGvO+fpKbrAAt59ZfkaLWR4w0smco2ACYNW8fJ6asRB//GP2vdtVNbdx0bglFaTwnIPKNINZ1VLZCqpyFglHFZSkpZhXzcToApXPoITzDlqL3nXVL4BpAIPjGhX1jbiv3/jGN3GDRvJrX/saD04dLC4t8hbjuNozM7YllMRXfcAnDAPuk4cOnSoX6Cs6JY2XCEcdBsd2wm1Kg+vJz5rriEbvmCDH33nPw9QJhJMOAAU7RlRgUzr/nKrqPaVMFHqncclp7KY0AJIFzad1lFUrzsIOZsYio2wUKmC+JOQcf4KymDLN2Zpl3F9WwJwUroEZvhpULJw98ZiB0TgCHo6K1qq81iVw5thHPEJwAXIjsGXB8sIMWotwrMhRopKVwOcIbQhMdrHcGOGv/pVfxX/5F38Of+onHkMtv8Go6dsoji5itPcWiuNrdNYO0A5OMGVZ3R/QSTyAK7YZ5bvIqOQBEneCxdoED5xK8amPnMMPP30aD5yO0YyPUMhpT4d0RLoYDW9gMtpGHI4QuCGNSY9rmVBmJ4gDT6wB0bigYXAweBKCP/SzKIvMZKQ5E9KwZATsAD06hiNGPaVrzAzGNTvykkDsmHG/BAUXP+wPEVFHerZRIEByq7m4GWjR0WjRSejQ2W7Vm8QtwEJrgVH3B3D/hfux1Fni4cYj8hHSMMEBo4gN3rLI+R7rxoVOydatLWgvHnn4EayvrWGHQYKtGzfxKg/6ly9eQj6Zchzy8kEXNY7x+EOPY8wo5c2LN6C/PhFMPdzEASOgZrXKUbYRnbhrh+jvD7F7Yx9BEcEmIaKijjBLGOUsMO5m7BPQuXZYaW6iGXWw1FiZjcUtfuQcbxAeY1SbEfLFdBXteBFrnXW43OGBc/chKB1ciYo2CmIElIUJD64n1GkDRomHgx6d5gENfR8jHiB6vWOQ1HCBQ522IqIDGrgI+RQoxiXGPe4nUcqmBWoN4tmqY1xMkNOJmPULETFI5LzHlBH1jE51EpDmOQ8QkxSDgwlK0iAkN8iJ9Y77Si4ej3rotFJ8+KnH8ef/4z+NP/tLv4iDnVs43NvB+XOnsbmxhtIK4mVoL3ZwxMOCIrU5ecA5h0k2RpaPUfBQXDIqSCaCoYQnPzjmQuchXlDbkuXmjXq8T/4u4CeU11GGx+57GMvki6vvXOaNwU3yQ4iN1TU8QBscco6c/JlEIXndQfvdP+lzTFSO9nQ8ZrmvePmYN64R2w1Iz+FwgEazjslkDM2ZS6hDh6NxH1NfArUArh7jJBvi7WsXUYYOkzLDhARXVHpxYQEDRsjHwzEC82jwJkWR9z6d+w75uuChc6G9gL2dAzRrLeQjriUzXLl8DWtrG2iQ37/0hS/h83/4eXyVOveNt9/CPm9/hZf8ghEDUz3iOCimyGOPHg8ICD06nFd/CEA3OovtDu47fx9JWtK/iCCZ6/cG0C/tFZS98XhCh3uEKWXAmSEnTpLlnAcKLTeOYsh5LCj3QRDAzLQVhJJjZXDeQToMfMyMn7MfM6va6s2R/mam7LtA/QQ5x1aF2ayNyszsTn/VfS8ws+9V9QOWcx/Jm+LPshrKuB5CoRcH8Z/sSUJnm+YMw36XOilCLXU4tbnAvOfhP0WLB8xmI8XaynLF754HoCGdbq2FZOZaiA5vS4FcGZCNIfqXtOlqMwdWVj/zd6UF7ZpSVZgZxzJliSelgTZNL6oXKC9Q/l5QmZlVfeflKrsX5uXzdF6n/ROEYVj1V144KZ230bv2UX0z8k6fBzIF2PYY/DQzqK33vkrNrMIdtx/1UbaUYVDmPVByjQKnchFVTrCZVQTs82StSIoYeZUC//LLr2B9fQPLjJ7oRGnmoD/PZ2YzRqciODk5QZqmFQObWZWqrEelOl+IFitn2syghWlRSiUEaiMBVHs52irTAs1MKMLMKoda7cysWqwWoHe10zh615gRnX31V53ZrK3ZbJyUp+ITRosSXlcpv7CwiE67AxFSTNnpdPDMM9/CZTrYGqvTaeMPGMX/+3/v7+MLVBqKaMzHldMruhUUtjSJKfATaJOGdJK3GcF5/rnn6Mx1K4f76vWrSGsJYrYreAKK46gyKEMa9LRWq06QmlNjav0/9mM/hoSGVuvK84K0X0ZeKXdPOte4T0WFs9rTq6hopA/RQGBmFc2UF5jN6DBvY471BNWp7P3g+9W9X3szjklQXdW3RLVPen8/UBszq6rM7A6+KtCeutv4lWRiAUdjFQelpOu9JBOLlkrNuYoe6qd37dGUQjPgXoivlhlh/OhHP8Y9qOPM2bNQtFl8knHvxqMxKjqzvcrEC6J9vU7HhNM5q8QEdUZ/NK53s3ciQ5TKSgYK4ihn2gUOUnpDGhJPB6zLq2EOUZUNaFhy4pxTQYFjjuh4yFBmjO7JScsZxatSRoNyOhRlbkDh4BAAdFxKKtCS+JbkH+4mo0ZjlueVkRXvatwSBuEhB6SE/oF7UFQAOhbOSpCsFctoDHYmL2Uo6STMgS8oSylVULWWyDhmUTnbnugEKI3AspxQuBB9OgxdGkCY0Uk9YKcTdJIRbrz5NZxuj9HGNv5f/6dfxV/65R/Br/zCh/EnP/Mo/sxPPYlf+vEn8Euf+QD+4i9/Cv/Jz30En/jAKj74YBs/+cMP40c/ej8++PAqHruwgPs3UtRcF1mfzrk/IjW6SJMxAt8DPXc6HDdo7AGPEYYnhzA6CyMqy9B5TMcZuDQYaQeCluXhKmcmiWMEdMQdCRLRQQmZP+52q32WrpL+ktHXPhn3q6DVURSbWwjTe16S5wLuQ4aQe91qtRG4AIEPMGREMON+yklRauxbo/NYo8OSBDGaaQOriys4vX4K9aiGXpf6M0rR5FV9k05KQR4pC6DSTVoHnYndrR0eHEL0j09QixNGIgd45lvfxJd4+L9++Qq6O/sYdfv42Ac/jGe+/E0MD/toRw2kSBAWIRpBo3K2l2rL2Ohs4r7TD6Dk3iVhBEzB24OQzl/A+HFKSICxg5uGyBjBbsYdFHRUP/rkRzlagihPUA4c2skK51hG1itR8w204hYsAxbphGnNB7t7KOn4lqSVI81K8m8UBiDTYUr+N65xm4eJmOt5++13qCv3MKEcHhx0cXzUw7VL13D+zAWsMiAy4LpDOoRZPsR43EXSDOCCCYpyTIdyCApxtR/6DrC3EK6IEKHBdTWAUQSfRUh8goD0JEOADRDRyWs0U3QP9+BdiSc/+DjiyOOou885BvChg3nDOJtSFsD2pPt4ipOTIZ2p5OP4AAAQAElEQVS4CafMK1tXcF0l98wo/I785bhWb55zBQhopPVVMiN/KfXeIXaeexHggfWz+OSTH0POg0TKg0U5IUGyEpffuYSjg0POMSQ+EW5ev0GeGuCN19/Ah5/+MOctcOrUaShQtNRZQIN2rVWvo1mrI+R8zhkc5wlrMW4d7KDHw8AJxhjF1BBLNexjhK4fI2tHmDQCXD7cwu74GI31JRxO+og6TTRXl9EhHNNG9ajPhrTzLo7QWl7E1AHXd7bRbHXowI1xtH/Ew4PDUx98Gp/5zI9Dh4EPPf0h/NKf+iXoT9VunD6FMYMKL/Mm/LO///v4PHn2Oy+/hO+88Sp+/4++gN/9g9/HmxffwS3azU3ekD/26KOY0pHW4UwOdEgelT8im12WZB/SKAoirjWAAQiDAAWdOlDOQsqfcw7eOcRxDOWdGQRqwi1CgZL/8L6P7Me9FXrX2AKV612gd6UqE5iZEupOjk0kVTeHquI/8EdpnIfCVhKsyhuX7wgeKAOuN6S+CBC4krK0xcNPic98+mk8/tg6jo4ukWY9tukjCXM62wkWuOfZdEh65qxjPx+ieqplFTCOo/WAtiinjKquIM+LDt8L1EZQ9WNmnjL7vnRS/b0gu6yx1d6sQuROP5WprernqfL3gtpoDPlyYx5KBTN9bjAjvcgQsp0CtTEzyHeMoqjyv8xm7TSOQPPMQe+sZlJWYzFTpWam7J28mZHO/BDHaRIhcOXKlUrZ7ezsVtE8lT39tITnM0jTtDJC3ns0GMmVMlngCVROyREjFWJoLUpGSsjs7u5WjqcWrvG1SJWbGSN9x5UA6F2L1OKUF2h88NE4cpTMrJpX48ixVb1ACkxlEiaNrXHYrSKUypUXPveOrfzW1jYVZa9SkDowKIKfJgk2NjbUpZpLv2jRZORE6+rzKlPjnDp1CsJJ69U4zvlKkM0cdMpWucD5WfmI0YSc1vKYUZAjRhuOeRgRverNBqRwD3h1o4NFj+MLf11dv/nmm1UEXXn9otH58+d5bTbANnGOaYwKKhK1ndDwam+63UPMnhKe84p+Jec0m212SYEvyExqozxgZFTwMRjxZgZmypuyrKPwsk/18gN8aEzBvOlsFKBKOY7mFqiNQPmCRkn0FFAj4F4oibveiRLL9TPDp+RYJevKO2nByhLVeCyXcymaZnRCC7VhrfZHV2b6s2tnz53H889/B93uEY550Gq3OwAnEZ4n3JuM0RDwkcIOAs99DqBInGgqpVJy3DRJSZ8CzhlbEkvO411Ax7ak4cvhvIfmqje4vzwUlebQY8RzxL0a08iIFzKufUpQWnBfwsDBiD/oDZacgxNA9FFkZkxHpGQbTeaIq+O0ejfOG+iFdaKHOUcRJlABAhzPvIYhlOp6m0aZlgvnQSNTEEg7A6SsIQVKUApXwATI2Tdn3wwl/+mtMAdByfmM6wbnmSLE0SCDi1oIkzY6i6uIoxChm6JdK1H3A6y3HYr+Nh2LPtY7Ac6upkh9H356gKQ8QVKc0NHYho33UXM9Omsj9A8u0TEcwib7nKEHy46I2glX18fhwQ0EQcY9KhnJPmE02KFBhyKNQxoVR/AIfYhiWpC2pAfpYnTDHcGTAAKD/oEEKGE2S0VS/fJsq9lAjYffkFEQ0VuBCMnpiAeygvInkD4T/6odt4O05lB0JiWXQRCSBjELAMf5jMMHLsACnc80SuggjzCgo5ZPcuKe4PyZc7j//P1IwgRWAPu7+9B3cWNG5MD3YW+IcX+MMZ33wVEfxThHl9FvXxpWFpfQIr9NWLd9/SZuXLqK9YVVnOwdIsgMipSuLSyjGdeQ8Zo/soC0BGpRHe16C0fUH0Y+ioMIoLPtCk+nPKjyQRnyADCE5SHWljZx8+oW8x7TYYHxSQ6MAmRHBcqhR2INlmWILGYbBznXjVoDIcd1nDMKYizxYLHQWUItqSGgM6Q9CkkXtTvuHkMyWqs30OOhLeaho87DyOm101Ck/mB7DzeuXaVD3cdedwuD7BhT62Fa9pHbCHk5pYM+gXlDQPk1Em7Iw1ZOHmCglrwTkh8cAp/AzMNxfs/97fOWcDAcoTDShPvOBtBfs7h24xrHzEGGgw8pTwBtxglC7l/KWwfvQx6wOZ94i/tghYPnP8cOZg4QwEDRgTHvOF8Jg5lHaCESOkIdX8N/9uf+IvxxgSd4Q3Df6nlstNdIzwIrnWU8cP4BOtrjyh6fPn0azjnyeQPLi8ukxU0cHR7j5s1b1S3zkOsYcR36WqPzDlESYf/4AM3lDorUY1ozTBseq4+ew/KjZ7H55AOon1/FcZDhQz/xwzj/9KM4/+QjKBoRjnlTMPIlpoFhTIacUC/FdOKn1FOHvO3ZOTxA1KjjhFHPiPRABgSlR2BBhevv/M6/qiLRpzdO4WBvHyWdsThOsEhe/eiHP4Y/+6f/DH7mp38GDz30MBrtNs5cOI+HHn0EP/TDn8TS0hIK6s6jbheSPdk67ZF0dos6W/JlpLfoXFLexEcj6skxZdMbS52jziqQJglka1u8HZdNLsjjaidZBR8zq9oxi5KFAuUFyqu9Ur0L5vl703le9WampAKVz6Eq4Md731n0H+Cn5BhUENwj5QDhYPw0cqFjCpS0Kz/1Ez+KD3/oAQB7+IM//C288uqz8P4YeXYAXi2yXZ/pkAebHsvGPDjxna2HdEyZkIVLaHkF+UBQ5bmn3jlV34H3W6OZ3akvuAdqMy9wt/vfW6a6976bGed/f1B7M1NStVHGbPauvPcemkepdLXyQRAgiiJIv4s3lFe96tTHzCAchK/KzKwa2+x7p+onUD+lZrO26l8ByLTkMxI+IGMu8hQ/hsLmaqyvgsjx3trawquvvlpdq2qgZUa2e3RW6lSKMjgaaEJHQn1UL4c3DCMqvJDjTXgySKFooAyWoFogT5oSqITGZMgIeo1OTOA8QiqkjI6JlYAEZ0QFovIFCpnaltxgQZ0neM/2misi0YTD4uJiJagSLr3P8RFOMopqq3yfClhrE8F/+7d/uzoMqK7P6Ptq9R/QUNmRKSSYEzrLzWYTb7/9drUxGlvOv6BBA1fQ8CoinbN9yDXBHIIwgqexHXMdu1Q0R6TVEZ3svcPD6uoxYrvRdIJDKpNdXk+IhiEjBYp4bu/sQL/o+eUvfxl/+2//bfzGr/86/uk/+Sd44YUXqrVpjaJtxDUb59Lfei04txxNHziUKADjj/EDs0drFoAVZmQi4jzPg4+ZwWwGfK2YTO0Fev9BwMzgCGYcB7gzhnC7F1jBn/IOVHUKM3LD2VU9KzAyZUnB5kvVVgJeUNGrrOR657h5CpLaFPeUOe8g+nsKVBhF+PXf+A38wR/8Ab7wpS9CfNBqtaEbmgkjJuIBHaYyRmuktFXvnYN3DgmNQ0hjPGY0R/PFUQinyQikIqZ0ztU/4F5HYYyA842onIZU+uYCTGjknY8wYgRswghAi0YlDCMo0i5+01+ZibhnIZ0Dx33zdHYd6VCSHjmjsgWvo43vBfMqj6OQhC0wJU+WpI2Z0bnI4ALym49pODychfAugtEBcMZ3eJSSGbYvpZAd6JiUmHC+TPmgROHJMxzaIgO7wnwOc7SebGV0YCBPBSX/GcFxP5hSPgvOAToLPl3Czd0xjochJkUNcA1EdJQ8QKesD0dljzxDwr0oGBk8pgMwGh7zIBNz6Ak61CPXGMFr0zhuLrWwffVNOld0fsZ7OLXaooN4RCOeodNuIAgNTab63zZrjRbGo4zOR5tOaIYho4JcDK+QgVD0yIkAHD9chTNZBCWXWtBA5zzsTCmfZsYxRhhzj2PKZUwcpXPEy03Kd7vVgScdJ2yrfoBBfQXg06UMB2FY6YYx955F3IcCnnpMc5FgpEXMshJ5VkB70qHDLedyOppy/QVxH0EOeJtX8mEQ0UngQSROUSPof4JcpqO80OxAf+ruzPoZNOIGWlET096Y9B2hTf20SidmjY5sMc54iInw4Ln7cP3iJdJuhBEP+jH5jD+oN2qo82YN5Icxb1j6gyPs7t1EyT3OxWcluEKgJI0CF6LTXia/gVF7w/raGdy4uo3I12A58QzbjBInSFwTxcgYmW+hFre53wGQOw7icayDQW6I6egDAccpSQvjGhsM1rS5nynWNs9igc5jGEaQakqo29uM0uo/OylJMx0qUtL4ofvvo+wMcdzfQ9QADvpbeO7lr+KNiy/R+d7BAQMXI62p3+U4A8rFGFneq/pIP/cHY26Hh7mIaUDZ4VrDFGM6yYMpFx4mGHPd337pZSR00ORc1poNtiVLO1/to5E6AWXd0dFuNNqkk4PnbUFoERzXB34WtKlFyXWyZ8n2kwn3hM75lNHqetIkzQJ0fANPnn0MDy9ewC987KcR9xziUQjXJ22QVm2ODo4Rkh90KN+iXXDkqdXVVR6Ojui0ruAWbzhW1jbQpd16gTjrP1VrtTsIogC9UR/7/UOclENkdYdyIUZ6dgk3siP8f//p38f/43/86/ib/+zX8P//nX+Mv/4bfxf/wz/9Dfydf/Rr+MNvfRkvXnwDffFD5HA0GmBE+d3a28FNRptL55BxbVMDHG2W+NxxzR9hlL2kgxySLlRZ0E3GzWvX6bxNkPFAWXAfAxciDRLEpH8SpNDXqMIghOxoQN2pG6SSusoASDeHUUT+iOBUxzXK1kkOR9SvOWmqQ1pRzRlANiGnju3T1h4eHGDMQ8cBba/ehU/gA8r4GN5zbMqymTHvYWaQbhfg9lNQUQhUJlCxmbBSjmzN9c9yqPqDz7wds3fGM7vbR+WCebuSLxVwLJX9u0JR8Zhwmg3oncE5gKtCyX3zzB8d3cJP/OST+D/8H/9j/Of/xU/hf/OrP4Qf+/ST+MBj5xjdPoP771ujbDfwyMPnsLG+Au1FwqBqFMWUI1BVlCwLIZulcWWLlIJzO05mZjCbAe55zOyetx8sa2Z3xtLYnhumdN7b7G69ylR3L6j9ve/CWbo6I2/UarVqDeqncpUpLbjfor/K7+373nezd8+tPmamZhXovcrww8zurMPM4MwccjJ3UZQ8Hd+sQE7xww8/TOWYVM71DoVcvyypqK2clJJtAYOMzIQOthanNAgDzBD10KQBhcjMQQuakLm10JQbeLC/DzkxIkBEYVKa0MiOeDLVwtVeYyoPPhpLfaVk1F/OuvqpXKB3jdGicgwolBpLzjHXRzyKan6NV9wmqMa/efMmIyf9qk44y8gqVeRKY064Lo3VbrfZroeQin6Oj3AHjIo3QoPGsYQDSYjNU6dxlhHoDo3elDTyZNSkzuhYowmjAlLkJOB6x9p0lt/kAaZ71MWrr70G/VnFPdJFf7JP0ezt7W0eAAZUBgGaNKTCRfMLhD/lk3Ue+l5eRudlSscdZPyCBlSgvKTEjCKhxgSty7gfJQyzR6lg9qZPtVH6bwNkIpjZuwGz9/eOYzYrF621JzkdsJL7ImVoxrrbHYSH9mv2WnIfSxTV2qhauBaVmxnLAf3/0AAAEABJREFU7r6rTKB+E9JDJ/IojjDlHH0aYJXvUfleunSpEjjxk/Z1MBhQBvKKnlLwwkIgmkdReLvOUdnM+NtIZ+En51yoZFT25jwcQbcXmreEx/UbWxjSmUpoZFPyveaXMdGc3jnegmjejGvIYQ5gEYyEKOTcGvGhUxlG5K18ioLOdxh60qEgP/bZd0QsQCdezoOxfwCSkfUGB+PsoMNTwNPbMyrckjQw5Cg5bk7IOE9mBkHuHYoKuDJHYF1JQwuCsY8jGERnQck5QCgrnu8PMxz3CtzYHuCl17aQYYHOdh39scOYnvxUTkjSwZQO+FHfoZ+lqC2cRdzZxJgOuSVL6A4MYbyCaRbDu4ROskfEA0Cj5hndvYF6GjIKGqNJJ3F/bxcR9Uwowzkcc60BYjpLMSNrGY25MwdHQsrp9d5DPENsWWYV8AQCdkJAWiZprCzHT9FuNREyEupIkyAI0eFhLJ/mkDPuOVcURCgp0xp3Ql2WsU77fkzDDj7SG3J0pC/MeSh/wGjx0ckJ9FU1yb4PAhRkGPGbxoioHxSFjMOI+pC4mENOXtq6uQWtY8jbkDHXWNIJNDqu7bSNmk9xYfMCTq+cxvnNc1Xk09GRnTDinbgYGHNfBlNs8GbhzNomHZuAkegr6FHPnNAR3b91k9vK0DX5YToZ4fzZM+gSz4IHDxA38ahxrWEYY0LezSYl9yOpwCFEn5H4gt0DzlVMDCgClPS64rAO5B5kAHgLkRMnYxrzsOB9xPVEANcARnILpsax8szYtwQ9N+rhouKnLd6kjknfKR2peq1JhylDEtZw69oW9nf2UUtTnDp9igGLQ3zn5edw9v7TaC7W4UKH6XSMgFFYIxJBMIX3Y1D0ECQFfGyYllM40tyHCUD8ef5FYTEjsxl80kDBNf/O738Wdd7SPvWRD+OQNBsO+gidQ+wdPOnTY0Q34Pu4OqRznTxMlzkAgoNjBiRjgRKCkvkSIek57I3RqS9gfDjGRn0VC0UTP/3kp7E4qSM9ctgIV3C+dRoffeBDyA7GyE8yXDh1H4qshMGjUW8i48G+u9/FMR3w2Mc4tXEGI5YNCY8/9SRai4tcSw8+jeDqIcJOisvdm8BijGuDXfyP//wf0KH+NVw93kLOCPeQ0ewsIV0Sh2lM7Jsx9ocn+OZL38bv/9Ef4truLcrriIfoLewxii3+lS4d0zYqcJDScRG/GgCjbLgSGPJ29oELF+i83Uf8NrHIQ2VCumodOR1uVzrSMUBkEdIwRavWgH4JNKEMTMjrEzrI4nszw3gyRX80ZMBiCvOeunRU6T7JojfPA3UGEpj0AcS3svtpklTleZ5DtlH8It1rZtXNcCD+IMKe4+F7PCX3eQ7zJmYGM5u/VqnZ7P29bVVpZnDkEzOr+pkZ5o90ADmDPKLPeem/S8oxSc+yAlTzOCsgMMoABR2cBAMeTJvNjPr1Jk6fifHII2v4oU98GP/RL/w8fulP/gz+8l/+8/jTf/pn8WM/9kns7W7T7xjCO1/xG0lB2tKa+RCSyZLMbtxo58B5DIbZ8340UJn2ZdYCMLMKcPtR/e1slZjN6s3upqKhKtV2PpaZqYhbX1apPszszthms7yZVXvgudfqH9H3mpB3wUdjmc3aaQ61MTPWzH7MrBpP/eYwq5l9vrdM76qZp8qbWYWjypzZbEAhoci1rqh+8id/Ej/7sz+H1ZVVNgSVYA4ZBNpsBCR4kqQVE8voZHQap4wG9qmQJkwBY/us6ifkNYnKFEWWQ19VkD5hGELOrfqbWUUQ5VWu8dRXqQgjQgRBAAmM6s2Mw3AQAHLORTS1VxsWVe3iJILzBtBpmGYTeBK70+lAY2mtzz33bfzD/+kfQo7X8vIyWnTSVS9DqTElqPV6HU060vPxVS6nfsZ8RWUYTvp9ZIyCyNEu4aq8o2EeURGHVOpTGs4JFeEeT9mvvvEmXnjpFXz5a1/HV77+Dbz51tu4fOUq5FQPeA0n3Jp0qoWL5xhT9js+OmFU6IQCsE+BGUI0El3UVrSQMhFeeheeAvDJ2deM6xeyhIDrz6l8sgoyKFVblQmUn+0VKtrq/d5yM47Fcd/7UxbFnSL1Vz+ldwpvZ+blZgYzo/AW1TzCmyWz99tjqW0hgTbQYGdVe6Ngl1yHhqtS5QlmbMRClWmsKflxTGESjcQvJ4yE6ApxQGda4yqvrwuJz/Xf25/nwSihchZ/qr9oamY02AFHBVRGilSp+FV8pD1wzuA9kYJwLJDRyTMXwAchtO8576Jfe+1tHNMxcSzX3E78KM3HdXrvqvUXZOOSYxVcy5QOdU5nwHwJAT1lJLUI9XaNZjsH2L/Jg19nYREXL1/DmM5es93C9u4WxoxyC8+CBwyjYx2S731Ovi8mjDiCzkLO7jkCjl3QK7DAg34OChcgg8OEUTilGdNpXsCIk+MYgZSq2kv4CSXxlJw5GEXLEAQx26aI0zW8+MpNfOO5S4hb5zC2Nqy2jpF10J000d78EA6mq3jxcoYvfmcPX3uli2+9eYLPPXcdX31lH9cOY4StB9CbpHBxCzLizVYNg2GfdPa8ZeuS//s0ohNMaXy1O/3uCdcVgqyCNKlBslAUOcLQoyANSq4MlgE2nYFj3uXcAaUlx3WV057EMeIwQhonWhXkxIdBiJx02NnerVIzB+dmEFA29S794JnXHi7wcH3j1i1845lnkFHGYv2FBTqFdUbFG9wjT/01UsSbY0Tkt5S6JYwimHfoHnchft3Y2MAZHtaH1AX67u3G2ib0dZIao8H67m5AJ1W/dDY6piEsPNpJG8uNJSzVFrBIWKIjV3cpgqlDIyA9drs4IP6W01kNHJ2aGGkc4Ma1K9hndHKp3cH9Fx5Ap7VIB3pQfRVBOidnxBAWwBOiIEbGSGzkYvZv4/rVm1CZkU+0dnMBzBz3JUdAGpK1AReiKF2VmoV0lArSBCzz5HkCnXNDjDxjnmvK5KzCAI7T4+1mROd8PMl5+GigkXaw0FrFE499CK6Mcbh/wpbih2M8/eEPo9s7wsrGSnXLcXPrJhwdjbIYI2ckezjeI193sX14BW9ceRl5yL0PDceDEaa5ISH9Co45yQMckKYvv/42do6OcerCeWzzQDfmQQSk3eMPPoD76dzbZIwlBkgi78AfFFlWgQMQ0Z5xhfCe66DMUDgg8M7g4dDkYcEPgTPNDeBwil/+5C/i42eeRnJglaN9Id1ErR/ig6cfQ7to4NziaRzeOEA+LLC8sIq1lXWEPLDIOV1dXCFbl3RqhxiMJqjTrh0cH+P5V17CaxffwutX38YoyLGXneCJT30E//Irv4/fJmyNOF6N6x+fYDgdwMcOI8rIkDrneNKH4ITlnfUlvHPzMq5sX4fnIXeJUU4uAfv7e1xvDum/M6fPVBHibfKRBDCnjXXUDzl17zr9hkZaAyg/VFwomCZhjCRMKgc78bM0Zbq5uIbV9hJGvPnIq4MdZZM7nJGRyGIw7wDChL7FlLZU+qff66OU0JUQiWFmiClL+gqodHur1YKeM6dPK6n0hmMb2TMzQ0BZ9N5jDmZWjWFm0Phms3flqwH4YWb8RFX/3vJKtztX1VWN+GE2G4vZ6kf6XesRYDZUVQ6+lP+uUHoiRB1SEChHRIDvU9JkzOwY4Ik4CsGgzCGu3XgNq2sxfDBAqxmjdzzGX/2//Hf4tV//e+h2txDGOXVtl/7QLuq1hMGBE0y4l6KzmUfgYxSFgYNy7Iw6tACXyHdwvj8ePGU7cB4C5QWOZY5087f3wsw4pmH+rro5rc0MejebtVFe7ZSaGfTM2yo/BzOD9l1tte8qn7+bWTWf3gXqr71Uajar0/jqq9TMKhxw+zGzKmdmVbnaCMxm5RoHtx+nVAiEVBRKn3zyyUqAvvTFL3HBARoyFATVaUIZhG63C123a9CqjBHVg8NDaAyBmYPqhLwQV5+yBMwM3nnoUWRPiGhcRYM0j5wh1alfh8pD72YGCc68bZqmVJBJJewaW0I/oXOhvL4OonZyPNt0SISLmMVsRmy1LSigZoYb12/gqaeextmzZ7G5uYn777+f13GL1S95ag6Npfk7xCOkAdEahDMoKXcMLMcKqEA8aVdqTEairvK67NLlq7h2/SbeePNtvPb6m3j2+e/gpVdew9b2DrZ2d3F0fAJHA72yuoaYhxYZadFrTEMs0LxaQ8hxhYuZIw3a1br7/T48GVNrUSq8ZJhFM61d44iGZtxsEt3MoDIzg5lRWAoKCjcDqN7NDPNH/ed5pWbfXWdmVT/Vz0HCiNmQVZ3Z3TbzMc2saq53QfXyng+V3wuFPCgrOfRdnEuuSd3maVHM6pQKVG5mFR45jWSNURcdXkRX7ekxI1Ki2byt+E4HLdEzp4M021tfHeBqtRRxHFX0E601dhD4ioZGJKIo5CcqJymik1ajEV5YWkSDh7OT3pB09vBBRPwd0wDesS2Nd8bIW5GNaYAmkAHTd7fHNFQZnURORkMQsn2IgHwXkL/UqN5o8T1GUqtjdX0DDz3yKGCeUZ4xoxRnOEcBTye6LEZ0SAaMF/Zo1Hp0svvIR7sI8mOE5QDF5ITROdKUTkLoAuJQAPB01AtkhUNpIcKoBtpMQkklWoILhjcg5AIc05x9YzqnEY1bCSMaMQ13iMbSBXzn9W18+dmLKOJNHI4bmPhNdMcL+PV/9jX8wdev4o0blL3jOm71G7h6GGJ71MKNkxq62RIub5fYOwkQpCvoizSMUuuQKgNb47rzvKgUNcgDSRjRAZwStbICEA/tabU/5BtFXTLSuOQhoSDoazPmgJL/2BR6zAxhECCn/hrzNk2yZawQ6GZDzpP0SEqnwTkP4wDZNK/2W7zQ19faKKNDRuFu3LyFzsIiJMsXL1/G2+9crP7KwtbONq5euwZFtpvUSdrrE0b9jsiH2u9Gq4HFpSW4wJPnhtQRW9D3VM0MC9Q9jVoD/ZM+aR8CNHTNWhOLdIw9jWw+ylAygq3/AXCptoikTLDWXscC882wwb2PMOmN0KDjmlO36BdE+3TIQo6tSGNBZ5Z+Fhbp6NTTBiQHWrv0ccYbIJAJJnT6QblwJWCUtc21NeTUt+BtR8FDXEF+0y2Jp3Eu2B5kEB10i9JQ5iWOjnvU1Tl5MwBgiKKUwzrkPOUZubSg0x2EdZiFMBdy/XtsFiAKUxp60pp8kGeee204vXmeDucpBh4GWKSzOaSTeUJ9+Mxzz0B/eu8DH3gMJ8dHOKBDqP00bxhNBtjau4kencvFtUUYo72ecuuDGD3eAgxHOSN4U4jv33rnMh574gnexEzwwQ9+AAvtBnRgZcAXOQNJm5TtehTAkw6Rd+QDIgfAcZ4JeS0n35XUV5q3QImQPAoeONIgRdbLEE9C4CjDD134KD71yA+jMaQt6weoj2NEA4eVcAF7b93CZ57+Eawki3AjYLG5BEWDb/F2zEhTfe+5HtcowxE6jTZavC115lBQJlY31+BSjrfcwtoDp5HVDf/9b6jBL/oAABAASURBVPwdXO9tYxwX6JU8YPgc+qrYlIdw6cIJ9zEPDUEtZkSf40SG3d4BkHq8cvEN1Bab6JGGFx64D/VmHb3+Cfl0XH0XO2Mw59TGOpY6HTjSIQoD1OIY+7s76B0dQV8HjUkDB+PtyIT8wEbk4XxcwLT/JN9CrY31hWUYb23Ej2EQIiA4H3BNAFtCUfQgCskPk4qX1Ea/KKmvmEqXy16Kd53jTGaVLV9eWoL4uNlowMwg/X9M3p/yUKd2xASSYYHy/z5gZt+3e6na79tElf9uYOSvGRgocYSCsxVwVoLkoNyAvs5NgLI5YoBiStk9Ph7g7/yt38CgB/RppzLywmBwgtffeA07O4cVjWPuo3eeY/GHfFdqHtx+164YUMheoWSDP/5HdP4uoByZcSB2n9dJh8sOZ1lGPDLW/Pv9aDztt8YPqOv1Pk81sureD8wMZqYmd1K9aBylArNZvfJ/HHAOBy1MjCiG1d/GfvbZZ/HGG29A76qL4wgRIaAx0LscOzmdmlTXrzkJLiMl51AgIs0nVtuYm7bIay2BTpwCbXi/36PQjuDpOKqfCKC+wkX91S+lYy3nR3OpTm2Eg+qSJGFfx6ZlRQx9xUUHAOGmflOegjW2+k54Ohszyqy8DLbaaIxTp07hNE++cra13j4Vd4PCucDrw263W311pkUDyQkgYyphNXN0RmKY89g7OMTlq9dx+co1vP7mm7h46TIZ9k3c2trm1eMRurw6zugghKRBzLWwU9W3AHDA8bVuzRtQuYRUSlEYo6CBiqKooo3WHIZhpSjMDM1mE1obu1f7NuEVq3BSO63NzKpyMdS9kNFBAAVGdFB5TuOpMeagvnNQmZmBzAGz789MZla1MXt3e42F24/Z3Ta3i6rEzKpUbf84UEO1USr8lZ+DygQqV2pm8ORVGR/nPXrc033eKHSp/NVmh87PgIZTiiKg8MmZAh/RUPTx7DNfu5lVCl7v4n/xXEmlleczJTBlFHpKpRBEIZ3VCTRnk/xS0KDUai0YAoj2OdtBCooQBSx1BembMyLVw7TI4LnHnnvvfMT9cygyR4fGo8wChL6OMKij4NU8gzrIuY9LK2vY2DyF9Y1T5I0p2u0W6rUQnVYAK7tYX+Zs46twGaNS0xtIcYC4OISNDpmfoh1FzE8Z+UzgckOnscAONG5FiJzRUnMxzDzMHOg7IaP8FFxnSNqUlPcpDwyT6QhZmYExFCBqYFCkSBbvw6WdAq9dG2NvtIDnXu/hc1+7jjeuOwzdWYz8KUzD08jCTbjmBVjrfuT1c8hr53A4buJ42sQYbRz0CgynHgMa4CENekqZ1NcvSpBnCvAAFEPOlPcOjqA9ETjSNidORB0F/0k3aZ+LokBJZwTqD+oMOqqg8VC5Y1kSxZUT77jf4gPJZUDecM6hVqtV80VhxMNuyvd6JYfSUyHLWi06PIyi7e3tQfouqmQ9qQyF/oQZZ8aYh6vLVy9Djvcx9Z6cB3irvmKyd7CPwXhIdAwTtltZWYaZca4EchQC7+EJRZ5xzWNoXukwMw9FB8MygiOtJidThIxuRYzSJq6GpcYSmkkDS3TMd25t8wBmiCyAnOt+t8cDWI7YUkKCg919kHnhvQOXjCGt8Nat6yybIOBB5WDnJp0oj6WFBow7BDeEiyeEHBk9wl5vn3w8wYR8HlMvV7Q2h8XlJeq7iOuawjiw5MORrqUZgjBBkLbosDrOW4MPErTai5jwABDFfHcx4rhO3q/BWYKSvDkZFUjJawd7Xb4bnb8G4jTByy+/wH4D6sYaVpbWEEctJFEHVPlothZw7r77OFfMSF63wlFyW5TAeDjFkKe6rVs7EC+c0FGv8Tb0ofvP4aNPPYFhdx9b3Ld64LDcaqLggcWoO3Xw0L640MFFAWlQogyMTiwA7ygXJcwFdDbVB6ghxaObD+Mv/PR/il/5E38O69EqysMC4dgjyUM0rY7luIOVeAFH1/axmi4iP5mgGHKPXIS2DtrmoV+ILbMClbPN8cMcvNmoYXN1FcvLi1hYW8L6fad4c/Qq/vVXP4edySHyusMk5DjtBGEaQjIRBQH0NQt4B30H+2hIPeRLRrin6I57OM6H2Oae/vPf/x08+/LzeOvK2+ieHCGlLCTc3yAIqW/qdKDH5IcSU0b7m406MtLnFoNN2WRKHhqgpMx5HyAgxGGMJE5nwANXzHUlFmKp3kE5zgCuy5uHJ6878go3HRwc4pkBbzqcGQLnMeEcqpdddN5DNjEIw+pGC3xULznc5A3RiIfgCXWX2k/pD1ANwMxu4+XZGlW+ytzzYWZVu3uKvm9W6xSY2bvalXp7d5FK/oMAV8FxNENJXAnlbC0kOTMOBtHdsL83wTtvbyMMFxCFi3jpxcvYusUm7D2aGMnuEFD/vfrqa6QFYOYxpc41E+IGRz6D9CVcVT9bJ36gx0xjfHdTjSGQzCm9F+5tPS+/t+wHzc/7KjXjOmm/zN6Nj+q+33iqF6jNe1MzIz3K9wW1vxecDIoERwuW8/kmncUrV65AeTNDFEWVwzcej8AhIWdDTCuHdkzh0tW8mFqDqlzMr/FyKiMZrIACLdD4elfbLh3Mk94JhTaFp6C0aKTMyBZsK6OmudVHoLGEw5jCJYFR/16vV+GlfiurK2QER7wCOih5FWnv05BpLvARPsrPiVRQuwpPOd1mhoKSp3HVRuPJydb4KZ1i5TWfBHQkjQ0ZxgEODrtUVmXlTD/77HPQ/5y5s7uHAzrdEwpzykjowuIC11ejUa7BeQ/NoQjYhApItPFca5KkxDusmFqMLRiNxhB+oQ/gnWfdtOor/DzHUV/hpFTgPDAcDjkOhYpjilbqb2YwM1Lg7o/oCRg0t+dYSvGeZ04ns7t9zQxmM1BztTGbvWsugdns3czUpIJ725nZu8aoGvBDSkHt5sCid/2YWfWuemWUVlAA9HdVdGfcqpwDmllFD3qcFe0SGoY9XgVn2ZRKuYHDwwM6QdOKzqKr6rUG9R+Tz0RXDax30WnCKICctZgOlPifM6Pg5CozsyqapnGcdxUu4qk+r6eTpMZ3T4MmPgf3s0AYANl0SOjTcR5ynAkKRgZLAsPNdKwnRDsHbTYS7+HIn3XOq9RxbTmNRs51FIyATyiTwlP7Wq8laLdSjnmMs6fqCG2f0cx3MD56Ew+dCfHpj57DZmuCtdoY2cFV2PE2WpggzoZYiAM6FIdoiB/Jd3LmnQ9hjmCOclXAOJHoMSF9QDwC7yre1p+nPKI8Fj5Ga+UM8mgRt44MX/zWRfzLz76AP3rmGg6HbQzLZVi6iSJchkuWEaQrdEwWkLRPo7ZwDkF9A1HrNCzZoOHvIHfLGOWkHw8YJfFIGbkbSjaIn3BLkhoNRA4Z2DAK6FCNAGko4sYMnHMEz6yx1DEl0LF2FtBcqHxmNAKuU22150Weawi2BYz/RsMx+WcKb457guoRP4gO0ivih4pfuEcZ+7YX2kjrKabcG+nGY+q4E0aut3a3cePWDdziNfuEvNTjIe/y1St4+dVXcPHKZcjx7g8GuHj5ItRnxEPMLqOC4tc4idFo1tGn45vxQJbxOlhOog8diCK3gk7OeIopD9xGY1hyCQbPQ1oJBBEa9RakVy6+fRGhj5DS0Wkwej1ipDsoQ/QO+xgyP6QjkxNv50qkNbarc95GSsNsGA2O6Yhv4YnHHyXtcjz33DeIzwGjxV3ePBwg9yM0FlMejPoorKDDnYGz8xBxjIT4g2WefJ+Tx3M64iVlJwgCUBUTzxyOezAm/tLJJfdPNJrJE9vwwKqvlgRBCmcRQqa1pIFTa6er/yylRQc0SRJEcYgqIMP2Y0b5vWsgjjpo1ldIA/IeDyAIm5Q7h8AlyCYFxrwROOr2ad+mMNJuPJxAdIgod6CMnd1cx098+lP45Mc+gvNnzkDlP/TxT3DcGGM6huZC5PAYUGAm5K3cRYBPYUENQdTkuuo47I7AQCJluYm/+Ct/GT/5yZ/CenuTslmwZwTvo8qWcNmY0unPCQtpC0VvgpqP0UzpvPLgYeYqOSzIa945ojdFybz0QYOyPxz3sXpqFfc9fj9GwRRfeu7LmEQZ6itNpAt1TF1GeZpwb3K4wHPekHzKvPOI6KSad+jT2R5mI9TaNWQ+Rx4UOKHTfXhyiOeef5bzZzjpHiGjXBztH2D7xi3s3NqqoMsb7TIvoK+NeC7mpRdfoA9xXMllwYN54AP2z8kzE8ptQf2bY0q+LUjHEAGMh30HD3ZFCSNNCugZUC7CIEDJtVZ2mMQUDXLy0DHlq09Z2tjcVFN06VcoIx4ST1SySblUWa1WUwLnANWLvzROVcgPlTH5nj/fr95x0Hm9GfWNFjEfyeaZ/3XSUqdmy0EGJt1KgiYkGGlqEYOlZcV/b7+1h6NuQL5t4tvPX6KM12CuRt43BEET+/s97OzyUEaylwDCUPuVkVggr2hfVGrcwwIFBdfMYGZs+W/3Y2bcA1eB2YxW99JOtDS72wY/wGNmFS5md9N5NzMjvkVVL7/JU7YL8pLmmbfR/IL5+zxVmWD+rnT+bjabS+/vhXk7lSsv4HyOTJ9VxBQCYs6QgidF2Ol0sLKyQmMzqaCgwGSKqtDAi1EVoeYAVORTyDmVIEzkCJC5Zbi0KLUzs6r+kMKoSTWunNj5XCrTfGorgdCYldIkw6pM+KhMJ1f1VV64KtU163ycmA4JyGrCY0wcNZbwEAgXgeaKwrjCZ5MRwZgnOX23S78YpzmFx1jOBBtGHE/fnY7YJuKBo3t0DP23rjdvUrns7KFP49SprosXscAIeIPRZs0h3Ea8ij5hNFubq/cwCOGdq5wTtZFSynhqFG6aV6n6KNUGHTACW6OzryuwRY69SWWiiL3aiMbCU2AcU5Fa0UL9zKxSJPNxuIzqXTjM8wDbCCg7/MH3esysqjIzmFmV1xxV5n0+zGZtVPX92qnu3YBKGFQmPJXO4f3Goo6t1qQ2KGdzmnFN5BdWVGOJHuorWl04fx4ryzS2KCvDL7qpr3hWqfhLqZlB+ywc1E9j6F114sMg9By+rGihOjiDeauUkpwg7cP+/j7lIUNGo9PrD6nIxojjiE6Og3cFQhqvQf+ARuYEjo5uNj6mc92HFQMg7yNjxHna30c+PITLTxCWA0x7eyjZrkE7zpth+HyCWuQQB44RrgFi4hUSj2zSw2InwD/7J38Xv/b3/t94/pnfxsvP/Q7+3H/0EfzoU6v4z3/lJ/An6HBfaI3RHN/CatBD0LuBcLSHUwsppv0uAq5J9JiQN0sYfBAhoyNRAgiopESLmHJhfM8o6zHXNqFTgjDGd157C//681/D9f0JxraEPNyAZ6Q6aZ1H2j6FCSOtnpGsnE5JiYAO0AICV4f3dRidk7C2hDJcRh6sogw20e0lDKS0kJUBSnOM+o5Q0Bj7iOXmIRpLJxmROeK1cMlMXpRwRmfaQgQ+IsTwLqrAOCc0d+FgTFFY5bB459jOw9MZEAuhABp07JOBFZnLAAAQAElEQVQ4IW05BmVXPCEQbUQD5XUYD4KAxmwAPdJFMvAtRj5b7SY2Njewur6GNm8banSWCw580j8hDxVotptQkCCppdje2cHV69fomHC/oxByNI9Outjd38Fg1EMQedJggpzOkosMw2yAASOOA6aZZRjROZKD6wIHOIPoAO/oxGYw4idYWFxGXGsgy0rSvY21lU0sL66iHjdQr7WwubHOLfR0xMYYTgYY87bCBYbpZIgoNPZJON4YqwxsfOzjH0FuE7z0+rexc3QN13fewSg/RhlmcMRP6yyQI04iyHmHbhh479E7OUAYAlHo4KMAoAPuiLOvxUgaMdJGgqQWYsLDX8l1heRxWIkgjHiALGDce3DP8mmJ0IUo6Cx7C3BIp2+hs4CI+wULUasvIqTzkE9jOoUhFuun4LMmdl7fRqd+GoPDAv3jKcbDDM6FJFWINK6hVW/CF8C5jU2k3POUOn+D+9fv95GmNdx3/0M8VOfwIR3psI4CMfFeBoIWfLKAwjcxLWt0JmPWNdEbBdyzBtdFfi5TXL26g929I+wfnmDqydO1BNPYYI0IOWmMkPRnoGbY66Oc5pR/oH/SQ057mtH2Tgg5SuhP7J3QwWx3Oqg1UvR4EBIfxIxYT8Mc//yz/xJ5AkSdBMfUGxlp75zRyRrTgS3hfIgRo8fORzzIA/lowoNAgIJze7b7X3j772hLt+0uDPzNtb6w894nVTgVb92cXs4KT0IJMMgIIbBbw/ZwN2Y424N2N3RwbP8BDNyN7cb2sLCNMR4DECDTIBRA0lN6QS/dd2PdunUrh5PPzvEL/futXbuq7n33PQnGwF/teVaea6655ppzrvntc0p7N+X+C1wEnL94Fi+/+CJ+4Hu/Fz/4vd+HdV5unr3wJD7zkU/g6YtP4tz2WeqddRTEubW2jpzBpAkd5AEDXhE3vOQemgMWvGTpjQfvNADLFV6QvHmUeQnnPMwc5TOn/i6R0RkqSiCl7R32B5iNJ2ADYuKr8jLbY3RduAoe2C4d7IzRSr2d1rnc2d2FbL/eNCYp1+gczCwEpJgNOLz3oQ6/y6Oz/t26qN3MeKZJLDuaGX/+7/MRX8FzxlsKJyzABZEOQ0HdJigtRpI2KXNA9zhGWZxGt1vDt741xIhvhhY8SwXq1FPP4ZVvvUt/poDnmdcSMup06VZBHHmUusFT9sA9Krl5S8A/0WNmcNyAFXjuwSpvZiTfsHrEV8GqbGah3WyZrurV5/3wQW2qk1+4mk9lM1MSwMwe4g8Vj/0Q/seKD/uZGatXwCw/Ziozw4/Zo7zTYuVUSFCFcMwDonKTxiKOI8gJ5JggnCIyp6MtZ1vK5+7du5Bgy/kzs0CAFqPxGiN8ZhbGnjx5Mnx3Sg5jFEXcuDLUC7/wJlRqwqVyzMMknMrP6PQKn8aIRn0XS2XhVln9RLPGqK/m5ZQ8sBm0NjMLm6v+wq/DrTSOk/AXVjS3vi6jP6mnv/xx7do1yKE97vaII0fCg67vn5clgtM0oxI5cfIUNja3ELNNjrQOukC0CFSnOSp0SERXSLnmGZ3v0ZBCTsWtftPJBHL2RLccfX2FZfldcb7+O3WayqLO+ZPgHBqF/IknnghrMTMsGBnTPGbGw9MN/BQ/8OBRXmsW5FTUK8iowBd0orIs5/qyB70Rxqvvw4rHMqpfwapaZeVXeLVegeoFaluByh8E6g8Y9Ii/Kquf0sfxruqUPgLRLChRUiMXdGw1LgDXq34Z16l0i6/i//1//9/DizQWbb49SZM4yEaz2RACSJ5Eg1LNK1mTnGRU3qoraODEb/XRfirlrJT9HCW9/gWV0pxvdxp8dVpv1rlTJfd1RMU+ZbumKLnKAgUd5ErqWTGn8ZzQwExRjUE9SWd6cgRb9FBPpmhWJ0jsENn4No3gHfh8nw53F9lkDwkmMDrURgeopEMU0SGpEufx4S6d9yE8HaDjg9s00j06DV34bB9psY+zazmq2T185FIN/8Gf/EP4Q597EpXJLXSsCwzvYXJ8B60qMJv0UJQLwBmdBdDg5ajQyXDOY05DLL5EzAfeku+T4Rjq+MUvfhm37+7gU9/z/Tj7xDNA0kZ/4oG4g8b6Np2QCsaMWg55BjydGB+lmM5y0ltBWcScL2VsJsGsqKH0W5jla9g/NsyLKh0vI78K6Px4Wn5BwbmNSjvLF5A+GjBy7Fg2c9zbCI79Is7hPfeaedD4AAbRygn5yaG9A5+MZ0H7zFYa9gQqH/AN1eXLl3GHr8F1zqSLJBfsjqIoeP4WcDx7GXkiujrtNhTVGzHKBtbn7HPcPcIeI9MznlWNu3f/HqhwkVSSMPcu26RbKnS2q7xUqy2tVpCkMeSQ9wZd7O7v0LE6gksc9AtsiIFF+DdHZgvI+V5A+Sx8l3ZKGZvQSTI65xNGqGfFAp7yvn5iM7zJmfLNXE7HBoEnnuutQ7ypcH4ZbkdnL6rEMBpX8+Qly845bJ8+i1e/9QZGwymdzQwxnaSXPvoSZuUIZTRjZLuHu7u38Ppbr2GezzDPCKRjvphQzxtlZ4woJu0sF+WckdFD0uVgFbbNuhgTppT/uFLQye8jSgqUlG0fOxQ08uEEFeAZcqjycjAf57h04SkcH3TRrLdw5e13MB7PESdVcDuZ1kDCEFkFqTVQ9xv4+m9dxt0rx/B5B/kkwXxicC5FtdaEcxEiwlMXL8HDYcG3J/VKDSl1+MYWLyStNiyuoNbewI//xJ/ACy9/AmltHRkd6Bm92ty1gGiNdG+iWj+N1tpFNNrnsHbiEqqd0zwDp/Erv/ElnHniKbh6DRM61sfct4N8hGNepoeYQV/ZuHL9Ks5fOA/vHUopRfBxoNM+wSzjueR++DRBrdPiiIwYMhSpQ/1EG19965v4q3/7r+No3kdRAY5Gx4xSD7C/twMyDik3IDKPkhfNgmmSVgHKgn75dUrnvkp7Np2OMRj2ucdjZJSzC09eIC8jXjxruM033R1eQGtRgp1bd3Dnxk0MjrvQ330fcXyRFzg+PMYZBrDyPMe9+/dRWIkZL+SKPM95DiSPvdEA+hqKItLeR6QH0FLn1NeSz4x4dAYL4hjRyRbdMe2n7GW3e4weneyMMjGnL9KgDq/VapBTrbdCZsa9dKHsvacs5MRdQmd2Rl+CzTAzqM1MJx7hMXuUDxX/BD/MlmO1X2bLvIaX+vHPFDgD+VuC/zgtVSJzbgmhzHqeXU+Zmc/r+Mv/35/Ff/Qf/gySCvc9SqlbSxwcTfA3/sbP42tffZt8qlAnlxSJHPV6lTp3gZK2L+JluODbtJK2zvGMmEXkJ3FzeoAT4bs/ZgazJax6mlnYJ7NH9SWF4HEoigIqg4/SDwI2PfyoXQWlAo3PKUNmFvCYmZohPa42FdRP6ftB9QKNV1+lKquf0hWovIQl7lX9KtVYgZOBkRFRg5A5boyZYcpXNGQlmWFkakGm5wFfSsUj6Ha7+IVf+IXw35F/8YtfxBYj3xorQ9xsNrG+vh76L2iIZKjiOA7lJEmg6K8cZoHyOihmFuYwW843psOvMRmdHdElB/3ixYvQLy+KXo2Rkyo61K7FaIxoWDFScwmH6syW+HXAhFPj//E//scUsr+Bv/bX/hp+/ud/Pnwv/ZARyZgKZzlHnTRRu8OQcN1RHCGOE/Jmhvt8ZTalMs7zHBEPtHiyZDXCIdacOtglhUV0yhGQ4sipHNS/Sadsc3ODzt9L+OjHPg79acCNjc1QVlrhYZDx1VqERzz8sR/9EUaDEtIQBV5672gIEjp0E+6TC8Kk/kmSwMwCHZ60mVlox4NHe+24zysws9Ci+hWowswCHtWJv0pVL1B+VadUoLoVqI+ZBZpWdUpVL1BeY5Z5POi3SktVhzr1WYHGCNS4So0F8ZhJoFVrUpvqxe9qJYVkXL/k22g00KKjXaGTUFKBqF19JaNmFviovHBIPoRTvJcMKZ/z0K7qC+6r6kgxDZFnVgZlCkUCVJdrn2kc1F91PjKeozlipmnsaPdmdGr7mI96wGyAiNHrcraHSf9dFq8gKm+hXd/HZruH7RMzNCtdTHvX0d9/F9noAMWkT2dhgGFvH9Nxl86HQ6dVwztvv4mSEU763iByPH3uJJ6/eALz7k1U8l1spMeIJ1fx+Y9s4N/66R/A7/vEBZztAEnRRT49QqNGOvMpSsvhRCeVX0zD7riWgpqcxSD/VcpnZA7j4yH2bt3HOs/8pz/xcZ6XBSN2h+jybU612UKTEa4pPZ/BdITcFUhrFdRoHLu9IWrVNpB7WBEhZ6Q1Z+Q6p1O0QBulP0EjvY4obsP5FN5HKMn/lM6CFUBG4x15B0/g1mE64wWEm+6c5144yg4TGKxknv1BI7GEHM5K6CsS3pWsoiHmuuIo4bYZppMpduggXH3nHdxlIEEX7/B2qVZHhWsuuO8CyY3OvPSE0ox6ynNu7bfOqtKIPPPeUeaaHFtBTvqdNzjWlUDQg3XyYk4dWZSscQYFMOSkF3Qkur1j8vIAh91DDCcDDKYDRrO5zoqDq3gUcYEJ34Qs3ByTcoo8ypERFi6nE7bApOA+UlUsjPVc62G/i0anA09dttCFmzw3l4J3Fbg4gZFeo+5Qe8zLVYUOrIn3ES9JkwwnT52Hi+rwcYN9q5hxPWzmheoQ1UaEs+dP4cSpTRjnms0nqPBCkdHhLumyeVfQWUvQo7wO+pSP7j7lv4dscYSkybY2dWx1gSiZMSJ8RGBbOUFpGfNT8izibhIoI0f7A1iRYDrM8Myl5+kwc3x9DXKyfZKg3moGeSCbkXjPMzVB1To4s/4sfusfvY5y3OT5qaOYpcSZYsKIbrVSZ9T2Qzh/lmtkpC/yEbQlabWBBcuVZgeO+Vnh8TuvvIXMqkDUQlI9SXk+R7k+zfwpxJVTqNS2yaNNRJUtRPUtTMqEEGEEhykvMF1kGNc9pi2PYa1AP55j0fDIqobr929Bl6Vj7lW9WUdUTaA/xWlJhKRRQ8Tz41hn5O2UB2Fecbg/PsYvfOnX8MU3vwG3XkWyXsMUM8yoB9qUr8QMKed23PNiLvn34AlAtz/EYr6AHGzwDGR0hGVDdeHibYMXhSZ84jGgY3z+wjnUa7Xw1ZpNnmmN2VrbQJvRbemBGW2h7NwG2yLncf7CBUx5qd7Z20VvOMCQEXgfe/KIlBBnlWtJqymd8AWM/UXPjLTMKVNTBi2khxezOZo8d567NGGACjzD7VaLtIN0RbzMzdGSPMcR5HBLTx/TLym5cVVeHM0snDnvPdSmevARbp1XAYswMyXvAfUVPF75ePnxvJlhVTZb4io1cJlV7p8RcALqN3CzSspoCdIBF+YqkCGnDEznI/DwANbE1auH6HTOcqsbiKjLYtrGsqzgH/78b6LIq7RdMfnkg06dcQ/MGRz1VUSZzXmBz3nRM85lJvnhXIbv+qx4ok5my86q+yBQnxWYGcwMzrmQmi3LZssUv8tjZg97aC4zC7ikf8FHdQJmf0+f9/c1e4R/iWBV0eC1ngAAEABJREFUVroCPJQJ9XGVSgUyHFEcw1MgRUyb0ZkRo65RFEGgjnJW1FbwIHAAjWQl/FLCjIdJQvzDP/zDkHERcyrcwCYPeFkW3LgICx7gJIlR4+bKKHnnaDQLpHECOTLCq++Fmxlfr91Cs9kM8+ogCKdoSJIEcsxl9MBHdTmdJY01s4BHdTpgStkFGxt8ncU+BUHzS2BmsykiHvg5BUlz7u/vo9Fo4hQjyBcvPoHTvI1rzjkPvRTFnAZdazIzZFx74BX5IoctJU0COVJSUjmdK615xFdm4ovxwHuO67Sb2Oar2UtPXMAlzvGJj30MH/nwh6E/P/TiC8+jUa9Dr9qapEN/p7XdauICoxopHZw4jpCQd2QZvvSlL5KGBR3HGQUQ0JkSbaJTdIlfStkSFIzyJWkoGLUAjNtWEorQZmZB+MwMq0d9BaFchp8PfwiXYNWuUSUjD9J6Zio97MqMqRrU3TBzLCOUgff3Yz3pW+JcjinVR/g4zsxTASBASUVCz4sF9ivBx2Chj/AvwVkEgbEeMBQkYMhIi+RJF6gBnT/tp4xJQYepWq3AUZnEcQw9aku5pwX3OaPzo32R3Gm8UsmRZFt96ashDgooo7NAlUa5mvD15ojnRl+R2me0smAUQDCmPHgOMno0ESaoRFNUbIxaNGF07RjlbJ8R62OcPxnjBz/7NP7EP/85/PQf/R78C3/4k/gTf/jj+MM/9Dz+pZ/8DP7t/9MfxKdfPolWRFM9uAW/OEQtmWMy3CMcoHe0Q0f7NbSaVSwYmWrSkP3o7/s8+oc7qPo5qm6CNOuiYT2m99B0e/ieD5/Cn/5TP4FPv3QGadED5gNEVNE16oUsK3im6xjQIMuxraQx+VsiY6TURY6vG78VnNEtXhCfe4av1WlMFdlK0iqqtQbWN0+Avhzu7+0hSlPKgEObr/hv3bmLi088STnOENNTq6Z1KiXjuUwBT6du7pG7NiI6Kj6hg+PrgMU0ynQYuaf6ylbYS0aoosjDeQsyvZSjMuRzymZGB7/grAgAPiUoUvDsn1AHpDxXjXqD+xgh8h5mhoS6K6UzU6P+usg3SOd5DjM60XKeE8qG/kOr06dOBSe53W6HsTXKkT2YQ3SpX7/fD06zzmeFvJQObNBxOjw8QMp554sZJBuRd5zbkSYHjR3SoYjjJPAdzqFPecrLAosy467kuM893jveRXd8hO6EslMBwMvRWJFlsilLMiySBWZuAq96vv1Y5DNU6ymdwRSFKzAYD4ITZuSDeTCClZGWHGQA99eBmwBPGiKuF+RLQePaam7g2ru34aIqHd8cvf4IsAinzp7FYDLC3fu3Ua2l3EdQPgpG8g8Rc883+DYp6EUUODzcx5g0+zjD+kaDF4gdRrKP8cUv/wr+xt/5a/jZv/u/Am6OnBeECh3IyBcYDY9R5WufGd/eLGjsRWNCuqg2EPkE1UqDunOO5557ATM5e4M+o6oHqNARzcjjknLQqLR4VlKcXX8SbX8KGDUxPoxw5dUd3L16jN0bx5j1FthobULyGEUxnI+RG5mTVMnHDkZZCks38cLHvh9nnvwwLzRrOHPpI3CU0WrrDOJ0CynzUbxG3nWwKFLkSMlnh3lJeU4rOKTNeXP3Lk5+6FnYmXX0mxGukx+TZoJhCuTNCp3tGHGngTzx6PNy2h/1UfLilJAH+srQjG+sZtEcu7M9dF0Pr95+FXeGt/HCp1/An/hX/zj+2E//MfzET/0R/LE//sfwr/wr/zK+//u+Dx9nIOcEo/KRi1DnBcpK8Owt4Hl2dMFb0IECnzH1V4U2ejKZhfaNjQ3IXiZphO6gG2Tn/KXzPM876HTIE+rWNE5RqzZ4meywbg03b9/GgpuzfnILk2IO3ktQbdWQUjaq9Qr55HlSCp6zGIUVmGYTyJkXyMEvKeuyzUuYQ//ngf7PC+ccaZkho2523kN0R2kCxzVE1N9dOth6e2TOuPcp6Z9RDyzluiQ9XHIY43wEz/FxkiCKIoqTceX/9B/hNnNEIDxLKLFM8SBVH7znKVl6ANoM8oE3RyDkWf94Sm7hOwKHhLmXPfDgIQbmCp7FHNIxIB2TWYlG8yTPH+BcFRl1O1UpKtUmz/KEbRv05wpejnKYWeCd9459XeBXRhkRgI+Z1is8y5RV3/b59jUvu6j+cXDE5ZyDmT2EZc/lT+2R5359JzB7NM7sg/OaT3hk382M/uhiORcMYNnMmBhEx/thNe+qXngEql/VOcrco7z7QDwOfNQppwB7Ct6CDoaMio9i7NFAFtyNFm+R6lOtVKiIRRTIfEPkHSHCgk5pRjCAm6sNLnjo2iHPGizoaFd4KOr1WjBMBZ2ciPjNHDe6Em67M/aRkTviq6GMjrGMixF/zHF6xXT95g28/uYbeO2N19Ht98IYCdSEyrVaq3OOBZxzFKAsHMjhcIA+++V0fqvVShAc8pN9LEBKJ2RtvYNnn30uGLUp8ewfHPL1ahdSOAsa15TrlZO1IE/GjLBXWNZ6JpMxlAr3jJF/x4O8oBIt6VjFkcNJGpczp0/gwx96ES++8CzO0sle67RQpRGvcj0VHnK9mqRFwbV3rmKXkbMpnbGjgz1cfecKbty4hps33iX9Xezu3kfBV/kyYt3+MRXINNCf0/DKyRANGXmntSZJzH3xpA0QrQX5XHD/4jjh+gtCHtr12t9K4xIIbBffBBLInHJQsi4g4bqUmhkNUBRA0QoHQwDWEwOWj5FO5VhjDjAPTq8lBtBeCb/oAR9jt5JKVQAVKKwl05L14NiSMxQsOBdRjow6iDhpsEBwiOEsZr0jbta7GLCIeSDjpaLULf8BpEkKjsbezi486TIS0mm2oGjJfDaHUWbSNA2qzDvio7xIoaz2eGtrg/JRxWg8JIw5Z0F8JQrKh4y4Z4lbjoKvPaU0Ipeg0WiFMbAcldQjiR36xz061FPk411U7RDb7YxR5qtoVQf42Msn8OJTbb7ePsJo7y0c33oFxfF1tMpDVCa3EQ3fxXT364inl/HDnzlFp/vjOL8+gp/dxKR3HRtth0l/h9ONKM8XKXNP45mnn8Lzzz6Pn/jxfx6Sz/7xITzlUyuNFmOkbsAo+n00bRfJ9Cb+8OdfxHazRCWfoEJulLMcsSWYTxeo0UmIPWDlnDzM0OnU8Ru//RvYPz7Ccy++gKeefYaO1r0gcyX3bDKaY2vjNPtHPE89tNsd7O4c4PTpc+gec+6kgYxO8JQGHXAI+wDAzAAq1dzHmJUxfHUdno5LaQ3QB0DhSE8BFJHHeDrVAMjwxjS0MzrdOWV3yvoFz0NB2VoBSULpDOYdHPeYE6GgcC54rvU62plBez7nBaLeaaKx3oZxUz0XvX1mW93pQNzEnTu3cf3qVV5ojkgmaZhMqHdm0NnvdNqsc0h4tsuyREqeJXEKwCDn2cyC7OScs0E9GFkJ6YqEa6lRPy14oW81msSVo1apA/BsryKmo1eQRwPqnJ3DXdzbv4M7+7dw7+g20naCm3s38c7dd9HNerjXv4sujrGozVBU55hjBB8toDce3nLs0cnLkSG3DLVmBQtGjAubwCc5z84UpS6CfLuQIEE2z1BwHUZ+RVyTmcfW5knoadHJSis1RHEVeweUo6SOJ59+Gpcvv41zZy5y31OcO/ckRpMFuv0x9o96qFZb6KytYeNEEzmGiGsl1k40uKdzPPH0eXzqc5/EH6VzuLG5iTn3sH90iN7hHmnv0fh3IVa6OMd41uP4OeJKhDnptThBQudwyEt0hfuly2wjZdtkCAfjP4/5eIFiXKBeNtAu15GM29isPoN0sY3yqIlLnZdxun4eaVFDnXRmHFlGMRz34WjGFddOorn5LD73A38c97sx7vciLOITGGQNnDj3IuqdM0jrW+R1i/JVQ5Y7lKXnQAdPx670Hj1G+It2FT/z838b/wUvFT/3rS/hv/vF/w1/50u/hf/+7/1v+I233sS0XsUojbHDSzKaNUwcKakYI+59TCZdOqZT7A3uoe+7OIj30Hmpic//8c/iB3/yc/jY9z6PE9ttnvUFpoMh7t64g7devwz9p1nHvQGGkwl8EvOyqgWVSKIIQf55GVnwrIzIcx5JFLmhUec6EOHpS09hxoO3wYDVMS88V++8i7euv43GRgtTjltbW8dRt4/BcMxL4hBwHhUGlaa8GIwpY+laHf/tX/3v8cpbr+DE2S2sn+igLOZokw/zbExJnKGz1SL/UkwWQ+IcolqLSdcUV96+jC59gUtPPYmnnnkaWydPIaYu93GE2YIOfAnKVA1z6t0d+imKwDqvHaeCQAnvjPwHSspwFMeUkQplvCSJnvtThPosz0MaOvKH9IdAYxzl3nsPsyUeNn/bR/1KWMCrFCbcJbyPiddAtgYA++DhUzK3hLLMmS8eg/eX2UY9wQOFDwLOQEk1NpVwroDzJczYFXwK5kvAO0+7X8CYFqzWZcaRN8UiR+ITjmE7CVV7Ccf+jrLBeuaNijOnQy5fTX5WlESAFQAI5KvaAw+YZ2X4mBlpMHjyLqKMiY8C8FFfJu/9aOwDWo30agcfB9nYx4FKidOXUF/lH0+9udCm/g6mFYR+6iP/dFWvsgB8ZAfgyEnjUMoNl8zVlZD/qbygeFCv/OP1WZGThNCqHg+BU0N9HwcnwTKzwBjlBZq8Redajme320VMQc2yDGKcDJqkZ0HHMqbQkz7iNSiKhxIwM8hx6VAZi8ErkDFNiEcOYIeRoHqtBj0TKgAdeIE2x8ygqLUc2zmNT71eh260b775Jl555RXoT2iJJs1X5esh0ZskCdRXFwP1u3z5cqBH0cWLFy9S6Z/D+vo6RIv6aYzmLrjJt2k89xnVlmMt2kS78KldNMhwq07rNjOIDzXSrj7qL0dcvDp//hyeeOIiLjACtr19GmfPnsEWHe6qjKgUAzdlTp5l2YLrO+Qr1C4d6R6GjHwtnbYcc0ZFvXeICANGZnIa/tPbJ7k3Dorep2mCWq0Kc+BToiBOigiV8ASiUzw0Mzjn2FaEVHuCBw+XG3LaMwm9UlUoL1DebFmrn6oTrx4HyYbaVn3NLOy5ysLPM8OsAeb48VBdAIhSAcJjZlyX2kv2KaG9KAGSyz4cXob+jm3Gw+LY4lhj7MD2ksUALHOekhJdsmzmYYTyQVl8yKhQ0qSCbreHfo/OLh0sTyUwIN9lnLU27b32UXtKzMFhlPzKQdJ3aHepyPcPDihTRyg5XvsjKGiZhIu+OTyVa6PW5BlJkdI5kkxovxfZDOfPneFr6Zfw8Y99mOkTuHR+jc6x4akLHZw7nSKb3YUr9nFmK8IJvkLfqBcYHd7A5PgWBvtX6ZgfoZ326QjcZ/1raPg9/OEfeRHPX6qhYpSjg+s4vVnHgJFOV2ao16q4cO4iLp5/Ar3jPqPdE2zyNW8pernAmFomcQtU/AxRdozp8TWspUP82Pe9CJvsIsnHSGgEIvYtKINRDCwYUaxWYuzv7+KXf/kXeZmd4PM/8H2ocE8CCdcAABAASURBVK5bd+5gc2sL93mZaTba2Nw4gWqlTrmcwfhvQCfo/PkLgS/j8Qxnts8xunmEZquJOIlhlFftg2SLBfgoQeFiGl5HY9zAoqhjNPMorILcfJCR6XxK6oCiAPfE4CyCZ1tMYiW3BtUXbH8EOaObOS9iesPDowMihPpqn3LqtwXPqRTpghu6trGGWr0GnbdarYZGo8E1VZCmadA1d7jmW7dvBn2Us790jv7Dr006iufOnQ/9Ch6GOE7IhynMDN558m0G0LB575BTFwz5Wr5keXd3lzqhz7cRTeJfYHN9iw5JB+0WnZMSqFDXNTstNNda6Gx18NVvfQ0Hg0MMuC+oOAzoqPSzAfbHB7jXu4cdXrx8zcjHBbrsF6UOJ89sYV5M0Fir4T4d9rTmAZ8BLkNS8YiSCPS0IDmJeQFwzhD4wcvBgo73Jb6F6HTWMBlzPXDBIatUG9wPj2vXr+PcubOYTeao10kn6Tbu4cbmSXQ6W1hkhikvb+YiJFzLmIGN23yzkXNPatU60jjFeDDC5Tcv4+SJE6gwIp2kHtN8iN7kANduvwXEM8SVnHTm5OccTV4WxsM+9DXHg70dUpSjEhn1xYJrmJO/c2hPAeP5crC5Uc7XUbMWtupn0HBbuLjxIk5UzqOONQzpVWdZDF9po4xbWPg2fO0M0s4lXHr++3A0quDv/6OvYJRXUGmfxmjhkfsqZoXHZFbQWSworw5wMUAdkwOU4QUS2gCkCfqMyB/mU3zpyuv4/33x1/Du8BC3siHu8yx+4cpr+Cs//3O4OjjC20e7iE90MLA5xpjANz2mfoI+3zglWwm2+fbpU//cpzFMhzjMD3E0O8Sdg1u4dfc6zxUvJ7KpDHyNhhPAPHhEMGNZes7MyJMFFrRF2uNGs44x+0v+I+ehtwIHO/t4/uln4QrDfDLDwd5+CLrBU854CXjy2WeRpBVsnzmDS089jT7fwky5n0o5BAd0kCc8nzfu3MSnPvtpWOTwZ/5v/1f8mT/zf8Ev/6NfxK/8yj/imB4q3L8yKnHYP6Q83iOvJrh67R30Bz189nOfxQsvvQD9wnCbvkRJKSsBmCN/gWCHq5Qj+Q+yyZJTnSMzwBk7sL/ySZIgZYBMY8F6pY44aCLYo4SZBdAIs2XezFT8NjD74Pplxw9qe1BXLnu89+eqUul3gveO+MBSybEErV1QSCGyo2aWrVLZcV+1P3GShLWW7J/yvEU8i+IfK/lxWCyyMDKjnZC/o7HeR2B3AndAGXINAfiTZUdeCjjw2z6a59sqf5cKjflOoKFqezw100pV8wjM3lunMStQL7MH7aQfzK7atF6Byuqn1IwdVHgAZsuy2YNUwqbsY0BOPeSXcAicBFEZ4YmiCGZGxTUNgpznOeSseiqNNUYjpowa+cjDEdI0pRGqYYOvl5Qf8rCJyIwGSw6q6oRP41WnDZWx0HxRHEO4NUYbKtyaXw62+g5omNVffZTXHPpFQaUyeppHjow2WMZNv8R4m6+sOjyQTz31FBX+Oeg73eovh7xHB0s0CZ+ZQeO0Zs1tzoGLDgZZc6uf5s5oXOZc70IpHX7VmRlWh9vMaFDqiLmWja3NkNelQGuRgRaPdvd2qTT6kOEeMMowp7ITDZo/54EQDTEVsL6jWaEyVr1wqP5zn/1swNmsN0iehY1Tu/iqOcVH8FEdSaSR7oU1aK9Ux6awTqXC9yhdSoTqzJRXy/LQmFmYy2w5n/qsQDwXiP6McqG8gMc80Ka8+LcC9RNo/HIG/jQEGlWv/gLWhvHqJ1D5cfigusfbSSrHF4TyPbRrDvVbjZdsVahwVS8axUPlta+qlzxV5VA1G7h1+xa++co3oT/HJhnWJUd4zAziu/KifZmCMlGnkioBOnvt9joqdDJzOnRRFNMpWV6Cxoqw+ZJtHlFcYjA6ZDpn5HAfRXbAC9dt3Lz5GnZ23qGxO0CnHWHY30WrYUDZpwOzS6N3D7E7phNxF7XkCJ/9+Hk0oyHefeMruHH1NeIaocsLwe3rd/Daq28yKnQNv/RL/5g8N47PQH8QC0YoCnMhn0QJaAOx3k4xGVzH0xdSfOjpdZTje8hIXy0qUK85FIx8VhsRrt98l69yb+IJOlyf+uQncHR0GPTDyVOncHh0TKN4ko43dQKd7ikN+cHhPo5pdCWTJ0+eDJFd8V3yKd4laQznCzoCC+g85HRMuYnkowPgMF845GUdWdliRC5ivypyRtzKssB4PELYA5bB6LchhiGCJxitvSsNHIyQytOg11PQjogHBSOOYOQW7C1dqzNuZhCdAukFncOIem/Os695DIDqmQQZ0BrUN+b5NzPqwU3KIPDlL30Ft27dokxUudeVQKOc74T91jodtNotSI/KcafEcP2eYuNxmpHzlDq12WrBzBDmpcGLqJ9SGkjJqsZ64tk7PMTGiS3s8g1YUk15Eckw5wVLS5phgf5siO60j+NZH3ePdzCjI+flVKfAOzffxt7xPbQ265jSySssI18z5MUCeTYFX4vAKKdkHgrijCkgVV44tP6S+zOj45XGCWKfcA+maPLtjfi3s3Mf5gzj6Yj0l5BeM+5B5CtIkibrqqjXt5BWxKcGgAYd9ZO8ZEaIiwrluMVLZR9PnnsClaQCxA5FWuBoeoA6ncu17QrXeIzRdBdXr76Cr3z513C4fxdHB/cRW4F2k+3TIeU5R76YcE6D4zpK5HCkq6S+LehIbPLCmfMykFJOthpbaPo1NPwGatEaDnbGiJN1TPMaRmUHi/g0fOUi6q1nsXvs8etfeQu+to77xwMcU5+PGAW+Tx3f49vTjDIJT5rJqBkFbU5YsK7g3AsrUSQeM9I54sV7uJhyf0YY2ALzzSqGGzFu2Qg78QL3bYavXL+Mad1jb9HHhBeL/eIYh66HxqU1PPv9LyNrA2/dexsTN8fhqEfaDnGd9u/m3Tu4fe8e3nn3Gq7duMW3TDuUxdt0vo8geZJtkz3MeQhSyhrIkx7P7Ww0woJrWfCtif5OeIeXyqcvPsGLew9N6jJXOvI1hbMEs2kW9p1MxYRnIyeOlz/0YeqVHLv3d7C/u48K5WPn7r0wdkI+He8f4sd+5Mfwx37yJ/H5z38/LjxxAe/evIa//w//AX7mr/4P+HP/xV/Erft30ei0obdjL334Q4jTONhW0S0fwDkH6egR/QyymPvdpJykXELBc1ciz/Pgs4BPSUdQOjvnOuMkgdZa8qDn7MPmhx/VqaDzLViVVSd4f1l13xnKh02PxpESzvuo/LALM1oFk/d8PqjuPR0+sLDCr1SgTuKX1qS86roMmCovHoinyiuVD6a+KmdZxnNqgZ/Ka5x0nFK1C5QXrPKPp6u82jW30u8E6vt7BeFQ31Wq/AfB+9s/qPx4nfIC4VIqmgXKC1S/gu9UNrPAs1U/peq7ApUFTgwVclA4VTHlgdOB1IbIaX3iiScgo9NsNnnAxvBRxI0AlTOCYKuvDNAKsXDFNAYJBVypNlFtcnbNjAq9CONmPKSLxYIOyiIcBDk7okVjBBqvA6J6fZf63Xffxeuvv87Xk5cZWTwOtGiu06dPQ7/o9vGPfzxErSVQhzREcsD1l0REn5RLnxFM4Rc9ZqalBpCgTXijV6q1q4/wRlyn1iwHf8UDtT355JM0qhtQX9EpfigvWjMaxj3e/jW/vlumSGiflwbNWeXtu0NDK+ffjHzgoV9dOPCInIBXhllr1UHQ2kWf6BEfzSzwTPuzopM6KETWzAxmj0D9wyIf/FBZoOhxUZRhx1UWqIvZcuyqrDrRbrasV9nsQZ4pJ+PHVE2ZID4qlYKKV+OVFgwbOqf2ZZvqA3CEUiZhvJn6qISHeJYlhHbwUX8Bs+Fj9mgMR7GupNLNOb4IkFPJ5uSx9kapeG9mEC9Fmy43+l8cTzB6ZqSxQQc74aXnNiOVd2msxCPNd3R8THxlOAOSxWXkRHOB85XIGJHLycsRX7E2Wx202h3AHPYPDhn93Yecd9Egp/SQjlF/cMwxEwAzGi7J/4AO6AENIZ0EL2Wd4/7OPci4EA326ayOGLWrVSN0OhXUaHjTaErHeQdba4Y/8gc+h4O7V/D2m9/EN7/xNTrX7+LoeMjX9X1847W38A9/6QtI0ja8r8O5CswnMBeReAdHJ9Uos3NGPFvxBDa+jR/57DNYHN9EykjipLuHUf+Ae7DArdvXcOfebeg8nDt7gZeCm4gjjws0yLs0rpJ95104G3pDxAUyijYP/D7DyJfKOhcNGvHj4y5SOlPah4yvkvNyAfrGgOhSRxhpjGG+htzadB07GM+ryIoaZTaCmSFjNBgsAUY+0sHhPjhzUGQO3I/la0KwTe3GXgjdlzkD2Nc5jyiKIV3jvQ+BgwojdTl5ErFsZqGulEwTZ5tOcLVSwYC6RF85MWKNogh6dFZPnjgJvU7fvb+L48PjgLfTbvMCtOA8UdBPmkv60ihzFTrJcSWFHLVqvU4ndQK1KZiQ0+gtqCMjL/wlpF8q1Rpq1MNl5NDi6/wv/PZvIqom8JUI1XYdw8UI42KKMabozge4193BwfgIjRMtTGyKiJclVzVcu/MOJosBcjpqPgXHG/PcA0W3kwJIKYdRzu0okJdzgPtTljl8ZEjTGHNG/o+Oj6Coc6vdYD/Die0TmBdztNabHLPgpXAcdHS/PyQfqogrDSCuAZTBam0NrdYWNjfO4OTWBV6GqmhUOpTnk0ybiOMEX33l66htNFHdquHynbegr8Icz3Zh1QwLG2OXTraj49rgfp3hpWO90YQcxQEvdnHkqCNnKOjsxin55wBuVTjHCfc1n3JNWYkmnUgunPsDlHmCydRjMEkwzFqYp9voF+voTuqotS9iv5/j8rU7GGUFjvoD3KIjuaDMDXnhy6jnLPIw73jpyQlZkGeXRHDk14R2bs4+GeV1Sr3kaxWkrQbnmeGYe7Yz6aJopehxPwZRhpu9Hdwb7mEaz5neQ97I8PQnn8bW01u4dXQTw3KAGd9M9Cd9dMdD9CYTHNHOHPCt3V2+Gblx6zbuM+3Tyb1H53dE3ZTnBfchQZsXPZCOfr8bzlDGy0cSxzDKuAcw53qeffISHOW9U2sidQn51MSQOgUL4Nmnnsdr33qd/AIc/03ns8DXF154AZ/+9GdwZvsMdcYQngf6CeqJ3/9DP4o//hM/iSfPX0Sz3oDsc1pJ0Wg18dFPfgwvfuTlAC995ENorrVRbdRgkQu6Q3I2I/6MPKvzsid7LF2aUj7azRYUDHPOhfkznpeS9sdzf3W25GgXXKeZwXNvwEdniwly2gWlAo0RFFy/UtUJHs+rvAIzg5mF4rf34bkJLeQwL1mPtz+ef9CFeCSYD0urzD9RambEY+8ZY2YP6zz5ofXKvxGP5HMpFR/lE0lvmVngoZnRTniIpxqnVKDx4GP2CK+ZsUbrfHzNZcATGh778UFrXzWr7XFY1a/S1b6sUvVdtf1eU63B7BG9wvF+EC7VKV3B42WzJY9Eh+DxPo90OvXZAAAQAElEQVT3W9WvUrUJnCq8dzAnQsrgUARFT2FUlPity5cZxboeXh1V6SyaOcAMjgIeJzHiJAnGVc6h56ZqA/U1DRkGRXejKOKBzoIjKKdXm6ZXWNrwnMLd7nSgzZYTs5pXB0LjWjRsEgqB2p555hl86EMfgtJ6vU4yLETU9L9YyjGVc6uvlgifxsiox1QioksgnKLb7BHTwEfrEr3qL5rbNI461FuMzCnVXGfPnqXyXkAOvJw24ZHSUEoUIaInp1qRU62xSUUQUyE0aAAUzTazQG9BZXCTES9tlpxuOXqiTWvWhohG8UYRwBUt4oPqzYyGfC0cBr3mISpNTQXqyd9D7okPNAqPmdHQ0GiGHvyh8moAixn3lwmkjNRfeTNTEg6L6sws0Gy2TLVWgegVrGha1aksUNsKAsIHP8ws0L5q07gVmBn0aN7HU7U/XlY390BWS1IvPmqMRpc0ZkblGnnHtedUqBl5E9N5maLRoLw4hxb3tlqr4dTpU1BkUY5zhXLNhbJ/zsShUqnSoahgfWMTTz75FNqtDp3mA7z55lvQhS/LQWfAk9+OaQwpdclykqY01lOc3j4NOZcHh0dsK8M8kscunYBdOtFHh3ukb05jMg77ldHoF4waDcdzGshjOl4Z7ux0MafxHwxztDunkKR1ajWHiEbDuRwpo+LD3n1sryf4537oM6gkxrOYYn1zG6WrwdFxSZsncGunh9955e1Ql5cJJvOCDh35ElVhfJ0fFyX8fIy8dw/rfoQ16+EPfd+H0L/3Dnq7N6FfsPyt3/w1OsxDfPjDL4f59Z9anWIU+9TpbV5830ZKfp27cAGdtXVGsHto8tzu7e/zAjEkL7ah793qsivZSJKU+zEHaKT5A7AcOR05cG9cFMP5iDISwdHAu6iBRdkirBE6KFwLOV/Ta6xBT4mcUVe4knycwYwpDbPEQ04WWDbKiFEmLAwomSug/s4zoZyUZQHPQsFNjaMIFtCW0FfdnHNQBK0sOY4gvSLjJD2Wpgkkb3POp/Mp/adggqLP0lX6askenR2t21MvCq3SLb79iuIIw9GQ+z9HlMaQs83gL6QbNEdBvUhCNQQL4o+pw5x3QbYc979GZ3tA56pKpympV7jXpLviUCSA1YmbTtid4/vI0pIOqmEeL7DPNxR7w33olyYvPX8RSDI63FdwMNrHKB8g6USINysYLXoYjPcxLQbI6NDOeOEa0ll3cU6SFpTNY6TVKHwNZThlH14YZ/kERvkbsJy7jHvF/XWA9GSVZ0t7qrMmvQbn4ZMUZo7y7JEXKSrNU8gXMVLud7O5hrXNE/jQJz6GCSO+Q5vArUfYn+9hFA2RbqZonergyRee4dgSnVoTm7UONupt2DxHjbjHw1E4yxkdbXCajNH6KPGkO8GCl4Qa3x4ecm9+58tfwrvX3sYsnzMq3ENXf+6vfpY8O4837y3wzWs98quJ3hT46quv4cbOHfIkR0aZq9UaMPOo1uqIkwRmBv6Ajz3PSISS5QV17JRvMQvm53R0oX2kkzmezzGYTTAnfZPJGKLHRQZERJEAt3nuXrvyCg6G9/Dhzz2Pj3/+Q6ifTJDFYwxnRzg+2sF81A8Xi73DA+zxje0OLz73Dvaxf9yFHPuStAmqjUaINuu7zAXP+iJfwEcOVfIgpwOr+SXPGfmSZ3O8/OILOMO3TyPimQ/H1C+nwpuGWX+G5y+9gNHxCBe2L2Krs4liwbNUGLyP0G62UU2rePbpZ/Hi8y/h5RdexnNPPYP1ZgfTwRgJ+zjyQWcMWmoSIa1V0dzg3vGSJjlOahXMSEN/0EfE9hllv+D5rJDWjLyc8BJQozw1uSYePjr7lMmiQEEwM7I3DmBm0Jl1PL/Ou9DuvefeL2BmQTbAx8xCmdnwMVuWzR6loeF3+aG5HnUpmRUw4ee9baz4to+xRsDkn/JjZg/XYbbMr+Y1W643iqKHfTTNhPpj5XOseOPILzODUtUJh5kF/011AjMLvAUfM+PPRx8zC2PVbwVm9nBe4RNov1ag8grAR3kmDz8qfxCsOqhNeaUC5c1MyUM6RYvWY7akfTW30tUYDTBbjlNeoDb1UX4FKq9AdeqzApUfB7PlfGp3C962lWEdMh68Ocu6/TQozHIOhLRWbwQBrlQqQUhpc1Cr11HC4Lyj4ZxB3zHU+JqcGBphGR0ZJTneZgaz5YbNqWQOGXG+xVddclq+8IUv4Bvf+AYdxYOHBwJ8ch6sJEkgkBGTYFy7dg3f/OY3Q2R7FTWTAElgRKvWwaFhLs2rta3aVC/QegTCL1pEb6fTgYylnGqVZdjUVyCc2qRz585hSuHUn/zSusbjcYjYCL/6mRn5MIejsAqPcH7mM5/BcDhESgdMOD/5yU/SWfkwTp06jeeee56CAPR6fXgfEcVSUcjx1lznz5/HaUbr5bCJNiko7Yna5PiLLq1deyEeiSbVac1EBtGsFAbOUyKk3DGExwKvQZoBdsB7H+EphPi91aEU2qjYVjxUqjo1Cp1zRh4YQt67kJact6TCBJ/S+IOfkvj5YbtjCUyXDWZKLZTNlikePBrzIPsgKbkOKlsh4hyihavlWBAM3rmHtIiHb7zxBtJKwijsBRrIGgBDwojYnMZwSONMO4QaDacuQHIMVvL55ltvhcvgCUYsN7dOcD9jKu2cLlxJ/I4zlzCuO0lZz0irvq96REN1gdHeBR24+Txj/4xnpyDkmFB2cvZbQUFZlzyaOaSVGh3zjE5VRtmZoSg9L7kHmEymMM4U0Xn05QItOlQLOk8+6+Ff/Mk/gO/97CfwmU9/Ch//5GfRHxdA2mbELEYet/CX/8r/indu7jI6XKEhM/iogl53ROemxLg/RkxvxKYz5P0etltV/MSPfj9Od6qY9g9xtLdDo/kCzm5v487tW6Q/w6Unn6Az3cFrr78V6G00mkE/LBhVSmkU9R9V9Ggsc+75paeeDA6lHE5dwCPKekaeVKs1OOdhBjpMeXAGyEXWuQCwiPwlP8sao3cNzMsm4HkpX3jyxBEsjMvoRJV01hf5DFwG6wvAQE4VKHjxKiSrZYkgz+SdnG8Q88rZVrsTEQBEGxPoPK3OUZ3yUKFT7ZxB3TLqrxn1QJ1Owgm+DVEUO4nTcMbSNA20V6knn7x0CQ3qUMms5pA+0h7rq3RyJDRHSSqlbz2NoGiPkgjmXcA1X8xQqRCv5vWGyWyKBdeTkL9DOmdvX30HDTraJdt64wH6kwHqa03UN5qorNXRz8e439+nsw3sj4/hGjHo0+J40kXmMxRxDqsAE4xwY/8abuxexWC0g53eLcxsCFfLMS3p8FRzVFse02yAGZ3uWot4/BxltIBPuWO+QIMyMytm2NreQsFyGRWkdYbSMlQaCUo3YzB0jCKawpIF5XDM9gF8kjOd8+3MBJ5y4eIERVZCv4gZRyTOfIjgIzaULILR+Nt7d+CrMeoMZBwcHIMTwlvCbfW0IceUowJ37tyFeN7rdaHvb+/v71JXD3H//l10GDW9c/cO3/oc4fT5bXzkcx/F6zffxm+88grGURVlYxu/89YO3rozROP0M2hsncXOURdf/dY3UG1WkPLtQca90S9sWgkYgJIylvMMZ5T/nBHinHZUeemVgkrFhf31gOTde+Qaw32NEvKS44741qrXPSTtY2R8GzG3ETYvdPDH/+RPYuPJNYyTIXYmO9ibHmCQj3AwOMIxz+oOL7P7jGLf5Bu4u7t76FKHLTgfyMuclJVmGI7G0DxGuVqQriRJEMcR5ospMuog2ZJBr49mvQEebvzUH/2jKGZzjHsD8OBh784unjx7CZ/+8Kew0VhH/6CHd964gpKXmtRF0NdEGrUG7WcbOc+1twiNah1rzQ5qSQ3ZLMNsPCXuEvVKlfubo+ClIyJPYq6/1mxQtua83A2hi1Fe5ry4xNSXC5QAacy4lzlt65QwC2cqjmOUxKGUXeDJ00qlAoHO24I+TE6+FtwX58lvpuqjsplBfQQaq1Sg/AreX17VKzUzJTBbpqHwHX4s8ZRcRxl6LMvKfrexaluB+n53EE6zR2syW+a1Vudc4J8wNBqNQLOZcAPij9oF4uOYNmmFS2M1RuUV31Q2W459f17l7wRmFuZdtQunQHMIlH+8TXnVCZQXrPJKfy+gMQL1NVvOr3Wu6lT//rzZsp/ZMl21KxWYWZAb0SxY4VCb8gLlBY/nVRY4MdnMKMxFEFgJ/2SqQ5jRoUgRRTFEpBwSIZDDssVIb6PRDAxMaVwSGoQZb8SsCMTc48G/f/9+yEv4dbgHwwFee+214FTL4blz5w4U/W1QAFbRW9GijdU8cxo0LUipcMnRlvKKeECFU4KhvOrMjHRGATRW48wsHLxarUayDMKjA6j+atfizSwcaK2vWq2GQyzcymtd6jMcDqm47zCKcAS9VhZ+vdaXI21mQZCFu9vtQuv48Ec+gqcZef/Upz6FT9KxbjOCOhqNGOnr4rd++7fxK7/yK0Fh6HvluixUOO+JkyfDL5NV6HzISRePNUagCL2cea1jY309vD0Qj5ZrMPIY3LcorEPrEy2i28zAhbOdB51ZPHhK5gse/UIKuQSM/7QmAfiYsYZGgFn2Qhgf8ga6J2WAjAZfSlsXqxDNDUotpwwtQXUlnSylmquko8OpHuLT+IyKsqACLEQHaTBzcM6HtTgqCDNOqIkJZo/yAZfwvQc4Sygv04J4S9IYRx6Rd5jSMWlRob/40gvQL/DkbM9Ic8Y+gceMPN/k69avff3r+I3f/E28c/VqcA5lnE6f2aZT2QyOuZxIyUVBmvmhwYppHBaI6AhMZyNcfvtN6K+T6Du6l9++jKtXr/FNR4/r9igLB9o5xFEFziIaipLOQQnP1tgxz+hWzmiOkcPhtS7P0/7+HmUuoWHKUNIoDo4PMKWRXYzpQPT2sFZzyBiRbKUFNloVyGCPadieefGjmDK8WSQtmu0Kbu338df/zt/HlZv3YFFK40vDx5mPDvvwrkpj6BEXDdy5eh/z/gRV8v+Hvv+z6DQqOHPiNLqHPdy+fhvn+Fr4xNY69znD21feRRRX0W53wlsWyZ6ZBTmUUy0ePPf885B87+zuwLgP0iEzXmqcedRpjLnjMOazRQ7JA7kAbiNyygZg/MR0PBLM6GVlaCCtbXFfYvZJ2ceR9yUKKwg5cjp1JR3ukt6PwMxgZnTGC/YvAfIZBijqbeS3I3ADuB8e0iPSUZ5GWfKls6Y6Rz6MJyPKpUFOb0F54YzwlCszY72D5xidzwoNfYcXdpXznG4O24UnjRNIX6guoyOmdp3RGzdu0PkbQxFwEhj4llNA5tz3KI25JkDf8Z3QIeox+h1XU8C74GAdHh3RKR7iiUtPMB0go3OSkQ9zurNzZIjpEKLi8eaNK+hnYzqpEaOhoCws0DmxzujtPnaP9zEtpxjwolZUMjriJeKOw6js4XByH/ePb+BwfB8z62Phh4jqOeJ6iWnRxzjrYo4hfCXnW5cxXGK4c/8OiiAs8QAAEABJREFUxosJI64Dts1gdKLVnhVdWDpCbT1DmXaxiPaB9Biu2oNL+6gQb16Sx36BSf8IkTlEvgLMHGwWIUUFm50T4Y3S62++AV0ypCdbjTYilyArItTbW5yjgc1TZ1FrreH0uQuAefJ9iEG3izSKUElitKkDbt66gZiOemtrDc1THXz9+iv41r3LeKe7j9959xZ+6/Xr2JulQOs0pjwbXdrCX/rVX0bh53SEh0hcgVrskHLfKbTIZafo2JXcO+Uz5akc4ihGtVrjxb0B72IkSYUyW1IXzSAZMHMo5JjCEJvBE+9sPiAPj/Ef/bk/ix/5o5/Hjd5V3B7fxrX+TSxahkG0wK3ePu72u9ibTDDMS76BWOCAEe2hLsrEVZqnpDuSVoBkoNZokO6c5RxRHPP8zNHv93gBmbI9D9/f3qI9Pz46xB/4/b8fc+I92tvH8KhH3TLF0+cu4TwvG+vVNWCS49L2RWxvnAhtZD48HLzz6B51eZwMezt7qFbq0JkG24qsCPXNehNTOtyOdZwYCWmZcC7zBhc5dcVkNkFRFORTxiNREscCMfuVrKvyfOk8VWkvdY7MOM4RG8HMYGbhDOksCofn/pgt69UfDx6dbzPjHPmDmvcmaheo1syUfBuYfXD94x2XOEogdGWK1RMqWFilzD78rOqUruBh43fMuAc8UAetW6nmX+WVVsg/8UG8ka5+vD3h5WtIPyd/oLfUprzwSg+qLJwCM9Gl3HtBfVagOZRXugKVV6CRZgYzg+YwW+bBZ9VHqcayKvRTKlD9dwP1eRzU9/Gy8mbL+cxMxe8KZt+9j9kHt6/mNbNAv8towM0tC2rU4lQWoy/wdfDGxgaNTBUdGpEqnVZRpT4yphXeUGU4tYFyWBS10WHQAdJmKhUeMVPj1K5Nl/OpKPXa+lo48N1ul4p0n4f+MHw1Q7g1TgZJB0t0CZ82XXhUX6HgiA616zCqXWPUR867omeivdlshoWq3cyQ8mKgPqJJtAj3CtRHDrwOq3Apr7TNV+GKGCvCLHwroSxoeNUuerRu0SE+AIYoisPFQvRdYnRL0e2PfOSj+OEf/hH8wT/4B+mEfwoqK3ItOvXdzg55LKEXHUc0piMKv+htMtqgeZXXukOUjbzXvKJdfFCqcQKVV7A64qtUtIFPSXVckk7tNYtBsQmH8gEs/ERBz2dVb2YwewQlu5gty8yGj/oKcirHVVpwrtDIHxoDLMeY8xCdnAIoDY7lAOZh5kDUpKsAG98DJZ14ASvhKLslEZSsU1lpTpkuOb+nsi3ZFtHQpoxki7c9GiVzDseMdun72G++dRnfeOWbePfau5wLOMW3CA3ut/rESYqUfPbcSxktOUz6yo7zngYgCpe3gjIgOqt87alImS6QkhXnI9y6cx/vvHONspCgWmvQEOQcs+C6XJhLP7w5zGkkvXOUzSRcwrSOLo1hRtwlDF1GnMa8rNV5/jwnqyXEF3lEjGxXGZ3sH97BJz/8HBqViCgLNNpraNI5QdTAjGHMImriF7/wFfzXP/PX8cbV25iVCY7HNDSVNuaefcoGMreBg67RcaqiP6KB4/m6x8vy1avXsU5H5uUXP4zEJ1jMp7h/7y7Xn+LM2QuMPqXhDHvyRGdhRDoP+MZKXxfZ4hsA6YADXmTa7U7Y6+PjLtq8fM7poHjyqMiNNDsu2QgIfYQHXHcUpyhcJNeRaQ1JbRM5ahSVBtMUpYsB4SBPxKdcm+SEj6PJTzPD8mEr82yCY+rJc6f0QZ+cDrDkULTqbGuM53oc23XudIYbdNIadFoEQBmcZLWDeOI4IQ9mzFoArc3M6ChkSLhXFeoc4dS6csplksTw3kFv6F7hG7orb78d/tc9OdB3GXU96h3DYk+na8o0QkzZmtIBTxjN1vg6aTlz9izOnj2HiLgarQZ8EjHivGDkP8P9gx0M6PTSw0Sl3UDarsPVUjQ2Ojh14Swa62001lpobLTYb0ifdoajySG6syOUlRxxy8PTqd483aIj18VB7x764wPsHd8h7pvQV0oEiDI6LHNE5NOMcjEY9ZHyTUvpyYt0jsz3YbUhHdYd5JU9uPYxfLuHebKDsd3GPGJa3uF87GN7nHOOMp5jNunDO/JvtsB6cw2tWgPGf7P5DJ2NNRwfH9HBXeD89jnKi/FSEnH9KVxaIW0OzbUO6lzjhUsXkaRJ+GpGj47k3u59bG6sY4tvIlzseYkoMPA5hlWPLV4KX/r8D+Eoi+CaJ3gpaOKYjuHXXn0V79y4FhxV2QX98uC0P8SI57PIF8jpWBvlIYnjEKhRkKRBOalQb0RRDOc8t96FtJB8sgT2X5Bf3oEXixIlL1PD4z08efEU/qf/8b/G9tkOo9Z3ybcxDsj3O8c7eOvmVbxFOm7u7eJ4NsMRdcYRHdUho88LXUzDHix4iR4HxxqUPwo79GZOMjPledOfyV1QN6o84xuSCaPdsXkMjwd47slnkPKsfenXfwvtSgNnN0+h5lNsNteRTzJ0ai1UWAbfOKy1Olhrd+hAA5UkRe+4C10sIq632Wyh2+2RXwVlQ1CiWq2DS0bxwOmucp+8OXhn8N7hHvWJfIiCl5Uqg3ZWgqQbFNjyznGswTkPPVEUcc8LZblEC/kFz8aEEVnpHvkY6lOv1zlvlbqlxIJvGcR7M8f+JYSr5CVFNAmRmcHsg0Ht3w1kX97bTuIDYqamFqZK3gOhgTVKHwdWQWWlv3dw4hG7mxnX5mBmYd2qFy8EZhZsS0H9I16bLecR/WqfUabU5r0PY1f5VRnve8yW480szGe2TFfdhFeQ03kXLoHKZhZoFG3CbfbecQC3mzZb/QVmxpr3foTnu8F7ey9Lq/5mFuY3W+I1W6bgs+rD7Hs+Zkt+qtLsUf9V2cwCD1Re4VilqhM4540HIlOeQlgEIjyZLWdhZ2cn/NKThHdIp29BpVKy55ypXhPv7O7ytfYe9F1uORhsIi4qLvbt0nl2FABNaGaoUfDnPOQ67HsH+7jPKFd/MAibP6cSEFMFOiArQ6zxmlP1wq1U+FQnwVDe8bA2aXi2t09DcPLkCXQ6bch5lQAJnwRLa1J/5YVH+FSeUeFEkceEUU+B9y4cfk+8ZC+UPv/8c7jE6FFKZy2igs6LDHESMVpQJ8+4XjoXMwrq3t4eLwtH+OIXv4hf+dVfxRtvvomXXn4Zv++Hfgj6Zc3v/d7vxcWLF3HmzFlGoy7BnMPdu/dw48ZNKpt7jDT0w4Zp/TLuju1pkqBCpydyHlIkWnuNr7MlwBUq8ziOA8+1HrV77p3Wp7VpvHirNat/QUWv8XGcUBlnmEwn4VCZWZjXzML+g0/BAwlDKItOM3KDB0B4BMJvZuwJmBkiKkCB5gQfs2V/9WMxzKN8QRqWZQS6V7hUp7zoU7rsK0Wdo2DEDg+Ulxzbkk61OcBxjzRulapeTrb6xnGEgopbuMQTyUGFfFT51ddexe/8zu8ER2fAaKH4Hb67Xa+hIEKRGNOAiNY5I7AR+dWk892gEXHeIybPC9IjvOJl6EenALBgYDS2hENMnnA4jfsJ9PgqNqIhKom8oPIR6YrcykamigBR8c/mPIfED8KExuGIDvY9vhIu4TGngYt8hZGgKjFHQOFRTSr0pQoawAVOr1exvdlkncfW5hYunL+ETuckFoxsDxkdnPsmvvjKFfyvP/dLmEVNTCttdK2G5rkXcX9aQ7L1ErL6Jdw8LnG3l+G//Jn/GVt0pF946SOo0PAa57PS4eb1m8FRPnX6DPkfQesXH7RvZhb0gc7Bpz79GSRJgmMa3QrltE7nY8hX25LrNE1DW8aInpURJqM5qmkV4gm3FSWZYuZgziFKEzqQGRacO2FUzUVrmMxTTBcx4OuUjYSybFjk6p/A+YTjPOlKKXOA9sCZgaFtOF7mjHwGIUIUyt44B/dJNEVMdY671F1z6iQ8eKT/MjrjKqpda3WOOPlRXYv6pt1uKws5WpK1+3fvU/4KOOexvr4RnLBmswnNI+en1qij3WkFh0VOi74idu78WcRc77Wb13Fvfwf6SkgRGTIUmNCZAOfUmyTJX++4F/SBaBuORwhnmR7KPJ+HsS7xdIwP4Om4TEn7iPrpaNCn8ziE/gpGTr2/trWBeqeBo+ExePfCfu8AlVaKSTbC/f07uLNzE/N8zNnn0He0K3WHasNzP4bojfbh4wIpz9mJjU0c7R/g1KkTmC0GqDbJbt9FFh1gGt3DJLqFo/wt9OwKxvEtpCeHiLb6mFbuEG5gUbsFt9FF3uxikhwjr0yRuzmS1KOgrbl36w4vLQvoK1l1ntELvCycWO9QZhJMBkNk3KtFkcOlEcbFDIu4ZNR9gtwXqLVq1NNVrDOoc4oXP8mWvvozGoyxd9TFp3/09+P7f+Kn8Nz3/SB6PF9ZtYWD4QRf/9areI36u8F9/b7P/yA+8YnvwXNPvYxzJy9ijc7nyRNbfJPTwsbmGprNBrQnnufWeQ/nBZQvFyGnrDnnARjSJAZQopT9iMijxRgeMwx7u3j52Yv4b//Sn4ORfz1enHfI+27vEIe8dE3mC4ynC74tm2OeOV565tjnuq/f38H+0XHQObn0CsH7CGYSTMOC+06R59hJcLhn5FNaqWDBVJF3/em+ZlrDyfYmnr3wNIrhAmnuw1stmxVYq7WQWoxRd4BcuqkAkiTFqdPbqFSrwcYqGCQHek6HP4oT+uElL8HAiG8CIvaFOYi2mPk4jhGRN6XsCGlrcC973WN4yrWRLzzMKKgTFrxExORZxLEV6jg16dyNJ1PK+RTO+4Bzxn455UM0aE0JZbFGnGlKOohfZ1jBMuccarUaFGXPpXuJW3XCCz6e+HT2zYwlBP4FGtl3lWqcoKBdFICPxgnMluO8dwCz8g8cz5dn2XFugZnBzPDoUZ6rLgGyg9XLMjPv+Wj+xyvMLOARToGZcJTwD9ag/sqvaBTNSZJAOsvMoHqB6jRe9XX6ZsprHrUpFT9WuCa80KVpCuka4Va7+pk9wqe6D4IVXuESrPooL9pW5fenZhaqNH4FZhbWbrZMQwf+EB4z41nLyUsylHVa12oNGi96lbIp8EB5gdajVPSoTWWzJX7Jq5k9xGlmUF/1UQo+q3HMho/q1a65lX8IIkhGZEWI8qpz3qPCQxkElEIrx/vg4BC3+Ir98uW38fbbV4IT3qVR0gZoFm3eijhNoLzqhFvMUCoCVKd2zaV6jVW9iNbBEKhN/UVDkwZKxGuMyq1WK9xWV3UxDxh5gIyOvOOhFf0jOlBmJtQQbs0jfMKhccqLbtXre3wpD2dJB044Cjpop0+f4vrTAG+/fZnO8PWAv1qthLoxjVsUeRrGFGlagRRYm0pZ31UHjEp4DT/1Uz+FF198kUo4Ca8x9VdQ7t27D30/XZcYrRGkUfwQiJYrV65AX60xM6QU7k6nQ+WWsJvhLKNYclZKnkznfBD8gsrVjMqMzkm/P6BQAFwGgEcCgtVDnOXDegu1wiUIhcd+mBnMDEt8P34AABAASURBVNAnpAazRwA+Gme2nKegAlKZ1XDOhb7Kk5qQmLFfyLGmJNiDwmOJcIgHAuWXTey8zISfRMO0RMlFFjSuSlkKZbCOjfRHDJpN7aoTPZKBw8OD8Jbh1q2bNEILVKmUtQdVKmHxWnmyEzGNQqVaQ6vdQUonMSdvFVXWXxI5ODjAiJcy0WfmgMIAOoFmHgaW+bMgkowGY77IkNBR0r5X6EiW3LecsuWphEteHpyR8hIoNIYLo5pASfmlNQI895R1GUBHi31oMeeko9Qc5ilTKbz3MCuYL5C4GZ66cAKL6RBzXh5zRopPnr6I5176FHz9JIZookf41a+9g3//P/tL+LN/8Wfw5//q38W/85//V/jz/9PP4d/7z/8b/JWf+3X8+Z/5Wfyf/1//b9S2zmDt9Dmk9RYq1QYvkF289cbbkOGrV+uIfYw4ikmqoxKfoyTvxZs9RtzOnTsXaBuNJzigzqiGi2EBR7ngckIa8lwTShrNrISiyiXX553j2AhmRr6wXk5JQsNZOjoYvFQ0txm1bSKuncQsr9KJcMjyBDk9xekcMJ8CLsGUF5+iBNsK6PHka+I9qtxbQUqHxMNIiw/GWzpDBmd9fZ1roaPGPV7QuZUu6vf7DCbc4qX4DvQVkpS6QrrDexfGzujEClQnoySdeerUqXBu8zxHSj0qvD72aLQaWGdU9QQDAtJjw+GA+ok8eNDv3IVzOHn6JBqdJvqTId688hadvm+EP+X39tUr0F/EWdC50F9Cki6J4iT4CwV/DkYDXL99g85OzotJxrTAmJHTuF4Nv3y3oHhOGIUdMII6dwW6lJUGHdaommC/e8jI9SG64z6GsxFOnTuFU2dOIko9WnTG9w93cfP2dRSWIa4Y8Q5wb+c2L143cHB/Hz/ygz8Myfraeo3700Vj0yFqT1DfLtHYznDqxTq2XqDcbI7htqaonFrg/vQy7o9fw/Xjr+Gt3S/hyuHXsZddx7zeg7UmyKM+LB6jvZYgqTlsnz+J1y6/hsKV3GdDzv2ppDHonfFyNkfOS0acOCzyGS9ikwA5csoI84yGe8qR4/5P6fxGlMkzTz2LU08/ic4TT+Nmb4Si0cYrV67iyvXrOHNumzYm4duur+ONt97C9eu3sLd7jNFgGhw2/VLhgvNl3DdBTvnPCMu0DHKXUQBj2oacunHO+aPIoUp+evIwcgugHOHo8Db+9X/tp/EX/9x/hG9947fx9uVX0B8eYTAeYK97hF060vf3j8jrI+zsHeOQ0ec+LwIDOp1yZgcM8gzodI951qR3wEfyIfs0ZpRXclmyTg6o7OiIfaeM1Hueu0ZSRTmc4/lzT6J3dx/D3S7W0jZOtU9gMZjhJN+KXX7tTYwYwdfbvIIylpU5eOeGLmuj+QRtXmDW+JbBeBbG1DsRz0ZjrQ1dDEezCUpnQV9W6ZjLljnyII4jdHjJ1FdYpDfiOEYax9hcW+PlF9QtEXJeLnSB0ts+ks+9LagXPM9KpCLLOZz3qNNJXOt00GzUkXJunckF/ZWCPBdeR32iMym7KV6AZ15tSvFP+JjZdxlRgqjBTSUsPyX1/fth2fLop5nBzB5VvC9n9t623w3farjWbmYBt3gvmdC6BcIhvSTeePJQY1Q2M6htBapXH5XVrrzGm5maQl8zC3OEig/4YbZsN7PQKlwCFcwsOL3CKVC9QG0Cs2W76j4I1EdgtsSt/AeBxop+pR80j8aY2betQ/0Fav+9wvv7my3xkncuMEyEiOnaIFZiTENzgw7JHb7W0Z+p6zIyNeKrpoLKo9Fo4tSp09jePoMOD4eiMzGF3CjUEuYhI9o65AWFXSAiEyo5M0PGQ6Cb5oogzauy6lVnZuEwiQYZLrVvbW1BEZ/z58/jNF/td3iwRKuER2nESJToVl/N570LTFtQEZsZD2AaDqbwL2ikdPDUr1arhcMrJXLy5MkwZkLlpHr1Wa1FgirnQfPKYLbpUGv8lDfqBRVCj4a4RsX95FNPQZHrl156Cer/JiMi+uXNy5cvQw60Lil6CyC8Ukxnzp0N/cQ3zad5xCvxo0LjLJ5oTaJb5b29fej76nGcBAE1WwqiwaGg8djb3Qd1fVirlL/Ggw9VAH8uP6I75x4u8QLCrRYzC+tX/v1QUsGGOvXhHhuBnfmxUC0cwitQPlTyR0liSiobzgKwq/IFywImACsdcZlZoEPtokt0r3CpTgA+7AYzIjJSFHBL9Rds4QpZxww/zJNejRGuJIlpGOcQzXVGVeGABi9uEZW95FR8lwFa39hARL56Kh4fxZhwb/ULjTuMKN+9fx/6M1nHx8cYUj6EW/3MHOk2GnlDkZXkewHtg+olkwllXuvTG59KNeWe5TDSWZYZjA5AKaPFckGaCqb6nm1mORjkDTAvF8FgBWNFQz3j2ZlSfnOuUq+LMzIx07hijumki+0TbZTzEW5du4ZBf0pHg0YpXUfj5FNonXsJJ5/7Hqw9/VncnNRxbdHAzaKNr9+fYD/awN2iiZvzFLP2OVS2n0Xt1BMo0wYY2MJ98uDoqIv1tU1snzqLOh3vkrQY6c+zOTI6NjkduKPjA0h2n376GTqZKZ3zIzrhGVqtNusXcDyn4ot4xyXAiX/cvnzBH0VJnhBYx83iDoKJIUkjjiO3Soe40sGsrAPpSTphW5gVLdRbZzCckP+owSctzDJPB9MDLkZpnuNTaD7tGSgzAldwPjpIrkSQjTqNdZWOgGROsqC3TicYsZxOp7wo7POt2xTaxwl1ohxj6aMxL9rqX+HFW5FCyZr6VHgxi3gJkZ4RLr1ZU78BdWKaptCjP423wwuJT2IUpCljgKA36GFKp7jPqDO8MSI4Qm/Y4zIcts+dgdrlQOiX+USvaNR8+iXJpJJyrcCEMrIgLp9EmPNCl1HGFBWXw54TJ4Oh5JtDmXgMtWexMfK7QHNtHd964w10tjZRpcPSpKMUU//kKBGRRvMO+r69vhN+cHQQaJszcnyCEezNzhbOnTqHOR293Xu38corX0RvdA+TYg+z6BCvvvubeOX6b+HazjewP3gb6YkC9wdXcXf4LionSzTPATU64unpObK1Y+wU7+DyEd829b6BnruJZH2E9mmHo/FdtE7V0Z330VtMUKQxppQ5zwtDxKuoKxawbAalCTc2iYx7BoDng6JDxxCYm2ERJ6QrxYjyMU2quNWd440b91BWmvidV15D7ihr5NvtW9fwxmvf5Bua+zjkmgd0NqcT0kg9yw8WvADOOOeU8j+jLM2LnHU55pStBUHnknddTGa8MPC812opZtMBZrMeKin7TQ6AvI//z3/xH+PH//AP4K23v47ecI+XnD7uH+7h3vERbu0d4I6ca57l0aTg5bHkOc8wpqM8515rbd55pEkKfYUjpk6LuFfGfSu4/+ojyJXnZVB/jeVw7xBcHnkFYFpgk471Ry8+j3XXgB/mqBcpxnsDtJImOvU2Ep/w4j7HgPJ79eY1vHvnOiblHDOfI27VKD/TALkv4XiJGHFvepMBkkYVehsj2euPh+hSvqXjqvUqHPcmRwGVG5S3Dt8IOe7NjOctoz0tyU+lSRRD59Z7jwX1jY98KOts6dxEUQSdUZVlU9U3SRKoXmOcc1wkQp8Jo7I5L/JmRp20gM5kaOQPjVsBi2EOpQLVKxU8nn9vuSTHCTzLqn8czAxmj+Dxtn8WeTMLa4t5cRG9Sis8y9LLWnNO3mpepeKReGVGmWe9mYW1q5/Gmpm6BnyyyeKn2kLl7/LDzMK6hedx0PgPglWf96Nd1St9f9uqbLake1Ve9VW6As25yr+3X8niEkruX0mbKlj1Z+P7PgaEABFTCJbNZo/yGi9Qi1IBbU4RDJGYKOZLIEMDhVRlGaA6D0Oz1YIcTJXVVxvXHwxwwCjh4eEher0eDW4WNkrjtDFmBgm+2ZIRIl5jtblKNY+Mj4RBaaPRgJxZGSfl1V/EyrCoXWOEW3MLlFednHodNgmUhEf4EhoItWkO1ZsZVBY9AjOj8Z9Dz4ULF/CTP/mTykIOt8abGZRqXvHk3r17kGOmqPKnP/1pmC3XxH1Bo9HE7Tt3MGGUoUrnXYd/xEhDnxHmw8MjOmA5FewcNRp0Gemz58+Fm/ju7i7mVCBy0is09OKLoEE+rGjVnLoIdLtdHDCaqr5ao4j1PgJlA1qjmYXvuattsciomBZYUMGqXwC2l8wUJFh8y+nYKL8aa/ZIUNgtfNQWMvxBNQIB2M2cQQBb8kD79BDofBWEEkWgi1IZ0pLzwlhiqrzmFpg5Yn/0MTOYWagwW6bqz5GhbpWaWehntkyXjSWMGfVXNFvGppQB5IVLMrB99gz02n4hA00lLcc7ofMjWR3TUejzwrRHHt+7f4+Rw7t0MHfo4PQx5F6KZ3LAYyr/hIZN+5ORz1xmcBhVdqQF3JAF55vNppjxFe10nkOO1JyGUfXqIroiGg3njGNFMcIjunMa6VWqfRyNxojiFMPBiPLKPeUrXONBVwQ4Z9Sc5g3iY8rX5Z1mjPV2BSkNWaVao8MZoU8R980TcI1tLFJGqqrbyJvnMW+cw37RRHr6WfR8G6N0Dec//FlM0w6qm3ScrMKI6oJRtAN0yRfx6iQv16LFOR++95oxMjqbjni5WGDEN0j6W+EnTpygY92izBc4YjRObwXUf8yzoTSmAdBiC67Te8d+unQAEY2pd54yRpniLpZmcOSRl4PIMwKL6Ug6ZK6N7iTF0ShBb1KlU5LjaOBQRuv0GxqMtnVgyTrmqCOzGoZTo1+RwnyFWxXBuRieexj7CN5xDu8hIy56pOeka7RfzjnI2T7FyHSVZ3qDUehzPLftTidEpOM0wTHPpPOeUe4KnPdB1y14EZJuqvI869yOH1zMhFfOSpREkGMsh2NGmSi54m6/R541Ay/qzTr3m7iI/9Spk4GGnPK6fXabc1AnJQnn36BTPkOz3YR0sJxqOdmSg3qrCRc5zsF10qHuDvvIuHI5QpNiHpwk/YLkGDN0Z0MsrECPe9g+sQlPZ7BMPWZ0DKd0Io8ZIR9RjuUw6isMMduffek5On/3YKlDXEvQ7LSxRke91Wrg9PYWnnzmLJ3VEW4fXMPe6B42L6zhyZcvYuv8GppbVRyO9vDGu99C0nZAbY7MD4HqBK4xg2/PUd9m8WSGobuNt+9+Ca+8/QWMix2sb1cxdzPsT3q4snMXXSvRJ4pp4jCNSuRMPemZk1dzXjZ0XnPquAnPyJxnfcT92aM+3CO/+7UqFpsbcCdP4Re++BXcoPN5/c4OSh/jNgNLI75JuE2nsnu0h7TiUanGTGNE3DsXe/YzylQZzp14XoKPGUoDOU1aqONyQmklMjrkaRrTQe4hX4zQaUYY9e5hi1H6//4v/3l88iNP4/rVb6Hf36Ws9ijLx5Rr7Y7h3mGXsj7HUX+CI0bcx3T0wbORBPn18ACatBW60FUpb5FjnXeo8OIVk1bpwJxrntPJPqRe6/GyDF5qXQYIqnwL9AMf/xy4rp8HAAAQAElEQVRONzbxuZc/ie/9yGfx0Wc+jBOtLdR8DUe7R9g+eRqb5FW9VUdC/kaEwyEvRLxUX77xDt69ex29+QBlashjoEyMF6AZZaAMFzLHfak0KhhMBgEKy6FgwmA2gK9EODg+RJfnyEcRxEdHPnpz6DCY5blnzjmeixyyqVGcIE0rSJIUqtc507mNOFbrr9ChzOkwqi9ZE/pIt0ufqp/3TtXIKBMqO+IOFfyhPkze8/mgOnUwMyV4b7uoB8yWbeCjdjMLdWbGmn+6j/AINNrMwrpEu3/AHzx41MfMsFqbeCGemFmgQfUCMwu0mxmEAw8es2W98AhUrf4C4dKcSlVvZkq+I2i84P0dVCd8ArWZWaDNbJmq7vcKZha6mj1KzZZrMHtUp06aV6nA7L1tlFryoyCUhCLwT/1Fo9JHwNFhmzWeEPII9OPB86jvsnFVdnEch40zs5CK8Tq4nQ4NCl+jSohlLA7oUK++W31v5z4Ojg4xpRI2W44THgm7UjMLh0ObMuMhF8HaJLNlvZnRmMRo8TDJsZUx297ehtLwS5KMkrdaLdRqNeiR8RIepSJcdRmNrxxg1YnmFZgZUjpPSZIEBmhe0aVUTqtAY82WGyJcijz/7M/+LJ2FEeRQr0CG0syCU/zkk0/i9/2+34fPfvaz+NznPkfnuhFgddgndCT0lRDnPJz3fO1Y43pO48yZs7h06Ul8/BOfwPPPPx++rqDvswt3rVZHq9nCiMZYDtWQDp2cadGndjl+usCskR9ap/iotYlmRdbFE+XFE885NUb7Jb6r3ozCoMwDMLPAk6UIIOSFU+MFePCYWciZLVO1fRCETvxhZgGXIiwsBmGF1KZjyUJOJSyNkoR5Cau5CxpEgcHgqPzMmHsMnGO9d2AVcS/Hgo9zjj+Jn0YtZMKPEtxZVhZQf/FI0ccFnd9z585iReOcDpH4rQjgtRs3cPXau5TpIxq8PiQjwtJstmi0qpSnCscZFXSGKSPdC0VdSlBJOdJTsH6OBaOR8/kEivAmdHDW19s4fXoTmxsNbG5tQPPLuRYfiSysk4PhhKcgLlppl7NFRpAhOFcY8lmO8WAMz3KZlZgOJ4jNswxEMBpaGiE60mDfNCkR+xnWGzE2OnU4Olslz3bcbGMRVeGrdCwqW3RaGihrp1BZvwDf3EbJ+saJ82icPIt73SEdlip2jns47A1x7/4eo2eTcA63Tp4AtA/EO5mMADpjJV+dL7jmyXiIHl9zT3jZFo/nvGB0u13yJUe1WsdwNIb2V0LgPQ0q9yunA1DSESlpeEFnL2a9N0+8BjJHS1J36LukrUYb80WJiUKy6VpYw+EoweE4xbv3xnjtnQP0Fw2MshYjnzV0pw3MbBN5fApWOYU52nTCK0DcQFRpkjcp8RvMOU7lqIsiwBlghpwXgIzGGnx0pnwUQbpE+2Zm8JFnhPOQ66rgGmVGQQbpwdAHoKykRGPscwQ56NI9rCYfx5BuFH7h6PX70Lh1RpGHvKQ02y101jvUQUPM6YDH3mHM+n6vy7mqgbxGk2sk7xd03o67x/SZcrQ31zEjvQNG2+d0Mvt0rI/7XUb5R2zPMJ6Pybcp8qgkX/rYGx5gFi1wPO+hn48wsTkaWx1ErQqmLkdvxr2tRnSIe5giIx8L1o0xKRZMR/CNCu4f7+Hrb70C/c+TfTrriMlajnGUwfZWHS3C3aM7uPTi09jYPgVXqSCtNxlUKFFQzrfPnMH6iTU0WlXKlvhVICKOZifB2skK6Slx8okUz350C898aBOD2V2U8RRPvfwUvvef+1Ecc7vi82dxPzIM1ptMC+z7En3ybBEnWPBkWFJFSYes4BuGAfe5m8SYkVeLM6ewz/PxGvnyZTrsOe3M8XiCOXmoN08LRqivXLmM+3dvU/amhAlpnqNkBD/Lp8SdIafcAsY9cfAWMfUBWAMzBxhlCYB+JkmE+XTIs5kjNo4fH6BdK/Bf/cX/GNubKd74+m9jOjjAYHDIS+197HO/Dxk9vrt/CMQVRrmnmC5y7iWBNk9nK6f+SXhW1nm2PecrJLNsK3jJB0oABXLKgvTRcNDHXHa6KFGJYpw9uY1sNEecezy5fQHf85FP4YAR/VqZ4uz6GRzePcRmcwunNk7jPNvv37uPK++8jRu3r+F4QP046aM77qHLNG5WMHELfOnV38Fvfv2LPIvXKSMDVNt1RHSiqaRg3KNqPUWDdaAMzhgNz3zGvTGeyTkOKasujhCnCc/DDM57aD3S2yAHc0ahqS4QkXZPHdFn8GpMe1mjXpGvIEge2Hozgx6dMx9FmDBCrku0ygvqezMLuJmo20PQ2RY8rGDm8bLZEq/ZMmVz+Kz6rNJQyR9m6qd9WELJfSm1CLZ9+4d9eSbwHcDg4JwnOJjZBwIePGYWcppLPBTUGdyTPyEerOrNLOBRu+PZWKVh8GM/zIxylIe+ZhZoAB/hETALpd8N1MfMwliz5bxmj1L8Lo+ZfccemleNZss+ZstUdQK1my3rtEazZV5rVptA/R5BGdYDaN8Q1o2HD8ey+v3baMb6h304kh1WeJWaWcDj5MR5Crc2Y0WMhFLfIb5BB+SYr8tHdADVJgIjCrCcPQm38Kuv2nIqKh2OKYVbZTMLzJXDrL5SEODToQOvqPDG5gbajIaoTTjZRMOc0SFZ0NDMGQGehVTErsaKTs1doeJWfkYFolu76jTnjE698MgBl7OkVHSZWXCWRUutVlOXABon/MKltYoOfffxueeeg/5THEWuP/OpT+OlF17ExsZGEDr111z63yi1VhhCvWja2dlFl9EpfXXkwsWLeJZ4Gs0munRA3nnnHVy5+g66dEAk/G1eMoTz9u07GA5HVI1lcNzPnjsHOdGiZZuXD31lxsygC4nmbhKf6jS35hQtZhZ4rfWv1rvaK/DROCYwswDKMwN7cMiE4/19ND704w8z48+lEKmvQP0FZhbmdn6ZshdRL/sLB2UTYLF4TABXebUVNACiuaCxUEczg5k9EHgscZNO5yzkwUfzCpgN/ZQvicfMwtiCsmhsjCJPBe1RqVbYr8Dp06cxpCwr0qwxMFGLIHMkD57nwMzgvGf/kn3H6A+GITK9pA/hEd2SexllOZxp4rG+1sL26ZM4f2Eb589v4/T2CZw4uYkLF86jSQdJ/VNGY7TMKEqI3zESHNCRCB5w0u84N0mCPVC6JdOZfgmKDnaFjkO/1w8DZpT7km8NCkbuUh+jwYtlQYen6ud45uJJzGi4nWVwscHSCCXXE9Fo16ptNJobPAsbQJEijho0bkanLGe0aUG3ymMwHEPyqD/TldPAr6+to9PuIOEctUYNEdea0cEeDLqM0g3JuxmdyCEm4xGMuuHkyZPhPBwcHCJJUhq2kmd5wQh4nXsRw8xYVxBynvc54AqYK1kP8gTMe3gaVdYip4GK44RzZKjUmjwjCfgWHWunLtHxa2KGNSA9hbh1HlY9i5t7Be4eOrx5bYgvf3MHb7wzwO3dEgu3iQr7lFEH44UjlFyro8PkkKQV6JGO8eST8w5RHKEoOY78lZw0Wk06hDXALKjgOEnQ7nRw4tRJrm0GnW99xa7f7wdZiXnB0RmeUhfqoizcKldrVTjn6EyP4LyhzjeFBTHK2e7RQZZTIJ3UaDSwoC6riueUXTlKwum9Q0SZ1nexk2rKCP+MezfBmPIQ0VHZOLGFE5TBE6dOAORpe72NgpcYSxz26BwnjYR8chhkQxQVYFROMPNZcL5HxZSRySHylPV0KpN2jZcXtlsOOd/DbIqc8nQsB6tTg5zymS1YV6DPiOZw1sckH2Kvex9pK8Vnf+B78da77+LtG7fxymvv4PXXryFN2lhMS2xtnGR0N+N5c8h4VquMxrbbLVQqCZKqQ60do7YewdUy7u8CVUZ/26fW0TpzAte6B7jcO8Dff/WreHsxxLt0ffsbHbgLZzFo1nEce9znpfrQEPJ7Hug1qhiut7DPaOzbsxHeHPZwixfFHiO/1/ePMeIlbjji+kjL1XffQb/fhXY6Ir+1dwUvhYKczmvGcTn3zHg2KalAAZDFAZx5OP7zTL1z8M4QkQ7wTUJEiUvJ62LaxV/68/8JLm63MDq+h+P9Ozg62EGvd8zLbRf7tLeH1DnzvMSM569Ce+W8D2dBF9M4iRElUThjCu6IPukWhKfEdDrhJY9voXgR05sZyUxBJzzlmSqzAru37+Hs5mkw7Izv/9T3YPfmPTxx+jzmgxmuX76OM1tnkboKLp59Andu3qaOyvGhD7/McxIDOqu+RM5/PvGYlwuknSp++Md/FNtP8U1GXODmzi18681v4e2rl3Hl3St49fVXcJ1vB+bZDPD8VDwy4plbhuFijAEv6X1eKKfcszhNyM4SKWU+ThKuZRrO/pTBDR5HJKxr8Gw0Gk2YGd/yDSAbL99FbRH1j2xJyf3xPCcxeZVx7yKeR51NtUmPq5/j/uhsi21KV6Dy4/B4/fvzwrXqqzYzC3SZrVKKR0FpIfFqF6z6KzVzIKnMqr+Dseycx7eBOZipzxI4IHyEz8we5pVZ1WmtWmeaphB/3GPrNTOovOrzeLvZI3yecrdqU3/wMVu2Mxs+Zo/KmlsQGj7gh3CswGw5Tv0fh/cPU9uqTvkVrOoeT80s8El9VL9KV3mzZbuZ0dZQSrgvaluBmZEvgkf8Fg7Bap/wHR71EXyHZrgpjYEOq9kjIrRBZkbFVwkHWgxXnQRLmyNmqU5lbYTyZkvilZdDK2dSk6qPmYXNVt+VUlC9jIf6iEDRoDbVq06p5tK8qlfdjMZH/TS/nMzV4ZrOaGwY6ckZ6VG9+osOjdU4HUatU6lwrkBt6qtyu93GOTq5chTOP/gueL1aCwdZEe4d3uwP+PpN+NX/E4xQV2gg5IDkPEyiV9+fFo36/uVXv/pVfOUrX4H+t0rdul98+aWAX2u9detW+I93vvCFL+AdOt/il4yN6NElpEFlMp1McHR4GP6Gt3AKtCbRosiL8KzWI36onFGRDhkNMVvuhZkBVPZqK+jISa6W+SLsq9ahOVegNuXNTEkA1QnMjEL4SADNLAi1GVOHkMdSGoMQg4/GMQll5QUqC+TIFPQ6FeF7vF551SsVKL8Clc2WayvphJVUy8JVcmHGjGObUpVZhPZ/Bdp/fW2HtlRNEE6tX/tvZhBvg3zSKAV+AuGip/GSMxAxbSscFXiVxq9FedFXC564dA4XLpzC6e0NbG610Fmro1qjMVxaWK49p7FYBOd1QcNZMvrsLCarPByd5NI5mq0CMqLCX3JellDCEYyvngsc0mjW6KwPKePj2RgzOj0zRtcyGi+bZUj4KnTeP4DPBnjm7CbiYkT/f0DjPEZWjjlPRhu5gDHSXDWPGiPkCcdFdOKj3OByh/l4hoy6oHuwj+7BHtboBJ7Z4mVhbQP6qxjarzkd7G7/CCWdL83d5wVywehrQWM2orEUfxMaNe8cz82UhjHl+gEzo6NaRxwnEG+BkpVAwctC/WQ6DwAAEABJREFURidE+Jwng6G6EiX7lyyyF3LKbUF6p6Q3R4TSV3HQn+PC0x9BEa3jfrfEO3fH6C9a2Okl2O1V6fxdRNJ8Dnu9Jvb7TVx+l87V1S6G8xqduDNwlTbGOTAj7jHXXJZloFG0zed0/kmH9t15j5TOn96I6IImWSkoszHXqLMXvibTbkOPcOjs6Wy+8sor0PnXV8OSJAln7fDoCHLIpUOEmxMC3sElESBZcQZ95aHVacOIMOU4I10F5TEiP/vdLi82Yxjz2osJnWufxJiQ/0sZKvmqfkJZKrnnGUB+djbaqDQq6DMCOZqPMJgPkUcFZoxi9xcD9Ckvtxl5vrl/C9WNGm7s3cTRtIfufID90REiOuZzX6BIHTKK7PF0gKJiKOkMWz3CCDOMKF+H00O4huObhjFG+RgJ53zz6rv4Wz/38/gr/8PfxN/9uX+M//Fnfhb/6f/jL6C/P8FW6yT27+5iOpqgUqkhrTZ4bjZ5fk7xItgm7R4p5e/E2W2sb59Eg5HoKmHj0hP4rXfeRK+Z4ErRx5e7d/F333gFv3z9Gn7x6hV87XAft2OP/ol17DRTHK43cHyijf2NOu6R3nf5buN6NoGc70GaoAeH+70R5oWnc9qF9m42n6IkFzMqipz6NHIJBN4iOHMwyoTjHjgKqC+4fzzPtoIcUL0rlYLONysYIa/HETzlfD7q4r/5S38+XIZzvll4961vYs5od6/XxV2+JdYvN84pkz7inFGMNI4Bni2qHCSph4sdrxUZI/wT9BjVHdEezhipzSgjCzqqE77VOOabJX2FSw639w66AEek2ZuhmC2wxij4gmf9uSeeRtWnmPGCkU0zTAZTeEQ8+z3ELkW/O2CAoI2tjS3s7+4hTiKc5AXOUU7jyAFlgf5oQI4ucOXWuzimjHXHfZRRifWTG6g2q9hioGGLb/PMA1evv4MvffWL+LXf+gJeeetVXL5xBUcj7gADAQkd6xkvtWNeEuZcj2A0GnMfDDpvnvTH5IXyOmdK8weRbuUFq/okScIbIOl22UzxRmP1thd81DeKIuYAM8N3e4Tz/e1m332MmcE5F3Cb2cMUfMyMP1cfIwspKHhUZ7bMmxnMlvCw92NlM1tVP0zNlnWi2Yy4qTuq1SpUFkivae2rAaJRefFLbWbLMeK1+quv+LTgfqifQPVqN7NvWyP4mFmgm9mQmi1xqiwwszBOc5sZ9CgvMLMwRnWPg+ZcwbL+vT/VZmah0szeg0NtoeHBj8fnUZvWKFCzmb2HNrP30q7+ePC8Py8cqhOYLWkwW6aSQ4Gb0KHTeDHczIJgqywGS0hFnFKB6gVCLIZrI9s0NALlvfMQnpXjqH4VRp/TNH244SJGOHM6BwIdBs0lYtRf7cprvlVe9YpEax5FhvSnmur1GnEWKGisdZDUrnGaS47ySy+9jEajAa1P7aJJ8wqXBEh1mqPZ1O3YQQd3Y2OTkYU+9EuHK+h2e9w8B+F78YWXUKNhGDHqt1hk2FhfR0wtqLULrxyvu3fvcvwe+sMBBnQ+4jSBol36c3L6xchut4u3336bjtcwbOz5c+e5jhKRjxDHCW7evIX793ewTgdnd2ePhqhKZ/0GvvGNb7I9xt07d8JYbiOVHUh3TjweBRU0+AwZHWeCQoqoYI4GATDOAdblAXIq5oyKOeMhctyzFS5qNqyekge1oFOhVHVmxnncIzAHTwWIB7jV73HQWIGZITzEF3LULUoFchhC22M/hEPjlJoZMho8geoKEaiBTNWuKDb1Pg0gYGYBhDOnEYABzknhqQ2MPE7RZtSMVeRFyUoER1x4JDeK/pQcRzRQPqfiT5OITvKU+EtU6XB12k2cOrGB0zIgGx3ufwcVGoo08fCuDP1A599M+AmkU85TnMQwM/K+CHtYkhdF2C+DHpXBMeyiYqBP61AXYdEvYMoY0Z4jOFg03GYW6JfNq8Qe9WoEKyaoV4CnL56mAT1GNhliwletI0JBeS3IS/1C1ISvyh3lYkaDy+ODMSPmh/tHOD48phwaLvC1/ObGGlqtJjyNPswHJ/CYUbeMDsOIUc3pdEyejpHRMfXOheiS+DumPhHdot9RpkPKdjMjDxD2RIs0LOnXGdS+Ou/JLVCeM8pyxtYCHEIwaP+dj1Gaw5xyHac1xJUmTvDV9qVnX+bFIyakSKtbrN9i7LCJMt5EQbh/VGJSrqM3b+KtmwO+3h6jSDaRtrcxtwosqqAgk+eMVpo3OO+RJlUEB5DR7gqdgCqjx2klRsGLvHOGGZ1b5zzLJTz712pVrK+vQV99W1vroMN8nRej4+4xbty8iSkdoiZ5GdFZgDn4SPLg0aVuqfPVrnhkzoX9XFDudHF33iOKI64fSJhWKinSNEVJ+VKfGh1R8UUOyoJ0laQro/wu6NiNRiO0OL+xbsKL2QGjwD06Qtf4+r876mKaz1AmDoNsjDsH9zAsxqjSGT2ik3336B6d7ENeXIYh0i1nfMiLW58wjzL0GEXOogJ5DMwY0R6VUyStFBObYuYXcLUIX33tG/jZv/d3cXvnHvcrxxp12alTp0l/FX/pL/2XeOUbr6DZaJN/wJRyqT0dk0d7vIzcf/C/HQ4oV1MDJuTL/nSO6omz+Na1u0g2z2IYV7HHyPI9Xji75Mt99vsK9e6X7t/FP3jrdfwco6g/99oreHUywE49xS1f4had50Oe02EaY+QdLxkZjvgWxiUp9Mu++urYbD6Bowzo0uup180czyICZAymiN8ldSKng+M/4xny7ONgLIFQ8gwWEmJQcYA3dWTjASouw2J0gH/v3/hX8OSFLaw3E15qh0h4ePcZTIloI8+cP4+NrS3KXZU6IuFbogkUHCi5pxllc8aL1Wwxg3RbCVAKOA31yJz801ckerz07jMQpFRnSvRHUcQLbg2mAYyQxy5icD2njqiiQ4e7Ualj+9QZnjmEvanVGrSXM6TkiTcfJhlQdzjnicPQPTrGCdKoYNSYwa0JLyVOslmvYo0XoTPUG+1OBzduXseQtk8051QwjVYDm6e2cOmZp0K6fW4bWst19jumPRwxgCDZrtcb8OT7TLaJuirnJQNcf0QZ8M6CrinI/5Lrli5z5H3OfsY2mJHlCyx4frR+OY9atvqLD3qL6aiPyDp2NQiHmakYQOWQefBjVfY8h+8H4VvVPej+MDETzjLMoUpH2ldgpjbVMi2Xacn1gadaqUD5Fah7qGN39RaYPSoY3rsOs/eWK5Qr8ULjZjxfgVfso/KKppg6SX1K8lSgerUrrzUu6CMo/3id6gXqa0Yqfg+gvoLVOOXNDEpXYLbEhQeP5n0cHlTDzFbZb0vNHrVp7OMdzCyMNbOH1ZKPQgYABjOe5ABLPj4cH/aKu/Jgr5jj+GVlybHqJ2Bl+JgJl4X86ofTWMdDNRqOkfMGb1QXGZ1gCZMG58wrslurVNGo1bG5voFTJ07S4awEqCQJSgq72r1zVBIxtKFS9tok5WuMAIKP8E1oiBOOSZMYcyoPEe29g+bTYdPGuwd4MjqE4FOtVgNOCcvx8REODw/4+pVOBI29cKr/dDLF9ukz2NjYwAsvvIiXX34ZJ0inDFnC+QoeUIHyommFm/JFh2EO5zwPH5ZjqHBAJZrQ0FarVFTmUOXa6wS9rtvd2cW9O/dwdvsM115Ar3k9D7uUy5Urb1PR3MRrr78OkOG6nb9z9SoVQEYlNsERjUlJWoZUYHdu3cYaFZPnYT5z5iyjKsd0Bju4y+j55StXcOGJJ0J+NpvjLB3ygspyxtdocpArNLpSNp7KQ+1GGsXDKds5MZI4gWOdQHzTnOKteFBy082M656ipKAUBI0RDpXBx3EPmMDMlNAoFgFUEE61O7URNDyjA5QrwznF04JrNFsKLJYyGeYqWV+yAz9BeZuxD5GqjsnD+ZQXFKRVcxUcoD2TE+Kd49rYSuNnMKidCXLiBvE5z73kpAXbCyp6dqd8Geq1NIDqRNKC8kW00FOGTEkac+IDDVRKZ6WK7VObOLm1htN0sNeaPAOVCPygQcerGjvU05iGK0UljhnNKuH4jyQjJ27xQBDoIz0LRqBzOkWSeTnjJJU8AEdYSMlg5kvmhYfgDDKsGdfVG/RRoyGaMQptpYdjFC6NK4joPMwWE0R8rW+mPZri+77nU7h0+hSeOnUGZ9dOY622gSiqQX+LGnGCKc/0gM7LaJ7jiJGr424f48kMTcqivn7QXGsjbdZhXJvx7HSHI/T4pkS/RDpbTOnsjwIgmPsC+3t7KKiQT3LOEc/3lPmUzicXwyXl8N4ho5OgnTYAzsglbQrPWM7X9klUAcWH/Tz5NoeRRxG9g8iVnKGAnEhB2F8yN6MhrlVT7O/v4c03XueeVrFz7x4qPK9neCZPndrGBs/+iXMX4err2B87TPwW7g8q+OY7Xbx1a4SjaZWO+DoKRshLHyGqRsznGI8ndHAW1E05oihBkkQEB6OjVvBVec5X3nDgWZ4ywky9oU1ECSWejpN0XaNR5zluobPWgZyMOZ3fvf196sYEKWkU3sgnROOBwqDLu958VckzI68QO7g0QukNUZogpwwLt/OAeCheFpSvkjRVagkQAZU614MC0uMF9fiJzRPkYxkuKWmtguZ6G2uU4Xt794MDfJNO6R4vTopQx4z+DhjttopjVJr7S+f5cHKEGwc3sT89wHHeRTc7xshGIYId01H0FY8J5XlMGNJx3xsd415/D63T6yTGUGtV8O/8u38K/93/9Jfxn/65/yf+1T/1L+JP/5l/E//5X/hP0N5so3PyJKn1mFNnDClTQ0aaR3xLI5rmZOakBG7x4neHsjeK69ideFy5M0J/UmMUv4q4uoaT5y/igJeKngGL9Q5AR2+/VccNXjxbn/go0heew13mrzFSukuZuk7bsUs5PiLO+3v7AOXv+GgftxiRXXD+Bd/YlOR1KRmjTdNekBRk1CM5eV/yzYNDCaMexoMnZz9nJfJihpx8iOjUO861IF1NOqEnyNvx0W382A98BH/iJ34QnUaJG9ffQo+XrAIxnv3QR3D34AivvvYmXvvW6zjY3cfh/gF99Dly6iSdpRFlcs5o9GQwxojntdSbMZ5h/Zm+Me12n3XHxDemDfRRhIrkiOdL+rIkrXEUw0oHbx4x2zcYINJ3tzPi6B4PYC7h5dSgCLmc3lKHkTon8RFajRYGvSHHe9r/Fo4OjsEtQ6Vew5AR9Ol0FuqqaQ2CTnsNZ7bPEc7gHC8PW6dOwtIIcyvgqjHOXDxH3TENQYfNtXU8+eQl6C91OSB8nShNKqhTzxWUjjrnaNbrpLtE5AwJ+UnVAce8QPskHb+gPtD54IFCQbrN2JfnzPHAeBchps6T3U54lhLqsynfYkXkg/auJI/NDGaGx/Mk5+HHbNku3M5RAjjG08YsO1BHUWZQskTGRGwH05JyETsPDyPtnvxDWLOJSPYlCoh2LzyUNxA4DRzXps7EioJ4zQHLesfUoHmYExbmi1CXURcITwbs0QwAABAASURBVEmkZuwDhPo6eac6rRN8tGYmoU11uoyYc7z0zOHFW++gtwo8Fkh4gXXeh8uLxnjmlS6o28UHzSkQHpU1zweBxqheqWCVNzM4zm22pFf1AuECHzOD5hSon9o0l1IzezhWZQEePMqbGVapxmqc0lXdKtUQM4eC+yUg+2Bw8ObDnonPPNqsA5zhIXgW+GF9yTpDzHMi8MSl/hA+nq2CEDn/ABe7Gzt4dk6SFJ5pHMXQU1Boa9Uq5ABXH6RmBjFYmyZwjhPRyVB/LUhj5Nip3Ol04JyDosZanPKeG6bx6uc41nsaYQrKgodF9YIFN1Pg2Vc4hUs4p1SYMedKeFgKCaGBgjCH6Ci4ODMLh1ZR78uXl1FjObY6WGtraxC+MV+5CZ/wlOSs8GttQyrgc+fOhT6aW+2qj5OEfCvxBh1nvQ6+fetWcI4vUIlsn94GSQj8ES6NO8nIjRx8Hexf+IVfhJkjfTE3Hrhw8Qmc5pjz5y6gSgde3wPXrVPruUW8+lrIGpVgQb7rF4b0n900GJUH13Xp0iVGzdYDLwsqQo3TnBorWpVX3T4NuuceZtxk1TnnoP10pIMLQUnc4LrBgy1nEA8e9X2QhfIClcUf0bOCknxWnp30YRcjeUvBDmilRFi7+giPYFU2s5DVTzODcOVcj+bJKAf5A7rViahgpF8H/2HZNBIQHcJLEeL8bFU1C+pbUhsVAfiT6yxo+AQVKlrvHSO4GcfnNIwZYQFOgRqdkQ1GcU+fPoHTp05gc7ODTqeBaiWmgnc8TEBCQ5tGHmnkkDjQ2c3pkE2xYPQNXHxKWUkon945eOehvdGemBnnyR6cGw/P8SXpyijnBsCx3ZgKhCekpB/MmHOYM0pzzMhPlRc9MwcHzz1N6bwSJ6M+1XpKGUzg6JiOhl0YjX6nXkHMva5FCWpxFdUqnb/OGlqdDoxrmJBmRXky8tv7BNs0jq3mGtqdDVSqDTQY8RrQiO/QIcloNOaM4hY8cwtGEYtiAaNGcc44pyPJNISMnrRabURcv6LaGiNwziHiOZaMZlxHQadFdQXlCND+gzKAgAfCaYAcFwHZgpz9c/KqIH+NuMwMIG8kGzor7dY6Wq0Njk9BVqDk63zAY8ho/XReoLN1Br0JkLkWfPUUkJzA29e7eOXNeyj8GmZ5BZOF0eFjHyI1c3QYqtz/LRj/ZZRJ/WcwmnPMCOiIkTrJmNap9QwGfWif9QvVvX4P9WadEe0O9D3pRquJtFoJ+1eh86PIo5ZdYdCCyyHPz0Dy0qBBLIoifE3MRx7O++CMaJ4K5TJK4rBinZGE+Spxai+8d3Dcgzj2MO696BOdCmBk1Kdqy7VXdP4iXsgapO0UL0NbJ7ZQpROT8LIyYrBiMB3iaNDlRSzDjG8sDnqH6E37KOISu3Se9XWQG3u3GAHuImmkmNMt2z0+gA5Bnw76PMqRJSWOZn2kazV89HOfwL/0J/9l/C9/86/jl37x7+P2nWtYP7WGmGPXGNl84vlnGUXeh/7nxcF8gQmdwfuHPUy4d3cP+njl8nX80q//Dn71y9/CL33xG/j1b17GF752GXeOFxjnVYwXKSmoYDQvMeLYinQmeXiz18Wbe7s4/7GPonL2DK4wwnvt6AjJ5iam5FVzaxNps4EOo6/nzp/DlNH+69evojc45j7FkKOdUVdIzhz3QXtCYYPzBjjmKJ/eGSKC+ExxQcS9koykaYoodpiMB5TBOWqpRzEfMZJ9iKfOb+Hf/JM/jcXkEOPBIYdmdCNLnsV1fOmrX8MOHes4SVGnTZBxHtEWDQaDEBXuM5XNyqgrSspIyfM6p3MreyiQnclYZ+bgSbN5nkeSuvrEcQw55HNGNL3zwYk/s72NA/JG46fEdUwnvT8YIqKzJeeMBELO9pQOabfXR7PVgZz4CS/nW7zASnbXNzcg2c4YUV+jc63LooJARqHdXCef4zToJzOjbkp5LhpcMyB889mC/KlRjyao1+qBpp3799FuteCcoy6uocU8jJTw/Bd5rgxK6oGSJ6EImMpQl/F8Ou5HwX5ac0QHWvum+oKHrSDPapxjyqDecDRWl0BPyUUIVLFK359X2YxEKENQPwGzpKWk3ipCaiQ0TRJUKinE78g76n+nbtCZFf0aZ6wJKXE658JaCykt1qscUZY899ArfQzUxi5hLv7gpwygOrWpv3wPrXlOva455e/UGOBUXm3qq7mViidmFnDUG/VAo2RMtKtNOIWnIj1D/mmc8KhNoLJAuMy0KuUegdl768zeW37U8zvnhF9gZjB7BBqh+hWYmapCH9WpoNRsWa/8dwL1FZhZ2AutW6PUH3zMVGKGn1Uds9/2UZtg1WBmD/HhwePM7KHAqLM2S6lAfSS42gBtpvIJBUrlKpWCykpTKhkzCxuncTqgOsRqV16p6gUr/BICMwub7L2jkFaYzwIOMwuEanMrNOASAh0kKYGMxlpCoDlVFh7w0feg9xhZe/XVV6FfPLx27Rq63S7a7XYwhMKj+TVO9IguCY1ATrbaHYW/yQNOMSYtOfQLFJ4CLyWl/DGVtr4acpOvg3u9HvSdbH2lZE5jkVBROucxZvRhd3ePEfUPYY9OivIFD3wcJ9hhJPzLX/5K6NNoNBlRnuPy5cvstxdoFF9F32c+85kgOMrr7+WaGaMut7hK4POf/zyeffZZNJvNoDB0iPSWQGtSB63FcR3CZWaBj2pTXcFDg8ce8dfskTCtmsSn9/cNbdJtVFDcJH5YCJXv/aGxj9cIj/gZ6jmVRpkxww+oNAELNDryzpPX3kehrH4aa1xLyLOvOYM5DxhlDRxNWsyMufd+NE6gOR3H5FRmGuGZNzqL62sp0iTCeqeFkyfWsUWnemO9hU67gXarQd5WUa0kiKm00yQOfWMaoSSK6RhFwbg6ziuIXISU0RPRPaXRmtE4eedCdNWT1irbqryk6pwARrkqMKPBMnNo6BIFPQZj2Yypo4JmiocAjBgdO6a8GfvI4C1oWEu2y5GdMRqoV95TOkwLGhOjo8Clge+msXP3JiNkdzGbDDEeDWhcGS073MeC0eUoNqS8ROgN0Nkz59God7j2LTirosg8Dva6yDPuHGVGuKezEVBmNJ5TTKcjrmESzuzdu/fwsY99nDxbymNGwyd5rHDdgT/aU/LBM81lMLnckkATxR0lSu4hf8Jp3azhstj6+Ic8YaU5g6cR0tic50lyv7a2iaTS4tlpobN2EqWldFALzOhgF4wUe59gQWfs7NlLuHr1FqKoAfgmzK/h8LjAN1+9ReeqDovWOC5CWSYQb+/evY13r14h34c4Pu5iMBihXm/yoruJmA6E5i7IC102EupD8NniK/UxL/F64zansZtSDmTsWtQn2ucR91BfOZEcSYfFdICERzxRu35RV7pF/1mV6sVH6RznPeIkgfQpzOC85+WjgDmD+FaK33TM5pMJZpSBNPE4e+YU6XSoN1K01xqI6fQt5hPqnT7vMjkS71BNYnSoQ2o0pk2m0q9ZvgjRW0dZr9ARr7ebqNIQLxg53+VbxLfplP6DX/4F3D/YRWtrHT3KxDwusDc+wCIl3nYFeWJYRMDa9kn8xP/hX8AhLydfeuUV/PJv/CZeYfDjbb7Fu8mo7dW7O7hL5/r27hGu3dnHlRt7+LXffg2vXdnDlZs9vHXjGL/9zWv4ta9cxt/7la/g3Z0+9kc5Kp0TaG2eQXdUQH+6sdbewJDR3lvUrYf9IT7yiU/h9NnzfAMzwoy8OXHyJLSu8WSEN996He9eu4Lf+eqX8fobr4Zf0hvykuFiDwZ8ydccutAF3cHLv5NMUj5NQlcUZHfB8wE+BftlgBWg7wfj4BnfOmpcRP77qEBCfuSLLqajA/xn/+F/gNOM4hv52+seQfJRcOAbl9/EwdEhdAHT/kpmtO8R99iZ41nLkCYJPMuSk5zrmVG2NL4kXaJvon3npSpcSHm+FnR8M+oH0SK6NabF/W03WyDRIRAVRzEU1U4ZeIh4prTMNerCVrOBCueTU6+3KCkvhKn2n4jqnTZcGiPimIxOreY/Pjzi2g2z8RRDviWIfcyyg/HsyRfWV1UiixiQcHSqU7TrLaw11/AE3zQ999SzOMfLfcIxd27ewkm+gdEFwgAMeVYGlOmCayxZQS6jZL3yWmdJ3pVsE09iniPZbuXFF607I5/MDAnXIuBQnuURHBeqdo01MygVqP1xeLxO+cfHmFnYDzPjcWSeOA1AHHlCBGIN7QnPlyBN04d0aP5StHM1Om/Cq73VGqIoIhZuEeWs5NrMDGYW6vTDzAJe9RN4T746D60VDx7Vaw4VdaYlU+KL9InZEpcZKSR+9VmBcJhZ4I/Gi2dmy36iRXSuQGUB+Jg9wmlmgV4zY8vyY/Yov6x570/hWcGqxezRmFWb0lX7KlWdwGzZ38wgGs0epWbLttWY96carzozC7QrL34JhEvt4ofqBSorXYGZcScByeX7QYrCvHvY5jRIG+EoMJpAyJSamZpoVKfwPOhmFlJtpkB1EQ+smYXN1mZpnEAbLKEf8rCon/LavIjCpH5SDiorv4IjKhwtbvogai086q+xcRyFOSZ8VaVDtbGxHm69MQ8Z+KivjJzmEl45wVrHk08+GcYJjwRPaxzxEGseOT9KVae+u7u7ePfddyEHXcpMdMmJV2RBh2VChSa8esWrPq+99hoE6iNcZkYnLIHmUnRadIq+b33rW9AY/aKNHP85FbJS/eUQ4dH6RKf+woki2opy37hxgwb+GBsbG3iFRurixYv40Ic+BH03Tn32eKHQOkW3mYU5yYaQHh4ehgMjvFqf+qhtlYpHq7zqzZb7vMqbPSprvNmybOA/5o0dNX4JVIFSHA8OruoAqUR24mdZZoYf1QqIhqXlx+gsOO9hRoEkjowGIqOSXPWT8Gp/1FtKF5qfUOKBgLNBebAMPmaijhQQ12pupd45OLZnNEhnTp/GNl9nnmREZoOv09utOp2oBEtRWvCwzuhgzlDSOQedKUVWI++QRBFiKlOnOejo0fZAxlD49bWlknUtGrNWs83xBY6PuuGXiLSXO/d3oAvXnTt3MWKUuEIDFscJL3IDUqVPiSXbTIUAWrsybMGYsicHcERHbkpDq69nyDjru6RxGgGMZkqpG62blQvwtKDTTGnccqRxSdpLcAlo0miurbXRWWsxYrsGOWTNZh3VWgUxHciCBjLPDAf7XcIRo3NTOt0Z4sjRCa/xLE0wocOyisIMaVzJapw9ew4pHWvJC7gXipaVRcG5E5gZJHM6o2bMRxF5XIR6c0bnhnnujyeBOcdon4WHksW2ctnPKB8AWcQVks/0gTDl5bbCyPvGxjayPCINT2I8zpDwFfYiK9FsdZDrFz19wnEeadrEaFIQZwWI2rBoHTsHc9zeGaM7dHQlGxiMSzj2l3PcbDZ4njwSGusaX2XHvEjX+Ro95qttM4cgE3KqSLdkttls0iEfwHEtRZHDU66lCwIvyKQhdaFISiSjAAAQAElEQVQc6iaj3MY+G4yygvyYM1K5z7dQmufsubMwZ1B0/M6d2zjuHmNndwf7B/uo1KrwsYe+Jy8FDvbTGc8ZeOi0WxB32kwVVR9xjyL2dZFDwfM559sIOShm0JTQ/mWsm1KfSkfpwrbguYvoRFUZGTaOG4x5OaNzvt89xHA+RVsX0rOnkLZqmFPewLVfuXUNg3yEeZTheNqDvuc9tTnK1DHSPMP69il86vu+D/X1Dbx94xZ+6Qu/gb/2t/42/sE//lW8e+ce3rh6DV974w187bU36GDfxLu3D3Dzfhc3d+hoX7+Hu0cj3DmaBJhFVfQWBVy9iTxK4CsN+LSOaqsDOdnjRY6PfeozePr5F9FnsKPGvTp74SL2qA9/4zd/E7/+G7+OL375i3j9zddw1D1gRP0uX5OTdvI/SuJwwUoqFcpJyn2PuL+eS4zgybSIvBZ4AJ7S5Hj4HVO1gfxlF5QUyoI8dJYjz4bsN8ZidoA/+x/8G7h4ZgPFbAhkc+hCtKAeevPty9inzRPvvffcFwPFBDonRM3ttQA6C5KvjHSqXn0LdpQdC7JlgGROshbRaY08aSY+lbW3McsL2pwhI+Oq+wO///dDX/USnrt376BNXSA4yTcNOtu1ejV83SlJUywoxwfHRxhS/3SoL2uU3SEvTlEcIyEsqIsoYGi3O3zjF4MUI+M+ZNTjRVbw4jdHzjRnueSZdOSKJ1BFwXQ2+QZDzvdF7lPBPsIX1svLQpKkYR+kE8DHvIM5xxw/ZmHNZuJZCT0F9YLW5NiH7IGZIeN+iJ/S0bLfaldZUFDXaJzalH4QmC3xv7+P8DzevySfNK/3Do5j4sijQv6JR94ZaTWozpE2GMAu0HpCGWDZ2MeF1GBBd3juoQCPPWrTGNVrLwUVyqz2OUmSgEPd1Ucg36XgOsUH1QtUr1RgZlC79IjGiy9K1SacKmvtAtWZkYLHQHXfCczsPU3C8X5QB80vUJvK74dVvZnBzB42m1komxnPTRny6mv2qLzqbPao76pOqdmjejNT1UMQn8Rns2W9cD9s/A6Z9/d5vOyETBshBgu5GLzqoFQOrNrkbKqvmC/GLHjw1V+pHGvNrbLalMr51HjlJeTCq7Hqp0iNxqhdqeaX0MwYkdP4EV/PLqiM5jQGSjUmprMtp9Z5w4iHXYZLuFc4R3SglZfyWZC2s2fPhkixxirapLESSoH6zfgqTXNq7iaNpPApQu29D9+jFj5Fx1VWnzYj4y+88AKefvpp6O9hv/TSS5BTLLyqk7BqPaLfzILTLvyiUYZ7Z2cHd+7cgWiTYdVY0SZerMZqvEB/1u/u3bvhknPhwgWIPvUTH0WLImWqW+EXjcKldu2X1iY8mlv1yosulTVGZYGZBQFVnxWYLevUrjEBaETEs5KHNpSZqqz8Ms2DsIOWwEzj8RCvmeE7PZojyzPoqwGl+lEpGflvVEhm3z5O/Ve4SmZK8FBxzvJhHjCzh0CiIPoi4hTt1Cr43Gc/DYoQNulkp5GjMyglCBoOozI0GliA1aCupPEw1jlEpCv2TAWkTWVWQbOnVHBSqjKE9+/dx7tXr2KX0bUJjf2UEe6MBkR0r9PZOHvmHJ36BkZ8hak27aGZITwPkpDnDzNWcBLxIqfl0OVvQpmt8jWoXicrT7+YDueUEdwp2DXQa/kcqcvwwjPnUIkWqFfANQJ5NqM8jemM0rngucrYL8tnyPIp64fIGW2TzB8fHmPOiHuVjrPRcdf32kv2m4x66PeOOE8J7zyj2VXs7x9AvwtxnxeJkydP0YHTXClkWLkEsr8MYGaQTMY0zoKMBtDMsYvxPMwR82yzJ7enWIL2lJsqvsnQyrEoaEhLGFscnIvYj+MtRruzhVZ7C+ubdAIr9dDuo4TtgJfjESfoD8a4cOlpwKV0qCvkWQyL1zAvm4ymDnE8ilnfwf2dIeaLMsjjjLpozsh/hZciORIj7udE+5lz/cTLJfHSQWeKeiqKIvKjAq1L5280GgXdo/OoPZ4yun18fAzpmGD86JxJt2mOKPIMGlTDWDk3m3TAMzrPG0xP8kJYqVbBZeONN9+AdAj4HNP56Xa7qDIaLadH+iPnOZqQ5pu3bqHHCLwuIqV5OK5/QZrNOfKkhPqKTs0rvou/KsM7gIuK+JYjriYY801Jj3q2wXOi7yd71s3JpbTVoOM9ASox9L3qu4f3cO/4Pu73dtE5vY6y4tGlU3k47Ie/Cd1mpH/7whP4gz/xR/Gv/dv/Lv6P//q/hWde/nD4W+1v37iJd0jv5Zs3GMW+jdu7B9D3syNeKlocV1/fROvENppbp1EkVRzy3PRmEyzo6BvP3RwgLQt47tEP/siPok6Hb8wLWGttHbsHh/ibf+tn8T//tf8F32Cw49qN6zwnM1R4qZzyAnF4vI8aD0d7jRcyOoOOMu3Mcx9yFHQWOQVyOpJKHc9fAEqXUfcJVDbuoyfbguNtBWJPCS1mvPdO0Du+jT/xkz+Gn/ojP0wn+xjIxhjy0rLg2VOg5J4uUMeHkP7jMnhO9BPcowLaD0HBuZRKvgSSI40VlKRJdsBxX9WWxGm4JKRpBXEUU8d5IgN1V4SSZ6dea+DM9jYm5KGZQfJy9dpV1Dt1VBoJZtQDaT3lW5AaYMCQex8lMdboYOcO+Mo3vsZLywH6tM2BLtrYKp1J6YBOZw3goBkdek/HXrQojSl7EWmJeR5z8jib50BB5ASjkx1ZRHom2Fjb4MWee883E9k8A9kMM8f9WgRe5OSz1iswZ9CazZYp+BRcX0FeAQbNo/WauTBWZzCO46B/ZsRvZoh4XvOctOCf7DEziAaNyqjDhKOkk11wbu8dEs4TE3fCdXvn4UiDLj6Rc4jjCI60F7Kl7K8xWpf0unCpDD7eOWhMkiSQzyVaHeu0ppLjNKdAdJhZkJcF98LTxqmfxrTpqygvnOonwIPHzEJOdasxwmtG3j3gieRMbWbLvhpgZqTfBTBb1pstU3zAI/wCNSn9bqA+3w3MDGbvBfU3MyUfCKv5PqhRbat68cnsER6VxXNBHMerbg/3/WHFg4yZA0qOfwAUVTwOBXWvwNUZwdAYMVYbY7bcPCGQoKhtVb/aYBGqOpXVrrIIexxHlQZCRKuu0Wjwtet6UPJmRuO6gMaoXU6ocGi8oNlsoEZFy24PhdN7F/or2i0hqNLANBr1cJAkZBon4fIUNjMumgjlmMqoiUZFeeXcqp/6i3Yx0VGA1S5nWfTIQKq+Stol6HMq2hmdmwpvjRLgTqdDR6kOjTk+OsbpU6ehCLPGaLxo0zjhk1MtB190KBKuuc2WvNW8wiuaNUZ58UEOtqLhold0/vqv/3pYt/h3TEMtXFqj+srZX19f8lR0rnAq1TpEr/JkxXs+Gi9aValUvHg8r7LqH9ZJMfAAFgIedLUJ1C4oqGgeL1PqVB1gVW+23BNVqk6gvEBOVKkMoXigMIsH86xSNsFsiaOEepcwKi0Bh7D5QRuNDwvQGs1YVwJScjkVkbEtjhw+/NKLaNRSvt7MUafzUEkjVOlcVNIYVUIliRiNiFGrJKxPUKumVKARvEPAlVBhxgSn+UlLhcZm0O/TUOwzmjNHrVIl3ir0Clb51W/pd1ptiIfamyiK4Jyjwz3i/hYIPCuZ8KNEZ5ZZflgywHnPaOmQhiejU9mBIkyKhIYoJJVBnMTsC6RxTCM/p6MwxNZainu33sKgex8JI46dFmlKY4xpKAeDfnC4B3SGinIO2ALzhZzGCSN7U85XwvsCXCbXNCKdx9jfu8/8lDwh78hbshP9/gBn+Zr+DiP1mxtb3CMHwOhwxKQlYY4rY0fJiBzLOE4A1mbcX/DR3k/peEhWJRMCsN05z58GMwcjqF59lYfKMAAOcxlui9BZ2wTMI61WYWz35NecDpfOrdIaLyczlkv2hUtQEiZzh/E8glU26RCWmGR1dDYuotcn/0qHhA6L9ICcY/F5Sjpd5OF9RL1TANz7WrUC9XHcyzu8RGtfB4wcJjSS0qsD8llOs/SF+ukcmy31X0Ft3KCuK4nHOF4Or5nBeY/NE1uAA2rUcUY5q1N/fugjH8b5i+cZhR1jns3RG/Rw884tDHgBmusitJhAfzllTGf7zr27yMj3BfnsKGtGnBFp0ldCuDQUrkBhBftkcDwTEeUipZwviox1OVI6ow1Gx6vNGmLmF3Swu6M+ythhygta0qhCzvcx59b3uMfZCDM6mM31FhAbo8z1MG77/HnsMqI8p+5wcYIBI6Olczh97jz+0B/5I/jTf+bP4E//3/8s/thP/zQuMIBRZcS01qyDVPAyNMZ4NiY9QK21hgmd34T7OOWFMa4lcImHfln0sNfFCx/+MMspWrzMUl0x6j/Aa6+/yTcBR3j+xRfx7LPP4ROf/BQ+8pGPwJGf2pO0EmPOi9T29mnMqecLXlRKrh+8cObkJchTV8wRO/KIKXedS8uhOl8sEFkOetDwPDtWThHzvCymfZSLEbAY4tMffRb/5p/6aczHByBrMeofw3Nubgu6vQGj2UeYUS/5KIaZW9JAZeach+d+mRl1Q/nQKRzzopfx0i5Z7tCxrVZrlMOM80YP+wPLMXjwGMsFGZJwjjSJ8e477+Av/IW/gH/0j34ZX//G1/Grv/6rONJ/QjMfYMr9s8SQuwJ3d+9hPB1jc2uTQa0xOrR7+r8lhNY7hxnfOq912pD98t4FOjPtMc+HnEedlRkvoLJtY76Fm9MpndEJV5niTppjpHEaUkcah70+Wo0W5G8kSQrBgrwpKL86F45zFmRcUeZw5KEZ6eR8ajfjKgM42uUiALvCzAJd9XoD6jfjJdk5cLwnuNCu9azAzFbZh6nZEkcphKw1szA2juOH481YB5B29iW9JA+RdyyrDqhW0uAwV+lDxBEvPcQlfAXpLwmORIk+rXcFGdeuYIXqiZq4HBLOqXk9ZUPjM/JU/ZUKVKf+Ke2R9Ix0jpmFtQvHCtRPeaXqqz2JiNvMVP3QN5Mu096FSv4ws7BmM2MJgbfCEQrv+6H6x2HV/HjdKm9m78H7/r6r8irVOK1ToDWqbGaBHvGyLMuA7/H+6vN4eZU3W86tsvA9DsIt/qrtcTCzUBTOFQCqey9wm4HH6l2txhssQAHNw6Zo06AOtPHO+XDQZWxUr4kdBQN8zAxyEFUvogSrvFKB2mVwdCDlFGrzODQoCBlBgW6cwqmvT/z4j/84fuiHfgg/8AM/EGjRRgtvQiMxp1JUJFt45XTqqx6q12LVx1MAVS+l2WW0R1/LWFBgJZxao1L1V53m0xiB8x5DRqA07gd/8Aehr3RcvHgxRLVfYtT63Llz4ZKgTRB+8WI4GOK1V1+FHGFFkPT1gCr5KLxaj4RXTrbWfOLECYhW0a31ik4ppS9+8YtQHymS119/HV/72tfQarXwC7/wC0FoPvaxj4VI9o/92I/RyRoEZSoaxNMBjbn+RKCMt9YvvioVr7UOgeYTHeK35jSzwFOVVyB84oHGXFORuAAAEABJREFUCjRGYx/WUfGHvpQatQvMDGb2oJpCEnLLH2oXLEvf/vPb2ohHtKmnHEfttxxRrVG0mT2i2cwCX3I59pyexaD0NHYJrMQSnPMwM65XilkKOIN37EVFvX3qBM7xlXZEgxJ7oJBhzRYhLYlbijKmwZDjXaOFTKKISi6i0+kJjudhCbEcFCK9cZ2vz+lQJUmMWrVKIxFRscaocqxACnVAQ7LHCNbBwT66jEbmNOoR5c4T8NhTwlgSQPboIajfcDKlnI6D40HbybQEGYCMe2QuCiNjb6hEoEMww3rL48Vnz6J/dBuX3/w6vv7V38bNG1cZvR6TF468KYlviF7/AL3BHsaTYzrZI1Sqhiwfse0Aw+E+7t29hiKb8PKQEKphnON8g/6Ic0bQ3P9/5v4D3LLsKg9F/zHnWmvnffbJp3KuzjkodEBC6YKQhBAIhGQwGWObYOPvXttc4NrY8Bmu7eeI4BowwcgkgcESKCKh0Iod1Lm7uiufqhP32Xnvld7/r1O7u9QWyM++97236owz55pxzDHGHGPMMffZtcbItlKwJOcJfmdnBzmNjvabaJpwvRkdS/MOE9JachDTUCiVA16plmFmBTjqF2euyKtea884lplBdYAhpoGCcSw6X0EYkQYZ2p029EeLzZlmocu017TXA+cBUlKyPaITOqJTNSHNusMxys15dMeeUdESTp/vYnVtiMtrPRobx2j1hPuuX0S31S+3DJ5y4YOQGFjhKMy25tCiE5Jxf8gZnmF+QGdSc+8GDKpQXgaNSEDyLTxS4q+1mVlxcK/W1K7EOQekeY+BhirpnBGPCSrVCiq8zqdrjKAUEiK+16BveFncs0j8O7i4cR6d4Q6d0QGW9i5hfmkBE9Jc9DYfAMQ780YneUxHKkVC53CYUZZsgiRP6NSO6PSN4SjTPgp4AFG7HMaT1oTO565Du40S+STne2a+Rdc7w+KyDgR5MUbKcVqzM3TQ+jyAkf+kifSPeFbmvhAv9C4HLOH69XWVE6aejsihE8fwlrd9E971He9Ea7aK7/yOt+Of/JOfwD/6P/4BfuxHfhhf9/o3oL3VBoUK+luB/mAHWT6mHIxxx113YGnPCgLuvy4Pket07CWPc/MLuPvul0FfyXrTTTdj7959mGWkWzr2mmtOQgfvM9y7JdJmP2lWppPJczdCFwNJlz70Np3qLoKsD8RtWLIDn/aKOivSHibDLYyGG+B5CEPulTzpsV0XS7Nl/OTf/1H27zOyvYrtrcvEe4idTg9nz68yMryNIQ9+QzqfE6bg471HEATMoZBf0UsgexLHCeR4gZLnnIfAzCGh4y3ZKnEPePbHlcfMirE03oTyrvQkDzKvfe1roP98Zs++PWjMNDBKRvin/+Jn8Xvv+wM88Mhn8dipJ/Dxz/wFzl++gMeeegLP8RbgwL79qAQReI7AwswsxnScF+bnsE091uFhr9FqYkTbDAcYZSymvETSffUqUu6ZFBkCypFkRzwaE5/+cAClWp+CEWQmOu0d5FRscjIT6gYzQ0xdYc7gnENO/SE9oHUKinfq8zH3tJkhpLOodkpVPyFd9TGWKg9nY9I55dhRFFGGgIw6yszw0sfsxTIzg5kVTXLKskDji5YaR3M41jsYzAhqSRyNqeMvo87xzOQso7BxDUZga7ZV34D4egH55rg+x7beOwjUZ8J1jalLFCTKaZfYDQFlVfP7K33MrPg7HznWKpNemUKHwR/lRUvnHKZPzrWYEUEWVOmzyN6q79Xlai86dulnKG+2255dyIe8AOW/EmicKWRX9PZXavfSMvW5uszMCrqqXHB1nd4FKpumygvXaaq5VSdQ2RTMrMia2QvjFwVXfqmfaCbZFKh4OobZbh+VCablygvMduvNXkyF0xWQEOfQBFcKyGxPYoKQqz8jWv0CKb1o8DGjvEqFkEAMFaheDJIwmBlUpvptRmPFUJULeeWlIBqNRjGuPnt8yy23FM6tPr4hBqtejqTayxgLtxoNUpNRj728Ajt06BDUT+MLF7XT+NoEUk4aW45ujRF74av+8/PzxdrMjEoqKfBTXwma2utqVkIrB/uee+5htG4/FAk/ffo0jW4XH/jABwqn+aMf/WhxjasxRbeVPXsgh7xFQ7vAOa7GQ06HcNAcI24c0Uh9HqajvkW67GFf4TmhAlI7M4Oc8wEVmvrqwCDnXnhcuPJxEtFH14cy4sJhugaNq/HVXjjoXXVmpuKCx9N39VPhtI3yU34pVTuVuSt99f6VwMwKHqqtgPsYFBxlXwD1m74ovytVKPrJwQYfyY34LRAPhZ/aCj9WFz96F3CCoi+nZnl+JU/VxsnNdvFx2H1PGFmJwgDeAQmVlz6XPUsj02rWMeh1OVQmPViAd0afxBOc7EZRZlSYHLJQcp6GRN/uABoP6a4w9Dh4YB9azQYiKkE55xU6DoHnZFSwGZ2dCa+6x4SEUUgOT5lLkFNxJjQiKevB8XeBSyHOIHBFLM2hcjlx1NB8N/TpbHe6fYSMWuRsF4Q0HOBe5VUsUQIHZ/SMc9NRngzWcdP1B9CqGw7vn8PxI3uwvNDkmiYYM1qlPdLv9bG2dglrl1dx/sIZyscYF1fPQn/MlaQDGsMuGs0yyycAJwiDkLiDh4ky2ozKzS8swfkQ+naSer1BR3HEthnGcmJLZXijbqFTm3G9EBE5ivap1pTQSRAvVVcqRUW19wGc8/AELhiazBmKMdXWOcd2dsVQOpaTCubImwDtdpsRNhr90QhFW3GQdDEYc4aIMlCtlqFIcInOa4l6YaTrbF9BbDXEeY1RxphOQ4it7SFgIR3dBI44jSg30kHDUR/OGeQ4UtSwxVutDg9ZFY4rB79BOSgzyq19XWcUuk4PzHtPJyDgIboB6aGEToTKRAczK/SQ8G3vtOnkryGMIrR5UGk0m4jI54QyogOEQHsljEJUqAdHjLBv0dnJLEdQjuBZrnXNMqrrgqDQVymdCzlpwjXmvBOCUU4p4KAU0hECcq4nYF+liWSWhE/owKhdn3KSMp/QeXKkX0w+JoQJ95TnOGGJ8kBnSocQRyd9TIdLxlv81XzOe+h2xnlHeqJwnHLkPLwk2Ons0Nkcoc9I44g3Ez4owYdlrOzZj1tuux0Bnbs0ybG8tI/ObIruzoBpjA4PrX3uW8nv0SOHMb8wxwNMj3QLuOYOnn32GTr6XeijTDVGM59//jRvmzbQoSO3vnYZ5VKI7a0NpNyPlVLAQ+hD2LPURE7nOhltIZtso1UHDu1v4IZrVrBvuYSV+QB7FkLsXWJ+sYTlhTKW5kuYm/Ew18XZc4+hUopRchPEg238/R//24h4iIkYDa9WQ+5bOuU8VAwmCaP6E2x3BthdM+kHPcaIdsz9M+RaWEcZ1qFEIJlRC+8Dynv2Qpup/Eh2zIxy6eC9L1IzK/aA6mo85KTUNSH5d+NNN+DEyRO4/Y7bcfudt+POV9yFGnXC5d4mmnvm8KmHP4snzjyND/7Fh3H24lnSsU0d2UGf8hhkOcocP3QOQwamMspFpVrBMgMXnvzNLSdn84IP5sH1jQDqyxKd7pSHsAlvIjLKl9oZZc4HrsAxoUzmFFDZxpyOWc55tG7wSUmzTGWsL/qyv+xaSAdVqUD1nniZGfdrjGmfJE7giKvsqJlxNJDG0mMGtVc/1YOP2W49s//Nj9lunXBUpZkV44KPxhD+ahFyzwmviHtJ44PUEATEzbPPtCznetRvCuqvdqVSqdBfMwwUVCplsAvXM6F+iK+CpJABM6NOCVEhbyUHGlug+TWO1iV/YkoLM4MelWsdZsbxqccYZVe5cNA4ZrvjKq+2wtFst63aTUFjKG9mSl6AabkKlBco/1eB2giubmNmBX5mVhSb2QvvZlbQX/gJpn2Vmhn0mO2myk/BzIox9G5mSop39dOL6PdS0PiqeymY7fZXufoLlBeYWTGu2W6qMoETY8Qgs93NKaJrwimT1GhKcJVrUIEUnRAxs2Lh6mdmhaCDj9poXCne48ePswQUnJgGp1mAPv8sZ1YO8xNPPIHf+73fwxe/+EXoP3b55Cc/SaU8QYcn5jAKKLI5lWi36Hf06NFCyLo8bUkJzczMFAtbW1vDQV5VCkdFpr/+678e+vyoJm7RAVa7Jo2X8DGzAmfhWKaAx3Ryhascah0C9D866o8Y5QBr02tt9957b3F61BXavv37cOddd9Egtou5oyiCDgra1DFP0tpMoo8ODRJ41cecY8jrP7NdGp08eRL3338/9FlyRbYDblQdHBTJXllZgb55RHk52Pp4ivDQgUVr1jwaXxtNeGsdAvFDc7Xb7UKZmO0qnyn/NIfame3yWu+q0/rUV3UCM+PmToq1SQ6mZbjymFlRp1fTLypCpQYDtSdlIKNCyEljDzMrQGNormmaSuGwn/ilIQQv1FPB6l11wkt54ShQf71zWI5voM6G1y8qYaWO+YzOgHOORrVEiBDSKeCK6aDF8JQmWlUc5TX84UMH4M0VCli0MLNCeYHKPpUB4DiFonSGkIbKeY7CeRJen4/jEbbam7jEa9bhsIcgMMr3iM5An3OG9GWMeIH9HOWmjHqjigU6BfpPjQLiE9NZ0ZicnhjRSJEWzJBWDgDnATB1UoxrMTbc2t5hxHMA50P0eBAb0knxzCNzoC8Eb46OdILIJ9jeOIc9ixUgaUMROTkQlvXoHJSxON/ELJ3CpYUFHNx3EAcIPUbbJF9RFGB19TyaM1W0ZutIeIVe5uGhXKogpeNjxv3I+SZxhgb3XkpaTRhZzolszkhRrUqnlQfxeo0pb5Ry8pk2mI5uyBUBUx6XqeS110IaTYEqJWvOefIjphjlMLPCOQVy9kvpZAxYDo4VFamZIaMjGtKYxXQ8dT2r+UpRCQnxQ0bZI16eYzpOYEQkjDx1yxgIOKr6ge9WgivNoT8O0B85bNLRPn12Fds7PaTEv9fvYH3jEjY21nggOUsnkTSFQ7M5Q7wy4jVERAMbc73SGXIiz/NQfHGVY7S3iWtOIzpDWQgL8JxXe7fKiJLyAu1bXdXPM1qYck2VK8ZWddLR0hEqNzM6+Ju4ePECZufmUK03sb7ZpjxMcOHCZbTbHcTjGOuX16HP2w/6A9IiQblcJY7kIWkypGMbk4cJ155xvAnng3cISlERCQ+4lgkdURd60mOAMWVVB0PwET5ap5Ennn18ECAgD5vUrawu6CEdxWGR0RnLuV9IacCyAjI6XTqsRiVP2iZwPkS11kKalzCeBNiz/yT3yh7ANRBEc5R34PRzl9GaWUYUVPH8s2ewtdGm07sPC7MLGHEflCizAzrfn/7UJ5Fx31ZJuwYPOtKn+ljXGm+TTj9/Cpvra7h47hwu6iM3+iiHxRh0LuHimcfQrCRolCeYqU3QrI5wYG8Jd91+EN/45pfjO//a/4K//Te/FX/v73wHfvp//yH85E/8DfzUT/xNRtx/FH/37343vvd7vxl7lqvo7VzAd3zbW3H80Can3S8AABAASURBVF406yWMRj2sXr7MA41DdxTj0lYb51bXsMZUN1Qx90vCA6foJRBdJ7QTCdcgfa+8giZmBj1mu6n20ISyFkYRvA+odxJM+6uvmSEgX5ggCMmfwGNnpw39ge3+A3sRlgLs9HZQalRw7KZrEM5Vcam/iQPXH8XcwRXcce/d8JWAB7oynnricQx5mPzCpz+NZx9/HPOU+YB8V1CqP+gxCNfjPs0BZBBfgZQ6YwI4lnG/JeR37lhKWchYVwDLUt4kOg90+12O0YfkKIwipNS5Wp+ZIQq5Pue5vhhal+e+UZ3WmtJGCPQuUF77RLokz3OoTHn1mWfwa9rfzKC2oo/aCdRWqYAL+bIf1alAfQTqpzKNZ2aq4vqNvB4VhySVQ3vDOQTE1zmD+qgs4vrM7/YBHzOD6sX3CmVW+kCggFujWYfAOVeMr7nVTuNrfpVfvV7hrnnM7IW1g4/aCVTPV4geGkvvZsb5XdFe76KX2irV2BpP5ZpPoDy+yqM2AjUze3Gtev/vBfWfgvCZ5tVf+AuEm0A0vRq3aVuVmVlBO/UTmO2+q83V72a75dNxlZq9WCYcpmXqKzCzQq+/dB4z09BFndoVL/zlxFQNIqPH9xcYIWao3HMjK69OGlSM1rsWKYFXKkQEaq92EgilYpYcYoE+dyxlrDr1l2N6mpHijY1NNBrNAjFdd5jtLkC41KksNaeEVMZe7Zrc6EtLy3SIqoWhC8MI6qfNJOdV4589e5ZK5TwdmwV88zd/c5HKMdUfGmk8zW9mhZCBj9akcjnr+iaRZ55+Gq94xSsgZ/vw4cPEr4Ff+qVfwqte/WosLC4WTvX8wjzCKKIh6EHrft3rXgcZQynIcqmMLV5hqlzjyslOeP2nTaS5RRc52KKLPjKzlxF6pToMqFzrIVrF2Govp2RKZ61BxvzAgQOF8VY70VrrVhvNoXHVT+Xii9oID70rb/aiMKjczJDRoRC+am9m0L9pe/URmJmS/xaoU/MshwB0bAyO/Xc3cMZyvOTRuMJPYHaF31SOQA5vDt559mc5I3KeykrrisKQjkJIpeXhvStGzIgztQRA5Wzszx7sxyrio7HjeFIo6YkikgRQ2UehJ3YZQGW/MNfCnpVlVOlIhhyzWatDfwCluaqMFlToDIaBp8IP6DxHvOavFjBPZ0iwj1ew11xzAnfcfgtWlhdw7OjhAjgUr5MrmOW16r69KzjAg5lgdo7z8ZpbPAo4bk4nJCPuRAZmVgBe8iiSY86TMq6APg9rde6Xbq+HNqN7IxrwmI6u5z4lA6BvPfCMpM3PlrB3qYbluQjJ4DLm68DybIB8soVJnxG9SZcR/mHh/2QxcNstd2Jxfhl1Om5Hjx4jLq7YVwsLi6R5yHfPtAT5ZDBPhzFCSOe73enCB+JLiC4j5EGBR46AfHMGPjn7GiTzWquxrFwqYUJnPKOxVF7lbAhWAZQXpxxTkKeegwTeAaSV2oBl4q1RTkgQ7BYb5xOODimdl4iRUbMA3kdw8LBCJgGNn1EGcjoFI87PBgBxn+SekcYE4ySgwwo6l4Rhgl5/hPMXL2KDe7ndbmNt/TIurl7AmbNn8MSTT+Ghhx6hkz3i2iLOm8IR1xKd1bm5WdLEo1KtFKmxXE6T1h6GAXIiLcd1h5FCMyuCCNLD+uO2Aa/V1X5EeZUuMbPCydDhuiKZrJSL+XSzJ33lXIgbbrgFc3ML2Lt3P1ozLaxQPx5jQEJO5+b6Oi7T4ZdOG+lgFkSIoipK+taOoISAOsx5T+IYiog1eRKTydwhmDAS6olvhesolUvQ+gaDPkDCaw0xnb2Ua0lZoo9vpCwfka5RKWIuK9qrnZwnIw186OEIPgpQrlXQ4kGh0WzxQDPA2sYAG+0UB47cjs64inE+i1Pnuvjwxx/E/PJRHDp8Ha677hb8b//rT+Ad3/pO1CpNrJ6/hJlGAx1G9j/32QfQ4OHu7rvvwpHDh+Ac8PxzpzCkM7jT3mJkdgehz5HGA/h8glrZYNkArbrDuL+GZLSJJe6V+195M/76X/tGfOs3vx533n4c+/bUcGBfg45zhsAPOM4qsmSbh5gzOH/2ceTZDvd6hjd+3X34vu9+B77lm97IQ2wFznLKTx8bvLVs87Czzn1ycYP9ekPSGaSPA0WZvE0L2cn5IpBOi0lXxwWYGaT7Je+CkDpQMiD9EZFvZrtjgM9uPgcMxaOx1Ed/17Sf+seR/o/TaTZGkvfR2Y70OfeSxyAf4+gNJ3Cpu4GHn30MW6MdRrQ/grXtNTTnGsRtgoPsfz31XKvR4KFtwgPdBXRJ12MnjyPjCV/ikzNN6TzHDEKkecz1pTDRm/kRaR7zwJ5I0dABD+noq13Mw5xkQ3JWqpQg8NSLJcqP1ioaODNordVKFVq7ykW9hPPpsFEuk9ZOdMhJywTaZ1q3wMyI/4v0JVJXaMMkF6EMRhqaKTUWfuUfs9064ZOTT0o9Fx0EAdefcY4MZlZAJpvENuBkLIJ3jrJgVwbO4WD8t/uqsczx3diafcR34Z/RJjhzlLcAs7Mt2pwaNJfaa13yu+QjbGxsFA6+3tVPdcJNOCgvUF4guglntVUbjaf6AQ+qKheAj8rUfvpuRuRY/v8vP6LB1SBcp+/TvHA1M+6vvAC9T9so1fsUzHbbad3yA5VqHNWbWcFf5QVm/y0tzFSmeTLOtQvkJptzL1IGpnnHkoKJIr7Z7sCaSO+gSGjiCaO0I15niUmTKyduM8OUeUJe5WprZsXGUH+NI+QVKSvTaRFTtWkkUGLkmTNnYWZQ2/F4QkTzYkzwcebhnS/KNK/G1mFg/779OHH8JPZdMSpmVgiiHHkzw2233UaFfB2OHDnCDZBCTreESs6p8JUzWyqVoEjBFD/hL3LtbLdx8vgJOkYH0KZhJRpQNPnsuXNF9Fmftf40T/Zj0kBf2deg4pGB1B9C/dt/+2+LdZjt0kWKwZtDOSrh6JGj0Bq3trZ2T+/cpHvpXIsWWpdoI6MrPEQrtRWNVKfotmd7rV3txQe1XacBFX7qq9TMCrprjXK0tUaNozqNq7UqVZnAzAraij96V73mMSMlKCNmSpnRAF8FzNiWbTSG5jDbfacNZilgVC/OeZi5XbnDi493Dq5ov6uEAiparSEKA8qlpwxYAYF3Reo4tGN7MwNXUAA4UUqnIGV0SLKter0PeMWZxgmdugk6dGo2N9YxGvYRaQ6OV6PTcpxycvTwYXiO552hWavTCJcxy2htlTIrqDHyKKe7wYOfHJwFHrJarRkedJqo0AFhV1TpjIShZ1rGIUbKBQcO7MPePXsw02wSd4caxxmPhoWjpDVKrvNCMYMP11PQx4r8LqFymGmVOcC6hE5krz+ED0uM/ICHiITKOITRaJgZlQJdHRqzPB2ybIic1+E3ntiHbLCGS6cfwhNf/AgGW89j/1IZC40AZZdykFx/94XtjR6yNKTTMAdud9Qbs2i25vH5Lz5EhytDudJAxtBUqVwD4BEQhyqj18PRBGWmAZ0AMyv2HBugFBIvMiMkH3cYTVMKvks+dOgNaKQkp9o/khszU7W6FrRyfDcum5MW8mHsK3Bs5kmLgHLjuS9yrt05GaR59g2Ie8aIdU6HIIchACyA2uQ5sxzTsW/CA9yITmfO95j0JxWQ0Nn2UR3jNECnnzLiN8Z2t8fodZcGXHQFduUrQ0ZDOKK+GgxHeP706UJHqIzDoUKZ0p6MopDtMgjHCQ98njI3ZtRdHzVJ6MwOqU8jOkuiR0haOa5He1bvKev1daAbmxuMkvULedH4E/bvMrqoeSSDizwENXkwGnQHlGnSm/sg5DyFk9dts59nkKCMaq2EwBl2GF1/9tlTePrpZ7G+tkV6e0aRY0zoWMvZAR9jf64W5h1y0tp5j4Tr1RomdIx84KijAziOp/cJcR1xfQvLSzy+5MVYCZ2gjAR3HIPUQlw4YAnSHAD7id5jjhnzMNXuDOCCGqqtvVjvOPzFF87gJ3/u1/Cvf/V9eO8HHsTjp9t49NQqrNTAjbfcTnwzOtDnsMro/fLSHjq+fXzxC1/gfm3hrjvvRFzo5ufwyU98HA98+hPodrjObIzxcAe9zjos6yNPuwD3Rmgj1Esp9NGqV993B771W96I+++5Ha1myDZ9BDZmvkTnvIeN9XP4xF98EL/3O7+Bf/Zz/wf+7b/+Bfzar/w7/NK7/wX+4Pd/A7/1G7+ED/zpH+IHvv+v48f/7o/iF37h5/GxT3wCY67RIvJgZg6VRgu5DzHmbcskTilXGWWTNKGkmjlmKLE+gHceEWWiqCQdh3SGRpQX7RPvPZxzMHNFdZakMNLVzGBGUB1pnFMWBJJHyeI4Hhd8eObU0xgmY+JSwwS86ZipYpVOdRoZVo7sh1UD3Pry22FlD4SGE9ce594PeXvSwhKDCUvLi6jwkHTo6BEMRgN0eev87DNPcm+M4ehE1+sVZHSuU8SwIGcMWykwTkaoca6oEiKzFI5jh+UAGf9duHQRUTmiTSZfjNNy7+ggmlEupSeiMCroobVrTTnyYq1FHfdQRhprz8gHEcimCXLSLuP+Vj7lngeMNMvxlR61Faj91TBtq/GVV9001Ug+COG8R4UHgVKprCryNSkcYPk7Ax5MBUMetiSbwiMnb8gqCNTBjHgJTx6wJjxgJ0yJKLcKicE1OCYB5wiDgLLhinIzg+RgzIPtFLROlQlH4TtNwUfvOccSDVUuHSy9o74qE6hc7TSGQO/sWvyo7xSKAv7SO5MXfsyMa/pyeKHyfzDz0jk0jMqEm0B5MytogSuP1iLQGlSkNtNU+atB5VNQ+XRMlZmRL6TZNK9UoHYCMyMvALYCyNOcOk2p3gXKT8HJKIjgFUZLhByuPELSzPhmMDNkFAQzK66oxJw2HVFt/h06MGKw+krw2aH4UfuYAiOHUsKv8a+eS/8xg8qbzRmO7wiGEgVVuAg0f0IlIuNj5lBi3SojM/rfFj/wgQ/g2WefxaOPPoZTp07xKnULrRavH6n0NbkEXA62xtcVl3DrdDoQPsJBTnaVTo9wFJRLJdIjL+r1OejZ2VmonfqrXZ8O2xodWxnHLiOJGrtGp+vQoUPQ+uTUq4+i9PpoiebXuGYGfSWgPgaieuEhPCXkW3S6RT/lBaKj0u6Vj8To4CAQrppHbTVmwmtF9TUzKOIvmotWAjFf69c6lTczKBWoXGBmUFszgx61NbNCOehdoPaOZWa7bVR2NaheoDLKl5ICVCYcixf+0rszDzPHtytjXRlTOEhxFKXUWLvGAhRcIwAGEHIq8LgAKd6EBn1XEU0ATpxLwdLBDukcVKioHTsNqdh2dtp0UAZcU4xNOitysBPKYomHHu9cMW7GfvVaFfVqGcePHMa1J46jykhKOQpQpnMYUbEF3kEgh7xE5e+Je8p+ctp75JOupfXHjSNGIecZxaxQjoRDs1GnYQigPsJNsEjnPOCY4p9kUXKlPeE4JrmE4iEdQOxMwHLoYRqT5wHi3ONbAAAQAElEQVQVekJjMeGe2GSULKKDH1PeM9KAPzQ9gKMTRHLD6S+XshHyuIs7bz6Bv/1978Df/9Hvwg9+55uxPJPi8S98GGG6jbm6R4UGr0FZnqNTnSaG1dUt7nHQmLYQleq45dY78cypM4zqttGcmeU8DsLj+htvRGtuHiN65QuLS3SicgRBABkTI97SEXp3fJnQyJNhLAXHHkP7Src+PTqyu462Fs6GanFFsUl2ppBxnZIVjQXWe2ZS0iRLMg7reEAwtGbniRuIQ6gmgHMFeE/jRNDQZlbs64Q0TEk00S4IQ8gplMOYwCF3JaQWwsIy+zN1AUIeKkx17JNT7lI6khPKgcZIiZv2rBm5SNwy6skJHWLpDO13vWvvjlmWShEbEISeOFK2+a7x2JXvWQFjGlrtawUExjSi6zwcduhcq7+i3b1+j+vMiz/8XF9fo6RkqFYiHizG0EdjEh60uoMuarx6FoxIe0G1UYOc5xplPqR8b21t4ulnnkGb+ls6NghJB43MNaRcgyLV5UqFfM1gpGXIvdGnwyda6fPiGemg9SVpAo07y1uenP2DKAC4Rl17R6UQJfbzlAtP+Q2iCGGpCheUMJ5k2NzpA66M/thw5uIO3v/Rz+Njn3sWz19O8Pxaivakip1JiBtufyXuvuderG3u8DbhPC5cXIVkLgwjfOmRR3H9dTfwcHu4+I/KPvzhD+HDH/4gHnzwC9jeWqPuGBIG2L9vjhFvQxSMEaCPZjXDkf0tvPJlN+HNX/9q3PfK27Gy2ETG6KtlEwZIPPtv4DMPfAr/6bd+Ez/3s/8Uv/Vbv4HPfvYBbG9votPdZrS8Q4d8REd8QLlyXHcCcO89d+Y5fOYLn8dv/PZ78K9/8d1496/8Gj7y8b/Ak7RZF1YvITfjDcQ8zKyQPTOjuDpkpHtO+kuveecp26BsZ0COoh58zAwp9YBk2LlpH1bwJyCdBWxOWcrhveMejrhHR+xvKFFOLl6+iK2dLbT7bUzoEG9xHQkdX4TAKB0hqpeQR0B5plLk+8kQMevV7tLGWvFHkhPKP8/c3COe0fkJNtub5GEf3WEXz5x+lu57iu6oy34Jhhwz9Slmlmax2WujN+4jIY1SOuEj0blRxf6D+7nEnDqngpj7qtvrYsCAiHMGT+AP9BT0YWZ3XSWU6dySXIVOiRlQSaQTChqCNEoLYPMi1T4Vbc1MRaQPQBEu8vqlOoHmECg/hWm9mUFletd4Au2DhPygamAdyMOctPaIoggV7h9PnW+mOVXuuB4Uj8bRPIKigL8Srj2mndpNJ9ST4wJS6hjnHMRb3Rg6c4XsmBnny4r1ae0aU+00pkDvU9AYKjMz4pkXfTQerjzqpzZ6Fe67eCQvzKNy9dd4ZlqPSr4ymNmX9fvKrf7HSjX/S0G4m704p94F0xnMduum79NU40zzZgb1EZgZ9Fxdr3fBlbIX1me223ZKG9UL1FagvMApKquCKUwFw8xeGEwMkdAsLS0VyMhJEEIaXAwWgzSY2qm/xlK54JprrkGTET19HZ3mkuOod333rtppHDOjYJb0ioRGUGMl3DQadzKOUYrKVDg5Ah8Wf4yoK5NNXucq2qzxhZcE4+mnn4Y++qFos4RFjvkUn6O8SlWZ2mtsM4PqDHyomcysED6NI2f4ySefLDbwgMbl1ltvxfz8PNo8XBRrpuCfOXOmcPCNWuD0mefxzLNP0wCcxw03Xo+7X3YXUiojc8BOp40sT9GcaSCggfWBK5TI5tYGxx9xvQl2aOzkfGhs0VAGVsZZ+Ak0t5x1fab9+PHj0MdG9FET0W7KCzMrxtLaRDcZetVzdS/8mBWrLTZaTg0lmM6r/AsNr9R9WdkLlS9mVC8ADMbFCpRnd84BPoaMGmj3nUSGUaGymEpDuJkZUvJbjfXu+A5qP/2ldTKZIKUTZ+pGcOwLDpQVijRjNqNMJMgoJ/ojx/FwiEG/S+gxaj0kDAhDSDbE9zEdGNFZTu6crqx5G5Ez0lYiP2rlEEcYfd6/soRGtcxr4ipCls/NNLF3eRkzdEQ90Q68Y32tiCCVqEjl/JVLat/AaDBETtzUprPThv5gK6Zz1e3sFHIiWdSNiPilfTDFqRhMVOHaClpyraQmZwP0rvVCa79C35j02tjYQsR5ezwAjiYj5CKSA1zoGR9Koc9KWp4gooEM0gHinVXkvQs4vOjxD370Xfih7/oGjLdPoYwOQj8C/SFG2yvYu7IXBw8cI88iPP/8KvrDjGNHuJmRxLPnLuDJp55Bi7Q7Qhk8cc21kKM/YKTt4KHDIJsxppHwQYCAMCI/apVqEdnxpJtzhpgHJclmpVIuZN+Z0fEJyUPOQ2OVc5BMkObQgCl5C8qDHG1FsEH65nRO2Y39x4QJMraNGR30cqZZIacPDhDJcuTwPIQJUvYD3yvEKSENo6jCoR08DeEu/YxRtwSTTClQYpS+xYNEpVKnLJThXQRvAYRzTpy0jozjTSin2qsdHuRVNgXdcik/JB0qNLjKi+cJ19RutxFGAZeTwpE2I8qmHOmMMhCzXof6S5cvIwzDYk/rIyJ98jomfTWGcC6VSpSrdQwG28jzIaKIaw1zjOIhqjN1bHMvrFP2+hwv5zhRnYfK2SaW9i5h74FlzC00USo79NlOQQvhq9u0504/D+noMIqwxQi4nGsdKuQccvGIeMCbcMwOD5py/CW/AfdKq9VEwv2kvOeaSqUIZoCnLCiTkE/jcUpcPcrlOsqVGcIs4ryMcmMFz5zbRGPpKEbWwsDRKRtGGLkmvuFt78TNd9yJU2dWcf7yJay3t9CcbWFmroVLa5cxM9MinUp48smn8KVHHyUOKVZWlhnguBaHjxzAwYMrDEh4LCxUEfghRv1LdLITvPLOE3jdq27Hq+69Dfv3ygkPUQ4dKjywR2GEL3z+Ifz8L/xL/If/69fptD+GIKxieXkfx5qBcwHBcd6QfSJCiJQHjoSHnDwAhSdARv4m3qNN+/HcubP4yMf+HJ/53GcxGg8ptyPIhqW0I4X88EA1IiR8j0j3Wq1WjK865xx5GxWQSf61NbhHJAt6N3Oc0GBMPfeA2qtcEEYhI9GznHME84b1zXVsbO86xTHdYZ44Cn2R0j5Jj6TUGZvtDUS1CBOLcX7zAqwaFB8rWd1Zx3p/G+t0zC9vreP0hbOIaeNcKcLygb04dOIIqq065EAPeINweWeDPH0Ori4+pkgjQ1oy1JZaWOtuwVg+JA6eujcohRiSLtJnFeqGCmUsJj2M+yvXvs1zKK+1hWGIiLIfcm16ZwVpz/FJO25LyhcIOfdWRn0TI6D85eyfkXZmotOLQMLB7Cu/q05gtluvuTz5KTAzVe3Ok4NjODjSPggjykQEtTVzBV5qH0gHsW8YBsTHa8tAIxTA/uCTE/mceDK7Oy7XLYdbeE9BdRpP46fUlyPeyqlM70qndRpHsiUws4IWqlP5mHRVe9khyZf6qZ3qNY/aRJRBtTMzmJmaFDipTlAU/CW/zKzoY2Z/SYv/e4qFh0CjvTSdlk3L9S4wswI3rX8KV5eb7darTH0FyguUvxpUZvZie72rXqng6rzenRxWEVigzStDMEVi2lip6pfpdJQo5HKU5fxJIchpkTCrr9qZmcYtFlTm1bs+c6zPTgsOHz5Mxd6HDEepFEFzqb/GFjjni82hsTwF08yKcWRkzIzXoI2C4epXrzd42pvgTl0X0gDNzMxglpFoCY8cZa1LDqnyEhrhIcTMDBUaPo2hOSa8Ai5zTRMKoBwnjSG8HRWc5lVEfOok6V0Ra/XbZEQ6N0DGJuKm/9qvfTWWeX2qzXHjjTdgcXGB64u51stFVHVmpkmBpxPEPt47Ktp16OSuaJjo5jif8BItRd8ZrmeZ9F5YWCg2rPBaXFxkJGQO+lYU1SmSfvDgwaLezLiJg4K+ooGZocR1TddsZgUt9a75RG+BNplSMyto651TkyKvdoKigL+UFzB7pV5KbRcAA65ARkOwqzM0puqlTQxmBuc8wQFQXV7gnlPJmNluOZvmVIpyroSb+CSHK6MhK8pp5DM6SnLER8MBJnRSdugQrK9d4tVwB87ACF8ZcoADKr8zZ05DkT8dyp548gk89tijEL/mGIFu0oHuMLpTZ6SnRCO7d2URi/MtVKKQTv4YPR6ASlTUIxpLfeZ+a2PzykdQNrBZ5DtYX1vDGR665KjoUCbZFc4Z1yCHSs6L8K5zLsmj5F3Ov/grOcuoUPNdYhUKmLYFeoz0USqQTBRjkjYxIzdyyCQrUtyOCw6Ie0aTKQBJS1IiY3TE03BGmCBIewiTNuarMTbPPYJ9c4Yf/K63YraWohSMuW/KlJ2MPM3IA4+VPQdw8pobKb+G4ShhpKmBk9ddhxJvgZ57/jR6vAbdZFS90ZyhDPdQa9QhnCR3OXlvZjQ4IbyXsUnQZURWuE548AhodMTXNvtL2XvyyEyyQDnJwFU7AlOWcVBkNKAZeQ/KiIDLpcPkEHKcKAyJd4CIch5EAerNGqmQYpJOMOH1uP4gywekpMuQMnoWs9zR4ciIYxiUkdL5y8mnnGM7Oov0sZGbpwMBHjLGGPKQ3+sP0e+NeJCiaxLnyNhee1wfpRjTyRaIx306wmZW7LkgCKBnSPksUwfm5K900IiHEsmHc47O1phR0Q5p2UPOf1p0h9fwIdc0z+hwn5Hrbcp1myD5FXToOFerFerICeeJoHyv10FOR0kOugujIhrfGaZA1ICVWxjlJfjqHNMQuS8x6jjmASnH7PwsHdFDmGk2OU4VAfWtcJWOkWOtm0J9ZE55I7493hRdvLSKy7zZk7NdbzZQrddQplMUknalKIAnbQNCTgesx6ik1p1yrxocorCCkAB6oknMYEM/QX+QojsAzqzu4BOffRRbgxxjq2GQlrBy8Bq88S3fhkp9DmfPb2D18jo2t9oYTxLMLy3i3Op5zHCvtuYXcP7CKhLy8iBvGK+/4XocPnoY+/bvoW24FXv3LeKaaw6jWubYgw0cOTiHV913K264Zi9OHl0Cl0DcEmI4Qbe7iaeefAy//Mu/hH//i79EBzUBLKTsOJiL0BuMkeTAiAEA5z3LDJkKMuPa+R540h/ojAdok16JMxj52eMhfMxDpniqb0V54onHeUjaLOwX+HiOJcgoWxPKlGRE8hIEu3KUcg8UtKRzpdSM4xIyvkuWBCzh3nUcDZTrFHCGMu1cEAYokUeefFlcXuBerSJ3ORqzDQwnQ+iWNuX+SqgvJH86dPaGPWSMOD/+3FOIeYBrx33wYgG8/sLOqI9Pf+Gz0P9qeZmO++zSPB3sJs6tX8IXHnsYSQDk5QCNpTlsj3r4rx/5AH77j34Pv/a7/wm/+p9/C7/1h7+LZy6ewSaj30GjgseffhJffPhB3sA0EJZC6I8jh9w3JfoHZlasiQllnLvkCh3MDBn3lA7PWrv3nJQbyMwBMLblb+Yz7XPSH3xENyYwMyUvpCoXFIV/xS/xR9Vmhox82s07lY5sVwAAEABJREFUOOfhOUfGuYpxVE8ZUb3edTukvDnAew/nHPHbbWBmxTuuPHwlXijKtB/lj0g/sQPLrQCNKTCzYrxpHnyiKGLT3bEz4iiboXrlJVMCMyvkQ3iofApTWVN71alvyHVx2Bd+VCdQgZkp+SvB7Ku3+SsH+Csqzaygh5qYmZIX3osX/jJ7kVd8feHHzAoaa53gozVdDSwqfsx2x1VdUfAVfqnObLedqvWuVHB13u3sdNBqzRZIiugphdnMinc1FjICRWzkLMjh0wAClZtZgbTZbioGCcwMtVoNjUaDTuci/vRP/7T4LGOr1SoUjBgrQ3v48BHMzLRoPOJCADSucNDYyiuVARAIP31muVyuFAKVUtFMjZdSfaRC4ytaMGQkSQ6QHCzN9b73vQ9yvruMxJRKJaheQlylMpJSk4LTvE8+8URxBdmkAZpj9G6GDq/W0263sWfPHl5dUklsb+HIsaNQXYX99+3bhwceeACPP/44Lly4AAm8nCnhrnkee+wxKvEuhKPooT5yzERTjat5haPw0JoVURI+WodSlQt3jaUytRHoECAclBdtNI5S9RGYvchHtRGAj5kVPBN+2vzgY2ZI6cSaGd++/Ef9BNNS5adgZgUvNK+ZUW4cm6kMLAffDS8+u3nqSNZRcRY6QWnOuWPo4x3CWwphCgM6HF06GIpG75AH+sjGkEZsTKdF6XDQA2dDgxZTIJ5u0Bl47rnnGOV6srgBUSRZ/Yle4ZjValWkNC4ZHdHjxw7T2JbhaXz271vBnuVFxDRARudrLyNjcvIqdJaWdciZneU8TSjyu7y0jCOU3WtOnsS+PXtx/OgxLDACCipcKUjRVfQNwwiSH9FWPBTP1omfc56OB+voOINzGVdhJtqJbgVhYMbSKyBZT+i0JOSRo7KWA1Rv1guHUpGo3DIoDUshAhrXkEY/8lTqXMt8o4SqHyNlNK8RDiAo5Tu45+5rsbxURre3yrlG0EdOKtUq845lQ6zs3c+yQEtCg071AR7qZrnGHIZ2ewdlRof7dCImPOhKRnOuXfxLuaaA82c8RMR0rsH1id4y5rT/SGnURQvtBTOD43rMHIwgAwM+3umdGQpLFAakYQzx2XMAY3GdeJZojHPmMzqaEzoyngcOHxnpMIEFKcynyC3hewyQPqAbrvZBEMLMCy0YB8vZP04mbJvD0bgEpRKdkAkP0SPMtubRIszNLvEQtkxdtoClpQXMLcyhMdNAmY5vQp0pZ1u6ZnV1lYfrNWjt2qs7O210GO2OaARTtuvTIZ/QmVJ76QPtdemkIAggnTMcDeh8d5GkMfXFkGUNVCrlIq+xhnRCvHdwzqCPrfV5EFjfaGNto0N8DfWZfYwQ74Mrr6A7qaGfNNGPa7zCryN1M/ClFh2aBmkSFDyeIz/nqedmKdvac8JRaRCFUJki1+cvXijWINrpf5/U+yUeMPWHdinp1uRBy1nOyG5Ah90VYDT0AWns4ZDTGeVWA886SCbkYhqgEtXRai6jVF3Exz71CBrzBzDOSpjkIQ4dvRYve8X9lK8GNjZ3KGsdIHfYafdw6PBRPMGby9YiHXDidXl9A1lumGnNYZF7sk57o8+v7+FeDiIHH2S4444bMR61cfzYHrz8rhvoZO/HiWNLiMIRD+rbCMOE61vDR//8A/htOoNPcfxqtYYsNR4mWgiiKp1sypSPuN9S0i/k7UeMwomik43MFQeACfnb5cHfk18zDLQcPnEcr7j3Xnz7u96JH//xH8c//If/AD/3c/+0gB/7sR/F29/+LXjTm95U/F3RPG9MnXMQ/QWSE6Xee4gfZgbJiJlBZSXKqGOe4gvvXAEZ90qBE8tVL3s9pB3UYWgwGgJs7EKP7U4bOzqg8T3n3gT7eWekQ0CbXQVZhpDBhzOXzuPBpx6F1UsYBXnhbDcWZ3HdzTfizpfdjVfccw/2Hj6IoF4Bz0649rabsefoIaSRR85I9Z7jh1Gaa+LgtSdw7ObrcP/XvRYzexdxsbOJD37q4/jt9/4e/vyTH4dk6tTzp0jjXoFDQN2hNQfcE1qr4/oMeUEb6RDpQNFGaS7cSSO1UVszg5nWEkHv3gfQo3bTVHnBV3pX2UtBbc3syvwJpOtk79RO9Bau0mfa79rLqg/CCBXK0BQvrSUMQwgnjSeYjqG8wMyKfe3JC7VT+yiKEAYhHOu0ZukOgfLgo35Mih/1mdJE5VNQpcrVR2MqP61T6khfpWpnZkoKGqrcbPdd9YKi8qpfZrv10yIzK/pO3/+fSs2MtHLFXFO8zHbnnr6Dj5nx9+6Pyqcg2gtUY/ZiGzMrxpyuXe3VZgpmu/V6363Lmc3ZBy9Arj1FecVV4OaoZOVAalINLoHIKbxiit7BR8zu9frQxlVk2MwKYRNjpRBkMKbMU3+1Z7fCmdXnqd/znvdQkXUKQVVbjas5ZJQqdFTllEp4JKgS0uFwRMe0R+MyRp/Rs4QOxoAGXYeCTqeroUlkDxnqz37mc1TsYSHAYRhBeOpr8RT1PXHiROEM62MrWucyI8QRBTehs6J5NafmEy4tHgBUJ0dIm0ZGU+WKKLfbbZTL5eLz4HKmzazAwXsHjdmm06G5J5MYwvGhBx9Go9ZAKSzRsMS4vHqpUJKiqdbvqRhE7zAMGHkNqfADpHQ+HIcVSJl4Zhw3wIDRVLVVnzbxEO47Ozu4SIde7x0a8ZAbeELjrXyVDoj6y5nT2sAnJ+NzMp32CJIGXXMJfBAWeJkZDIDGzsl7ZosfM6MOzov8X/bLbLfNtJ+ZRmJrjqOcQHUZjZDGFw3khGhNSr1zyLO0OHzpj0YEfTrXSgVaiwy6yvp0UkQ/jSEhLqbirx7LdXB5goekR7/0peLz+3JkNK9kyVPZij9GAqh/TicAxK9G2UvjMdpbG1iYbTEAmqNE+ZDzvMB9MaTslfleozOlzzGXopD8iqCon5EsXdJ+SLmUou31ehCvlBd/JEPCQWVat/DT+67hKxfrJZVI85SOAmDkd8EEDpyLX8QPfMxc0UaykBFvTkujHmOdEfUcVuwr8V71OftobWM6awnXZUhRKUu2BsjTPuUxRsmPEaKLMN/GymyO26/fgzLfa+UcyEZ0HmIEpRIcZaPeaCLhYXbPvn1Y5N4JohLx9CAanDlAv0vjTZqWS2XoM70yziENrKODk3MNlXIZnXYH++mwj3jNmeY5dEVerdWI9w7qPPBk5D3MkLE9l8usIx4oeOF4FV8nXjOVHFHeQ4QBPNeRT3qIXApHz003EvqqO+2HrY0tGiTPYayQa0W8+FL8BD5gGfWE8+RhGQ7GfznSeIhSkKPCyJ3HGIM+Hbekz3fDgb1LqJQCVKIANUYFJS+Nah3NRgMtRnTrtQrpW8ICnSTtPe251YsXsSsXAzpxo0ImFMnvMqo/4AGxf0W2wScnPTLqopx7Y33tMh2qMXVajQ5uC/OMas/wkC+eB+TF4uISluhIitc10i+OY3g6JM0ZBilSIDE6Q3kFp1f7uLQNXNgAZlduxsGT92LPkZfj8Ml7ENYPwcJlpH6e7WeZX8AoKcFHTcBXcWltm9HaFK3ZecwvLLLMI4hCNKkb9x08gHKtihL3glJFRZ946gkeKi6jUa8W+ivl4XWim8EwQr0xg4R62xnHcAEU0GhSnqrVBjVRSKcKoN/M6OgpXFiPsTMwhJUZNGYXcPj4cbS4fv2nLp1uvzgQrK1tQLq2TD6cP3cWVdKeQyMqRYWOn51tYYWH5MWFWZQpf53tSzh3+kkMu5dx6fxTOHxgHq/5mruwb2UGK0tNDAdbMIsJGS5duoj3/Of3FP9jougbcY6oXOYeCJBS/uVMBdSxuk2CgY7hEDn3qdabkH/TPS65vvPOO/Cuv/Yu/PCP/DD+xg/9DXzLt3wLXv/61+PW227FyWtP4gSd7wMH9uPI0cO44647ce/99+Ed7/x2/G9//+/jJ37iJ/Bt73gHrr3+WoDjjycjOG/QIZACC09+J5QV3V7kABJtRKba+4Jc76wIvScNSqR5Fd55yuAQLfJQH/mRzs+537QfYQ4wTx6XwbMQglIZHTrkY+SoL86jsbKAbe6P1X4bwwBY7bUxYtpJxvj4Zz+NP/nwB/HHhP/yoQ/gI5/5FN7/sY/ijz74Z/gLRrw//8Sj+NOPfxSnePOwylvDkWVY67ZxubONCadtMhK+dGAfjlxzEkdPnsDKvr2YIY5RFEFrMTPiPYDkH3xU5p3BsVz7RmvdtSkxQHyNv50zsJpgCGlbPenAYqr6nMBW2m+kkcbMpW9IYzP12QXnXDH31anZbp2ZURZSynRS6O6UfNDYmsPzQBDzYKxbC32Ubov+wBoPgPp4rOg85l6NuRdyzg8Y9GiOgP2EC1FSEcwcjJBDbQzGvHMeCffVgAcmyZlkgasp6DLFQZ01tplB8jjNmxnXnRdtwzCEJz2kN8wMdd6wyj8ws6JcY13dz5EWwg1XPaoXXFX0/7OsmehjxdqEu3AVblPQu5Az221nZnp9gR6qVz+KTlGu9XrnofRqmI6n1MxgtgvqpDKB8mYvlut9Wq68wFV5+m7Ua9yUlUKIvXOQEINCkVBAhJCcRzGZRTh48BA3wJAn3zoNQ1LkUyojnaDVVoxUqonEyHPnzrFdXDBWzqqES05vRKPdo/P+sY/9OZ3YEqQIFKHRHKorlcrcLBFx1AJcMZ/3Aa/cuFHp0GqOer1BwUpfaDceT3DNNddScV7mmOXif1tcY+RFTo/wkxAePnwYypsZlXQJjsKuTZBmeTFXn46t8J6hkbv22mtJhhzCWesRfjfddCNuuvEGLPP6UgxR5HRjc6twfIIgLBztU8+eQrdLZ4BKo8R1cGBss02DBlp0lNKukeat1gzIWx4mOvBUqEHguIlHSOl0Dxm52oUhRozeql+bjracNUXu9ZEXRUnNHHbpVUKVTjaXxbE8I0G0tJxY78XKmBHNJgXtcrYJuTbAEQEpLK3PzNSjALWdlpkZzIztdzctG7C/L+gyzZtZIfRFHxZmlImUykXjpDRGSkGpzuhYpVQcGUNccqKVlyM9onOYM7I4iUcQ9Bip3qFS3qaSjnnlP2akKIxCOO9wmU6J6P7Qw4/g8SefxJPPPIMLF1eLQ5ZzrqCDDlK1Wp0RwRlEpQplMCFWhlqlRgevgREd5D6d4w6VYpNypO8bjscxKmx78vhJ3H77HTTgTQxpeJ566kmcPXsas+TXaNjH8889C0el3qKMNOhw1Rp1VOiExFxXbkCDtyG6edEBVjwWLiu8DZHcaw+IFuJtRPmo1ZvI2GnCvZbyyt1TDgQ5N4JzAWlOqmVAQrrBAW06bBu8UYlzICxXoY81JOOU6xkj5bV6QLyqdJQ9V5sRnyAyutsTuDLgSjlckMDbECVswQ3P4ebDDSxVxqhggNCnxCVl+wye0eEenULty2effpYyGHOv5bju+puwudHG3Mwi1i9tolVrcbwAGY3WIBkh9qRzmKPGKFcWJ9jZamNpYe/lIVkAABAASURBVIU8qAGmdoYO17DMiJ8ho4OewIisHBeNMWGfLMtRDgO4ZIDxzhnitoaG38BKY4Rm0MdMOMFw+yK2Lp8lzhnm51qYp3O4vLgHlnoEXJ1jZNQyDsxoo2MJmPcsyyYZQtLVIUWeDOHzCZLRFqrhGBZvIkIbh/ZUcfzAHJ37QeHYG5370MXIKJvpKEYyFAzp7AMV8rBKHSrZaFIOoiBA4FwBMZ3OMfdxmkzInwH0ntPApzTSY0X6kSNm6i1HQFSHlPl+v4sgcGhwrHqdskrZrNearI8w5tygEAScY0S5lB7TfqqwTRrU8OzqDiqLx3DtHa/H69/y/bjpzjfj6HWvR1i7Fr1kCYv778L1t38drrn5DVjY/zJY5SjWOhE2eyFqrYOMKFeQuyomqcNwnEBOfIn7ZaB1EOeYHsGQ+JLhvOqvY3kvnXbKbBQFiLQ3ue5ypQr1mXD/D6RrDJTdmDptBM81+iBEnAWoz+1HWN+Pj376WQzSFsLqIqPEwC233oI9jEZ3eMgdcU/sMO0Nxwgp0/qauocf/ALmWnUGMIbI6PAtzM9gdraOubk6Ah6+Lp9/Hp/6+J/hM3/xZ3j6kU8hTNuoWA83nlzB/pU6D0VVyvgYlWqZOnILbXr7//HXfhtf+OKXiHeDcl9BGJXJGSOAbVPibXBch3eAY6nnS4394XLiPEa9WcVbv+nN+Jl/9FP4ge/5Ltxx843Yt7yEVr1Ou1qGdNdWewtbhMeffByPPPolfPHBB/FnH/hAAR/7+Mfx2c9/FquXV7G0soi3vu2t+Pn/8+fx6te8GmMemKvcS54C0qcsBVEIqgvSMCOvhKNB8hSQuCXSNqcOyMi7A3v2IY9TIAMPg1X0ByM4C8inCnFqUAfOoFSuoVRrcGtwzKBEeaghoCyBuqyTpVinjG3xsPvRBz+Pv3jsYTx28Sye217Hmc4WNojXpUEXT1+6gKfpTH/ykQfxOTrXj599Hh/7/GfwkQc+iUdPPY0nTp/Cx+iEf+oLn8eTz52C8QCTeocR5cNKEUBY3eS+o9ykqfZDAsBov0vUNzFy/jMD9WDGdSbIaVMi+gE55VHrzqkrJrT7AfcEuLcS2s4g8JDNiSk/YRigTbvpyDvtvZx6FXymKbNf9mNmMLOiTG2moAIzg+acMKil+TLSKKWOld0C8cw4f8bxTetjmxF1WZt+wDoDAIJtBh04OOXJc21aJ2hHHMKQ76QHjEgSchhHM9rBBFvbbR40+9BH1FLNxz3Iao5hAJlrZshYJjw9ZSDmms0M05SNoDpHAgiUF4RhWLRRvZlhuiYzo4xE6DN4pXYCM4P6Csx250uv0F9za17RQ/Xgo1RlU9C7mfBl5Vf50XxXw0ubmxnMrFiT2qle80zzZlbwSO8CMyvoo3bCQ2XKq4/ejS+WQ+da7g97YWytL6HfIjqqj5lBj5mR9h5ar8YIghCAwczBOQ/AAIKZA7CbV+r4kNFhQVwRTQA+KvdknJmhVquxRAjnaPIKucJNYRxIyIyphMU0tR/y1KU+ghGdw0qlUjDzBCPL+iNEfTd1i6dW9ZPwC+67775i7te+9rUFs+V8aCy10QI1lnDSeD06Rm95y1uwh06LHBY5nNdddz1uvfU2EjOHIkqnT5+GnPtPf/rT3KxlRhBOYJMbWdFzlauNxhnQoTYjIQghN7sELaXAiriqU4TqE5/4BB6kQixRyWudS0tLdLCXi02iuTWmNoDwFchZ6na7jEAkmJ+fh5x60WY63qFDh3DTTTfh1a9+NRQV7dLhEM00tsYTfgWcP49zBB0SVi9d4sHhElQv4ddYaq/85UtrxVqFs+hmZleEwBd9ZPzAJ6Uy8F6MR1EvnERbg0PONadUXtzZMDOoHC95zKyoYwJHI6MU7JBTsehd+YxKIKeS8c4Vczg2yrgZJ4xkJlQ4+ZW2zmmOjI7biJu5h3Z7uzBEwlHOw85OGzpMKPonxSI+pxxnh7Q6c/Y0nn7mKZxlREv8CaRczSEII5R5yChXK4jIK0+5FU065IUU1dYW56DRn2OUOooioptjz8oKFucXoCjbZDRBm23Onj2LLR6IFH0m+tAf0JYZ3brhhuvRmmkyeneJ8t+gYW8VtxDihaJYGlPyI3x0A+KcK/glPgkX8Nna2irWzCzE8y5xS6lcgyCi7KLYgyGNggxFQn5pDI0J8ijgZg64VuO4IHQpu33Sld0xopFRG2cewsPIA1IYAY0Nm3LsBAEjfC4AUkaA85wKnpFrRYqXZjyCeB1vuP9m9LZOo1nJEVhMyBH6AMZ/cl4ffvgx7uOMMr2Ep556hpHVFcxQDwx6A6ws7WHkNkGXkceCV5SDIIxYFsNzjD7bRFxjmXzR2kh8bPGgUKUxj9iuUHKUJYoFZwMkMyEL83EPM6UENx5u4fUvP46vv+cE7jo5i1q+iaRzFo1ohEN7ZzDfLCGbDNCslgAa2ZCMc6RBEnN+EkBOSa53yviEMjChAczo+BrpEPkcER3oVtXBkh3UowmuP7aMgytNuHSAnNE8ffdh5I30MDQoXzM8RNV4wKkxL1qXJU/EPyC9Pef23kFrKdEhAsuHjGL3qLck2474eMpmHE8YoBgUMKH+jIlXQqeoo9s6Kv2MzgNtKJeTosq5RLsKHZQwCqh7YsrPAPVmDTrgwZXQGxl6cYTXvPHbcc9rvwWl1lE8d2FUwPagjDRaQVA/iG7SxLPnRzh9OYGvHcbxm76Wfb4TN975BnTjOja7nhHNCOXmHlSa1HNWQlipY3ZhCRU6jYn2MNc5Is6bW5swbxjFA1xzw0n0R3041tFXolOQwPmQ8pbTYR9De7JPmR3TCQzKdY69yKhmA7/+O+/HVheot/ZiY6uHoyeuwQJ17CblQ0SckGdyEMfk5d69+wo79KlPfRI333wTtjY2UOee73W7SFm/fmkVX2CU9SMf/BM89/TDGHUv4fjhBfz4j34vXn7ntViar6Be85ibbRR718xxz5Xx7l/8D3RkRhy7AecjmPNIuLGCMIR0CPjkXHfOA0XA9QbeIeRBaHt7E2EY4Bvf+mb85E//JHX6q8ivMSQXM40GjLzvdnZw9sxZ6D9i+y//5b/g3//iL+Lf/eK/x3/4lV/B7/zu70H/MdtDDz+MD37oQ/joRz+K//q+9+G9f/iH+IP3vhe//hu/gbvuvhv/4B/+Q9z9spdBcqyPf8hG+SAoaJ1QL4L4mHOFc+HNUZ4D1EtVzDVamG22EHI9loER7jK8D5ATM0WvXci1BiFA6PAG+fkLF/Ho00/jkaefwuPPPYdnLpzDc5cv4sz6ZWyQt1vjAS73OvDNOu64/15cd+dtqC3OozLHefau4Mi11yBs1DDKUywf3I+5lSXsPXwIi3v3oDE3i1Nnz+CBL3wOT3D8PuVnzAjwDp25IXlXpmwNqM+6PcoQ8c25X7UmT/rKNsfUh+ATca+pLqUDxFeuJAd/cQkBxjwUmBkC0kZ6xpMuYwZnqpQR2UoOybWzPV58zOzFl78kp/muhoz2UqCyoot0lUbWBCwoZjAH4S/IiaC28yRO0ON6B9wHKflmRglhH43Fbi/8pJS98XhCmeyjvdNBpjYEM4OZQE05qgGeusTMVFDkpzhpfBVO3+W/xKSzytVHNAqvyLfeHeXHzKBUYGbU93Eh/2ZWzKtytRUoLzAz6JnOY2bFGGa7KfiYWdHfbDdlUfGjPl8JzHbbmVkxFv6K5+r+Zla0fyleZrvlZgY9ZvYV8VHd1ePpXaDxlApeWm9mKi7GU7spmO2WF5VXfjkJrwxkkwZEZdPBlBfoXcQVk+QstNvtF5gwodEyM0hYNIlS9RET9T7N33777ZDTrfYrdHA0jt417iU6ksJBykjOh8o0jlKB8tooygsXObfCQc7Y7Ows5BR1Op0CB20qjVHnxp063HJW9TEQOer6LLXq5QypjRQp0ed6JgiiAOVKCXoaVJRqL5qojxxkrUHzPvjgQzh39jy2NrcL5WZmNJh9yJB2qFh94HHw0AEs71mG/lixXC5BeHd63YIGouN5RvmlLLSpOp0eDxgp8QfbSVFECEIqQW4iR6VhnpuW0OMGXeeB4fL6Op45dQoPUkF/6bFHoY/b1Bn5WllexmyrBUd8Glx/msQcM+OYOTSXcMi4iQXeeeTc/d5xbLbXmgVmRqFRThtZedPLl4HGyWl4MjpUglweAVuYsS0VQkwnIqFcqM45lrFOdI6pPBRF1h8wDrmWAR0Q8TWmAhD/tA6lZgYZZtFJ9NYfZQn0OWu1NzNIcTjnCuUi+RhTccuQS4n1GIVVP8nYzs4OlJejk3G9l9fWC3rJ0ZUc6WpPkWz1c6SJbjEWGWkNSPeY6zAHHogWigNBtVZBFIUIyN8anUTtGTnuHTpHGkfK0dhhk456jwYDMB7wtnj424DW4ohvFEXISSNcebQf9K5U8iY6qd0UPGVA9UQdiXiXAzKyuoFJ6ISMGIFvzLQYgUwKkFIeKeJIumsveKa1WrlwAAI6CaF3qFEeZynfDTqKtbJHNYqxf08ZJw41YZN1tMoZKnRAB1TynvHd8TjjbdQsRsMEw8EEdV7971lZZoSsw+jbAvdNiXyIMOyPEbkyxr0YpaDCNaNwtDLKSsqo2GjIAyiNtaNhGpL35UqVtADKLoQxypxNUpSp/GvlCC4bIqDju1Ae4xvuuQ437AlwYjZBvP4YTiw5VPINWLwGn7VRdSPsmS2h4iYIMaJDkSPPx6hWQsTpGBwM8AAYfTSmQWgICZVygLmZKvtx7w23MVvNcd3xFZSDMbbXz4LeO8qlCFEQwVuANMnIgxRDBhA6PPSlNJZhGHKunPojhnOO44aoVCqoMTAhWVK6K6tGevWxsbleHCIlxwMaXX3UJSFfpQOGwxjxBOh3Y/Q7E84ZoRxVIFkdj4fgSQC1egm1BmmcjjCg8/MU9cAwDZD4Gdx69+sR1ehMD6sYpzOI0cAoK6M78WgPc0auU2z2DZ24gq1RCacuDfDg05fwxafXsD2p4+C19+Htf/3vYd+JV2Jn3MBWPwTCOVjURGohMnMoKXI/20Kd8u/ginWOsxEa8w3kQY5JnpDmKekQYUzZFN2yhHQrPLsSBrFhp59hnNfwic8+gQcfex7l2gxWL13GDHX5K155D287ejDO5YMQ2r8x9YP0pHSxvlFqh/YnYJ32H4nCg5lh/fIGnnz8cTzKqOpouI087WHvngaO0tHu0+HO+H7k0B7sYwS+WW+iVm1iOEjxi//+V6A91KH9qNbqBS8zOlIlHgrFI6XisRm4B+pc05g6NS30wU033oh3fvs7cN999xY6oUraqH2PhyrxTAGT97///fjVX/1VvPe9f4gvfelR8r4N5zzbh0joLM7OzuH662/A/fd/DV7Jtb/uda+nw/4aKHh0HcvPnTuPZ555FjOtOdxxx51QgEm4CrcwDDiW46FmTDcPHDOg/Ex46Ego1y0E5pAygNCs1Pk+ixb1hOYG5XREXbzd7eJuvZ2HAAAQAElEQVQibckF3g52GCAj08jDAMqvUk4v8SC1pTYba9jY2caQjvEaI/J/9P7/in/zS7+I933oA8hDj1vvuB3XXHctVvbtxS233oqv+dpXo8rbmIj7wEcRonIFK3v3YmnPChq8Adwm/07Rkd9gYKPb7+Pr3vhG3lCuY+/+/RBufeKSUeGVymXSKIV4L3mAOQAGPRl5JDDTe46YG8df0ZVmBuVHtAlqI1s+oL1x1IVmBjPD9JFuneb/stRst73aajyB8mZWjJUTF70LNIaZFXIkNZ9xHS/gz8o0zVkHOOeKvhn7sphrTAvZEl8FwnfXHmRsnxdtzeyFfma7+ek4ZlbwfzreNDXbxSWlrgpo06SbzIwynNGWRfQ7KC+si7nHzHbHVFuzK3nKqMa6em248qhMoHr1Eehd1WZW4Cz8vhKY7dar7bTe7MUylQum4yk/hZeWTd/NrOC72YvjqE6AK4/yUxC+wn36rlTvAuUFV7oVPFC5YNpPebVROm2nVGUC5QVmu/g4pmSgoUblGQS+yOc0jlmWkiEpCQYKfIwyDXSb0cfTp5+nYCRFmZm9gIQIJgHPKWECKR0z01zFyf1P/uRP8DCdw/3cUEJWbVUpRzmkwXqG1/9SnnKMzIzjJ5DzpYVUq1VI8FQvRSaFIydHc8pJkfJRO80rB0vt5OQeYgRZeGhMOdaaS1FLMysEW8pOfabjjOkgOu9w+fJl6Gv0HDeEBF9fF/jUU09B8whvKVKN26GT1aGSzkmvLo1viYb54MEDqJKWRTS2WmbkqQG43flOM9quCO8OlU2jXkdKZ8ksoEMCJNyEtLmIaZiEx4BRhg4VnRxCfW2h+upQoj+27LJcm6Ylx5pj9zi3PhuacWOQadDpPqHyCbzT1CIzkknM+RLk3NyCwHsKpqN+DeHYDgaY8RdQpGbK53AcX1kBikfKIi9y+qUDRsy5dumfcfq0UHwqS+jsizYp8ZLyEJ6d9g6UytEQbbWWlJvdjDQi/bd32tjY3ECbTvKYytI5V+AoQ6s1m+3Khj6zJv5JgYgOOsAtLC4y4tzktXAFEXmhdUkWFhkla/Ag2Wg0UaLil7NkHLdEg6rPcMeMNki+NJ6M+5iREH09nw4DoBmbaTYg2ZfsSTbURjKhA4Bkq8nobqlUxpgGTGm1WiPOERYXlzAjA+cDqKxKORadJLPTdUn2JVOig2gEPt75QgmaOdIzR849RZ2NjHXmAv52gHno8CWjpqv9jHga928YRdA+NmMTQuAckniMJmVyplGDQF9bWA4DIKNDWk7g0y287v4b4ePLaJUnCJMenVbQN3WMTCd42d338IZkHc6FNPb7OF5KnFJUa1wzeZ+kGSajmA52mZFgT4e7hISO82AwLPgwGg3QpbH2dLITHgRKUYnYcm25cEsB/hSOAesmwx36lD00whHQvwjXP4/y6BLmwy5WqmMcmHcIs21srZ3Cow99EqefeRBbl55Hf+cSLOV8PkfkHUajISTnMXkS8D3whiwZIbQEs80ItVKKSW8NZQxwbO8sDixWUY/GiKwPjyHXPkFGAzThNTzFE54RWk8+eu/hA0++kOLcSykrvTkIxMuIusyzjZkhpHGr1WqYpQzMzbYK2SxT5sRPydKltUuM7m/Dk2dplpPnCXLSpFyuFvkxcXfkXxB6jOMRiq+Gi8d0socwjp37CJmvwMImlvecgA9a7FfGhQttykqJENDpzjHJjOAwSByd7wixVZGxj1Xm0UsrOLXaw2PPb+HR57bgaweweOAWHDh+N4bZDCPcJUa61b8C+DqSLERuEbLcM+o2QECHKKSeK/ABkGU5Aw/EL2dz4u6dg5E+CfVbENWQWQVnV9v46KceJu4NhOUadV+Gl7/ilUU/HZgj7iXRSAfKbeoL0TCMIjzypUfQmiPOdNCkX7VnYzr0586ew1napSwZIvQxlhYquP6aA7jvnlt4AFxHKUqpk/oYUw510xiGJXzwAx+lwzxBGJXpyM5CtA6CkDQMSMMJZugUZrSBBsoT55Y8cSlIGV39mq/5GrzlLW+m83s7qtUKDx4VdLs7kL7bZjT+13/91/Hv/t2/w4c/9BG0iX9Eee/QVmiOhflFvIJr/cEf/Bt45zvfhW/8xrfi3nvvw913vxxHjx4vYP/+Q1he3ouZ1jzqjRYPbzU6ynM4fuwE649Btkw6RLiUaJfNO8gmJdSzDsDhAwfR5bw9wmQ4Rnurje0iMJQjyw2b1K2XqGNzyvHCyh7UWjMI6RhXeACfo66c4W2s+NkZ9jGhbRtyj/epE/PAoT7LtuT3mYvn8Sd/+n782m/+Bj7/0EOYZ78W+z1JO96n3vZRiJR9ezxUT4hXhbrv8NGjWFxZwdzCAmLum2XOPeRhYIO3ffoj6wntYUzo9YcYEO+MMqQotw8C7gvKMW2YExO4Rq3VzJiTzGUA8ynHVDm7kWs5pPuN7WPuYzhjE0PGGjPlRSnDV3vMrOhnZl/W1Mzgvcf0MTO2m45plJOMkBeQZVlR567gYGZFt5zlyiiRbEhfjhjZT0gD454JyB+lgNp/OeRcpPYI+CgNrtBoSh+lZlbgqLxwlYyo7QxlW7pKeKlOfZUXqB34iJbOe6hMfaag96uBTQveqH1CPitV/TRVP7WZgpnBzKB5BeDz0jYs+it/rm5vZsX8ZlaMaWbQY7abqq1AOAlemte72itVvUD5KajupTCtm6bqM4Vp2TSd9nVSDhMaODHVewlKTsQzCoiUflYoDymZnJvm+eefw+OPP0alNKJi6UB9zAxi2pSwGlhKwJNJcmTG3HSKKCuK/IY3vAGH6Pw659g3gJ4+laacSG2KAU+erVYL6qfx5JRHVHJyUCQMqt/L07HaylBpcTs7bcghirixu90O5Og+9dSTVJRNtFozRV2P0eQLF87jLK+vmnSa9u7dw/klROkLgqR5hJc29SqvIRUJ17zCW3OPRiPSIikE18wgh75J5y2nxHfp+Mqxv+2227CwtIiIyk8O4yVGCxbo/GmdGmNrYxOaZ7Y1C10VdxnNjunktXe62G53CDtFdOc0rxtPnXqu+A955HCGdBorVOi1eg0LjLiWGT3p9XsFD+RQh6Q1xY1r7RV80/W7aDOms2HkW8gNnjEiAV7r5bwClePlWcYfCqeRBuluPxoWrUcgnJVm1AIZy1MaGIE2k0DKS7Kj9Tg5MWyjdiQNPBWyPvSUcM4igj0cQLiIhmMq7CH5LEd7wDV0yLMdKn59vEc0FV8lP5rbc12SLdFOoHczKzZqToVJm0EDGhP3lGsfFAeki6urxRVdGEWUgZmCXpInrcdR7sIworwSopCOy5h9M9LA05hVKXd0u2gYRjTIQ+I8HPSQk14V3nQska87lDXJkpxt4bXMWwSNPaaMp6ST8x4xlU1GmSgzYuuDEEoBo9wExDUp5q7SES+XKyjTofDOIWC/hMZA9NF+MIA9DGZG3mQggpSbUjFGQiUsA0TfFl0aJBeGGJCmmQGaNyyFAGmTkV+Ksu20txjRavLKvIUGjV2Z7XPyxdPpjVyKbLSFWtjH3rkcNx2bxfrph7BnNkKJDqnahWGIMvttb+0gcBEdlwltVlDshSAMUCJtigNxnCJivZzmyEI6tSmMeASUjZjOYZpMUI5C9OhwzMxQ/lPA+QiTBKhU68hIvzQeYmm2gtl6juH2GSzWE0yYlpIthJMtLDUMZevTod5Bq+npXD2Gz3/2I/joB/8IH/zTP8QH/vS/4POfeQBdHn5LYaXAl+yDJTmqXMdsvYxKECPpryHgmHOVCY4sVXHdwTk0whHLL6PkhmhWHQLLuIYE4lFAPJ0X/1JILst0LoWvZNWRR3qXfEacQzKqPPio3DsHM+rIIESDjswMD2U6ZC8szOMAD+XEBucuncclRg7HpNGYtBpQBidybor90UaHTtzW9jZGPIimdMT7gwSDYcZxy0jJ+Nm5JZTLDfKlTIeqi1JQwZgH9XgyQp5NiEmCjHqgkBtuGrIKQ/4aJobYV+EbS5gE5EF5Du1JiLWuw1ovwr7jr8Sew6/AzOJNcOVD6E8a6I5KsLAFX24yn2DfoWPUdw2wEGMeSozje3Dc0RATOmoZ15PSvoRc/4C3HkHUwBPPnMfFNfKR0fILlzZw82234+Chw9hklLNeb9B5raJLnap91ict9h84UBy+z5w9i+/469+JgE7F7NwcZmZm0OUt4ur5c+TVCNWSIcAYzZrD7ExAegyAfIBaNYB3GfMpbyI38RE6wF/60mPciyVM91PEvZiSQJ5jV3gojblHwiigToiQMmAg3ekMeOPXfx1e/9rXYj8juBPuO5W3GYAii5FTvz799FOQnUzp9MXc0zu8GRrwwHnzzbfgHe/4dnz393wf3kLn+sDBw5BuuHx5jbeyF/G+9/8Zfvs9v4Nf+Pl/XsDP/ew/w7/+V/8W//z//Jf4lf/wa/j9338vPv3pz/DAe4k4J1KvkHxl5Kvsd1SKIP27d88elKIIizyQXHPiGlSiEmrlKhr1GWi+Du3tiDbHc721mRYc25YqVdRoy+qkZ5UyWme+NT+HBeo3cGEx9+aQPBR0yY+tnTYS7u3MAT1GoD/5wAN4+NFHcR+j2TPky3XXX48yD5jz1JkkPNrdTtFObT33yN/64R/Bj/zY38E3vu1t6NOudkmf07wlDnnoSXggy81xdId6owl95CJJM8p5ThmTRjEkpK32n/aiICDPhpQ3OfYUP/aZQLQJSZMh8RtzL2mMHOxP3UzBgHnNga/6mBnM7IV2mk8vZrZbfiU14ZyDMgDyIStStROQfEi5hozyJShkjoVG3QAYHFPnPLynnBKUR1Hui3GEskB9lapOoHczgx7HMZROQXhmnCMlrWLKYUK7pEOmAogKSiloJ92u+lJJtsXTPsUFLmprZsU+1LhmBjObDk2cuFC+me2WXT2X+k6opzSnQO8CzSN81JZdix8ze2EslU+hqPwqv9RWTcx2cVBeoHKB8gLlzV5sY2YvrMXM1KTAQe2uBlXoXeufgqedVt5st5/aCNTu6rWZWTGH2e76VO/UUI1E7IibTnlVKDUzaHAxRLBDh0jOQIWnX/CRMMsR1eQipJmxFMUkGm9apnHlQPzmb/4m/uAP/gCKUAzobKnNc889B0WZlVc5+LziFa8omCwctIlk0FQvxar5hVNDCqFeL5TusWNHsbp6EVEUUqCTIs2pgErcaDJa+g8M9u/fh710sOWIl+kIz1ORaBzvHdtHkHBojRq/JEPK/nK2z58/DwmKyuVQOQq08BGsXlxFRkE+efIaLC0to0TlZWZQnSKuAn0Nm6KpAQ0NzDHadJHKfgvUJDjAyEOv16fyvEzlfLqAi1yHTrda6z4qc9FaDq2iWW1GBS9dXqWDOESZDo5ZjgmvlYeDHsqlAFHoUSlHWFqcx57lJRSqhMrfeI6XQRBkNCBxYYATKoSUQpZxg00K0DwCKWzRL+euVl582E3Too/yKR05Raql5JWXowJROAAAEABJREFUERItjQsb0wB1qVzbjO706SyMaHBllGIqa0EixUdQPxFCSi+g0xZQYQrMjFKAQvaUyYhHSjrnfImiEkQTyZ54oTLJpZy9Po2I2olfYzq/EyoYpRl5qfEVXRFPYjqrQ0YOwihCrd7gPAHlKEROxaQ1a11aD0i3hM6PuZz8XcA115xEwM22yIgMUUG73aa8iSY0BMRPc+/SKiOdMjUp0im+qgtpaLTGYX+ALp3OCZVSQkMeBFSqPKzs0IgN6eSHfNcAWqNS6mhktCI5uWouoAzEdLZG8JSrDp0SrScn7SWnCXFxXEBMeg9pGPdR7sthwJ4ZAu74mPyRox16IHIxRjuUqe3TeP29NyDtXoCjU7tnsY7uzgZHTDDkwaPJQ2ubEbLhYIzxKGE0cEhHJYQ+1rC+uYYWD8hVGuyUDlzENXJ60iZm/5T6IINxEQnrJoxK1av14j0nXyrlkM77DsphSgfb0Kdj7SdrWJkFXnn7MfQ2zyIZbiGwCZ0GUISHXMcEUZDh6OE9OH50LyrlDK977T248/YbcfDgCo4e2g+kY64tRzUEPCP3+mjJTDlFlO0giDew0kxx68klHN9XRwldRsm7WGh4Otoxu/Y5X45yFCLmSUB7VHiDcplTFvuU6Y2NdbTJ/yAIsLteY7VBj3MOAsmop7yUKGcRoVquYKbZQJMORKVcRkZ+l7iPZxglLFcibG1vkq+Ui/4OnetttDtbGHKv6uvPYvLUfIQwqlJX5djeYrtuzHpDs7XEQxedyO0ennziGeqrlLiXENBox5SBjDrAeTLeHCPSwCimfCJAWKkjsYhRywCI6kh9lckiUJpj9LuG8xsJ1rsRqnMncfS6+3Dshq9BY/EkunEFI9TRWjpGh2ofJmkdccb+eY3nrDKicpM7x6EiPnvuK8prnBp6lJuQdX/xqS9ilAa47a57sPfAYdx0yy3FxwdGjOCbcEy4FkY5J9QRctpkF/Q3K9KjoukCgxeN5gw6dLK7nW1UygHqZHSjFqJSAmabJZw8th/xsIPJqIuA+1d7ukL6P/LII/jjP/4Tyu2E+97TztRgnBMwaJ+Kn9IfZgYjH0W7KApAycPXf/3/gnvueQXqjWoh22maFDwccX8MqeO0j2+55WZ8//d/P974xjfi5MmTeNWrXoV3/bXvwDu+/Z244cabOWbA/TQp/nj+M5/5LH7+538BP/uzP4f/+B9/Aw98+rO0AWcYnRZuEe1kkzjVCbs4UvSQ85ccGO1zcHfJxpWo85VKt+jw36U+aFM2n3zySbTp6GfEvlqv81YkxcVLa8idR2N2DkbZTeXY5sa9HGFmpkU9t1x840ydelHjteg4KxodRhFxd+hRx0rfOO9RrlY5lqFUreCRxx7l2Jdww0034m1vfzv+zt/9u/je7/t+3P2ylxcHKEWmNza38PzpM/jd3/99/ORP/zR+4n//SfzWb/9nVGoNDKiPPXV7lXtjHCfo0fkuMSBRIs8msXRsjoj1aZpSvhMExF20kE4VPZRymQijiFBCkmZIKEcZCyVXTGBmyEg/M9PrVwe20BwCZgvaT/N6N+M4HE95lQuER5bJKoHz7QKuPI7yJDAz1hmUBx8zK/J696SrUjPD1Y+ZFX3MvjydtjGzAr/sig1TKtB+OXr0KORgL3LfJHS4zYwyNuThJSPfQ8qy6JtB7Ut0uhXglOxOJpMvm1NzaY1Kp6A+XwnUzsyKMaf1KhNM+yqdrneampmKC3hp26Lwql+qN7Ni3dPil86lNtM65c1eHN/sy/uqndpMQe8CvSudgt6n85i9ON603swKfprZC+t3ZlYQU0pGTNEAZrtlGlCMUZmYL1Ab8FG+1+MVb6NRDCZCiUnanBGFXe/qLxjQqa5yUzautB3TCdJGMbOCSH1uXrVX/wOMXkixCtRe81/PE7JSMV4fMdFpTP3rVB4TjjVPZeCdKwye3q+79lrM0vDLCT5GITt54gRuuflm3HXnnVjmFdedd9yBMgXKO+NK9JOTMEYDNuZmjrDN6NHa+jqcd6os6KOMmWFABdBu77DMcbOHOHrkGA7sP4A5RhAGXOfa2joSKgPRoM71OuI1MztbRDqd9xy7jfX1DTzx2BN435+8D9uM4ghP0b+pSALxjmjgFTmVMe9220jp7GV0kI3mq0LHxBeGY8xNYmjN1LG8NI+lxXmsrCzgxInDuP/+V+Jr7nslatUydbE2UUJ8tZFixPEYKcea0IDnWYKcxj4lvgIZ/pTG42owMzjSSevw3sErT7IZlXxORynjxhbNd3baWLt8qTjwbPJaUpHsvKgbIqax13wx54y5eWX0QAXlirEdcTPIqClSL56L9560YhPO7bnOCGyEhIpTH6tJqUQlK+J/TjzGNMg60ASkW5kOTM6OMkRDRjM6NDoyDmfPnYP4OmHbDiOeBoeM44hP3gcc3go5rrC/xg7pmJZ4UPPeUa4CBEwPHzpA43kCEzqqWofWJ4dZ8xV00No4pvCbKn+lwkWyEdIBBR/1UXvhz9diXtWZgTglUGRfe0L4mTk2McQ0PhkVuPMhcpbJcGU0kN1un/WukMukmDuFIS/GEQ/mZluo8GCZkecCeqrgUgoZSJMxnZE+miWPpHcZbryOb/mG+/Hso59GOZigROc3TgeMdpVx+PBBKucBqRZge6tD2S8zyriFze11lCsBlpYX6bRUEIQejlHsHDH6vTbyLIbnu5lDvz+iQ9QkbhlKPEh4tgnp6Otz4vVwiAq2cWAuxS0nZnD7dYuIsINahTShnCrq1R2M6FD2KdcVdNobuOO2G/C1r7kX+w8uY2t7lWvqIY27aG+dRzbZZv8+fNqmI72DIN1E2jkHP1rFvlaGI8sB5qpDtmlDHxkp+xFxSjHbqGKGk2Y8/OTcG/o8cpn0I5G5Do+ABl680mHryOFDCCk7GeUSWc65E8poQl7Fal6kaisAZXLCfZDQ0HmedgKuX+NPKKM71DfiS71W4hwpne0uHdcxMpdyx2fQrUVrbhEhnWzvRJASiRJxvRG2OyksaiHOA3z2Cw9jdW0NswwiJNzHkn/nAuSZ0agCLghRqtTgwzJ4fqAzMwE9JcACjCccx5fQ7o7gSzOotvYirO1BZfYI+skMzq4Dw3wBCwduw/5rXoHFQ7ehPHscew+/HEHpCBIsIaweQGIz6IwcSvVFuEoTlZkFJK4EfZZ8YeUwHn78FFbXd+CjGt7/wY/g1tvvRG6e8/YQRBEaM01I/jc2N6H9sW/fPsrYFjzp/rrXvY5rTumMPo8v0WE+r0h2PqYTsQ8rKy0cPLCEgPK0b888KpFnVL8PqkrsbO+g1x3g1KnT+NM/+yB8GBAcUh5AdED1PkRA2jjnC55pP1dpr7QfnTMIXv/610Gfx87YR/IgXg4Y4GjzxgiWUb9PKAIp6ThCc6aBe155bxG5ftOb3oyDBw9xLc1Cj23S2fzwhz+Kd7/7l/Gf6GSeP3+Ba8rQ4i1PRhmKShXoYxNjMihOMuRwgHkABj1mDt4Lzwmkx3YY/MrzjHurj3K5zAPLGpI0Rc52zdlZZM5BH+XYoY3dob2OOceIAYgRDzUxHdgeb1WHvQFvHyhvfPecT3+AO0t8lhaWsDi/CN3qRGFEPRhRlnJGxxtYXFjE4UOHISdcB8E2Ayu/9H/9Mq6h7f3jP/5j/KN/9I/xMz/zT/CRj3wUe/fuo26oEb8KFhmQevLJp4p8iQG7hDYiZCT7E596AM88e4q0my0Og1w6b3i7CEtl7gFQXhPSOC0goZ4DrKBbyrVOqHdD4meO2BPES8n+hDqzQmddfgr4GGkiAHZpmXNP4qs8X6mNygTTrmYGRzoLzAxmVwAOrCnqAspvGIaUgV1QW1z1ZKSD1nL1uGpjdmWsK6m6qI1A+ZT9aAZIo7yAmPt++u6oYxYZcFtaWYZgjrdoYSnCxtYmIuq05kyTvNmLI0eOQLfxt/DAe/jwYSzSIVeZ0uk8mkugd+F6NahMdWYv4ircBSoXqM3VfZRXmer+Z4BTsntegPI598IUMurvaX6aArttX0wBs1288RWenDIimOI7zet9Cl+hG9RO5Wa7YzspfhVOBUF5z41sZmpXCMbUWZBAywFot9uFQyoHYirE2uQaQwpK/VU3dZhUpsEk/HIopUDVVoKlsZVX/d133435+fnif9pTGykRjSvFq/EiKmItTngIz42NjRf+YEbXIWqj8eSsHzp0CBIa4aJ+zaYUXVjgrTZyfDSG9w4JjWpI5RtyIwgn4as2JSou0Udttc4xnXpFC2YZDQiomJd5tTY/v4ARr2nl/Cc0uBoj5gbvdLo4zdP7hQsXoStQtfekq8aSc53Q4C4yMlqjsqlVK3Q+Yui/7u6Qtv1eF2NGSZxl8GTDZDREQiOt95ROd0oHqUKHe3F+FidPHMXtt9+Ma689jle+4m684uV3YW62CU8Lo3aBBsgT8tGRxGkxj3FLqo66gQKREXLWCSh+FCzRWEIqkEERvRPSKKGCFt56F4gefSpvycR4NCrGEa0FHBAJnVr1S+nk5VeEXmNmUg7cEJyNBi6A6GJGrDi3xh8yotunEeuRDhp7SGdEvN3lVwD17xU3AZcK/ovmszQqctLLpOccD176HL9gZWUFunWRLKiuR3zLlTLqjTpSGh1d7cowKdJRUIB48IcKfcL1ZHCkn9YQUj5SKrFFKivJV4tKKqWSD6hAY64zZZ0jQbU+rUEg+qRsI1oId7XVlb7wL/Ggpzq1i0lX9VM77Zkx+a01y+nPiaN3Ogg4KgRHNWGMiI3RpXEMwxL0rSqSwQkjxd2dLocw4g1o7hniuLi4gAGj2lqDo9MQE1fjmsaUpwkNlGePPm9KqkGK7cuncezgPLrbF9DvrIEoYjDcgfMZ9u1fgWTf+4D0XOL4E4wYharVqjhwYD9Mss39kXG8cTyCsxQBo87IJwgDg2d9zDlnSPdhdxvVMEEjHCNMNtHwHYSjixivP4lodA555zks1ScYbJ/FfKvCPetRJl+7vAVIKUcDRnwdo9SNquft0AUsLzeRpV2UIs7le0C6jopvA5PzJMS5AqpuE7OVHmost/Eq/IRtrIvIegjckH2GGPe57yh7BkNAfL13KNYSuEJHjHjNnSQpIu79Rr1GOmeUxZR0GDHNoMezX0g9UqWjplSg8oT7fUL67Oy0sUFnuM8DYOAcZupNLFOH1Lm+BmlZkWw263CBh5G/MXiw6cW4tDnAE89cwJkL2xhMPOubmKQR+qMA+w5dj4t0Xr/0xFPwUQQzoxNC+vsABk88HfEHU0+eRAU4x3YISTfHFiECV2YbRwPcRG+QoDNIsdUdY31niPYoR3toOLc+wNPn2ljvBYhaR1BfuA7jfAXv+9Dj+PNPP4/PPrKKsxsZsvIyxuEc+nkDvayOOJiDqy6jPn8IH3/gETrjZeyMYiys7MXh4yeKA1tOTBcWl+hc7RDa5HmpsAWVahmXLl/GnXfdiZnZFi6TdrVajfURHYRFEakAABAASURBVOyjaDYr3AOXsb52Hs8++zgPOwMcO3wA3jgi946DQ3u7w7XleOAzn4P+wDCjnvGk74RBB+ccwjCig51AukH7UuNrv4qHJCXuueeVDF7cBx84tFozdHDbxDZHTlkE58mpywRjHsDNjGPFkM1aXl5BjzIbRiVcXL2Ej3/8k/iN3/xPdLDfg1PPPQ9wlIiOpPSQD4JibxNlOPJNzmdOjymmLZlMYuKfMhAUF/pui46S9ENOPR54V8hfGIXQ0+Vty3neil7aWMMO970rhTzoAOvtbegPH43zuCDCaBxjNJog8AHASfW3Qx0GkLZ4wOnQeZduKhE3R/oski+H6FQ3mzMFDrVaHfV6A7LNsoULdMzGlO2nn3kG//hnfoZr7gOkg2CO9lz6tUdHX7ZvdXUV6wxiPc/1P0c4T/v4yKOPYptzjojThPtrpjVHHTfB2sYWJvS4zQUY8+DR6fUwLnRljgnpklxxuEVDvXNSqEw0N+cBWIHjDm2xmma0O+CTE/QjFJX+94KZwcyK5mbT1MFzriiKCplUKj3vnCvamlmRqpPmz/O8eGcp5SdXcfFeZK76pXaCaR/lBSntiXSJQPmMsjftpnq1NzNofuEhHk2o5+WfiO6ykypXhFuO9SH6SbKTdQYtZScPHjwI8enMmTPYZgBAYwpw1aP3KWgegfceAuXVdFp/dSrcBMJboDUIt5g8FahM7dVfMB1L+b8K8oIGouUu6P1qAHfWFEga0luj5UxNmf8GzOyFOrMX8zl5NwV1MjNoPSozMxVBeZVNQWsoQIrFzAqBFLHVWo1FBDFk2kHKx8wgwlRoFJSqTApFBJLTK8aof5+bSv1FPDMrmB5eMT7qq3Gl1Mxs1yBw8y9ys6qP4MKFC1AqodD8O9yEEhj10dhi6CYVguYUHk060SoTtNtt6KpEaznHKKY+H642UkwSIDMrHHmNK5y0VvUzs4JIwm1MpQE+6qs1qJ3aa31aq9agj7fccsutVNIhenT6MiqrhEpiixHqi1Qe+oz1ubPncGn1MkaMxI3oLMZUmJpLDmHKnS98dqgAe7wCzegAeTrWUWAIqLw9lagjhB7YBQpGltAwV3HHrbfgjf/LG/ANvMq8845bGS0ocXN0udEDRh376Pd2qKh6VKQ9CsKY9M8w6HcwHvX5PqEDPILxkjdmhBkUwpROotYpSCT0dIiUpnSuISEm5FRSGSGhw6B2YxqVCWFEp3BCB0RjZDQ8KhfIscvylPxNOGdGauYFOGfEx+CZkuLEu088hyxzkDwJxOuAMgG28WEA531hvKZzB3R05PSVyxWuvQrRU0ZR6d59e4s/QA1oeBRpeeihhzDlo/jXnJlBlYbanENUihBQLrWuCZVRzo0EPkrNDErrdKg0tpkxkj2GY7+7eTNyhCf/Oh2jmHxr0Hlka9J3SMclhfeu6Ktx5ZyNKU/CvUdD4djfzAqamFkh557rm86vdIY41oUj60PSISXNvXPwLuC4QLVaR5LmGAxHnC9nBGIJuklJqYRHdH4lV3UqzoB9NTfIY0U6dBuQcY1alzgyoTzmNOaW58h5gMuTITwmdFT24szpZ3hL06RzvYVKJUKfBlx4abwh5x2Q5yU6hXtW9pBiDmnukFCqEo5VrVeR0hFOJj3E4x68pcRzglLkYSxvlDLUgwHc6AIWo20E3adxuDlEI76A44xol8cXMd48haobIB13MaQDPKQDLF4QUYR0/OsRMNxZR6d9Gc1GwMNlgHi0ikrUhkvPI4+fQzp6Cq3qOq476nHztQ2cOFTGQmOC2VqCwc4FKOrtbIB40kE5CjCh42F0PpM4h5MDQvrnlOHBsFfIcUA+yZCGYSSSInC+4GOZB3Lp0QJYp/LJaIwB9YJk7/z58xDdpEfKlDk5a81mAzO8Jp9vtDBfm0HZhfBwCCnbOXP11iLpWQGieaC0hI1egPawjM2+x1bfcGFjgMw3MbOgaHINp05fRIsO+xodLE8ncsy1BD7iumoaFVFQhsq8BbwlaJAPHumYfI8dfF5C6Kosi8jBEnxQAXyIgOsa80ZiIl3hgSQsIWe0O3az2OyVcX7d45FnenjoqQ4ubpdwoV3Cx75wDh/+/Gk8fSnBdkZn26+gb8tA7TDW+yX8+Wceg1VnsbHTw3f/4A9gs93GmPJdrdcRcO0KUCTUo1EU0ZE+Qid8E6JVSt0TUzfpEC1aVih7+o9mLl48i3Z7jTp4C4N+m3LQQBR6tLc3kXDc8TjmfmlA3/3+uc99EQGjpym4FupSRzo573mopuSaIaQuUB9Wg6/w3kFf7fm61722yMfc65d5a5dxn0m/aY/pwO2cQfiYGXXZCAaHiM71gLefckofe4wHkY9+DL/7u7+Hxx9/gmMF1FlNJLQB3C4wM/BXUS674D1lkfooY6VzDsIp5lpEA8nazbydffOb34x3ffs78V1//Tvxoz/8w/iBH/h+/M0f/lv40R//MfyNH/lb+Ma3fzPuf91rcPDEMUTUYeeJ94Q0HJKGA+qjPm0SiKdkwsxBDv2IMjtkeUKnVntB8ksU6FTXC90cRRH3QQrJeRAElH3KDxtktH1l6mIuAhsbm/iDP3gvde5q8Y0p+pYurX+bdrFNRz4lb43zao21ah3qJ0cZMMSkK9Ua0wylag0TRtjXN7bRH04wMzuPAmfzMBcAbG/EO+INQKXCttRlnW6PemqIEaP1auNERzrkJeLmyeeIkYOY64/JR/FLdHWkb1yUxVxPVqxP+lHlSsHHzKB3M8O0TKnAsSwlb8ak6YQ8E6RcRw6AqnUXlC/otDu+5pUMCdQ2I1/YpBhbddMy5UVnM3sBNzODyiSrwkl59VVe+Cjf4Y2txtSa29xfcrI1luzfT/3UT+GHfuiHeFjs8NB5DiPqcfWVzyRH/POf/zyeffbZol5jaUzho1SgMrVXXqB34aDxhZPKVK8+wkHvArUzMyVfEcwMZvZCndluXmOZGTSGxhOokdameZUXqFy0Vzp9V1/hpFT91V6pmUH9wUdlZrtzqUzvam9mBc81nsrNrOCB2W5brQ98dl9z4pfxLeca8GWQy3ciFBFtDSwk5VBoE4GPJtRgIqCUm5wEvVfoZEswlWczqJ/qhJDe1V5lyk/b5FeETG1UpsULec2rdmUqdM23tbXFjbpBRK1QeuqnNhJitRdoDJ3AhnRcBWqjel119OngCxd9/7XAzOgszBWCKYFSX7WRICrCKTw9N2NGRSEFJ9y1Nq1xg9Fy1eujBkpFF9Fnnid0feab24jCuMNrzNM4z+u/R3kqf+CBB/DFL3wRp58/TaM9hnHdTTphdTpk2pARFbk2pZxErVuOaakUIqJz7WjMPB1r0LBN33M6P1XW33n7LXjda16Ft77lG/C1r7oPx44c5JVeC71uuzAoZbaZn2tBn1fcpKEdj4cIGX1J05iKI6bSDxgdmqVyr5EWDjnnGk+GVK5jbjQqptGQDvoAcpxlQERT78iDIECJytWRjhMqki438A43bmenjd1Ido8OVMI5dkF9p6C1CQI6yt47Cq0VfBXdroaQ9ZKJHY6pjS7eGJVfg45IqzUDx75mVih7DkDFXEZCRdZqzWKGDukCoy0yQPqIiMrVX7wbDAaQXOgqU+00dqPRIK4pjXKPvOtAhszT2AZRCM+1qn+PMtSnU6d8wLJ+tw/xS3IjOfXm8CwjN/o40hKjxeVSBEWgYypvOQRaT8h+Yx5CxGMZJ43juCa9Z1SqAtFY61aZUsmcUu89pBgPMdIwxyj9Iueo0wlRf9UnVOpysJ3zGNGgAA6gRo/CEmAelXKVNKqQVI4HqhRj8k30CYIQxj4JjfuIRkmp3nV1rrxwKnEt+qzps88+TXmZw/b2VrG/U9Jbe+3w4UOFEg5Is0qlhAqdnQmjUGlCRQPP+QPkXKej7IEyFk8GlD3WpUMeNtvIkx581sFiE+hefgJ762Mcnk3wspNzmA924Pvn0fI9HJiLMFczuGyIbnsDOffEhDIdhMZ1xZADXwoyXL74PKPvF7GzeRbZeBMhOkiHF5GNzqMabKNZ7uCma2ax1EqQ0XmvRAOUwxEG3ctgoBR5PqI8DJDwgFEpl5BRD8STFPQFWJ4zTVGpVShnDcy0mihzzSkNd4/RaEX+NhiZU7pJXbHGqKsCBPp7E0WDlJ6ngy26JeSZ+A0+FepP7xwC8tmb8XAwhpzyKAhRodPQ640RJwH6Y9IznMO1t7wK3/Ttfxs/9OM/h+/9kX+Mb/3uv4fv/7F/jLe884cwQAOL+47juTOXMGLkr0uZ7/Y6uEDnM+cBIeaBueAdnSfpnSgIKMsdUGK4r0PkXC9tANcK0jVAuVwDUUVCb0fyL9NhPkBGfFPKVpwHGKXEjRH1/ijEIC6jPykjjxZRWziOjz7wJJJoCZc6AT7yuVP45d/+AN7zxw/gM1+6hOdXE3z+S+exvpPiwuU2Xv261wPeY4NRs5R6slqrY/XSJeKSQnjr5mhAvPu81ZrhzYxkUXtpbe0yhlznk088gYcffAgPPvhFRkgvU06H7DvCyZNHKJcB1i5fRBh6lk+QkDZf+OJDPJhO0OsPAfOkcYaA9IBhd48w2BCG4W4Zdg2m5PxNb/oGgO87nTblI8OAUeKMAQXx0Tkrxm+1WhB/PdcTBhF0EJXj6km7M2fO4oMf/BDe9773M8q9TVlqocRI8YR70KhLHNuEdMp1CE7JjIxz6dYmCAPOl2KbgZgF3qLdxYj+937v9+Cnf/qn8L3f9714LZ3o++67D0sMUEVs673jsgwx+d4Z9lGZaeDam2/Efa/5WsKrkXPPtns9DKkPunRIhaM+xjKiDhGuEXEIAspEDtJjAukY8Z+LR0b+TOiMCurUoQI2Iw0T0rpKmoXUzw3oIyYhx1Cqj70FXJvSRr2BpaVl7FneQ3yXi7YGI19S8iyDJx8S6iXNKdxm5+bheNCjGKLLm7vNrTbbRAh5SKL6REK5HUnvEME2b/Ee503ORQa0zp67gCefegZKzzPYtU3HPuc8RB9y2gc8+ATksRmwzVuBCvWX7JX4LjAzOEc6Ms04kSc/c3ZWPqUOVGq22wZ89M7k/+s/ZlzAlVlFX+EsUJFS4S3c5PPsMEg5Js8vUz/JNv74j/84/sW/+BfFOtVOddJP6neBAc4+7V9MXmu98ncC8kbjmhltwnwRxNRnuOd4ayyIoog8TIvxNI7G1Fjqp1R9/3tBtFZbpVPQu8DMijk0ppkV+01twMc5D09ZU2rm4K/KZ5QVspDt2RCi24tgtjtOUcP8NHWUgSmoTGBmMHux/bRMKbhnvxoUjrYIK/DeQzBdQEZhM7PiukqElzAuLS1Bn+dR5FFtKzQcmkx5M8OEpzoRXIRWmUBIm+0iOR1HZRq/xFOmHBk5RxIE9RUMqEzVVozUvHI2NKf6aGylqss5+aOPPcYIWoYGI9sxLUVKvFf27EGF17cCUqhQClJmXSqbNoWvRSdmxM2qdTu3yygxyHNzORJV2QWSAAAQAElEQVRa8xd0IN4bmxuFMC1SqS3S8ekwAv3JT34Cf/7nf44nn3wCp8+eRrvdLiIvB/fvwywNQ4nKj3qYDmmXTt0O5IyRAlQuMaq1CqOuNXAalg+omPtFvjlTw/LyAvRxkHvveTm+6a1vxpvf9PU4sH8Po3ZVzLYaqNfKGDA6ffHCWTjLEXgrxmhRsUacU063yjs0DCkd7ZxGoZiXjmCtWuEYTdSq5QJApZywXG2EK5cqUlFmMqT0NmIag20eftpU9t1uB4peSzGJLmrrnWNbfNmjuQowcE0SesfUijY5DUlOqVdfY19/ZRN772gU6Qiy2WA4gIzqFufdphFWe8lBRp5KDsRfydz8wgL5WyPNmxjTWDiOt8ZrZX07wy5PHXTousRIzumzZ2hgRoivMqYaT+MOeGCT3LV32uTDkEYjoMGoFBuzSyd7QhpkNNQZFe365bXCCahQQZ/jmMePHcOhg/uRMzpWoaM2pBHOucYxnewaI9KORBXOAsl5lfIoUJ1A8jvhfhEekvmctNGBJqPjWqYCi4KA/K5hYX4OMuZqLxkFHx+EaLfJE649Jn6K7HR4RSr5Fj1kPDU20aHMpRhR2U64NxLSUTBm1Ko/HCGhNRtwH3To1HT7YwjGjOjWGy1kmcG7ENub7cIJnOPhRn+Am9HxnZltIKf8eBewTQneR8hyx30IeOId0MnJGZNN4wECFyNAH61aBp9swE9WcePhKm5khHl/YwR0TqNz/gnsa9HQj3aQT/qohA6VKISnsESU63qjwkPdmPI2QUrHfTjsMNK9xUjwGLVgjGH7AozONkbrEAy2zqBVSYu6ZLTFiO2YDu0OWrM1xHSsx4TBqI9qtUzcHUrSY+ZhXG+lWqdRLwEGylCXdN6iM7eGS5dWIV0guYppjJIkQcpbn5RylVI+8iyDHumnCsfTTZv+ADKgTtEekpO4RoPHYbn/qlxLjhoP4REPODknSzKHIKrDhTPY3AHe9u1/C/e//p0IZk5iczSLjXgePb8Xm8kc3OxJfNv3/T06UW9E7kOuKaUDEqNaK+HJpx7FwsIMJuMBSpFHGBjldgDjzYLlMbf9iFHtCCUeiKQrpRdT8jIqR1x/jtwy8jZD8VjAvCAkfwNkGVNCjhBwZVhQoRNXwVZvgv/6oU9ihDoefmoVp1dHOHVhhG48g40OcTrVxn/+vQ+jVF7A4vIB3HP//QxQnOVe30ZzplXIjA4lOfWVDsSyMz3qnDLtQ8wDw5a+2/nSRcTUV88++wxvXM5AjsSxo8e4PzgmndGM+m5paQ4b66t0ClpcS4ZJPIb29sOPfKmQTcAjJ50nlP+YEdM8Fxsy0saQko85N4z3Dj5weM1rvxZ79+3hHonhWQbkxZxV7mPxNmfnmHIgZ8bMMZDRRJ1O5QzXE4YR13cB/+pf/RvIESzxAFxj3Yj7dUydkqQZnHOkZ0b9NYbG0hxhSPyQostbyZnZJr7u69+At3/bt+BVr74fS7QN5g3OO+hR8KBeq0O4CKeM+IF1OaHNA8pjTz+JLg+oa9Sl69SlSVa0QELdPiEe7e02tqjbt3ba6FJ3CWLSX2Oo5YT0GJL2I8KQOk3/YU6tUUe1XgPP9pA+jcifBnFYpG0UDt57BNz/4s2YOqfMIFqJbXSY3NzchKDHg6p4PaCNF0xIDznve/bsRQ4r8BP9YB6eB5eck11cXcPWdqdwop9+5hQ26USfOn0G5y9eom6PiUsOtQ/CEvkww1u+ZdIpgD7OIr0XRZLbDAn5ZQAq1OGSNeEahmFB/5R72JEnrC74Ip7o3cxg9uWgNqpX+pXBWHw18PV/8MfMXpj/pUM41nlzMC4/I19Bx5JvECgooLRDWqkup8w9+/QziMn7MwwG6j9Tkt8lh/nd73436Z4UIL6Jf+KbPnqpv5F7+ctfjltvvRV79+6FyhQBV8Dz4MGD3GvzpGcFE9oyM0MmOctz7tX4pej+pe9TWioVTMeYpupotksH5QVqBxi8D+AJJjoQnPPwV96JBgADXgLGdgJHfpsZzAzTR+MKpnMr/9I6vV9drve/CpyII8OhThrYc6Oog/JKJYhCZlquDTIzM4MoiooNpU3earUKQqtM40hwzQzqJzCzFxYiYVa9xlNe44mxU4Wljdhh5FROlpxX1QlHpRpLuD744IOFUyQ86oz2ra5eQolRAjPHqEyFUZse8SuxzQiX6Rxt8DqrQydkc3OrqAOMym1CBdWgcMSFYGj+hIZT69Xml5BpLQJFd6Ssn2AURVFr/ccJcgS1eaV4FOWWwVT0RX/AOBz0aOSGGNFpzKj8czpioAJXpBmMWnsqy4xli1Sc199wDV732lfj7W//JrzpG74er2bE+o47bsUhOnDegYphhGa9yo2UYXN9DW2exIkw33NcOH8WHTr9MY1PmwpzyPlyzpNR0MtUcBkVh4yA6CfjZWbIKXm1ag0hBbHCNjkVa872rOBcMYZUfh3Sv03FvLmxzqh5FyOWZaQN0YHnGAJtbGpFOAqqeDkFvQvMjHUGsJE5g/O+kJcg8FA9+AgX9cs4f068VW5sS70KlWsN4q+MrpTB8vIy9HEiKeWc6xjSSX6eynZ5ZQU1GjEdntQ+omJv8zDVJ95mu2uWEZAMge+SP8GA9eLzDOVXn09rNBuAgTIxQZpk8E6ORb77zkimcBrQIE1odMp0jsaMHF1/3TU4dOAAAtKhxoNMFAZQmyF5IfwlI5IprU1gZpimMZV+QrqaGVLyKqLCJ7lwzTUnIEWX0Inb5CFvyHWKRmYG4WDmCiXW5xw9RmnWKdeefWPSMaYyjalwUyrcjAAYzETzACBhVTehk5GwTU51nID0oaOWB2VGKLnW3EPfz5zDo1qtYzyMubYIMfv0en1GNHidv7WOSTzkcDmc8wgoS560Ek+0jiAIoSejjE8Y1R6PtmFpB1XfR83tYK7Uw23H5zDjO6jkO8Bog0TfQb3kYHTiOzvb6PcHFPOcONR4oKpCB9XiFoYOcq1WwpjjNmoRHfIEOR3pVgUo2xitiqFRAmbrEbbXLuD0s08iCkCnvMP1J9QLATydmSFvcUTfmPR3zgvdwsjosHaBkR2lG4xUt9tt6owur6370GElYXszg5mDI0jnRaS9IKCDERJUJt4LPOU+Jx9UNqHDss1bAu1V7VvnDP1hD2PeXMnRdc7BSMdSuY7v+/6/hfmFA3j2+Uu4uNans5pinNfRGUe4tJNhaxji0vYEz5y+gMWVPXjZK+/B/V/zKlTouD/3/HNYZUS3wYN7kk1QqZc4x5gOSR8+dOjyoA46c+Vqidooo5OScG0jJNRVQeTJT63NYFAakm4hDzkkYh7BWQnOM/UhjGtzlPcF7stnT5/jiAFKtXnKUYjLWxPUZw+iOrMfC3soz0kZ5y62YUENr/7a15O/Q+J4ucB3ZmamcMCko5w5BipmMOGVdipaI2dgoQfRrktdN6LMa39tUw/qxicKIszPUpa4dys8KNS4ptG4B+dzBoi2UeIB+Bz5ub6+SRmKOZrjWAnXGHF9nuvKoMd7R3lLobRP/X3w4AHce+89xLPPcdpUjzkduAYOcK8vL1Pf1OqQYyhno8cI8YTOYkCagKOGYYRH6Ni/5z2/g/ZOh/2acM4X81bppM+0ZpBR38Xcgxn3LIiVQGtUMKNer+Luu+/EO97xrXjd61/LQ9Mch80RRSEks9IN2msl6iC9F3qEetwoP3CGkOUNzrFIvsi5/sSnP40RZS+iXuRAkJwKfBBwvATSL+12u1irxu5Rx6m95F1R7CF5oXRMR0pjOO85jEG4ax8J95lGA8t0thfnFzDTaKIclXhrVKHtok6l/AvfWq2GFnWtdPkh3tjdcMMNENx+22247trruM4FhKTdgDqtUqlSJ2Y82G4hCEswF2A4mqDD4Iecb+cj+KCEjIf7qFRlkG0Ws3OLWF7Zi7n5RdZFKJUqdM53IPtxzz33QDcAJ0+e4Bwhx+Z+4kFgwjXJLgg/R/opFSgfcl+Dj/ICMyvkQOtmMXnqlPw/CsLlpROoTDAtF24CM5sWFXiqTOtTYUR/TbpZa5W8qFz+gdLPfOYzlNEGVKe20nEqH9A+yrEWr7RHzQwap0Q58pSBCoMJsseyy3X6YYVMsVy4mRnUBv8fPOp3NYjOU1C58kqvHlLvWqfmMttdv5nBzIpmqjOz4t3MijIze+Hd7MW8KjXeNJ3m9W5mSl4Asy9/f6HiL8m4KXEkVCKilJ0YIgTVR4uTwRCIETI+2ox9XjGoTv3UR32VNzOIEWKUGCZQO4EQF4goaq+85tC75lNblalOY6lcQiHlNB1Pjr1Am2eHztSECi6lc6E/cjGTssyhr01aX99gFGqDSmRUgJyEDp1tQUIFt7a2zg0XQesXDgLNp3mFq/Dp0OHUZyy13pQK0XlXHCikLATCVcpR0d6Mp39HJRfRiIeMhiRUbI5RIkeFWqXiazaqiGjkWrMNbG6tYae7TaWwUCjU/ftX4F1OR3eElEa322lDjkzAq/KAcw76PTo6Y7YhbaOwSGOOr2iZ5hSNXuBZniPwnuMkjJbVoNOnNsGECkWpNscOleqAykzrMuz+S+hIjhjhVLRhwKi/FL76kJ0wUxsgJw20zpQOYE7FzgJkKiOIFqLh1aAy1avM08H2YQDHVMZA5cJbEWUpcLUV38VbGS8ZtH379jFCVGdUsQddx+sz9+onvBI6pmVudK1bn4fX1dhpOt36dhFFegZUEmUeJKpU7hpPMime9WlEtnfadDDyIjKT0BkcMurTZ3sZEx+EqNAYhmEEkpJ0T1AuVwpaNqhMqpxTf8AacR2lKGT9GHfcfiuNzDz6jMDt8MAz25rB/n176SRWtHSklA3tHeGtNafE3cygd61b756ym9MgmRlOnDgByaWZFfSVIdQfUYZBUOwtOSMTGgnvAzpQCc7zyn1Ep31CHubsY87DsU5XrTk0Rk48U8oXYZIhZcQ8ZSQ7IUwIY/oaw9QB5Qb6DEKcu7SB3nCCWrUJMPo3Zn40GHOMuDCUZ8+dQUwZAB2ECQ95WoMjRSXrniv2jm9cS8J9ltAhv3TxeUTWh03WMBP2cGQxRP/yM0i7q6hGCZV3hnqjgpiOHoj3hPglnHdEXMNSjUUlJGmGNmnb515Y37jMWXLyJ8Gws1442DbpAoyej7o7yEmLMSP0xkPDxfOXGZHv8FA9h5iHJ/FSMiEHoaAXDXW5XIUjznJwMjqmg3634E1MeoL0Ex1rtTr5WUVInqttAdxn4Doz4iaHR/tC/I0nE2hviW8JnUXJbImGrklnRHzVYfzChfOQ3PnII7cEjlHnlIeMKPR4+V134jBvxp589EuIeSBgC2QcZ0gZFd9yBBiRaeOYzhcPzZcYSIhzw7ET1+NNb3kbne57cer0aSR0fYc8mDgeYKJqhAn37Ih8i6mTRqR1uV5BVA4BlxcHl26vDekhR1FwzsNbSCjB6GBDUeyE3CW9HBxy8jtNx3A+Yz7G448/5C4BEwAAEABJREFUhlk6OGCf5+n8b7UHOH7yRuzZdwSDUYZHH38Gm9s9fPs7vxNHjtLxHifY6fToFC0w0pxhTGcu476I6NyITj3upZz4OgNS7p+LFy9Q95bJ8wwTHnSXlxZRocGfoVMnHpTCkM5diNGwj5Q6NOX6nDqb4Yknn4J4LSDaEIQ+RE69lXHOlDTJOJf3u+uKKdN33HFHccASr5xzhROoqG2LtzrD0RgbpLmZw/ZWGyDtW80ZytgMnPN47LHH8fGPfQL93oA3Ug3iNAZgkB3bYTRXH3MLiK8oN+ZcYSnibUQCR7uxyODLq1/zKnznd30HTl5zjA5kDQFlot6ocf3kheNIBkyo/zuUddO7NxjXGoYBMq7JUy7l1MoBUhDo+eefh+TOTO3IPdY774uyMAyh9pMrMiu9GTPiCT4T6hgz41wTTOVY+8eMYzhflOnAqI/V6H89lU4IicN07qNHj+LIkSOFPrvuuuugP767lVHRW2+7Dddedz10YGkwQCLdrP2iQFh7axtnz5zD2uV1NBsziHnr0OUB/5lnn4Mc7Yh7FZw/5b6r1ZvISXtzQSFL4ksOw4T7tsPDj/iusQSixbFjR3H48GEcP34MR48eYf4QWq0WV4piLdJjZgbRSqA1p5QPpVMQfaftzIx98yvA5Mt+puXT9Msq+aJyJl/lR/NP57y6qZnBzAp+q9zMCj4650iTvKgTXWXzBRqjTHuo9WptWkOFtmxbATXeNMiXEu8lB56yAT7Hjx8vHHCVxdSpGkNtlFdf8fkCD7GybSoXjVSn9sqbGUf5n/vRnH8ZaA2qU6pZlE7flReYWUELM1OTIq+M6qZg9mKdmRVtREeB2k7BzIqsmUF16g8+Sr8SsKoYy8zgFMkThNxwIpxOLiLcdCARTu8ivtqIiNoUYqLyWpjqlEooBOqrFHxULiSUXg0aa1reo2MnRqte46pcjGJ3brS4AM2lPhpb8+t9KjDqu7a2Vixe5aoXzuo/fe9fORjoXeVal/prPr2bWSGgMo4RjaLqJEw6sUk4RRsZaKNC69HYa7zxZAQpvJjKMqUxGI8GGNKR038Ig5yK03LsWVnCoUMH8LKX3YX77r+nSBszdZQqEVZXLxRGIYoCrnGCIaM1cnCn4w04Vp9zyYlUvsfrwD7XoTZtOh1EmRst59XNQsFQ8UFrQQ5U6BwOGBXsUeFMqDgNxgj4BZw/y8gTlYeiRSmVmOMg3jkE3FzeGXaduQhlRoIqvF5L2VZ8EU+mYGZw6kPHb1oGPsoz4Q8RIBLF7zwvDKnoLp4o1ZjUjzDv4Omw7tm7h1Hca3CQ11ANOiOOY6vtxpWIopxj4RBzs6tMecnMU089VShIjXn+/AUExCcMI9QadSiyp7FUt0lFIvkY0FHR2ConkuR3Vign9QuioMgTXUhRZ1TkZg4l3pTUq3U6G4YSx46CEJ50imhQSurjwINABydPHsehgwcQcR9VGdle5+3DkPyLKRuSZdHGi8aEIAjguMaY6xEthIvSnEZyTMeqTMNbphNhRqNBoz66cihSG41Rq1ZRoZJUvz4PRwPy13HeHe6jbV4TxuRZQidXaU6naEI+jzjOhM4NMmNJwPU4JHSyQ0aDfLmO1c0dTPIAf/xnH8ahYyfhGUXqUX5mZ+ewTqMX8V20Dbjuufl57NAREs1APhvlPKeTSG+QY+cIPddHR6bMqBQFnIbzWURuhCBpY64cY6mWA/0NzJRAOkwQRCDNh5TllPsgptM9A8/+ASsGdPL1EZ4GHao6D02Bd/Cki9FZHPY6oCeKbNKHz2P0djYROo5NpymkXMl561D+n3/+NPpci/gp+kjfdXhIT+i8jhmxBx3ylPSq1coQlOj8lsgD7zxlisjBkJKmciQyjp1zzc4HrAsB1jni44x4kbdau/jrHQUDgGMqGdQ+PH/+PA4dOshSQHPffvtt+IEf/F78v/7VP8e7f/Hf4Cf/4f+Kf/nzP4t3vf0bsdQs4bojSzi4WEaYbvM2oIeK66MRJVhohHDpEPGwi36nTZqLDDEGvRFCX8a1J6/DW970JtTrFaSJdNQAAQ/t4lOPNKtqX9MZle6S8ycDbOYw4uEkjTOO5zhOiDAI4R3XRQDXnCODIrHauzkAfabYhx4UKZylwa3UGlxwhKWVA7j9zpdjq93D577wECYp8IkHPofv/J7vw/K+g4zQb2Fts1O0rdHR0v7UAVs0Fm+8M8R0JAPPuUlTRa+XFhd4IAvRpw70rFf7+blZHDt6GDffdCNq3HMspsM+5LprqFB/Teg8dsn/0zyAm3lwQqQ8FIVBAHCvJXQkc/LTzFieFiBbou8Q3seDsj7qIz3kiQO4fuVlg2QP6o0GtH85KBYXFrBv336sXlyFbjs/+IEPYXu7zSly6hgUDniVByIjjUXrMIxgZtBYJe5zrVvjHDlyGG972zfhnntfCecB3Tz0eegT38LQEwPSn/imtDUC9R1pDezMmZCxRRRFxaFAOmJAW/H4o4+ivbUFFPrMSJt6MW8QhvBcl8DMijLhNuTtWY96RAd7bw4ZnVbtoyH3T57mRbQ6cAHHA0bDMQacQ33W19dxgYfHTd40aI9orIB0rlJXNUgr8w6X1i7jkS99CZ/69AP45Kc+hU988pPQ1zReOHeO4+XQfM557NXXAdbqqBL0PdwHDh3GTTffjLe+7W244867cOLktbjvvq/BHXfciWPHTyKgnjhx4iRuvfV26uFrscKotpnH8vKe4gZUfzy6f/9+UgkolSJUKStzlJ0TJ47j5S9/Ga699lra0PmCBtqXgpT7XansfpkOqtbiSS/HvWBmyCQ/1B/FoMUv7Ygi89/x67+/rfAQyH5cPbCZwcyKIuGiNsJXebWVbGmPCIT7yspKgbPqJOPy8zoMJJoZ91WEubk50jEoxpScaw+ojcbU2OKxUgXADvE2ot1u48EHH6R858U+UB/RRiAZFK0K5P4nf5lZgZPwFmh9UxA+KtMUSgWqu7rczFRd4Flkrvql9ma79SrW+xSuHkf5q8tfmldfwbRcecH0XakTIaWQRowolLjp6/V6sTCVq7EmEaP0LgJKuei/npYAql6DqE7ttECB8ipXvZkV4ymvMoHaixFqp/YSCjFIeY2v+mk71ZkZxGg5WWKw8mqjMac4q53Gk3CI6WojhaG1TfMSrC4jCltUPKpTuQxwQiMbBCGdywo3YgkVOjHCJeFGEl0kmOqj+Xt0fIkOfOA4fQ7ntOkSKumYfSNCyJN4A7fcfBPe8IbX4Z57Xo4bb7wW+nq0hYVZOoAltGabCBjdXr28iqefeZpKeZvRkw4COgc5HYiE0RjRIaCi0n9UMz8/x3FL8NzoOT1B0UpR2iajKAkVoU6lgyvOWMwr/jEdLyn6mHXOeRr1FIrwD9kGsOJfSOWk9WVUKOCcnuuIwhClKESZcqC8d65wwAPO61jvveN6HcwMeoSLdyzTO/ECQWXig+iXyiBcUUiTOIbWVMzJMsd+4pmUsBSZ6mRwRWPlxQPx0syKjezDAIr86NAh+VOq/morHh1l9GT//gOFwlQkpEEDrjrNJxmQnEguUq5XOCoVDgFprLWo3Yh001iTcaylUPFGhUyInmYOHd6ImO3KYsq1KeITx2ManAH6lIsbbrgeimTLWRb9RAfvHLxzhQMeBSHMJC8ZeRJjwOhbRpppHcJJBiqioUyJo/JCotVqFYZTDoj2puoFKheuHRpF2lCUachjynFCR4KTMIo4LPaMaODMo8QDQxSVNCR0wDJGJkthBcNxirWtDr74yJP4mX/2z/EhRuJaC0tIKBMZTbcMpZwV4/pZBEcH84Ybb8Lp02cprxE4NMzRk2IkGOkE+sacwDvWhajTOWam+NjGzuYF+KSLqhtjvuJwaJEybTnW1hnVblYYmR8XH6PQums0hOJZTo9O8j2hTOvbEOq1Ov3qESqUhX67jZQ661oay6991f24/bZbeEU8j063jf6gQ350EJUDBJFDm2VPPPkYNrfWkdLBHJBm+j79mFfRw8GEjmWwK/NRAA6NLGcZcQvIL+9CgC1y2kbHdUkOvfcQbyfaX8zrPWDqzMFsyt+EPE7QJp5BEJDuOfFbgqKLusL+1f/wK/ie7/4u7OX1fnd7C8898TiadPADRubdcANN28H9tx3EPTcv4a2vuQ7337KE245VcXg+gRucQSW+jFYwRDPMUSVeGMVIemMM231M6HCvr65i39IC7rrtWlx3/BD2UPc0KyXkdGAnPAAyLAxPOQstYGS4jnJYh7cyhoOETo9H6ENQbOEshQ92IbcJnesJMkbKc3PI2Vd/JDnkAa693cWNN99BNHLcefcrcfjYCTrV+3CCkczf/t3fwbe965244dabsNUdoD/J0R3n2Hf4BEqMUEoXV6hzJdPi/ToPqTEPqJ40BXKKkIfkQR8baTbquP/++/Gqr7m/cLC19I31S3js0UdwYP9ebKzztoP6JeYhNgojrPHmstvpA3CQPpxwjyd0wGMGSYwrkbw5LlT7TwcPcD794aHKy3TWS3TMHHVfu92GvppOsE6ncsIxxNelpaUi6rfOec7zsK/DSp9OaTE/9/LS0jKc8xjTIU5Jb8BgZvA+4JrGdHJCDBlgednL7sZb3/qNuPmWm9jeqK8vU4a7vIUZwxyQUt/ooGemvr4YY0wczDu4wKNCh1Z6RPOcO3MWTz3xJB595Ev4xMc/zgBBCMmn6qtsF4QhSlxbmTR3HK9CvVAmrSY8tM/NtPCG174Ot950M1LeFuuQn1IfJgQPw3xrFkoT0nHC/TdiH+0F0U9zd3kA3+ns4CJvICTr+n8vHuVth74sQHZKf1tz6PAhOsjHcOutt+LOO++AnLycykX67Byd7mdPncLDjzyCL3zxi/izD3wAH/3on+MjhF969y/jgx/8ML706OP44Ic+jIcefgT66r6ceF1iMODTD3wWv//e9+K9f/RHPOB9AU/Rtj766GP42Mc+hve85z348Ic/zHEfwrlzZ3Fp9SKeZqBG+A15uGg2m4XtkM0RnXJueDODbH+fhwmtTTyVnVCdc468i7D75LsJZedK5q9IvrytmRVtzXbT4uUlvzSfipROYUpzlQtSypZwU6p3z70j+RQomm9mqNVqlLUh9K62U5syYABK/a655hrs3bu3uIFQf627RF9Aa5ftUdBRf6ivj8/qhln9Zbu79KlEG+GmcUQb4acy4fJ/B5gZzHZB80xBYyuvVKC85hYorzKB8gIzg/AzM7z0Ub36TWG6lmk7MytwUH+BypWa7ZabfXmqOrURuLNnz0JEk0CZWeFkingirhqK4EJAwqcyMU4MkHKMqEiEjJSOmcH7gIuQEcppWEBDkwLQ5NQUTDWOmVFppNC4ZlakGkPj9XhFlNBZCGjgIm5+5zzAfuDjKNiewiNFoXEECR1hEUVOsHAzM2izBjRsctp2dtq4fPlS8UdM61TeWucaI9+qk3BpvCNHjmLPnr3cNKUXlKHWo9fohJIAABAASURBVLEVOR7zmjKlkqvQSNVqFTpMnvhPMBh0ub4xlWyZkdg9OHJkP6MrB3HLTdfh3nvupuG/iaf/CteXI+S18GjYgzHapuvpfTQII44bRhF2qJhKVH4RFV8QhYg5l2htZsVazHn0uBE2GSG5RGW+tr7J9azhmWdOQV/83253SCHPU3oN3gWklNEJyLmWSXG9qTWLx9oMKTejGelPzyylMRItPWnqnHgEsAqis5lBj2grXHbbiIcqBdvZlwH4qK1ops01hSkdxSuNobEEyqtM+PTo9Mh4nT1/DlLQqpf86Q9v9DEQbWwZEX0OW7jpgKHNr37iu1KVayzNq4hVzrVNdZ7jWqbKU8pCsqF2mkcyNqYB1HtGmggvlSvlkijDGXmdFKnea9UKEjoAZRrfnJElQUxjk7JsfrZF+gPXXnMczbp4kSPjgYk2EN6LXjkYRkaWp6QdEJLXURQV42ccy7OhZHKe0WLhIzlWmlEeEl5tK6oVsU/Ado7ytMSbkpm5llweDChLAx6iRjR+zu3uGdFedMpJi5T7JGU0iluL7QPEjODSv8YgzvH4s2fwm7/zh/jMQ49iszeEK1WQcY7cGUAQjqs0mpQajBk5jicD5FlCmS5ha7PNPZAgI/4Zyyh5lB/j+gwJ51V/xGPUSgG6W5ehKOywswF9WqFCp3LMG6AtRsD0bRMJDW1GXo25Vn03uPgwpAPCIkgeNFyn00NA3TCko/iyu27F29/2JrzszltQ5VgrS7O4/dYbMT/XBLjKaq1EPHKUK6UCpwsXLxaOVhSVSPuo0HMj8j4lfeVgKY3puGjeCmkQBuwPY19fzKnygHpF+CiSC3NQGbkKHZaUgu0zCl5GZFPuNdG9RB6PeUsRhQEuE4fvfNe78APf+z3wdOTPPncKPd5MNYgjSQQkA/hsiHy8jSDbAUYXUcMmkvbT2N8Y4OaDEe48XsPXvewQ7rlhHgdnYjRdH8H/m7X/jLYku+78wP8Od93zJn1mZWV5h7JAoQAQIEiCIAy90zSbrZ5eUo806lnShx6ZT2PXkltLX6SZpdXNZjfZUhuSINkE2CQMQZDwvoDyPr17L5+//t6I+f3j5atKgKBpaSJz54k4ccw+25997r053NJM9NWJgVoxVIOAeLaV68qlc3r91ddgQU9znZbuvP02eWOSgmOiqUaDLjI6USJh1zLl4OjspXEXbSr4mmCzcuQtIyOuKJHXsSbQzHLMPkgJNt+/b65INTu3UNucBsHz5z73ZwSL6/raN7+pnyYT+RDZ+/NX1rRD1nxSJUqzJrZzERs31sLCInMXStME23ZZW1sb3Id2djZJQGxhmzM1iqyeezjs6+lvf0O/+7u/pX/2G/9E//aPPqGvff0rWrt+VQk0pZFmHVB0oWMZunD+kqwXivDfetwRMulxHLhWyN0Y/fV6A3k/4v/c49Aqw0zq9raNaZpyarVXf47cvq+HPR4iO9axEcGoN6L+CMk2p0kf//gnZHl96KGH8CtH2YT38RU91pfLv0rUaBTgkLKmXL7sY370R9+v97FxGIGXA9Q9svY5wbA3H567ghe2rb43b/oEhhmy2CAIanJqlKSpRmwsrl67pvPnz+katMiLTMeOH61/Jcj4REBzeOU5DR6nRE4dfLn02B7P87r0Gm1bK9oU4OJAvcl8c85Og88Im2N98VjGx/Qwju5zGTk/e/ZsTS+/v/fue/TYY4/p1M0TS2+e/RO4/rjRl8hs+ydYv0VQ7Qypvwflz7e/+sqr8hjra+u6dvWablBepbzIqZDrr7HWq1ev1kkqb6Ds0/1ckmhoQ5NOu8MGslnT3Ov3Or22DBosk731eu0PcujYYsORUSZJUgejDigXFhZkv+Hs7enTp2vcHViaNqbdCFth8Pqk0L/79TfvE/FW24oNgME8M3he4+31HJSuGyMP5st14h37SdProx/9qH7xF38R2SvQvVnZx0xxCl5rRNT8Mh8dK9gnm/amqennsb/L5sef53Yy7IAGHsO0j4haxo2bQVymKcX/3/5GhCL24S8b1HMfQETUzfxc3/BPRNRjeD0RoVvf8bp+F/FWG9P1L4MEexERSpKUfkld3nofkaDrWQ1JgSPY5hjVE5p4EYFjsVGb1gxxXZIkNUImqu+tTFbEWtBgfEKfCQzzwCUBizCk00mF4csUShkvl+vzvJAvC0CaJjAm0wxBSZ5natzMuA0JFra3dtmBF2pQJ0YYYcwScEgxKMbHQsS0GLQWrxPN14Y6Z0GpRmRsPN41AmwbHRuu7e2t2nDOz8/Vinfs2FEtry4DK/KvVKzf2NAAw2ln6fFNiwoDnCTQgiApwcFMxgMwmWh2pqkTx4/oiccfJmP9fjIrT+ntjz+khx64S/fdc1p33XFSi/NNArI91jAlmyDoMOU+5IBpjWyIg8U2hiBBuV87d0FnL13B7aUakiEbExTtsYNO0pRs45Aj1g29fv6ibkCTXbJvoylmN8k0N78kf+ljaWlFs7PzSpOcQKLUaDyVP8u2R1ZlhDEwnUy7CePuEtRaiYYYySlOdAKkaSIrRERAo2kNJca1omMKDjlGNiJq/hUEKYIKvJLeLCveTWugWT2W+xXI1fz8AgFNG+M1U8uS623UmjeP4jxvp9PmfVsRzMHA6zdu6PkXXtALL74of5Y6ZwMyxBH6c4+bOLLt7R0NBsP6qNYbpOMc2XY6MxiJDTlrv4Zhuc6G5Abj+KMzjaKpNFL40NBMZ7bGr4Mj9vq60NlGekRms8JAJyHkvFRKYNFo5MrzVEGgYTkw7yzzlr2IqOlkZzO1bCLzQzLa/d1tZWQAH7z/Lt128ggBd6GUbG+zmbDGBn1GzJ8wfqIGtEyhrwOukoB8RIYtSRI9+OCD2iJ7NkGfJvCs0SjUbBUEh6lanYaKZqppTMgMboiQR525GXUJ9q9dX9fS4nJNmwlGdga9GkM3H6HPzc0ry1v1R0OqxozW+2M9/fIb+jef+pw+++VvqyzmlM8ta+HwMeGdNI5KU4gRaYZ+zmiwswVdBsjxQKG+iqzS2+57QJcvXEGuG0qzQopUVUAXeFgQOE6Tkk3jUKomyiajeoyMuuWlebKiY20QRAWnQs1mi/Xu0LZUmXhtqfZYz8XLF5XxPnWAR+ZxgtxvbXZVlanmyD49+OAd3O+qHO0o01Cj3raOHFrQ3XedJtBqyJnrXTax29i2JMlUIAcvvvSKRtilRmtGAucBQf2Q4HYyHQhEVeRNMttzrLHBcwqPWmoQXKRposT0CCHnFe/9nGoMj0BLe2T1xpYB+DXAfkWE+KuUPo0iUxsejjm9+OWf/1n9/E9/VDeuXtL2+lVV2JSZRiYiXmk65Jh7BhvR1XS6Bx5jJdMtTbuXVQyvqj2+onz3NS1Xl1XsvqCHj031k+86rQ+98y49efeKzixONFtdU7O8rnbe0872FaVpyZoS7cK/69cuU7eJzVjQ4088oNXVFWSypaoaYjf21GgG7ScCVfWhZcRUaSI50EqSREWWC7Gg7ZjKqfJMtE3r+umkVLA5a7eb4D5WQsMHOd3ZI3GyunpIy2R9h9AnsAlFq6mFxQV4dVhpFYyVYL8W5Ozs+YvndeX6FY2mfW3vbej5F7+rjxFQf+IP/43+7M8/qz///J/qc3/2GX3jm1/WlavnNRjtIftdbW1vQa+s/g+HiiQ0wZZHlahk/AuXLivSVP1hTxVrMiAOEna9VFX/SVLRdsLahrrvvnuVs7gM3Z+yefSmynYiZQxnZBvIg4MPJy/8JXwplGcNvfzyKwS1r8mf7bb9fPbZZxlvrHvvvUf33nM3tqcNXYR6NTQ324GuU/GPHn3kbXryHW/XFhuuNE2UMg8qpAx6l6VUlpVK6JskqUpslAOjjDZZliHTDU6L+rp04bL2g8+rmluY09ETR7V65BC+Y11Zo6nO7LwKNo/eEFyCHiPo449OBatPGcsbxTGy2yTg3MMmOgN9kc11g8QCexV4sQtPxkqLTIFOtmbampAwGKE/LF8NaOLg1KVts08NCuybbf0yiQPbo1deernOsH/us5/Vl774BU4gntEbr7/OxuACpw7XCZi3sF0DwDajUoGs5ClrzHOZTgM2FxPs2RifNhoO2NCt69KlSxrjC0a8K2h7hA3SKqe/M+C9tDAPnWc0ix1cwO+38CNzszM6gb84fPiIlpdXoHGmWTYO/gLnytKyDiOrhqO8P07ybXF+QTPtjpYWF+VNwgMPPCDz94477qhtkH2IIMAUvkQkMo/EFRH8K0VEDeLabyueE0khARFBn0QRcMJMl+p73XJFuO1+RcT+/cFYJQIygW8u91vozfGa+Fi/Mwzht+n5sY99jBOBT9ebRq/bccjRI0d05vTt9drH2K4Sm7axfkNr167rKqditp+W98997nO6wGmDx/Fc3qRMSSaYB35OsBEuI/bXEhE6wNP1/1vB4xyAxzN4LJcHkCMjluMDuLX9GF9oPI3fQXuXHsN1CBc6NlVFvOd7Q5IEfBC2eFzXR1DL+ykJBt/zhJ2beAjeV4BvA9qnNUQkCiBJUkl0BhJxRQRBypq8Y/Hux0xok2XdIzDjNQNVGiHgSZLU92ac7w1m5BSCu6wQloM635vZ7j/i2MnC4J2Qx9nlqMGBUJom6pO1suM8xpFFH4Wx8bJBu07AFKrRk8cxJMyfYWDMZCv1iCAnwyCJK0XRjK/H3sXBOsD2fHYoDqxXVpZR3rwmnr/A4S+53LixzroG6rQbGhPo5BiRFAPs7LMD65Kj8OFgT7MzTd1zzxm95z1PElz/iD7wgffp4Yfv1+FDS9raXNN04jEKzc91wDWXs4+hqRKCtHq8QU/O3AlmOWMUEVrBAElRO+nr7Nb3yJI4wDx79hw06esljrXW2QD4t0UnePMeweCQI/QkzZWy5jEK4TVPob3XaQO6RSA6RFlq4SKIDujVROFMe7ezQE5RzhsbG9rguHqK4JhvU8ZwG/NMXKZzmqbgn8hjuY3fux2v5XYRgYCWcjvzwmNnWVYHZnaucwR3JU4iIqnbeQz3M0SEGhjS2ZmZ+p3rOgS/VmLf12PaMGIsXWcHcN/998tHjPMLCwQJq/J8fudyfn5e/uLGIRy6+1s+JyhYKGpaGi8bfZce+wZBuJ2n11ZhJF0fsd+2jzxOoYudbB++DTHqjjCKIscwp/K7ARnKERu6ElrmWao2uDZwzq1mIZczyNNJnN2pk8dwHHs4yBH9hkrSipOH5r4cMsfS0iLyUtRHxAusNc1TLS4vyp+BDpQ9Z05/QTBnbMsv7JQ/SpTxPIW/yyurWuFoeowjHvSHWl0+pGtXrqvV7MAjgW9GRm1IoNXViOy1koaubezot//Nv9VZsotl1lLanFeZttSaWdQ8zuf0mdvlsb3OPpnjPE105MQR9Qh8JuM95QTZDqQW55c1HFjGU9lRK5EmrKkLzeyEcwLICcFjRpCckKnL2UzMIVPH4d8GG8cM3Z1wpD8PDmV3pD5YFa4eAAAQAElEQVT3QWDUJ2htILNplqlLcJpnKU54U/PzC7LMT5D7BNrs7m6I1K/GZNgH/hxrNdY1gvPF+RndecfpOqgsoFOR5dplc1bkDc3PLeq1194gvEg0Q/Axgfdd1jhGz8XVICgZDcbIdKEia6iPEz9LZu4NdPI8Acp1TpO8iQ1sTZoVStJCU3AeMU6f9STUe4wpco8pVKPRkHnXY45djtN/5qd/Elw2tbw4rww7M2J9uwRY/pWVCTQ6+8aryOueIibKCZITjZSUXc02SzXUVSv2NJPu6diilE/WtHPlGUX/Dd17KtO7Hl7Wh957RnefzFT1z2tlrlIRPY17G9B2XasLM2pkkv9zrJfZZCXw9dCRVd12+rhm55vq9behy0gl2fCilfK8x/p7spybJw6gbHfvufsu3Q2cPHlcd5y5DTilI4cP6Wd++qeQ87H6vT0ykJdVYVMOEcw/+eSTsu45KOuwqc6ylLUlrGuiajJWlqay3fbJm+12D5rssWldX7+uN954jQC8rzG06TGus9C2rUUjhfYVMj5VUWRqNHMVeVrP3+B5Z2uLoPdVzc7Okd1dUx+/IlZXojMey3IaSao0ywDWCn+8zkaj0Ap+wu1GN/2dS9sKxEMTgpqdnR05ePRzgQ3zl/CvsbG/dPkKc76mz3zmT2Tb9+EPf1g9bLp96hqnqR7XH29rYitsUzzHQw89qF/6pV9kfSO1Oy2ZvkmSyHbFdjwiWJPXWdV1FXJVQtcm+uH5va41EjdbrNd197O5WV5ZYc3X9Zv//J/r1//pP5M/Wnb5ylWtETyZh16Ds5V91uzMuZ8XFhdkmpT4p3V84te//nXszBDaFkrhTwR4YOs85yyBaaPRqGla0T5NEx0/flwO2u666y6TmWZRr2WODfFVgrVvcqrxwvPP67VXX9Umvsc+0OuoGNNrnpub1wJ2wfbdtF0i6F0keea5MsafwTf43nKU55mSmzQy7uaH6WU8IqK2ebOzM8hcU6aJ+9gvGD/PAXL13xXodObMHVpdOaQlMty33XYbfVr1vfsdIx65/fbbkYcVDQlUHWT24KfjozNnzsg/eefxUuijm9cYn5MhU1N4VGEAXEYE+rwPbub6A4gIV/2VELHfJmK/dOOI+AtjHtR77IjA30xrMK+Mt+XYdDK9LLc+dXCc5Xc//dM/LT8bX6/B63ebAQkPf/zH4P5ea57nNf0tc447PO+tEBFvPka8df9m5b/jjddjMO4uDd9/b5wPwMPf+j4ialpZZgxeg0u381guhW0wVMhziY0w+Jmu0HCC7k1pVjEOxc22CT7I48BmV/Iu6rKiwmAcDJZR0zXxg4XQguYvBVi45glc3NgE92ARIXewEPnZHc3ADgpQoHQZxBcIVCBKU+6mSnAkkUgpwWsbI2LkpzhiC2oFMiaMMfOYNrTb21sIehOFPaJZsnQ7ZAcnOOeKMW0E3d9Gyoy2gXH/NpsBP09xdB7DDsHjWVlPnTypB9mBbmOErOz+TyV2mMP/wUQfhUlBLgXZimCg391SGmMNyOTsbu/qHe94hB0sO70zJ/TjP/5+feDH3qd3P/V23XH7STUx8qNhV4P+joYcvc7PzdbOdMrafBQ5rZVMsrMd4nyvctzV41g/RSG3t7Zr43sNwzeHwQroME95jWMwO5o0SRkr18bGJk4ktL21QxDWh4mJ6rUWuUwnr3+XzYSV30pgJbHQ+3d+L168oKvXrsjvR2QAbmA4rVxWFPOuA89sWJyBsBGyQpmXLlNwdJuIYP594+5ng+kasW/I3M4QEcjFFGc8RhgrcC8wzFldZ3lxG9PD/T2v5cql+d7D0G8RZFTQwIbM7XzveWx8LXvGy2Be9+CZZTVJE02gsY2A+9kpb+1sYfh7GhIUO0g9ffo2rRJ0rx5aUYPgN0EG126s6dz5s3X2xGMZP9PRdDH4OSKUJAnKNdWAYNpgvPzOOBi/NE1wQHktqx3kmi7wdK/myxQZqMjgjti0LczP6q47z3DCQeYVfKcEFXOzHeRiDG+2mUfKwGtEwN5qNbWxsY5RX6rXMSLTmfLOejCLfESE/Ln0dZxlu9VhY9ipHfDWxjZHqpuaEkRnKdnESahRtNk039D21h7BZhf5GcKfUrt7Az3z3Iv640/9qRqtWbJUQ7KBXmclVTnOfgLvEk3AJ8jklTiXdp6pHPZ1311ndO6Nl9RqJNC4x5hdIdpsbu5jzGc0nPTJcE00jVJZkSqSqg6QRtAwVSk6abXZVrbbU2O7p9ONOZ1I2ppcXNP2axfVvbSmDpnqbFyS6d1QgFIoCMhy7e12kascmu3iFJcpdzSDDDv7gpDKnyGtsBGB1cmh2RSZd+D3vh96j8Q6ijRVTnCXwVc7eNuI8wT6EamOHD0On0fwr1+fiKS0nYdvrVaj/jyus5ZX2QQPOGny55E3d/t6gSD1medf0bX1TSnJFWx8Z2YX1Gi0xIOyvFCnM6POzFx9P6Zvo9nQL/7SL8m2coos5NAV5HTmjtvlRIB5bKd9iE1Tji3d3dkjyHxD/qKZ2zuYLIiSW61ck8lQtj/D0Z4azZGKlKB29Jw0elHZ9FXddVJ67xPH9NCZWS0VPc0mBOrpSCM2SsPuNhnQXXmOAfxdW1/Xjc3rmpkrdMfdp7R8eEFpI8heDiQ2VGNkudFuaQ5/cOddd8NvAilJu2wa/HGYG+tr+uY3vqH1tas6fdsJnTxxTPfd63ZnZJx9781nkaeqONXY3d6gHKi3u6mkGtX33hxdvnRBG+hnjwDbvB+ywTENFwi2GvgXQ5omsm1okXW1DjQ5CSmKQs12Uzl2MW9AG/jtTV6JzE3KMRnvPnI9UoTEX1UEdogJ96ESn9HHLrssqY+IOji07/A8EYEu9tkY7dT0so1eIThzuUOwbRuVwaslgsJXXnlV3/zmt9DpVA8/8qi2trb0yU9+Cho0dN9998m21jb6RZInS2RcXXeETOKP/MiPyGPMLcwjB6vyOsWVJIkyZNZ2qiRzPCaA81rF5Xl9P4R/Z8++oQmBwaOPP4rtWNGli5fk30P+jd/4Tb3++hs1Hltb2xqhrB7T6/QcHTY8RaMA34RNzq4eeugh/YN/8A/k9x10i2m0u7uL2g7rNqaH33kMwxbrM06WzRwaGE6cOKG/9/f+nu4g22s7v0Dg7HF2dnbZeF1XRECPovZj9mVuY1r73jh53Apf4DEPYMLGxmMbJ6/b5RzBu/tERG2nt4kTRshWAxs6z5yGQ4cPa2l5Wd50HD5yVCtkqufmF7QIr/zuMLQ/cvSolgiwjx0/Vpce0xuGRZIf84sLSvNM5ssP/8j79SE2TeaZ8TTOpn2TzY5xMX4RgV5OajkxzqaX1+4yIuq1+9nrMx0Nfv6bQMRb/b+/fUTUVR4v4q17V5qG5lGXEwrT1jxbWFiQ8bbfS9NUm5ub2KqOm38PeLwDsL753g0sjx7HYxo8h8c2ROzP73YH4PVGRL3+iDio/t9URvzg/l6H8TsAP0eEXBp084qIGg8/Gi+XPwj87gAiQr4/aBfx1hiuiwgX9bgHNIjY7+N+BsuA8Uh8YyU55MBkdV/ZzRAT0Q09wEHpDhGBEchqMBMsaB7DkCSBYgYGo8BomYEVAjjGkXVBuKwV18yyoNr4TDF2FgZxmfmz7ESPHDlMJmKWmkoOHPf2dnGG/XqMNTIDV65crgXE7T2O5zUeVhQbLxvDMdkIG8Rnn/kuBnxdE5zviCCsT3Bnp9vAyLhuDyVNNBHRRH3cfIbszgc/8JTuI3v9yNvu14/88Ht06sQRHHtDYzJnuzsb2txYq2F764Z2Of4u2QxMMIQj5nTw5wzCFsfVmxg4f9Y0yws5K21D6y9ebJFJfuP11zQhoHFAUE4n6hNE2nFJoUM426WlFRU47jTNKZvQbSSvN+G9+TEhaCtxghMMjPAcGUY5zzPBGgK5/YBplgBtaXFBp0+frsE7dBurAudkeuUYSONcYdwMFtQpQYDB9wd1nu8AXCdZkMQVGLqSUgSdrVph3c78tLGpX/CPFbvRaNRGiEf5vcFtXFpx9zAG2zgvlwfzeyzj6Hbu776WvzHGN2Otfm88Qac2lIHsbUP3EsdDnIZ8pookkWXZMmL6eb0OMOxkPIbHNX6mh+XH4Puc8SNCEYHsDaD/sAaPTRWoVLxTLdMtgrIFHOU8R7Y5gV7wNk8TVfAVSsm/s90hGMiMHxuLCdm5+QXLdwmvV6DhRJ12SxV4H2JjUOFYG8hnyhg+edlEXrrogI/4fApSwqNqWqnICvpUyimXFlckzngvnLsAL9oakpUdEKzUQR5Z2kpITpppt8dayH4vrBxWZ35Jy4eOKc3h3cy8Op1ZrZOZO/v6K5ppZhr1toi1hipHOzpzalUba+fV790A3wFt2yrJ5C4trarLqVcjz6ifEFwParoXWaoVaHLtwjmysFKG7q0kmY5UwCjRoW6p9rVdLWyPqGvoZHNew2sbmmztakRgnYLvFDwTcN7b6yqjrx3/CD2zDCbQcnFhQTnv29CuyPM6ODeNDTnvTx4/qscfeZg2ocW5OcpMh8hetZttNiE7SiLjSBj6l1Kz1ZH1YoJejdFLCEugfan+zkCLzbyYfzCpNC4TlUmuwXiqtRtbOnfhEvoWBKKLNQTtRrwz2LaNCLK92W7glD/04Q/V9mwBnZwgGytkTo275d2yOeQkaoNsX5MA8ijH1sePnVCSJPCyL8vAZbL1W9ic8binSKa8m6jVLNXKu0om19VON9XUug7PDXR8YazDna4evWtBj969rCNzU2XjNaWTDXg7URY9lthVWfbU626p19tVn0zy7GxH/g33FoHYCFocxhavIJOHjhySsDO2x7armzhof9l6k4TA7s4Wp3rreua738bWrrFhWdPzzz2DbdxWq9Fg/F2dP/u6Lp07qyAQng57auehhARHSrB95cq5euMQKjlxmJVtaRopm8epDnOE7+CqwUYlSRPlRaZAwSJCaYqUIGeRhLJ6cxeaoBu1jBCtL60s1XTzugTubh9KCLArlfBSVcIYmSa2J5nHDeY7rCa8igj5zx5BouXNspfAi/F4rJKg3KXxmnC6Ytv+ta9/Q5GkbGa7BLivS/Re5nRowthOhIzwDT6Re4yA+HVs/8svv6ynnnpKtsmb2ISUtVgGPFcGLsZXXEWBXEfIdT18xOzcrFpsNNbIYr/44otyoHf77aeh+Y0a/uiP/1gO+rc5wfGGcshJsk+6/Gye3UC+1tlcXb16VZcuXcRuLup973uffvZnf1b+nWl/Sc7rT9IUebDP7Wlra4tAfSTL6QI653F2sNXG13gX+BPTxnjt7u4pInQ7meA8z+v/sGeL/k5ANZFr93dwO4tv8ppMS4PpZBp5jQ7gevjpPieL9u+u73Mi4Xdul6ZZTQ/383vzwgknP3vD8Pa3v52T5x/i5PmD8meSDR/84Af1gQ98QD5l+MhHPsr9j+uHf/j9eupd7yKp9g796t/5Vb33fe/Vh9giTQAAEABJREFUe9icvxd6/NzP/Zz8MRHHE57Tp6XeFD388MPyR0gMnss0cxxjvsGuWpZ8b5xMG9MsIvyqpotv/P7W0vd/FURE3TcivqdZxFvPESHzIAItQj49h+c2mH572GhxmeYRUfPTOPr92bNn9T/+j/9j7ZdNT9PR8m5606VuOyCz7bYR++NHRD2f1+h5xeU5De7vkqq/8DfiLZz98i9r53d/FUS8NY7H8FrMJ5ee37i63hCx39b1hlvf3fre80VETeuDe5deY8Rb9a67FSLizceIt+49tsHzGZI2jsQ3Bgu5GWPhMVJG/qCxmeR715u4B20dfEwwyp4jw/CNCWoNaRoY8D05cJhMRjLCVj6Ps4DCrq4e1sLCIm36byLq+axUHstGxGWCIe2S6djc2qiV3fUOphcYw4GjBaKPUvZRxmvXrursG2/Un99KotI82Sk7Dxtb49AkuzngaNuBS5sd8Iljh8k4ntb73/duffTDP64PffBHeb5NKUZ/AafTxYnsbm9qe9NB9ZYGOCMRCOVZomYjV5FjoDHiI5xzj2DRAt2l7JNtGGOE2UdojSyk62xwbJSyJNUqO+kZDOaZ205pfmYGxycCli7ZhT2y2VsELGMMeqUkzRVK5QwOKNXrhxwqCe4rArMCHHKyRTbMNsrHCC7uu+9e+WTiJMd5C/MLjFPWkKZp7URyDKD5Z1xMP9PY/XXzOuBxeVNhI0IRB5Ds3ytREqk8ZlE06p5TnJz5Z/kxL3pkiwYEez0chA3zjRs3CDSu6hrZe9PDnZI0VRM6tAiWRsjNhACkgaNrAg2ctGXF+HpM42NDMMbZVXR2JqfAAc+TbfPcZ8+d0x7HyxX88OYMRGklRZLgcDdrg+G5OgQRDfoFhCwahbrgOYVRHsPzeP2e27Sxbsyy+XNQdPToEXkTOE9AXTRyGRrI04jAuWTTU8CHlDFbjFlkmZzNLVmTg7zbTh7XFB3wO5F9XV+7pvFkIP8KzRzjZ+iNeWADnjBGmiZsVNvI7xxlh8C2A60TjclMTQjktje3FQS687PzypARlizT+Mrly5rQpgX9rMPWk3n0JPd6aff62Qu6vrGlV944r9fPX1L9/YALF/XdZ56rM3K7ZCqPrC5rOtzTXCuUa1cLnVLVeIONaKm1a+eUJhPm2pLp1Wg0defpM/oO2bxgXWlIM9R1slydJFFFVmyW+gfIKp1pz+juxqxOjzNd+7NvaOsrzyh57bqODFLdM7Oq4cXrSnsj5aXkXzSwsR8SfHbIDieMZXAgOiBL3mo2VOBwW0VDR8leLZMlPHxoVcuLi7rtxHEtwSNiOT3x6MN65KEH1MwzzXU6dbC9uLhEgLKgc2S15+YXNTu3WOtct+vgs8SJp0Aif0SnwTyzyJc/f71FENEfTdRsz2qBDUaL9VQKrd/YqMe6dPkqNKnk+gRaT8tKKThahq9du64IqYnNuXDxPPo9UKSJdqHPAFsxwJGNket2u0OAMwCfTXS20iL2cWV5Vd5gzXRa2Mo9bW/foA38hw9pTNQpMi3PtKHbUC0N1Cq3lQ4ua6nY1mxA35ldPXxnW+9826pOrEw06b0hjS9rYZa2RV+z7UJTNma7m1sa9YcEuJXuv/d+ve1tD5PpJvAlM7zJnJeuXFC3v1cnQVaWD6nTnqvXe+3qFX3xC39Wy/OT73xYLXRiZ3tLL7/8kl597RWC7LP6p7/2j/WJP/g9feL3P6YvfO4zyMtXdfH1l7Rx7aLmZhrQW2Q6m6hGVctzkqTo60RNkg0L8CjFTkyxDQm6Yf1GIqFnInIEGtn3pImmKMGINqiF9rDB1uUJ7yoMp6G+x6aFQoikaI4d5Q18mmK73P706dNKkkTmhz8TbHvjoM8+ro2N8sY3ItRBljJ0vAKBZ777LJuya3Iw676zs3OcKK0Da8hCW6cJOpM01SuvvCz/j5b2X+9611O66647NWQD2kImPIfLDrYpy1Logf3ApzSwgU102XNZl43n1etXdZFNl23S6dO30TaV5f8LX/ySsrzQCPswi13Y5DRUEGOCH7K93UO+IxJ5PPtO+wj/est/9V/9V7VN/tjHPkZgfFFd7LXn60LDIbJpsD03Ll6fabNDoD1hE1EQZLt+mexxq9XW8889r3X8nT9WYXqsE9SbRkvo3Ax6bD9mXh7Ycs9hHfD4ln/XVzCngq4GP9un2oe4dCBvPlmvPLfHcrsWPsSbB3+Z8iJZ/fPnz+sLX/ii/piNx+/93u/Vvzjym7/5m/qn//Sf6X/6n/4n/Xf/3X+v//q//m/03/w3/63+53/0j3T+4kXZZ1+6cqWmjwNrB+yPPPKI/D8i/uN//I/1ta99Db3ckPHwZuOTn/ykvvOd7yC3bez0vHL8qnGJCJlOvjf+4ooI/v3evxGhiPjeyv+NT+ZXxP5YntPg+Q2mkYc13/1s/lmOXPqd23qjYpxNRz+bt27rOtP5YG0ex+/NA997HJdu63o/+951hoh9nHxvuPWdn/+m4H4Gt3dpuPXez57/AIyH793mVnA7P7s0+P5WiIiad163bl6mkZ9/UPubTeR3ns/ge9e79LPvDYkV34pjZpmgJraZ4pcmskuD3x90dunsoYXOi7KSRITqNhi2MUFFSjBKNKAE79smmDd4nIjQKkc5JQYuwyHbWVvRDDcIxvzZbCvfECNkA9cniHawc/q20zqBE51lN5wkqZyt8/w2gA2CmxYGa0xg48C+TZZxOOgRvO7IAc5Mu6kEvIYEyofIdLzjiUf1Q+9+p5568h169OGHdOLYUQKUoXa2tjiq3lGDTMLGjXUNcerO2KVJogWyYvMY0UZe1A67oMwwoPWaVClNEzUajVpRCwxQgiGeYNgPc0R15913czz3Nj1w/33y5xbP3H5ax48dYd4jONM5ddlIBAPNExjXxijJdfnKdYz3Ls51oDRJZd4skiWcJ6tx8uQJPfLI2/QwuD/+xGOM/SBHdmeg6wpOoI2DKpQkOB8cyAyBfKvVqvEyD8zbDNxKcLPCuF1EMLtqxY+IWnDMY3G53AfV74XxPuiTEVAMMcY7ZH4MQwIjj2m+GHw/JoCwjIjL/Ty36WPws/EYY7R7bJQ8j3F18GzwfQNnQ1eCE4IAcM6LonaEeVEoy3OySHu1gzgKnZ1JsXzMQ6cuWZGUddqIXCW4L28a7zTPVDGg+6bwbw6+7tOlJc9nvIyv12V8TK8mAVfRyOXAPGdO4+2+XovlD5JpaidfO4kSJ14qYb4OTnJrY123nTyp4xxXVmT0HIAvEgg6cKrYtNm59nFuXq9PIIZ10DWC1oKHgUwV4NWsDbxlMWGyAP8VnNfczGy92VtgvDQRAeSM2p0m/VT3iSTYfHRrh58WuWYXFtQge3tlbV2bZI7XccYJ9Dh95jSO/y4dO3xE01Ffr7zwtEbda2QdNwnCrpDVvqb5TqXXXnlanWYIddNed4uN554eISC7cvGKdrZ3NdOeUQOaNhLp+vmz2rpyUSfY7L6DoOLxE6d0z8yC8ovrmr1OwLbeV3F5W7vPnVV6bUcPHj6lZLevbFKqizzZqQ7IBEYk2ubZvLFMmV+tZkv+8tK8bUFNjwqccnUIhiZsfApsziw67y+nPoGeePMAKdDtXe1w0mTb0SO7f+nSVTUI5iLJav3a5URE5km7oTyDytxbN22H8qKhLC/qAHhCppq3alK3ZZvBiYPt1vPPP1//glNEqEMwZhkx3imTO1i4wmmcAz6v4erlK9iwsTxOG/1M3Kfd0ZiNUlA7ZJPqj5AM0Ismm5cjbJxtM2bnOmTORtrZ3tA1xtvZZNOD3jVYc4NMdzUgwM5HOjwntWNLi42uZpINRf+C7j7R1Ad/6D7df/uMpl02TeM1DXeuKEY7KjTRzo3rWrtySevoyxj7Ox4Najr4oyrNZqqjZLabMP/qlat69tnn9ZWvfE1bZGRXsKm/8rf+D/r4x/9Iv/7r/0Rf+vKX2bx9V/4FCX8p0P9BSA8avUDW+6tf+rw++bu/rX/9v/wzfeaTf6giExvhNYLesUbYkiU2S82iSX0BfZs6fOiw5rC7CfbMkKHTBiEXFXRyOSaYTNjUeHPjEwRR34duKT7ICYgkCWg2gXcltjRT0HeKbXSwMcX2+D4isJ+rdRtn1fv4HfPKvqjBmjc2brDB6dfjuJ/tg2X0k5/8tLIsh98z2tvrQY9t9HAenevUQac/o+0x7rjzDkWERgTQpwno8zxjrDG2v1vr6jF80MxMBzvdqKHRaNB2hP3v8b6FfZnWH3vzd3cc2J48dRL/sM18W8y7J3/nplLoV37lb2v1EHpM1n48nurw4aOcUtynJ598p5zZ/Zmf+Rl95CMf0bvI5u7Ck//w7/99/f2//x/qD//wE/UYppflvcKW+X6MTwXtGtcF7KrvrRNNbKK42siss/d9EhZf+tKX6ySPg91Lly6xjlZNb7cZozNdgncHqVtbW/W6TcMROj4ejxl/8iZMsaVT+LMPpSJC5r0DwBH6kWODF9iELizsJ5IOYhFn+v3Tc3/0R39cB8bPPvucXnvtdTZ9r8ifpXd84Ux/hW3OkKNWu63L6NA/YiP4sd/9mH7t135N/+YP/kD/xX/xX+h/+B/+B/3Df/gP9Xf+zt/RN77xjRr+6I/+SJ///Of1pS99SWfPnq1PL7yZ6KDrBuNlPO0zSnxVURTy5flcRkS9lojw498IPI77GyLe6udngwfxvAf3Lt3H9RFRz+e1jqCz8YmIWsYP+ri98bVM+73b+Z3lz6V55DYez88H9b6P2B/L8xnczuC2EeHizVjioL6uvPlPxH6bm49/aRER9TrcIGL/PiJqmTC9vb6DUly2u342HMwbEXX7iP3+rjfOuuWK2H/nKr83eIxbn31/ABFvtT+o+/7SuBmSGQIx3/QxTCaqSw/uIx4LtjtGBEekJaFqJWG0iLXqTILLwLFmFqgkkZ+zvMDItDWPEhgszBlO3oIYEZqfX5CVzr+La6EvEXpFglI2a2NSoeBW4tnZmTqbN09g2ScQuYzi+hcltji23GDXvEeGyXju7G67u7I8of+4hvF4AIOnWuSI/vjRQ7r/vrv10Y/8hP69X/4Fvfc979LtZJJnO22NCMZtVLscraRJwtJCPqYektmZ82csk0yHOG7utHBMHNc7kBzgAEdktsajqQxJhIyHmWvG+f0AxxeRYCDb4FNiEHfUJ4AyPYsiU5/Maw8j1wU6BAfHCBJthBysHsIw+gtXkzEGRql2t/d0mYDAa77j9jPybvs4RnkWo5zjSIbwLUsT+XkGw5GTEckx4g4AZ2iT8WyaOhO4u7uDgdvDoI0lVeA2qQ15D/oOcaw2sLx4829E1Mbe/LICwhrZKBr87PUMByNlBNx5VjCujeVURYEMEDxEQE/kwwMG/ySmMVDBcxvRuj/O1eUcAa9lxGM7oNom6HEG059dt0yOMMYDcNwlC2gYQE8bOTu75ZVV+F0poLnp3IdHs/DvMsGMvwjUIB4If04AABAASURBVFCxc5pljoLgKCKU57kyHGQFHQbwy+txf9CsA3nPaTyNiw30JY5afXRuR+G6LvK3yxHtPu2GNZ2Mk+tLHH+bYNBlnqQ6AX8XcVIQXIfIGAeErAi6RfnA/fer3+3rnrvvYcNwSXYWxmGCs9ljA1ZisJ2hn5+fA+es3vzNE2D6f8574fln4d82c3eVFwRWnUJJUqJ/BcZ0rJJMe5ol2uRUpmSd/hnAoydO6IGHHtbpM3dplcCaHYHeOPsqR88E3wQTQ3+xcNrX1778x/r8n/6OvvT539Uff+I3tLn2qvLo69zrz2vY30S2q3rO7a1dfeTDP6Onv/2s/JGWCcHZ4aVFfffrX9V8nurYXEdTNq0N6DXfH2l89rKOVQ0tD0Kro0zzu1PF1S09dOSUst2BRJveTldpmsvZuYQSEkCS4ARgRaZHikw5KBvDtzzLvJ9nbmSPILtkk8+0KjkxKAiWe3vbeteTb2eD0FAalWxzpgQgUqLnn3+BIH4PGvaR2QZzVMiy30y1sjyv204dV5oIVSnZiA/g025tMwRvglOl8bDH+0qjYV85dG6xwe+j22ffeE2vk83d5hSu4uTJgfLi/IJayGGBzO2xcViYn2fMsRDFek0RoS2C5iRSi4WSyDTGzkw5bfHHNHY3NpWx7hVOw44eOazVlWXNEoD2emNOim5ob7dHe+g76LIx6mpv47Ia1Z7y6ZbyyYaOzldK+pc1WHuZzU+pH3vyLt1xONNcsg3Nr2g2Yw3TPQLuoUZ7m2TKU802M/FXq4tzKlJp0NvRLvb2AhnAy2TwU3gzNzevD33oQ/UG47Of/SxSFvrJn/wp/d/+7/8PzRMMSaEG6/Yvazzy2KN611NP6ZG3P67jRw+r3cjq08Kr6NYap5GzBCw4Gfjk+h11CVzn0ONFfEmWZTWdzPtQogk8rMpQREq9yxwflcDPnopmR4oECHjbVYTUwCa5b3XT9kQEPC9qm5Uo1Gm16zYVwpZgo2wPSu6XlhblewcjrndmeRb9Swnsr7DhsC3awg7sGld4nFC/zimHedbGHh87dly2ac6I2na8//3vlxMlxqNENhAu+fTJc3g+2yXj2bppP2dmOsrzjKB9DT+yJf/WsXEYs0FwNl9JaB29vUI29k//9E/1v/6v/1IXOK26/fY7dOaOu0lOnaLPvXISwvj4YysOFj/96U/rd3/3d/XMs9/VMrK0zWlWq9VUgxOJLE81M9shu70HDSuVbDhtR+65927ouwWdJ5og/0M2DRMCaP8MnGnhNRxiY3TwcRnbQ9PMvs1r3yET7ja6eVXwwmt1G1d5/Qb7hgOo3xFYRIQiQq4v6yRdpiY2tkEyI28UGoCLfyrXdi4j3mhC+0Bf2jMz6szOagG9ac/MyImWSBNNq1IB7WaR32eeeRY6PId9WSV4fkMXL12uIUVXE/i5sLikLTboThA2kGXrZAt58fxe2xAf1rHsSjWO9h2WV91yea1+TJCtiP21+PmvA/czHLSLiINbuT4iajnepwtr4tkNIkIp63f9BFmJ2Ked742b+eD+lk3XiavB5s513NYya/5F7M9Xogvu47ZuY7h1LRFRr/2gzu/dx+Wt4LH/XSBif9yIkMf+fvDY4jooPWdE1LTxvev/MqBb3e7gvdsbTDPXHbx3GREu6vZuYzhoE7H/rm5w85+IqPE1vUzjJCI0gwCaiN4hNhHcoii0urpaDyouDzjmGM4IRERNUDPLbQ1WYJph1Po1g5IkZZJUEwIOC6UVzB8ZaLP79Vg3bmau9/a6GJGCtkk9V4pgmNnOJIzZSY+tPNtbtiVqNRsKJpkyZpomym8aXhuHHMOwt7ejZivXPffeqUcfe1jve++79eMf+FEM+5Pyt+MbeIqK4KYgID+AOYzJhHlG7PasMHsE3MbViuO6LMtZz+TmuiYIdBNazanZbINzJoGR8fEP97u915bluRoooyIhCzuqIUG5Jgi7g900CRkoCBAqnTh+jLWkdQbn+rW1OhC4VpdDJUmmiEQZdNkh8BwTbAqBLxmrB66+n5ud4X0wpmoaNYtCU9o5G18SEBi8RpcVhn1EsNojgBv0e3SfKkxUiTKUgGdE1Lwwr0vm0i1XRNCnrMG4uI1lxU28Ppe3jpHQHs9L0DOtDaTfG0ynKWN7/BKD575zBMEOhl0acujo965LWb/lwps2G7Sjx44phf8zBBqrGPaFhUXlRUMpRrHRaMl8s2G8xpG9ZW6e99jmuj6USFWiIUHaAJjyIiLk0jw0eN6IqGnSxmB7buPjtVreHTj5fn+tSS3nSZJqaWFJeV5oF4eyTdbm+tWr6hJgXjx3XofZDKRJoh7P3jCmjL+MAV9dtp6pzgYvLy4rZQ0TZFyRqINeZqwzx9HeIFidooMOsLI0NOB0ZnlpQdPJUJcvn9cTjz8icYDebObwbyJFqQYOqIIB3qTcIFCrFJrg3AZkhYYEcdtsWvzObeiE3IyIu+k77Wm2VXK/pXH/qlpFX2m1q/7uNd24fp4AqVIWA4LbPvOEkqxA7+7VFtnNFvM//c2vaPP6RTU00nGCtOnOpkjBKiWLPjsNNfpj5f2p2uPQKq1aOyNl2z2tNjqKwVhdApcmfCS5rS6ZZ2+WzBMhKxUg1lASgNoGTJD1+fl5dLNQGxuxMDeLHhToU6IGwW9C+2GvW59cLdKuAS0zaDqG94IeGTre5Vh9gk5VjNsoMs3PdbQAnPcG5PoVDbs70GIqZ41b2I82tqRIKgnaF4mQqIlSNjgZdSl0Tykhjir0DWVREpI/YmE9diA5JTgxiPkm8DR4X6IPfi7J5HldI/BLkakJG+4x/Br0B9rd2dMGQZzvi7yQ5d6BzdzCQn1ycX3turrodkkQNCHZkIGTxj01YiSxOToyl6rqXtHe9Zc12XxDj929TIb7Lr3jwVXNpDfUSTa00hmrlRKo3zinrOxq2t9WUg6UJ1PtsWHzBuIqWUCBtPXxyXe+U6uHDsmfU4Yl+qmf+hk1CBL//PNfRH7n9OQ7n9LDjzxKwHdS/qjC3ZxuXKH/GNt++rZT0E2sa4uAe1MVNOjBiy2CGm+ge90+04Ta7Y4y9MLvEWcJutnuptSNhxPeFeiBVE4T5GWELofG6JDfiysB1xB/KsGLUJok8mUbFhGaQvOGgwxsQYqt8bs+9jFJQg6kt7G9RVFg+2fwB8huXtSls8s76LMzuiV9bW/28GltbMYCPHFm1ydqHn92dpZAbkWPPPII9mJS8ylJE3xJEz1t1HXi2sOuWw4jQkWea4kA0QkHfyzMcm5wAGS8MuT4CgF2kqR1Fj0ilX/P+8qVa/r209/VK6+8Wv9fC9/45rf0qU99Wp/5zGfqjzu4/4BkREQgniUkrRSs1XZghC9cAPc0TfXEE0/obk5jByQ1/CXHHHw8n325/WSfJM/ly5frOXoka7Isl3F9442z0I0gnfV4LR4zSRIZTIshganrSvjtZ5duR3NFRN3Oz44dUsac2I9BX89vvKyrE/hLY4sCdj2r12F+FvApgy4G89RzdcmkG0xb4zxB1z1/lyy8+2R5wWZnSRVzX71+XVvY7x7vkiSt/USTgH4Z+70HbyfMaxtvMI6HkP0UWnkNTWInjysuz+/3B0BV/TciQHsf6oq/5p/v73/Q3PW+j4h6/X42RISraxpG7L9zRQ7vvNYJaz+geUTUuBjXBP643m28Ft97Xe5r8HvX+97tD+Zy/QG4fUS4Sc0Pt3c7Q135ff/EzbbfV/09j+77V0FE1Gt1m4j9uY2HuFxHgYxUNT5ek8F4HdS7za1w8N51EVH3dduIqGnleve/FVznNi4P6v0csd8nIpR4J9/BMBwwwo1bGEobCyPsjn53QMwIOsEUcRmpiEQhDAaOMcXwTRBEww5ZGxvMLjv9HY6oRSszyKX7WQk6nY7C/QFsJwKTy8Z0jLL3UA47IfFiiqIxrQwZztN4ZVmKo5nHSI4VOLayHOuHyFY/9c53yD/vtbqyqGYj04ij8MC7tdipJzjBiClEH6rf39UWGacIyeOJy/gZJ693jsAvSVNlCOicHTTBs5XPa/LaaiVFaMP9aGcqcFv/nWC4TUev0XSb8pwXGUspwWdINmYsEQBUOOJGnusQSuznEQbo1VdfI2uwR1ZyRk+96z16+OGHZUNvfnTaLY5RZ9RuNQkmGnIWu8G4eZ5hqMcYt503oYvDdWBvKDFoE3C10dnHCUfkDQbz+V0ODsbTSuZ2XoSfTRdDzvh+9udWFZUMiK5gG05tUkNC8Kf6quS1Z2miJEI5Ri+/OX5E1LROoZfb1HThnZ2Hjbvbub4L73cwdgYb+QLj6Xcujf/W1lY9R/um3JovSZLKRjnPC/W6A60TkPjZGSVESFLChmlAv0COEjZAE+oCfDJJgRxNNYAepkEKfjaantNgGhnXiFCJfA9wMMbLtPKXoRSpxpxwXL++pgEOzLj4s7VLBM4J814h87XOu8Orh+TTmSUyX1/m+PETf/Bxfe0rXydAX1ajaClNczKph3DIh+RspelgR52gb23zniBySsbWGdQMejeKVMePHdJ/8h//ff3ET/w4AUkD+RqwHHgkaYJ8TXFQe+jgJWf3r14j+7nG6cpILIMWYMfYXmsCM5OQslRgjHyWfXWalTqNqYqkr0w9zfLc3b6qUe8GwVcXMRioS8BfMcYDD92vopEQHFRkt78kEaQFMBlsqaGxEjZ4Y4KIIYFJRfAYVaidNdQaVVqOQtrc073HThHw5doj0BoRXFrHfLoT4LaHkxtjByaAZdrJgQx6lZw0RYRss2awJy2CbQfXzSJXmojNwwCa76pNvX8FY5aTLGfdx8h/owAzgt4ib+BQh8jABNnpyhvnY4dXde9dZ/RONjAP3nOn7r39lO47c0onDy3p0EJHS7MtzbGxX5pvQ6dc8zMtLS/OsmFqcN/WwuyMjAcCowKblUhKwdM6PmZtgkUJdLOsGZcp6xKVlqkpEWuG3kzYaTioHrL5qGE4Rs5KNlkjbNeOfKIz5dRibmFGJ247oVVw7iHDl9lgbnMq0EUPJmR+UVAJuZn0tjVbTHVqpalObKnceV3NyXk9cDrRD7/9iO67LZUGrxJwX9fRhan6G2eVjLeVTnpqYmPzqFQSxOdFqkOHl/XkU+/QmTvvkL/07c/5P/DAQ1pePaxjx0/p/T/yYzpy5JjW1jewSV298urr8scsXnjhRTk4uZ3TuesENXts9uY5rTEN+myI+gS4ffS/T+A2xg/4BNObVZ/6JciBN1YRIdNt/z5B58aKyDWdhLa3uuh4SqANgRWax3b3CN4zdJoX1Ki+SnQjTRN8wVQJfHCldX3Mxq3H3K6z3vt+QKBp8DvX20Y5oLRem1f+/X7bGH/+v9lswZtt3SCZ5CTBwgKbIMs9fHGQPUbuvMaikSvHrrIU7ZBNrvAHftdETl03Ql9araY2b2zqjdffkL8gmxF0elMYkShJUl1Gpz2/Px6xxeY00FxFyppGevjXAAAQAElEQVQqxi7qcggNbUfyPFeGTCWs1bhusvGudYc+U+TMfQ2J+6NTJ46f1NufeIdO33Y7dC0l9PWLX/iSutiSNMk0QhZHbAb9WWx/PnrIfRt7fImTZ9PKc1WeSFJEaIoPNESEDq4aF3yT+TLFP9X85GVFnTecHsM8yMDd3MSUqfSYjOHnCNMhwWblspznWYHPb6nd6ugosnfbqdPqtGdu4joWJJbXavDajY+HM54Xwdu47+B37Cfr0wJJxtG085r2kMv6I47UF0UhxwqOE1o34yWXGTRuEnB7jIhQxD7Qpf7rueob/okI/v3evxHxZp+I/Xu3iAiZFsbHzwY/G48xMuu1RIQ8vu/9zvcu3XZxcRE9GdTvXR+x39bv3N7lBB743nOk6IvHdb3bu3RdRNR4+Nn1Bt9HhIs34WCMiJD7uV1E1POL6wAv1xuo+t/1N+KtsQ/Gi4ialn72fC49iUvDwb1x9bPX77qIcPE9ff3OtHG7iKjf1Y1u/hMRtaxEhHy5nUuPXZfunKPAfmEhMVGMlHfSM2TU/DyGAQfv3cYdBxgOC56Vrcfur4sxK3EQzkSNcSQXzl+Qj0I3MDgHDLOwtjAeHZzdgUHxuH7vcV26zXQ6UY5zmmCUHBxXdSY6VYKhn2Lolxbn9cPve6+eePxRUKlwkn2C000NCarHHB87EPFnGbcIpIucfjgJB+KDQQ+jv60ux+NpGmQLFiBOKCO6MF7z83PULZIdmFXC/GOc04jxdjgu3eB4rocjSNOEILiFY2/WAhQRyvMCyJUmnitRmrrcZ3yJ0fB6pmSubExKDA7SJjNuMOjjOEe6+667eJ7CvETX127gFysdOXoM3BLqJwj2VEcOH5KDCNNkjwxLH1wuXbygtevXtLV5g6Pj7RpsoIs8o22T4K1QnmVAqgJjNQs/M/BPk6R+XliY18mTJ2WHMEvGpUOg0sRI7OOfgM/+GsTFMllXUtMqg15+LnFWeZ5JquQ1+pkHBf9UWMWK92N4WPE+Iuq1mL8Gr38Kbcx/G7fXXntNzz77LNmRFzm+e13+CMWEIMhOwlkUO67r167V73wMadksMHZitmA9SZrJx7Vnz57HyW0w11QtjvfsBD1fyVyec/++4l1LYwyU5e6t+rLOMHnsHHr5/X77suaF5dttjbPBTk44oBwDbzyGOJ8mjnZxYVl2QBcuXKxx6oCHv9B27113q5EXZO+2VICv7/2zkw/e/yDOYKSXX3wZ+ua1A33+uRdwHqVuu+00OLU0OzMLviPVP9949YpmZzv6xV/4Of0f/r1flmXLAUnB2AU0GUG3MXJWCR4mqRrgtMlmN4kMmUB2G23epGTbe4hiKKU+TRJkIgNSZWmlLClJyg6l6UAFm9NGMlFMu3WQvbtxicBrRJa7r2ZeqVlIu5tXdezQrKbDjRqa2VCFBpp2t3R8eUGnDq0qcMYi8MsiYZ5CY2xIAs1ak0rFYKKFrKGikvJIZfptsVnfwbkdPX5Ce9iXHJpVeEs79mCMFvKaNwp0eld2bCU8Ni28YZiiu0P0PdhkL8zPspaRFimffMfjytEBYVNcP0UGUvTVfG00Gmog/wkDHDt6RO9+6kk98uD9ejd93vXEI3ribffrve98Qu/h+e2PPKj3vutJPf7wg3o3dY88dJ/uvfuM7rv7DvnLr0cJek8cOwqdRbA/1vVrV9HDTPOcwpTscob+yFWSwo9Ctj05emQcSnRmQGA3hFaWt2AEBwMT+njzYfCmroRmru+yofZvTm9vbykrcp06fZuOHT+hIfbm+vo6m6oBcjRUq5kje4JfU1UEz9VoQ8PdSyqmm+qtv6ru2ou651RLP/zk7frw++/X0cWxOiknGnsXNemuKeWUo0hLeD6pxzp+/ChB7BzyI2zWOjZK+pEf/YCOHTuBLd6tg83XCBA3t7Z0lhOdN86d03n04Z1PvUvtzoy+9fTTuu307TKtV1dWtLS4oE1s7BS+wQ7NdFrKsNF9+N/GZ7QJZjJehKQKGnnCNBIlEQphJ9m8TTktYdno/7ZSNmHWA+uj9cKbY7klfUzjLEtVIkvub7tc5DkDV2wexUYGu4xcZNjOCMYH9vb2lCQJmc9FTadT+dn/e2GeF+jinHzdYHNv/jiocd/LZHu9GYoIHT16VI8//lgd7HQ6bZm3xmGKr7Ps9tm8294Yeqy5KAr1kfmXX3pJDeRyfm5eTZI9tokpcuPPyTdJbl1nA/8v/9W/1vPPvyhFih6MsX0lfZp1Bt59Z9n0ec1T8DZeFYLjBETCOGmKzhcNRSSiurY//qjgO97xpHyq8NnP/qla2C9nqf1RK/v5LMuV0m+PzW+SJMw5kj8usr5+QxsE8C14JS7P47VNbsYPfjbwSiW6OmIT4HuDx4kIcKj8qAR8cPfgk1EnBc/um9Q4p0qYN4M/pr91xWWPOGRAoqMBnfycgac3KAsLi4pIsJ8TaDNVwhiMCA6VIkKeYAwuXeg+sk26Oba4mtgD+ydn8XfZFJqGhurmu9ovsWH0WiKC8SfQY3gT76oePyLqki5/6d+It9p4nbeCO5leCXi59Dvfu978NT4HYFpHBGtMdHBFBD6kWePmOo/h/i4PICKgBzYfIXCd20UEpKl8+2bpB8/v8q8CtzkAj+f7W9v72RDx1rpvff83vY+IN5tGxF+gc0TUtPB6U+zHAUTst70Vt4j9Ot283Ofm7V9auL/B9HfpNblxxP5Y5offJRnCamHKMTRu6MF9P0vg5Q4OspM0qY1LAqNrROnj3auFa4+AzwO5viS48n0DxW01WxjPpVrZ/W4WZR9xXLi7s4Uh62IMr+F4khpgp/LcClUiDCPlBLl5npK9bevwoWU9/LYH9NQ73y5npPZ2d3St/p3obQLExbrtlOB7dXUFHCcQWgjMVNcJQEccn7rtjfU1dfd2Ud4KA95m3Bk5Q9hqN7VM5nuBTFRnpqkguOgP9rTb3Sb7uUt2sI9yDhmzon2THWxLGXhNyZ6POTaWqpqJXp8hxIWgCgNugk8xoiXg9dmgp2kiG9A8z2koxh5rzKbEbTsOgvNCOyhzxvuLFy/Kn4V85ZVXNMboH8Xxew1jMh1JErXzrnA42xznOqAooF+HrOcCm4XDHGcdITA/fuyYbjt1SkePHNE9d9+l/S9jrur0bbfp/vvu07EjR2Xj4sB1a2tLNvZDxh8THBt3Q8kcFeuJEGsN5czTILhpknkpiryu8zuD8UrBrcKI1mBahOo2aZpCRyhBXUTUdOg4UGKtEaEOxnyVzP4SO+9ZZG+OgKTgXclY7mtnOCXY8LsCJ3SFYPP5F57XM888I3/L/LnnntPZs2frNVguQwG/A3xzRQS8HIFHIl9e85QsjrPGXvOAwCYCHMCniWH1nEMM7gQH0SO75fcDDLgdiz/jWyLnLAM5q2B1hTwPkI0Z5HFFQ7KPdjYOFFusqU2WJ0lS6keyQ7j7jjtVZJly6vbInmxvbGh1ZVmryyu695575DU2yLCePHEKZ96VN14+nr586YosK94Y/YP/5P+sn/+5n8F4NnSVY+JdspdjAtYeR+17ZDETgoyZuQVNphWbzynOfcwmrEf/Euc90JTsu39hYtgdSpNEiTIglMI7b2ZdFnlBXQquhQIeiACoiInyqq+dtQsEX+ua7K6p7K+rqT0tNMgY9a7q+rnvarE11sps6NThWY221zQD2eexCYfZgLQY12NPcPou26w1BZ+EwLO7tq52kqtEJ8YE5H3WtLW9S2xeasomPqNvE7uyh0MM44pMNQhCHNjYCW5vb0khdLerPnZpjL1JmLvZyNVB14dk3zM23U88/rCWl+bY3PTk9SaMNUAG7FJyZHtxeVkVDM6QifnZtrbXr7GxkFppaLC7peHeljbXrmrtykXgkgbYlkDPO/TttBpksqcqifhGbKRbzN1AT9ZwxgnINZBdjz1Bp0voOoUOSZIoZS3+3Ki4xryz7EUEeEglfJwg++PRRKOaNhNNkF8H28M+PARxy4b5v76+rhG8Onn6lE6RgZ+Q8b5+47o2d25Q31OnA6+TkfJsymZvqi02ANO9HbWo2117XTcuPaMrZ7+mIwtD+Cd1119WjK5rsHVZ1XBHE+zjComONsGv9ddfVO2DQ0LgdZSNxYWLl1hLhtyuawYdfva55/Wd7z6j07ef0Qd+4ie0iz7d2NpS5LnyZlN7BJMlNiYj8J1ORwSTGSc6C7rttuM6duyw5uZnCOhnoUOpCXbJbSejkSpsvlgbSggPA3pMoZMUkconOEXR1M72npaXVuRrCr2E3h7QfFpNFURyrjdk6GREUCelacJYU8pUbQL+9RtrOottcbBl3plnB/bSY1v2SsZusp4RuO2g1wk89YZ9fn5eY/C+9+67WVuDbGtTLEbznJgO+wPwntRg+bPNMR8nyH6RFdrmZGePAP/4sePIc09pkuC/OsjtsL7PoeEffPwTWufUYG5uEdxTzc0tqInd2dvtqc/4Tg4xIXOMVa/rpsxNkKcsy5GHDv0C28SYyKDlJ6X88z//c3384x9nw7Qlz+PER0lfr2uKXfQa3K7fH9T9jb/Xbl8yRn7d1rqZQVeD+7nOtHNpOh7AhPEO6vw+IuoxxeX6g/F8TxXvEqavKKP2X9Z/j+X3xtNJm0uXLpO0eUlOvuR5UW8WXHotxsXzeOPu+xYbgw623/xawP/4M/DeELut12T83Mbg+c3nNnbddsi89/sCvfZ6I0LGw/h4Dt8b/Oy+Bt8fgJ8NB88Hpfu4v2ls+kUE/EvrdR+0EZfn9Pxu6z6GiH36+Z4mOlij6ehnQ8Q+nr43eA6P4XuP79L9PL9LQ8T+uBFvlQdt3f4AXGfw/C4P6l1GhIs34db3EVHz1HP9TSEi3qSJB43YH+Pg3qUhYr/e4/rZ4LkPcPS96w7Az3538PxXlW53AG7nOQ7AdLUcJX5hZbbymBEmrMFEjwilGEBxWbgsTBX3ESFnI91mF6MyxpDkeYYwN8lCpDLzLZQ2HF2c4jzBX5fMix1eTqDaahUoeBMlvoFQ2nkMa+cYzj4tzOk973mXnHn6ofe8k/undNedp9VpN3T69Em9jcxRWY70lS9/QVcuX1TGeBY0wzoB9Rgl3ybju7aGc2CHm2E0koSRMeYmRsqzwe17GP0hgeUIhzzBMfreWeaDZ3HZsNuIWKFMp0HdfoTD24cpAcAEo2Xw+MTeteFnSmiRqFHkKvICyGtFiYha8I2DmWH83Oc4WagBwZ0/pjLG8Ixx3A4kb9xYV6vZIBs3zzHiDYK6Xm2smzj1w6urOn3bKR1ik+GPkcyQKbEDzNJEU7KaI4KHATSYaXckHIG/QLqA4beRN62eIzi1YbRjsEExPw0WMnEdlKaN+be1tSmDjbfrBOKmmWmUISc5YFp77S4jAiOdyXRxuwnr8rotSzZUNm4WxKOHj+Ag5nCkY2YVfXJVGPUh9HBFwjgZjtyG0LI1SyA+i6NqYxwtW5bdJgGX32Xw12MbrvI0oQAAEABJREFUH/ctoH9EyGvx2pIkked1aWc5gU7GwTi5znM6+DY9fO8xjH8J/Yi9lGW5GjczJhGJAijBtYuc3yBotjMeEgwVtGlhjFPaSwHPWqJ1fXqRSPKvReTgcjsB0e7Olj73p39Sf7P9JY7W/fGhl19+hezQFnoxIFAeQcMK2m/rHW9/R+1cvLm4TFBz6cIlGV584WX5IzNF3iQorWoYE1wURUMLi0u6jOPpgeM2PLxGpm0LXWnhHPI0Ry4zMBJzTFXWAUhQlyphbVSoRKeaWaJ2LrXSCYH2eY33rmuxNdFC0dd463W1pmvqVBs6fSjXP/gPfl6P3n9S1WBDM2RB7zl5QlOOnCdsBPIkw+lPNSGjHBEajHvKoU8D6IDLfLOlBm26BGBjglAQkTOipu8sm1E7wTwvsD+VnLE0gCgBUVtZnkOvnqy/LQJBb6Ztl/z9jV5vT1kmDQdddVjIB3/8RzTbacq0T0Js/G8o4EckmTKC/z1wbaM3JWu/7cRx9eDR9vp1tYtMrUauM7ffpgfuv1cOoA6zUWoVOYFrooyxOsx9eHVZc5w6+AuQnVZbuxztW6YMPmWyfPre9mqM/XCgmoFgxhoSEDJMsVmWWWdeK4TPclaV5hNBJ7o0JqirLJcE4gVyZp30/3K5vbups+df15BEw+Gjh7S4sqQ0T3SDk681+D7EhmU8l4xfJJkCOZn2eypirE4+kkbrOv/a1zVb7OmxB47qqcfO6N4zqzq+2tGZU4c1P9PQ8tI8gRwbGvp1kauI0M7OXh2g7hEcbqALDnh28A/veOeTuuueu3Xs+HG9Tmb7GpuBx59EjtmIDPEd19iEvH72NZ27cFbf/s439OxzTxMkPaOXX35OF86/UX+x9NwbrIcTiiKFxmkoJSmS+KOAmirPktq+RgQ4DQiwdyVOmsbotoPUKetroo+QUBNoLa4x85rfpqltBq5HtiMDMsvB+202bdc5QUuSBB/0Hh0hWeGPCeR5zhgT+WMGQ+yTnw017RkzgXfmmX2LeWa/UdDn0UcfRe7adYLB73psBF3afxgH9zE/x9iOFgH7ENvtQPvUyVOKCOyX1GANRdFAvsdKsYcvYisaRUtJkmuKDESksu3xutv4gpIFF+h4176XDWATP2Ib6tNqlqiUMQYkEIxnG1t1g9Nn8+5XfuVX1AQHJ3sWCTz9PiLksSpsne2s6aJKzJ0AaY2f6XHQNssyTyGvzXWGg/sUG+33Lk0vg2lo8LgGdzZN3M/Pbmt8S+Td9y79znhb1ibog/Fz25mZWb366qvAazWcPXtOV69eYwO2B++m2NNBjZfH92aH/Zb85fU5+i1wcjDT7shzeHyPN4u/8Zo9lxMdhw8fNnryej2v690uIup+4nJfr8flrcCrv/bvQXs3NB6Gg/EjAnonrGNS88htS3ji0hCx/95r080rImq8XOc2uuU6GNf88Hu/OmgTEfVcbmOICB1cbmOIeKvO71x3AH6OCEWEb38gROy/i3irjIi6T8RfLI3HrRAR9bieMyLqfnUF/0QE/37vX7c7qKkwpqZtRNT9IvZLv6/QnVvp6rofBMYlIt58FRFvjuXKiP3nxILSxVD2CchGGA4HGd7VOgixsrmxDYIHnOD4zAw7g4jQwsKCDnNE2moWGmI0nXGoQL6LYg94dtlCuedmZ+TfDhZGcTDsamNzTSMc7Nx8W6duO6FDh1aUkmnKMf4TnMPdd53RkSPLEkfWw+Eex5972t3bwpiGHn74AR09siIbsM//+efUbrURhrQ2An2cc0i1QTty6Ej9sYijR4/Jx2TLZAwLjNQUQzskezbCoHntNizbBOYurTgVBK4dIUYoTRLZsExwtgMM38iOjcA6UcjgufwLF11oN8Bg2cCVBMgldKpwYnTWFAPg0uOadmPGGlPnZ9O0yW7a5czMjFw3tdJISjFUng8y68TxY5qd6eDcFrW6tKwFMkVFlhNYdTUGrzZG8TA0XMHhO7A0vhV82DcOrTr4sMMbs6EwL/37tpcvX5LfT1lPnhdqY2ibjGPjYKUzTqBR4+Rnv5+dnVEHA+4gYco6R4xHuhNcAx6EjGuCo8nyVAcQ4o9pCj3n5mblj6nME+x7zgqjucixnuluOpkGKUbY9x3w8S81zHZmtALv3MeOzngUOA9xzWIAV73Z4LjcgdUMuM0Q3Oxy6tHDkZUEc8ZzjANst1sYpoYOnqdsrPI80wiemg4e2+NWxjXPa3q0bvImIkH2CrWQtQbOLk0yNgUEO2Se3N5gGXK5BA868Mp8HDL2EBo12BT5Xd84wfv3v/e9+rmf/ml98Md+TD/1kQ/rHU88uv8xKILcLrpoevR7Qxk2Nrb03LMvcrpxuc4SfvpTn9bli5fl/5xmg6Pqrj/zDB0rwDQ1P6sypEjUBF9nw+fn59CfbU05hWkVmfirLCFjp4ka5lWEsjRBBwPfWanC8/CvKqIPwwRaEW2rQjeb6ZSM7nU9883P6Qt/8jt6+duf1Kvf+iN94RO/rmrrZZ1cnKqlTf34ex9Wo+xpqZEpyKwdJuM2Jts+7A3kj2SJsQPIldZzBzpTYn9moG+epIoIjZFN4gdN4Ql/ax0vqVtYXNAeut5D9h2Me437m5pMSZZphk1YD/vjdQR2pQCH5ZUFzdfZ0Y4aPM92Gnrfe9+lY0cPa43TrwnzX/PHthS6cPmKPvPZz+nsuQvyb5aff+MNNrnrWmZeb25z5MO6Img8z1w+jVhCjht5oRF2wJtb3x/ihKbJBhAlIrO2qSlzTNGbBvKQI3uWDcvFBJuUsGaPWfCuhiKn/UQlWdsKuSixJyW2YYpMT5Ah655trGVbqjQkeJ5MkZn+nhLWvEjGfnt7Q1euXa7HWOWU68TJ25SkBXK0SeCxQZ+KbGuQaZ1hYy4N4M2IrL+/QFmor+uXXlQr29X22ss6c3JGGt9QHj1NR7sa9XZov6c8S1leqRS99xc+b5AYyNHhNpsN/8dcWZbqrrvu1B6yv4VeXiaDfoSNy9333Ut2u6vrBP4bbAB2drc0wDdsba+D32WdO/+qzp17VW+8/jKB9stav35VFbSbIsOTcV8gw7wjRUw0nQy4n9Q4lNCyjz22PXfQ7KDSPEgjMZloR1eFzLsKulUWLKkOXGwLpvCoBGyDeuDcJxkzQM4Ovgzo9n72+FmWyXpvPpinXusepxvmiYPlJJiH8VdWVpQjM/ar5pNttNsdzDccjrAnXkcJjpUa2LcbnO4YB9/v7uzKtrGBbjhTu75+o7ZF/rz7Ehn7Y8dOKolco+HNMRTwvGRNYxXI0WQ6VpYl0Lcvo7SLzSixF2tra/jRPWRgAgWCtewoxU5//evf4JTwgpbwNQlyOap95VT+vkAFiu1WRy7ppBReuxxh63rQyuO6T4GvdVkis6ZZRChJkhrE5TrLtGU5IrC3LdbUAt8CXDPwjLqt+3uOiKjrxvjP/b4gopD51cJOW3fWWc8svvE+TmvtG26//Xa53v09jvu5fQ/5KFn/AF013sahvImn7x0DDbFFbn8A8/isY5wQ7/OhoaNHj+rBBx/UyZMnOYFZqXHudDpvzud5DLp5Rezj78eIt+5vfY4IPypiv6wf+Mc4ROyv1WuJCLnOazS+EfvPns809rtb7xkCWZjoYI0HbSL253G960xbtz0Aj3MrHNTfWkbEX8A3ImreecyI/fcRIV8ez+UBRMSb/SOirnabA6grbvnnoP6g3O9SMYb+Agj99nuD7yuE9gD8HBHI775MRgT9o8Y7IvQ3vSLealuh67eC6Wo+GJJ1sgsWtt3dXZ0/d17+3c8vf/nL8o+/O2vmjgsE1DYUFtoCIxCBcSYo65PNWFu7jsEewMQpiEo2OGa+IcfI1oqOo56i7H2ySYsLs2SrH9MPv+/d+vCHP6if4wh89dCy1tY3ORZrKXC+A44nJxhUZyzsNByEF3no8pULzDPUO9/5dgR9Ud7JrnOs57mCDIYNSJokapEVM55NSi8ylChNMhx6hsEravBzEqkMqUslmo4xJiifj9z6OJ3xCOHE0+dZQaA7izHoKMUQQU9FJMqynMBzpgYHgIYmdPG6M9aepgm4NGiXyoyd4igqmG1HOr+4oMNHjkKvBvQbyrtkBxAJ+Dvo85rczmt6+OG3aYn2MwSfaBgBWE8d7pfJVFq5HSTtsFnYIos0wIikSVK/Nx5pkpBZA0cCTTsHZzRLHEmTAAA2gpegR16D5zZEhCKCd1UNFhgbxYOygkdZnqpJlqSFQ02S0H4AMEah98EyNYSW3rxFBOssoH9aB7bGo0/myG12yXgZlxSDbUVvQT/LWxOnYpkzTafgO8DZHYBpExHIwlTdOlOZspk6isMY4SDOoV5TOXvjYKSHszTNt8jkXrp0sW5DVwKfDW0QFHiuCoYaH8/j9bPoev1Zlvn2JgRrm7C56Wlvr0tWucdaxqow2MbRRq+FwTeNvJEqoG+SmkYt8KlkGq0sL2lIANiBF7ffdpvmZvxZzZEuXTyHTL9DP/Ij78ehWsZS2qdKyfBWBM1zcwvgPUUG55H5LS3C9zvvuFMrOEJvVBzQzbIJMu6W+6zIwXFPJQHawuKcXn/jVc3NtrW0MKMzp4/r53/2I4S3IzKzgdRPNK11Tax5H4zrpBxrWo1Z40CNIlW72VBGBrEgsFmZb2i2OVYn29XW1We0fuGb2rv+jNLhJZ1YTTTcvaBL557TsUNzKoc9MuBrykopRUcz9KfdnlGepPXY4jI/U8ox8lKRhRzAs7wokDJpe3dXDfTYmbUcfdsjW2qZ//Z3vqMcZ259M90jSZTleX0y4tKBs+nhk48jRw5LjNZpN3X8+BGdOnlMtik+Jfvwhz4IrQhkcND+jyv+7R9/Sr3BWOsbPa2yWZ8jw4V46A6c9vLSkvZIIlhO/RGILWS3JPB3lj4U0KmhY2zsDxPUZvBedEwp3f4G2UIhCZYp4xppQuAz1IT+E4LDEkefsr4kTevvgFh+0ixVoFsRFT2nmsKTCbbUMGbzaP0ZEQQ5cBgzhu+TJIWuI127ep01B4FLA9mZ6Nq1NbL2G4zd0ekzZ9QiKLhK0Ht9/aq2dm6o29+l/VR5mrARC21vXNOhpbamnEqMe9e0duVFzTSHauUjNvstbW1cVb+7rfFowEa+yzw58tnR8tKi+viFgQFZf/DBB2qZ3tndljc+17HXPerXNzdUtJpkYEcq2FzYlgxJvmRFsOaJ0ryC76ZFjm0KZVmiBDoM8SETAusSWoxHXag+JkjtI8MjlWxChmw4tslGbzF+VZW8r7RKoDtAtswrFkm7Uil0HmBTEtZr2g8JrMYEcdYfP7fR0Rlo5D5XOA1ygsDjOeAyD+0bPUaWpYqAXthfy+Ysm/9ZkiZ97PAOpxhOcDgosy3rEYg6eB5g+/aQa/Oxgu9D8BjDR8uM2w3BdXNzU21sPCKEX+woS7L6VGSPoLtDxtU4+GMRly5e0dLiik6cOAkeqSZk772OXcZPWVsk0mg/aZQAABAASURBVB13cCJx7736wAd+TPeywfGp29bWNnyZBWa0hz3zFzuTJNWQoP/LX/4KPBxoAB77slkp4U+eFRZp5GsMGUMpODm5FBHUV/I1xVabfr7PsJ+GNE3BDb7SLrGeUm86W3c7nTb2bEGm7wJxxgy0a2A7I/bbeyzDhM2lS4+bJCn2/a3A3HRMGHeOYLhLosIbhU5nRg6Mj3AS8fDDD6sDL+1LpVCB3YhI5D4puBkiQr48x4hNg+fze+PkOvPDeD3wwAP1L7GcOHGiDrTf85736NSpU8hoXoPbmgYRUY+vH3BVMNXtXP5lcNAtIhSxD+7j+oPStPVcxtPjuN6lwe0iwkXd3zJx8D5iv94vXWeICLmN6wwHY/j+L4OIt8Y5aBMR9XwRb5UH7zzmARzUeW7X+fmgjNjv63W5/q8C96E5c7qVZbCq7w/qXFbYgbJOVEw1JQbzveukqrYFU2TWYFwMFfzxaH8TOGh7ULqP7z2O4eA58RfQ/DNFL7/8ch1cP//883LwbcNjQfWu8DhHfhGB8vUxqj0Ucw+EHZQOKCcqybq02g15AWMcgMs0eUuQ6aqf/KmP6Ff+1r+nj370Q7r33rt0x52nyTC1tbW5zo5wSa1WKCOjvYsjvXTpvALHaGOappVGZDAmZGtuO3WM+fdQ6rHe+973aGl5rp7TyllBHCuMHbIV2GCl8+cWrWAGB9ATHNL0wLkRRE8IrqsqUZY1lKaFVCYY7gqhm9ZGqyI4KEueR1ONyRgQuyiNDIdUKEtyOVC3wGc4SXGVGE4KpUmiLE0UiVQUOWudk4NpZ5bs/FPam7k7ZHkGGNqIYL6JEvrZIDc4JfDHO1oEs6urKxzLbmMEB9CpiQFugW8GHUrRrYaKeTOMRqMowCnke9VXpRFZ1QSHLQTu0qVL2sVYNzA2qio1MGqF+yQJ49API5gBEfvCbrpW9PNQaZooyzO5NOTci8vrKBHkhDkMFeNW4JMwxtzcnGys7DTczmsb49A8h+vsmPzcx/mUCLxLt5lgWE2Xra2tmi4HfVPWaENoSJJEGY5uFxpeuHBeDq7vvfdu3XbbKZ08dVynyXQb/Gx48KEHdN/99+joscM6fuKo7uE4e2V1GfqMyPBdreV+Fwdl2MZx2kkmSWoy1TgYtwMZkgI6ZIpI5PZecwdjnqSJHIz1CSam0MS0H+L8D6CClhl4twhcR/B9OhnhZBZ07eolHOZcndnOCUZNtzYOdWFhCflpamX5ELIuZNN6N5Sdo2QeSc1WIWE0egQ3JWVR5LWc5HmqdX8+lxOk/+g/+g/0d//u39JPfvQDevD+O/S3/9bPK9FQRV7SdyRvaLlhrZVEQFMSZAdZ73YnV6OZKQmR/c6Q/amKdEx2e0P9vfNqpBs6ulJqvtXV2x85qXvuXGb842yi36ef+ZmfIAu2S6CzrIiAzvQDvy7Z0CpKFc2cM65SWZHV8/qjLK++8rI2yNilaSrryYjAe2tnWyUyZRlYZJMxRR+dCDCNGmzM8jxXnheam1/QBBkyHMcRLnDs7XGcPey0WzjbFvQbqru3U288KgKzAXz68R//ccYv1Wy1NUHfE8bKG6bdhnr9oVZXD9Xje54TZLCmkl55/ZwuXLqir3/tG/r2t76t5555Xq+89KounLtI9vWGtja3ZTm2bBdFwX2XQHmKVas0QS7yomBO7rFBSZKqZE0lOsPQNa1KDE2ShrI8kUvIx6sKOpU1mN9wSmMHVpOKgBWsImeOBArn8H9O/d4EWm5rb3dQ264JiYM+MrK3t60mtL/jrpNqzZe6tvWGrqyf043N62Lyuu3C3ILGyOcOdaP+hrrbyOdCyoZrrGY+Zn2X1SAo3iBw9hdHpziwRiMHrakq6Lq9vUmbGzp16oT2ujtqIO8ZfM5pc+nqZe2ymUrQ3SEBrnU9ST11SbuUNUtZFqxjIlQFlCqlPGcE25bpJmMknHZ6s1TiFzJ8hJ/7vV1tkcW/RhZ/a2sTPKYy7/0fnVXoXYUMGQ5kyfOmyJm4rOu2N1Pkx7bF9QmTN4pC1ustAnfXXef0w23oIo9lX+lxLIv2OQ6gHWC7rW1bRGCHTsP/Xv2xmj4BuOdxHwagrtQUn+SxIoJ1Z7p+/bo8x8zMrIRcgHptYy5cuFC/P8Qp3gvPv6BXX3lN6+jKd77zXXW7fR0n2HbAKstwknIS3Of9Wh0Qnjx5Qq+99pr+7M/+rA6u77//fuzOSu2THDRmWYadKbwsNRoN6J7IOFp+/ey1pdDKMm3cfG86RQT8gVeVvBxsYlo/eyC3K8F/ir/1vevyPEc2W/jDeeZfrudfYgPbwXZaT1qtljyXaX/Q3qXp4zq389wu2+02YzUVGCfbWdPVbW2PZwjYvUb/D6cPP/yIkiStNw4RUa/zYG0JPE6oM6RJ8qbfLG/qouXCOHm8c+fO6XOf+5xef/111lpB8279c4n+HtXly5drHnt9KXSKCPnyOMbd4OeIqOkT8Vbp+gOICHBN3gRxRZi+VV3HozymaeTS4xp8H7Hfzs/m5wHNvUa/P3j2+4M6j2dwe7dxfcQ+bq6PCBc/EDyO+xh8/4Ma3VofEW+u/da2bmO4tc73VYVQ+eavAPeLiDdpc/AcEfr+y+++Hw5w//569zUfXf5NICL+0rV5juQcWezLHJW2cepnztwhC+Xdd99dC6OD1hE7XP+CiI+NLIwdhNsfY+iR2engvBYX5sjy7Wo46CF8Y7IabZ25/ZQeeOBe3X3XHVpdWdLmxroefttDKHgbx9uDKFLgcuzk/PNgs3Mz6vcrgskdga+Gw7Fa7RnNcdxcYjRa4NZmhzpBYW0U5sgyLczP6x3veIfyrJANW5s2ZVmRGb+BgRliYLsYq1KVAryEcFaU+/cTDJsBu8vbVFM7K5yQyyRJWXtDdtwGuUWaU9dEqTtqNjpqFG0UsqGITFKqNClqCGUYwgaGeU4L88sETqvqtOfUaLTrtmOC+v5gxDF+T1tkOzaAvGjKR+NW4iIv1CfrAZaOddTEyJ8hk8YkKHFfgSGwcbNzslGp8Y9EU5z1iIxIcC8FBqCnjRubGOw1Ashr2iR7ceXqtZouS0vL0HVeDhjd34Z0zObIvHBmIEJK00T7ZaoOGQcbWteZ/8YNQiokpUmCo5jK9c5EL5LNsqFfWJhnE7TIqcNh1p5Duxx65tw3kIEZ2QGlGCMb7T02Vl2g3+3VYzqL1GwUStJQA+c8OzcrB6zu42NB86RFQHT08FE5623H5uBhnnaHDq0yPtkfHPiEQN3BLlwnCBkqkgBj4XjWawfiTU+JdNh5mZaNm85liLyblm6cJCltpwQzAAHfGHCfDKeUMUfKGkoMcpbldbtNslCmqT8f6fn8zuNktO+zkdjgxMFll7Wu4Uxz6ifQvktwXxBE7BIcHCbwn5/tqCIYM06GGbKtM8j87NyCsrypp7/zDLK1LM/fRgctD2M2LzM4lwYy5Hvzw7SZm5/V4tICTqarBoF3hwBy3NvWySNL+ru/+kuanclU5FJOIBPoZEWggbJwTA9fQd54lJxGpYm0tDSnZjOBnyWBf0t33L5K1mgWh5nrzB2H9eqrz/C8pPvvu1Mz7UJLzP0oGaCLOCaYoAk0CGTGMl+iq0NktoQvfXBPQaIJX2GUJuh5REL2fgM6lBpjD/bQFf9E4tHDh5WnGZiJNQ3APVdEYDOG2mZTJhhgGXKDFB5Zpls47ymZ4D42y7SukI019CGhLcvWkcOrJAA+Uo9jg7vDRnSCjfDmfExbB/vHyVqlyMh3nnte5y9dhVIJOtwFV6nL6VeJnUqwE/uBb6kBa9vc2qn1rEMQYXxGZMocEJTw1nzLi0wJ68+Lwq8he6kJ8w1p54SD5df0SiB+DbRNuc9YV5qm9E2Q4Kj12v/T5aA/on+l4WCi3Z0u60kZs8I+lPUmxwGIdW2XTPw2tLrBic7SyrxOnjqqeU47BmwIX37lFezTnnawGSOeZzsNjQc7PF9VTHd1+8kljbrXtTqXaePqWU4BuxqPepqfa+n62mXY3JU49SiKRMeOH1LGSWSXU6fDR1a1tnYNu7xL21m99uor9BtqjpOYKZvNMQF3zrpK+IS1hq8p8p0oR2YNBWVRpMqwC2ITWE5HyLOUVEOlYt1kt0dADkMrIlP7hFdffQ272ZMTFQ02FhabKUmhhDFM5yRSbEupshInJzsaIYfmd4YsZnmugN4G82xj8wZ02dHCwgJ0VT2u+XmEjGmWZdpmY+7nDrz2c5eNxC4bOvPZ9nDIhs42NiQNCLbbzZaXqSlylkSiJEIltsTye4PTjxT+5uBgXfaYdMMWd0iytGU+DkmeeMM2wF5Fkury1SvQd42NzSkdQkfc3kmkvb2ePvGJP9RLL72iFPnstGfqcVLGN55Xr17FR1zVFL33c14UNR1S1tRgE+sykkQj+FIibW5jm1RZd2iT8C4ilGc5m9iJaCLj7PFd53bGxe1cl0Sq4E9lolMOwX9ndw+7zOYUmSzRDQeRDRJNeZEpSQKZHoPfBJjKNJmASwWPXRrviNAIfWtC0+PHT+CnW/IvVW1sbNZ8ukwQbJrOYB/N9y5Z7wr8PZZLg2nv8gBXl34uoIf7+L3X7XsH2v7fIR10b6NLHsftDtq4r9u5v+8jWDFgGhhMhwzaufzLwO8NXp/H8djuG7E/1iwnJx7b4Hdu47Fcus59jYPv3c+lx3Lp9q47KCNCbh8R0DtRRMhXxPeWHtt9DB7rAPzsdwb3M/je4HtDRNRje96IqOeICBlng+vF5T4H4xp/j30Afve9UNJDb46lW66It+aI+Kvuvd4EPCxrKSNEDSnGIkOmpf3nH1yqviLizbV5HYaI/TrdvJJTt9+hU6fP4IxX5GB2CwN78eKlWqAtrD7GTdCeZpFj0ISR6KnCGXRQQpHFCIyDM3MV98QKevTRB+uPhvzYj75X8/NtvfLKCzpz5jROc13+eIORGOFIdggu1gnAdzlSnNA3x9dEkqtozuiV1y7pS195Ws+98LquXttGCXcxZH3G2OH4c1vXr93Q1SvrWlk6pBMolj8zVqK4A4667CTtGCccuRPXKoFYJcSaEIw2UMScwNZQUCYQUyhy0ShYYaXg3obWhuKAyaKvIUlS2oQcFI8xjhOCAWwTr3ICsUTTMoN+i1qYO0TWZ1HV1IYnxW4WGAH6TVMM9bCGwXBKewwrmfQ+mfIp5cXLVzEKfXUICirGL5hvgJF84D6OXtuzug0eHeFYOsfZe33OygxxDFvbOMVdThm6A21s7rDR2MQQ9zRi8ZNJqaLRkpSgSAUGqKPZ2XkC3pbyvCGv34ZtctNwVVWJkRyBMyaV+wR6VBikIQ43iVBRIAPgBSE0hoeGCTg0MEZLZA8LHEORZ8zTgPezyhuZnG11F0POuzxLoSi0ZpD6nvFTxm63mmrCh7oupCSx1FXQaSrRdgyOTWQuyzK14KP/c5/LFy9raXFJh1ZXCPaWavxAXmmScF/UDqUAtxxxbdXtAAAQAElEQVS8SuR0iDNvEsz5iPH62pp8/OvAK01YG20qZMhzNBpNBQhP6WMwDcbIaDBuXhRSGkos7Am3OKwS2RqygRoSEA6QwTrgqX9urGLT0yfwGasBH9rtGdaViWlkvmR5oSzJJOYZYPwnOGMIqyceeZsK5kBCWLk0JYgbTiqVSa6K9i+9/CoBXF++jLPlcVpWKhm42WionTfdiYA0V0m/iv52uv4VjJ2NG6rYFJeDXR1aaOtDH3gfyxkBE+ifao6NVadoaYbNZDtrqkPZQFbO3Hm7OnNtrRxe0tx8S7MzDWW5FFmlCdlFB8xPP/usPvPZP9e0TFSOKh1eWNaJ5VXNRqpLL76klhLl0LmPU0wCnUNnJpFokgK860+narCh9vsBDriclGrDi3ZGW2jbSnM1mbTPxuwUGeuvf+0rSulbwpsKBz1LEqCdN1SkGfI/IjiYKOF9n6AnKkGTUlkkmjL/lPGGZAFt3yr6Hz18SG9/4jGNkXV/8e7ksaPaI5NewO95NpBdNkRf/MY3dPH6mvrwdjgs1cRWKcmVU+bNtoK5lSMf9El9n2QaoocVa7NdmrK+El43kPPheKBVbwzZVGUEkSWh+w420QF2jw3JGBs7pe3EfYx6VamKoJXqcoD+pTn0aDfVQHemZMBH9ElYu21Empk5AToFKlFqRGBmOR4hp5NRqem40qA70tb6LjZ9rHZrRv4+yxHW7aBta2dLRZEimmP69tRuJtrZuKJsuqfTh2eVjTYUw3VNh5tir4f+dfT5z38aW7gL/3vqzOZAQ93+joYEwFc5sfF/stTEBhTwZJcMMTGxmqw9gXct1pJiGRqm37RSiX0V8jz2OpNEdAHnIXZ1KIRLaUw07G3VX86tBpvaWDuvfm9TDWyOT2L9+89DNh7bG1uMWhF8Lmo07Ukxhh4TxkuUJCnPiaYSNE105dq1+rTB9J9fWNDS8pIGyMM6G5ItAukGujVGDsbYPNshy7Lv0zRVG9mzz7hBcDeBbzOzM8qyFBvU0gw6NUDnptiwIeOV5ilyEWBmhpbY+wQZKeDd2rXrBKxjzc3Nacxc5u02vCgZ89VXX2V9DZ3kxM4+eoA9y4oMnCeq+GOePf3d7yhJExm3JEmxlR0SX3fr7/77/4H+v/+f/1mPPfa4WvgY/1ytTx36yJpPkIyDuNI01RTbn+aZUuz9GN4kWapIEwV8SLC/lrMp8jiBR1OSD4l1C/ySCGVpCo9KmXdpkjCiNGW9fpcmCXydYg+HJOd6JOC2tLW9KwfaXRJMY+izQ+B67dpVDbCFFTI9RTe9dq/H9B9wyuKPz2xB56tXrmiHTfGAU6cWdr3HBsYn9DfI8m9yovT009/RV7/6NeCrKr2OJOT1ZawhTTPkQFwh65nA3aX1zXrCi/qv781Xz2twZcI6DEVRMG6pElq43mO7LiJqPkWEqxk65HcR+88e06C/wXXQLyJkOrif5zA9hvB/Cm0dT3lNfm+8DK43vVxnn2Y+e7qIkN+7r0u3c+n+HtvtXfrZ9eLyM0X9N2J/DRHx5rrcLiKgZ1Xz2mO6sXH3O/ePiBp/j284eBcRblr39Y3bujTs9y15hzwh3xVyaRD37ub3Lt22usmDg3s/ex6XEW/NEbF/73cRiSICSOBPhs4UShLkF3kusT37QwZDRt0mwu2TN5/dlof6b4TbxJv3yU0ZcUVEKPExlb8Y5+MP/wrFlcuXVCGUWZpowDFjDyeV4fSnZB1KMluNPFWJQizMzehejt6fePxxzZNNHGFA3H4Wo+Ijvb3dLT3z3ac1JlN8HON9kWMvG44Shdzc2tIYYzVFSLzr39vbFesy+VhwoXMcv77++nmdv3BF3/r2d/WZP/miPvnJP9cf/fGf6rd+6w/08U98Rp/+9Gf0L//Fv+L47HUNcZpNHF2z1dFzz7+kL33pq/ryl79K+RV9/gtf1le++nV981tP61vAN7/57br8DlnBZ33c+/JrbAZer+e8cuW6trdQfIJXZ3z7vaEgkUoM/xiDMsE4wmslCUYozXFEzfp9kTeUUjfBAU8IDgzD4QRjgkFhjJS2JcH0EhuDo8dO1tn6SHJl9OsTUGQo7A0CICvQDPQ7ggPuEUz4M6FHyE5YSS5evChnpXf3ujivnrYwSDZQ3rXbWPmIu6xCedFQk+x+A2PaICAdY8RLBKcC0yk3ExtHykCg8jxXgvHJslRWrANwve9TjOYIB51YUJJAvisl3Oe0V1XV8tFsFCryjHdlDTZoFUSaICNT5KXkGNlj+JkGKpEtv88YI2f8gOuWH/+mcZ5nNT7icrsI3jJPu9OpFbhLRtJyY5m9RkbSpxqzM53ayeWsxbJV0T5JEkUEc5Vs0ta1jZN0P2cB5nBgN25s6BoObQcazs3PyX293hkyHiW0sREaEDD73qBIlCTIPXg5szMcDQgoxjxVKlnrwZwew+2kQL4nyOUI3DoSzx7PYGdgp22cejgXZ/QbeUHAkevIIY5yV5f04P336DBlCf366GAkIlgZaYQMGpc9MuJXwd+4DQkabVDTLCXzM6lPQlLomroTLOnhfAJ6mP5DnGqniawSdU6GfV25eE7HCJz/y//rf6pGXinTWHPtXAszhU5Qf3R1EZwWtbI0q35/WxltEC9kTDiSUJKUoFMpmM/BRUJA/E30NUkbGiD/zfas3jh/XiNolDNvn8BhStsR9EjzFuM1pUgca8gOfUigmBaFpohagiwEa+rjWB34zDmj35nRmPV2KBfY2L38yquykxn2B1qZX1TGuBU06u7sqY09cBbRaxY2p48dG2FzTJuIgC9tAuUm9KpUIZMvv/Sijh45rLc//qiaRU75mA6trKiNHg1waM+SyX7uxZd09fq6rLNJmqtg87S0ckgz4JYVTVXQGVOBbEzlzUKfAKCJDvbBzxnnmc6sLCOWxU1OP6YEEebLFDsoLjDRhLqR6QROFXVDAs0JOizWFtDqALIM+5FligglaQpkaJJkGRlgD8eMOYXuY8abcG/wvEPsTZcNvH+hxu2M195uj0xzjyRAF5q09Mijj2mWNb32xht6/ewbStlUrnIyeenCG7p26Q0VyUB3nlpWEV0N9q6RVe7p0FJbz3z5z6AdzCtH8KmnTrtQEiVJkYvyRwTHo75wH2oU6HlUunjhLL6D0xsCqsrAmifwLxSasuYJ/KrgnTdDA7Li1XRYy+GQDPt4uKvF+ab2tq5q7do5Nn6ZHnv0fj362EO6/fbb5I1/h+DLOr5JUH/y5HHWlmtiP4ZNKhm/ySYOcyHTKUkTvfraa8jtSC2C5nPI7QY8uu/++7S8sqwBcmidnSCjkBw8+nVds9msyy18Wp4X8hcfbQ82OL2ash4/Z8ix+yRJSExYsiaPU2GLvb4Sm+PS/froaI4tc+AuLvtm826LTd+lK5e1uLxU25VrbPhSgsUJ6xjgeyt4PYcfduksdUTiqZQip95AGf7z//y/1FXs5hAZsN54nhbyvbCwoFkypGmaymA7KBAuwTNJEu2RBCjB+zIn3y4HN22j27rNGJoYx4o2hrwokJ85LbBBLZoNBWNMGasS6wevSJgH+W1A/0gswykqWmkKPSaMNUVeDR47ImqcUtbqsafIxwBeWJ97+ELTq2C+FNxtB0toWTBuyVg+JT6L/K6vr9c23m0i9v2C5ynB6Vbw+AZxuTS4ncG6YxhiCzxnF5oYvDmo0LyKPgnrjAh5Ht8bDu5184oIud6gv8Fl/IxHBLSjvZ89pkvTyO88VkQoYh9oVt+7jdsavIaDdu5jOGjn92578OzSz25j8LMhIlzUY0fEm6UrD9pFRL2+iED+oAwyoZtXxPf2uVn9ZnEwxpsV3Bi3NE0YM2pgCKFENVTIfHXL+FT+wL8R+/Mm8OcAUuTFkCRpvY6Djt8/XnKzT0TUTQ7euzSN6kr+8TPFm3/9fACuTCYc+/mXPvI8tLg4q+XFeWUYBB+zTgiy2J7SrpKPv+7H6BhsyB5//DE99OCDGJZlFH8oC7uhS4C4iZG5gKHq7vVrQ3qS7JONWkSgTFOO92fq7O21q9f15S99WS+9+ALCKTUI2g4TZLbI0KRpotOnb9Ndd92lO++8TSdPHtKJE4drOHZsRYdwistkMhcXl5VEVmdxA1e7i9MoCWrRVe3u9LS+RlB1dV0XL17R62+c12uvn6U8p1defV0vvPCKnnvuJT399Iv69ref19e+9jTwTX3xi1/VFz7/ZX3hC1/SZz7zWYL8T+uP/u2n9Md/9EnKP9InPv4JffwPPq6Pf/zj+tjv/q5+9/d+p4bf+u1/pX/xL/4X/fN//hv61//6X+r3fv9jHNt9XL/9O7+jP/iDP9C//u3f1j/5J7/Ou99ms/CHwibo0KFDGOp+vdbOTAsD3tMmx5RHjh6CHrlee+0VXbhwXtevX9NZjIYdwCanDjY2VjQ7xNnZOQzlnHzEaANt458iSFZ+K9gIZ90jqLPT2draIguwQ6a1y7wDhDdRxL4QeTy3t0HZh5FSnESjWdSGyoJT4jwQCPid1/NZLjozbcYJpchNxXuPZidpsFFKENbSDMGwtcgKNTGMWZLWcpOlCWPjeOkrQq4cJ1wUuVLwzwkkvBZxWTbSDKPPcaydZUo6bHNro16DjZ/XZzDeEaGSuVyfMDfd6yyOx3QW299DWFpa0gc/+EE9+NBDtVPYJuh2AOygLpJUEEWDmw7JYwXjpOCUJLxjQ2NaeS6/M10iosY5A2dDmiY8J5zArEPrPY0JnkajYV0mrPXA+S7hjPyRl0ME2SMH8MCUY/E7OAWC9KAxpc+QshJDIhOFFhYW9dobZ5XirIJKOz/jV0K/EqM/mYy1ubWpKQGF76ubBqkz26l5f5XMXZdg/djRo1pdXtBMK9Pf+zu/rPvuPqkiG6jTHKvVGOr0yTm9/bG79Uu/8BMc8WfMP9T21jWl6VSj4Z6M34igLk8bajVn5Y9LvcYG+VN/8mfqEXF++Tvf0YtXLunltau6SgZ32GmqubqsCR37yMOIjWuqRIEiJEmiyXSiwRgacbx/feuGOktzmhapNnq7ugTO18hU9Qle77//IQLZiUjWo8Mv6sjqYaVTqZUUZMBbBHsNsXhVbPITHO4cG6ii1VDWKiTGy8FjTGA3ZK7t3R1VyGyPTdz62nWdOH5M73rnk3r04bdpGd7415IqZGkE74rcgdpUl69c1dlz53Xu/AWSARc4RbpRy0pVCbmrAMGvRM2bQXaW5ch4AR+n0H8X+mVKItGYTYPfWeesJ0OceMUgpkUJ/UzbMWswTKCV60LQC0giFWSr552yxjTN5LHoXm/K9jcoA+7HGkPrCWuY8NKbmV2CuS3s9C4y0GddQ+RlwNy7BA8XL13RCy++rG3s6F133Y99P6q16zewi19Xp93EPu2gt9usr6eFuUTtYqTttbM6stTSvfffqe9+82vy/yBZESQvz8+TBV9Xqqn8++XTcZ9MbVvdvS02Og02wdeV4nf8UZMkrZDcxNq4CwAAEABJREFUEhkY1eUUnErkIZDdNJFSAvayHCKXoRxmz3RSXbt6Fl+S6j3veULve++TZKBnobOUF4myPNHRY0eYp8U8axqDz1Hk3fQtoYVL0931ObTz87lz5/AZO0rgjd/5IwL+eIAD0re97W06deqUdnd35f5tgnH7O/PN5czMrGxnt7DNWZZhj/efZ5A989XgMcfYgRJ5w4QopZ3tSEjQM2rf6PHdPyJkG++PplwgSeUg38Hwf/vf/ff6f/6//t8kh17FBjfUIKg0vmMCULcZs86IqPH0OLbPr7zysn7zN39DeyS0xOV64+L2EwL1qeWCflIoWLvLEbYvgy7+ecTlpWV0YVVve9vD4DRSg01lmpBJR66mEpvkEg5XNYzgWWkOhlRh5wwcLvNOKsHLcCCHA3CWEl4kgiQqUWjUUjWUoQoiwSolzJUkKc+qaWSamQcG0x4Uav5GBG0q+DNVio0ZsQGZIEdDyhTbbR4n2Jn9+5KxJrQH26qi/F7wmAbTymAZcOn+rvdYxmMM3YyHQqxaigh5fLdzaYjYx8t9DOJyaeD2r/3rdh4vIlhbiYzn4D6twfN7gBoHbtzWEBH1+wj0Jc9r2TT+NKnX6vIAvDavxc+ex6XH8zi+vxUiol5jxH556zvfR7xV7zFcZ4jYrz8Y33Ue3+B7Q0S4+B6ICPif1BARb86tm1dE3Lz7i0XEX3wXEd8zRsT+s3t/Py4R++8iwq//At28voj9d25wa38/H7yPCCXTyUAFxi404ShuT32cWr+7o/nZjt77nqf00x/9iD764Q/qZ37qI3rg3rtp08Uh3839vfJn31rsiD2gjYKZbgNkg/C1r32NBUl33HGHHEz6S5UdMlFmqI/8v/CFL8oBj7NIt3EUNkOwVqFtVgr/TN0Tjz+m228/zbHXaT3yyMN68skn9d73vreGt7/9CT300IPyt4nPnDmDMW2rxCAXZM0OcQTsn/d55NFH9fYn36Ef+ZEf0ft++H36oR96Dwb53TX43vCe97xLTz31lN75jif0JGM+8dhjeuyRx/XQAw/qgfsfIGN/L0H+XXWw7y/Z3Xffvbrnnnuou4N1ndGdd5zRIw/fL/+SwaFDyzpKcHz8xFEdOXpY/pJdh2yrAyoLOLpcC36TDMjCwiKCX+IkZrXlgAjjBC8wYn212g0UNXAO13Xt+lU2BC/p7LnXMZw7KrE6VtwEA2hokrEx5KQZU5x5pdAYwzkmKzDCAEwoTW+X5o3vI0LGx8rlsQyKCiNRKrB5Bj+nBLUN6Bk35chjVND4ABpFQfA1IytOQiM7RjEKt/KakyRqg9AgsM4xejNkpYP3KfUFit/F6DsbPmsapSH3c30L+rSQKW8a7KR8bxxNtwoirt9Y05CgrT3Tgh5T6PMKG5NN5sxq5+b2SZJAw1S+X1hYgM4zchb87NmzyOyq3v/+99flK6+8Uv929SVOcSbIHiZXU9bo+yRNVePOOiNCXr9pahomScraCtnIJ8ylkCx/prHBMjzGoU4w8gnrTaElQ4hWyrhvE7B4U9VoMEYjl7/AdeXqZU3JtnX3trW5saZDZLRPEigUtA/cVJGn9K/kLEqkSR3sFfC/gaM1XYJ5zNd6Hvg5Yv4paxpPx4oIgo8MR9tVAX3vuBP9xWkur6ya1eoRbB5Ffn/x5z6q/8t//H/Uf/x/+tv6h//Zf6if+akf1Yd/4r164rEHwOmqKjKVHeMOQAKl4NYi4AhoJSXqcVR/9MRJfeKTn9TLBC3ffPlFjefa2psptFaU2psvNCLzuddKtddINJ1rqhtT9dNSW+VAMU9bspbRyNT1z8yxpoK5SubpQctdMsOvvvaG9na66m73NNuY0QvfelYzUagzTTWftcRwZKHbMu9b7ZYWCZbzIpcYS4k0YfMRlP6i8S7r9pfEDrG5X2XT3sgzrdD+1IljmrDhmUc2T508oQVOQSboU4e1Hjp0WLedvE1Hjx7X0tKKikZLEwLdbQKwq9fWZLixvlF/R2KToGtEoHydLPiFi5fR+bHSJFNJhDxig+LAeTgY1fUT9LYsyzpgcAAeEcoy8FZQN6nbOKAWzy4NI04N6KIxfQ1DAvc+2UaXY3Aa83IA3iMCojHPJWM66+76PpvvLpnBjc0t5G8beve1R+Dd5QSkxxgJc58n6E7SQoePnGC9x7SHzm7cuEry4ryuXHpZq0uFFmcqjbtXNdi9qnc98aCe/eZXNO3vKdjEzMG7G9euiJiX4Gmo4WBPcKD+PPgUWcrwO1vbN1RqAn9sf0poM6n1gA5eqSz2WTKFdSOxV1KWjPFXY/W767rrjmN65JF7NT/fgFZTNRuhBnIVCMGUzWqb+Y9xmjpDsNtlI7WwsEAyaUFT6JGiQ8IeWXdS5HfKSWRvr6dN6DGBnp1WW7s7u+A81LPPPKsvfuEL8snJBJtqW2Td75JlN8/22LQ4yC6KBnYhr8f3HB7bvtClYYqdd2A+ZFMzGPTRl17d1njkeS7L2BCeFNicAaXbdeGJny9fvkwy6GlOXs/r4qXLyvKihoK2EYnc1rhBYPkUutVqUvaQG8vXSC+//LKcZe+ymYoI6IyssZYTJ0/q4Uce0Zk77qR8FLtI4qc3UJNgurvbhcZ36d//1b+rn/+5n9dDDz6sxXn7rjHjjpVEynShKfLMX6gZtS5MkLUe+G9t70jgZvuQpFl973ZuX8srwbz1YEzAPYX+pV8qpJuAKVaSpNC0kHUhIuQrIqhPlMI314yQe1yDfLXbbUWECnR+hiy9edXCnzTwQxl+yHZxyObS9jovirptRNSl+x+A+WWIiHquJNmfz3P6PiLkq0THDK53djto53o/3wq39vG4bvM3BbeP2J/PfXJkxXWGKbLs+V36OWK/nedzvevcfowdcJ2fPYbvXfrZ7yfIgu9vrY/YH8vtDiAialpFvFUevHMZES7eBI/55gM33/8csd8+4q0yIuo5aF7Lqdd2sBbXHUDEW+0O6lxG7NdH/MXS7w3G42BM3x+A30VEzfOIfT05eOdSXKZRxPeOffAuImjx1l/jbkjaRaohgXUH53bk0KKOHVmRf3rvF37+p/XYo2/TyvKCTp86id2b6Otf+4re/a536vbTp/S1r35Zr7NT3uQYvkKxCpjv4zpnDQzrZJ+QQfkLizZEa2tr8uenPvWpT+vzn/+m2s02QfQZve9979O7nnpnPe6JE8c0Iog6w9HfETLW3pHagIwRkjGCsItBW7+xjsF3hnAME6bKwTtjDRnOeDIZqmI7PMFZD8i4TcmATDVS0Ug1M9euDfws5exci6zgjJZZ2xEyysbXX7I8idFx0H+K9Z4kC3+c7NaZ208TaN8pB9kO7h955G167LFHWNcTeuqpd+htb3tATzzxsH70R9+nD/74jxHEvU8/TvkLv/gL+uVf/iX97M/+rH7yJ39SH/nIR/RTP/VTHG0+Lhu3u+++kyzR1/QGx7MXL16QM2pzsx0JtxNJhRERzm0Vhldqd1paWllkDTNq4/wdQNhw2WBZQUyfEY7TdN7e3tbW1lYNfvZ7C4GV3gpVYFxcWljEFQn/2ESGMGiZbKDSNMGwpTitQgkBSoXFGxO4GaYEKqK923mcEkWnK3Qv5XqD+wRt6KopAZLHi4g6EE4xjjb2NogL83P1fLxSxpweT2QxbMCLvAENMo0woiUGeJ3jv+3tLRzlIuPMaEoAOTc/UyukM9k3eO+TFDuoEbTwHLsEP5cuXdLZs2eRlbIOuP0Rpq9+5Sv61re+VQffplGJlU6SRKaV8SsR3BEyN2LNE5xjqQpcUmiSQaMcmiSsV3WA476GKX1qcHsC3AoQdEsgwpQ6kZHrdNrgv6C52Rk1mw01mrlK5DXPM9bUgRYZ9YVmZ1o6SuD7yNvu1xJrTGgz9rE7jsJZ6RyH3sNZP/f8C1Ik6rCBtbMa4UAMWZ7X8/RxdsZtkaPvjD5n7rxLh44c0/zCcv0Tdr3+GL2GU+NKU9Ya5Vg7m2sE3gQ/E4JyAuAsmRBg7Gg86LGcqSpo5Z8Cq5TgYKEBaxxZBlhDgZPrglfJ/cf++A/1/KVzmq7MqHnXMV2bqfR60tVLk01tEaCldxzWlXys7nJLmzOJdGpFw6WWLve3NCCjvXnjhrKK8Rmvjczvsf7dYR9dmNVgb6B7TtyhpbSj8bUtfe5jn1BsdBU7A+VVonVs0jaB1QBZTTiNmbDxSHLzL4UNJevbRd5Ch32KwJgQQWvXLusYG+UVbEKbzPdMp1nzIYX3JRugHsfUFXLoYMu0HhIkDADTIQgimq2OZjlZmpudl/mRJJkQCXjc0tLyKu/mkaGcYGqqLEnlgGodm9jvD+TPmEJG5VlRQ0SCLE7lOSYEfZ6vZO6EflLcrC/rNlPqxwQpIzLeLh1EkwyHN5XG1E14GBLIWF56BNAjbPWkkoYeF7454B6gLxvYjF1oBpIa02a3OxBNtLPb12hcyutZWJjXieOrGg+3sFdXNepf1UJnrMXORIOti1psS/efOaZPf/x3tdDKdd+Z0+oUmYRdHpHAGXN62u/tsFnc0QSaDqH9NU47/As0EwLj0vyCVxVymESplIC5nPQox2oUU1WTXVbfrT+qct89J3TEnxXPRqA8riEhCG+3M7WZO7Cjgncp+mf77i9pl+jk4cOH4UnBmoby+wydmuBbgifT+DwnFRWMQ8y1uLBIk1AK3f2ffSVJAq/60HVMZn5WeZ7LtsZlSR8H0dYPg+sjPKpoP0IWpkCJ3ZrI1R6rgulT2waJDUXK2AOBspqNhmzTEubdgi8TGPHSy6/UAXZnZk5pmjN3g3En8GcPm9GswXPaxkzh64Q1tVotNRhrjC3rEmD7vcc1vhGBHA1VYId+7hd+QR/56Ef1Ez/xIf3QD72XTWqbdyNVyM6rL7+mZ77zjL7E6e5XvvxlJfTL0lQG45cGOqXALoB6xUK4d/0YmRsgbyWyGdh003PCOlzv+wQZD9qa1qZd3ZO6hPGyLFeKThnyrJAhY82hRL7cfsL66nWOSyZO5DknjJ/AI687BUevs2IytzdvgndMCYnLGuzLapQ9KBAR/Lv/NyIUETXPPMZ+req6iNCtl/HIsgzeTpUXObpXgk9StzUeBr93GfFW34i37m8d79Z7434AxuNgHLfxWiOinsfPEVHP63rdvNzHdPAYrvJzROhWXHxv2RBXxP54HsNA1ff8df/vh4j9PhHxPW0j4k3cvr+Pnw8aR+y3i/iLpWlr3G9t734R4QK5q+rS/xy0OShdFxE1DhHfW/qdwW0P4NZ5XHfwfFC6/QFEvDWe6yLCRQ0Rb92bX4bk5PFDev/73qWf+xkCwY/+hD78oQ/o0UceRNlTjOlOHWgXeaLP/eln5EByc2Ndv/Wv/xU7/C/qy1/+kl54/nktLi7RvllP0ul0yATsoBypjh07RLZhnsD68/r93/99felL36qF8Z3vfFi/+qu/ql/+xV/CWB7WPBmjO26/XasEBP6s7uEjh7SzvVbRHRgAABAASURBVIUwJAQfOYrflAMeB+s3cMBWGgdRU4xUt7srp7GGwx7H2X0UY0y/gAFTjGBfOztb6mLcJwTwgfHOslBCWWLYpwTkvf5uncXf3dnkWPyGnE3ssvEYDLr0H6hPdmaIgziAEcefFRkY7IAy6NLEkbfIHhQoWEVAVGLM09SKH2SoB3Vw18LgbW5uykeRDux2d/dqZ6z6qjBqA/njIhcunKvx7XRaOoLTn1+Y0aHDKzp+4qicccvzXGMMjMHiZUe8TWDtj4TYgA4JSia897AphsZBte8TDIyfI6Kmv9tYkFzfIABzO4/tZwuVlc7j7ZHBcuk1FY285oX7TQienZHZ3NyARkNoXcnC5DkMHselwWOnSVq3meLAHVgk4LG4sGDUZFy8ngnvSoIGKTAWbi/kr08WZlM3CJwiErXbnZpWvV6X8cp67ixNajpfvXpVr732ml566aUa7DD9KxVN1nf82HEdYkM1S4bDx7/+LdSFhQX6j+r5jcME52Q8TNcS4+z1dGZmWFeOPBmfCsc2rucaEpS6TQqNp+BsmkQY7xBFDX5nJ57nmebnZ+WN4+Ejq1pdWUJf5uu6mZk2DrKhNE+Rhzb9KjWKTJyhqkdm+8zpkzoF731s3kK+THdxTXDqVaS6cPkKm8UVbZE59RoyHFSGjCRJos2tLTZms3IgdejwEa0A9klbOz09/ewLWt/Y1bTK0IUGYxxWs2gpTTIdJvjM04Rgqg/01EUG5qDbDEfjIehQBnJA2zTXgE1QFWgDgXGPoGlAFjMtGJP17JKxq1qZdrOpnr9xUdeKkRYfv0tby7mGJ+d0+Icf1ujMks4WQ22vtNRdaas3m2vuyIqqckrgtq2WmUEQWJre1AXusU+W7Ma5yzqUdXQ0Onpk6ZSq19d0/vPfVnp1R9PLm5odJwo2ETs3NpGJ18kyX9OATK2D5AraubTNCUmLBI8vvvC8HnjgPjUbuQrsQ7NINcCuTFmP+ZGnqYasx+2lUJZlyvMCOjQUSVpDBu19z2uaJPV7y2uWFfX7FrJrGbe8ONiYoqczyNfc3HzdtkSOXG+YEJxUrN3g54hEDU4uPKfb1QEM7ZMkU0UQMyUgYllQh3VHKiYU6qQh2fQJ71z6d7+3sTv1x0XIpo9oMOadGKPbH6qKkI/01zZucH4ieDvSDhneSAtkaVfbO7vyd3BsM5968lHdcfqwYrqj1178pjLKVjrQ5bPP6aF7TqmVjvWHv/9bOvfqC7rrzEntbq1rpg2tsI9DNmwjZKXb3UOX+tC1pyAonkDrks1zMLvtcxoThX9RJBkhh5uajrZVpCPNNCs9/NAdOrTcVs67TjtVhow1ilCr/hnKUgmJiozESxKqdXaKn5ibm6tt8TL6d8eZ2yXm7Pd7goCAFJEwTqYXX3hB9jMN7MYsMj/CpoaCDdIEXdhTRMh9PF7CBB1OTZLEdA/6p7V9HSGz4irQxRTZMSQpbRLV762r1uXhcMDzRAxTj+uPXSb1+MKXDZmmwkaN4WXF6e8L6hO4biP/ObjVmyrkZHFxUU1OqXzi69PWn/7pn9YSpzIJOIEC/UfIFzrHOroE2xGBvdiScbI9fJ1Ez5fw408//bR++7d/q/445AS9bjdbMg1efvFl/c5v/47+9LN/yinGFXzkjkrkxgFxjg1ouZ2TImJxpRT8SaDllE1eCX4jNqMlsua6NFK5TyMr1KBPTum1ZOhSwlipgboUmSvIqOdFi7VLZRU1VMyR0CZJkHsldV1EqoTnKXNFJNjzqaRAtobAQJXvWfsea5+Ch1i/5wvoM8XmlyiOwTbcoO+7TMeIoFvo1vuI/Tpxub/p6TKH5xWzThn3YHya1P0j3urzg+Zyu+8Hj+m2HstlURR1E9dHhDyvuCKilhe3Mfg91fW8xtvPro/YxyFiv73b+P0Ee+R7Q8R+G9//deAx3Sbir+/jtga3N0R8b5+I/eeIt0q3+0HgcaqqenPNB+s7KP3e/Vwe1Pn5B4HbGPzOpcF9DK47gIiob/3eELH/XFfyT8T3PlOFPE7Q8amSn/rwB/V2MtdHDy/XhipPEc1qrAKHs7qyoMDw/clnPqUxR6m///u/q09/+lMEhRso8zzlZm2UBmTORhiX+fl5ZUmqV195VVastWvX9Wu/9mscz39byJ5+9P3v1n/6n/5n+uhHf5J+6/r617+ur375K3r629/mWOxbjLehLEu1s72JUenJwbRhNBqDR2AwCjn4yRsF7/uakAGpgDaB7gijhe7sOwOyJTmGtihy5p1qyvMEcFvDlEBxzHocnE+mAxR2qNG4SxDbo+wxTxDUFZqbb2t2roWBbtbPTQy5odFIEfBKZTkmiO9yn8nBdJZl4J/JSjGGHiXK5o8n+Dd/nbne2NhAMMo6qHIAO6KNfzf40sXzGuNo7Ozf/sRjeuih+3U7QdY999yl1dVlxhvj6LbAbVSPPyJDYYg0kQE7pO8HfwTCgWMCUQ4gImpjYWPQINNhnNMkwfhligjWU9bg9y1o2m631SLj0WHzdPTIYd11913yf5Ry/Nixeg1jAqDtnR0c+khSKCIBv3wfMDg2CgsLiwjblHVXdQbZsrLA8WOf40kplGY59G7UNMy4L4oGbYOMzgDawhvsZotjXB+Hb7JZEX3EZfpZ2E3rDnie5DTi0Ucf1bvf/W694+3v0L333KMTnEp4PmcO166vEbDf0LVr1+TNyckTx+XvGdxz7706eeqUVlZWCH7nZVpFBAa+lDcypvMUI+65/C5JU0X4/ZT3w/o+IsC5hHZT+k1UkqmiinVljLskfzRhbm62btMls9fvd3ECPaCPHPeYk/VSVxFMTpFTf3whIYD1r4ScOHZEKfcVcl4SiCRJqoKgq6I8d/6izl+4JDvbiER+F/BzgkNZXFlFXqZKs0Jf+fq39E9/43/Vb/6L39Iffuqz+tZ3n9dn/uxL+ti/+bf6k899Gd17Xq+9cVF50QafMbI4AddAH+HtYKIib2s8qnD+JTpSyQ5wQBCXo4dTApaSjWujVaCPI43ZwI7B06cyH/jQj2v+2IoWzhxVbz7RN9Ze0avlDXVPtLR1tFDj8dvVu3NZ5b3H9EL/hl5Yu6iMjesiQemRZkdbr5/XbJJqljUUlRSDkWbLRIcT5OX6tn7oxD26Y9TS/dM5NV69oc//o99S+cIlnak6mtuZ6u7VEzp99IQ6ZJtFtqvEjjTyggTAMXnDNTs3q2e++4wefvjh2m4MCQAn6KHp3mk3CTRStcBnaXFegqe2TUkSDDWV6ZwxVtOBFrvuKbpeVpXSLFMDnXFJIyW829zcVqXQK6++VsvMgIBpDC4TaNjr9kRXNZtttdszSpJMI955QzrArkaErBdZmssBuL/0bDCPDW5flpUckLvfiCDa7aSEORONWfe0FGXJKcZQPQKfobONzF1ntUlvh8eupBFtHWx3+z3d2NySg/Nra+vq9QcE29saELCU8PaNN17RztaaGgS473zsfrXyCacPXd248pry6OnMqWV1yEC/8gJ2H7u6ujinbQL4uU5H9g/W18bNgMHPJfMGtAsC8Qr5KZJSWYyVVH1puqciHSpVT0cOdfTYw3fzbkB9V0cPL6i7u6FOO1ejkWhK5hz3oUBfynIKTRvYlRR6jlTBv6XlRXU4VbrttpOcpp5WozCth/KVJImyNK1txIucFKVJKrpA8yn9x4zV0hYb2iIv0OtCh1bRL+y3+03xJ7CJ+hxepWpgWz3WHiewtlND6GaYOrBDX2ANbbO6bQXzQ0HwOpXbRoTcTlzjm3beAfIGtm8KIwO8etjONfjioNunS87YG3awxVtbW/UaHHznea4COlfQ1mMaV9+79Ji+90eo/uW//Bf6nY/9Fn7669rb25FtvwNl/5b6LJvBxfkFzc/Oq1E0kNE2MpqAneT+ObLTyHLl4JWyjkAWIb8qeJrglNJI4V0GDxtqETi3sDFF1qyfi6whb0QTxogkUxWZRFmDMkWSa4q+j5DRIVkC30dS0CaXaLv/XtCrApdQC5uR0n9CkJ8wb8n8CXgF99av8aTUcDCu+WmdycAb0tDXazkAj/XvBiU8NJge4vL9GJmYwO8JAaxpf/CO1/XfiGDeqr7/q/6JCCVJ8mZb89PjjZENz3PwzqW4XOe53MZ1loGI/blc7zqaYXPKesyIqMd3+4i/2E5/wysiFBF/beuI/TYR+6Vx+qs6RUQ9bsRb5UH7g74u/zI4oMfB+4O+Lg/qIvbHdl3E/n3EPi0iwtU1RESNi8c0uNJjuLwVbq0zvWuopkOyZ1vq7mxpwvFsiaEbkMXtklFz9uErX/2Snn/hWQ0JZAf9vpo4kdOnb9PP/dzPkQlbhllC0EuMRF+ggXPe1HPPPScLdEQox/L92I+9X7/8y7+sJ554Qi+xQ/7zP/88mabXCLbXEPqReuw28yxThXHcIku6tbUJ84NAe0c2Hs5W2pHMkGHIaGdogEcTg5biyBp5wXwDdXDQCXPayBUYGL+3QVxdOaTlpWXNdGaURqopjqZECdIkwUENMH1jKZkqIytSEEy3Z5pqz7QIsFtawEkY5hdmdQCzcx01OPaPRCrYmRtCiSoUu6pEQLmm7+LAv/61r+n8+fNy9jfNEqVpoksXL+jKlct6443XtLe7rTvuuF0/9J536b3vfbdOnjym2Zm2aCaB1YjNgIMyZxW3oMkuRnBIIFCWTMLkU9YQEbTlWQYpxVlYuVwm+wOB177hoKEion4eYvydQfFGxga+zvjh2BPeLywsyEHq7fD5EJlg09d9Z2Y6OnxolcDxUB3ctVoEYBgSBxiRpChvVTumoZ05YAftX0oZETjYIWR5QZBzAkxDSZoBuXIyF00CoQaBhu9Ljv63t3c5/t+EbiPWk8PbMWUmH8mb97PIwSkC61MEyPfde5/uJVg+dfKUnIXxOvq9nhJ4u8g67rn77vr9yjKyCr1S1pemCQ4oh/dj5XnOuJ16PSsE241GIYPbjNhIJIxT4nFHGDYbTXGlyKDrYTeyP63H8bsDfrj//MIcQfYyG7UZRVLRZgjtVY+d5amSNGpoIMNWTK8rTVPeN7S7s41cpdplw7lKcHBoeUnT0ZC6TEP00EFYuzOrCZmlV9jUbhIUFTjBEXI9JIBKs4LNz0Rp1tD2bk/Pv/iKqiRXkrekrKnhNAFCozLVlbUNffM7z+pTf/Jn+q2P/Z5eevV1NdqMTeZ6efUovMrY8IwYr9TuXl8Dfy5YAvdMYzKFokUTXXCQ2u604FOKTg8pE33r29/Ur/z7f1un7zujzrEl7eRj7bSn2pmVvnLlRX3x6ot6YbyhpzcuaTCT6drmuiqCiB977B26c3ZZg3OXdDgKzY9KHUkKHQLfo9NUdzZmdZSs9V3NBT166Dbd3l7WTK/U3bOHdeELT5PdflonoqNie6RsWGncHagFLY4fPoZOzyJzjfoXfCyTDz74kLIsqzdZGTqaYa+mBJNTNjxpAo2gd5Ik6pKBtXOLiJrdIZT1AAAQAElEQVTnE9ZuXRwRbFk+ikZey1REwJeJDhyts5A7e11sxxKZ9evK8kLBeDMEMEVRCNFiAzPGBvZrGKEr1u8kSaFhJpeGKbx2gNUlMO+z4RgRTAwI2Ic3A+sKYYxIzZl6zAlB2YRgx0F3hWnwuyr2bVT9jvcOPKb0YygZprRThPrYgYwkhQPuKfwdTaeaEEy4fodgbg/oc6q0xenmtcvntTzX1OJcoccfvZuAmufFXEcJir/9jc/r0vlXdPLoqlrIfDBGI89k+1th69vY8NruQ8sMWueJJPxPWmez+0pjoMlwU3Mzobc9eEb33HlcKnvqNANdhycE2UuLcwpspaHRyLFBpdIkUZ7nBI176N241qkJdsq6UzLvhCDo7rvvJFhekbClU3Q7o08JfrPw5ezZs/VJWp4XbNjvq4PLeZJIpr2DuDG2bRl70kR3LRcJfUOqddPzjLCtQ6Ao4DX05FUtMx7fuj6FnvU98+1ne8Gee9en2AC3Mf5+bpKtHjCWeTgFV8vHBL5yi0z2mHPIRvnb+vVf/3X8znWy0r8t27ERctlmEzg3N6s0NWErRUSNh+XYuFUIX468z87OgGKlVquphLU4EeH3xrHd7mhxAftDkJpjVyyHI2SU0aBxIdMjsNmhlL6Z0iRXEplU8UyZpQ2JdxOCZcyTvGEfDqbYiIogOkXuUmQr09g/9QmMJzxPeQZG41RKWnC3QTvX0Z42kxrSur8iVzB+kvCeCUybKbLtU7zlm9+hqJQoBffRaKKyVN1+wnq8KY1IFIBrxVVB6FsBkukAWBQt9v9GBPX74Pbmlel1UE6Qt0oV85Xye0NEyPQ1ROzf66+5UuTB4GYRIcuFxzYPXUaEX8ltIvbv6wr+ybKsbs9tjYdLt3NpXI3TAS5+jogaV783+L3LHwQR8eb6b30fEbc+fs99RHxPn79q/O/p+L/j4WB9Ed879w8a0m0NppFLg9sd4BkRfnyTRhH79Dp479JQN7r5j58NSYbDt1NxFnnrxro21q+jDEMC5g299PKLBIrnYBZBMAJo5XvnO9+pD33ow3Ww9Uu/9MsQLsHBNNQhW+Fd9j/9jX+mJE20emhZ73rXU7T9EE5sTi+//JI+97nPEWC+XgfPPY5yS1sLxp2MxyoxPnMzs7LBK7JMPbIBFQoj2mQpSoRyOyBvc1TVIcCbwQBYUQoUOU+b9CvUI6iopiErd059w4EFCh8YghJFr8pQkTWUE2zYENhIoAoassFwMOSA+tjxI2SyZzQz2wY6YoFKMD4m1gjjte/cRnKw46xsZUc1Ltk0bOiFF14iK/AtNhFv1EZwgkF0kH3t6hXW/ZrOnX2d+l0FpuNestVvf/vjOnXymFrtQnUWBuXs9fbU49h6QkBd5JkaRa6c0kbTzjkilEIfcU1tNSgn9DN+ViyXxtMK73te18Z1gPO0cnbZ1Ph9Sd+IwLi21Gm34dG8FuYXdOTwEeXQe7b+uMAMJxdLdfbPc6dpKo+x70Qa0GdOsxx924gNcP7+jzt2fDxNYLHNUXOPI+kJ3tuBhgPpOTLZXfju42uDA4Zub6gbG9u6dv2GLl+5rldfe0PXCP5GoynGeAqdhziTsbIkR0akRqOJ7B0G3wVBRhmnIQFHn+C6Bxi3em0s3PSYIleWr4WFeZ0kOF9aWpIDBX+Mxxu4PptHt2u1WshxztiHdPToES0T3NpJtXBWCilJE/mUwOObfkNkwbQI6hEBZpMaON5FjnKXccItnFZlBKGzg4k0CeV5ypq8ngE8mdRgHrVabVU4AJd2rAnyNoBOs/Clt7ujR9/2EDxJVKInCch4fUMCLNPdgXanQ2CM45hC6xF0cwAFxvXRvwPtNG9KaUNZow1GGQE2a0ly9Wg7QL/66FnGZucydP/zL31dv/6b/0rf/u6LunJtQ0nWqvtO0J09MpumwQ1OZkZkD6tqqiBwmRJ4pEmiMTpqWXTwMKHuZY7hr125pEcefVg/9fM/pR/7/9H2H9CaZdd9H/jf54Yvv1w5dFV1RjcaGSQIEgQDCFLMpLJoUpKtZFlWomRLMx7PzFoee5a9xl7jsdesGVumZcumTEkWkyiLEglJTCAAAo3Q6Jwqp5ff+/K98/vfV191dROUOLJ96+13zj1xn53OPvt876vv/aQefs8TqpZy3c0ONT/WUZdo9/LF0zoYDXXz9TflaHVcvatH28s6NcmU3rytLtHr5Vt7usT7qa2xzuxXGj33ig6IeOfjua4T1Tf9cnA8UQx08OJVPfcPf0XZzT21R7XSuNKg6GkynMLHkrkmGnFgOE20uyhKtZCpGTRIWa5IUosodrvTUsWgprVtm9tlrqeByyYcwiKEA+AxA+d0qAk6m1LIPO31eyo4tO3s7WltfUNjaLO7d+Rwj5BX89rjTHEOPLYdmpQyZcAcmZ3A6yOYqYbnI+TNjq51po0NdL8RMrCzsyvbofmsYl6pcSBwKGwbZ9ifOeuaMLfTUKYA/zwvZKBKU+xihX2MlCu7V54SvOSwUdW1DtGPEY6e8Td4/CF6bXs6Qef9fyhsc0AaHmxpBWfbH+vYWC30rsfP6NKFDb3w3G8p6rGOb6zIn/PPJKKdU3WhTcbKapzeHEIWCdwnhyrSTO2Ctcz2NJ9u6+mnLujxR89obblQiqFQK+VZJZSBNHD0JoINylhXjSwzPHaihg5zpZQpx1aanuaJ68oylx1y29tnnnmaG7pLKssC2lWMEewPhXwT+9KLLzbjzrGtK9i4DvahhX6PsKP++OIGgZtzZ8+phTPtsbMsa/rW8C4nn6Ch5/Ut5gTeuX4MHc3zGWMaxOM25b0xpvC8jWPtdrZLttX+mKF5J7CpWJ8hY01TeJsXJXZqnXUmGb8KW2M77X6CtnMOMIcciErGP3HiRHNgMF4RIePkfEoBXWsCPD05kJKo83o8/z6HOttry61tjeXF8meZwdQgOxU2kf55S5EVUuQSdsV5qK8xspWIYhedvvIS/ZuFWr1ljaahojWgfYd8xp15R3V0NZ23NGmgjePdobynyaytSEvKimV1OUi3OmvqL59U0V6lnnlVqELvC3BgchlqJdkmGt+THK6nnCLLss2ap/C6pRb6HrTZ5obCB8c5PCs4mJkeXrt4cmhcYdsqbAACrApbBwsaOXHbLMsautNUprvp9WD/RXmNDnl889vgvNu73OB2LjfvXef3iHDSQETIdX4xH90nImQ5iQjkfNbg4XKDxzYeHsvvlgvvi8bZYxicN7hdxjqbgEkKRZbgZyWRt52vVLNfvB1cbphBmxl08zwGr8Fze/yIcNLQpcnc+2V8DH516vbu+y8CtzW4/QIijsZ3+QIiQhHRvHrcBXjsRb9FmRtFRNPe9S53mdMFLPpEREPfiID3tfyklJq+bhtxNE5ENO1c5r4L+jpvSEKA7ty+pTkGb45iCsFaXVmWFdOOiL/S5zu+45OaIbUlAnrxItEpHGJeiRgcKGU5jtCkgVs4S2XZ0omTp/TY44/JV7NvvPmGbuBoWuGzLKmFsTKUZSkjE5GUZ4WKvJAfC5WNmfNul1LWGM4KzX5r85grIpCHIOq3S9RjqiwyJf6Vecl4uZYwjt68XD5iY9u388cVrqMSbdaxurKmwWAJJ7erDa4B+ziWx4jeluDndWLTmjVP2KQmbFxi7Aw8kS+NR1Pt49TfuHFLL730ij732c/rC5//om7dvEPdpPlogml38+YNXb58Bed6n2h6V/5s4Dd85Ov0sW/6Bj326CW1SnAm2pmiRpcrBWJdFhkGsaMBG3W/18GQrulY89n1ZbXZnBKtUkiJXxEhoQzOm5lz+NcYB5B06rrZPb66jY3HMpGZ46zTTqfhGGs3r/1xkLNnzsg3AEtLS4hBxWFrW1ZS97l44aJWoZkdBNO11+vr4Ycf0Xvf835duPiw7ER3un21cdgWxvju5jYODbwpWirbXSKih9rc3pOdvz2ijLfubGln90BvXr6mZ7/4nD73W1/Ul597QS8TVfVXjH3h2S/qS1/6MoeU13XlylVwqrW+uq52q6M2htMHhAIDOcTBttx02KTa5h9lEKY50HnTWl5e0pSI8Bef/YJ+89O/wXiv6eaNG9q8exd+DZFjcNrZlsfI80zr0NuyO4eO/t/55hiUSEmWx6IstTAqlpkMgxsRiixpGb0ZIEdz+DBhc53hjPmgdUg0tEavDEWRM06JA5CRtjD8pWykawxyAd4jNnJv7m14bXkomPf4xpre++6nNWbTDPjNbJqDU6JuG0drl8ON05XVNdYwx8BJCVndw7E7S6R/sLyCLq5oFedgzjyHzDHCEXak0pBBsxmnhVZnoE5/RTt7I33xyy/q1z/9ef2Nn/hb+tQ//VWde+iiWvBwn813zLo2uWG5fv0G0fc9DoaH2gOHLXDx/3aaYwMm6E0Lvt+8eVORpFlUWj62rFMXTuvRdz+uS+9+TE9/wwfUOrGin/vUP9ZniH6PR/s60e6rvrGpdSLUz/SP68yhdGa30om7I63e2FP3yl1tfuaL6m/ta3blpm6/9JqKqfTIhUvK2HD7VaGTONv19V199VOf0f6VO/rI0x9UNpZOrJ3Q5tau7mzvqii72j8YI5NDnOTJEc0ik5GdYdymQI2udZFzO7k9bF4bB3deVSpapRL6Z9mwXEygR4RUwNtE4MJphQG5des2G5e0B812gaefeQ+Ow4wIXsXch8xZy5vVGF6MsFGWN/PHc8zh7xga1pIqeOZ2E5xyhpV5Wys1jsOUsgkOmsGBA/eb4YR5fsFTp3RnlFBEyGUSKZBSxgFgpgmOyKKN5bBSLTdNrKXCJs2R3SnO4YS5xtjCKe0nBBdm01oTcJygW/5bl9F4V9PJtpYGmU6fWtJ73/2wWsVMW3eu6vjagIPOrlI1AcaK+Uh5TNXC/nGJqKyeEKlOlE2Iil9r+r3vmUd17syKVjiYpRiqmrHfaIp9r5UlYQ/mlM0155Axa9ZcyeswvbwO0zFSYi2sF37Ro8kn8uZRCz6++91PyXZZrLEGvO5lbORnPvOb3Dxel+V3ZWVFQw6+y+wpdpwL9NT71yOPPNLYmDn6XiMXE3TeNrYGiQy74HYHBDbEYx13vYFX+D6T8ZzRdwavTd8FNHLAeBGBTBUNeEz3q/k15MDr9RrPDgeAOf0pbto577YRoRk8s/3e4pZ4Z2dHLu9yeG+h787b3tlGTTgAuGxzcwt5mIJX4PRWUmTkk2rSuZI4l1OEzUJHI2vJ/4GWSH1gD/SpzttqYT9Sq6eKclE2qXPtYk9U9lXlPR1wE9VZOqb9SdLhjABetqQqLakGsnJNZfu4Or2T6i2dUX/lrLqDk6RnVLQ31OpsaO34BS2vndWFh9+tLGdM5ZrC/8qyDnES/khE0mX2C+9VZdnSxvpxZalQScBhiuxubW1r++5mY3tNB/NmDA0MWZYpIqDdVBl7gcSgOnpq5EOIktMaHj8IblHBs0WZ3503j50aXG9wfgFuFxGKLNDzGQAAEABJREFUOAK/u86pIQMfQ8RRvflrvo2w4U7ddjGm20eEk4bXi3K3cz+3deWivElZn+ucd+o2Brf7WhBxNH5TRzYiGtz97n4ex6nfI8LJ/1/gvr8TLMZ+MDXOfje4nyeLOJo3Iu7j5nLXGxZtnS/LUtbZiHCThm5N5t6vxfhuu4B7Vc3YHisimnzEUep6t3Vq3nn85O/odMYOgp2uc2fPqyhKucEuUcknn3yXGkdqZRUnaVuf/8IXZYX8+Z//B/q7f+/vy20qZLFDhPnk6RP64Ac/pNOnT+s4J+gZRiSl1IzVxgnqEfVut1rKIhkHhBljg3Aa2abg3i8vLmiDLKticKcpZdSG5myAUwx+RT8vZoPI48rSQEIJpmx4w+EhztNIKUTfuXr9buO4rtPu2HF/DndJvV5X0ERDojVSwklcwxFZlTffiTcPNpGKKI/z4sRcFB02lFp37uwQdb2tl195Q199/uXGQbx9605DAzsat2/f1uuvv6GrV282znUJEx995JI+/KEP6huJ7j9OFLtV5lzF77G5H7CeOZGIllaWljAGa1pfW9Wg32MjSc1nRrc27zYRm32i+7sYSkdujXeG8iXTFUgUZCmx/Ll8WCKjFFLGr1ZRaAna9KB7B4Ncgk+fq1HzwkZ4k8hkG+fB/E6MYeW1QR7acWVDnUHnDa7ftra2WNM1XeHQcPPmLdkxGA8nmhIVPCS9dWsThyLpxMkzOnP2gnLoFalUl+iF6eg21zmEfPmrL+pLONJfJvL/7Jef06/9xmf0S5/6FT3/4qvaP5yoDgyvkmCxsryAdwPG6MnyYByMcyAXxsuwu7OnOTj64NBlfY40GX/LRQsDu47j2YfX+/t78vPoo4/q/e9/v775Yx/TR7/ho/LHTh566KGG9kWRI/e59mj7VSKxBs9nuvng0UZ+C+hpB3xpZVk5kQDLzxQnx3XWnTY42OkwHd3X9M4Z1/iYvhUbovNezxjD7k3X74YMnrbQjV6vL+tigq97uzva3rqry2+8rpXlgUrGms8m6rRL9Yi0u08OTjtc5f/W57/QbJJ2CufozN7uvk6dOi3/z2j+ajB/R/Dzzz+vW7duoncT5GoMSSrljGkHys7gLQ4+U6JOD114DH7MdP3GFnIv/czP/gK3DtuNcyjobxgTTa2YZ8ruO2HzSnlLS8jKcaJ8E4U6vYGGOGH+toSSMOTu/i4yP1SeJc2IlmakSKxOP3RGt7bvsNnWWh+sKnA6T7cHWt6b6fjOTKfvTnRhu9KZzalWr+9pbXOktf2ZHir6ym7vqrqxrd4s6WXkCg9WYd3dG+uZhx7TM2ce1cuf+bJ+7Rd+WafZ3G++fgP1yHT67EUdP3lO3b71bQ269iQcgppN2zI4B3+vaYgOHOAA3767DW1n8h8NjuH3hHWllNSBB3mRqdVuyY/5mlKwPpzL7W1tc/CwE9AbrOjYidN67Il3SYkIHLYlRz79eWiP549oDMcjTXEWxzhrk+lME5ykGfZzDD32OKjtIpeHtDFvDUdtpxrRfoQsOdo9on5M+wllU8aoscs1PBLrMb4pZUopAZkyHJI8L1RTN2E97jeDj5bbigOm21GlLEvgXONu16xrDo6VIIFmyAnk0R4H5gPs6BhnezobweNdHJi5WuVM/laQ9z7ziPa2r+NID3XmGA7VZEcx2+f9UPVkT+18qulwS9UEXo53Ndy7rWNrHX34A+w75zdUUl/mMxU5suq/HyKOGdj6qCWQEguApzW2/gisS8Z7zv5QAdYzR+y8Jr/PCTzYsTzEAd7ntqGCxufPndG3fPxjjV4dQOt5NZN1+tlnn5V13t9c1MNBvXrlSuN4e8wD+l+6dFGtVsHcMxEpUYTIVw3YwY0I9spNCZmICHStgJ6ZcmyHD0ammdM59K5Yk/k9Z+4J+5hlyZDj7Lm9cY+Ipr/XWBSF1rids40xzxJ8dTv30b3Hefdzapxtl9zXa2thaxLj+TZECu3u7LPWFuMXyPocVQqiytI8cs24Fa5SoZkyINf2/kj7w7kOx7UO56FZ3tEY/RlVuQ6rTFubByqXNjSqS02yjganLuqwbtFuoLx/TPPWiqpyRUvHL6m3cl6dwVl1l9BHUr8vrV/CoX5EGyce01PPfKPe/8Fv0bd84gf1Td/6veQ/rkcff7+efPfX6fzFJ2F/rqIoG5mes3FEYHvglf9XV/PtK1/5alN3yEEpItMUoR2Sf+TxJ/SBD3xQjz76GPwoaJNIc2XYYTHq3DwB9MATEarhU02900VVjaIZTGenBtc5jUQfvwB+XwCviogGzDvP69TlD4J5ax4a3GZR53Hc3ukCXOeyCOYEp0WfCfbAbVznNg9CRDT7q9suwG0ND7Z7MB9xhHdEyGNGHL2Lx/0MZJs6p79bcL8HwfhERNP9wXIXLN7dxnR3+iAs6t3WsKh7Z1vXGdzeacTRfM5/rTKXGyKi4d2ijcucN3guz2NY5FOL6O46V905yp9jeAs2AEfI/J8xnH/ogtpca3fZND/4oQ+rRUTr1z/9m/rJv/1T+jICfPXaDQzvXLblif4W+B5OnQff2dluHNkHGeFyM90IHCFUN4LvTcFK4jK3d33OeBGhyoMrUACUIGXKgBLFWsY5PQbeHTbxXr8jYXXLsqD9kdFLWUJxEvhNWUNLXTZFlxVljgPXU9kqcegqFCcRtR2TZhqP5yrytqp5YkaUL4qm7rXX3tSLL72qV0n9H95cu35T2zh5t27f4eR8WXfv3mkc6zlGe7DUk/+Dnfe+9z16H1fmjpisri4zzr7sNPlz73kSjlILJ7inPlFrO04FhcEaMhTTzuExrptPneA03+0pj4Qdr9l0ciBTjQHwBiEUPssyed0NFIVKaGMaUQUtKvlxXQ++OE2MbzA9HBExP4ZslEOiJHMcQY/XwWGs2aR2uFrzRyxee+11cN9mc51rPJ7oNoeLr371eZy4z+jFF1/WC0T1nyf9hX/0j/U//8zP6bee/ZLsTH/puef1PHUvvvKa3rxyXbv+jC+O2djOEEa71R1wDYijw9VinXLVKVNJtLrDmjNksWIR3jDzIlcbZyYiiJ4eaA8HpsKoDjg0eMO5fu1aswE6b9xtnLyRbhN1HbGuHBqllJSRuk1EaBE1HhIlNj07jO/ozg6HioL5zp8/p1OnTmoFp/rEieNNfoNI9/LyEhvcKo7acW1sbKiD/GV5rmB8O/S+am8hWzkbpOfLsiSYx3xTTe2hSLKcF0WhnH6j0VAR4pBXqMI4mhdb29uyw+9xzp0900TczoDLk088qsl4iHxOdbC3q36/p8Q8X/zKV3DinpBSwvlDXqBdIu+D3xCH4ACHYjI6UD2fKE+VJqM9Dkn7KtJcW3dvMta2Oq2W3vPMM1pbXce5niJHbfBEItG/wWBJ3qQr5K5j2QDPfq+P7A5kuer1B2qhX2PkZ5O52vAlY33e0F957VUOp9dUtDJN52NoMBIoo3sTFWUictVTRl3eLbU/HepwMlKrLDVIhfqTWqvjUOvOgbrbY/UP5+pPpdWsJRGtr/YPVc6logo9dOa85sjESQ4XJTI0OZzqcHeo57/0gn7qb/0d/Sf/wX9C+lP6hz/3i/qp//Hv6Sf+6/9en/onv6Jf+eef1rNf+IquXrulAw578yopy9vgtaqN46fVX1rTKhGx7mAZJ3ICz0qNcGzHOEMjeLePY7aDrduDH+av6eQo6Da6s7yypmPHT6mL/byzuY185xoj+zPwtdNe1YHNGTPuSHawZ9BvxKY4Rk5mrKWqBc1m2icabrmauwD9HeHUGqa0d58xTvWQA8Ehsj52fxxn6/V0NpPrK3S56SshY4JOc7nM8lYUOW1mDR7GfYKjXs9rZDIU6F8Q1U7M6VSkCkqBSoG1CvCbN5AxzryeM9aI8Yfa37+jGc5zCyc511BXXn8OZ3qrAX9bST3ZUq59nOw76pVTFTFs4NL5DT39xEPqd0L7u7flj6TMJvvKYt7ITY0MzjmQVNACMVREYlVCVusm9S/rVw3uM9rmZaEsW7SpaCellKnFvmfZNe86nRYyP9aHP/whvec9z6iFDRXj+6D78ksvETx5Xa+88ir61kf312SbaFr5cH3u3FkxO/QbKUErSCPricemQtvb23Jb88HpkEikeWMb5TLj6lR0nMMnp1P4P4e3E/js/BRZm94rc7nHte1wX4/psoiga7C+ukndxuA2Bs95gKzaRjmfUlKBjpoO81kN30yxTJbNNvJaZ6XqrI2jXWp3OFMq+xrPs8a5VtbRFMe6Iq2yrr9AVy0OsssnzknlQN/yg39AH/zot+nrvvmT+mN/+i/qz/87/2c986FvVuquK9rr6q2d05mH36OTD71Ljz39Eb3vQ9+qj3/ih/R9P/xj+qHf/8f1vT/4I/q2T/6wPvJNn9SHPvJt+sDXf4uOn74EDgMN1k7qxNlL2js0Tt0Gb1gl37qUrVaTVshhp99TWZZqUbbPbXZEamhjmRF6d+7sWZzsR3X69JnGTzF9IwLZnTft8jxTgkb6Gk+Ns/01ipt+TTmTRESTbX6Rta7VlBuasgd+RYQi4oESNWO5bYVMGJzPsqxpZ7wiAluUN++LjhHR4Ox68biP5WSGHeD1bW0X75aBiHhbnfstwO0WEHHULiIWRU0aEff7f61+TaN/yS/3e7DJO99dtyhzugCXPwgRcf910ead6aJBRMi0sf64jcsj4v5a/G5aRhyVRYSL3gYR0dBcPIsxyGIDqvuy5PK0sX4MYWxrdXUNxhUYhTEbQ1+37tzRxUsPswHM5P/UYJcI2ZjToDeI61yJdvvL8kbSHyyDWMYGOpMdz+eIBm4Tfd0BPIGVe0iU2QbBMMVo1AhqUshQlm0Uoo3SlyCcIWDC6E0VQX3KNBgM1O321GHzbANZypUiycpiAk2nY1kp7HRkechVFVGB/qCr3qCntfUVnI82zSspSZGFDoYHDaQsY56cOQto0MdZnrDpzYApG+9NffFLzxG5xtC+cUWv4mxewaHbw3HZJoJ4G+d6hFPQxkh3cBJWVgd6+JGLeupdT+jhSw9peamnFJW2t+4QnT5QWeRErFd0gqj6Go73oN9Vl74FDnYGThmbWMmm0Ot11We9bQxEnuXavruFI7TPpjVThcI4gluTur2dQ/exE+r1d+nrvJWnRqmnGGfz4fDwEIGass6qgRlRnQUcsJ5dbi622RD8NXp2Em7duiV/9MWpI/V2wq/iKL8JHba5evcfZQWE7g+WiHre0gs42f6oxxZX8hOiYko5ETnmCqc1tJ42n4vNOMSlAj4XLTbpXHnZoSnveQlv4IOCcsn/HXelWlmWKS8AjJ7XcsBG0et2tYyz62iUHcnb4CqeJQ5edgKLvJA/x28nzzSwzHltbh8RcrnHtfHymB0c5SEHjRvXr3MzsauTJ0/q+MYxZLJEJgvoNtMh8uuIUERAv6ONrMfBpb/UV5bnyE5LfjLjy7vTbrdDeSkbOr+7v5Xa80yphUgAABAASURBVEYEDnqnmSOlhHx3VcLvA5z+A3g1QOa9gZ/Fyd7YWJOj2d12ofdwzX2WW6PjG6s6cXy9KT/F7dE2zu1T735GM5wzH1ojQjN4P0c3fuD7v0e/9we/V7//h75ff/RH/oB+/M//GX3vd36rTm0MVE/3tL7U0aMXz2q5W+qFr3xRN69e1nUid8ODPe1u39XwcE9zIpWT8QG2YV8HRKZLZLnTbmvQ70voVBU1G/BIc7jn6PWUiLXX0u22tbOzhf24rRpHacBcdT3mFuJQ/s7u6ehQsFZPPv2krnN42qqGmvRy7Wdzol8BTdpKs0otZThhmcSOWpnQ6MoEZ9L8neFMzZH1bZzdM+fO68rd22qtLWvSKvQVnPy7bLKHyOT1q7d0jYj29o1t7d7c1WR3oiuvXNPnPvtF/TOc7Z/7eQ6JP/0P9Au/8Ev6jU9/Qa+8dlW37+4Sla/F2bBxuH0YzJBfptMcWoMO8iDgSCa20aFr165jC+fYnWMNzHBad/YOGwfGtzbLqxtKeUspK2VdYRhNcRyHRKNH2MYJfJvhZE3RcacVOlGz5pTlsqwI3rpugnM9pm3Fu2ngvkf/y+NMUw78hhnp+J7jvegzRfc9h2FGPuBdlpiASWoWNIfehoq0AveKMeY4LjWgVItgfANVCH77PaDPrAHzwLbmsPk7E2jMgS7TqPl89XR4S3tbb2qlN9fpYy3kr9RseFMx38T5vq1OPtSJ9ZYunFvHyZYO9+6olVUqOAxWHBCn2NoZ9JmDj5gbdDUH3wpmNHAvdbmhYo8xjKHrFDpJNfTLgMRiQzNobttgW3KI3pXYXjuhZ9An/ydrpzjYrnKL+9qrr3JArRvb8MYbb8o28QCbub29La/1mz/+zdiJHLty5KzP2XsKxpqC65gD2R666b9dAj3kYtbIzZjDjFhEBf4pJXCZNTJkeRbPHP5X6NIM2a5Zh99hM7Yko/+8AduVKeu6e/fu/b4VThnd761RioBQEvNOmWNKTk3bCTIxQ76yvNCA/VuRKy/aUirkz1JH3lFv+Zjy7rKi1VPRX9H+uFZ7sK4u5ecuPYED/HG965kP60/+2b+sk2cf1b/9l/8P+s/+i7+hf+1f/7f0l//d/6v+7F/8P+qH//C/oT/0R39M3/jt36bv/uEf1Xf/0I/pu3Gmf+SP/3n94T/25/QDv++P67u//w/r49/+/Xrfh79Fj77rwzr90JNaP3lJq8fOaXnttPqrJ4milxpOpbMXH9WHP/oxfdf3/YBOnj+vstORsqQAUpaRhhS1ptz6lWXBuicKisbIQA0DDImCHKOT0cf0s3xHhHJokWU57RmP94hoaKV7T0RQdwT3iho6R0ST6t7T8ICye6/yewPwsbqHg9+NyyJ1W78bHswf8T2a8TPWZxCPy80/Q0pH+FLc/HgMg18iounrdi5bzLdII0IlhxHxeOyIaNpHhL7W4zEW5RHR0OOd7xHRFD3Ytin4Xf6KiGbcxbo8jmGB84Op8xFxH+dFH6cL0L0n4q1xXef1Gu5VN3M677kMzke8XQZcvgDPbfBYBrd3nfMPgssNaT6v5Cv4O81/MIMxwlFQJA2HYxzOiX7t1z+t//En/yf99M/8Q926vU1Vpl5/SSNfHXMyPDgcIdhz7RN1yel75eo1Xb16lf7DBjyJF+S6oigaxvo9IqgKTdgwbXiMR1GURHmXUP5B4/jbmUE25e+99cccdnHe7TA1EQ2MkQVOCmXMu7q+xqFgKhtZX7NGysBx0hhjIYxzjJoigWvFxr+tPTbgCvwPhxPWOdU2V2dvvHlVz37xK43j+MabV7TD4cLtbt2+rU2io5tbmzjgN7RL9GqwNMApO6ELF88Twb6oSzjXp04dV7fbUqDswlBmWWh1ZalxsO1cdzstZVmSULopG8chzkzNBjbBEBziRB6C0wx6uN5rm3GwCYUGRAyPET3dIIJ/bGNdJ4mwrq+uqouT2G6VaqEsBTQoMCBOXdbH6e4B3W4HwzyT6Wcn2h8V8scIXn75ZaI0r+gKTpXrzAMLSlWZgsLw5FpZWcGpXdYpooRrXFMG9HN9H3xaOMk3btzSTaLbloclonf9pRVN2ZynbNKRcjbfSilvAaWp0TgblTJlGPXAsM2VmjZ0UcpylRykWu0ObMrg3RiZ2sdYTnmXHn74khxZvnH9mm7gFKMCHF4K9ft9rUKLNo6f8TctsixjY5kpItSCPt1OV/5DTxvZAzZJy6LX5vZXLl/W3u4O61zSiePH1CGynWVJbfo5ouT+CqmCT5FCZVk0MGfD9yaX3LbTUcUmV8KHJRx+42SwA3+HA+uYDTfLMuZYbuTb8+/v7+vatatyVNTO/hgZ2Ae3EydPaAM8dpCxu5t3tY3cHSInObL01Lse16PQoeBwlmdClgLaZlpZXdPnn/2CsiJH/roNuN8yDvt0NFSFw31sbdA407mmeu9Tj+rP/Ikf1b/5J39MP/wDn9Q3f/QD+roPPq1v+PD71G1nOnViVSePr+jhS2d1bKOvd7/7UeAx5LCE1j3otcmhb6yEnKckWZZz8Au4POYQOyVqd+rYhjx3PRtzcCy1s3Vbcxz2NlHsVgHebJ+H+9va397U933v71HZlUY4Vq8TxTzs5douKu3mlfazWvNOqUmZaYuxhqz7EC3P+3Qoc+XogHhOnXlI+3e2df7UWQ2WVnRANPCVq1c0SZkCeatTqYQjcefaXdrtqT6scPTm4LaCjPQV1I9xJm7f3eFw/Yr+8T/55/rJ/+nv6W8Dv/prv6mi1ZXlczSaqODAGIxboSsVfM+R5SmOrw+1oAaN1hizjV2ZSOhBXrb14a/7BtnG4PNrgn5k4DRkLIbARs11yGHPjt8EJ8hO8hB5MOzjBE5wiuYYQjvWU9s98pgu9KnSGGfZB9Mxjt0IObMDPcWJHGNH/D4Hvzn2Zk6/GuQq+hos0x5jXk2Vc5htt0vleU5xwKdKM9ZTsTd4k54xR+Nsw2/BDzvbShAdqCjz+GNkbAv7fMBB0Q7oCDkYD6HzfChV+2oVY62vZLp0flVPPnpCjz98XE8+dlIbqxkyN9XFh9b0xGNn1G1VyjQmDXymmYoUQrTAq1YN7gbxlqB/ROi3P7UiSYlOhjb6XKAXbmcazKCNeeb3LGWaQjdBH8PK8jKR6bGWBn2968knZXvQ5gD8yiuvaMQ+N4MP29vbzf7mQMQ2uunD8DqH4T30tSiKxg4UzDfFCe5gF1JKuvzm5aY8MV+OrBgP4zAHF7GWKbR2+0Rbp64TT4TksgzbYfvW7XYVEQ20wMu02CXo4zbOux/V9DStKtqp4WkOX91G8J9K7EbWjAs52X/ntMt5L9GbNWRTWl4/oe/4Pd+nf+//8n/TX/jxv65v/Ph36OJjT+l7f+gP6v/+//h/6b/4//yE/vJf/ff0nd/zQ/roN327nnnfR3TyzMM6dfY8h+YP6o2rm4qiryr19NyLW/rN37qMtnflj3s8/d6P6viZx9Tun0DnN5o246rQcBLorBoYzULjeYhAui5fv6UJgtpdWtaJM2e1tL4G9NUlyDHCofbha2oeIoe21xm20TDHPtfYo/39PQ5BbfnJoaPpNIM3r778SvP3Ol/4wrMacxs0pcz22u1MK7cz3Z0aXP4gRBzxISIaeoonIpp9h2zDb6dvg1DDgYjQO8eMoPJe44iAJ9G8maduu8DJhXN02eUG17nM6YPgsohoxnG7iHgbTi7zmBFvlUcEcpCaPq4zLMbUvWfx/mB6r6rpF3E0p8vcxunvBiKO+kW8lX6t+T2Wx42IBlfnH4SIo/669yzq/BpxVBfxVmrdMHiuiGj44j6L9k79bnA+4q2+fne5wfQ0uMxjOY0Iuc6QXnvtDU0x/I5a++MiV3CUX3/9Te1zzf9zP/cP9Eu/9Cm9+eZ1nTpzUh/5hq/X13/ko+p0+1JkyouSNNRmsyvZfFbX1pv8ARHAPRxH9KNhricyGAEvKiLkx8ajj6PUaXebjamDYerjxBUF49Lg8HCoEsPUxcDYUTpx4qTs8C3hzESgjEQGpuxcM66+et0l5VnJJtjBwZ/KNmxO2GXOrlByKs/ydlM2ndUcFFZ04uRZ0mVFyvX662/ot37r800Ud8xm5T+WsANqp3Rz6y7GZwI2Fe07unDxjB57/GGdf+iMzp0/rdOnT+gkDvbyykB5YSEVjk5bq0TVjh1b18rKsgYY7g5Otp3eZRz01dUV2ai7PMe4ZikQmlCGkUgRGP9pc7gYsmnNWQijKk+ZCjuj0KMsS+VZUoXCZZRbe0NH/2o2jTzP5A2mjbPYYgPtM7/x2MBZ70NvG2nDAEdsZWVFpruaJ2T+5MxRY4VTYg48ga2tLc3Aw+0r3m/dvE2kcldZVnC4mTXyM+LgtX8wbPJF2VYdCedhLP+BHCZfnV5fipz6GqAk5Qpwz/JSlqNKkh0LO5j7OJYJWmxAv4sXL3CQeUQt1mKnNM8ZA8O6tbmlKU7JHhEjO7N2UjIMqQ2m0yXo7D52XLwWg9fTYoPyJunPYF/lQHgSx/b06VPqdTtgUANSzjh2MlrQ2WP1iF53gaIsNIPm3mwdTbej7fnHyIzb2QDu40B78zMYpy6y67ld7oPOdQ4JxtE8ND8G8GbhcDu/y4a9s7ONDHXVAaeyzFH+ucpWruvXLuubP/ZRrPUMR2isyXQkO+epKPTVF1+AjoU6vY4SToZ5n0I6deKY1leXlBN/PNzb1J0bb+ramy/pxpWXdbh7U518rH57rocfOqZv/Mgz+jf/1I/qh77/O/Sv/cgP6vf93u/SJz7xDfrQh96l7/quj+kh2hwc3EEnK5yxoW7euKwK5zeLuWZEp4PNqoPMdJn46isvq81Gd2p9RSu9tk4RgZ9NDrS3fUf7O3d09/ZVra/0VSCvTz76qH7v7/thTcH39uxQW7BieGKg3WNd7W70dIP3W2Wtg6W2DnqlblUjbdVTDVnn6qkTzQHm9pdeUOdwrsntHV198VUd7h9qWM80y5IyrpEzDp0HyOh8Wmv37q5e+spL2ry+qYPdkSquwdvtvlpAytpSKlXg+ff6q4qspS9w+P7MZz+vg8OxIuXQt5B53ggLejf0RzawRStEQM+ff0gdDnYH6EKNAby7uc0hfU+nzz7U9J9xquz3V3TIWBNs18ROLM7wDP0aM4Z14BC9t7zYaT3g8LUPNHnKR7QZI/dT2lsWR8jemDEmOIFTnIsZUVA7vs6PKa9Uq6LMMijyEQH+SQGfsixRUitH15xPkrKU4dhmqis2nYoC1sBv1Rw059CzQo4q3KYqKhkSt4gFspmhlxEhRVIAc/RkjmyMDrdVpIk65VzLg9CgV0vzHY0ObuihM8t66smz+tAHn9D5c2vKY6R6foiDPVGmSgHeFWsSNieLTFkCX3eHXkykYB6vSThZTRacnJf7GhVgREBjgkNW0ScilINnhn6HkirG9fgUa4pNqWtW1qS1XObbrSdxuI8fPy7bQAckWtj4n5OKAAAQAElEQVSEATbU9sMBiy2CLx/72DdJULLDPphSaBfn1/NY/wfYWO8jOxxCpuiHweVOPf/MfKN8DF+LouDgPWIsyeUR0aQNvuQr1mBoGtS1LCMwRu5X804TBfPXXn9Skxd4pcSLxBqnzXhk3U0TAjneN8uyJ0Wu7d1Dve+DX6f/7m/9bRzsf1df99Fv1jd87FuJXH9Af/BH/pgef+p9uvjoUyo7y5qiM4889rSef+ENgi07qupSn//Cy/pb/8Pf0y9/6tf12c99Ra9xg/TGm7d1cFCxT2RS6tKug51PGk8LjWe5lLeRqJzxkmbI2gRfZARee+jUDrY056C0ubuta7dvaGt3kzZTnPcX9PqV1yQO5p1BT3mRK8sSdMDKIS/+fPaUg9/6+qqWV5ZY51hT9MQ23ba9g5/x6quv6GWc7V1u0qyvRVHKPEvQyrQ0mNZOF6B3PBHRlCz6+MV8M3Et/w/2iwhkCkgBR9TkxeM5SJqfiGjSxa+I0KLeuLncY3ps5w2ud1lENGM6b3Cd8XK9we9OI8LZZtyIANW6kQn3MUREM07TiF8uI2naLfJ+fxAeLI846h8RDzb5V8577IhocIqIZpyIaN69Phe4jVOD8wvweg2Ld9cvwOWGiFgUNWnEW+/u1xTe+xUR8pyGiKN25oXbLUA8i7zHd9sGHAlKCHvOxrJ3MEZZvqyf+blf0I1btzViYzr/0EP6pm/+qN7z3veqjdPQJuLoPyqz8zZDqNs4kDWi00Z4vUGkLGeTajeRX28kNQZtPjcz55rPKxgWTSqFPFZG+xwDUzSCXioi0UbKUqEiL3E4emxcPWU4f5EynLQ5XZNy2vf7A7nMfYqipRYR0QrjOQbvjM1y49hJdXDAN7f39eobV3T1+h29zqHhi19+vlnnb37mt/TKq29oa3tXu3sH8nc+v3n5iuwMRRJ9W+r1OlpFWc+dPa0LD53TWQ4chjM416s41202maJIcrq81EOx++r3O2qVuXI2sDxLCugjjDgrEzuJ5t4AoV3COGYpqUM0dnlpSf6PAfoY8S40blNmJ615h+6tVqmIwGhMOEgMZQYXec54lUKCXkl5s4FIFZucT+3mhyPkU6J7UzbnHFzsgA1wPOzwr62tys8cAz6hzZAD0gGb+i4bhTcG5w0V9SMibC5vtVo6eeqU+mwgLXAs2Xgm0xlrLZTBywSPKvOAaF2/N9Dx4ye0sXFMy0sryu7VC4ydrxjXtJhDCzsDTmuuXlvQ7uTxDT32yMM6f+4MG3WwpqnKIpeFOEEzr+MAQ2yc7OyaZ/7spA9Izm9xOAiYePLkKbVabeRm1vDXxnUH43qKKP3jjz/ejGfj6PlbrMWp56jBTazD3KMRju0UHCqZlnfv3mHj3YTecJR214lMb1Lmcn9Npv830jfffEO7RMpv3rzBRnMgG3cfEg0DaDeFH76dGRFNGQyWoNNxmdcJQzxls3ffbaK9QxxYSMqmuqsxTgOU0KmTxxVsTxltIwLa5/RdQj97qlnzkE17nxumHrI0gW8T+DrHKV8ZdHUWuX3o7CmdOLYGrBJRHABdIojCGaqBOW1WtLN5DSf0ppb7udr5XGuDlr77kx/XpbPHdXy1K032dGK1p1IT8gfKiFwWOMAx3NNo+7YISuPQ3tQnv+1blKnG8d0V6BIhX2/++PQ4NzPtItMxDqQ7W7f0Xd/9HeqsdTXqhF7cv6XPbl3Rc9rT9Y1Sd05QfvGYhmdWtbXS0ujYkvaX2hr2C90Z7Wt7b0c1OjVDh4e372qQFZpyO+R5K2RzjjMzHI1VlC2VyGCmJMvxFnJ+mwPbzu4BOjVFt+Y40DPyE+3jCO/irO9CxxaBgEQ/3C/KD2RHtkAfM+Rxjq45Gj3D8R0h89euXdM1DnB7HJiGRKmLoqPIWkT7Lun6nW1N56E6ZXIf9x0Tefa4hiljGU/XGaxXimg2wskUJ4n6KWsZITt2yCes2WB5VcjiCqUDN4u8AOzLjD4N4LQ6rSgzUK2IUIHt9dpcNqNNRDTylFKiSSiBa0SyCqhC1j2G11/RtgHGc3+3O0pzHaX0ASff7g3hUVVPNBnvazzcBbGxeq1MBxz8VI3VLoUjtI9uHaDjdMKhn8+nsrwEzleFHpq+s2mlOY5Ys0Dm9fxqnhr8KqAGxzlQNVCDb8n6ctZw1KxWDd4uJyNDRZsKGrmdy02PGTQe45gdYAsn0PqkP07GLdMUvbpCdDoikOF13bp5U3bYLl28oMcfe1Q7RLjBXm1sZFmWAkVoWch/QH6AHGXYZ0NEyLz3x0w8l/NT+Ou5PZ/56fKKdZsvHivgh+vm2MosS8jEVNtE1zP2gByICCXaRBgDNXnxGIejsaoGF7eds16D20MpTbA3lr8W++fJ0+fU6a3g1A71yhtX9eIrl3GMa7Vwrl9/4xqO9av6Gz/xP+jv/J2f1X/1X/1N4Cd05fJ1/b//y/+vfuK//u9099aWXqdPPc+01F9TnnWgQ6Es76hs9UlbpF1FytXp9kE0V22880IZe3iJH9Fiv3NdmwOr8feBYpVby2s3rusX/tH/ol/7jU+rzR7Z7y9pyIF2gmM+hjcNvaBZi37ec7yebqenpaUl5gtNWeeEfS4iKFtW+B9CFoj6DF2KiIauFTLh/SkiwB2ZAQnzRA8+IUUc1YvH9RHR8JVX0ZGft/q6vim/98vvnsd8cOp3g/ML8HvEkT42MkDe3Rf8dDu3MbjcEHGEU0Q0+D04/oPt3WcBLjcs3hepyzzm4n2Rd7qAiGiybtNk/jf9dY9+WDUxDW/QtCEts1BAYZZnMqQsKSIaoJJ2tIZvAXPfCVJIDQh+zxqeea1eQ0QoIY/i8TvJ/bH8/iC8s0+ExzV+9ZH9Yf5Fm3RIGGn7YKoXXrmiT/3Kp/X5L77CSbPW2sYJPfLYEzqOQxIpkz9/PeJKeHN7UzOcoV6/i8IUbO5traytAMvK2XxSXmpldUOD5XWxx6HETKpcSqXGGMrJDJXOWmq1+9RZzRN2M1RhUH2VKtpWVabJZA4Rau0RWd/GEd7a2tHdu1s4L/tcud/AGb6pK1ev6wZXS6++8lrz0YgZm13J/Fa6X/21X9ff/+mf09/9n39Wv/SpX9Wv/Ppnm/8R77kXXtWV67f1BsZhNJ5rd+dQhwcTiF03zsoxor4+Ca/gXK/iSJ86eUyXLpzVE49d0sXzZ7SKM93BQSgSS6orNqpQxnVqlmoMbKEUrHc+0QyFFkZRjgQRUUkIi6HCoKZqzirFlf5MUdVk6APudggghPaI0tqJNJOKslDGfJBHNWMnBMvGMssy5eStgE5rcJkzn1ODVKtFX7dNkZQwKK4/koW6ea8RBDvbK0Td2zZwrZK1BII1l9vZ+Bwe7jNP4gbguM5fOK93Pf0uPfX0U8qKHFQrveupd+nihYcYL2HIcAbYpFJKKsuWgn80whgesglta4TjkVNXY+hnbGCQUAXrmOEMEhhThiR0W4Ueu3RB73/mKZ0hGst+rNMnN3ScK8P1lRX5f0o8Do9O4eyfOXNGFx+6oDPI6HGc+S7Gd4fIkSNPN27clL9l43Of+5y+/OUv69kvfrGRETu5Pih2MeZ3727Cr4xr7VJ5yjWHNz3K8ywpg15FnmnI1f0eY3Y5VBzg0N24fg2WThXwtUcEi7OUyiJDXoeqqon6g05z2/HuZ96lD3zwvfq6r/swEfmHG1hnDa0SuuFEdDmgjqFHzSG0Qifm6MaM+b1JC95VXOkXjJsXCb0ZNTrX4dB3++4tffSjH5H7W77a8DgpNR9z6vQGUlbqcDzTmHF3cTbzvNDxYxs6haPQYj3j4YFYGjJ/IDsWOS8D1jwg6twqamRyXwe7t9XH4d1Y6WqpUygHl4ST/55HH9Gf/WM/qg899ageOr6kXhorn+2rm6bSeFvzwzuqD3CyY6wz1P+Jf/1H9eSTj+G8jqFRW73ukjpsjnUqtL52vKF5q51UtKUqTfQDf+gHtMOYk42Odk529IV6S/9o61X9/J2X9Kn9K3q+PdaVpdDkwoZur+S6Ucx1bbitaSkd4OjP6rEsL2NsVFfSRnS0GoW0N9QcJ3jMDdl4b18wWuOYqupkGqE3m7t7un1nC5qMlEO/Im+phN8lNwqdfk/tQU8IhPIyV0Lup/CvzpL2LBv7+8j9DI4lRcqQ4Fr9flfHN1Y5XA6Us7iU97RDtP363X1tHY7gzVwZAl9jR63XY3T/EMfukMPACBmYYhNmda0Jm/8BMjKkbt/RbHSmYqYJOjbGuE7oB/osZy4xUERS4wgT0EgpU5bnLgZCitCc8jm6Z747dZuafvgVkkJ5Dq9Zn5CJlBLvuQrKssipzaQqsGtznOUx8j5RjekKamxf3LfAURI4jDk8sAQ577XUlM2YG6sDfhV9p2psdVYo8W8KbzBtkDjJNrBqEApNpnPNkOO6Sqo4oMxwspv1sn7bDwpVV3P0kfVXFTpZK4uMEZOiEuX1PdpIecqUZ5myLMnOv1SJJSpFSAp0t1ZEkhQqy7J5n5tWXiST2lk7jg71uBnZvHNHFThU2PURzvgbREc/+pGvY/zgwDBmDcapVqfd1c7OHmNJN2/cZi87lMccw8ca+zHiEG2bvocMlba98Gts/jPvFP4G+ETK0P1KvX5fnV5PbeQyYx3+GGNZFs27x3RZBdGzlClFpjm0gvEKxjBvsiwHj0oz8BZPSiFB9Ml8rDohj7zX8Og3fv0z+pt/6yd14+4OjvZ1fem5l/WVr76sv/k3f1J/7+/+rP6bv/Hf6+//zz+nn/vZ/0UHeyMO0t+hv/oX/pL+7J/4U/qTP/bH9df+4o836bGldWkqDrYt9sWuUsrxB2bNnIm9UtjKmgYz0sgTqAahg1qpyMiTpqRWXqqdCq30lrRHcOTM2fP6yEc/rm/46Lfqm7/x27W+dEJF1pUq+iAjUlKKAplImvM+WFrT6toxdbGLpm8FzQ0ZMtAi+OIAR5tTXs78DCJDBm0jkoJ/Dev5NYcfFfJlSOBVUybVMv2ylClze14F/St00lVlUTbliXGCOoPrG2j6Sx4rz3P5MQ/NG6cGzxERcur6DLwMbhMRioim/6J+itw4bxydGjy+38XjMd3f5QaK7o+xGNPtXWdwW7dxuoCIo3ld/iBEvFXuvgbXR4STrwlu0wC1mCC9BTX5BUjJvGEcSKhagdai09BvDlSUQHJIWjfQjEG5x40I6JMpIiSFIpIk+rsDafBOU/mJCCcNrU0v93dBxFF5xFHqctcbnI+IxlaYfn43/dzPeYPzpp3L07Nf+op+5uf/gfxtIpNZpWfe95S+7RPfofVjxxpDbwbuY0za7Rb9auXerMdDDZZ6KltW3hkbzRgn5m6zodpJvHrtuoqipZRyDTGi2yjJJpGjfTZ+O8G+at1jw9ve3pGv4G8SGXAU8hr9XOa216/fwKG+rstvXsGZvqk7d+6yGd7hmuq2/B9m7BMhmCHUjjz4AOAFeXEua+HkSSFvLIfDcWOwup5E8wAAEABJREFU1zk4dLoDDNaSVlbXlaMIPSLiGzhtXRwmR5OxzDKsrS7rJE7epYsP6Yw/GnJiA2NRqMhCy4MeDkNbJXRwPk+h9bWVxshWbMAdFLfrDfoevRhQGW1Mt4I+ztdsDjNO11Oc8YP9Pe3jWNuQGG5cv968p5Q4dQ+gYyGvDZ4qIpq8310fEfIJfUjE8vDwQCN/HpexKZbnnWMg5mzWiQJHzfsYaoPzRZ4znjRkIzf9yrLQKlGD5eVldaBHUeSqGGuO83769GldunT0GWm/7x/sweuRIgU8uqqrV69oj+htwfpajONDQgpww4He3tpkYx6y4U2FOZXXXDGm1+9DyWR8CG1z6odaWerqfe95Spe4Odjf2cJB38XAburu7Zuas6m12YxqNoMZRoUFas76LJ8VRjAimk2kz4b09NNPQ7slnTx5St1uj6bwbXlFKWU6duw4NJtCqzHzLWuODI1wcBL0znEqRhwmPWaGYfO4qxxCOvDyhee/yuHuOnzPlSKpoO02UXPLX86627TZ3LyrD33oAzp37izzbGgGfjdu3ND29rb2DnDwpGZjbLNZmg/nzp1D/u9oZWVVMzZAb64TNuE8z8G7qwkyYt0rylIt+hifLk5xSqF3c+DxZn337l14cA1+jBtnu0U0p2x31O702GTWgTX42WH8KRHFIfw+bMCbBCRD3Cs2zD0dIodj5Ghn+y7tDlQk3YPQ2tJAOUbtFpH7nTs39d6nHtef+Td+TP/+X/8r+nf+4p/Tn/vT/7p+5A/8kL73k9+qH/2DP6y//lf+gv7KX/q3dfL4uip4nWVJvV5feV5qjjUsiZzZFmxDlwkO/PJyD71s6xPf9e268MQlffXqq9rOp9psV9pbLbS7XqrGuf7lN76sTwH/9PJXtLvR0t1BaLTe1V0c7ul6T3ud0M3JvkZl0j5R0TMPX2DzFsY5lEMTFaVW1jf0ye/5Hp1++KJOXnqIeHylTWT3xu1bckR5goPj/zxnBO39x4UznKwpDnFkAQVqWS/anY7MJ3+cA5YqpUxZlquDY2WHrIWcWh9t2yY4iw46bO+PCGJ8FTy6GiO/vrGo2PinyN8EORnC9wNkz/Zxbhmn3HZyfM9pHRGxm7NJOHX/KXSd0S8iKQApNEcPDDP0tgHXg1vFjjJlXZZr60zNO7uKjvISw7I2r0+kjIRgZHnOWqF75fekAt6VHBoaB4K1egjL7Bxc5+wbM9Y5Yw7LaAM08LxzcFqMHxFKyfiG/LgdSKtirXP61m57D4zbEVSqGIDhlPiXhX8Hq61B1lCxlPptwItq+giowc/jV9BCHoTxa+gzx1ZPsE8NLUDGqcFzztBFA8XIbN7wOkuhGTKxsrykUydP6AB98XpH6Mxzzz2nNvr/jR/9BrrgPmLXxxyO/I1HAw6WppG/tcRjjuBjBQ5j+F2i12Pa1UhohZwdw5G3PhsHBpJvNQ45YHmvnEAfty2KAl0fsZRaWZYaSOAWAU0aSApoZPAYEeGkAZcZPL/nmCNDYm7btzH7wJx177BX/zc/8Tf1n/5n/7mGRIqfePJpfccnfo8ee/RJBVbAga0L5y9pAwf2k9/+Hfre3/N79O53PaEpdHjpq1/RLfaCY9DIn8E/c+KE5qyzYtwu+gdm2Ju5CvD2HuTDUk5eSJ1ZY7BOVc5gJ/Z29jFTSS3kroezfPzEKa2ubWjz7q4G/VVtcRiIOoklgFtSlvJmne4+wqaP2Ps72EOvt4LnuY1aVNj+YSP7JXtVv9/TYNDHPnWbMtPbum2e1chPSkmGiJDHsYz43ROZn1PWt89BKWO/MH9cb77OLW9uBEQEv49+XG/wWG7jvGsiQhFvgecweNyIaPh9hNfczRuIiCb1WM54PIPHjAi1Wi1Z513nsSKiWcOivfF02wW4XcTRmM7/bsBjGTyvwXmP59Tv/7Ix5vDF7QzuY3D/Gn0weP2GlLKGD2+l5kt2f/iIe3iTRPDrXk1EUkTchwQ/I47e7zW5n9QIzgJc6LxTQ0Q4uQ8R0YxpfO8X3stEHNX51fWG9JnP/qbKMtczzzytT37nJ/TYY49g+6YI3VQHOAdZltTvdZSx0VRsODlrK/Kkssi0sb6qpUFPc5ygDGXnRwUNWghwQZvpdNyMJYjWaINqzVFuG7gJxmiGE+g69wU3nIGJgjYz+u1x9TrGELqt83fv3NYdNsPbOF23bt1snLvXX39Nb7z5ui5feVN21r2gkrlNoCtXrhJN2FWe5xjBtlyWQLDEuNXgs4Tz0MYpns1GcjS6yKVTRK8fe5TINZHbizh762vLGvQ7KljryvJAKytLMj1KGndxfGycspRwBncVEY0DM+QAMCJyduXKFfnjC3eIfnjDNc63bt0iKn9X29vb4LZNuqVEfyvQHs62ldyOlB3eBK67XG1PMe5zlDYimrUYf4P71QhGRMiP804XYFrMoXWWZeDvTbNo5oqIJnX/LCUc0oE6HeiD8RdPm3W5j2F9fZ26jha4RYRsVK5yNW7cvKYCWjhialnIkiwrarcKFfAfkVGXDSh3BqfCjrXzrnPefO50Mngz0mDQ0qWL54gCdtVqZ+p2ygZ8u7BOJNg4yrKB0V5ZWcFYjnFGe81a+jjXpu0BB8Lz5883n7X3AWowGODwHtPFixe1srQsYTj3iV52iGYYxmxyCRpEIHU1i4+EcWo7o0N46HX7mwauXbsmtzNNDsxfjLgU0G4ZmZ3D95G8QZSMu7a23ozhjdEbpE/erXYHucnRBSaJDHnsyA7xEoeas2fP6uVXXlZpOuW0sWMAnjUbTclhFVFVNa+hZ6EcB0c8BTT315DlyGWWZ+oSQa1ouMWhpoZGhxy4ruAUlxhay8EEx27EWivqwKD57X7Oi7UXRUkSbODjxjCbt95wJzh53nznyJ83lQqjyPTyYcw6sG8dZYOeoqdnuWF497ue1COXLqqNjk2Y7yQOycrKMvalhEbD5mMXtzkwb+HYCrk899B5aLiEAzPF0d/X9uamfuSP/CH99b/2V/Xo4w8rSml/eqAdoubFsZ7e/S0f1nSjrU9feUM/9Zu/rC8dXNer+Ug3lgvdWGvpFpHw/bNr2tzoametp81uoZEDAieOa85mOoEeWzh1P/2Pf0mf+cpzeumNy9rBQTicjrQ3OtAe0f67u1typNrO9u27d3Wbw5MdHsuKaTmDlvvo6pQNtmKsHgeIAVfTTi0fNbxrNunI4HFP/huF4ydO6g63J+bLNsEFy8bhcCSDeTNhLDvCTukuj5PnhRQJezknDc3mMyESzXs1r2R5jIjm3fyxw26ndgp+BvNrTjvjXDFohX67ncF5g22GQTwRcW/M1KRZSspSavKeawFZypQbkNUccLl4PM4CeL3/ExFNPpFm8LxENgzu6/eIUNAiwr/V5PXA4zEfeG2yEaGIt0NTwS+3fxAiglJhY2qZJgbTwIWenxrqqrfBUZuZm8h4FkXR0Nm20Xmv2TYnZz37ewc4g9Jzz321CUY8/Mgl+mSq0RXvb0MCIJ5ni0P5rVu30bGJFAnnfYrNGGLHRtzS7rLXHsiPdct2x3nPY5nwu3EecRBz2SHOd413yTAeSjX/Kubzut3P4LxB1DmNCBkPg8eICBn/GhnxTU+Jbem22tpD5n/sR35E/9F/+B/og+//oFZXVvWN3/CMHrn4sDIOOr59eJ61fs93/R59yzd/jLXPFNx4XTh7Ut/2zR/Vk9z8Tkb7mhzMdObEks6fOsZt0oHGBGdySd1WoSKkMi/VKbGDzFsocOGjGT/xu+L2ImUt9QarCtLtnQNWm+sat9dXLt9k39zVr/7qrysggGU9gw9lwejYwDl6kpKg65CA3G299PIL0HlPIKkK/0WMVJSZiiJTi/1/ZWVF7m8+e7/wQdl56/scu7eg3YJmfte9x/W9Xk+WC/PXbbw/Vvd0rUBu7jVtEveNCEVE8+5fR7I2B7dKrndfg8c2GLeIaPpYFlzmdga3c73n9ViGiJDfDV6Hx4+IZo2LPuKJiKbMY7h8Abr3+D0i7r2pwe3+C5mIaHCKCN7e/uO+Bo/99prf/hYRzTjGNyLAPWveI5IWZW/lkyJCv9vHOCwgIt7Wd1Hu1Hg6XcBi/IhYZJs0IpoxIuL+u/tGxH1cxRNxVO/xvIYGnuGK+xPf8a16+JELNK5R+F3VCOT582dVIoxlkTjtdVDKuA81inV4sKvRcF+Hh3sIyYwo2LDpV9LHTpQFeXvrrg5RsBFXZGM2/20cges4AJcvvyl/htXpG2+8rtdxmF988QW9Sf7u3dva293WzRvXGrh1+4b8udchc43HQ03toON8Mhn4hgZsoHbC2u0WGzobK05Qm1PsCTa348dOUNbCSFYoViEb+wQN6mquOU5+gTN44via3vOeJzlgXCRa3WHNoYJrXbHGu0TvvIbh4X6D0w7r2SPSeuvGdV27doW1H2iLjfjWzRva2cZpbghcN/P4G0IMp06e1OnTp3SS1B/T6HH12Ol0wHugtbU1mRlOz+PYL+qtHEeKPmvqbUwOMa47OzvcHGzKSr2LE26lPsC5PGo7hw+VrIiGCNaBohdFjuHPYX/dbDQeq8IQRAT0S6rJq64bY5HnmVxf0M8Ovw27FfmNN97QZz/7WYzbr8r/iYP/EMibpZ3ENQzVcW4Fjh9bxyGcas6hq/Q48KpGjiakY/hfQNMSWfKhpppPoBG4csiZTg7VwyE6f+4kNFqD9lIQh4xUIV8H4J5hEEJlqyBNMv28XhtE06mHobPjbzo+9thjbGCTxhGc4LwYf/G0cLBsUJ944gn54PPSSy81tJrhKBWsVcxYcAuSYfTv3L7b3KJcu3odebyMPhzS5y7ta2HHFZEaB79xjIgydbo9uiflRYlBH2pv/1B2qro4YIa1tXWtrK7J7Vo+xOSFWkQ+PV9elnoC53R9Y123OIThDyEXS/BgBp+3VRRtraysIZMtCS+rpoEdX38G+MUXX5S/8WBnZxsc9zXC2f3il7+kX/21X5M/LvM6PCvRidt37+DsbWufQ3MFn00nR9NMQ2/g+8jPdW6PLl++glxtN47vCpurjbTla5tDob+ZxfgVec7Bq60MJdrGcbhx/Zoq9OgMsr3uW6Djx7XK4cH1DbEg2DZ6UbQKNs2+Vrgx6S8NFCnj0FFBp7vMuYkTfsj7jHGlXrelCxfO6sd+9A/rP/tP/2P9e//+X9P3/97v1dMffErf8we+T//hf/kf6z//H/6fap0daKdb6dmdq3p2eEtfOLyll7OhXmvN9GZrrq2Vlg5WOjrslbrN9fiMYMEBeB/Av01sxMrxM7rDrdoesrnPrVuVhXorS1qBF05r2gZybOfYNDzkQLGD/u0S8ZvQfxeHOUXA90I5PBX5ivXW4mGOYPPPkam8bOvUmbPNx9yKotX8nYCoT8jaiOim28/RQYOd5RkHSX9O2zBiHliuGc6D27muoiBBPymUMcccZ2BKn0XqvHV4wiHJ6Zg5XCcej2Ec/QxBW3AAABAASURBVF4xp4Hi+z9hvPBSEJNGBscclpo2FFhuRBoRzbyWhQLdyZGJlCVFCkUcgR54IkIJEE9EKDG+8XY/px7fY9fGB6fPh4iKNblMPBHB76OfRZnfIuJt87nOY70TvFbX1XUN+rX8bnA7j2NgKJKa8dQAyiY/EdG0b7Va0GOKPhbNGCMcXjvaHex4G+e0KErtbG1jL97Uow8/3Oil96MK+5dh92rkYsK+9fJLL8t9pdAY/phHRVmqlrAb+6qg70kOrJaFEbSPQL6gr229x6ipN+4TbJvpZ1q6rGb8CnCqZjSPyKD3fo7KBe1DDElp3aRZlqvICnW4YfJHG3y7WWAzTnAwhR3NWv/xL/4T/bW/9h/p7//9n4EG88b2PYkd/SA3d0MOEUHDOWsrQtx89XVibUkbg666FAT7dL+VmnwLe14STRa3H9Wk0gwa1gTUWvRbwi4OgC60WLPtAS+GVavdU8pbaneX1B+s6MbNOwTYrivPSuzGtmz7vV6vKcuSKvb1YCEpE3ybam9vB9u4pxl7kiElaWNjTQ7eRKrhxSE3irdw3Ldpd0D7Pfb0w2bdlg/rm3Wohu4RAc0C2nnsOePPm/wh+7L1xPvRKvatZA3ul2UZ887kdAHWlwW4nfM5/HX9InXekEA2IlhT1cwTcTR3RDRjRkSDj+VhgZ/7OO8y49/tdu/3d7kh4qifeNzGwIJ5g5L31ukXt12ki7zfF/BgWcTRmBFvpW4XEU7+hZClrFmPcTdEBOtKQDT9FvOA2v13lxka3CmNeHtbiu7/uN39l3sZly3AYyzAZfeaNPNHHI27KHswjXirLiLQrQQZ64beD47jvCF98EPvk52gERGd+WyMIK7q9KkTTaTaAmkneYijKa5iKxykGdEfQ6ddKEuib2qimKtsUjmbVY1xsXO1j5CP2cSGbPBDnO1DwO9TrortjIl2idOlx3HUeMBGuIzT3CftAYNBT6ts3oN+FyXr4gD0tb62ouPHN3T69EmdufdHiVac41y5uY942hg/RxK32QjnGO7BYIlx1hqlLItSiK4Co3T82JrOnDqu9dWB+t2CtE8EtUDaptreuq2XX3pe+zvbqrlinIFzjUPRKgr1GL+Ps+wo7sOXLuhhoqU2rv6s8DJzdal3tNzQapUQv2qIb7a0MNgrKyvQeAOcVmVj7cirDbbzy9BwinGyc2InqMLa7BE1PICGBzhEe0TSbHQNfreC+ztDK6LFLAoTezTX/N5GFRHMXwMVUIvF3YcaGtgwzVhXBiPnbOaeryyLxlm1Q+r5Jhj1lFITdblLtMMGwQZixuY+ZROH5Uw91wq8e+zhSzp/5rQunD+jiw+d1bkzJ+TPVy/128psZDm87BMxnI4xZsiSIyEdDPGZUxt6+NI50JvgiFzW3Ts3kCtTrGoOcMZN4Ot5jYvpdYiByzBmb775ZmMkfZAxfY2vHcQ5NDCOppH7+b1GW/0xmE0ip1/5yleaz25//gvP6tr1681XHf7Wb/0WB8A3G2Prvm0i0aGkQX+ZA+MIusxwqkqiUlPVOL5zIs1jaOCo9RwHqNcfCI3Tnc0tnMhNnOu+ur2ByrLd5FdW15HjZRU4YInNJGWFdjgwmTMHRNBnyGukTP3Bsi49/Kgm0zkbwV1du3YDR/y2rnBL48PpDs7rLQ53p0+d1DkOxFvIaa/f05DNaxtncMaGs35so3k3PinLlLJMGYAk4Nj6QLDf8HSXCL83/X5/Cd060eBqA73GAcGyuc6thjeRXrejosg1ZVO10+C8D1jrK8tK8CZJKqkvOWh3O210qaUhPDK/THfLVlXX0KOnHjcQPWhVtlvK6FNhBxAitTqlDvZ31WKMOTJyuLupVl4hR8d06tS6ekstDWeHUlv60T/zR9U9s6oRkexX6z29WY703GxLv7nzpr48uqNfevmL+ty1V/Xi3eu6zDhfevNVbSFz22y6dzj83USXpinTAYeloptr7cSGcuavMykrc9nJ9leG2vHpsmHto4NFWcj0GAwGzWHO67LzbbrP0VVEQFMOb2PGnM5qzesE3wdqdweaISuu88dBfEib0bjCGpn2hrnfgRkyYJlq2pCfM64j3xV1B9ymTIlYz5HtCY7alKt9lx9BhUxa12ucgEqWX8/ntoYZfSr4VDGeoalnLKeGueeijdu63uB8A6yJwZWwA1kypyU7xHPWadk1RIQijgBRuP8T5Ewnj+N5jP8C/O46A820aNvkGSvPc2fvg+ePCEW8Be5rXBdgPDGEinu9PIbrbAdsM+zoLuZ1oxqaPAiew1Ajqx7CbQ3OewzXtbDjdkpL9Ni2KBjIqeXdQZDz587qGIGHHDmeYs+nOJRFUaDDt/T6629gPybwBx5B8xm0ndmWwgvbdOua8XWZcc2ggW8OnS/QFY9nWpZlKc8ZEUZNTYKTaT2qIUDdrMucaaohS8U+NG/A/T0HhQ0fI5IOudkR/Up08ud/4R/op/7OT+kn/tv/Vj/zsz9LVPhV5LrShYuXdPLUaX38W75FG8eOYQtzZUrKUZp2Xmi5k6lfSB02hQJbX9ZTnVottNFvqR7vEtneaf5oulvWaqWZBu1MWTVRO0klNiCxBwW2q4We5dArAf3lVQ1wvrs969yqPvTh9+qRRx7RxYsXZP+kRVS6qmbgN5Gd51aZq+Y9GM/+SElwZzoZKgjedDnEQ05henXi5IaefPJxXbhwQb4F9f4xQK+zLEN/5qrhf0TI/K7QGdPMZQa/G5wXj+3DFP5ZJhzs+fqv/3psZXF/HLelWTPmoo9Tg+fzHBHRzJWD4KLM5Ys24okIRbwFi3Zus4CIoKWasSwfliPXudBpRDjb4BIBlVgbg/LzVnnT4N4v474A9zfcq2rGWOSNa0Q0ZYs2EUdjLtp8rdSH6god+JqAPfIIFuukQNLeApchrs18+hc8EaGIuN8iIt72vsD1foN7GZcb7r3+jknEbx9v0S/iLXqkQ06leZ7pLA7SKTbuY0R0+v2uUiD8GApvfAWR30BwLcSG9TUcXgyJ/2MWf9TC6fve+269++kn9Z5nntIHP/BePfnEY/rI131YX/fhD+pDH3w/Ze9r0ve/7z20e5eefvpdeve7n2raveeZp/W+9zyjp596Uv52D49/7uwpXbxwTo8+eglFOKMTJ441iuWPKLh+aamnFs7+MU6oDz98Ue9973twYgZECsaqUBJf13Z7fe1s78EMaULUKvOi4E6NInY7LZynHd25fV2yspdJx9aXtcGJ/PjGis7izPtbRppvvjh7RqaP57aTfQwaneTU38LYJYiZo5zOz3FaW2WhDsZqikPi+coil8tarVIWfIOVyQpgh9DKWdJnMOjLyuro8QTntsDIuN6bg9/NPPcrmdN1BivaUZpQrACSMniVgY94KpTI4LnsUC9givF3fo5hk+mBUW6Dc03qzxTbobbxOEV0pUfE2EbIDqoN0jIRy5XllWYt3U4bumLEoOdwfw9FmMsOdU60YGWp1/xBmJ3uRy49pAvnzuiJRx/mCvJ8Ayc2VrXGIeckNwprq0sKDOGUA82xjVWcsbZm4CjwabGpTYjueA3e6Bxh3N7eVh9n7dq1a6rh9YkTJxraGfc5ymkaecNz+4Rj4Lz7m1arRB02iMB7XLczTf1HkXZiBoMldYlQz1D8CY7MyBFFHByBHdMozwuJfIXTlOMku92c+gqISILcOFZ9nTp9Ris41Y5u+5tsXn39TT37xS/rlz/1T/UP/9Ev6n/5xV/UP/vnv6pf+43f0D/7lX+uMWvtDQY41Nc1Y+xbRNV/4zd+U6+++rqGwzFjrcn4iOdw/0DW2Scef0wRIf9vduvra41hNw9Bg01npg0c7SWc4C6HQtPKulASNTINTBPTLSJUQt+lpWWVOA3tdqehZ8ZONGPztxxNkMU2/VZWVmS59hyDfk+tgo0EefdnVLe5qcpSqDlcE1kvi4yDbRdndAkH+SQ07aqDrHg8Q0HfCmL10M92p6OARzu7O+jjvnrdtmZsjNvcJu1t39He5m1tLPd1CjmxnuZZra3t2zpx+pj+0l/7S/oL/6cf1yMffpfKMysaLiVN19saLmfqnt9Q++SyWmt9VWUodXNVRNl2xgdaI/LO7bQmyG1vqavjBBaOnTyOBFY6IDjANqvIklKWMde2BktLepjN3bj7kJalhE6XDf1H92Qz3WvvdVkmGEBKBYeDFQ5T+4xVNLzdIvIZAZ44qYgNh6Ex/J/ilNcN1Aq5PFKmoijlsex0W/7skBvMmxGHKsORg1yxqVeq3JH+ESExh3giPF6tCl2qoHlNme6VzZBzj+fxpzgKTl1m2ciyTNaRPM/lfCga2WjGABm3Ec8iJasIWt0Dv6d7+YijcvedIVcTZMq6aZijrwtwvWHx7tTvniPiaIyU4AsQEZ6iAc9jyBJ1rDtLqcHZeLv/Yk7nvZ4SG+rUnec4djU2cEEflxk8p9unlGFbZhQFY+aaQTMpFMyTmCdRn2MXCsDt7TgccCg7iUydBhxhtS2b3Vv388+/oO3tncbZPuRw7YPxBNr7sLaFXetwqAvG9eHKvDeN/PdLU2yE8Z6QVuCbaJPDG6cRIT/G2fPYtjt9kH6ucxuDm0fQB6jgZUQoWEd/eUlzgjbXb92QP0Y1Zn943wc+qD/0R/6I/spf/Xf0J//0n9af+FN/Uu/9wPu1tbutVqelMXLYJarfK9vCr1Y1lvroWw+foiJANzsca0DYermd1CugNA733uZ1Hezc0OxwS0U90Xy4q3pyoB5Bl2o6VIVeKkmJvbNOwVy74EVfhQ4OZlphv7D/4DRCypjLa/b+W4FzsKaSvnnGIMi9E98W2zH3XrvB/m1HfW0dJ55913Q1LdcJKpw5c0Yb9/YH08/lptmCns5HhBPwrBQR2t/fl9t5n9klcHL58uVmf7I8uJ9Tj7VIXWZwmWFR7vRBPjmfoYe2l27nSZ26r9saXJ8S66TS7Q1kG1113vLjdhGhB9tFBPalwG7Mm3LXub1BPE4fBIqaMR9MnTdEREOHiKPUZYaIcPIvhHfOsWgcEQqEAPY18y7a6YEnyEeEIt4Ciu6/O29Y9HVqWhicN0Qc9XW7BbjcbQzOvxPczmVODW5ncD7iaLyIo9RlhrTKZuzN04osVRiSqaY4iUWR6STOrY3E8tKACHdfdnCP4dgex8l25HltdUWrKOdxBLdEsDfY8D2e806zLAk9gaE5G3lBmrHptrWy4vG6RMCS2q1CQrkNNUavQGkEde3EBQbF4PE6OIIFcyROyz65FuDX7bZxKsYa46DtEzF3dNcC30Lxd4nUzXFaOp2uRjgrCWH0xjQeDbW81FfBlV6H07CdQFwkXb92GVwrHO0VnXTUHCO5SoS5RumNy5Q5trkutyKLDe2Aa2d/HtsnqyLPcThH6uKQdFot+Q+datZg5Tc+XYznAEeqRd0cQ2BaG58eTmyB02FF3d7elqNjGYo1Z/OJCLUZz05SB2fE7VznfoubpFmqAAAQAElEQVTUeSvdAio2UvEEepcaOqkROpe7zRSDPmGTM7hs0b/GMG0z/+3bt9XGeF68dEF2rD23jU8GTl7HAMfIcAJH5dTJE1rjxsGHj/M40RcvnNdDRHLOcyg5hgHrd9vQo1QGgVag93FuEJaXejpJ5HANQ3nq5DG964lHtb66ooooY0CvJYxel7VmLGCxduNoumUpl/PGpYujdwtcc2i3sraqHv1MI9NZPKaf+7ut1+n+ESF/jt9rXFtbk/nh9dnJzctCBKi1w+3Bvg+ejGsn0LIzJ+o0xSnqOwKLM2rHZA6dXTZj0x0T0R4Bd+5uaUK7n/6Zn9NnP/d5OVLu76Xf2d3ntrRWgH/gnK+ubxBNOa1jHA7WbNjPnlMfB98bbG8wkP8HUn+OOctLypfVI9J869ad5qrUH1vwQecMUaX95mAjeLCiZ979NLcAt1CbGZG0DY1xdgfQxJFn83zGJm+YgmeF7JouRV7I6xtzAJ1wqNhFX27fvoMTP2QzO2TzsEM/RG/Lxhgf+EaFNkzCVXNLfRx4O9wrywMN+taxA1k3CvTXbT1vRt6RspzUm1kJXfMso31frbKkvV2GUF6U2iBCVsKHihuku2z0h/s72sHZ7hWZqiG4bN7Rjddf1fbN67p45pRybIU/99ntZvq3/vyf0p//q/+W/sif+CP60z/+Z/Q9f+B79c3f+U36+o99SJ1+piyfN3ZiVo/UW24ra0knTm3oHDcvF5Db/qCHE5XU4jC8hFPdQk9b6J6x60HHGTrr252VlRV40tcWujJBjzIOJDkwgX6HRO/n6G2J7emiJ5EX2iUCfeL0Od3a3JG/RtCyc/XadcZYYs0tnOyJ5vBDCqGC4Aieljfky7ckU+TLgpnn0KoW8p9heir6VKpoM6N+Bm89v2FKhHtOf4/pesOU+lo1fZNSlimlTBFJEnMCFfMztCKiGXOE4+TDv8cVT8JuRgT41U19bUTvlWeMFxFyG+cNzkdQBkREM67LC3hvcD7iqDwijvYbnEfLagNEfy2/PkxaxodEWkfYbJdNaWebugA7ZMbHoHtPkPrdvDDs4wR5LSXy1u/3ZTB/3WaKPaygo/MGt/c7Q9z7iWZtEewQ0KnNQbQiNa2db2gNvb1m0811HsdrnILrWWzhY48+wn63IjuBKWUcnId6+ZVXZXtxeDjSFBwSNLbtnyBTxuHEiZNy6jrfLNqBy+7RekJ72+KIaPgREYoI+alYi9fqfu6/KHPqOSKiaet8Ss5Lwbhj5DZnf7VT22Gv/7bv+qS+5Ts+oT/+J/+Evu+Hf0jv+cAHtHHypHrohrIk3/j0lnt4CxW2oK08Qofshzt3dzTE0dREypDNZFyx7W1azg/3tHn9DW3dfFOHW9c03r2ly698Ra+9+EV99Uuf0esvfUWbt64y1pyg/BT9CBWtXME+lhc59LrDjcBNfelLX9SnP/0b+sxnfx07N2zkp91q00fs34mysVJKrFPQcKaCvjn2J89So9+DwaCp91fB/iIBj0996lP6/Oc/r+eee6651fRBOtF/YQfMz4iQ6a97T0Q0Y0REw79er9foh/cfB3/8UUbbgwWfPJ77L2DxvqiPOBrP5REB7m+B2xTojnkqHvPYOJFt2rk8IuR2izLnPZbf3dbg/DvB7SwnbmtwuwfBcy36uHyR/53SiLfwjojfqdnbyj3v14YMGmfIeN3A7zR/RDR0iPjaqfsZvJYHwWWGBTIRR/0X705d/05YlC/SiGh473YRAc5Jfvy+SJ1PN25c1xDnoiwLHN9CFYaZrpoQqSlhcI3yOmrlDdTlZZErQ0lXlpeUowQ9HKqyyNTFQcuYY4pD6rTGQTVUpGFFQ+EmOADu474tNjUb0ylOvcsrNs45mywyjoJMG4e81SrUxhkuyxyFydQh72j7MnMvYRC6XGeLTcRlx48f09mzZzXBWHmB/vhIYjAb2IJ1ON8hqlaCawbeS2yuK8t99cC7jUKf4PCw1OvKf9iVs76KaB0chh5z7bKxVhjU1ZVVIm591p9Q6tAcWg2HQ5ycu43Cee5dDM2MjTciUOxW4zw70vraa6/p9ddfl509G/8x9HV749pmU7fAv/LKK0xZqdPpyGt0+QL/VqvVlFupXZ/nGCHm8LqyLEfRiobJZmoFzzye0xr6uMzzREQjlEd9ssaJ8jjGxxvFACO0SsTXc4on4qh9l4OCeWZD4fbe6IZsgN4I22WuIYecFnQtoGsFn8s8NXRdwgE7xWHNB5cTONpFJm4NVuSIt/NFlpQxR6toQfepxhyIiqxo1jKfVeDXUsbaQhnCLGXkU8owuLd189ZNnNCe/Bh3Owumqd8NppE3VdPQtDANEvJgmgzhWYFMHOPAsLFxjIMac8OzDtHsdrsjiNQ4M3amPWeeF7I87RNNdj4vSknRtIksUx9H+eSp0zpx8jTUDvAvFSlHJuY4ZbtsEpu6deeOtnf26JY1DtWE+SKS/NGJA2hJBY7XWHaw2MtV4NTbcb+GY3b16jXketrI0wGOgzeD8XCkNjpUMP/HvumjWkYf5shsBzm5dvUKB+MBzjnOP/pguoxob/z9+eLgVOF19Hp9reP4l8w1WFqWywx2IEyHGZtlc5DA+bJDeQxn+CROQIENsAzUHI7G6LTTHrpTloXsFE1xMm7evIGzvofe5o2u7KBDYmEBo/yRA+crb/Dg30O+nJ+yMXvcvEj0yxrdn2JPSt5npEv9Hg5+R/tEv1eXB9rf29bezl1tb92Exte1cWJFWSf06FOX9I0f/4i+7RMf01/5y39O3/D179fHvumD+tCH3qPHn7ikcw+d1ikc7TOnT+D0MybzWw59eL4Ln/bQ4Rz9qnEqy7JEz6tG/mqFZuA8RncdgTSudQS8mRCNP+SAwoEAh9sO9ZRD/mRWI7SFDpDrQ8CyNOSWpCgsH5lG9w4+kMXkkB3kmjly5C2nTQIHhlFC7ufYn5RlTZs5hag4fWpAlFXI1Ewz7NEYfk/ugfOWdct/yjJljFNLmjGW54wIxs6gddnw3uu1LvlQYTj0Wlir+eK6hP5kjONUPC6LCEUcwYPlrqMJdKubevcrioK53g45a3S/iKMxIqLpc7SWMToxbMAHNsPQTrf3DGTMeFmWHgSXef1eh/GPCHl8zy8e143hge15lrJmroigRrJtWOAdkZoyKZSadqKtkMkOayjhOQEpDtbWDx9wspQ3Tp77G0rkxmvwof5RnO1HuBGxPWphX1599TVtE9XexTl1f99yjMDJN2t+d3DDzrb11YGBEfpnmZkjewaPbbo5HxGKOALxeG5DRCiDVxGhlLAz5J1GhPy4TdOfvc7j+askx9iPbWR/C1jjRqzVzZuAQJ/DpumW5ZlyeIjUQYNc3W6h1dWB8NHlgNwYOzZDXoQcGgomqpHx8d6eavjWgaRLrVz+WEkvr9UrpfVBW2XMNN7f0o3Lr6nXZtxOoV6vo5QlOeIu8Ld9Mv3OEcw5w+377du3BEeaNZoWXo/3qSwxCXo7Nw7Yp1ZZ4Jt0wLWrAfub273wwgs47F9qggruW8Ir8exjWx2N9q2yaeNg05j1RATrLZq5aNbQOzFPA1kmSU2dxzadvPc4b3lagPstICKaMSLenrp+0c+p3w0RIeNjfhqM80KX2vgObmNZc2ob7Y/DbBCVj4gGr4iQ8fCYEaHF4/fahoCCiKPyRbumDjpS9dt+Io7ahqKpW7R12hTc+/XO93vFb0tMw4hQRLyt3H0Ni8KIaNpE/KunHuudY/rd4LqvBa5bgOudd7qAiCN8/B5xlHebBR3NK0Py5uJI7Q4b4e7Ojgxbm9u6deOmQkk2Sgc4GAXGv9/rUwbTvQGj/FMM+iHXQ1OiEBM2QqfCqTZUONgJGcwzT17D8MCRzzTFSG7evcMmuas8SxivirqkLA/ycwnlINe0a6Ek2AGt4FivrCzjWHVxIHpaXh5g8FqaYmzp0PTv4nQPMAhjxs8w3oEiTMBvsWi3G3KgyJizYK75bIxjt890M7WKDMiVU1cRvWocFqxHv9dj7mWtLOMcZnmz9j2ietsYycn4yNCaiAMU2Kl4PN8Uh2FvZ1c+2W5xrX7IvImFdDpt5dBxZvphgOzIzTAIN2/ebE7UNhRLRA18zVWi/BWHjwXDGFoe24rvdWXg0yFa3+v2MXQdcC+UIgPHpCzlDYi3OetJGTxIvAFFmavFgSUvMgpqHMg9bOKsMUI91utopA8Lh2yym3fvchsw1M72FhvDNhveIe13G5hhlPOGXlPBRR0SYR2yzrLIwCXUKjNV8wl41EpRaQ69fbBxXvUMnAvqZ+q0uzq2cYL6WjX3+VtERW5ev60337yqy5evqa6SsqzQHOfAMMRhPAS3FlGMETLovA3kFDoqaAt9a9Zt+2FHdYxD69ROTEkft1nUT+FDj0j1qVNn1On0NMQZqqoA3wzZmjUOzAReztjgUko4/iV4zNlkJ4osKWeujWPHdPLkKS3hqLYwesbLDntVif5SwZVqzkGCDs0cfne+qkNlq9M45gLvA66RjUsJjm34uofO3UAHD1lvm3Y5Mi2eoii0QSR8MOijTzkHlKF2uWn5ug99CCe0C78O9dGPfASarjeHZTvW3nQsNyMOGBPkbsa6/VGqw4MhbeDRvc3C83r+jHXlQFXV4NxlvmOsb6nZbGbQw+NlyHOrLJSXuRI891fgVei+vxc4ua5VQs9DXbt2rXH4lziMCMPtvlh9lXnOptoRogH+O7IdSik1Xyk6xwZkjBsc2IpuqcPJUGvH13X2wlnt7O82kDN3l0NyK9WaHeyyWWM7ZiN12hm2ZUv7u5uajff13qef0Aff867mD7IqrqeLrFYDudRCRoV+5BENs3wFvgIfuzhDNc5sFhkyeUQD02wH+2h5y8FdcE70m9MfgfGP9rkRsWPrz90fEK2cK2leJ+1DZykamTL92u02tBlBzxJSVDJv5siY9btCcCxztaRImexoOC04DM3RgQq8KvhCrZp38pV4oN2Mvi6DzDje82a+EQ7cPpH1Q+RrTr3Aw3TOWEPFGjJ4HxHynAbPZxiiW3fQ/y1ky3CbGySvbYFjRCgiYGndgHiqZnw15Z5DPBHBb6gFUot61xkiAhoUanE4bGFvc3halqU6nQ6OVu8+2C66jfss5vdYc+TYfKmggWRcBE1mst0sihyb1meMLuO1BQYNgEZDF6fuF/Sb2XZQ+9b4NbqdM07NeBXtpzJeFetz24ho1mxahxJtC9ZRMleftOA9b2yqcfVaBuwPdtoeffRR2YEuilJvvPGmfIPk26sD6yU4mEd2ul1vh8m88aHa83j9Fes03rbTJXSKCPmJOMLHeffxOipwNViunLrO6QI8ZkqZasacYcsL5CFH5y13/mP3n/7pn9HLL7/RONBi0in76t72tp5/7svy3yl1mN82ZD4fI0VQt5pojo0vsQUz2qKWOra6oX6rpzSXlrGvBTYvsc4W+OY1hfgNFX7D6qCnpU5Le1t3g9fIwgAAEABJREFU1OFQvYyT3eW9A3R7Pc3B0ZMsD1Z06eLxhobf+Z3fBZ0LtdFVwUO3mWDr3dQ8ylhbolwUZNjXdz/9NPtNjT26zoH4EJlr40ssYdeW4VtPGXpgmqaUGt69QVBsm/X60OP9fIIvEREy/cTjOcxfpL+xWSyNm8u5ptgDH1oqI5xCDQrkZ+zlC7B9c34KLTyeeWRwXjzGwRARDV6e3/g5dZscXkWE3KZgP/C75cNyZjhz5owef/xxDhKHDb4RR3hHhCKOwOOJp8LuOPhhELRymkXCRubKUya/m45OXW9w3lAjY6aBcVrg73fxOHW5U9cZFu8uizjCY1FGl9/2ExHyGiMCEay1GEM8EcFv5A7Z9HjNy71fi/eIaOgXcdRWPBFv5Xlt6OF00WeRX7x7/gzZMEQc9XXdAm/jFHGEn/njd9cbIqLB2WUpIuQr6du3bslK7cjdLhsK+KNkUzbvHpv3UJ7ChHVawtwsJdUIj4FplKjIsySD84amHCcvo7xVFihGhtGayJHQGcrdwfGs2VQNfq8RSEfFaia3wCwvLxNxW5ffO2xOq6srGE07lcxNPwE9ImkWNm8G3hhKDICVYJXIrAX5KDJzoCnKb6efnRNca9Y2kr8BYzw6bHA23kMcxQNOte5vcF9vri2cn6IoZcO+zEbsbzNxWUSoQti8UW6jlBkMWeF6uYdxMM4r4O91eKMwse0QHuIkesMyU0pwvXHjBgb3djOOcXbfEZvckXOeELSjOdzfY3oOg+edYFggldzeOLhe9x63ybNcTt3WxRFHjCdRDe28Nve1okZEM86UMQ1zjIDp6nr3r+C182MimB7L4wp+5XmGAZuRrZR4H3HNP2zouKeyyDTkIGYaz4l0t1tF0zaadofqEUlcXVnDkd/T5t1tjOAN3bmzqel0zia5TLRkA1k5kJ3OLQ43/ryznZgCp6NkczZ/U5bJ+RyZLChLGKEpxmMBEFA1a5tDqDFOosvxVaSUNQZ8wlx5UcpjYmcwsnPNcGjqkAqcxQiwpa/Ht0wYTI+aMjvZBX3HGGE7KU7tGN+5u8mhZKy8LJkm15wJ93G22jjQjlgpUhMFH0PrCPBgvjmTz0kTeG1zSHO7HocAbyTGJaFvNqaWpT0cOh+O/b3dE2RlSrTokUsX9Fd//Mf1A9//fXr/+97XbPjLbPDuVzG2jeby0ooG/SUl5rfsVMw3JSrHUmhfNrT25u95TFtvMivIcxs99TgZtG6jh51Op9FDpwFe1tksQ1aBoiyUcJDnbDim0RKRdsuXD22GCY7fLrysmdvpHvkMfKbQ0Ac8f2Z17+Cg2bQGK0sqmXtlfVWH46H8/fkeu1KtA6JndziwV9iRgvl63bb8NxV5Zn7NuTm6pjkb+fhwVx//xo+IQJnWVvrIXKlWmSlprnljE5Jy5u/DG39sadDtqVW0ZMdjCn98EzDksDMBvxmOnWnl+c0T70IRge7OVRR5EzVLyXTINaulY8dP6pDD2yFrPsTRLZDRA9Y2Yd6FnltuTCf3q7AlR/lMU+YaE0iAdcjjHEd4hhzZpQ75cbssy9XgIZeFgnU0kFgfEPCrhF+JvGXNONj2zNDtHHxL9MVrMUzhl4MUrlvgERHyum2rZtTvEZl0neefo2NOIzxvOKuIozTdSyNCQY2B5G0/xv9BsHO/aBDQMAP3LM+Vskx+TxlrAprylCkDLFcpJWWUO1+WpSy7lsFIgX7PZQRq1U3e6xsRoZyy/rlpLR7aLcafIZOGKbRXZMqLUlmOPENnRWKUaCBSxmvW5NvIDS8qyhY2VWTpB96mWRf7ZnqNOdya9uKxTp04cULG+8j239Fd7MUuARzbuFdeeRU7PNba2rrOnTuHHN9CvqqG9+aN1+m+c+j/IP0Y+v5PAr+yLHFC2/fL3Pb+C0Txu3Er80wFNKygyQx5z1nrH/2xP6bv/OQndYYAQg59Dohw76Br1958Q1/8rc+pnSXlkkbsldsEkiqCaoOlns6D7yr2Yg798lSgR23lKdeYQ6cP1Mvsizn9uq2C/rUG6LZtVxscWoDTl776nLqtUi4PlM1jlTnv47m22CNefP6GJqOZbly71ehWRl2FkqQskyKUkXrtZkZEqEDnlpaWlCLTTfbam9dvqm+7SvDC/ayPDbAWy3qCFqZNUZbyZ+Pd3zbP4zbljOd8Do8jouGjedHpdBo+udz1FfIVEQrG85gRIT8RR6nzNRLkMZ1fgN/ddwEey2Wew/x36jq3d/kYeXYb+xk96Oug3ac//Wn5sHSIr+E6z+/27muICLnc/f3ucT1mRDTriUDOob143MZA9m0/EXG/rcePOOrjtgbdex7Mu8jvC/C7+xqcfyc82O5r1Qn6RbxFz3e2ifid697Z9nd6N11MI4PzxumdqetcbljUeTznF5AsIGZSF4ORlFDoOQJTy46tG61YcVBqC9CDA9mQWDA9SYUT5kUv4Gh97DQNIcRGMZWZ6TEsDDZAJq7HcNssS41C9HCaN7jyKMtChjnG3XVuk6OISYH+VDhi0/vRo+eff16//Mu/rF/65U/ptddep1+r2Rxefvll3b5zW7t7OygkGzfRVY+ZZaGCsZhSg0FfK0TLhwjk1uamrNQ21BWKO8foWmFHbJJ2kCucpaJ4KwIVEZyIl2X6eF0ViuX13CUKlFCuAU5ORKDUfe1wcNnGofBYpkO/35eV3+Xul2WZzAcrtetd5jG85iN85vIGaXpHRKMkbjPCybKimS82Bp6zh7KVGAnxuP0MR1LsxhMi8H53nce2Erq/cS9yjCFjmQ42tG0OFh7f6/H8xs/QwgDa6SpbhTo4NsvQroOxPH3mlC5cfEj+bPcyhwvfPhzj6hFUGxqvckBqt1uaI0dubxyyLGl7e7v5GEiLqO+liw9DzxVuLZZ0/MQpbRw7gczMNQH/Q5yUCZuA1+q8aWHweB6rwPgZ34hoaJOgv3hMl30iwyM2uhrZUSTZMDvvMn/H8Wuvv6E33rysHTa6COQrpBlyN4f/dkIRBc3YODx+zZg5c504eVIGDznBATMupuUhcuR3962pnIDzDpvU7Tt3GrwOofEdNlU7s063kYkmqjyZIdfCuZo1joJ5kpeFmnVh8MzXtfU13vN7UCA/Aw4yucYcbLY3b7P5DLW/u60Z+Jw5fUoFMmW8ag5UGfkch8FrMJ6Wc9OoKMpGPs1nH1THGO2VlVVwaDfymCEXjmzaCcryTO7TOCjgFBHNe1mW0GfW8HYx/gw+52VBfTRy60N0v99DD7Z19cplHXIQu4NuHh7sq8Ucm0RL7dC6fwcb0Op25D+EUpbU6XPTwJr89YO7OHqWb9uPGY7BEvJ3kmvkFjI45f11HIExbYtWoZXVZXWJjO3v7mhl0NUPft93y9GzKQfrVpE0hldL/a46OEgmfpYy5cEagRkHsjlyZzqN0H/TxTQyfhGhiNDiKYpcGe8znOICGkVEQ9O19Q11ieLPFTrEUd/jxscBhl14ZDu5trYCjdsN3TxWnueqyURKEmPMLHPYnIpSHxLn8NGyWLsOWzNinU3kjE7mDwktJfeVHxykiMCWV3J9RCgD1wIdduqyGTSzDtXw03nTbo4t97tB955gLI9vOhi/BI50oTYgXX0fTB9e5LTpT6PQ0b/E/BHkHwCPE8F6PZ4Y6x6IVJRFJMU9cJnzde0x3iqPoF9dNzLoNSzmduq1jdC5CbQSj3G3HOfQIWUJetXKcCyLolSel7TAPmSFyrLlZXDTMIU/VQOe25BSxvrqBiRwAU/rzCE2KjGWHebr3FAecItgp/nzX3hWL730sl548SV96Utf1uuvv854c/n2S+BunF/FuZ5iK/x57Os4g/77E/MnL0ptc+h2OsceTWjj+eMeTXJwDSWlyBpw3sDCFE2bkB/TAhI1a3LqsgYsU5Z19L6FfShYG+dPXTx3Qd2yg24WalF298Z13US3RJBlxF620ik02t7VZP9QGXNvcgOeIpdxG4+gGXGXnZ09mRYBv6bsPVkki72sJ2WZQ+NcwQ1YniW1y1KBzeiS3rh6VeZMlkIT8Bo1TnrSfFxxMK717Oe+rH/6S7+qT/3yr2l4ONUMHZnQV9BSR8ttluY1Z1mGLWuxBw2ab5jyR/CKslQbJ1s0PjoAHco8yNA/76E5aYKn4nF6iJ1wymvTznmP7XQBBXvC6uoq9LWWSBGhxRMRTXmjD4tC0oho2r2z3O8Gz+HUa3BKl+bH5YaIQAarZn1z1j9Bxhc23Ouxj+HU4P4R0fSPOEo9htfm9UYcjeV2Hsu27sF+EdHg6gHcz20MzrvM/Zx3ugCXR8Tb1r6oW6RuUyODBucNNQL6ILjM4LKIt/BohMkVCHvEg+VN4f9uv4zHOwdfrD0iGp743W0WqfNpjrG1o+VoTokQlihcG0crIlRj0G1cTVQT3x0X4M4WsBpCucxtDM4bXB8RjVGxQFqQI0LOe55Wq4XTUMibph0JC6qdtC6bbFkWjVAvmO22CcWbspllKXHiH7Fp72jQ78tXbYuIwAFKYWNlgetxHWX8DMZxjvMU4QNEyQbXUgfHr++Ig8sl5SilI1TG3ZBShnAlDEIpC7E/G2jHZYThpjl1oX0cBc9XIxwW2DkCb3q5zCdL4+PvH/Z6vbY+J2lHKnJo7JsDg+cxjhnz73OqNu5WAM+1jSO6RcTAY0I6TyvnXWccTRf36/X6RC86MLluwGO63PMm6OV2hrJosaHkrGfaQMNnRu1DRx9wnHotizUu3r0ul3usHGciyxLjZGq1S62srGgGDU2LTa6Zk+uKXAc4UwMiCUVZNg5kUZZyna8CW46yZZmc75jf8KLAAegvDXC0+7IzN8LITqHnJuufEHVtd7o49z2gqyWc+bYjCNB9FwfG30Rih9awzUawBx1n9I2UNe2djnC2t/f2dZsD1Y1bd3Tz9l0OYpsqkfUZm5hNZAZfvE63z4sjvP0Os7WNw1ah1Ctrq7Kj4r/Oryz74NC0kWhmea/gQdXwaQfn3eOWZUt9nK6iKLTOQXJpeUUpZfKaPGeel3Ja4UmN2UwrnB3ze0xEtmYOOz/mide1kAnLgDeiVplrDafSf3Q6b6K7GTqxKedb6NHq6prMxw6y3uaa1fK3vnGsiZilLFMN/tZB69/a2posp6XxRVaNTwv6GG8WB1/m8hPIlHVzD8d3ioHPoVtEktc0YJ0deBURauEADzjMJnTXTmYLHhsK5GPMpm3Yha6rqys6f/6c/HcWRVnC3yWZzp5/e8uHh5keefhRrUK3KfQZ4sTMkQnjfg2npmYdkbKG7tbVPM81Bi/rTom8jpDFSw+d14c/8D6pmuqAOY8fW5cd/BmOxqA3UE5/f5+4nZ47d+7KujjCya7hCSRq1uZ15Izn1GBamA4F85XQOs9Sc/hJKSkiqYCOlt0h41TYUtuvIk9aWV1SjwOFwf1Mj7zMlVFHNynU0Doxl+eu+FVTOGMMR8BnOOFT1u+xPa715UGokFO/u5/TOToD55MAABAASURBVLowRUd9GFmAx7Gjbj1ZtDM9w7hnuDrggI+kIN+URbCeUn6adrx7bOcNxmMBfkewuL2q5JShwD6U6BMRiiDPPAmgUBSoyVPuvOc1Tr8NWL/HXszj1O9e34x9bAF+d50hIuTHuLrcaXheylOWyzDmoHuAoxzIkSJBe2GzKmxDBx3tKWUFNq6W6W3wZ6u3OCTvcIi+fOWK/P31z7/4gr7w7LN6Eaf6pRdf0fNffVEvv/Kabty4pWvXbxC1vivryx0O3VeuXMMJ3ZX18Vu/7dv1xBNPNl/dOYOvFfLmQ6UP44fgdHAwVkoZdJSKvFQLffS7Az9jbJoUikhymcF5l3mtU2RbPB7T704RJUUctWc75HAptYtcBTSpOFyuLK3oH/3DX2y+F9wf/7h2+bIOdrZ0cmNVnTxphO587tc/q1X2jLFv6Yq2Oq2eCGrr1k2v8RDbN2Gt++p2e5ozYY5ulNj4ClvW0B6cbGNMa+NYw1eUFzwKTbipeuG5r6jMwJG+QV0OvkOc+ulwqqgydLWlUKEsb8OnuSra1YypCFXYTo9JVgX2tsM+scOe4M9du4k/umMb57IJNiIi5DYRocamUuZ+bmvZcrtFPkEjl1Xg5DQimPKof6/XczMd0bmS20ZEU/bgL/dbAGra9H+w/sG823kcz+fyiGjau9xlXqdlynO6rM2+6gCe8fd7RKB+9gmqpl+GfEcENMJCQDOv3309lsd3fVmWchoRLmr6eyy/GBfXGZw3uK/BbRbgtoaIaPo7/yA82G6RX6RuFxENvhHh1685RlNhASaz6BsRv7t+9Pnd/kS8fcyIo/d39o94qzwi7vM/4qg8lShBjQLMMFSQRXmeN5vFIZuZeMxIE3+P6+opjq4F2RGqGZs6LKQFNgCmmdiGmnzE0eCuNDNcNqHv4XCIA3aIwZoqYx47WnY6emzqdgY8t41/yQblsbxhZzaGCPgMI+TxagzRvh0YTrJnzviPH6daWVnTqVOnde7c+QZ/C/0Ih9ibuqOrWZaIgk/YfEdymTfEwpsYSjlj3RbMLpEzpwVGx3jU0MSKlyGcLQ4FXRwVG4uM+jl1du7GXAF7HrebYtScd/sCBW/hZESEBoMBTs2afGW4UIK93X1NMe4niYy6bQ3NjIfBwm/weBEhp/4DM19vDTFCfrdyjHFE93B0Rs0mXtNu1hg4hmoEc27nkRePb7p5DSVKdIDBOsRAZilXjoNkui/mT9DZ7d0uz/NGIf3uNo5IOiptWFoasK6+ctZpno6gtfHy2j2Ged0f9FVBpxkb/Bg6RQqlLMH7CfxaUQUf3d7jzuZj5GIXB6uHce6gLFIOf/Ii1wBn3XTv4JisEtW1A+b3AqfNPDOehsW727Vx3iPLms/ObWJkb3PLcP3mLd3BgfIGOcKYBnLVRe7czuN5A7Ds1TKemRaPy7wG8+7YsWNK0GiKLDutoG9iXRHR0Nx0My2nyIJ56DYex33NL9e7LGVJdibmyN8I/nlD9aZpmhxyWLQzFBENDUxvr2+Gs+Sxan753fNUlI1xWP2RnCwLnMNdXb9xVbPZpDH41i2aa4YsJOa0szVic94/OFCkTEtLy+h6qQ4OuOXTYDkz7sbHG1BKiYPtWMbLTkqtGjkbw8cjHYYEcjQajVcOTSeMb7yKokQmp02/iEDvWsy3pBrjOCSq3CXafObsaS2vDLS2vqL9g13Vqpo1p0jKEvLJeP1uXxur61wz97R5666WeG8htwX499nIAznJkOullWUVedls8Ddv3FRZFuqgg2WZS3gB0/GhPvSB98oOd9QzjTgkr3No8lyVN074vkpUyhvxgMOCHaosyxT3+Ou8IUcvEmU58xpK5i6Zy9+Y0+t2OfSsQoeiofkcGZ9wMPD41u0sC2gyUavM1eKQahp0um2Zx1mWGp5Zdubw1bJV0d98N40jEk7FTB5vDr6RkrIs05w2lokHoSmjwCkLEE0amCMHHntO/9rUZuCKtMlT5jnFExH8Pvox3gb3sQ00TqaN57f8Wg4NR62Pfru37bTTyuMCdQMgxZxuFUEtdPSc1gVD8G4QdRFBcgRu/7XA83p815kWObwxOJ+gT0Q0NGIg+Z3Z5T6mwQQbMMaGei0JOSvKlpxOcDYD2atAaF7V8rfE3Lx1W5evXNVXn38ReEHPv/CiXn/jTd26fUd3CAQ0/3soevjm5WsEgHa1vbMPL6FsJaZOkgI8ctnOlGUpP8YjgeNzX/0q5e2mvZ1rB45uIL+XL1/BSb+pVqtQxJEOWjZGw7Gm7B0pZTJ4/QaP53ETYxpM5gr8pVBl2rtAelu+xj6rnkOTGTo8bBxNj28n/tbN2/JHvU6dPK52K1fSTNPxgR7l5vKn/+7f0eVXX9NSp6+YJ2mWVOYdnTy+zmyZDthfbLchoTZ3tlXD1wpeFO2uUlFqfzhhtGjWbbTMi4w2xqVVJL34/FcU4DVAN1roWR9nudfuqEg5UKjT6kKXLofVgbIiV15kmmFLIyWJcWbsOYl+iXyOjozwO8zrEtofYvscac+ynDHaHO5PYCtKZbQrikI5MmR5d+p3y4rrIF3TzqnrnEZEw4Ms5RoSeTfdGpLC9xQZqGSSiXAPFnVuZ/DaI0I1mQWI58E8r2+rjwhkZd7w0Xx1/fr6OjakLe9PZ86cab4UwuWmq3GNCL824LGdMS1a+DVOU0ouasb0eg0e223d3+t3mwVEHOHsdhGhiJDrIo7yuve4f8RbZRFxr+atJCKa/hFvpW/V/stznsOwwDciGlzE43KS/1U/HmMB7xwo4ghnl0e8lfe7IeKoLCKULIglApZ4sYBNcYqOBvaml2PYJ41TNaZ8NvdVzRH4q/QsvA8uMOJo4KP+dSMgrnc7Q6RQF4fJ0OKEW5QINori9jM2F6cpZRosL0kKZQi/+89wsm1knNq5nGAkl4lq9th0LdBra+v6xCe+Q+9973vVQSkHS32cuWUieT1wqARakmrNOBwgIhiqkSxazluQ7Ex5/Awla3EqdFvj4vntKEeEUpY1Y7t9fk+J3cfzOfWmM2X8lCX1cDL9OTzXPSjMdmLs6FqB2xiOXa7X3Ndr9Fweu8UG7D6GHqdkb/5WIEf7VlZWWFMffgy0RvTR5e5n2pouHn+E0zthc59xgEgJA0TqOewouV48xqvNOrMsa2jstoaIaN6tfG5jMB7G6wjcPqHoM+RiLEdNa6xHjvw4yuwIz+b2FjzuqSjLxjFwZNH1c4z93IY/koWuiewe4nAdjuz0CYdhhrO1p939HXV6bfXh4eHwQDtEUNo4TMs4Uqb7kMOG+ei86ebN3/gaQL9xAj2nP2bgj2fscCgb4fzVCrU6XfBqKcsLzXA6JkQFnW9TXtroEC2ykz5D3kyrLMvVhk/L0H0FJ6yRUeQoZZn2DvYa2ZojtxEhPxGhjLojXIL6GmPekukfERpi8B2Vdmo++ZCSMUdAE5ftswm4PoLx+JnBu4PDfY3GQ/CdimbNmOaF5zWUBTqKw3CT690JOupD2Q2un7eh2+tcU9/ggOGPrmwSGXYkbkQbD2RWGIcW62aqxsialkscbEzXWtLe/oHcJ0MvTIcx8xxwEEhZknFw/wRSg/6SyqKlCpra2c5S3uDZga6+KbFO+XBqR99yYnDZHrcRgU3Y3LzLptmFThNBNdKpbJfa8KNmTP+h5Ijo3unT/laXGlrMmo31EOcmb5Xy57Wv4pg4Or3K4eH82bNa5jAYdtxZ3OHejjZv38QpmOrbv/VjauVJS/2OdpFVr3WGbI45PM2YK1KmFjxPpFN4a1qJJyKUgCwdpcYvhy4d7Fi/31erLGRnu6CsRPYffvhhbRP1nCJLNf32CFSAiu7euY1Tc6jEOG36GvIia9Y8RLaHyMiEg5rxGlqXkVHLXca4eVEKJCTGM3+sTxXyaF4uoFYoIlEaUkpQgIS+BY5kG9votZXQzONlWaaIgJ7zhv81G74d3zn0oIIxmMpjUF6WZWP/XOd24nFqPBfg9wVQ3ciA068FNYUGr6dJwWMx52IMj5uY33i+E1weETIPXOd3hmx+IkIuc53uPc4XRdG0d9uIo74pZejlqHGQb+Dgvv76G/JHPp5//gU9++yX9MYbl3X58tXmY4n+D6MgBQ7NcZ09e05nz53TMrbBB9pHHn1M737mKQXjea5IuVqtDnrRbmyI6V3BpAx9X15Z0jL7V47u+sbT30JiOfENpx1tBwSMg78Bo4IXth9Om3EjGrr63eX3lnc/Me2kUITbkYskye9O1fR1G0OF7Y6MMnM6BH+tg3P9vt//B9ljlmX71MH2+itc57Oxet1Sjz36sFbQrZ//uZ/Tc1/+im7jkGdKcvR7PKzZn3p67LFzOnVqDXu+rytXrypYc8pLdbATszrXnGi0Ukd52Wt0bUZgoGxlqrltgiTcOG1p884NtctM3Xah4eGe5titIsuUZ4myrhKI+2aug0xneaY5znWNtAd6hZeuCDUyPcZGJGTI9YZdbiFucQtmWWh4gG7YjjnvduJxats7R/9Nc6d+d7nploGH8zRV8M/77c7OLjhUyvNCEdAjZffzUshy49QQ1Bs8hscTzyIle/8nIhQR99/N84hoyiKC8XPZZlsOjJ//8NwfmbXcuNNifI8dEff7uc76nLEO+xgeo91uNwcJ08XlEeFmDQ29foPn91iL1PmIkOcxuJ/TiKO++pc87v9WkxoavQWew/BW/YO5o3Yu8RhfC1z3vwUsxl6MFRHNehdrFU/E0XrdNuIoT/F9ekeE0iGbqf9AaYaTaDBBaxSwQ1QwIbQVJ8Vev8fgFhYvsJJQTNc5NZPdx0SpkSYzfAEutxBa+JbYwO002nG1cpjRZqr7TdjkJjjPtY6EJ0soI0LusQ0Rnptp+ZmzGVoovIHzKke1X3zhJf30T/+0fuEXfgFj0dH+/r5abCYHRK18ZV2zBuOWMU6WJZGobBXKrGQoYobAtVqthtENHqzD+Hker6Xi3X2GbIRbXKONudLPy1xZkeEY7ksp4cCV6uIYD1inndo7XBEmyjPGNj5WAv+xqWniDXhra6sxwAXG37TxqdSOsx304yeOYbD61LdlJTBuObgaJ9PPdLSCeHzjZxp5HrcTT4VxBmUN2bSnbNSe0+3cZoWNwU66nQOP4T5ep/Hw+OaNYVHuOveLCBmHiJDHmsGzGjmJiAbPGzh3vmazwXK7PaLtxmOMc2Y8Jjj/KWXKs0L+3LjX6/lrIhclRrYok1JWa7DUVVnm2t7eJDq5ow988P1aXVvB4duRHfMco2pgWpyTiba2t3WHiLWdNePw+huvy5uXcTnAKYwIFciCocWmkaBjXpZIMDIFrSbInfk1whk3HYdEmO289Ilqrm9syA6T+WN6dOgf4X5cKzOG6ZXgce4xAYZTUZasI7svS67z+K47wJF2msNzp+aRaWkc9tFDt/OY5pF5vLq6wtrX1MIh66KPK/BumUNoq9WS+bXWRGRDh8h5WRbMWcn41Awm+JeSAAAQAElEQVQ8Nt2RbXYktdmMSvo4DXjQ5SC4xMFllcOax7GMGR/LpGWlKMvmIOd5IgInZEfb3AwYt2UcBI9VMJ/xmcLXKTTMkfNW2QKHGv2C5nnZGGl/reHhaKghh4W8VSiypAPeU5HLh5oWB8ut7bs4Hks4MBvNzY+QqwRdPV/OPHVIt+7eYYOu1QH3R596Uu2lvkZEql1/l7rj8OoEB+7EhruDM+vPY1994zVVs5FaRMmOrS7L/4nSqWPr+v2/9wd1uLettvFJ0hCHNmODLKHTGDt45+4mzvuwkRHTK0GzBD7yUwv0/EuiKyW1ushFh74FfDX9lpYHOv/QBeR1qP3DAw6lE5knNEaHMgWZMbwJMlmW5I1+h8jfGJ7NsHszDljMIB9OrEOWy4igb97g5LoKHk9Zq+s95xydd5nB9cJ2R4QiQvySH483wxbOq5qiUAbPEuvyGJZ588a0Fl107zEP3M5R/pSypjTRx3P6xesyLPJODYuyiFDEW7Coc30DFNT3wLg/CC6PeKuv5/1aEBENfT2e1+LUEBENzSKO6o2zact0sl1bXV2THduvfOU5GS5zWNvlYH6Hm68RdiDL8sZ58lhFUcp7zmOPPa5Tp041NrD5ilFs/iqHcM/7+BNPIsPHwUXY7R57UVe2I20ObobBYMD7oNFdO4MJHlnvK25n5+xrq8jvNvZsn/1rF4fwJg5hWZbK4JMUzDlvZMlr8FqOyqlhfRFJUkiA8dW9x3lDRMi0i0gNfoiP5sjMlOBZhYM6p2DEAa/DofHm7ds6c/4MtnhZN2/dIGAywa5l0DJpMh3ph3/vD6mPT/AzP/PTeuWlF/TqKy/q5s1rBDn2wbUWlwK6fXdbV69flQ/2AR3zsqscx3pel6qjpyxfVsr6ytAZJdvTjENJSPWUdR7qxRe+pOHhtqaTA839n9jMJ+gykXD23tp7RlmIxspybC34szzWVTVgus7RDddPWZODD51uWxEB31tAW96TTBdHgL/ne76HQN0ndOHCBfpb6tS0zbJMftx2jl66vflsiABXKhdlTg3u8yDY/qeUaKlmTPPAEHEkk7r3PFjmcSICWmaNDRWPyzyvx46Ips6ycbSHsm8iW5ZP22TxWEZsTxZ4L8anqsHD47jO9HGZbb3lcxn77jGct03zvO8Et/d4Xts76/zu+gVEHNHJ74u6iKMyvx+B+VZD+0V6xAPXvbPfva4UH7Uhc//H9PGanLow4mge5/9VISIaerl/xFE+IvzagHE0LZwu5nWF8xFHPHZdanOSmbOxudLOl41GUZQYiQ4Lr3FYWxr0MRC9gUxYD2AmVijmDOFz3oszOG/G2XFwOsd4mKFtDI0Z6b5mvtsZRmxwoWBPSIoIjNocZZ3gYO3J/T2fkZRqlG/azG+Ho9UqccYK8Ku0wcaZ5Ul2qD3eDYzTECNpY+kTufHyGBWKZ2fAwtPlyrkoy0aIe72+2kTeWg2O7fsGsixbDU7Gwd86cPXqNd1lA24VLUnBfAfK8wIHYUUew+B3X7mbfn6fEc3aJqq1w2nXfcwQ08bKceLE0ZWVjX2H+bMsV0TI9BKPaeX2phevrLdsDPScddgQ38GR919Fu32e5w2f3M5GwX3b8NV1znvODo7AOldMbmt6eH3GM2cNbdbufERSShl0ldzHc8/Y9G24MozO/B6/s5QaXCKOBMkOrmlv+THf3MdjtcFhgAFAVJpxfb22zUayvLyiQyKU3kz2cTBdnzXrT3Ifl9++fYtN6xjXp9cxioesv2jqPL4PLHbknfe8O0Qs7ciVOG2nTp/Sw48+ohOnTqjdackfVciypAoZN/5el3gSa8ihG0uQwTLlen9muEQ2fOiJCL3++usNLTyX6z2O1+f+U2gTbJYzeIKZUEoZMpE3MixF81GJg4ND9di8zAfLmPuaRxMOQBGJa9ZD1jdSBn2PHzum80TJLDuJujZ8MU37bOZtaGkcxGPH31Aioy63cXQ709rvibXZDLVwri1rWbPOpI2NY/LHb9zWY5m/+zjpjn57bWK9DC+PZ/oaJ4PbtxnLBwXLnXlouMWVumUpg3dSNPob4G26eu4+dsNjOe9Di/GqYPa58+fhR62UZcrYKP2/Lpo+MzbFHaLMNQ5Ar9uVy4ynD6/nLzwkR7CvXL+mV15/lSv7uw19W9Dg2PoxWWaatsjbOo7PzuamLpw/J8H3PaL7OxzcDna3G6f7obOn9MzTj2vERp7ntaazoWbzMTq9oxGHaeNvvO04O58y6wWyLnO5Ysg540Jh1jLAfhSsoYezXeMMnDi2pnc99ogyonNYGFWToSqckzY2y7K3urqOjelrygHF42cpycGOXQ4yXm+WWf9qRYQK6JqlJP8djaFC/5xOsSu0UEb9HBvrfgbzwqCAG/SPMM5qnkBOI5JAuaFrVdWktRLjN31o5bn9LvpF0JfGEUep5cr09QBuYzmOYCL6RRylLo8IukczLhkoBql0DxjPc1Xw1zx2+k5wfUTIuBj8fh/EE0djWY4MrqO0mc/tDRFHOBvf+20oizgqt6wb3M/RPx8wQa05cM2gcUAT64z3D+cTdK5pfIDN8kdJXnr5Vd3GGW+3uo3+Wo82N7f0+c9/ATmq5BsbO7Ee65DDfgWtI45oHxGNrS6LUjXlPfailDLl2GG384FGCnm8CTJivLKUN/RI4CWeCvpNONx6fV7HggYRQa0UcZQmeF5xsKrRAVMtIpq6iKO0ZvCaugpH1bbTOEeE/vb/+JPavruj5aUl2aZsopM+HLc47Hd7vcZ2f/2HP6KPfv1Hkd1DPfn4k/I6rl2/qVdee03PvfCi7myzh1el8nJD+wctHO4edrGneb2kg8Oc947mVVdLS8ew7W3yUxWtTAMc+B627uaVa7p784aymCs0ha5DRTbH+e8wZq3l1Y4izVhsRd9KWVFItGRJ8jPHJudFpgi/CX2bNfJeQfMK+rWwZ9vsRRsc0B1MefXVVxs738dWRwT7W45dmDadTec8z2X610xg2XdFrYByYu5cHexVQ2NK8izAu2qgVWYq8E+yJMGOBmC8KvCrkDUx3qKcaeUxPEdEwPNcM3S9anCu3VQRSRHRQIatmDOGb/q8ni44GP+z3Oi53PYlIpTSUZ+KdRvEEwHuvEccpZYny6r3U/f12B7TQTk73h63LMtmXtebJgbnPabhwbzXwDT3f975fr+iyUTz23g+CMahqeDXb+9PnyYqQOW9H7epsIfGw/kI2tyr+1+beDyvcQGew+BxI47mcRu/G5yPOKKt+yRHliwkvv7yBl+22pxWB+q0e9pBWcq8hYAK49BGBqJhfoZREE9EIOR1IwwjnFsDcgNjM4SrhdIsaXVlTW3GzLJcdvbEY6buc2ofDUdyaoEbEX31V+uZ2W5nZ8RgQzFHKFvNRjXCGB7gQJUas4FNOOk+8eRjyhFm/3HamChrt99HGZeVslxZVjRrGfQGnIpn5Psqwd2fwyzLdrPhdbt9pcgVylQWKPys1v7eofZ293V4MNT21q78l89JSWVeqsN1YB/arPSXm/ecOYK6KY7THCbb0RajVSiHlWSCsczARQhFm75tjEhZFoqAdqwrFKoroXi1PFaKjJIkK7YN+AxnzgJtAaRLYwz2uIYeDg/V63XhTYWhKuV68bjMkNBeK5pvKSywvV5PZj5NGn4djZkpA7cZIYhgDSWHCM8/R7lroixiDUIZ/Ydnppt4d74NP72e/b0D3eJKvsa4ZBiTORFGz2FaREQzz8xj1Wqi2DYEXTaWvb19HOibmoxnGO0Jm8q+5vNMrbKnrc093b27hawc4TthQxkiG5YT/0csd4lee44ZdHG6xDWsDeVjjz2mp556l/wRm3Pnzug0DvfGxhqGvI+M7ULfmTJokmdJNWsaT0YY/tER3WBAzYbUxlF/+NJFnaFvzZo8tw1NiYExLVOCNykpQ4ZquCTW6I28ov8iv4vcCFp2kbkZNJzPqsaRHrOOGThPkJNmnEjNRzO2OYQF+RKH0bqzzcFsTjvT33K3s7mtijHm8Ei1NJ/NGW8I7mMlcPFcOXzr4fAtLS03zvSZM2d1JGelzDN/L/Tx48eP2sPDpFAB372+lGUqypJmtSxzYk1jDsAyMrR1uza4ra6s6BibktMlnFk7Eytrq3JalKXyotAKDu6AOo+7g+NoB8ZyZj4N0aWALisrq+A+AZdMOXTMwKNiHq8rFFrCOT9z6jRrnssfw+gjLxX8euPNN7TNbVKPzeTY+oYGlG/evqvdrT1toaMl7wc46kNswIhrZtO6sS8cdEZEilOeqShy7eFwaz7S+9/zpC5eOKmDvZs6eWKg2WRP0zFyyDV2q8zBNFSyptrRs1au4LYlL0KRpKzIlGUJ+9FVHx3s97vYl5E21pb0+KXzGtBurZ1Uzg5VTPclonJFBs3hUx2llFqM3W7syhay7qts06dkvoqN0/TK4UvDA/iQoIs/OjNHdqJGBkjdxnRxKh73a9qTr6FnkLre5eZBMMYMW+T2C4gIWkkRb6Wuy5i7Cb6gL2PoefzEcXg2gl8ZU9Rya+OXp0x5lkQzeQjTJiIaWaoR1mgqJIW0gFpShAtIeXEu8b4AJpBxNjifkHHj5LWIJ3gXnTx2yhKzSImyLMvup4u8GJcujXw7Nbit6eGvzjvgkDnjBsPtZ9hiz5Nhx2p0f4h9TSmwYbMGJNYFXd9884puI3fb7I1Xr17XVQIwr7/+RvNVcJb3PW7yPH4NZjNsiuVujvy6zE7AEMfbe90MWZ2j5zN4mSLhCE5ZdyXbzgl82icAcbB/iL5Xjc0XzwQbkliTaVMz9hycKVZEQCo2EeYUUFFXY5O8NucXbSrwoOn9ts673uucECnOi6SdzbvaIqK9zSH6xpuX5Y83VuxdeaerveFYs3koIcOtvKv11ePIfa0tnPL5PNfG8bM6e/FRrZ0810CV1nXrTkt37gz0ystz/ZN//JL+p7/9T/XLn/qSvvr8TXV7Z1hfF9kK9ZaXFOiNadFlH5gfTnX11Te5edrSBB1qdTON54carLbV6Sede2hNT7zrIeXwCwnQFFqlrAC/SinLFVlqHOUpNK4VtCv5nQHIDDpVFpnmRPM/97nP6Sd/8m/r2WefhS51s5dGSJFCRZHTZi4/ESHTX4xQYdcbqGr8HzHPXDnjBXIT9UzdMtP6ck9rg47Wl3pa6pTKXcd8Ac8MBePlkhJ8qvEbKvRe5CvaZYxVM0+LQAuoKkvFEbCuMTevJfZ4hI023xwYtdzVNHR0vtfrqYuN5FWz2VwRSc4zVfPjdnmeN/uD87vcnMyZex9/bIpMzqCXwWVe75C9t5GblMn4dLCzK9wE9bnxLfEDPJZ43CalJL87zdDHCCiCzC3qxOM6z+vUbSS3QVtqcuAaEeBby30iQn4iQhFH5Udr8XtylSCX6KDgLfE7IhQRvLmYQZvcv/hXRGiBj/E3XhFHY+jeExH3xzVuXsO9qkZGFu+L1OOZhn43pDan+L0HdgAAEABJREFU1JRlELHdCMwcpnsyg6/SzLjGIMCAiIRhLeRBFpMZKb87bXFKdPs+m6U3erf3eLr3eGK36+MMr7IpL3Fi9n++4feSzbrNFXkLh9rvdriP3lsN827duslJeB9nuSe3aeMUTdkEIkkf//jHcNgOmjrjZcFzFNrz2VEasPlPEaIsJfq2tcT7yvKqROcRgmvmGQ6JWLif88Z7H2Nnwc4QcDsy7XuC7zZ2Fu1o2vG7jWG6Y+O7tYOTfnAf7KyPRxMMaK2iKHAeO+DYbxShQIlN4xnKACJKKYNhVeNEWcBND9PIUWhHV1vQ1kphB8aMc1+vyXmv2WkGHxNrnKPMU2gzweFw+RxFWiiMeFzmNTr1JhAYlZRBSOrcdgavPSavDe3b8MVjzTHgXRyLCoNwwJX4IZuR8UrMaRqbn8bbZUVRKoNuhkW95cHgCLjnTimDBTkGbMa6xzhSe7p27boy+hnf27fv4IRvcujZUc3cpsdDD52X51nB8Xv44Uvydd8yRjrLEvSbqQa314mqDMHvPBHNUydPaGVlGWM+wrm/rhrFL3C6fJ1YtgrN2Wi9Zh9+lgZ9FNyO7CG3F3fksTqdtrLMvJnL7VLKoEmhiETbio1xohn0HeHMeZMs4LPrDpElQ0CbiDjqQ77NQatW0Kdi3VMF49UmNGVjNtgx8ugD3tFcSYk+FTgHbUpo6v6t1hFO5pPbWR5nyJFlIod2JbpkHXLbtfVVDViX12E+ep3BYBlr6nDLUSJXBTrnjYkpGgPsfj5MdcDVzl+WkuwcFHmhGbJx7bpvGYasKQPyhr5ZlnTr1i2c3s2mjengTXMfA77PdfyIjcHzRQS6ethsaF6H9c9rHkM/O8ZjDuw729vavHO3gYODAy1znXkCPloPnLc96rOhrK+tqYsDcGzjOBGlnvxHV1lRqIf9WV5eAbcCHkqra+tK0OXKlStHsgTPl/odfdvHv0kPXzqn4cFOA+Kg2IPffWS8Q1oylmViihOCiqC/bdXIYQt6iWd5acD8bZz3LRznpAsc8Cra+j/euHnlda32Ch3u3Bb7rCbDfRU4BQfYlDwvtcJmNYHfd1ln5YMUMjToLzWylqD3FHtl3tbezKH5FCfrfhnKWz8AEcFa8/vg/k0/xqyQHVDVoj0Z/yC7dQNC7iKimddtMuTC/R9MbSNcpnuP2xk8tlODq5waIkICLNfvBL3jMZ4eZwHu7yZODV7zhLVbPmwTGkCWDnBYDwHXuY3Bedc79RjWg4aG0Mrje7z/H2f/HWxblt/3Yd/fWnvvc87N4cXufp3DdM/0ZGAGg0iREEiqSKrKskQolewqWVaVSqJE/+EqV8mlskqWy6RdtlSURZZoyy4AFEGIFCBIBklkzGACJvaEzuHlcHM6eW9/vuu+09MzAG1L+93fXXuv+Mu/31r73PNcP0DvT9Grz372s/rIRz6ii5cuyvS19LMtm15yS/mjORPkMGZ901M3jVLOct0IfZ0RK2dsgL32nPuIUMa3GNxfXF43oTw1/j5l+EIiHBHo0gC7XC2QIhGT1hTlH36FRK6pe0VOTKGg3fMb//O15kVeFbhEMApwP0PE+XNE+JE5OqAFPiiJ0qQI601dHhp8/BB/vkR5wgn2ErQ++9Q12d56JG5HZyMdE8vusjH88te+qX/8u7+vP/zK13Xn3oH+8Muv6A+++IrevXGos4k000BHp9LXX7mvX//vv6X/1y/8jn7lV76kb3zjPjp3SffvdSTb39E/+s2vK1Xb6g0uMq5TwwFWqmp80EA9yuvvvI3fOVGvSdTVWt9Y1Y/8yMf1zDNP6THeSn3yEy9pdWWZtr7UnPMrpQytArrih1rigfm2qDcfEYEmxMZlcp97d+8Wv9XDD5oR1gvzmBkKf+YPbSilJIP11bENVSEXqmS5Wg5T9KHDf4jY28vSAFt3wr3E5uXS1rqeePSKHrtyURv4nT5tdXSqjAhiSZJyiPn4xbN97Jx5jIPxnYODcUqRi97Yl3rdJeQyw5fVda333ntPX/jCF4hxdzlYOikbP4+LSMroie8dH2wTEUE8HBf+uM10ud6lbcfz2968pnExLO5b/ElEQHdd8pht3pI7x1pZWSl15rXXWkBEyPMavJbB9+LyXL6PCPSiLfhQXfB1P7cv5lmUrjP4eUbM83pmYwEPBlznPgvws4GmP/HHbQvwGN8vOkYgk8XDwzIiFHEO7ruAh83vt5m2RV3yxAMcjxlscGC0Y/H/aniAwZmRU5I2M9/thimOx6XH1pWF35eD+TIBysJMOJaqrmB8pTkK46TMH+2YETDc1hKsxuOR/Ede93g95Nf1FfNsb29pi1OybU4iz0iULPweQc1MNzgBWCM5XybIrpIse8zpyTGneNsIJyHQUNPUJfkRBuYkajwaFhzmKOuQ3ZnnMfG+3+P18ojAPoKeIxKCPQL8ATu8U/oNMRx/73H5Q0nwtmM94JTuwc6OdjhVPab/CBrOaUrqYahWePNkRCAwuM3rut489tp+Nu9c9kiYzoUkhJOgIcOzRuZhRMhtnsMJtl/Zn5G8WXge1+BYKpyR13VdRDDH+RivbTnaaUQE/JjKCfpiXXEZzylBJCLkwGKZ+7O0Z8NT+Y86laRcVxKydH2NHHokXmMc1MHhgXY5+bCRG7+macoaxte4eH3PbxpdVpX1YI58Eq9aT7Vod1/rg3Hz5sgfhVknqTKvnFT54zXPPvucnn/uBfnE2p+NdIK9ySbNfSy/IcHW/DUfzued40RG8smSTwqN28c/9jF95kd+RBdxCienx2q7uVZXlkya/CbE+uR1rV/GF0aWANMf9HWGLpg/GV5X0Anr0Ke53M/4O0ANcNgZGlu8b0q5tJkvpnuG3s2p97iIJPcZMqcBn6oKHjuoCzl4Tq91SsA7Qf8twxX03Hg16FeZD+fisWMScsvX9x3zmx8ppeJkXW9+bG5uyCfO/viMT4MPkduQuYdl/TP4NC5yM9881jh6TcvCcjYOw9L/TLa7uiEog+cjjzyCzV0A5eBU/qg4ecuuw+asY2fIxHMYb/9Pix5rMI6mwQHCbe4nBTbbyPhaX/y8NFiWZe9TeIP139BBZyZouO8U+juSUOFhj0+OdPPWzaJbToL2sdPxZAZve+rh2/w58VucPFbI0HNY74ecdD/7zDN6+aUPa4fTu1XeCFy+eEk1fihJ6vcakmdvAsflawWX0P0OWfpUf9D01ENuI+jce3Cfk/CRLpOszfF1GXvxJm5n5z482lSVW805KW9nQ6mdqKmCN2XH2HZbNt0RURKFlLIizu3XemA8E/JUSNYh02W8fd9CMyiW39YhMS7oW4B7j/Uc1kGXEUziAUDhGXxb9JlDU0QwReiDfSNCXj/Db6/r0mPE5dLg/i6pgp6CiW/L/aK+VPx/+RURpfVP6u86g9eZw9spcWiC/1mA+Wx9ta1bPwx+tl6N8d+mf4Jvn0Oj5/FCpikiOIm+xeZ+qP/pP//Pc1DzM7pw8WKh1+MW/b1uVVWFN57H8xoHx5ge+tESx3z40D7k55zS9l3gYUJSoU8ddtHic4TEPPcaG7TPfOZH9e/+u39Ff/Wv/nv6X/6b/4Z+/l/8y/oX/6WfB59/Tn/uz/9Z/VN/+k/p5Y9+pKzdMleH7ht30+D7UILPKu36oSvinKeudl+vaVz9bHCdS8+XUsYPTNDhifrodYt/WeHU8j4J6PHRGQkbiRu2UnPIdOGRR/Wpn/gJ3Ufvv/bmG7rLKfLhJOu7b+3oe2/t6pvfe6Drt6XX35T+/n/znv7oa3s6PF5T3XtCl65+THX/mo5OVlQ1T2h9/UN6480j/Z1f/k3tHLTKvS1Fs0KSnlT1avWXe5ry5une3Vu8NRpoihxX8Au9SlruLevKxSsanXWaEsNmtOGUCw2h8ysi4E8HbePiXyy/nLMsT9OfsBfXWe72/xFRDnWsM44Zntd882wRUebwuIgoPC/3NHYkuhVJs+bYNrbfy6E14sFSU5FIt6qjVczGEm/f++D+6OVtPffUYyTel3Rxc1lrVPay/JF9mQZu30+6O/RLQL/XyPcT3sJajoZNYuAGB0jisi76DY3jo23BuZvrIgJcBQSaJw5/O02wIceb5dUVDieWis0PiQfiigh+q9hBueGX6TQfWuzPOCwAUtXUFSjPVde1nGg7hm5sbMi5WR9/aX4zRVnDc8zIo1x6TtcbXBcRJfeJiDJfi76LKyL4Lbm/wQ8RUfDz3AbXG/RDl+s+CIvmiCj8WDwvSvf1ui4Nro8IF/+DwfMswHpWwI7JifAhwcmwT7LpE0d/dm0+nxMEekWZzxnUsmgHUxJMrjVg99sHEly38N2HDkqRFNzMEY7bvONbGixpQOJiobgv7ENAFQF8tXwEokZoJtDO00Idk8R2OKgD8DFYsQaDQUmgrEzG1WWf5MdqtEKSf3J8xLQtuFUybj0SA681IlnIKZXPcVY4TgvXY2c4FZee3/OdO9KpZiiEuHokNxQqxEBQykk1c/aguek1xWjdx+B5zVwbaIdT9LPrrXAGP7s+Isq4Oc7fCU7AK3GdtyV4m4tiOVnySblxcwAxTp6nrpviPLyW+WFl81w2Fs9nsAPxfF6zgT8e5/sag3D/BC8MLCvT7DFjAtMceQn8EvKcF/yGpd2Jkcd6TOHX4QGnhJu6SsK1TfJq3Ny+mG+xlusMxsHze6ydgHF3X/drWacHL7fZZH3sox/Vc889hxNe1/b2BTnZzinj5Hqac+rXcmokReGfjfmpp57iKTTjZNAa16ubEiycUF/gtNMfMRjhRE54nTuBvieffEKrnIAcsIG0XjhgOgHcLv+5DgJGFlusa36fEkwyuhI54fBncvLrpNuJTqSkyrykPedKYpzrDd6wWAdm6NCCzkT/Oc7DdcdsDA/RU8/nueumKY7Imxm/pvcYr1s30LK0JONxzCmoT61H0GDZ+uQ8Aq3vBG8aRUSR0+7uHjp+XOy18Xic3e7uTrEZj+twt4YZrzBd5pw1wKYsX3F5bT9HRJlD9PcmwjyynzBdFy5cKE41IsqGyTJcgadXOHH2fBEh26rnPGOzYJmbbsvL7dYr64TLiCinIqZnhi32sDf7jsPDI4LefgGfknsOj/Fat0mYJ+MpNCfllAoOPfRnleRliQA3ZR7za0wAdsJ9xuvuHknCk08+pZSymqohcC8XHXvvnXfVoVNXL11SxVxTkrh15gno3oNvHUEuYwsTfJHLZXg1ZWNegfc6Jzgu5wT5F59/TvY3Hf7Kfyvgj7XVnMItLzd68omryjFVv241POG0f3Kmrp2W9Q/wuQ70q2vr+MAVZDhk5Sj6YB2DSJ6RAus5uTY4SHb4FydzlmEEeiupZe1yAkvgd2kwj903I2e6MN15X9936KPbW0o/f7CPx0RE6R8Rxd9EnOPlNkNEeJiSQhHnABJy2wIWc5eO/4RfEYylLYDEfU5JLhfPjh2Wu/FLtEW4hc7+4d5+OOWsoM0HA3wzeDYAABAASURBVA2+uYfe2z7d33rT4mOmyMlvQvroWA/b2N/b19//+/9Av/Vbv6W/+M/+Jf3zJNwf+tCHCi1eLyJKIj5G9l5qUWcbmGHb5p1L0xgBTpHkug+2e9ziuce67jsl0fmJn/hxffazn2Fz2ejq1Su6du0xXb58Sc8++wz+71l99KMv6+Mf/5j+wl/4C8U+PK/naknkM/4mpSyxZKfvX+Z5iyxdLmp9b/h+faeIQEZoEvoSEZpxel5XPaVUKaekCf7yz/ypP6VLvAU6OTiWE9oXnntJzzz9IvF6Xe9e39f9vanu7c51b186OBvo1beP9Duff0P/4Ne/pr/1t7+gX/7739Lrb43VpUd0+RHeGFx5jv4jkbdr88ITGk0a3ds5I+mWltau6v7+WPf3zrR3PFTgV09GJwo2qDMS7d2duzo82NUa8X3n3j1986uv6etf+ar+7i/+sv4f/8XfJr+dKMGLuqnOS/gDgbIuWj4T5G4eJGjz8xgfKvrbz2X8t32UY63jp/3+nBgYTBgRqmiPCGX0y+Pn6JHbJvgJYZlz+go+2g9MOVzr8D3drGMTntVjg2VopxM1WeDf0zJJtaBpPjmjvdX2xooeuXJRj1y+oEvbqxqwi8gh/IXU79Vq6kyePYP+/UJbv9doytqgVHTHhxvG4cknn8R/LBWf4o+P+CBkg4R3MOjLsp+jF3Nwiwje9q3Il3OClz78kraI36bNPDJEhCLifBz0mnb3d5vB803gqXMGwwfzB/PXfQf4yTUORI2DY4Hve+i/29xnzrwGz2dwvXEw+HnRx/cR5/i4j5+9vkuD6zzG4PuI874RIdcZ9PCK+H5bxPn9w6b3C89pcEXEn9zHbYaI83avEXF+HxFuKuB5DBFR+Jn8h4NnwxEne53GJCx2XP54gAP0Cy88X3ZAVk50T4FydQSfFqG1KJkD0NyOHcZPOWFywjNFkV3nfgaP8dgZCudXyG5zUuwToAskV/6DtQqlnHs+lGhGgJwxZ4cC73FqOqHO9w7cLQpjYzDs7u5yMnQqJ6NHJOMTKzq4ZRZbX1vVRU7Ftzc3ZEWfshPc5hX61StX5PX9P3XdvHlLE/AeETinrOm5rVQ1hp4wSnPLpdvmKEZHcIuIHxCgx7jN85hHESEnFH6V4l2yHl6ex2AF+uB8bvaabvP8brPiGmz4ntNzu18EnAQHz2Hwuu5vHAzu43k8nyEiCq6ew/U2LNMmLvf3HG7rYbwGb5icnNV1JTuglJMCPnjn6wB2cHSg1954TWPk+ASG7ZNWB/26aXTp8mU5sC0tL5f7HoGuwbA8vm56OiyJ0145+fS6Pdpq+Oz1c8p6jJOSDZINt0VESbK9O16jzjtlO8ITks0+CZPpzjkX2rw5yinpwf37GiP/PvOura6WRCqhB960OTmaExh9olt28+iQ/2vy80R8W/4u85SSJvQ5IgH2JtN4eV2XXtt4LdZ0UmhcnPw5CbacrI/Wo4iAD5X6OJolToUikiyjCNfXBJixhuA5Ru/MI+uKEwPzzvI3v1pJKeFgO6lF3sG9edmD9qqqS53l1+NtiHXMaxiH+5zK3iMQGS+fJtsu7sEXpmO+JDtbbwRcCnzqptZgeSCFykmwaawILMbXPLaMjJPvzQdx+dlvVvya0qXbErzLyMPjTk5OSuJPV62tr+LUlzV46OwtK/PJ+myeWsc9NqUMComA0mnKKXRLMjFgU27ZJ+Y2X43b3Tv3eOX8AFk/0C1s17R+61vfQqfelf+Q6Y03Xtfrb76p925cJ4Cf6oRX3e/duCX/x0S7e4e6B3/s52Yk1vfu3dd7776r67xu3VhZ1Y9+8lNaQnecNB/tHxDgKq2vroDTtNxv85Zta2NTFza39Pijj+rJa9f0wrPPcir1qJ5/+kkN4GVTVZqQlB2wCR1PR/C8ha4JYwa6uDVQNz1SL88IunOCbJIDdCYpMCR4YFnOwc3PGTkjevnZpfkewRjkZt5aL+b4R8sy0HMhQ99P8WPmr8s5PqtF18WYjHzO5wgew1OwfCeUSa53hftY/hFR+iR4b3Cb53K/D4LrI859UjCVwXXu49Lg+z8JjL+hI54k5mBFGXjU+/DwJqVQTXywvzB+xsnge9elnJTITgL2uG/OWRHneFlvDBFBwrrMPA0ymhQ9m01neuutt/T7v//7+pt/82/qwx/+cPnmic997nNKKZU5NokftpM5scl0eD2v6zkNCsk8LrQgKNe5X0Qgu7ksh4hzXGwbI2zfifWjjz6ib33zG/r1//bXtPPgnhLM6zVV0Tdv+FbYYDdNIx802A8t1vBGG1ZLzOk1TavX+/8HPIfK5RkWEKqbPpzOmk1bjU5HanLNiXFfOETt393RzTev67tff00nu3NtLl/W5c0XtVw/TUJ+UcdHW7p1t6fR/BH1Vl5UUH9wsqXj4TaJc6MH+6Eb9w51/+BIZ9OxhsT1e8T04WxC30rjdkZyfaarjz+t927fU5syJ9pzbWyta2W1p34vtLd7V5qPFe2Y0+G5Hty9qffefkP379zQzr07Gp4dw7dJSU4T8uBHwocgDgX/Ou7tb8zLPnFpwQf7AtEeEchqJsvWG/VgEsvbz3NsKCKKT7NdiavD7lreTqQcfmLdpJySvOYqG/3V5Z5qnoPz46ZKwvOqhd4pvkEccPj0u4pWqZsV0Hyi5UGjS+RCj6MXzz71mPwRtE3imL/rv65CPTL1jjWn5EKBroAiByqHLDkvOuLY/Zf+0l/S9evvUX8k++a6aVQ3jVZJeFfwccscDNifmBembYuDKPNj+8J26Scu09vBOAOPigjAd506ciuD86cZOYB93YgDTOu844Pndexx6WfP5ZG2JceSNfDwmoYVcPHaGVs1LOZwGRHyGIPbFqXvDREh47cAt0cYz9Dict0PQ0SUeSMCmn4Q9PCKiId350VEvN/3vOYHf0dEmdNrRfzgfcT5WD28Ur8/UI+gLQXKvSIz5V2CUNNrtLS8VBTQguzxXFVZJjbnpLqqVBEoWoJDh0OP8MSSk+QxSuUEeY6DohpkAmWtmbshcNVqUeBTgvLe7q4O9vd1TIJjODo84FTntEDl3RzKtbq2UoL26dkJCdthcV5jkvkxiX3LuhW4WOhPPvG4nnz8cfkV7woK34DrHAVfW13W1uYGRtsoo6FOQCzQAcnQwcGhJgQndEuCfitii2H6fgE9AnAFrRFRBDwHd4O4MvVus1NcxTBszFevXtUlTsisTG6zc7XD9b3BYyckWsaBKXROC06IkwQrqZOmKUEgIqki4KaUZZzep/fhmuLyPA6wLQS4nIFbC09oYmwlG9Q2O1aXTmxu3rwpv6m4TwLmZOyAk12DP9bjnf0Qw/GcEVFkvwHfEk7DH9HwGNN3maTaOLvevPGr02NOjDNGExGFHt/bEEyjN0Q7yHmGLtjYfAr9xBNPFAfhZ/PDya3xeuftd3Tj+g0ZN/8vfU6IZmzqzNuI0MHBgSy/MufODgnimUnFUbbIRjohGTefzs6G6OGc9tMyxvitcOpqiAj4UnESOpQTaydpr7/+urz+/Qc78txDNl83OTn1Nwz4dPT+gwe6Ae/82eTDoyM5UTb4hNsO26fNpmNKsj4kmJo/vh+hp0tsPqxjR/DIc0uBLTTg28n/3bJlPkHelmGFbItO4SAztpUtf/jaMWaGbOfoZl03CmTite/cvVd4Zbq9vpN7690cHfAJ+SknysbDzwZFKGX0CX0xnk5+T7BD68cCLNMMHtajBjw8boyD90m8eWD9WIamGbR6LcvZenKEDQf2ZZgTQN0+xSHP8Q9N00MvJkU+90l430bOOzu72PkQ/A8K7HHCeHR8gnx3SgJkmdy+fYdT7T38wwnyGpdyeXkF+dX4kj6nMRc4yVkuunrp8hU9QhK8sbmlBP4BnesbW/iOTTY+yyTaO+jDmfwRkgf3d7S/d6A+eM05XNhc39AqNBmWBj2dwZN9EoKXX/6I/umf/TP6mZ/+Kf30T/2Ufuwzn9GnP/lJ/QTJ2CaBYw3/eIFXuImgesqbCtu64MHRyRHJy0xHR7s6Od7VylLS8888RpJ+QTevv6WbN94temY7P2ATallKoYy8EQ22W7Mx6qRImiF3xM58UkqZqsQNvkgqdfQ6LxloHbK8FuCxdFNE4ENa374PlpsfLGfrTkQUvrouIsoY36fEetxYnu7LbdFdj/+TwO0R5+Mjwo8/AMb3gxVlTnBnUpXe3DueCKL9XIB5KuRp+zAsdNVldn1dqwIychd9zQeDcW/QYc81JV54DTOrj0/vmB+xFd/hr/b763/9r2uJBPdnfuZn9Gf/7J9Fv3oFzYQ8W5KrCbpsHrjS6xoiQpHO+WNeuM34eF33tf6PiYUd4x1D67rSNTZpG+tr2MIJOrCjV175FmvVoDZH13dlH2yf4Dm++tWvyvyJCIkfcUUk+koz/OIMG4RdPJ9ztePhg+CxDCntrvdzBy6eztrT0f+MDakiq/AXXk7GQ/36r/4aJ8ff1NHuqRqt6cHNoV5/5b6++40j/a2/8at65/WhtlY/rCevfVZN73FN5tta33pOqxtPSdWmeksX1FteVzPoaX17mYT6UF11otQ7UTQnyr0zku77Op3saOfgjn71v/sHurtzh03yO1Jq9bM/90/p5Y++qH/2L/05/Us//8+RWL+q29ff1Gvf/Zq+8Hv/UH/0xd/RFz//m/q93/4NHR/uajI605wkfk4snxNnxJUilJCNaR4SW02r/ZZ91qJ+Sn+3u82HMv7IJMMUEYVn4rL+9EnQ3beqqiIPlzQp+BURapGF13Os3dzkcI+k1Ac/Hbxexkc0Ta2cgv7IiboO/9jRp+PNVlOFRAI+nwxLaZ9ykUPBrY01ZZR1eDpENqFBry7lnDe7OYcySbzn7vV5O8AByze/+Q3lnPGRx8WO7a8H5EH++4Onn35KL774oj75SXzXT/yEXnjhhdI3ItA3x8oZK6lcCZ75xqXn8/05dNA+57YTwwrwoDn+ydChSwbfj4l7Z7wRdmyxLvvZfc1L25jj/vr6unzi7WfnYm7zmi2xa4ZeO854Lj97rNuMT4UMXBpcFwH/3OGHICLA8U+GH+r6Jz5GfH/sD3eI+H6baTb8cB8/R4SLAikiFaM1QcvLyzKBPi36sR/7LA6godM5Y1UUpFVibOZXH2fV4NyWBgNsttMEhzIlILtfIDZDi9L7M9Ku71Aslw5Ix0eHjGnl1/jra6va5sToIjurC4A/o22nZOW0ACwwBzAbi3ecTmSvXXtcjxJU7bQsMJDk1dZT8h+++ZWLE+0eTm3Qa+Rd1xhDTHSywVhQFqTBSYXpj5Ql+NAJ4ihzVauqG5xIr9S3KJGhE2gDvjcklHKhKJ7Lc5vpVpC6rssrdNdZ0UxDRBQjyBjEhGTbimi6TKNL95uTmIRxINGqwCNT1uAyGCxphZ2p12lRRoOYz2t18Nswh8eusxy32LE6MfaJrUvzzRsAJ8pWcONg5+EA2YlxAAAQAElEQVSkdn9/T/tseHZIXv06yieWb77xll599VUSnwelrc+GrCExMX2m2eONs/Hw/K7r45AaAtshr8QXyfOtW7fkMQOC2GVeky6R8GaMpYI/xvGjH/2oHmeDZDlW1L/55lskJ6eqcq05TmWCM3SyO8P4VtgJb5LYeI2G8T3WqnJD0n5Jgmd70HAXp3P9xg2C1h6bspm2LlzQKjpm/pneiMBhtPLX2jmBthwWcnTZSuqDaw+9nhBcLRvTaF10wm86fb+CLDZJ5Mxr476yvMomsifMpKzrtSwbJ5ZHR8fFrqq6IeEcAxOhUiSJK/SdaoTtDEnunWhaJw5J5v03A4ckYa5zUj8iUXD9HieuZ2wkjIdl6z/08/qLj9pscjKytr7GSfKgzG2HOxwN2RyMZXocTFyGbRhHnOG59do0ztErO0bjbf22TtgXeKM0ZAOxRnK50D/L33LOOcmbNAeq842M8Cezh3VjyjNNSGat16a5QYdWV9eUUtYBG9133nmX0+cz7ezt6Sa6cn/nAfwYlzkydtJH77Z4jX3lylVoWlLN+Fw1JRFtSZa80TnBqVv23hg9IIHfh293SaYP2Xi9yfwPmLvq9ZA5AZ63d6axhu45OnWErtYp60PPP4++TTW1D1PLCeeL+syPflr+THaOVOo77KtKoeHpqb79zW/J98FhwDK64gMG/z2HPxJU43f2eN09mZziF490cnhfs9GhlnCnLzz3lN7hRM78mqDbE3gzI1B7s2WeQJJm+ADzqkUebpuB55wGy0msbxuPCIqQ5WT7cpv7/zCgznK753Cbnw2uiwjfak6wdJvtLyKU8GsRUcZlZBARyHBS+okr4rzNc/BYfiLO5yoP/wN+dRhMC19dLqA826fBhA7wzBGhnJKMY43tN01TfGmEW1V4EXF+7zELMG2mx3RkfKm4ZvDb9LrO/mkXnbGd/o2/8Td0n0OIn/u5n9Of//N/Xv6aNI/1WtZ7894fyTH4jcIMvkWc84Jpy4/X9dxUk7gPlEiKOvRpeHqmg/0TPX7tsULDFv75Yx/7GJvKN8s4+5FNkrR1Eiz3d6VP221jpjeU1DQ9ee4FzNAL30shPQSv/08GvBtdg2Bo6OC9eWIYEiMn06Fy6nR2ekKSV2k6THrvzQN98yu39Y9+/Tv6jV/9tk7317Wx8qK21l7QyVEPv7Kkurel/cOZjk+n6tDPB7u3NO321VX72j9+XQcnr6oe3JOqGzo8fUVnk9f0+FNZn/vJp/VTf+pl/Zv/1r+sv/Lv/S/0sU+8oN29O3r8sW09evWCPveZT/G26SP68hd+hwT7N/TFP/gNvfXaH3GS/YYqnXByPIIrM9VVUgWfc05KMD6hJ10HF7Efcfn+3r27ss25LSLwJQP42cg8rMkV6qZ2z6Lz7j/C30VEkZV1yHy2T4+I0sfj5szfwsOiD9xn5qnQTbf5gMPz1HWjjN6BDmvNiw1FnM/rzU2QdFcxVxWdyNh5U3DGm4UTzSdjdSTgS72k50iUn3/+GXKcJ/TUk4+WvOmEgw375wMOyy5fuaQ33nhDju0T8grjCTEldt++fUu3bt/Ufd6c7BPnb9++XZJxl6+99hr+eahAGaqqVqQsfp37VhA+p0HnF30U0M5TRMh8XEBE0HQOpnnBL3FFBHTP5Li2v7+vAw7LzvDX5mfGtziOOa5sEtcdxxxbXc9QmQ7PZX4uwOO8hsF9FqXvDRHhosjIbRHnz670s8H3C/jgc0S8T8ei/f9XGRHvd4mIMv79Cm4izutShwNvUAYT6BM3C+zll18urx+c8A549bsENDi2pqlL8m0GG0EzYgELRozZzfi+qioSiWWSwxWtctrrJLnXa7RG0uOEz8wFD+brFaH5PufEc8NzPGQyRlTXRdkvX76kZ555Rh7r+eYEoxMC6S6BeUZC5ATe5TmMdXy0r9AcaHXp4gVde+xRTVFe07BJYt8nKaybpiTDxsVzGuzwMgpwLuC5ataPCFnAhoQRu24wGBRjNf2m2Ybp0smnFcn8cR8r0gTlt4LtEfDNYztPjzOPPFePJMD4mMeuM7jO472ewfzx+i7d7tLzRgo5ifVnPR0YvPlwUm3F9fgjkjbj5XvT5/qNjQ3Z0V/mdNp8ucwJ/ELJjYfXNl4pcjGMFh05I7lbJOLvvPMOJ4O3OJHZ5dXnjnxSbvAppOEeya754Tn8eTGD1zZfjbeTvaquldERnzaPSSItzwsXLuozn/ms7nJS+00SGSfNB7x2FFKs6qbIwvOYt+afeXtKAMu5lk9Jv/u91/RgZ08rq+u6cPGStrYv6ICkyye/X/zSl8r33Hqck8YZ+mOaWztI5O36iNAFEnPjZL41vOm5gO6YV6vocIO+eG3z03I2TIw7gXtO0HWbeTdYWlZNUDRsQ9MKY+umkeXSZ8Pk9hnre74a/XK5vLKspZUVbXAi6yTe/ez4zJtDEnUnuyfQWjeNBmyI5zjCPZyscRiRpDsZP8OBGSrmdOK9tr5BIJzKJ6aGljF108jtnVQc4Ay8rU+22X3mu3v/XpHrIQmo510BJ9vExYsX5X4RIeuP680Xt1kvrDeeY8585k9EIsmcILNG5q112G2+Z+lyknLMyXHdNFpm01LDL9PsjYP5NYM/U/i6xAn2HP2zDF263sl1yrVmyC7lrAwkdMmwBK8HjBHrLy2vqukN5L5TNm1j3hx4fMt8lvEJ6/uN3A5vLLZJfB5hI9jr1fiOA33yEx+Xg9mg35N9hn2h6R9g93/4hc/rGgnTGQn3MXyqciqbJ89n3TridLvpVSK+qsqtnDQ8yyvhK5e29MJzT+srf/QlXX3kCnI5KzyVAv+CRCLKs0+6xTUpSfgM/s3OZQW9iJAWkbp1BaxzjGR8+z6Uuocdfd8ybo5cfO/Bi9L3EfF+UDJ9EXHOT/xcRGhxWW6eJyKUHrZFhCLOQT90eQ3DD1X/sUf3+SeBO7vNZfArAv4ga+OZKY2HIcKtKri4zeB6cbmfnyOitNd1Q61kfbXtbLGJm6Fn9s3W21/+5V/W3/t7f0+f/exn5YT7+edf0Ba6kdEvz+V5jZPB85on5q1Lw4zk189N05RxHltjj5cuXdTj166wgfswMa5X4s4quvrkk0/ypvaAw4w9YJ8Dgl3Zhu1Dfejh+x7xYbGe5eA1jEdEQnYqIIX+pMvjXO/SQG9FRAE/J+aYEhfrOiH3VrnqaGtluxmNgjd9RxxWLTPsAutsYauPaDqrVDUDbV/cVq9f8aboQE3TUX+oo+PrGk1vsk26o72DV9T0H+jpZ3v6uT/3Yf3lf/HH9a/9a39a/86/+z8hsf5ZffbHntJP//RLeuapge7deV2z6aH+67/3C/pf/Xt/Rf+n/+N/pL/7S/9P/cf/4f9Wk7M97d57Rxc3GxLQXUV7rKP929rbuU0yOlaQ7AYrZmJhQjczugEV2EOnuqmLTYlrMh3LX8DQcW9bnbLRraqMjxyTAM+KjQ3xoZ7D8qNbqXNfy/YUe48I7HFKfyfNM+7HSqmDD7WWl/paXVlCt3qyT2hntJMPVSmXt2c5EjRO5dPuGWu36F12gs2BZMvbdyfXrU/myRcS9luxVr/X6JQ3ZMPTY3jMGpyQ96iz/xU0W0e+8pWvoDd7+t73vsfmbgl6JmVjbBoyvLCeu583kS4NfoM7Go3k/K+uG3hUiyULRISqulKkgIetpHN9cek+9sNz/LP13HwpevSQ7+adn91m8Nq2qwk0md8Gr2ueOvE+g9/WZ+Npmpzf+RDVpfOyBjtyW0TIl+d2GeFnS9JPfxzcbwE/3Or6Rd0H73+47k9qW/SJCEUENpPfB9NuiDhviwj42RVIdd3AzE4OOBaEnUJEFEdgBtC1CK3l1IHqEiAXTIuI4jTMFJ9K+iMBTz/9tFw6MC8CshUjwn0bkEos3LLmHKUYlHvvNMVlhjZNXdZeRqHsiHzK/cQTj8vzmQgLzQpvAR2QGDCtjGOgAQ1G8wgJ+SVOxp9izCNXLuvJx6/pAol1U2cc34ZWV1fAIUso0TIJS8rcs/ZCYczciJDX8r15YMWocZbub2UwLHHq6TERwZyrMq12vHbghoiQ8TTe4jJtntPgfi4NPZxo8wFl8rPBc3ttr+v2iPP5PKfrPd8mu0Anhk6Y/RnnKlfYXlcctZOfu3dwdru7Ms+s8KbDym/w/K4HNZKhWms4fc/l119WcNNgaOedcso425ESnE78nk/nGnMyOCb59scmdjgRcmJqI/J4J9YuTbv5ZBpMk/E2/k4k5jiZloRHzNkjoW1ItKqqlnh+4YUPaZlk6YgE0wmRk00DIi60NfDLSXKZx04W/LYvXGITt4E+BYniHqfxr+tr3/hGSa7fu35DmbkrZBjI247Ca/orGiMCXWwVEYztdHBwgPOcFnmaDhrkkwp/Ht0bhJakpSLoGodzuvrK8N2yNP3WmYgo+hMRxXbctsop7gyave6EBMq6NMUR101D8FpRnwRuANTog5M1y6ZjfGLuRdIcKRE4ejjSqXZ298BXGpJkj0j2Pfc5jY0a+GkXtAQP+yT2ZnOkrGM2pg94a3HI5usUB3d0fKzTs1M5qNvxPiDhNK6WmUvTKQXBZv6+3U9wmPYTTkxc3rx5C37NlMHTMjIeA9as4PcFNhkZXnmuGbQesa75Z9u1Dq6ic5bzGBp6TU+bG5vqg3uPTfAcuZrvI5KAew/uy2VGfk6ukZYOj080th4SsKq6UaRKKddquwDlxGZkRafoqGl23YS+bqex8MxjltgQdQSrMW8Url9/T5ubG/JrfbH2/t6O7JfQCo15I2D7sA5bvjdv3kSuY+ieKCLpOvrltrX1DdXIzzQPCWKe76Mvf1gvvvCc1teWtbrcY8wQWzplo3qjzD8mEIvL5TlvhvIaUpRgPkNnZvBOXBGLuhnzTMFhIo8z0FzsOKPfi/sB+mS8/FwhB89j+XmdRb+ETvk+IpDzTO4XEYoILeo9Rw3vI877WHYeZzjHVX/siohSt2iPiDJnxHnpsYackipwTq6X5NI42JdFwH2M3ut5HuNtWhd+LOK8nWFlbpfu5zIiSl3bdvCxLSCFWuxXXNa7pumVw5IGGwzk6OShpf2VV14pyfYFNut/jpPtZ559TvZnHmudNT+8jvlp3OwnzVfzyP18b7A9GRa+d2ODjS/yXvTzPPa1bncMdVxxH3+8zvNEBHjPSxyxLLymy8I3eOb1zQ/j5bqIgLLzHz8bvIbpM57uZ3APzxVBf+J6kym7CSeZI3Ux0XB6pmNsZ/doqNfeuqupVpQHW5qlnhKJdb0qnbV3lZcO1QwOdOWK0MN3VdX39eM/8Zh++mce17/w85/W2voOfuNV5HtHP/njj3Ey29fTT1Wq4o5e+caX9L1Xfku/8F/+NZLq/0D/yf/5P9D/9a//h1rpB21f1qvf/pr+s//0r+v//eu/otn4QFmn2t95h0R7X4f7NzUdHyvHjLxlQnK/j32tahP+diSA5otpbNGdMYNAvgAAEABJREFUEfwuLiEn6Gvlug77Nl+c05gvmbYMPyOi+OGOcR7fxw9d4OBlkzhrnYw4l4d5OCc57rqZqNFscqbV5YY3miG/ERj0a21vrusibxe3Nta1ub4q5yIG/53HFn5iFd/Tayr1sMv1lWU1rD9AD51cI3QdcCjXobstiXevqbVCviHwnnGoaFxrxq0wR4osfwzu4OBApsl+v8fhQETI/YxrRGiJ8abLuhcRaljL9xXzuN+cjfiib0QU/5KwTderXIF/mCulXCAo5+CX6ON5DR7vrq5zGREFhwxtEcG4pEUfz3s+Zo7ujDjxPib27uvo6LA813Wldd7MXuXw4zI53Sa+uccGozMP4MkUPniOlEId8rLMPfdiLdf53ri4NJ0R6Ll++DLHzqHFFjrmlzrwnEPvFD7Yxws6ks6Hd9ARBdy3Y23j4dLrT4lHLsW1KLlVmhD0Vzi18m7ISdBLL75EkrNUFhGLepIpRJ0RkG3URnp9fV2PXL3KDv2atlDC9bU1rZC09hBeZaZ6ZhBoEV5OCUPLgh8KcT2sn8MsB7AGB+4gJurHBCcH/ePjIx47bTK3cfOadkZ7KJ/b7by8IyrMJRAlpq2rLEO/V2uFneXyoKemSqpzsD7AfYPwDBZYg/Km7JGwlbXNFDNLXL733H4dPIVxFznNu8zpr+m2o03QRDf5tMIO0sYYEbJheg4HAiuycXdpOlzvMX42PQY/T0hcvIbbPW/EueIYB/PefUy7+9Twymt4PTvja9euaZsTGT1UeH/vsecw7nOCc4+g776WjdeLCPm0zaebY9b1/Ht7++UV0y4J+RmJ85ikzcnzhNO/RPKUgYikFZI235dghFyn6E1EyM7NeHgdK7PXsVG7NE2GGTLyvF4vIvAjNq4JOjZXZn7zwGtMmNPz13Ujf1RgNLKSZxx4o0w/43fv3n2ZNw26Zv6fkDx+97vf1XvvvVcSD+vw/sEhieguRjJVn2TDuEyg1/N6/ojAmMcyr7xuVdVF36qqwrjX339z4nGWt8ehIlIkHFSvODS3mbaIUEpZkulqmUfKOatizogky8xJtp+HJJS78NsJ9i667HGRPFYEpKHu8ibgrbfe1s1bdzRjg3OBRPUSUawiIdjavqiq7mkMjy6QAPgzyU7sLvI24gL66XvLy5uPCX2cYNpOpHO8XG8ZGEbgYV4aTuGfE2BxObhbzta1OTJewqYjAj3fhuY+SckSm4JVPfnUU/K6foNSN43W1tZx5Mvvl3XVSEQ3z5+RG+rJqd0R8pjJutBAzxNP+C/lV8o4r7OKD7GsBgSE5ZVV9fqDsjHY3T/QHvIcLK9ygt3p4OikJNBD9HTyMHk+PD5VZs0MfxSZJHtVw/FUb73zrlZJ3mcEXwcF899f2dlC6wlvBw7ZyJ1a5+EXbKK2443Gtra2N/Wbv/mPlXFat27dRCfWZFve2NiAhola/OIAH2OcuwgNllY0RFcP2Lg0bBSeff55feKTnyo6fMop2D1eW1f4p9XVFfjYlATbTn13d4dNzl0xRanfZRO0yuZDipJcWedm2PEM+zG0lNb9GXW+BxHG9eB1pzG+c4av6kgUDYlJe8gm4as8xqCHl+/nyNflwyr0tlNEyP1z0d9KFfbg5w+CuDzO4w08/o/6se38kwbGoqFT8RVez/B+NYwxD8ZskNqHwbFDJgaYQbcOWgSEOpQvIkFLXWwxIpizLXY8Qy9sKzV+1fMfs3nz34ZYZu/iT37t134Nec/Kybb/WPLZZ59l7Lzw3OuLKwKfygbyCnY6Qgbmlf3hBH9zxmZ2Dp/H6KL/T4BbvLa/desWazfY0qCUa+i9N0RjEkKmK+vZHk942+L5GmTYQa9t0mtGBHRU+LqxuFX7Afo9fgEeYzBdLhf1LfwwTi16AnMUvBdJnKo2dcY2x+ov9bA3fOd8orffe0vj2VB1X2oGrVJ9qrPRTV2/8RVde7LWn/mnP6Q/86dfAOe39cgjrap0S88+XeljL6/pZ36qp7PjV3V29Ka+8oe/pv/67/4X+tt/6/+g//3/7q/of/O//tf1H//7/5Z+7R/83/X53/tV/cHv/KreeeNbmgz3dbx/T+PTAw16Qfyeq05TYKI6T3ieqd/rtNTPtGcZ54r4vs1bwA0SWtuYyhXK+B1DVdUaoyeO5eLKOSmlpDn5R05J5zxsNcOmMnpvcHufJHuFvMix17KwTlgGTMH4YByAXMj8oXuufp3UpFZNJS2zGYl2Kn8cxNBykj6fjLS6NNBVkkZ/ScMy/mNrfV0u/YmBLXzLhe1trXMgs03eI+bOSVon2fRh48rykgZOoEGgqSstEdd6+Jol/OUFNgPL+OoKe7VvsnzphlymBU/L33WWue/dpo7fQMUiXTuTurlSqPClQzdSsDi64jkXY+u6xo4qdM5xriv6GxFlDWZ7/yfij9e50WsbWuZflGP0fox8DBMOVVwafMjh0tBh231o32bjski8zZder1FChh28YkovAdsgqtypyPSDaz2sLsX5mLbgDrqUKtCx1gJcn8yUBbMo/ez68z5dWS/inF7jEhHyFRHMF74tkGzkn//857WNkD/x8U9oamKHQ53y+tNKNiXJbpqaAHSB16XX5ATvsUcf5QR0TTllBDPXjKRsSrByOecVrbrQ4l+HsPSQ9g6GRCRZYA3Btq6bcu/Ezq+qrcwrKExEFAKOCVxm1B5JiU/c7pGIjHBmFn6DA8opqUcy6T6un+LcZuA7RamtOP1ejSL3CqwsDzDSGoVq2QXPUJY5gpgWh3VuhJ1YlnVbJZi7SlC087zCqbj5YPA6xklcDrpmrJ93SVK9vhWyRhmdABpH4+Z6G4PHur/B90zBOqkoro3b/T0WBGWeD4dnZZd3xA6vQ/iDQV9bnMwbp4skVnYEJ/DHTsC8aFi3g79+nhFw3ccGuErgdrvn7zFHRKhuahKmZTlRePSxx3T16iNa39hEFg04ZUXK4DDXwQHJEcE9ImFUPVW5EX4Z/nXqIb/VlTUMfkk1Bu7nCufmP3A9JvCIK+O4jFNEyLyZMZfpNz6GQi9tXq+HY+uRXDkh8kcD+oNlEphlnQ3HunPnnr736ut64823S8Lmj5Z87Wtf0y/+4i+Wz6Y999xzvOr/BHRcRaYzZDrRYODvCO3KuqAirzd76EwjQpaNFLJDmaK7AY2W6QrO1f0sN+PnBFUK1fW5rpqeCXpmsBwdFA2mrw/+wTwHJIauM/0Zntxjc/Daa6+XDc0U2bivP3+9y6n07dt35P8YyuXh4bEm2JKUdHo2YrOwT7J5Jn/meErAnpIY3L57X2++9Q4bixvaRz737t8nMb9VwMH8/oMdmT++9+e5jccZyeQEGlEPRWR0XwSfqU5Pz0j6Jrpy5ao2CFYnPM+Q0QrO3vpySpLYx6F7DtN0TPCfQPuIRL2PLvmPI71xmePlzvAZY7fhOP055TOSDOui7XpI2yE6sQxvNwgitg/zJqUMHmNoPUPOQ2g9KfczaHXCGrSPmDPgob/ffodNSivJvIiKAAqupyS4VW+gvcMj7cF38+oWPB3DZ9NxBu0Z27jsgwFvEC5fQfdXldHfGQyZMkcmcKWc5VN0B6rnnn9Wu5xof/vb34JX8yK3nBO2mnWRQPmJT31Cx2fgykn3DP9Wo7uPXHtcH/vEp/T8h15SRcJ/7/6O3n7nPR2xCVhdXceeZszfoUc1b8BWZLv70z/7p/G7W8jyXd26eYNNx0Cv8fr37PSk6Kt1xXJo8HUJnfXmecoGw/ZtHTIM4XPEuT5HBPjaf6WyTg3dHmedta6KKyLwcV3pt6h32wLoooj4AUgpyRDx/bHu7/Hu/z8UfnBcMDxYL5VSOr8PnV/2KRnZGCJCEVEavL7p9wPUSCSLBt97/gUYb/c1L2fY/xwbQuwa9JfkU23fW5+mnFBeQUfWNzZ0gC55w2u79MdIfML9F//iX1TxM5/8ZOGt/av5a7xcOkb53q/lre8vcmDltSbjObFytcj+FFnZJvvoi1+bu98Ye3H8+Pa3v6NXXvm2vvLlP9LXvvp1XX/vhqaTGfQm5Vx9gP8tdWJjfoavcyIlrg6ZtqXkV/lZ0G+afV8qhfzQV8IJd6nMiWiVsphrpgqbMs5TYujh0Y4OD25pMLAuPsD331Sd31W/d0Mrg9t69slWn/649JGX+nrrjX+kL37hF/XeO7+j0emrevTKTL/yX/1dTc6uaz6+q34+0y//wt/UH/3hb+qUOavuWL1+q8npfVXdUJsrtVYHSctN0vpKT02eazo6RJxj0B6ra0dSNwa/lvUzMaen5aXlApvErabO8meRfdhiP5QgyDIfkSuYv0zy0N93muIXmEwRoZQAl6IErEIVYxP3Q3zhvTt35e/Y932OJLcFCuP7IKlp51ORU+vy5qo2lhrwz+qRbFeCl5qr4b4OcOaQL+g7GZ2opm5lyTQyA3V1ldUhkEyfGj9UoetVrjU8G2s2ETQuaUCOYzoyuB6TD9ziIOY+ft8HHT/5kz9JMr5e6HPsyowv/iIlZDdQRLwP4uJRnieFKDt1TrKBRGDvgUMVov4cOjZx3pA04FUO8RhsfUrMXeNbmO6f+NPBp0Wj7w2LZ5eLZ+NriAi5zvObVtvGKfGnJba4f0SUWO74436m9QqbWx90Om4PBj13K/HEfSJCVVUV2t0QETLeXssQEaUt4vulHl6e/+FtGePnOTFpUWec/GzwvesjwsX74DHvP3CTvvSlL8kf+7DjOMPBT0i0K4S/zm6raeri/J2Eu32ZJNiK6gBqRojLE3oxLzojaLk8h7Y489lD5zYnATcDPM6J9RlO5wxG3iEoWqE7O0CY6rmdnG9ubpJg3SEJuVEYbKZexRFaiRYG5HU7xuSEUrG7Wyep3ATvLZyly831NfWaStlahTI7oTZ9c5xqBILFWDLKJUqD6V1bW9Xm5gbKu8Yp1rIagpxPs033bU4kILkosJXAJ4ZOtF23Cb52oAlcDO5vhTGObp/BB/NqjsAiWBtFjIgibNeZN+7vkmrW6HNCuKpHH31EH/rQC3rqqScJytvUD4pT9LxWsBVk4gBsnth5mx9OZCqUzHiYnwbz3XM7KZrgbGbg0bHQCQ7lmFNNlyOcfspZA+bss1MO7lc4XWy7IPgc65AANEPGDUnK+vomurGsuqo1GY1l5+SThQYDtGxHJFfiMs0UKGyWcWrgpxVdIQVymWPMLh2ERuORfOJ+xMnS/fsPMLzQEaeOxq9tO01IFq07I15r+iMtjz36mD7y4ZcKT7zOM08/rZ/6qZ/Sh154oTgoO06WkZ1XDT9mBJAxa5hX7m+xe96Usno4s6qqi7x973bz7RQddf8JCV+LDkdEobly8IuE019CT1bUJ8n2GPebIWvL32MdeI9IMt02R8ddb1msoqvu63rBDK9tMC4dzz5du42jv3X7rm6z0Xjl29+Vg3RDkJ4w/wkJ5CG8caLoBLe1PkHHYrznGrDZaEhCG+QV4DpDdga6KhQkwfUAABAASURBVIP/YLCMjq0RfGbYWKu6bkppemG3fDmBmLFeQq/dfsa69x48kJPZDE+3ti8UPUisPWN+b0wmyGlEQrjgrde6yCn8+voGslrSnMnPNwMPlHJWBrzWDJ0cI6NDNpAuK3RlBs968FaRFOBcQcscfewiy8nydN5pMm1FI+JMqkhyx5Op7rK5obZsJjNyvYc++S2CoKPP25kN8B6g2wl9nYD3CL8XtClJTa/WI49e1R999Y/Y1LxRNrzvXb8u4zTGdj71oz+iZ55/Tk88/ZQ+/LGP6iIb1QRed1jTp+j3H+xpNJ5pfWNbvf6yTtgs1tBQg5t5Yr3avrClY97cffzjH9NPESz9Gd6D/T1du/aY7hNEv/H1r+u9d9/ltTBzwfMp/BxjnzPWb8HXdj5FJ63j9p1un7NJczLQB5ccSe7T4h9lgUsUBNaH9zy+/3yug+ft7u/nBUTYgtz7vN13EaGI8O0PQESU+ogo9RFRnsvD4tcH1kdgTEpDdw70loGn8hP8TsgkQQu37+MbESr1bkuhHImkTBJ6ZV60+PcWXTItTIh+TGnqkGu/LGlfk9Hdj3/84/LGz3q7yuZy+8I2MjlRSlmXLl0uGyzz3In2L7Kp9zc3+GTb39pg+93e3sZe5oqIUjboq32v7d6x4ZO81XA88XxXSArsI7797W9LkbC1Whl9biwrSrc9/vgTcoL+3HPPaxkfPMB+5+i/uBK0tvhK+w9DzonaTimZSw8ZWKij+gM/5oHBVRFB//x9yFmZWD/FvifojvVzRnLvqW/deENdu6uzk7e0++Crunvr93X9nd/Ue2/+Yw2PvqPvfeO/11f+4B/r7/zCX9PJ0fdIkI+11D/Qf/m3/2P9z/6VP6+/9Z/9Rzrae0cHD94hie6UNVTMT6T5KeWpcnemJk+1vpw1Gx/r7Hhfo7NDjYdH4DfDbntaWW2IxctaX1/Cx9Sqcid1M/zVWGfkDyclTtzjbdIZMXGKHFTosX8tCTf0JYhhFLY71pxT28xzRJS+M+i2nps/S8Q7cZm39n9uq9ARqspPzvCKse47wVf4b3O6dq6lXqMrFy+QQIcaZFEhg0yusdJv5NTCn8FuuPFbgzGHZ+PRmXpNpc2NNTbcy3KuFRHy/D30Z8DBRuKZqWVTcZ3j1yYn9gMON3yItTRoysHn448/rpdf/qiefPKpcmhinqSUtLgm+IfFfUSwRrJ7U4CjQfgGbwAqkuyOU/fW/7EOJ/EJPgUI1CnU5KQpfmfseE7/pq5kfEJcRpDigz/mp+GDdYv7iFDED8IPtyXwjzjv4zbHzgVYrnPs2mDabGeWlXlnu3Oe5pyoT4z0PC34us33Bt8voEK2vnd9RHipAhHfvy8V/DI9Bm7Lj+89t0vj4nuXBteVTj/0K60R8FdXVuTpeyQbTqiXeE1hZfJxvRPIBgUYw2wTFREKmDFGiAecIEUkBSCFfHmh74NwQG1RGEWU0orsQLO3ty8Hv7pCUa9cxZg2dPnSFV26cEkrBZ8ozujJJ88TTDPEinRMEPYcfnayY2at4yS3Ngni/Z56KMIA5c9J7ApP1VkwvCaaA8IAQMNoyp+3NU2meRmntk6CbrDBec4ZRmjBunNEyI7ymWeeKTjtccJ+eHhIEngkj/e4uq4h0TR28rjBYIARVSRgfXgwl3nieQ0e42cri4XjtUyTS7ebfsvBO1Y7dPfxnC7dHhE4m2mZ18+mo2wCUHwrmgXv+cwvtxsiQl5PXGOSmRHytAyn8GcCkLuogm9YI05pJicfqarVItsxiVMkHCKKSyyTqHPyu89rfeNkvK0bXrfPhsd1bvPHEoybcXFpudtoXDrY2RmeOokgcXDyfwBP79y9V76BYofTXq/JYjjVIbS2all8Np0rp0od908+8YQucbo/5Q3GCm8sWk4IOuDqlUt66cUX9LnPfVZP4oxWcKKn6I2Tkhyh8i0R0OTX7eJa4/XtKqfznvMAnZ7Dj4SOW+/Nf+vHALpcV3BAN0yTaY4InPy8yHyCTVQYsGUfEaXOc1nWrs84a89lHevjDFwvhSKSAvBzS+LYEHxrIMN/86jH2nK7ovBgQlAU+HURsvyqupH7zsB7REI2g59TYAKNIzZBUzYIUlKKqkAQ9tSxplLhbYRpmBX9MI0ebxlJgb43xYkbN+ug3r+Ck7p1ef4zyxCcvAmakxg04J5yUsYWz79m8KwkDiNOmBb2u4TN1Q1zEzCnJEb+xg7bpPE+pe6UObEaNdjR3uGBDpDfESfqu8hnxFq7+/t6sEtw5sTw6GSIvnYa8Yp+d+9ApreuGx0cHOiEjVLKWZXtM2WJ+yl6PMNWGvSiQW8yQbElqJwSBH2qbT184snH1SewfZU3J9/53nf1yne+re+++pru3Lur927e1AxfckZwus2m4+7Oru7yJmF3/4igj122yH401f0H+7q/c6DD4yEbk/t678YtHXHC7Q0TCqwKHrGsNvFd1jMfJJi9jz7yiB7nhLyFl7du3ioHDnfYdO3t7MlymWC7lt4SybsTSm9qXVdBm0+eBG1j+szgk9sjQjkl+Wqh3bI0+N51C4iIcus236SHY/zsvgbXRwTqlwpEhDqGGfRPuCLo8IG28gSOxtP3H4TvdwtFpPft3rzw+gbjY9wy9Ob0fTw8dtHuPoYZtlo3tRp0zW0eY/87Q+f8huVJkpQnHn9SM/yKv/axb57iWw7QHdvuEZtZv5F699339Lu/+3uKCPk/tnmUt7qex6/7l9Ej2/UxOjplI+Q1Df445hUSbNu7kwL7gD3inr9p5yKJvO3WtoyYVWMznbBD5JPwIaenZ4owDwIezMFvooDABptqwb2mT0syJHXyLqMlOWrRya5Ap4h4H8TVmd+UESHzLiLkq0MBUVdVrD9GZ2fozN79O3r121/Sretf1+nhd3S89zWd7n9V7fA76nXX1Wvv6Iu/+Sv6T//av6/f/cd/l2TsgIT8XY3Pbml/9x1pfqxudszJd4DaUMPTHW1t9NVUrVI3UZXmxOmOtpEO9++rzq0uXdhg09/XympPqZprPDvVcHKsg6M9YJ9DngM2QUc6Pj3CHx1zcjnUBPtLOeTDmhFvl6bEtYxOVNh6Az326/56u5XVZfzmHF9G3IhOflvvfo7bF9hceXP73HPPKufEvD5FV+HdFFnal1uWzoesPzK/JWWSZ8v9MgcIF7e2tba8ol7TQNc5WNYt/rjXa+jdlbX75Cceb7ktLfU5ONtkQ3dR22y6Nzmo2+St4oULF2VZQQY4SKscBjgPW11d0QE+bzJplSPpiLeZPnBaGiyxIdyRfb0UJS/w2uJK6dzmI0L8CCZI6IfXd5nUstFZ0sXNNS33KjUh1UBCBwlqytDqE+4GWvtNpSozAntqgUCfDDl93/4iQunh86KMYEKdXxEBHlEeIqLcm9YFuGFxb14vYEJcPSMm2PcZHIfs31xvG/WYD46NCFXYR4M8IsJNch9DeeBXRBRcI77fLq6IKPV6eEVEwfOD9Czmcd3i3rgal4fDynqLe5fJ/wvVContArExJ34WxNLSQKsk4VOU12CiTKwdxhlBcIYS2VHM8BL4JUQCQikrfgjcx8HrFEYd4YicOKSctb6xIf+x2RoJrpVrY2NTKyjV2tq6jo9OUJxJWd9OaorC7+3tySe2Vvper8cOd0ku+xhUg2FVzJlCMEXFYHpNraVBryhWSKW+Q8k6FMT0ZXbydo59Eh6XXiczh9cyre7XICjzxeBnM9Y8uXDhgryD8pgz6DJec/jh/hvQ5T7u7zobqscZjPuIZMOln42/+V2D/zp8uMjO2MHW8xsnt1uAxsf9fT9kVxwRMk6u9+mXcb6EgdroIqIoiutMm+c2XeJyf+Nk3ARTWqRmJ1vjAHrIew5v9jl9vb+zU5LdfZIaJ7x7lBle+GRxHYfg0566brDbTg4uQ4LC1MZAUjMsO99OVcqyI7DzGTvoY5ymyTzz+qZnbW2NZGagfYKaTxuPOKHoQMw6lOFJi2JVrNMj0cy50pyEsYe8nSBfu3ZN3sFa5vhazThlGMOblg1VS7I9573biOcrly+SdH9IP/ojn9YznEA6ERmenTLXVLV1ALrFZby9RoR5Wxf9iwhZXlMS1tbOh34RoYikCPqhLxPafMqIZck62IGz6R6T4M5tGzzD1tI/wmMZV9VyIDU/IqLwsfQlyS4lY86wMW9WgrWG6IwUSAt8SKRFXUsfb4Dc3zDzWiwUODonq1MCpvuNwGNG0j0jkXCdYcwcBt+30PWAZNFytEzm6PEMWVXg6DVb1lnBD9TwvaVv0zQ6RB+8yZ0gc9MxYj7LzesGcm/Bw/MfoUs1clwhSJygG2P0YAQtln9EyG2BAL2u/cIh/b2BPUWfTpDRCWO8AfOcJ9RZD3dJVG7eui1/fd/B4XH5eI1P/A0TaHS/ByS95klEkuc9Qw8UIhmfkoTPNYOmfcYO4U0HvxoS6gq6BC5HnDJXTaUefuHxJx4vG4Q333pLr3AS+ebbb5E47zB+rvu7OzoCvx02m/vo7b0HuzqDDyenQ924eZsT9R2S63u6fuMObyTuk6Dv6OR0RPLtoDghIE40t56WpCmjA3PBElCIAiscdlzCH1ivpvDZHxM7xE789u/NN9/Ua6++qjdef73oqfsYLA/z16VlaFk6QU1MbB671Acuy8F9XLp6Ufp+Aa5bwKIuIsD1HH4gwU7ndT/cb/G8mMflou5PKplFBrdFhAruyCmC2ocgrgA8l8vkep59byjP1HlshQ7O8f2n+Grrqe3Gn8H+7ne/J3+F6e7urk54q+c/6rbeZOy6jCs2IB2g795E3rp1S7/3e78vl0/z9uwjH/lIiWHFz+JLbBvWcduJ+Wrff+fOnaJDjhc94tYRifs//If/qKzXYFMpVeUjI7/5m78lw+/93u+R0P+uvvGNb0CNypcA2GdanhN8nOn1vfAG9jcwCtF3D8EevWPc+TM3hXcR5ggjsMuIUESU/sbxDHu07gf8pQc+TMr+I8PZkTQ70Hz6QFm7UnuPRPqGhifXdbRPMt0eSPN9kuwzrSzNAE6Uu0OS61aDXktCPeaUekd938dIozP6kmj7jwVD1vUZa3W6cnlbjbM71jw+2dfJ2YGO6HtY7o805wS7RXYtSaFl2LK56BjfRQsdHYnxsNhOzklKYZKpD7XQ2vGYK9tyT+LefDP0sPcnOcBz7uPP3T/P26lnn32GxHdbFf0tP4NjqONCRPAmboC/qgo/3SenrDl+dYWcJXG/sbGlleVV9ftLBXKuNVhaZr5aVd2oT5xZWllWoCczaDAtxtcHEUfkRYccMh2iZz6cus/bN14sCDVUr2nkryC1XvkPtnHP5TR7RJz9nd/+Hf21v/bX9M4778g4RUSRq/ta11yXUoL0YFMj0SjTRS8lHivaHiE+PvfUEzI8/fgjeuzKBW2uDZC51OJPpxxeBPgGMpijfzN8UUIWDXSkEPwIIP0xyCBv8PoLiAhFnINQ4XLeAAAQAElEQVS4IqKMizivs24bP+ul5WRwnedp4IPp8bPlYj9nOs+wacMpvtiy8hjP4dL9fL+AxbwuDZ4rAm5YV4CIczwizktxuQ9F+fG953JZKh7+ivj+HK6KOB8fEX4skLwTzDnJgvHirrVTcMLoZDshDNcJwzaxy8srJcn1fYaZPZKgBdR1A+McNDoCyQwjmMgKZEZEREmcnUR6/pWVlfdPGRwYnGi6fPttfw73UI9zEmmCzEA7QifaZp7xLI4N5wlv1GP9sNp0whBq2fnMSbbGbBhmlCwrK0QxUAbknDCEPifo67r6yFUMqK9I0oTd8ZiT0UTWNmC3ucRJV91UKHsuyuG1xZWh2XgZfxupXx9WGCdN5QTzhFM3C8O0DAYDHOpJmcP9lznFc537mtd2nA0KtMFroe3trZK8b25uFP5GnAvPTtZ9THOFctfQXdcV8x6XP6RKyKf8hxskQ+4bEXLdKnJqcQTG1eA68874G5cV+lfMZYdkOCWxe+CTOV5/72PwTnr2Mf5jFNjl7dt3SpIwIpmoCRgXOUneJOn2qdrK8rK22dVbrhd4JX+VV+lPcNrsPk4411jL96bdOGzzytW4+ruPLdeT0xM20HMpklLKRXdSzsrQOSGRzSTZdd0U+bpcwoF5k9bidaYYv52RHU8NPQZ/I0pSaIkNhNunyHVp0NfVK5f1uc9+Rp/59Kf1JK/oZ2wi5ySVHQnkQoYNr/drAqz1Slyun+BcrMPWgYigVrKMDWs42o11ZMbJwvBspD1O4k9Pzgo9LQkdKlfwFvhMp1NNoMdzZvTIOtCytiFoX9A+IgF00prBw/Q6IUa9mafRnDlnyNXJQilHE/RuROJ+qhGJ7AyeDAme3rSMkdWEhNs4VA/nMi897pjk0Im8A79xOkP+B/uHcun2CTQ7yTXOXt+lT1x8GuvniCChvFU2v57n8PCo4GFaPIdxcHLiz6Gb9hkJZWTkiw6PwNPJvcGb1B0SnR02d072HXS8lnVyhoNvcfAra6sK8wtCBuhaK/gPWDdNX1U1ytigP85iepaRifGICHoJWeCL4PsYfpwRoCbI3IHOb3KG1Fn3W+b2pt8237LuCXacsC2fXFbMvX9woD/66lf15T/6o5J0+z8veue993Tr7l0dwMszaDqAB3fu3ie5vqXr12/p7Xeu6/U33tKXv/I1ffVr39Lv/f6X9M1vvSIH14UvMJ/PCBZebwZeXsvrWjdsK+ZFlbJ8oNBreqqRY8uG037RtvOtb3xT/o+e/BG8fXTP/e0rmrrWBJz8PIFG24qZYY7YHxgigtjbFV32eq77IJiHZQz9jJMh4vtjFu3u8z8WvN4Hx0YYw+/XZOR+vq4tOtEQijgvW2zBsJjD/QwRQT8pIuTx5rHpizivf/fdd/Xee9c5CXygA+Rqe/OmfwsfZp7bTw2wZ89rnRGX+X2GjVhf/fcWlvWP/MiP6vnnn9eTTz4hj9ve2iRprAucIVOv2yM+vfbaG8hiStwZEG8GcoL/G7/xD/X22++gJzdIkmpd4w2GY2OfE3WRIZ6x1gF+2PPaz1pfQANZzaEpUbYcTK3og/S6XUKe2Ix1uMW3RJzTbFrO289/+3n2sL1uGvRgzsipRsND7OVEQ5Ld05PdcuJ8dnao2Xyk3iBpdWOgZilUL3VKzUw1MCcpr9JIVaZP02ppkLW8VOvypS1tcpJ9cnxfw+G+hmdHxLY+tF7T1auX9dM/85P6sc/9qP61//m/qj//z/zTmrLGMeuKE++5JlIWm9q2wNyyxkbbkmTPwHVCujdV4sh1jr06yEcE9VKkJMt7jP47zjmxtl3ZFsyfpqnxw2PZ57zD5vl3fvu39Wu/+qu6cf26UsT7p9KrxFAOwNWDP0vEcreN8a22qyHyPWFzdoyvv3XngXZ5m3U2hH/jmU6HEzb1HfhlTZFlwm4Nqmo1zNNbXlbFRr7q9eSP3q3yRt4xraId7MFtoiRpc3MDnekj46xjfMvJyQzeBvWbRY/8USb7jAN02PI0WOdMp5NO0x/yPyaDd/yWaUjU5ZTK/YRDiApM15YHunrpoq49elXPP/u0Xn7pWb30wtO6dGGD3p2mJNw1J9uDXq3ERC2+KqekiOBJpYyIUqaH9REB7qzz8Nn1hojv9zPOenhFBLqdVVWV6rou0IdPHmN5Wp9tz24Xl+k0vYYz5GGa3S8i3sfDYxbgtXzvPi79bGCq0j/ifNzi2et+sJ/vDW43eGxEFBqNV8T3x7tNH7jSEq+9PPiYXZUntkGbyAqhLwKq+1tOHvxByATNlKIs5LFus+AtYBNt4muUuodCeV4n0+ucWPd5bp0QDEcawEgr/+3bt7XLqbUD3qVLlzDsVm+++ZYcOIf0i0jq4bQySVeL0eEZ1MMAzLSyXcMivH6AT9NrmLdXHJ7XaXEoNcLb4NTY35aytbWlHAnDH6LU0+K0zCjjacE2zCuuqbeVlC3rzTkxnDwM1uaFn/c4XVtdXS3GsAfuptn0R4Q8l++d1LqPUmjsxA4niO2pBseGRPDRa4/qMk5neXUZhzKTg7D/mMw8bMHbYLqkUIZ243lCEnBIEuy5L3C6bv6cYPRezydYPr108GjB2/ezeaeIDE9WlHOjfm8Jp9jDGUnjyZwEek/Xb9wup3CnnMhNoLvjqDtFlhM2RstJ+C1OZ1597XV945vf0j6G77Y5zJiQzPlVvj8KNGEX7PGnJJ0dhNZ1Twf03SGJP/GpJCeAb7GZeuONN2SZ+1V8pCy6SiFZj8z/RN2EZK/u1ZqyYZLAAr4enxzrGU4fagxxCj8rdNAblq5r1ZLM+bVgU1fQlzRlfJWTLPspTndOorvL6e2c+S7jVD732c/qKV4dVwTzU3jqr0NsC887xleak9CEEmiFxO8Ofk4f6kBTNdra3JZ13K/1HbgdhLtOysyXU1aFzlkPWsZ1NNjWIkLW6YiQdSjT14FiRrCYe236ibaqruSPV8zQu4zcZ+AyI8EueLBGSpVCSYqkuukp0aeDiSnX6hGsa/je0e5xY+R5glwdFCwXP7stVzV21pmz8v0E5+m3GZaj5Xnn3j3t7O/rLRKTu5wSf+s739V7N27qCF17QFLXSqpYG/UiuIyYqxWk6pBTO+vAjIYKPPwHrUM2BF/68lf0h1/8kr7xrW9piv0n+AN5bB6kGj+wyVuZFYJOj2AUkZDfTGPGjYC19Q3BHu3zytQ0eFxGBoos0XdIcOsPluTxQzYqraL80SMosFZbcB4h/yE6cWZ/kis2JgRr9AY2wbM+tjCmHBT8U0rFNwi79UnU6vqaBssDvfPeu3qNE+7vcpp8j83BLqfwb7zztr7DCfNXv/ENffOVb+vtd27oLeAePPPHVNYImBvbm1pZX8LGW21tXSChGWsCXSAvJ/9z+GE98YZlhQBfVbX8OfaiI/ApAv9Bwjwh4KWUSQb6SvzzmwV/rnYfX/Teu+/p1e++qtdffU0++faGc4Lej0kOfN9Cf+d1XCJrQXsq0je3UCqeozyf33foJOSzipS4SeAgLutyizAMuN2F+y0lzf+jfyICqf3gcPNlBq6GKXh7TXXd+/2MiyGCsYB5E5HKJK73OOOesbMJsmeoh2sZHrvfAJ1ZxYf3iC0VfHac2traln1QRHA4tKJer9ZodMbbuyPt7e2VuV/DD/727/yOHn3ssfLd2P7ogedpmloD9HeZuDqC715zmcRqb+9AhwfHunzpEXX41s9//ov6hV/4Jf3iL/6SfumX/o5+5Vf+a/3D3/jH+oPf/7y+8pU/KhsBj79O8hcRukRM9GGFD8AcR80XI5JTVkpowkOICFdjKy3+ZS7z4INQGn/gV2jCoVTTVMKVEssS9Ep13SqnmVZWanjRscYU+z5DVw/Q4aGm7alyPVdVdcJVUbbQXWk6G+qMxPzZZ57UX/pn/xn97M/+tP7Mn/lp/dW/+m/rX/lXf17/zr/9b+nf+Df+df38z/8L+tEf+YS2ttfKmNlsDL4TcYQOdnPmTAoSQHWmwdBS3ymFgOC+RVPnMrkz/H6iIeck92/x7x0AE3TKG6pT/FEg+AZE65Q4mT/V9Xffxk6+ozu3b6rjzVLN+K31VfXrTN6QtbqyDKwUPSkHKNjX8fGpHGv93GJH5zKecOD1QP4D9Vt37/Gm60Dv3bqj2/d39Oa71/X29Zt6670bevXNt/XG2+/q+q27wG29e+OWbt99oAe7+9oBDtmsH5MsHnGw5a8lhRNqej1V6GWuajnWiquqGl25chV5JHAZyjYREZDawotQD3/sQ5o5jjhSpr4D4BX0c6PMHBn2pa5VaqfawKcNoLmC1zGfqJuOtNKrdPXilh7lbcOHSbY/+uJzevG5a9SxkcydZvigGTrT0je1M2Vk5DK4P/9890yJ+QrgIMBOsBd9CvA2JGXsMSEL21kDznXdoEO1gno6yQMIZ8UnOz66r6EDb0OVE7TWQKM+fKqxXT283H9GrOyg2eDqiCj8iQgeO+yifVj6nluFIhI38RCkCN/r/euH50LZyjwRoQQthojzMYu+enil0+EpTmQIkRmlWiq7JTPhXIBJvd5APYTdNI16ENTrNRhjD6Pqa2lpoAFQ1RkjnJIknhFwTzXmdFhJavqNAgQqmOA5c8oF+RDzNn35u58zjDXcvX9XY04nfWp2QPDaJZBPSS7u3nugo6MTaEoYQE85VTj0UI/xJibQGjO2RQARUkKiLQFiTiCICBlv70YvXrgkn7paoDklDLkqMPCrHhLPXjPguUeyxlI4wlCGiSrB1kJrUVyXcyJ8zpV834MfEakY5BOcwG+RwNsB3r9/nyB5F7yPdMBu870b14tRRARzdjiUuSJCVV3LQfYOp2L+BgcnaickfJ6jxwmsBed7KcqY09MzTmF2mGukLYLBxsYm9Z1qFLVqGs3ALSIL0nFCSZEqygyvlqSu0nTScb+i8bDV3ds7und7T3du7RAAhjibSjkaeOuypn+i/1wnx2fgHGrQg+XVdWXWOiWRuYNcjkmmdzkFHZJ8tvChT/BKVaMOHEYk3zsk1W7bJ8DcvH1XN3FAO8h1SPAXcvKJ9RobL8tqDn/nID7FaU4JrHPKGsdoWfb6taYk1ePJUC++9ILWN9Y0HJ+pxcDHGLzbKqKEoddr5DEz5uiYr2PeUCghcwe9nZ0HJWBO0LUOPenT/4XnX9ALzz2vAXruZNufhZtCU42Da+pGFeWcjK1ro+jI8mCFuh7yPWFzeIDeTpBBoz4B1uvUda2Of+JqwSEiZB134IwIbGegGY7AbU7U5zjtGYHB9FTYUt8feZI0g4cpZUUkZcrpZI6cdK6jc0rwYXrolcacpAxJNkejKbzy6kmTaYu7y5qB+wTdmOF4nPgxVC14WI4nnPDucnJ2zAmaYc5aE3g2wQ/5NObYf8g3WNaQDdQIe0zY3RmJ+50Hu3LbHpuoYwLEGUmFclYHnkNw8alOyg36PSFxPYEbSdcef0rPPPuCnn3uQ5p3SUPoy/1VpwAAEABJREFU8ToGPx+zGZix9pAEdMZaHX0iKp2eDDU8m6hplkhQp6rrJeXUg27W6wL9FHbQagiuY3Czjqa6pzF0G05IUNuUNO2kaQtvuPcGsUb2CurQrcOjgzKHEzCDk/UeNjhCvza2NpSQS6b/hauXlHq1jqH3Onb77Tde1Tu3buje/q5G6FxD4ra2ua6ty1ta3VpXvdTQP2ncjjVYWYIPrAeOPWhoqj5ymyCvmQS/61xjf4E/nqAjy/LpuPHYZ1M9RV+SeQuNo7OxhqdjVfBg0Kxohl1381BT9chTWj24t6M3X39Tr3zzFb39xpu6f+euRviOmfmAXgf61pG0jgnqc972CFuLrlUCO5eGkpBDTwvMgSlJ6gSYW0+xG9RThfGdYGEooTcML3UdehYRigi6tKKyQMcavo8cUhLymyulVPrRgb7IhrHc+LFATqn0SfiLHnxvmpr6TrYXbtRhALalKbYyR8dbZG7wNOJXzkmLsuNZkbDXmZaWV9VHr1f8txnoUIteSEHSNwdm8jotiUNTs3508jQ1p6dnZye6dfuW9g/39e719/QHX/i85tD1zLPP6vEnHtflK1dU1xVQa21lFV87UgdOJti2efvWfeLsBm9ULyL7TtZr27XB/v0MO7zBZnaMj1znYGiJhP0Q+Z9hY6tsCDI25kMxf3Tuc5/7nIZsGnOqwDwVABXEOVdEgr8tpHdK6fy+ehiH/SwuyJLrZsjXchVKGNFSJ/AHGsbmiXr9Tk2vLYCLpK1VTYI9n4+J9yfY1Ex78MM88f8weQqP/tw/83NKueUt0Jf02GNXtLq6pEskb2enhzrYu6+33/yevviHv8/boa/pC3/4u/qt3/5HxKZadd1Th68JdCzaCbwbYRPTwv8WPe3MyxZMZ51sL4hOSh10zvGLE9RqrgoaesitIw+5d/OmxhwMgK7qTurnJH9SZR3bvrC+ooubq7r2yEWtLte6dGFdjz1ySU9ce0RXLl+U32adcGKtqPClnTBBqUskdg14iWVbYmZowMFGpKwxeHfwuLHcFRIxs830BaLuawqyo/FcUqOIng6OhvDtVPv4t93DY93kbfK9vV3tY6uEHE2Z4pYPO/DP75Cso97ozqp8aPXcc8/JsSpHVg+eWfd9Mn6G/iRwmaPPPvSaMsj+PyKUgA77rXgrsDaodO3KBa0NaiU2OUuVNEC/V5usNB1qenpA/Zmq+VAbS1nXLm/qhace1ec+9bI++8nn9OilZa2gH5mxQcKd0QVDmo1UdVP1UqtelhpkgyiUcA4BJGiqcoJ+nrDHFp4YQFP2/TNu2lIvekuZuN5xN8cWO/TT42UlB3xfFZpmCkmJe9tipKyMDZoHtvmE/ucU9Ono1aljrMErdKwlWhaQUlaif6KMCGXszWA7qeu6PIsrksq96zyHYW6/WuaT3N91dC0/aUwg8SAnzTZqTyqIz6lS3woUSVVVF2hxap7MpcGOdw/F8GmujX+GwXrhPqdTnsfPi35N08jz95qecko4A5gDIRMSnpsEqtXVVZzPOidPx7KyOOm8SyA7QMmMj+c18U5+IkIzHKvnNv7+vFauwLOppCRlhBNxLsjEWj75dbLdA4cMPb26KU4wR1aiX1DXtp1mWJIV1qX5VVU1QhH1M5nuiFDDHKbPc25sbGgNvCuMa0rgmgFezzDGUZovBvNJXDMEYSUKcBrRvssr8xu3brKzvUMC/UAPOCHzK+l3OUF8nRMz/zHNm2++KX8G621eM964cUMnJOKe3yozInCOSHodZMwzKXSKoWU2Aill5apRBfS8mSCoTEm8bt+6p9dfe0vX37ut3d0D+NhpSqZjRz+bdjgrqWuDmbLEbxuv5+uRRA6Wl5WYe45+7HNK8DY79iOcwgnOvlNSjWNxQneXJOzGTWja2deO15h3qpF7gk+CdkUS7IanrWwM5re4vE4EawMZBY8IdV2LPpyV8urVK1qH52N0psURK4Vqkh8bl2FqRxyS1zKfO/D33B3CPAVPy2iLzdAF3gIsLS3LzxMSD58amd8OaNGJRPxYt3nD8oDT7x1k4mBWowt97EHMaV4fQb9PGawXXivlTFPgLOZWV2XTKilT30GD10rQ3oGL70ckamMSl5a2eTfXxuZmCdI+IXvk0UfVh9+WtfvOcT5i3YBvLv1smY+R/wTnPqM9pawMjpEyvA2ShVZjaDN/W+TVCV4qgV+rEXpqmKDvFU66IXr2oM1lMH4Ojp7TyV1VN7Ke+SMjJ/DQ917Hc45JGIfQ4L7rbPpWVtfKxuMQ3nieDnz78LlB/+bgUJGktzIOYqM0ZWM+lutBn0A2Lzj7XoxzOSFhH7NxcInrQV5zpVSV0u2giW3OS7Jh+mtwNe7Gr4GeNuKcVvhgWttO6uDDouwkWY9qnHK2nHiumOPCxUtaXl3VCYloy4gKB+tkW4n+LLq8sqpt+ly4fFnXnnxcjz7xmB57/DFdI9Hy1//1y+FDrYaDhv5ST5ng1fRreD9VrjMJ1rjgnaClaRruZxog77pu1EMWVa7xMz2N0JHj46Hu33+gdznZfJcT67v3d3VC4tCyEQl4OkYHQEkpMpQlVczZZw7/vUaPuUf4g7u378gfMfkqJ6VvkXj7+7rHzF2lrMS/KT7ESXhn/4QP95sf4qNq2gtg83WBrJwT63T4iRm+Y0bCAYcsDJiag9nQ8ZDga1uA2/d/ItBBGm0DBiUeHrZGnN9HhCLivNYCKtBh/wBrCAjqDL5PKet9iMzYVJ5DQZnky9O1KFDKSS69dmVbCXQR+6mw1Yrnlrln0D9BpzvscsoGzPGtJcjXyM0xsmlqNKJFBif4z93im7/+jW/qiMOhq1evyt8OZRtO8GEOP1fRo5a1x/A4RYWcl7TzYA9/v0s8XClyDvDw+pb9lLhWgY/HdAjW4GfjdevWLcY9KPryKD7C37Dkj67YP2Xks/AL9lNeP+csXx+893yGiJDbu4eyg8Hq7FOhO8M2D61qac4GcTI91XB0RGw50gmJsmFIMj3ikG7MRs3JNSSoxY/5XiS63/nuK1pZWRJsgDcHeuVb39AffuEP9Hd+6Rf0n/4n/xf96n/z9/Ub//C/0+//3m/ry1/+ot579x020UMUBznjl+bIYA7/KxI2Q2ZOpCeQlDcFpmzK2nMSvZaTWAnbSnNVMUdv55QzkB+pV0lLvay15Z4uX9jUo1cu6SkS6WefflxXL13QZZL/9dVlba6vatCrtbzUZ425ckryf0w1gz+dQhlmOPbZX0+wuRyi7xItLIOcZ8SeMfieIeex8adlLi4YGcjTY2v8X8K2/UbuiNPxwFan8458fFk1/ipj/zN0MFVJHetXPB9j6wccZrTMl7JUU+eP6p3im87YfM1Z25BZxyUqg3+cag7eU/y837IPyfHG8HM4PCu0PfX4Nb30oecK7TM2Ixgz9ayA/DBoaBf8a5U0U0vSXZGYt/5PjA4ecHo91aOcdH/y5Rf18Q+/oB/9+Et65rFL2mCjstrPWoHXDbJqkc0E/FrkkxjfqxOySMpYzxw+ddhUlVNZt8U+OhAPaDQdhgT9aIIUSb4PniNC7mfwmBbax+RRptt9Kvy0bSWCmYK5Q+Va9O/QbRmo7UjaC7Auj/L4xboR5+t4XrcZOvoZIqL0dX+D64yLywX42eBnPbxSnSv5M6br7J498RmOOaWsHqe17liDfHpIZFXVxTFkxti4nUQ6wTaxZWIYZuFOEKrnigj5NMTthrOzU4LpVP1+D4fTB+HQ8cmROohfJji1GHpD0PNnkzzPvbvHanF8NXU5J7Uoc8I511Zcyh5Jlh2fy4rk2vc1+J4HrVoZ5Ruwc93a2uQ+FQcFSlrgt7q6UpRyiuBn7PSEEngOr2GlPOa1kzcCbjdurje4r9ut7Pfv3yun13aC3hiYJ1MUfHl5ubzuc+mE3LC2tobzWSm8XeKkwp9VdsK+ijNetPXZpJiGChpddgjY8znonvPwTPdJAK9fvyGffPgk3EnhPV5b7ezsykH5Pq+sb966LSfnD3Z3eN1/Xa+98bpee/MNTmNuw/NTzeG5FXOOzCy7KXy2zHzvNdF5CWb1wKejnEDTCYnWmBKUkONcKWeNeI00JejbefgP0m5yan3Ea7CEjvQ53ZvjOIL7BD3cCvvXjF8GRUL2gh99SVHk0m965w4sQgtcIgIHUxcYcgJ7ipOpcTgNfau6KeNnOLdgvoTzmmGAmTVdN2ctv/Lr48hSyrpw4SIynxOwdtjY7Om733u18GlCMra+voFuDhRKcl9vWnbLK8PjksydsMk54A3F7t5e+Wyyg2tKSTN4N0HnI0KWW4QtvIO2lk3CqXxZr3LOmqPDQs+Wl5e0vb2l555/Tp/4xCfkV8NuN3iOe5xkbF/YLjwx7w0zxs6gTVwp57KW+5rXiiTz1/2m6LLvgzqFqO9Yty1zjQgSY5yTcQbDkvTZlg1zeGW+9kjUgrEzeHqCo3fZwOslkmbXW/5SKKUs1EcTkpUDTmT2D46KbqVMfSdN4Kk/CjEleZgTUFKq2MScaA+enqJLxttzuJSSDBP6tiDvMR5vvBwk5uA2gccJfo8JHGc4ccMYWiasYz2owdEnwDu8NdlHTubJgp4FTZ5vf/+g4HDEhsDrRAS0JGhpSQqO4NVcGRpqfInBtr+EvVpmPfyiuOyD1lZW0NWBNnjDYp+1vDwgeerztmlDly5u68L2ptbWVtmMr2idckDivbzUR/pO1I6LfkQEycuJMvYBy0ppGi1Xb9z7/Ur2bbg7ykQykFljgB+uxVBwnYFrKrYRETzPCx0RUWjK2EFV1YxZon/gM27o2698R9/59nf1Hcob793U0cGJ1IaqVJdyzsZ7jkwnvFnokJsT8A5Bh0QO1XGSdw5YqAQ1CeRYDjuYcqI+ZR0pU9fhY6wrlqdBCv4l6BbX+T037/9ExPv3f/zGbaGIpHgIUnh5RVDqB68IsPPirubeRdM0YqiMb900Sjmrv9SXZRxMYT773sljRMjyfumlF/HZy9jJCN/QK3GrVzfqiFUnxAd/jMDftfz662/If/jovy3yaaO/BtAxdYZvWPj409MTneBDvH7D+qf4MbdVyN7+3X4+IliH00/8bEpJVzgh9xwG09AiB0Mfv+w/BveptnF2+9nD+TzXBFvxvHP8hfu7dB/XG7yW69zHEAG/mNttHn8KrkdHh8V/+dn1HuM55tjolJhpsIwdDxkOeugFcve8f+/v/bL+8//8/6bXXntVvv+v/s4v6bd/6zfL88nJMf50iK7MFPzrsG3nIeYrw2XI/DKAFXF/oip32NGglIR69XroASenmcSavFS9WiIdQJat1tf7evbpx/TpT35EH3npGX3qEy/pQy88pWefeUzPP/+EHr92RRe2VrW1saIV7DpHUlPVCgxwin/MkQt+PuyDKDm5Ng8TRIYrgF4vowsD7s5/Is5bWvgNZmW+2raXsjLzJ+j0Gpab+e1RGf3z/YBN9hK+dZPDlswYzFuK9zcAABAASURBVEaZcmtrG/+xju5NkMOk2PwWh0Qb9FvlUGNuec0m8kFNXZMOe+0EHgu99yLcd+iq/R7uvPiBS5cultjzyCNX9cxzz3JY8KQuXbmqze0LusjhwWXqL6J3m1tbWt/Y0MbmBv23dZW2K2xO1leWtb2xroub6+XbSp5+/FF96uUP68PPPaUrFzbY1DTioFy9SiTmrVr8sz8LPuUtdHQz1exSejmJ3Bt5Skv9mjcKA/V7dfEt9jUZOnxgkFPG7zXItVFGRgm+LEqlXOqDcgbtCx1t4Yu4Mvw1RIQ68wGICKUCSRHcpyRfHjPF5s7zvSk5wgR/hn7Sx+0e7zIilBiTIpfxHrcA91ncL0rbgiE5yRPXwpiM7CkG64RmCoO8E7czOeUVioOm/6LfX3c0Yuc24KRqZXlVTd0o+Mc0BQkrz4JAI9XgVFxnsGf0wiOC5f0H94pCrxCwck4aj4YaAf6c7RYC/tFPf0iXUYrzINWDqZUGJOlLS30NSKANqyTL/X5fGabWdV1KcTkAn+IszgNjB9POmRcRhemn0Hh8fFzmdOJfo6h2GHYuTp59kuGNgfEx+N4Owu3HOFiXh4cHsoBZrtDdEIQHGE0NHqbxBKdaHBNKsCjd1wIxfuZx0/QwoB7KVL0PHm+aPNcSjmCVRNxGePHiRV0A1tbWtbS8gkPZKLC5uaUtjMRKWDPfGSfMIxzGiJPfd9+7zs78lpx8n0DzBMfvk99FYm1cnHBZfPiZQkdCkQSfDK7z6arXM05r6xvys+nxWg+c3JPYH7Drxl+qqnuKXKtVKlCRtDEpiXmrOQkUP/CsK/cZo/FaE/RMCtVVU5KzMcmT+edEyslGXVXwqClJ0Luc9r/11lt69dXX5P/g4Q/+4Av64pe+rLc48X/1tTf07e98V/6PQt5lI3LCphFktMzrYeM2WFrR3v6h3qPN30/9YGdPTsTWNzZl4x3BsznGaHw78Kkw7D4JeqQMzjNOiCdyIhsRyg9xMp4V9zlnhqUCHZ7ShpZSgDe8wNFZh6xfA/R2AydlZ3fp0iWC+XLRxzl9fErlwPree+8R3FfkjxXVRI+maeBrrUgJQH/BLcL3GXxmOIUZwUBSBHMJXOfAjBPUttR3UulnvTh3uK3EeEOGRsvWYPk4Sb3HCaoT1h60b25t0y2Dy6iA+3SKMp9l7g2W5/XX6u3s7pNInyJbaQgvz4Zjrayug0v3/kk3KytjHzW2wsTwlOQMx+gE23pwQmJ/QhJuOOPUVYXmDF0dtxk+wAtwVknwEnOf0xiR1MP2trGDHjq3SzJvPzUjuozBpdDNfUpZPdot1z5+w7wdk5SY1ylnRQQ8a8FrrAkblg59SOCQkWUPOSTf08/llGSD7qpyEtWg1DK+Q+aVBiTVTVOXQL5Oku3TvU0C0/r6Gja7RsJ1rBm2aD0xflIgx2mhU1xuiwj5Tdxy8QHYO3qztramJZ5r/FVEyDRY/4ynIZN11PA3gyPTyKWf3VbBt0uXLmsDffcG4/R0qFu82Xrlm9/RH/zu5/XlL3xZt67f1nQ8k0i8c2QNsaGScLOZdiKySB5MsyGQg2kwRAR8SEqUEaGcUqHHbV4/ImhDb5WkLqA49MErIhQR36/iNpJXoDtycENElD7d+YNadfyjnecP3jM9NUKWnRJ4RARyaUpdIlOLiFLfKzINGUdxVbRNCbjmv8c5mfXXrF4kwTnE3/vg6OBgX+7X1A2n+lOdwaMTfL3/VuM7+J+NjY3yuW1/HewjjzyilME5SetsyFhW9vst9j5AX/fYtLu0b1/Fz5tPXhtUys8xMcpt29vbysjUfV2+zhvPL3/5y/K3n3gzZ9+yvLKM/R3RLxXwGgn+eU2D3udUh1xaNmUzcDnTmFjs8XM28gbfmwdj/PAE25ii53NiWIdfC+bwXJ43QVfOCXkIXZ7K8XvOHHWd8asVhxF78LwuuAR41NiDx51x4DZmTfO8jx/IiTmgtoMnwfw9+tXIYY7OJZSuYY2zk5GO2cwnTkdXl3vq1aHHr10leX5cH//o8/rUJ1/WRz/yAvcvlgT7RRLrC1srunJpA22bqqk69XuZUtgk45us6WSkQa/RMod821ubuoCMB4MlLXNI9oDDLPuFSPrAhS5BfAXd/rhIA57zwhfqoSEB3UM99X0weIouGVp83Ax7970njAhyHXwqunPMwdQJJ9zT2ZwYxyaEja4UyEjwdU6/sdjvkghva848ZW6vBa88b0Sgj5XO5SsFbSEpgt/w3TKqsoRroE68idmRv7XIb8xf+fZ39BYx9YA3MnNJkStmDY3B+5RDrVYidk/L24bMXC2J/ejsWNFOtbW2rH4VGrD0EvLYXl/R809d049+4mX9yCc+qg+/8KQehf9baz36Scm4M67mxDuTcLecdjeJemTaMa9lW4NkkzOkdMhnWngQ8DGlrChlhT7VylVTSvsB88B5mG0+QXvKWS4tC5cREMGPnylKWwSVDMj0NUSE+HEz0JU+rl+MiXB70GbUuuIvLOoMv7yGwf2ryvhl+d7gZ0MaEcwOOP05PDzE6IYFbNx+PbFHsDL45GeM0XmgHXsP4zACdhgzgpcXjEgKJYnfLdlUC1MNESEj4XsvaMXc4ZTVieoZp1I9FN1JyO7ubnESNtbEmMd5vfE8p312IsWpodRLJCkZJYfU4iTGGOsYvCY4A89f17U8X11XKF7GyBtNSDZNTw+cG5zqaDxU3VRaWh5oNkeBoN90GDzXDGMwvu6/vLzMjnJNdpzrnPivrKxoiSBnZ+e53M/0OGkdgYfHG5fFHOaX+7hvROiURPcIhbaxVQikqmoc9axAC8/MU3FFBArWFfB441JDm41sTsYY6VzpHCw7xjUkDis46ZSpR9EOkOUO/HSycXBwyCu/oegm9+vj3Bt4kXKWWGeO82wRYEQUOZW5aQvmiRSM6+R1rCd+jWVeniC3EcnLnEmrpid/1vfmnbu6ySvqY2hMqWLqLPfxWOPMEqUuo5im230UmBbOtFc3SgpBsDJrWxb+FpFNApaTz6vstl1eIjF1InqZ5zXkcZGk4dnnP6QnnnpWvcGKlknqVtc3lTDCVPW0j2N+m43Ga2++qX34/gbJ+GtvvqU793ZIBKcsDw9Skh3KFIfpBHAGfyELHemhH60EXqZhwinOhA1Bi15bJuKKAGfKHvyMCPjEnFS5vYOv1oM5gYcmrbIhvHr1sp586gld5FRghdeVGacyQXcPwS2jDzMCzdu8Qt0j+K4iT+tJZ8axRkQoIooTtHOZYncT8JmiryPmGBMMxzjHMeUEXE2Dh5r3/piV53L/loaca+ZKmjFHx5yWqzdiB2yWhEwGS8uqkMmY+d1mOTJMPuF3H2+uztjMuc593G7+zeCd6/3s8oAkwd85vYt/8atQIXulSqck4EPehIwns7IZ8DjjOQWfGRGl7ULGwxtHEJX5OWPuSGhJBHrcU6AnGTt3meCd17fPOkDfTaNt1HKxjyn6hJ1bh8fY6QR+zZG3wX98XBJqlsxEI8tgCk8jovgSCqGYRba2/R4+JGMXFX1rbDLTYcZ8E+Z1v9r1QK9Xa4PX0b2mUgP0ee73Gq2SDG1ubmhMkPfmqi36lCEz4dPO9c0yt59oWKuqPL4hcamVIslXYs2atQs+6J7p7HMA0SO5jwjmmWNKnTzW/TxfDx9h8IbD4LnmnFonZa0O1gr0qoEmw6nu3sKWOek+2D0goEodNjrF3ifI3DBDdnN0g6hf1ppAu/UrWyZA0Tf6YAKCrQUX4yCeEjLMKXMXpd51eni5j+HhYynsm364zvofiZn9A73uGMFDuZFKm8Ab8I/Hz+Gzx82Qe0TIG2bzp0WvvJFPzNeBcMqp8E1cpsly8Hdl+xumHiVpdp8NNkuXSMrOOMhJKbFpOiGpPCCB2dMeMdN/zHiCH3z+Qy/oIx99WY9duybLyH0DEVpOHcbpuOfYYp96cHCgnLMcX62Xxs366rhoffWzwTi59Mcafv3Xf12//du/pU//yKf0yKNXJZLSiiTXMW5GbJuSvEymY2j9PrjeYP3zxzzOhqelvfXHBti2GL+UE7gYcuFFgsYO3rT4sjnQui9rwUZ8yIR10VuSp4aTSVGOibEphzyX6Of1mh4HDoxzne9n4Jbg+RR/NWdDmyMEazRDr2bYk+9XyOBq+qyuLOnFF57Qyx9+Th9+8UOcUn+IhPoj+tjLL3L/gp55+kk99shlXeEt0han1P06qZuP1M6GJOe76pEEbqwtaQ5eQ07TR2cnOmaztEI+MSaWWY8ziCVwcMz3Bt9+L+eKplbG0xAR8mV+LBFHUxjLTi5cZ4j4vl77eY5+zR76kw6Z2x9ZrnP08Iwk2+1T7HCG77Ndet0em4CNh5vhMXbnQ4+cxaHFatnUuY99VoPtdyDkdTIdPOcMXoKCLKuOeCLkNWf9uq7QwawECfwoInSAzt17cF8PeAO4u3+gexya3SCG+486jznsyHVPCR708B22kRq/NiWfapHZCN0/Ozksn/FueKuQ2rGqbiIyGtUk0ZvLPT1+5aI+8sIz+tRHX9InX35BT1+7WPrn+USZ/k3M1CGjbjpU8Fyhf33W6INrzbpJ8BL+dYDY+BegTgCslH2DfX9FbtjgW+saHwkfIqK0md8detvRuaNs8QGGrjzjHyjNrxY+MUTmY8X6tq8Ic+m8j/vr4eX7789h7v/xPu7qfhGhiHMAz0o2bgemgmhKstAMi8526P4ssomfFUOYCkqUUyoBKCLUQ+ieJ6ekc4HDRAjoIFBcQxTaDmVMwHOdk1YHnIiQg19dVwSkusxpgVY5qQcD19dWtLzUl53bxsa6BhhHD6a6XCLpXeIVvEsbSAWTOphnBzZvZ8rMYUe5R+Lite1YDklC7927yyvU6+VzuHY4VvwZytg0DadN6/IJwiavZwo9CK5GgG7L3EcgRAQ2wRkM2fFNSW7ElaDbAjJERBHaos5zu59xiwgtrohAEInH8znNNwvR4L4L8PgZhun6MeuaXwxS3TRa5RWSFJwY7pdTayfXk4eJVlU3WsNgByROAe5zeOMcxtbWkrLZWCNCEQ/hoRV6Xa81Q8HbttMpsnP/HrxXWD8qZNUjWZjQNmT5RHWWPzJyn9Ntl+5fN01xVDSSKDRKKRNc6R6BbM7vG3jbwc+Q1ELjhKC9jFyvXL6ibU5TVzm5b5inpc/QukPHGvnnqlauGtYf6fhkqFz1oCijlkk93rRk2tY3trS5daHUffd7r8un2YdHpxow59LKqibQZ171OcWIlAk46KzQR3T8FEcDu8C/e4hzkuCPaQhkLWhwmdA542b5QkL5meKIIoJN2UBXrlyWN4xPEQycXFs3DXM7QMABv8/J6traWnn1/Oqrr8qbITvBHjb1vizQz+lDOE8aOrWmuKr4LVk/3G565tCF2KRImkDLFL4SCmUdMN9Mg/uMcOJOiM/g+RT+thFCMPL9Kbw+5JTOSfIRScOYtd1eg2uw5lw1jgmVAAAQAElEQVRes6N7raruwSdpxFqdUrkfjialVORSplxrQkBpUcAZ+AncBB8Dvrf2Vw/ve/2BDNZZQ8qV6qbHGrVs4zU86aMfEVFothxOCVhj1q7QpWCeHn3Mz8T9BHtZwBRbNT8ztuA2L5uhpSFJTTmX+cxb+5GErO2EWUaWr8F6aRySK1GOnEL8qEYHluDLCr5oGWiaGl2eyYlYXVfv95kjb8+7uroi68CUoHiCns2Rj23caxg/wwGBz6dm9ieGGtoq1vGaHT71fMxUxtFgbYgI2BHgOwfacu+x5oV5EhGyrvWaBpySVrGBC9sXdeXSVV6jbyur4nU+WoVw58jqDLu6QcJ968Yt7d7f0Sm2MxlOyrcOzKctSdFMgTzrqlZl/qEjpiMjM69ru+4QbkgyFEPysxlvkK+O6j8B0GoH0g4+n/cSNefgycpw6Plg6XuPWYDHRsT789vWzLeUM75rVPTJuuB+5r3XiQgZd9c7Rp1gA77fJPY89uij5Q1DS1yz3Pv2QzmVwxjPe+/ePe3s7Mj69s1vfrMk4BsbGypJOmN79Lf8E2OmJMBT/IRPTlfZVPfQWa/lWObniCjzpJR4I3mTRH6f2Dco8dZ4Gkev96Uvf6nE27/8l/9yOd12nHW78Zk+1PcFfabxg+A+bjNEhIK1IsyvVi06JjjePSypFU1MbVm1rDkruocCYMZR7s2XnJNM32h4VuL6CZtt0+a4z2DmgC78TYU+O0Y3dSWxhsf5P5178olrxV9+jA3Kj332M/qZn/kZTqs/UeBFNi7PPfu0Lmzj1zfW4MVEQ+znlDXOgKk3r/B0RCI9BHJ06kjqfAJbgXxGaIH+rRMzt4jvTVVrG/lc4H4NGSToN663bt/GZ7WaYJ/Gi6EyH4L5mqZGDv2iO1Ty0+qcp/NSmsYOnXVdSpk42ZR620VEFPoT60REqY9IzCFlbGZK3B6NxvByXuwUVDWhzn+Q6fsKfAf4PvvARP+6Pp87IorOek1PBplS8ANkfEaVk6YcaoxHc2XuO/idwMHz1U1PkbMcIxwLDjhsuf9gV/5D7Nscnh0eHZe4fkYOYBoEIg2ys6xRAq0u97WxuqQ1Di4HdcaD4Hc4tW4nQ02HJ/LJ9TLH1o9c3NTHXnpeP/nZT+uzn3pZTz12pSTdvdSqJlHH80izEZuhM/zKSIGvbCCkAbcMj5KkHKEEBHppMK0FD+pyVSnlrAha4H9KoQraO9+HSn0SNxLDOkVEAfOBW+raAuahgW7lx+PLDb98b+C2/ESE3HcBbjP42aXBPDMkO/Ayil8ZRN04ITi5s5VueXm5EGcF8I5rTpBMKYNkgs8wCQJtsE46LYwpAU8IoyNw29AH7PxWCD7LQFNXKFBPdiQlMC0ta4MEo9fUJVg1Fe04I6EILYweEABrmGWostnUgYuUYaLr3A6tsL1Vi/Pz+sOHBi6ulJJ6nPJMcGrXb7xXEpkRCYQJN17+4xXjssbJk6Hp1fLu2ycCU3bcBifnxydHOjw6QOEOC5xixO6XcsCHc2Z7TvMuw0MDy8t1y/DPax5xamk+VVWlGkVd9KnobzCuHmPwvfs1TVP6OvgrpAo+eZzXWfSzYdgg7ty+yxuBE9lYFEmRzxObCcFvTudIGT5JM4K65yM+KuBP57YI8VMANaTGteI5iqPIOct9jVPkpBblpbHI3/T5sUXm5uX21gX1Bz21yN8JgMd23M/ZsXf0cb1BXPgtHACbNpAZk5hNOAVbRifWcIR9Ao/pnzFujs6NcM52BjPuJfBNWU4UU1XLH0+ZgbLLHuO7VEm5kk9OH3Aqt3dwVE67/cd4DUn4CKdzyKu6IU7tlFM6nxCYb4VXEFM3jRp28XZ8PAq05ct8n1s3eWjNzZCmBDODeWO5+p5mbfEq8urVK+pBh/kxR59bdHRKIBiwYbHDTvA/5yTzw58H9IbQ/JzTbwm9iQjk3yhDS0rIDxqNg/m/gCl9DWKuCl5koGOccTdNM/g1NQ8hIjFPMM+c+ymnlHNOjxWZoZWCsusCeuaa0YbIFNQZqqqBpPR+vwR/3e6xTC+XhjF8nVBxBl+HJPGWzZTnCevPWNO8PiEpdnnI69Ld/UM2SWfY1KlOzkbIa4T+jtHjU97+DOUE2mMn1tmuUxch053RR0NEiGplbMqbE7/l6JHwzuifwH0JXdjY3NLS8oqqGj7CG7cvr6wg3x54Sz4VXyJ4rXFKWWGXc8baVk/ZXEwfyjaznuU4wS8mSauMt35Oea5SVg5kyLghtDmhAC15ztXVFeUUtBvgHw22ibW1VU18MoTsTjkZGvFmboadWrYJObr0PF5nmyRgARcvbPN6e1ubmxtaWR6oj6+s8I/2RfZ9xrepKq1Ad6+uSTJagtZUZyenmiKPDlm0yMIJ/KWLF7UNbwboeYVe1PAmQ0uHIfWqHoFzTf2mr+XBMjTU8rdj7O4c6O6dB7p/b1cHe7wpO+YN6OlIM5LylnGz8Uwua3xPg84k6A1JCf6EQi08Mp1zbCFs/OqQH5bEfQe0bB0XQAsjOzGFlPjJoQQE9wopJZ4LwNdkyJIbdH6Zh7arljVm8LnlNHWK7dkGq6oqSeASPDTvXD9F1h3KVMag3HNwXcEGRxymZNZB8VSxzqc++YmSbJ9yMmq/nVMqNl7Db8u8bVs5AbY8vvOd75Q/lmzwJy+88LyeeOJxbSC7HnLz2i7tC07RtYyOeRPke+PgzZGfjZfndt0YH5hYzxS69EbA5a//t/+tfLq9DL7L6KbXc3/TaZ01eKxx8oGTwev4eQh9brNcPK/BfBB8S9A9I9lskZefLQuD7zv7Qfg6xQamD/nqj/m5v8cFY116Prf72bz3uAb63ea53GZf6f885id+4sf1uR/7Mb38kY/o6aefkj9644/MGHzwYXzH6LFP+U/Q6dXlNWV0rd9bQvK5bBJ7JI7r6+taXVpWDU9b9L2pG5lPHf7OcvVHUI4OTjS3n0POoKoanRhgC573iOQyYxPG3XI5p3dOnyzb3drqigxNjd+kk2maYb+mj0eZ9372Wpad1/a963xv6NA1gyIpsVYFjvbTghLUr/irlLIOSXxzldnMrcpXR/sIHrh+hD6cr9mpaWrWnSvivFeGKIPbkytbCXaUg0T3MI4pZ+WqZgy2yaLGp4F/A3hn3z0myd/Z3dc9Ntknp0PN8R+RMjYrYsScspO/oWuGDjRVpQZ++KM+mKka3tYOmko1dh3tpCTQk7NjzYbHvD2rOeF+Uf+Tv/Dn9JlPfrR83GR9qVHn+HHGG5LpqIzrQ3dlPUTPcB7yvFVIYMD+rlUKEa982DAruOSUVIFHxbicknyZ9MR9DY+z6Q34zbPrDHVTKYMr1WLSAr53W1XmquR7cZk/Bm4Lz1xmz/kQFv0/WOexBWyEbnAnK4MFMCA5XmOH19S1ckqFCGhSD4dh5+MAsIEy++S3GDcG3iOh8IRevGbc+tq6rly5opWVZfVJmF26r9vmGO4YJen1GpSjVZ+xXstru75hHRvfYr5F6XGe38zzvZWow+AXYCP3HIYORXai7PsBic02u+ALBCrjcj7/lhwIPWZC0LPBG3zveQ1+HhMEDYv6jvU8xuC5pzho49cnwJu2RZ3x9PMhJ+hu33TA3NrSgH520AbXex3P6XvLwGM+WLre4PlakhUpVNfmW6c9XlPu8LrHpyLGI8LKFZrTr8FghOwUi7pWTlKwN3UWZvCLnzmOpsXIxBUR8lo5J9bAcJoa2beyY3Qfr9HBV4/pUP4e7cbV/2HOI1eu6gIn0N78VCkXI2B67GOuU06Fhmen8pgkLfSZPkFdJycV5kcJ/vAoY0Hmd1lPwsDnnECNuVMx8BNOMTpwFev4L7lz1VOvv8xjI/xqSda8K7/H6fpx6ZtI5Iba5ZTw3oMH8telnbBDP8ChHrABOgK/PV6jOeG2s/MpwoyJ+oMlJXgYASVAxlirqlbGsCKi8HNxP8PRjtjERYQe4RXzE088gd73CazrzBE6g/4eem49adBvcTXwzzRuQXOLDI7AhWpFhMbYxyk4lqBIAjfCuc6QVVdQCXV0nDNmga/bJ+DgBHuGQ5yjA56zU6gt9x0jGMzzDNpcFymXupZJGYLeqMCMgDQheRqx8XHpdtd1SqXdz1MHKY9mDvNtglNWJBmfKZN1kXV0cqaDoxN5o7ODrt5HVy2DIfMaJqzhtwwHh8cl4d5nQ+T2O/fuy3095havMm/cvFX+c5zrN27I38rj/+hojHOfs451Olj3APndR7ZDZDAlOThjw23enSBb0JR53sIv1x1ik+a7bS0jy0P47q/Y3OPN17jY+7jonNsrnK37tvgsn0LbiS/hH3vIcBn9EPbQtZ08j/3igLYZcnACY9/q+5ySIqL4uTkydBI1o6RS3rjNwcv3EVHmsc6Ja2lpUHTIa6pIvCt2ucKhhX3XysqSNjjZs28zLLN2h3+a4s/m4CDujbfvnTA6EVpmU2HfvURf02Aa58huiTcJVy5d1gpBdszm0/+76Yz6HPiButES9rU8WFGv7ntanZJkO9m+e/uefOp9/+4DkvmZ1AZJ+VBnJI8tOmKNyxEydNBpfDp8h+/dpvJL6uCjPnD52cl24AsiQhEhfhWICG5D5pP5bt+RU1JOSelhW0TIl/ltGXi+GTJ06TH2L3VdaYieeB7bpetbcLTM3c/jvAHukK/7ecp33npLCVz7xDjz27oxgJcuPW6M3Vrn7As8dnd3t5xIG5cnn3pKH3rxQ7p85VJJnBzgIQT7bMFjKI8xDsbZ44yX5/ZY1xm3mnX97PszkmTj6E25k/qvfvWrxdcaB48d4j9Mh8H9jaPXGDLOfawPU+zI0KKPEQE6UWTh/i36Y34u1jMOBs/nOrorkvDxLeNU7lMKNl4z9YjtOSf1OOhaIQfwmz3r6BI6vbGxLv+NyrVrj8lQIYfbd27J37C1s7sjzxGRNMLnneH7Xn3t9WL/z7/wol740It68aWP6MrVR7VDEri2uqEqN9hFjw3oVjlpPiY5Ne8jAvvY0DI6b113/gGWvGk4ZaM7Bc85YytlfEBivRo9v4GPmUzmmqGjFQlbBw+YRr2mVh9a/BGwXlNpmU2a6fIG3zJqaG/wCX3Hd3xGh44YLC+/dfYmLCWYJRV5W26douAhyin8d/KMqsnz9bFH07/MW6cnnnhSFy9e0gR7dLy3/zokdgU4i8v4ef0WnH3f4ReFv+jAPSmQZ6uKDLUmobT8vLZx9b3lrNJHBa9OUkpZilR8eX+wrIiss+FY716/pfeu3+TN+S6ymSrlWjV5Rqoq5NzXKjlf2fyFZJ8TQi+ABB491l5b6mmpV0mzsYbH+zo52NFjVy5w0v2C/qmf+px+7k//uH7s0y+Wj5xU3Uxn+OmOpNun4x0n5L6P+VSG1M6ww7kuXbygVfQrSbLfm+C/Z2z8przdmHIPKkoK5ZQKRLhG5UrUjbHXKf3NO8EzN0e4D94HGVbQ5n4e0PFs8P0COmgz8Geh5QAAEABJREFUD7uHbR8s3SejW4Y0x/k4gHixuq5Qph5odZoRrBJG48WrnGRBDkhYM/ce4/YhTuqUE5kJjt24LWFEly9fko3KDO+jdFYwI5tZ8BTnOyUxdaBx/wOCY43juHr1qlJKctsAp9Xv91h/VhTEc3cQ49LtXtelHjLF84rLyhMRZVxEYHgVylVR1oqIAnTTKhsIJ72eb39/TxMcjcfaAZ3hmDy3n828iPNxXsM0ePwP31thjXtElOSog+Few7S73nM2JGc1dHpOjzf43uy1oOcYGcMLD5JvWGiOURkX49fh/OckR54nIuDTTOblHsmL5y/JFX0iZfXYlUsJulBIygjUjDEZ/ueqUkSIX0opClR19iP3qfArImR8HJTm6IZhiiLmlOQ5mE0NemIZWtbXHntE/uyx/9DLzmdpCYMjAVhl87WM/AdNo0c52fVp3ArOaW11pYy3EczgvfklLp9CWFd6JKM5JS3jHIWMp+jLFDwUiacoYD/iP8KbcTMlKZzjnZzgHeBg/dGZ+yTYLg9I4JzIeUe+TxI3IbGzc+jgC0NxAaEKR6GUi8PwPMeclJzh3IecylonmFqWY86VclUD3mOr1Fk2oK4Mby3f7e1t+eu2LPs5MrUe7e/vlyDqOvc/Q8cOcSAuTZu4hgS+W7duyet5HqrQ/a7M63Ge33UG640TSevNGLm4ROUKX2YQZXz9POfX+X2nBO6RMpuVKafHJzph8zEiiE3QMdM8gcd2sC1jrAxzdMnlGPkMSVz97Hb38ymKyymJnMePGWtH6/VmjOvCMkplzZRr9XHUVd1oAu9zXSvARci3hZgWrM3biCi09tCXFexzhbdcfeTfoAvlmWAzILmse40MfqVbxhII5/iGLqQRuBpfb04O4K/xdiLiV9c7JOCLr7SDscoplUTQcnDibVkYj2X0doM3ERtbG/IJt3Xcdj/AJy0NltQg/9OHPsyJao0dVKmSdbaGLuuyoaKfZW12+rR4hu2CojoEMkS3trcvyAFzwts/vyX02jW8yTnDmlR8mP2TZd9BX85JfWg3DIpvnCDLEXY6wy9XCjSZ42vGTUq/loA7JyDNsRvDZDxk7bkC+dTQ3iG7FhgOTzXnzV1w6tRx4nvGmzox1zK8FshP2RAVHSV57sB9wnOVa1Wphhc9oK9eRZkbjTjZvkkQfvuNt3T93eva4RRsio4FwolOGqPjiTkraMn4ng7cWnBo0dn5Q1uZ8dzRZ/Hs0s8LSOCeH/JIXLaFwlfGBFwwGM+gLSIgoVOi3ht/j/M8psfzeKxlOUFvXL+ocz/fjwnALo2D+yTme+/dd3Xv9m1l6y1rrsGnDtztqwV/evg6y8zj7t+/X3z0ATFuZ2eHBOU6MhvLm/Ann3ySRPNSiUUDYmbkVDZc9nMnbMhnyM96PiKuWs+VQmNs3c8ZnXMdbMWmJjIdkEsidlFVVcn2Yj9kfbL9uHS76YqIol8JPhrk52xbTcrYUmKdDn2jWtn1PLvO915nUe8+rvdzjwRzMGi0RG7ghMf+/eLFLW1jR9cee1RPcop/hZxgfW1Vl0iKfG8d7qDRCZHtt6qzRiRF77z3jr7+zW/o1TfeKP8x1Bf+8Iv6/c//od548x3dYSP3D/7Br+nrX39FP/GTf0r/wl/+l/XRj32ybOL99bL273f8v7Jev6ERvltcTdPTGr5khv298867vCk7huTQ0sqyNjncWCEWmWcpJdpOyjdR7ezuKVdJrm+xlxY8G2hcXV2W49fCRjK8cf3G5jpzbQJbGuCzIgLeZZnvHTpS4Qsq5NIncXbecenKZW3DhzU2G6vwxGMUyB/9cezxmPWNDdavmafCt/TBOcl9WvpYFyvmTOCckBkNso5ar1163Tk2ZZvLzNshT/eNCM2ob9BR684YvS/1kjrmNY9AVynlsl7OVSnNSx+qBHafq0bTVjo8PtMOb7RuIpOdg2PtHcI73k6mulGDnxRjK3hW1bWqnAuIxHhK8uuP8yz1qU+dhidHGh7tK3HiHSTfTcx19cKmPv2xj+hnf/rH9ROf+bg+9PTjurSxoj79M/00HZaPo/R49piDB/fVh7/ryHJzfV2XiMEXke0FYHtzQ4OmUZVCU2xpjs+p6JvgXQexOSfkVEFzqN/vw/NKvjI4J9oCtk/gk33BHDuPCHgSSox3Hx7lskIOOSc2SH3m6cn+07CBjJeWBqWe+UJWfENF5wxSTVOrZjASUKnLSXVdqUXpnJSf4QyOj2ESSUMNM/sExM2NDV2AyJIs9RstkVQZ+bqqirJXOcttTsBHBG8rhpFYhUEjDMPguRJEmKgOBcFVqkAIghKMyEAFoSFfc/BxGRHg1qqDeR7fYiCeP0ELTXKgNEREUcqI8/ELBrp/RJS5jcNCGJ4rg3dEKOIcvEZEgE8udW73eJc9+OC/XPa9kycnWU4gzYcG47DDT2IeAo9Lz2UH1YPfIK8WYbouRyrz+35G8PH4nFJJ5CcErz1O3nY4HRRXi5FUnhuwgY1phw2KlBXMI4X0PqhcKUI5JeVcsIAnM/g3L88pnfOICjXI3H1WcCBLKGJmnPF9hNNrO81eXcvBcj4dq86hjbWVAk2d5VdILvu9mnuRANTFGVvPNlFAy33iYMacjz/+uMy3qqrkOtPbIf/WciwbvqSGDUTC2DslKbIioY/c2wn4Ywe7GPq9B7s4gAMcwWmBfRLvIfyoGdsbLBGsZvIJ94gEZ4rTmeKAZ6yB5hA6hQg6md9OJGcY5RzedjAzV3Vp8711xrKdIhfL+/LlK3rsscf06KOPltdy1l3rmvUvIkqd+4E0BrgMW1uZzgH4VMzrpMv/q6RpXSXJzOhbQm4RoR6Bwhssty1AXC04tWBc6tClOTQYb69pvPxsXDvkPiGZNsygdQ7Noi6lrAWckvj5PiJB+1xSQKvQiRanMVADDkEbS5Z6z2PwXC38GSHDMfycMbfXSzjZhO/wHz+Sn6lDn7KdHYmiWDeAmjkNvp+g8xN4OSZhH+HUhszn5zkLdvCgFXJhjpSzqrrBD9Wq0JMa3cusY95W3DuI0VWZftYfJ9G+Nx/cx8mNExDLyqdoTz31pJ55+hldvny5yM71y8vLzF/J83uOYMKmabSxvkaQXWLupIr57f8ODvZBrJOv02N/1OVMfiNhGXjdBhqTgtfZM7mc8VoUkSmnShEJ/eQUvxxSTORE35un+qG9zdE9SFcFfb7v8HMd9uAyJ2l5qQ9Oq9rgNLuiwvg5gTGsr61odWWp2FtTZzkBXxr01Ksr9KnSEN898gHJyTHPtWynmaDVEsTm8zHPLfUV4xvVVVJA4gR/7XKJZKFFj1pOqnNk+ibao9Do+l7ViBqN0an9nT29/urrevU739VNkp8zNrBz5Oyk1OD+CSI7dFfoUWf9eQgRIbeFAn8wwcfMVS50okVfPCaoqJCF8fJ41xvc5rld0kWWR0QoItSyVsccdV3LNmTdnTPfDLwiQpZbThm+n+uAFEU2x5we3rl1Wzu8aXmKN1WXL1wggNfwqZZpOuGtiXXG89jfpwQXmO+M+OiPkZywOfNJrb/lwRvqNZI/fyzCPsN/4O0xxilDT4O+Obh7PvsR1xv8HBHYIALR+WVaTJPBaz799NMl1loPPcbznfc8/+3+vosIub8hIsRPAVlBfwg66x3QNBVxtE8MH+DT1rTNG2LbzsWLF9k0XJQP165yoHKZpPoCb47XsZkByXeFDnt+z+P5/bzArUMWUzYQM/S9T99V+GLf9Q4bGn8bxutvvqsDDkuOeTN26/Z93kSe4MNb3b23o7v3d9WwiU/4UL/1usPGZpnE9aUPf0RPP/uMrj76iLzRmOJXnGcYt6ap0YeJTtD923dvaUzyVdWVfC0R4x6wIZrgyyKSUsqy33C+0sd35RSaEecc/y5Au2k6cqI4GpbPcnfwzXP1BwPZj6+T9Bm8mTvDHs7QhSP05JBDAN9bij1iqn3c8uqqUs7opFSTQ6ysrmlE3LJcx/jDBC5zbMO8WSN2eqy//avFbqqmljdv5uUIOx2zGR5g7xEhXx4LmxUR8gl8Qywc8NbKeHqtum5kedTwsQIiovTNrNnUPXjQV3A/Y31Mn/taibda8y5rOJ7pwd6R7u7s6wZvtm7dua9M28rqOvTUonOBiFTmqatKLbIecFiwjqxwL5qw2Z+wwR80lTZWltTLIpc+UTs+0+WtNb303JMk3h8GXtILT17TRZLu5To0yJ1We7UqDgj8kZRT/4dhxwdlrDg86OXQ6qCnNfLQJeS3soRc2Bg3dS55TY1eztC9Ft8aEWrxDQZxue4cWs3Bt2mawiOalFJSRFDflnjZYRsG9/PhiPNjw5iN4xA/m3PCn2Qlf0RjHaPwKbJQFi/QsbjvPUFCwZiXycXE0wJVVRWDvspJtP8S20HOCmnFDDHSkqWUkUAZ7FhDAYGNTnBaB5zEGnmDndQOCj5GoXooQV3XiogS0FJKhUALyPfiMn4tTJk/dJDHx8elf0ZR7ehc777GxTitosQMw8Cm6h7i5X6us3GZFt8v2iLAFPAcnnMBxst93c/gej+73gHaOG1tbck0DTm9uXPnTjE493F/4xVxPrfHelydK4RQFeH52Thn+D1FUaYoAd3luac4C9NpsKF6fq/nepcRAdMBCHEAgSHcBdIM5s7fB6USTBJ8LTggxw75WPHtTDrkzvLl82crKGVm3ooKG8d4dKYeSrq9taGchIEMNUCB11eXSxLS4LA8fk5i7P7lHiUFMXg/4XTnRFbEljWM/wjnY15dJtFZwjl5nMe0yNZwjFPa442DeQKK6N2s0FFVtSJVBWr0ZUrQPybROTrCCeNk7Gj8PCGx6feX5P4tE4xxXBZ/n2TB0DQ99Vg3wYsiH+uqhL416jFvUzeMrcRCMr5z5jD/TcOc3XmfwPDUU0/D6tDy0oo2NjbKZiEiCq4tdFinrWsnJBmm8/79B1peXlGvN4AnM/gxk78pw4GRhTRiw2mHWrN2x3pjno2zuCIC+tMHIBTgnjJlIGs6mg594OrQAKbBiXSa4SjpQmsU8H1L4wzvecIJ9zE4DlnPibf7Fnqpczmlj+sMfq7Az+ANifGdkahMH4L7MC0rswy6M0aPRwQ0g+/db1KS/ymBbirPx0sJgtW8vKp0m+dwfauQ2zrKSFmCTkWSdXz20P6VBE+XWK8rtleh0xMS9lLiU6as//9h60+DLUmy+07sf9wj4u5vzT2z9qqu6urqrbqBRqMBAiCABhpDECBAAgOQQxopmijNYhpgRBNlojQcUUYtNhoTRzb6ojHTF5nJZJI+SCaSYwS3IbE30Oi9a99yX9/+3l0j9Pv7y1dd4OhmnvQID/fjZz/HPe572cNONzc3SoHgpCtGzwiEj3hNvb+7qxOS4BHF0JRENUcGPfgbj8dsNPrFFyqC8gxc7hvhF0ck6pb1c0rqEYRDou2xfg/7qZUiuG7K9erxuIZxCdql0IULF3WOV8FLdGJeOvEH+wAAABAASURBVEmZNRoSUIWPmeYOP7FPoFmlFMo5VFUJvBV4K4mT5xkn1e6vmeNnAw44fOp26eI5PfXkNT3z9JN65eWXdOXyRT1x7TLxaKQW2z06OsDWjvXwwV3gjh49uqtDXuWmaNXrVcRJYmW7UK9hLdZMVLP2/465jhOWZ4t9J3hp6koZatZGIyXaE8sRe3KcnyPPQ/zy9o1bepPX/9/+5rd14/3rOqZwWuCr06MTdfhv6kI5MtiCRNyWvg7Fnz6TEvL008QIA+TowzbKlTymylk5Jejv5M1AhyFGBLxOKa4Oy0HFglhqPzH9PYqauq7L+Mxcx4KUMrmnVoB3hX6uXbnGhuF1XWezMGJzvI5djGk3eU0+J84P0Jl/pscx4RC7EJ8VOq+wQ0PdNLxqv1e+t80j3bx5Qx988L5cmL700osUrNty7Mis7/ERUezOMcH26H7T6GcJ3ky38UcEttCUsX7u30Li/8fBa3isxxkiQhHh7v8ORER5FhF/6pnlYxDyO1t/c3OznJpvc5hmWF9fx5/W8b0RBfig0OKxptFzTaPjgsH3H13A9PkN0Roy7PBFv6Ga46cJH6jRSc6VUq5LUZ9pc9WoR9yeYjPv8Lbk//7/+H/xBmuhBTZy5YknNOCEusbH7/Hm6gS/fu3111Wh1zmF8U3eQByzucz4T6ROhl6vxocyHrTS/Qf3dYKdKicdMg6Vy7EnIesBevZJqTeu42Gf/FcVn1jxtmh/f1dLcp11VID4sMC2WvLICt8w377vwU8NLaxc7G+f+ufBw4e6x8bgLnBCvDkkF+5RxyyZB4HwXmGzMyQTqptG5i0C3+B5RJA35qiG6Mj1FjXHOrHNso8IVfjrFJzisyRuO87bjpcwZjn6KyCH+N0hPnhwcKgV/tei5xbcK/K1Y+cMGS7hpaPPcii4UyVFZt2kFf66UtKyS/LPQ7U880n3W+9d19vAinHjjS2eY1dc57phbmJuFJ7Ms/PxYDDA17KOOXA4ISbhtNrgoODqpfM6tznR5rivPgX1xqjR01cu6Ide/ZR+8StfLvCFz3yy9F09v6n1QU8+8Q5OzBdH+zraeaDd+3e0c/+utJprMurpIiflg6aiBp8qUZwPiHOOazklbKFW63gL/2dtROiU79Axfm75mF73SVHsvUE3lq9lVOHvbg0RgW0s0eG0HL7s7+8r9ZpawjhaFknIJfMP40SnEtcuLPb2drXLCY4VMCLR+PtVLmBzTuqYK6CDUBPpuREh/hZCW5Q1wwhBCDOtvJszUXZUE3mP4uO0r5b7PS6nxPyQMIAcp9c5JT/SiiBmnL5pMR4XyxEhG4gNOyKKEIxrQUJfYmw2dI9z63kRUWjzmAZhuU3gN0Swrk4/EVHGRYT8zCA+EVHo68xAChx+KRdSESH/1gh/Z9qbEK9nek2XaY44nWc8OeeCc8kO2jDHOfx61fLukGdgkpbrDsWmZb8gEDEdBS7K2la68Rs66FhS6CgSz6yTDtF18joFDc89BtJxj1COU/CzKidleEhAU1WqUtICffnUa8maKxzOz6/wyuvalSvy10EcdM6f29KIXWKfANfUWUHYaglAZ7Bis7Ak0Lnfz3vIucMWDjC6RwSaiNATBMk1NkL+Pqjlk3NSix25sK0JTn12/I92duhrVTc9yA2h8tIeUhy9S9C9deeOfFJwTLD0960dsFpJCV7OWgShjvUyOKumkU9LDXXdKFe1gnUtH49JORc7TDmXdTMt6EAR9GddRA4OngMKbZgmeM4plnf06OGO3nnnnWLfnjOFHickddKlS5e0u7unK1euajJeU7vqVFc9pqfyFYIpul9ip30K8EBDczYFKSyLDn0vCx0CkWm0nEqLTjlOVESgvySvaYgIlefIeoWvKDxTigi1zDmDkgx4nklqhgb5Wh72GYODs4GZBIyZ/BUH0+j7gDZDi38aj3F6TYPvl+hwhQ0vwV83jSIlqJcyOhF25lfkLrw9zjIXzw1hWUdiiVR05MRjHRp8bTDeFmxuDV77iFORGclhQeI74RShhfeatZb4hOPUhLdmjmG2LSddj7GfHZFYZ9i6Y8eRkw7xYo/C+5BNng8DdrA9Pxtghw18tPAz4uRrk01VUsBKktsOOfj7zF7TMjDuFfHUPusNq+lB+NhPpR6J13JYQeMRtAp5DPAj23uL3Dx2ge8k+iOkjG1yqY5nxtmCty1+tqRvCRVIh8Thvo5CeIHP+dq+tyDxOJlsrE108cI5TvCf1nkSzqWL53m71FOvqeTT7EEvQ0ar2fRQS17NNnXiWcZwlmqXU42HPeHi2tt9SGF+Vx3rUxOVOS20mqYHvMI9IWH2kPuQjeoWJ29VyupjV1WqmN9oyQnYrRu3OeV+jYL7hk6Optp9sFu+dqKVeCWcVfEnc1oGRTJQ+6sjiy8pshb4SYefZLiusBO3gX91DgroINEfBvrE5/ReJWesmBfBU8CybZH/Cn026HWJnfh6BR5DgDtBu3XqH/Y6oRAaD0dykX3CJqJCISP8/xKbpQpBrLA76y5jvx12HxFlzZSSUk6qkEmH7znP1cSg27dv6Xd+57eLb7/66qvy25Yneas3xLYGFB/G49Z0OUnbRj1vQqwcsaHx81N6V/jlCZt2NkXY1ZwNpm1WfCKirBtxynPEacsjmZbTtnUDBH16DJ0sG8u0tNDt8bbbPn5gXiKi8Gf79hjTYloX5Aq37gMpf0/xWp4GUDGvLXwv0YfnjcZjCuqhUsr0r0o7IkZubm5rfWNTmfjc6w/VODamimL4REpZ/+yf/0sN0Ekg25c+8QlFrrRbithHukpeOfbPGWAvlptlco+i1vSv4Qs9NqTrvA0aoEN/jWM0GesR9c3DnV2ymOQ5o+GYAm0s23AW/MJbRu995srxB1/LObFucEcPzNmnl9iS9TAl/lvfloXll3NmQzLU2uMNynA8Ut1rMPtO3hwcYlc220gZuUkZvjzXN8ZlnAbbg+V2xIbW+eU8bxTcfwub8jpLCmfrKKWszJoRIV9XyLFpeqqwvxZfabtQrry+aQcYJ/jssN8W33DrLtt1wo5t55GTHG9XbQfP8B1JXWQtlp0iN0zP5Y3yrTv3tccG23pbgfNkOtfewTHjeEs6GCmhK+vHX//sESvUST54a5FdzRpVkuokCuKlCE2a9KvyG0r6uVXmzVsvtbp2cVufe+Xj+vEv/qB+4FOnp92Xt9e11qs0rAKQBpU4GT+i4L5TICPt7fWx1idDDXs19Usfm18ps2aEZB5r5BMRiggJwuq60jlqHfum7VsKxsMzucJ5Unwycq7Ql1uDrw0JuZ3dp9u8Qrl77zY7u7va29+hYJ0xtVPCqAwHB/uysIckgwkGOaLQtoH6fsxOsmlqua+H0Xh8tpQgMCJkwzaMx+MSDFyA1jDiXdghp2W3bt2GUeFoI2DImkkRUVrxMaGnSu9Kv4nOKKnCaAy+7hFgTthxOBhVMOs5NkQp5PsBgct9HY7g+R5vGiJSWdvP3O++hqDr1vcebzwRwbgOGZDewXE2XnyWBGrT5zUePHpYfpjDjraOMxkHQ+TxZ3CG045heg2+XmFgcwqFYxKVC24W04z7hxSkwvAHBARDTqa5JRnOeT4jMC29RAHjNqxIFq0dAVojQhFRnifanJJyOgXfwxlvGSpoDC0J0tb1McWH0N86r/Gu8frNpy7PPPWkhgRZF941+l2fTLjvCWqo9bpSmK8ciLwG0CGXxKq2i6rKMl22IevpiIAyIkB6Y2JZtzj1mXwsC4/p4LnX76luGlknMKGUszK2MyOpuZg+YEe+IFjbjh4RIPcplGBbVd1IkeTrSKyt4DbLzs0FnJ3e+9pBA60yPk6fS+WU9YjEekggc3HZQV9m7SOKr5ZiZ4MC4iKvR6+w6cjw1sPu+5y2NNC6vr4hj7VD2vbMS0TSjEAzHk1Ke3IyUwtxdtKHDx9x0nUP2x8hI+F7C+WUC1iPEdAKpBTK0JByyB/TLS4j+AdcHbp2v6GFXtvtEh2suPa9n5c5HgD4noa/oRXzGwKwURjMiyGlXOiq8LUVNmUIeHF7jHymJLGWuebV+FJKSsgjmUbIMg1zbOKEU1fDjE3bAt0tsPUlrZ8bhEYgBP47CX6sD3IAdLUk5VXpb+HDYw1eKyOLGluoAD3+LNHNnDWWFKK2uSHxao2k6pNDxyn7V7BWh21VVaU+9mxd+qTu3Na23NpvHVBzSsW3/EOBB5w0+Y3bkDjiZ+Z3Mp4IUcjF+5SEuo6veD2va79tWcNx0ffmuaMQXpGYTdsaCb7HCcyCYnUFzSvoDeRlvLYXy8Y43Of5Cd277eMPAyDnJMss0fRJ+guKaUMHfn/XmioYmbXynOHjuDEmZresc/2D97TOidGTnG5/8Qs/oJ/8iR/XT//kj+nzn/u0XnjuKV29dEF16vTo/m3s8jqbxzs6Od7X3u4DllxQePQkEt3J0a4O9x/q3p0bun/3to443RuQ4Bqy4xDefAJo2YFKYlM5GU506dwlXbl0tcDm+rZWi04fvHNDN9+/rVsf3Nb9W/e194Ci++BEq+mSBInu5y2JNQPY1ipK3/JkUZ6vprQU38I2W+KA35o6jrbYfYe9JEXxmTpXGg4G6pEnLNMVckrIsMPY93iNb52uPKeDNeyZbmRXq9f0iY2N7LfJE3lQ5ax+3SgYt/Pgodw/ceGLMrz2ChnbHlr0Kj62sxW4G2KD17Mt7e7ullx4zEGBf4DR//mWf67DXyV56qmn8LmhBtDL9PLX+cQ4Z2wI3WGcifWMz7hP1zrN177uEY8G6N12JOz9DMzC2bXbDhs1vg6+WvihIS61QIcJdaV1v9ewbc7JD25Nj/ssxxYcLbI2nohQRPiygPEacspimBa8YZyjrxZ7yKmSeZBCddUg64Eiso4OT7C1Aw4rplqi15RrrW1sqEd83T53XoaGwuzGzVu6fecuRXFosrYBmkrnzl/Sxsa2vvfamxxe7IJjpq3N8/j1NvXJhPWgAyYT9NTEDQMK1M7+nvaJ9f5NSK2k0XikyWRN5Tnjl8SwnJIIRqqJb33sKOekqq5YnxmwHDzGfFQ+yCAx/gxW6N9y8H3dNOox32+ubBN106jhvk+sKocG6Gtg3T/Gsc+hlG3UYP2fyX6EzdluL3GAYzty3DDeqqrUayrk3cpjrZulfQMdLYEWfmpiPermtLmTi+ROifIz4CW4D6WUxfJK8OVNepQnrWwzJb7AqwD/liAw6BSvtESvCV2iNt27/5CT7ffL/6/hNYIcMkSm/dG4fMfbp+CDyboGozVFbrS1dV41et2j1tznUNfrDognB3uP9OjBHT28d0sPiDV7D+/qcOe+johHx3sPtSA2ZQ4CNijEn7t6UZ984Rl98mPP6ePPPalr57e0MWjUY6c+qoOwNdU+h2GHHBYsp0eiQ4lnFTrNOcF3wLdByvi59d80TckTR9jHkrzVxw4RhJbItELWHhMR7sJfWvqXBdxhHB5SEbAnAAAQAElEQVSTzmxhQXLKOWGMQ62RMNZJBOsb68Xg6qbWACMYU2CPKZYnkwnjRmro95wVgcXIMoStMCgbpZUbrOSAt8BIFzioA4wNgm7sdaUbN27y+uyDgsvEG3oIusEIbEAGM3FmPAliPdcG69ZrNgjB6xq313Gf5/i5x9tgR8NxEdoSITlQuN9zjMfgOW49x2DaDR/tM1+e47GefzbOY9zvNX3q+sEHH2CSnfwa0HLyeqbLrXH42gHTTmGwPNxaPnNerRtfRGiBPg5LUdeij4kcgJ995hn5+3dXKXzX0VGfIqHfazCUJOMwzabNYPrchjAuPArfEh6E83XFGEyL5eF1FqzrtRPrmj+f3G3zKuqJa1d15fIlbW9tqkXH3gB4vQvntpVYYHp8qNbFEtARRT3XcuAR9C+KsZkmwxz9H7GBOAsWE4qUixcvaTgal3Ge4/nmw8HEhm87tGzdb7yGJfZlOd8nwe1xcrG7ty//T2y+TinjEANQRYHBYKjh8LR4jUjYXAvvnTwu56q0pb/I5/tyWXEfyThUxi+wX9MlhDggeZmOBW8gtpCRE5mTe4PNelzBhwNadx5nOVcEGMP9+w/0Oq/Oj7zJgO8xJzYusu0HfU5qDtj9OwG5IFiBQwplfCph99Vjh67qLN8LXfGXJuQ/HbSdgde0zH0vPhEB6Z3O/rRcnYEDuyEiKPDnsuw91xARzFbps82anxHB3bT4ucFrWbcRjOWvi+OyLvemMzmAAUbk+QbxLJKU60pVUykoykuCCuSNHa0oUJbouTVPnhihQAYesyJRuEg3eIzBNHjNpmkKn7brBr8YkKxc+J7DXifErpySHEsipConxrbwPPMK6Lktdsgjtaxt/xpysjgh3kUEybUi3jUk7wcUAocUIa0S/X3ild/GbBIrB9hGj6J3C3/Z3NxAyp18ym6dZTamFXJwzOzgUTzN0OD2hBPtBf5uum1PlmsH7yccHLjPb5UW+KgLqJySjCcl67SV5xuP+axtK/QI/O7rIdvRsC8X4gcUwffu3dHu7iM98/STevaZp2SaW3w3EbE89sL2pj723DP63Gc/qZ/4sS/p53g9+2d/7Ef10see06ULW+qRqE6O9rT76J4O9h7oEQnvmPsUSyXSdL/JnE4fcjJ9yPNdPeQVPlRSqNYU9usUq2NVqWZsxRuxsbYoiC5fvCoX3C2n1Ye7R7p3614puO/cuKuH9x5q/9GBDncPdULx1c5XqpTVy43qqMSBlsQpWsfc1WKFKDqFBP44BfTTYS8r4r74WJZLfNl93BIPlkop8aZmKm+ufJ2RYcdDjy12xXzbwwhbCLBPRuOCe0E8WxIDBvh9QlcV83JKqvFT40E9sg4N1qPx2rcabNS+tE/xxLTiWx5z69Ytffe739W1a9dKrL9w4YL88yrOIwPs2H4XESXOO9cZl+dFhPxpqWy8kUQI2OcR8XcOXyeFx5zRMD7VAh224TF/GriD6Q6CCrTcUzBxCw9c8wwx4CNdoddySfCaYPKs7cDbMcG2ewbcQlqAo4OeZWk9PiKga0URfKw9Njk+SPLPp1y/fkN3bt/lzeCujoiR08eb+Lpu8NMFe6lVWX9JLsrI2zq6ceOGvFHpD8ZaW6eowqYiaiXgiDclo+Ear+2PNJ+tsPdtbW2e08nxrOBv4fGIgxp/dSLlLOWk9c1N9ckbhrppoF/wjUDICStsR/Dpw6Ye8aXj2jI1dPjzabxq1cF4gbM+7o0oUlJiDT+zDN1m7KXvuAGkjP+wYTdvW8SsJfo6pLibY2tVXZHLhqVWsi0490yowzahtwLHZz/7Wf3AD/wAvB4qIpDXEhm3Jd55bY/JuSrPEm1D3MoV8VJJC+LdEhr9/yYsUbT5gAv4aOF9KcFnBy0dBwWQ/2H8KXzzLM7soMpyLnFs9tdCkJp8Yl1+WxT2fZ0D1Q9u3NLd+4+IizNN8ec5/pvZzPYHI6Vcy3Rtbm4VOh8+uA/prfw70735n4z6qrONkbf5qzn+vyygxVQL4lDMT+RieotxV85t6LknrujFZ5/Sx59/Rp986QVdubCtyaDWeBjqN4lDxWNi1YECviozxmp1XRf+rIPT64r7SvbhHpsh6+yw1GWdPMZ6tB26/6MAKn303tctsk0TEpEThL/qcOXK5VIoJgTok809dhdOABliEmDku7u7cnC4w6uKO7dvUzC/D3zACcjd4jx+BbDkWN1fB9jhxM7O5Dkmcg/nOuQke0wSu3DhIgRX6lE0RspKQM659J0aRy4Em0gz5LV9bUYighTRyd/tcv+ZYCKiGJgNMqWE0c1x3h01OI5fs/QQ2BkuC8CGfHZvPAscyuB1IqIoPSKgKZdr93ue27N55s08jjF+F8AuOPzDih7nYtqB1co6g4+uKT4dBus+B1DTkFivD53nz53Tc88+S6CaI4eWU5k+O7+tEoQ3Se5DNkADTrjMk+UFKmSYHsOp7PB3HKYDWnAI8PWKtlUwwTLyXMvPjuv/WOGF55/TZDySk/z+7p56OPrm+pp6TS0nqyqFkkQAm1KYLEuRwi04Oxx8VdaKiOJ45t/y7HBm69YFtPVQ1eDCyWuSlYPnMa/+LU/TMSC5REQxcl87sMxJbC5WHz3awcb25RPsI05VFUktuBck1JWNGftRBKfSc83RZcq5PA9swYHNz9y/ZG3PWxK4rUvL3W3E6bpN03yo8znBzjxYVh736NEj+bTuGDu27DoC8YTd+hGB0TzYruu6ITHMi2ys/yd4lelXw/5+9k1OY77+9W/oDicyHgf5BNEx8m2KU1tOtiO3EVHkatqM2+uvTDM20xIAV/Bhus7kbzkbIkI5pQIR1rT+Ox/zb7xn69iODLZD82K+vaZbjym8QqznRITO+jzHsvW61oFb01QRfOu6kp83yLNG5zmnog+f8loPBqKdEjYFSvmzMn/o0tcppQ9takVBYViyEfHbAOvEtHn8ASchHTJZULRmdL65uVHoa5paCNCoZHnNKVoX2IULMBdGPu20r1XM8VcQQqEeNplTUg3t9oOcsrwB7fUa/G9Ta2sT2i25yF5id7bPS5cuyl+n63C4yfpEV9mommfHO8fPIzaaXts4ckYG6G4BrQm+xadDrikl5JC4U7H9dd6KGYf7XfCdUJQbj+dVyLaBN+Nagsd9MMrcDvrrQrufLeDX360ecsr85BNXdf78tgYk9j5xY4MYcnR0oPmUomw5V12lAnPeQLQksyuXL+hzr35aP/5jP6I///Nf0U//1I+T+J7WtasXde3KeV25tM1GfE2XLp7Dfge6AO6tzXUN2HD0e7Uq+FnHL/y7upuqgbwg0U2IY2NxqKykSoPesEAv83wpLU7mOto7LF8n2X+0p8O9Iz2690h7D/c4NT/SjALKY1xk5y4pg0XYReCDCd2FpIwh+TrRiv4pmxb76gI/rig07Fu25R50Wn8N+m4Zx1RMpdOccVOKnjO4z6bhpRdf1G/+xm/o//Rf/Vf63/yD/7X+4i/9sj7x8Y+zkahk/QwGA65rTukX5bvgc06f3W+cC+zN115rNBqprhs5X7jIO4E2xwd/reGrX/0qchzppZde0iVOKq3/Qie5oAdkbNT4DMbn1nZR1RU5YqE+ebRuqlJIeq0hGwTj9ziDbcxgXt26z3B23SGDcMdjsPgMvsU8S2xybOjIvC2+dtrfKSL+FJi2iJDxuaD1/Yo4dcCbodvUC/7tH9ev36ReuM+GbYc8MyWezuEBA1DI9NlvrlN8+7T/zp07csy9cfM6dcb7un//HnF1oYODPb3//vt684235WL6ypWnOBxc1/rGefreRR9Dndu+qA0K8HXeoIzH69rc3NZoOJH5ydhCj0Ivcir54oAiKmGzvq+buvii6YYVzfAR8enRfwYZf7FOUgrGGrC6wMxBbpl2xIKWa8fEFf5undi2rBPnRbdT7MQ4vPacHNen0G/QtZ8dHB4oVflDe/ScQ2i0vfgHbC1L/zpE/4DtH/3RH6lB93Nst49d55zk8SklZLVEtgty90pV1RBPO0XKxQ7dlh9at9w7aJc/XBAMI0k+wV7x5q0FxIY6U+yCUqcjO2VssoU30+s4V0Fvj9ji/rpu5GI7s2aFnE/g7zYHTu9RcL/xznt6/+ZtHfNWajAcg6cutEEY+m/LRvEBxfaDB/d0ibdsW5sbxI2+MjStiFVqF6q5rrDF7GBCwR2LmWI54+3XXMMqtDbsaWttpMscFLzy8Y/pSz/0eX3mlZe5P6dz4NvgWUD7ghhpH62qSvazmjzla/O1ILaaF8vd8cDXMI/9dMivhubKtwUiQn6eTgVUxhQ7wAbcpqtXr8rFz6gEgVpGvkeB7R/ssPAShjRHgffv3cM57hajt9NYuKeBf1EEM4dgF+d2Cn+vzb9Wy9+NssKLg7JgQ8KNCJS9gtBKfZTidXtNDZFJHQnWRu31DJ57RAHjtWyoOSXVCMTM+FTBzxYEMvFxn4VkYbXg8XwzvrGxwToDjCYpRVZOlUQ17FdZU3bOcwygJchIoZRygQho6ST313UjSCfQTOETZfLM45zsvf4em4eWQOLkbYGaV4MLcCvI16Z9xZgWuow750rGkeDHSs3FYFt5oXUSrE83vAE6oIBYIFfr4eHDBzo5PtLFi+d1+fLFktBG4wGGeE79QaMlybHFIToMr+W0qmO9yvhzUg+593uNvCMfUaC7gFineN5mB3n1yhVdvXKVHf+mvM7u7o6Oea1pmsYU3A2G1yCDnDL0tWWM+UkpqU9wd+vx1vUhBYWDSsLh/MyFtfVhHUVEGR8Jl4XGBUa8wymb13yAU51QSEwJaJbXg4cPS8JyAnrvvfd5A3JDD3gddcRpxxx9SaGqqsE30JhN24BEZ92bFrdeu8JOVshAfDLypZFx+/r8+fMEXU7r0YfHBA89F1PHNh2Y5mop+DoSivv74DfPQ5KX8XqjucsmxIF+n4DoZDCejHUOvD1ODBacsjUElw476/eH+M19Tl++p7ffekcP4eOA0/g+Cb7rOjixWB1cpmI5mX7b1QK7jjBlPGdcyylMC70RIdOUUlZEUjwG4xKfiNM5XOqsr1xj48RPZcYndJeT54ams6mWyOmE4sKFrwO9N78pZ5lvg/udDGbEAY916yQy4e2KdW18Ab7MHMvHbUQgyxXxZKGpcTNXCnmsaCOS+sjKvhg6/WN6VxROhhZ6Pc76XrBx9z1ikDyWuSllZdaz/jzvCNvz5tM22yPZXLhwjrXnJKoZtpKL7j3XOIL5Q9545Fxpia469OQ13X9yMpV5tb4dO2zDHbSs45fGP8B/mqZGp7c1pIANhOrgX2PzHYG7g/5jbGKfGOpxoU4XOKX0YYZpm7Ahd8yzLc5mc2VoEB+vbV5adOy1nnn2GV3GN8+fP6d1fLXPWuZrPBlpfW2sXmPaZ4W30WioTQrnMW0PP6+qSiVOhrSxviE/d2xeYdMzCuklyarTkmdjNg4j9FCrI3nNZ8dacDrkV6riRMstngAAEABJREFU/oDXs+++/bpuXn9X65O+fuxHv6Bf+9W/oP/eX//L+g/+B39Df5P2C5//JImLjfnRjtTOtDZqtDbuU2i3us8r33fffkMHxJRDXtHfuE5h9PrrevvNt3SLt5rvvfOujjmxXnLClSOr5mTL8puxiT7krdUxxVkgjzkF6S4x4T6b00cUvgc7uzo5OKTwPlbu8CH002Ejy+lcq9lSCX02VUOMHEBHhYxqRYSWbNKsyz6+t44eqpxKv+0nW2Z1zdislEK5Zh73I+LLa9D8X/wf/qF+4zf/E/3D//K/lH8P/xNPPYWdHBErT1TVjRpseUChZHs1viWbMPvwosQrkUtOfdz6HT6OI84dJ/DmvgN4/WP/Hmzy3dNPs6HhhNtfKWmI3YPBQD0KMPExXuNPKck+57mIQH1ea6fkmBCyv0zJbXXdwB/jIjETS+xoAMcZzzEeeoSJKsqFFBEFxCciVCOHnBN+tCg+tFq2hZfE+hUxOGO/hpSyZ7D2SocHR7pPnLuBjt966205ht+5c49NwIm8bkK+oC7XuExppZAKiE/IY87W7kwwRA7YJK6IVXNiyRy53qAYv3/vvpy/LPsLF6/wBn6i7fOX9bVvfFsLNmNd1DrBvh7s7GvGG5AZNkCjNU7Bhb01/ZF6w7GO2eQNR5NiI9OTmQQtFT69wmd6+JTjidspeWpFfsXt1dSVTHxnpiQ5JtKU1tctNC+Yv4Rm35snf23EtFpfDXa4gJ5D7F2RlKta+9iBwT+A5zg7JUb43nDI4c4jDpse4gt38QXn3LffflvelNTYu3VgUlbEoAE2k1JShV0bGnhwn9frWCvVjTLrr5DRCl5bfOYUZJZkPxGfFIFMlmxmZmrB28Cz5ZBzZsyqxPgaP/FaUzYOtkmvsWo7VXVP/h72ApvpYZ+GjrUM/urn9954Q//md39P3/j2t3Xn3gPt8mZ3zhoVvrSCkRk6fsTBboPtP4VPPMOb/XXisNdoOY3usIsAXwIq6GmqSg0tlEmOcRTfK+LdgjfwdbTy97OfuXZZn3rpeX325Zf0Eqfe/SQFBXpH3Jtz8DA73Fc7nxJXWnAlreP/Wxsbp7Gewl6PYU5d5liakimglzi1Qs+GU5+ES2SXc1LKYcjikoB3JP8Kozsc8x8RxGxIDkg1jpQkmZGKSYZs5CHlnGCxU/Y9RtUg8F5T06eCs1f31EdIp0E/1LUtAaOhOPJr/RannOuAAOwkYAP2CcshScr3Swoxn3ZVdZZxVhi913MxtrvzqBT8C4ywSlkuuhcUJofs+I4IVC78ZijdYKe5i5PfZCd1H6fcJUiX3+aAIThooCsMqJOvnXRLAY6jHfsncwkYO492tbuzpxlBPKdKfr63u1+CyfR4KhvxhKA9YqNiGNqg4LkHjAioQwy+Qwkh4ZiNhAGtcC7EpSXJITBw83Hh3HnZkHxClnMqxckKJ+3hIIgXmbYU2gfQOtf6+pjTqS31elltS3JZzcC7UIqV2GiL3vJl/8QudMxmpgZBv640GQ04QeoV8O+YdMIeUiwvMBrL3bJdsmYXnUCmJVFwSpHUFZqXrNWqIfBncNmpdnCCB7y1OGbMcDwieK2rqmullBQRpVh2MvH8DkHvo+vbvAk5xqDrOmkyGerRzgN1OMGSxH48PZa/6/6ATYUL6z0K0mOC0IJiKKWMnVXwLy0JnC3O22LYC4Ku5Wu5NqztPkNOCXnXsu3llBTI37a4IgHu7uxoD9prbLupauVIgJBdUsvzFYG0ZTNQYXtNnyIEOeaqKjq570SPjbnANt+7bLQe7DzUG2+9pe9+73vyr6X63mtv6Dr29u67H+jG9dt6950PsC9hM8eQGeitr2DNHv6RoM2AeGRbmpIgfe+gOIe3JfQssJMOHXjOioI7lOXxUijAIz5uPc84MsHG4z23RYcdgzts0M9a2hb7c+v+jF8VPrGzJbo/g06dZtjFLgXjIUXsCZugY5JMpFDd1FJIfmbalgTHjCzdueIaUpFjqxwZXS3/1PWCQogYSZ99rgNNUkqVpKQq17wmHRf5tPinwSO4lEGRZNxew8/C+JHPjM2Cfe08Ren21oZq7PMROlkQQO/cu6279+6qjx+aToOY94jEa+gPJmrbpJqN0Ql+30UopUxhMZe4Fp+MPC2zPWLHLpvDOScoMwJz4oTn6HAX3c608/A+bzKnuser0gPixQYB2l8taKqaGNiAM4FJxX8sswNiy3y+JMSlAuapYuyMuNWiI8u86dUUDecKjPGvGr7Ob29qMh7oEq9DDZc5ec6c4JxQJJ9Mj7Qgbrbo8Rid9Zoep6cPyslfJOkE/zLdS+JF08vqDxs1/Uq5DmVU4L5z59ahZ6HdR3d1dPBIT169oBeff1LXLm/p/NZQ2+uNRr1WWh5o2Kz0pS98Sn/13/0F/cov/axe/eTz+vQrz+vyhTVxoKRB06mpWmLnnk5OdjnxPdYCOrc3Jxr0MieOm8C2NtnwTyZrbAhG5dBnnbcGIxBEt9Ae8eHoYFfBIUJFkhtheyccQOxwsrnD4c/+g4daEPcXxOuWEzJh2yvk2i07LCp/aE+9/pC4ua51NodVTtjlXB3xI+F/LoIW2HoD7tFoWNSecpKAE/qDfgFtXWsf/fzjf/Zb+n/+f/7fus3aB6xru6nx5Y3NcwzrS5GxqVYr8DvezPFpYcAdsCS2JNacg3dBzooIOUbW6L7Dd8ZsAD/gcOGJq9fYsEzK/945GgzhJeR8nK3IjiWYFxFqwdmg54wCBx6XcvGRJXIIxtZVgz4DXpnUijxxCtFF6Q+6g64I/8sFfyNCwVwp4MF8tAru5xQ+hrrqibDCifRu+T7uzVt3SrxzzPO1f/3e3t4BtrhShOkJffRjmu3H7gvwVvBOuIEeFdr5VylnBQUKq4udkzLXK+w6mJRzTdE+1T5vP27fuKE7+FyLrLe2tlThx5vnL+pwttBrnJzu095+uKNdcvUt2gf7R1pGpRVy6XHKPZhsatVV2js40ZTYlFNT4k/Xdci2Vdu1OsemPZNYA5MQhFoHfWyhQtZ1rpR44PGJ+6puynzH7xE1wWQy1nA81GA0UN3vqen1lKuadqCq7mmKrT4iXgibOMBn72HX/q4yK8s/JHnMRsyF64xxU+SPiSCBhPxb/GnF24CZWudC7MAxZOkBEVoSF1viyAqZLbG5JfLJ0NyjJhG8exPSRqOlMl5VyZsPT02R4SerZozjsSjE+/hOSpVm1FtzaLCt9qgDvEaCbvN+pkc/R3Swg4xNE3CC/a9oG2qNVFUyHQ2HIeZtBn1HxKwbxOh3rl/Xu+TNuw93dYQuDqm5Hu4eaJ83Wfvob6nQ2ta2zvPGZ4M3/r5e2zqnK088pfHapoajNW1s0OIHE/hc41BkUGcNiI/96MrXS568sKVniZlPnt/UD7z8MX3hEy/q4qhRgz+OkMb2oNGAtk9NMqySlsTMOnW8jetrc2OiC8xfWx+pN6h5gzJQChXIXOBl2G+rzDxDS6IrgLMk8XGB+ohX4vv7+yXBWEE5Z/URTEQowiBaIcBQzqlcd0jUwvb4CJbBKFcodIEyzvpWOPyUQsxBpULINcr2tcHz3ZeYKwx4gCGuE2TdduCygcwRwAJFuBA/JMC6XThASRh0j38FLaGCB6WbnkTbYAgRIdPhZw3ruvUzj5m7iAGPafOpgmVgOOY0tzzDUD3Oa/ne486eGYdPJdYI2lso1oEQPWL00yI/P/f65tVgp6vrhsCzgM2QA25rqybYOeleuOBXzxdUZYwT+R1RyKUUhb8ejrmA/5ok2zQ1CesIHKui5KbJWlGgbmyMtb21znyRSMbFIHx/kQDR79Xcr2mCs7c4XAOemuJqgVwRDzvVqbypsbwbZDYk0Zi3jP7N/xw5zdCf2zlJ5oAdtxPDrMxH7uDb2NhQhy1Yfpax+NiezMcCGbvPuA7Q3wJe7uFU7737DqfU9xjZaWNjXVevXpF/yNCByXR02INls8R+7OCH7OZPKLpDoaZu0HetnCplZBYRRe6m0bI37SCWW4NtICJkvhz8/GyJfoOLFW2HLgy+L8A/p3gSOJKYqkhSBa99TlXsF1VVMxtVQOcKR1oSME6Q0wknoraTY2g95LTu8PC4BCgp8KeBbAsDNmMV8o1gIQKQ6bbfWIYRUWTpgquua519EC8OnaGnkmmLCEUEiXDFeJXrjCz8zKDHH+M0/8bv1s8sE2YzryvzZujYtKec4UZaIJMj/MB9DfbHILUmwOsRvB0g/cx9BegzboPXWaBzt773WibF8nafryNOeWyxdftBi47d4vIKJUVY7rUyCTWlSpk2w5v7pZAKJOgXn1BDoeGTDvujdbPAxvz9bMFNn5jS5zR4h82V35A8ZGO4xwZuSvA3TtvY/fsPdMDhwhqnJQ0+0CPujdk8TwDji4giZ8tuPB7jg8esWeNvqfjO/t6O9jm13eUAoMUORtjIgFOZEhPYoCyQR6/XyD7ta8vENr3C7lr0bzo62hY5+tmQBNFhU8e8waqrqqy3Aq9/bqLKSX1w2a+f5dTbeDsEt07ctA9t4kuXL13UtatXi2/7d2z762D+nukKuYzx77rOusmreBfdKwrYlrVgUb2mKv37e49Yo9IzT13Tk09c1rmtiaq00nJ+BM5DJc015ChoY9JTtzhWtFO9/LFn9At/7sv6ypd/XH/jr/2a/n1OvH/uZ39ST1w5x7xDRTfT5vpQL73wVME3GTUUkWNtbYw0ouC/SAK7fPGcLpzblOPWFrq4RFz82HPP6TzJdUVO8Un3Aw5L1sZrcsx1Qb1PkbL/aF9u9zgU8ddMDthE+esi5StevAXDSFQhxw4bdo5bYXc1tt5D1/Yz+6Tt0/HJm5ElMplxGjYnXi7QyQrhHOAPSxDdJU/evHtPH3Ag9Qg7mnMIMKWYm1EIWY+b21s6RxHQgDsi1DLf66aUlLj32nP8zX09fMutde445LG7u7vlq5lvsXF34fiZz3xGT3F67rfOxmk+bBPG18JHRBTe3G8YDr1ROF13SjzyGMhWROAvnS8LeC1fuDWYDt//23C2ptdbsOHf503DAzYY9/GZHW88kf8BfcfIeUZhtEAOxhcR2Lt99HTNiCg0RHy/Nc6yLrYvBeOz/LE8amKt5eN7prgpEBES4zF5tRw63Gez9Sdf+1o51OnA8fSzz6omvrYp63XeIL757ntFVw+g9ZCN9An0Lci7h8czdVFxkvpQ333tTe2TXyJVFJgVNj4H91Ir9L/O26Q1fGttfSK3k8lYPfyvwn6sz4Rea+J0vzco+cXy77OpP4OeY4EBn55MJlpf35DjzNraGuPHnPieaI5cF8TAOTbur1tYfsZbVcgjhVycGswfJizBp3XtdSOQhxAJdkajiECOqbTik6HzbKzjttepiZe57knE1Io24DtStlgLLS3yVSctse2IJCEvKSTAMcu+Ij7GS6OWta1H24p9ye1pfyfz5DleuwXvFr7sGJqha+vcljS/XNgAABAASURBVEaTiRrkZaiRYarqsvl4gC/fuH1X9x480l3szfd7B8cc/nXyuDFyXAfXBYruIfFgwAZ1G7+7fOmKLl+8JP9fH0/5fx69fEnPPPmEnqC9ykHMFfxz3FQicukchxc//NlP6lf/3Ff0S1/5sxTg53V+3FOfQjv7MIWDwcxBZkuxvTg5lH/n94LrOkcpvJuq4kChpwY5ZmTTaxpqk5pY12E7SyV0l3Mqbbpz5w6nHg+LobYIrGLymaCcFGqMKKVTh7EwLcCIUEZQBj+LiOLEfu5AYjwO3gY/N84eQcVGaHzi47nu81pWjvs9b04QcuHr1vcG4z2793iD+/wMVH9qbdPsPq/p555ncNG3SxA79OkHic/P19fXNSq7zkn53qWD2dbWljYoHN1v+kybk63piwijLrz73hARCDIp4rQ1bZ5rR/KrdcPW9jn5fpvdl58Zn2mzDOx8ly9flunZZ6MjPsbrtd1n2k9l2pVd6hKHNC8PCXSPKBoWFL+JtdcfB4Qnn7yiF154Tp/85Mt66cXn9eSTV0sR7ldfkYQBOIhQ8FMFtOy46rpi7ayc4I3o5bWKDHGKBqM3P0sKr2MSjfUyY70z2utiG8EGYk4R2Zd58Rjz4Xnm2fI0OPnYwTzGMjBvHuei3fjNk6/nFPCHvNXw10ncur8jungtz6mwO0SE83d/SuZez88jTM+C4nb2oV1Yzp5jHpyAF+zMO4qcDh59ItHAh+d6HW/uPLZp6lIUe9302P5bChKPMXiM4ezarTcHHTKMiA9pM17r2zSsKJYsHxfmK5Kk17J9WR7jycjo0PGiBC6PM70dvJ+OXcptGcQ/7jdd5tu4GYYeFsASHC4JJPd7jse6IHbLVHX+p0AwdsVVyLgMlrfXFR/rz/itN1+bTvNiMF+2gynJ3DZqmzF+g9f0vSEiiizcD8pybbo8361x+Ksp5XvbJLbSknBO+1boUAWkKG1Hi9pk8ClJJshFJF3hBND49vAh0+Ov9ZjuiCh6PHd+Wy5MbX9ec1V0cawdimPb2YxT8T2KZVaTXcFjTPOq6Gkp82nwqfYjAr8LvSUJsuX5HJ8YE7T7JOBe3cgnXVBLsdqoxc5cgM+Qk4sp47dc9vZ2SUJzNsqtUspAkm2xhS4n+BOK7AV2usNrYhRPUboFH6QAfDHjAw3J8ianeY94vrmxXt4S1vS7kO5Bh9vnn3sW39/Ukleh/abS3qOHenj3jmpkcvn8ed3iBMkn33N4N403blzX1ua6rlxm44+8LnBq3rGRD2JFr1ezfg+eajEd/5rqmFeyPU7EmzppSWIK4om6JYXKsS5ROP/lX/uL+srP/Fn95V/7Zf3oD3+eAnukg717HEjschp3qDrNgZmGzVJNEJdcyJPQVsQADpE4yEw6OZohskqbm+cpTNagYYLO9lh7qjEJdn1tS/1mhMwbNVVPOSotKPgOKYL99Z1j3p5ZnoI269VfTazwZ/Gxj+2wAbOduBA45ETROl4gY8ckb0D9Cns4GmuXA4a3331X3/jWt3WDN6RHFG2RMjSMS2yPiLIhsu312dzZX4w3sVbBhY3YphJzIrCODrZwWq8349kRhysP0eXrr7+OfI3rRLdv34ZK6RLFxAsvvIAMNsuziFBG1wHuqqqI35XOPj3yrKEjlyee237dGiLiw/keHxFKOStVWZGTZAEBkKazj2m2H7TY+QJ7dPy0D/it95I8mlNi2hkE1xLcqSMOtsRLuFSBCHmNM0ic+iXWtJ1aTkMXW8itJhYncJpu+0mHjDhyBV8HSBHQKclNi079xvldTq7v3X1AATzQaDxBTltaX99ERjU6mZEHX9bTzzgnfkZf/KEv6RMvf1IvvvSyNja29JCCzocjXjOn0zonoF3Ir6mzLl08r/FooKauWDNUQV+Nf9VNowZZO3732Zhb5jXPck6sm+Rr91s/OWdFhPyxPA22iWNy6h5vx12I+pnB9uM2ImQZeGxnGdCZoM/9HfT5mfPH9/u+rzWPYXj56/keY3qcbw2ea/CzFXy2ZIQwbnTvSZ7fsobl7/vu8fpuPce0+9q8ufV4r+FnxvthX4Tcb/7Nl2svjzEtHnNcDqMOdcRh1DFvhnz44M2c2xmb1xP8+PrN23rtjbf0B3/4Vf3zf/4v9Y//m3+qf/rP/oX+5b/6N/rt3/ld/et/82/07e98Szdv3ZR/IcUbb7xRfvvb9Q8+0L07d3X/7n3d5pT8EfXSLnH7zs1bmvI2MXgL8AD/usWB3/0b72uNQ8uf+7N/Rj/zEz+if+enflw/+JmX9fwTF7Q1bFS1M+XlnHalE+LKDjhP9g/VpEz8qgoM2SQMmz4xS0rw3cM+Kp6bf/FJhxSeFk7GGNzp1oIwREQxEPefQcRpX0RgUBlI8scCNEQEwg35Y7wOZr62UiJCVtLZOLcOMO5zsDngVOmInbHn2XCdFF382hFNV0Qi0A6BAetmHK+T8Zo24zIez7WBeN1jDNngZ3YQ41mnuDZe4/dcO4PB16bTODzfeDzPYPyWR4PwPM/jfW2a/Mxz3WeoqhoeVyTmWYHl48J4RvEgxJId1FJowA53c3PTS5ZXu/4BhwZHTR6EYeeUtWDTMeEEbULwyCmRYHZlA3qXgL+3t6cNePnYx17Q0089qY+/9CIB5QW5oJ6sDQk4A1UEs3aFgdCur4/lhCmiVp+A1jQ1scSFTKszHkzMiY2fpDIj+UYEgeqkwJLk43Hm23y6Ffw40NhpdtnEOGlZTk888YS8efC4ikRgvB5v2Vn2LrwvXrxYEpTH++sY3vCZJ+M5XVsk8xnFyKy01qeT0oqAn1MqNGds1mDarDPryrSYzrN1ZySxsz4nC883uK8jyHi+rx0I5iT4U1rrYmMDTiKMxzRaXm4TukMsrB8E0wo7TMg5c13LPNZNQ1sT9Huqm6rQb7o8p6orRZkfsuwqZOPNp23S8rh67Qr6w7nZ7FlGA5KP1zSN4mM8hlP6JfN5et0pIrjP8sdjLBPz5OuIUGIX7oOJJcnPhb4Dqefr8cd47CuWV0SUTZNpMJynKDN9Fy5ckK/deuPkZy6+TaPXs34MXtcyjYiiOz8zeA3ryWPcuqDJ+IMU/E3yx/NMMy6AfbbuksBjiGCcTj8ec4bTcrft+KTa/aYnYxsRCV30KMqO5QTjdWt0YPuPCE6xD9Bbha8M9dzzz2o6O6FInKqCpmAZ26L90kW7r894jYii35ySDvEVUfWf294mIQ+V0W+LjN03IAFvbW7IuFxkmzcXYN+3paScK83w8wXxoakriQTX4mveQK84Va3R24hYUZI99tIQI8ybbcf+VkFrx5wTCvOWIh3SlPmn0MHJ7NP44qc/+Ul96hOf0NOc7Ew48ezAf8SG5DL6PCHe7lJsNlXFifO65mwINji9O8fJ8uHBLgVGgqYlsciyOdECmtp2KVhXTVzJVMSQoPGwpxFJqVeHNtYG5Wsn3/3W1zgF2tcFTsQ/88qL+tv/8b+vf/D3/67+g7/11/RjX/qcusWB9h/d0Gq2o+VsV93ySE1eqfJvM6GIqlmEGl9zfPiQ06zRcKJ+b0giq4iF+3rzjXd0uH+iXj1g/TVOkrLEKWefhNerG1mGW2xCenUt68NystyGyMC6tD36zZvzwoJNXkQo5azkdQFxvyTe0MFbnpUeEuM+8+qrunz1sqYUmdvI7y6v+k9OjomRx7Je5sSQY/KO45x1bdzGZ58wpEjFJsXH9khT7NC69L3furhvAf4bbKRcODhH+vDnmWeekWOrcZp2r+cY6+f2Bd/72utV8LzArjocyfeGiIClMHq5PyKUclI85pWHOgWLy4Vth74X7PNWsl85ZtBLWdbJn7qq1RFDjeuj4GeGj/Z5nvsiTtf3tfumvPE5xnZPyDczwHxb5jN07l+sYP0bT4uPtax1Nj0i5H7jsd+/9dbbqnJN3FrXpctXKLa32WSex0Z7+vLPfEW/8iu/pp/8yZ/Wq5/7QTbcL2hjY1t3KM7fe+8D+DFNUfy+QhaVZUKe3Fxf0xoHINyWOO5NmhhtG3Kx3RDrbUtD/LPPWzP3R5zSZVpbbNjjrSvzYzvxpt41l23EMcs2Yb0l1o0wHYKOqthSh+5q9GgeDR5jf/d44/XziEBlp2t6jNd1v9szcL9ps214Ta9/cnICT3O46cp8hdSynm3BeWJBjJBjGX1+FhGKOF3H/Bh3RCDHjaKHA+KgefRaZ2B6W/sPHcPBUDll7e7slnVHo7GG5DfrrCIGFsCeIrIUSQld9ihe+4MR8XlNk/UtrW9uazzZUK77mi877VOc77LuLQ4P3n3vPb0D3HvwQFPsfsUBxwlvLU1+Bd4W+1lSi3XEhyMK7RM2tn1ke44a6sLmhvpJ2ntwVysfHsRKLz51VV/+sR/WX/r5n9VP/+gX9dzVSxpgE0PGbaHvIbKZUoPBjCoWmVFHn0DLha1NXSAXNCmpI/4OsJE+kCJOBRgR8qfFmC3IM7DwfB0RsuDEx2NOYcWd/+IyLOYrFdV1XHaKCOWcVcOQ4Wz+qSF0BKepjGeJUpcIwWPWYdwJ3EXohNcKvneQ8b3bAcqp66bgNT7TZnzi42cXCX4uBLY2NuWi4Er5gaLzpajzDtT0MPTDdT33jAYbvfl1wLPDu999S+jzOK/n+RGnBufnEafXp89z4blFqSsUbZFkjGgJby4yU87qkXw7qbSRotBRVVUJZmfOd5cTkzffeFOHGIS/Y36b15R+XefA/bGPvahXPvGKXnnlFX384x/XhELcgSERkdYmI4y3R8CRZtMjrXjtMRz1dOnSNifOFH9NxSZgwVpL+aTMgczO16LzChoMNa3Bct3b2y1FCuRymjSUk5N1ZF4tH8vqbL714yRg3XnuEpn14dU6aTC0iDAaWYZn8nXCuMwrnUu86jZvxu+NlYs46924rHO3mxsbGvP2wQ65Qp5LEtGKNVoc2fRMRmNtrK3Lp4JC/knIlnE5bPAtRt8SN5J6nEKYBhOTUmhKoDcseK3u/slkTJDehNehfN+6aMKmLZuzAinnxLOQWXLg87O6rk4DpKsO8LqYXVL45DprRcCdsyNeUaC0XFMRFHm6eO1TzFteDn6WpwtCJ3/3pZQeF/wDknPDmqkEtSV82S4XnKh6nPV3Bh1G5+sVOjVkbM5gflfQ42eGFXJzGxHyug68C2RqPVjm1oXn1PjuEjlbZ55j/G5Nm5PMOnrxW5s+fmn/qhgf0G3heH332ebrplHdnELGxjzOdHUsgnYYHlwBkZB2yM+8RqSs9BgUiXGnAJvYccu4SvZ302m6Mv424+Rta2ub4vqAQmGJzvtFfpat5WawXv0DitaRC+8/+ZOvaZ3EWqE/y8PJ33q1XVsethufODqhJPgzGE+GNttxResiyv22TeNZUHS1yLyPzS0p5ObcW897BGjL1PK3PN02vVq2i/39XZLRQ83wX3E6nKJVTpK/MndMckgRqpHxLjgsd/uOi/k14oBP1UXRvcS5zt1UAAAQAElEQVSWe03FCfKWBv1GYxJDDV8v8FrdBfcLzz6jK2x0L52/oAmvXNceb+RbaLzASfbampNgT5cunhPmo9NiOtTvVXLBPx721Qd/lenDvjfYxFe506MHdyiSW9hYaGtjpLfe+LY2Jj09un+TdTKnPVONep0+/sIT+oWf+0n9r/7T/4n+53/nP9av/tLP6WPPXpa/973/6JaW0wMNmlCm4A5ksE2xXKfQHkl6he3XdU+XL13Vc899TPu7h7p9857u3rqv1XwFXQPozfJmpWNsv+mprioxHQj8blD8tN8fSIpS5GaYtD5sl4GNET4UtBlb6jFugIyW+JPo61LSHidwl594UgHeVz/3Oe0d7JH45zrg9HxOkl8nh+1SlBuv/cngOCg+3jTMKQCW86VWnKrZ5+gmX8+x1UVp7/CW2eB8YDw+2fZhhG3RMd8Ft22uwZ+W+KZ99ezauHxtm62bRrYvg/v/7daFlX20hTeDnxdgcKSQIvgbOv24DYWSxL/2v9O2JeV33wdJESF/Ci4P9C3t2b1bryds1W1HjA17PfMSxm77NpiPRF9OSQVFyakd4X1l9GqhO6Vc6gj/Nif/UGCf4qyhENva3KYoW2dMcBL6r/R7v/eH+qe/9S/0W//sX+rf/M7vl/aPv/Z1TSZrGmP/nZUO1pYYfUyxNezXeoLiKpNXRczOKZQA+7VphGFZFB08GMo9Yx2DbAPHJ0dyUT1j8zAlx8x4qzTHL6fEgBX8lmKWeCs+FXbUPZaPeR4XXx7LNuNnDJHxdmWtjuulOsZbRpaBnxsiAn7b8uysP+fsR6XfdDlfGxzP516fOaliDK1tQfAorsGihrilgDPWMpKU0APPvHYLDytim3Ha/mybfn5CAW+b9Lrmxf0QpBV2aj8EHRvguVbkrpait6IITon1WajjfvUY/HWaGT7StiHcmI1up+mi1QyfWVp4uVZGzzUF/BLi5sjmmM3Z7Xv39Obb7+hNDiPvcIrtrwTNOMRQJNmXe4zv9fpq2Izbv0ucQA4r/LYDGnQ4qkKxONbB/Vua7t2n6L6iX/jyj+sv/bmf0U//yBf08jNPaBv7GGAX7fGBuumxNkd9TXrY4v6OHt25xVvDVud5O5iQU4EUUYRgQfg6p6SWJLxg0SUEfBQcJGacePiZx8AfMmyVmJPzqRJWzF2hgBbGibgyzMHlBDNlrq9XjIkI+WOjqjC0muSxvrYhByUrKIEzAtoY63FO6v0+OxleKTgAGYf7bVCmu8KgGnD0MA4oKUHLQcyK97oeb5wpZ3ktr9mBwM9seB53Rptx2pg8/mysrxleDNaGZNwGzzEOJ3fPSykrs4bxG/zc8zw2wZPHnrU7vKp28dbrNTj7WA6O5jEn66DldexSO492dOXKVb304kskl8uaEBR6JI+ubeUgfFY8WCYLHLlD+St2Ug4WNQYzHg/lk+wZxnDp0gVVORWdmTYXuS5Szp8/p3WKjPF4JBcfLgA3SG7mw3Izv8bvtQ4PjyhOp2pxvrpp5ML4Eq82XRx7/AKbiYiSzM5k6DYiilwigqK/X/jtoauIgL4o6xuXndY0fexjHyunN56bodm73xEJj+EkoxmyWcBHh+2ulFMqQcl24/VnOJzl02HkOYGfIL6iiJgT9IRdBvd+5nG+73PCv729pQsXzsP/FrSNio14La9tGhbIdgFvLTh93yJ/y2WJfbbgtC114PUcg+2+YwfsZwkaDHPme27dNGpYcwmuGb7hPvEx/Q6ulsFkMily8r19xH2+tn3YJiOsx04RIdNypie3oFJKSRk7NDBEK3xyBa2daUV3pt22aZ481vgdFM9zeu3riO/j7Rhv8HyvFREf4vbcHryMsJ11bGZza1Nr2JK/65+rTIBccGI70xTZL9CB5QHRMqxIbqvHyTOlLJaBF6SGbMVnybOymfA4oDV0spSlSJKi6Mm2bH6qqi50RYR2dvdk/Vqm3pzVPKuIM0OKztFoKMvR9xM2Vv6J/ovY8ANe3e9QIDlBjkh2R0eHun//PvY2l31zizcNTz31FJuwUemzHqybHvo85ETDNrq+tibHR8dNtwNk08e/9/f3ZBrNpGOAabP83Wc8IzaRJ5yMHnLSbF9dZ9N8mdfWE2hdA8ZsZI45MQmJXBhlA2w/Mb4+8YBu1fB3DhrLemySXZzvwU9LkvMPjN27e1cH0CFs4Py5bV3YPqcrFy+rRvYrbNMnwP61oh12OaVQCOw3Uej3ejVxZwAMOT2ukHoHDVKNfXUUJgckl5aYM+RUr+UNWqI4vnv7uq5ePq92eaLLFzfVLY+1mO6XInpxgixm+5oePdLmWk8vv/i0/sP/4d/Q//5/9/f1n/7dv61f+Pmf0mSUmXukKi00Z15TSQMS2Sa2lWG2VzcU4knPPfOsLpw7z7ikXWKlefRr4gf3HsgHFDsPd9RhRwl/IIcWGVnu5R47yfDg+wYdglZndi64TCkrsLMF8rt46bIS+eWb3/6OEnL+yS9/WU88/bSWyEp8rM+UEkXfic42yu7L4Ldu1ym+He/c543WCQVJMK/F1mvwRkSxjxU+uo8N2J5sJ467Btuhf9uR/fXy5ct66aWXZP0bZ2YN25HbCto8z/jP8HoN8+XnEaGIYOXv/8Wlvn/z+Kr0MazFKSO4eNx/1nR4oWn1elWVi98Zv2UQEWWNCFpkEsjQkGiTougtP76uGOOcZBwddtnCv/G6RRkyviplZYChdLXElGVpO2izPDzmiE3ot9HN3bv3VFW1Ll26gp+OOQ2d6F/+q3+t3/+Dr+qtt9/VG2++rbMfVu9RlCN+ee6yxMcl6wkbCV1gw1lXSUkr7DyVA6ymrhQRcqG8gtayPrZhGqxX29GCA5UlvmAerBOD5S9/QmW+IinAfDbHz43LfGxsbJRY47jSp945668ey1jI3eMNfmaIAFtKytiBcZy1Z9ceY5sQH9Noe/L9WVvyEs9STqobchOQcpYSEQAZC/wFJJooYJzm0bx7PdNqW7QfGRL0mD/bsceZ3rPWX9Ux1HVTdJVSFuIssT+QTU086/eHaiiIM76Rq0bpMUSu1UXWqktaMfaEnDKzzaSkjrEBTtEeUcjfJwe8d/Om3qDoduufrTAcEeu6qtLu/qGMj9pdS2LEaDTWCW/0IURZnYZNpUFOmrOR3r17SzE70jPEtC+9+il95Sd+VL/873xZP/uTf0ZPXN7Sihi1mh5qUEkT/knEwd0H91QTdJokJTtjxaIRIX8sQLcpJYTALIkkvZINxmCBfTiGOREh/srj3UYEM/y34x/c0RKE6JyzmqYpCe4s8GxgVMZlnOLjMb638tzn6xVCtCM4+Pj1ml+tOVD5mdfs7CnMNW4rGr6QU/uYnpBxRny/NQ8ubmxcUwr/iJDXs9HZCL2u8RqfjceyOcMREfAa8iciyhoem3NV+lcoy7iMx0bmYGd8hj0SnxP4lN1tj8Rb11Up6JqmLvL1aZkDtAuLI5QdkXg+0fPPv4DMBvIPnviZNxxe00Fr8NgRXYBZlqZ5heG5oFzh7DljJBQ4XrdDDy4mRxTeLdcuqr2pWVuboOeMzFbQsfywjQj1KIS9XkTIsvL6lskGbwvOkdy8AXChMuBU1nytCFYbG+vQ26PImYppErqvCBIJe1qhS8smYwsRpzgZUE6Z3LdivlvLy/rAzyl8N9XH8SICfACdGXwRAb0rWT9zTjBtF37Nbzor8BtPREDHDNt1Ud6yVKfk+TkpAxWwTmG0TXHiV/++LsGUkYJuQ4PTeo7tbIlsbT+mr3scgFbwZHm2bHA65Oprlj3FD50pB+VKW2zMdoxHqNfvFfDYjrUiJbXg83Pjth477iOi8Od7y926mFCAO2m7dTD2vIiAr1TGVnWlgC/jKbSCx2sYVviKxztRLKHbID7Gt83rLrdeKyM/z4+IUlAyBNyZNZB/qPBm2cw5nfGGIrNeggeD9TEYDLDdcYEMLkNEFP2ZL+Mu4lWAM4OvUoWcLQc9/nQ8aymsbXNLjjRW+JZb3/satuTx9mNFUHieyPbsr569xytEnwgap+XmNe2Pll/NOtZZjZzWsVXHAvNsedo27b/+vu4KW/T4LTYO/nWblyjETZp99ICCt0WW5jUi5NjkA4jEtX+Lj21mStHca2qS+KFyCgrHsVwIr5D7LYK/Y4PlJJ5FYCPgO2ITu4Z+L7Hhu8iGx0XlZDQgCS3FCFXY0gKZ7+/uci/18c9e3ci01PBVw5PtXwi3h8+Y7202kFWV1fDcNu7TVP+Q4O7DR/JXRg729guurc1NvcjmdkByMw+QxZwMqras6w2DoaL4YEGK4BV0rSA/4CuToA4Zu4JXoYexvvedb+v5Z5/mmShSavpbxi41Pd4rXyt5cO+G1M7AM+N0a6oHd26qziuK6U5f+uJn9H/8h/9Af+XX/7yuXJpI3RFrHfEs9JBTpvGwp/GwrwZapv5O93KqYb/R+e1NjQccxhDX/bYuOPnahz9vtHDCYsstJ2YBcwM2XH1w2GasC9v+kqKJxRRhabeyHw3HIx0eH/Oa+lBr6xuqyGG//Cu/ou++/rruP3iohN330INlbdsx+NpgfLY767xG/vbX4XAo242fW28N+Ny6z9cG+4tBfFyoOBaaRhfa169fl69tky60bd9zNutew2sZ769A3xe/+MXyQ5mgKHHSrdcwXtNs8Fj3F4gozUf/OX3eYU2WittOSoyIx/fRUfSutMJPeSLHltM5Qi4ZPmtVkZWZVCGnzBpJwf0pVJF4HgpsP3BoHivQTYW9RgQ6Z038PsI2VinlJOO3XN0aHMvcOv/cuXNbb775phJrDZCzC7VN3mwNOKC57x+qY/O1R3Hl7/6CVvsHh/Kzum7IdQ1yWpIvjrWxPtHW5kQr7ConKcGnc4W5hir54zUxL5mmD++J/4m1LeemqcHZk/Xue7e2kwZ9+z7CsXVBblrK+jc+62aDmsj1kcdHhFEr5/QYTy41lPEYh+fp8ScilFj7DCJCEVCLXN0nPiXe0Np+bKe2Kx8yHLJJ6dByflwH9vChumk4IJnLPFq3BuvXAIoP/5oG211EcFi2Ti4fllrBa5zxahuNML/zMs/0eI7ruYj4kG7jsm5N25I4uURJMwrmha+xkRW8tIENpKyoagnIxKuMrjM5p4X+FZC4DmqjZc6aiXWZc5ei+/07d3WDg5PvcuL9vXfe1SM2uzvHU7VVo9QfysX5+tY5NVxXVaMcFYcD0/Kr/kbos+IAYX6wq/ZkX8O01Khu9dzTl/Rrv/oL+nd/9c/rh37wU7p2ZVuDOnR8OCutVjN1y5nSkmP1DCENRGNPaklqZ+CgLJwoQezZGAfiXm0ikiyYFFHaFYlJfOwkDUqyoWQYtVAdYHwa5GBmI2FYKTysaD/3OBtOVVXyva+Nw+N87UBixVgJXtN9xuO1fV3nSqbLPBQlETAjojhlxKnBRZzeG4fBhi0+Hm/8K5QZEcWQjdP3fmZ6Ik5x+Jop5a/nGzwuJUv9OgAAEABJREFUInCGLH/c5/k2aidvO05dV+CtMcATDUd9HZMcFgh/RhF8/+EDAucxMlzJr4MfPnokB+OPv/yyNikAb966pX1OOMyvcfraBVlN4F6hq8lognZS4XVBwPVO0fw58b///nucrjzkuYpcbdiWn/nq9fqKCALLTH4lPecU2How/daLZWI63JdylnnqY8BDglZG3i54nNRddOzsPAKXCAZVeV3WcsozmYyhqS2BxLRbTjPWsAxNg2n0CarvVziU7yMCHDgQgvS9wT98c0LRAjJ4CIW6IquIwBFO71NILfZnaJB1r9dIBL0WnfZwkA56DA6WNUHc4yck0KeeelJOtA326rUcrC2bjrkFcG7LwXh8Lz4dzm5eWp5xq5QTFEkOQC3z3G/wOIPlZ75XPFsjgJ+niGp6NclpqTmn5P4tB5ahdeqiz0V4A83GMaHosi4833R53UQw7fV6cvByO+BVWIUtRAQ4Wy3h2XMdGCPctxJCU8B0JEHnijFLxi7VQdOQIOV1IkKWgcHyEB/z3sHvR9eOiGIz1n0H56aJoTJdZxARigiZDtu/fd+tTwyqCv2aOH1/jNcwDoOvW9b09QoZl6G+AQhFWmIrC/zbz1o6LLNbt25rj4LKrxtN/wK/8Jpeb2//AF5bHbN5PeUr5GLl7bff1tHxUdH/CFs9wsbWNkgU2IXf6Fjm1klVVfjnSfFBy8MF/DGFl33Ra1gHLXQO+gNNT6by+lubG1riiwkZCBohXQ126e8FDthkRSTsvJHxmd+UQgYUovFoqID/o8MD7eJXD/075nmVvVzMdOniBc3YqJum9bV1uYh0PDA9ln0ESYWYklPiNG/ERmckb1J9ymsd9/H58y7gSebmcXtzi/VGJXZurm8Um7KPNFXFvEb+/rkL/ypnLSjwDc4RXt/gNc2v47vl4PY8b8f+8A9+Xy+9+IIy9vb0U0/o6HAf/pN8Sr+9taatjbE21oZSO1evyaqrIObVyOwIWpK61Yk+eO81PXF1W3/9r/2q/s7f/o/0F37hZ6TumMS3q8VsT7sPb1GgU9yTSquKAp8iPcVKI4rw82wuNiZryorydZPoApxYEn9Nt2mt6lx0VREPLMOmbtDfSdHJkg31gs37DFn6h7Ln8L6+jk7RcyL27ZC0v/HNb2mftxgu5iJC9hH7xAr/s0x8LT5z7OCEhO4++9q5c+fKV9Oapinre+2I0Gg0ku3I4xwzEjr0vVsfwhifaXefDxW8nvlw7PAatqOnn35av/iLv6jf+I3fwJ4ShzM7mFQn0+R5EaGIgKrTv57TQS8DVAC7Y0J56FER/lc6o6c8+Lf+MX1+bvC1cRYctnsDOBNyDzY4Ccj0JcvRLfd1JJXnHsd6dV2TKxsF66xKTF9R6IaMWzwHVfFn8QmFKvQxxzd4hDwXeuedt3Xz8UbWso4IrfM2wXLd29uTfdqydNwYYyOWv+9XyCFjry6q19dGYG61Ai+Go67kjyX21xY6csqlbeHDeD3XfEcEskoFxMfPDX5moEsRUeZK2AxxLEN/Skni3mPNv+8jQv4Y94ITWOemMzptBxmf9DPjNXiux/va4Gemzde2Nccry8Fz/cz9bk/z+AyZdthfpzlrRYScU2bk6w6kQXyCPKK9x7S0UkQUMB7TIj62Q5piy17T9Brcb54Mpsnreo7vF+TAnJN6bJSruoKOVSnwfdjh71jb35Syukh/ClqF986np9rUsCcuyCF2jl0dL1aat1Ii3tXUK0HbQ9fNZKJVVatrekSN0Ad37ug7b72lr33nO/rW62/owd6B7u/uS1VPdW9EM1C/P9J8vpRpHnlz3kALp9WdY1fVaf/hXVXdQs8/eVU/8aUv6Ms/9qP6m//er3Pa/WO6ShzqkWMb7DhZMAYLxII1wojAaJeKCD9SRqkJY/Azd5xdW8ju8/NTRXcoCw7VlblW6lkh4zGeG3GK82w9G77nunD4KL4zhezs7BRaPMbzjc9Gc3bv4D4iSPmZ53idiD9Nv5+djbch+/6MV9NvfmwYBs83eJzBNHm8W4916+cea5oXGKYLS/c7QCeM0oVSjdEYck6aEbD9Ha3p7ES3bt0k6R/B00Itp6B9Eu8Gidk/VW5eLDMHCMvFAdr35tfXltnpeq1OSLgNBWWF4QwptvwDQJPxmoI//d4AkoMEVpPAhuVrFfsUHA84gZlN5xr0hyThieq60ao4e1YEMiu8tB/qW3wsW4Md0HS4kIsIdQRGHqsiKdeAi9E5junWsDQuiiK/TvdvZ2CCfAIXnuS5gE9rAgdaMU4K1q1kPVmPu7u7chK5evWqrgEjChBEy+vrMQl7At0LArDUEQQtc8u6ImnSoyXOu7JxM6HD0HvIaW0y5lRxVIqYCyS7tfGYcQtkUMlzPLcmyBtX0SM8mjfT20FrxgdOnyfozAVaAm0oQXOHPk+d0WPFx8/Mh/E5Ubs9R5EDmxK4V54LfSklvKWFjrokGNO6IuibJus8IuQxXjsicPq5LDePaQkqfXbuQ4KJiz7bjXUkPi34bSsRAX0tNjgrNJo++9D5Cxf01DNPK3KSTzWWrBmFFslBLuWslLO66BgTtNISWXvDkJBzrpFbRMFpWqSOVTtYC3kNr22aTcfpc6nHBmFAQWq783OD11xBq3mdYT8zChPz5Osyj/WX6NJjjYtFis2ZT/tZjyBqO3Fxbp8Z8vrviSee1DpvXUxHgifbrnX5NicZjifW5aXLV5B3T7aziCh0X7xwEftaQ8YL+FrhI+Myptfryd+TdYFT2d+QtxOUfWpGQbbNKcgJxXeD/cC8AiJHbGA67Np9Pl2dEOTNf4fOxtiei33jWpIkGF5scUFBN+c0dkhAP39uW5cvXdQ2J+ougn2QcExhNybW2WcLoDPzaHuwrRkqfNGycWsw/97keA3zPke+lqOfTVnLMvYPVY+gd51kNIG2iX2Fdm08UU4ZSPCUlCKXTYfXydiG3Jsr7GVGgpQq4on18R5vFJ56/BUb87yxsU6hTYIj3vmk/+joAHvPyjl0dLiHyJbI/BgbPQKjfbKjb8Z6c3XtkXrNSj/4uZf1n/9v/57+i//8P9PP/eyP6pkntzU9us/zA3S1T6G7z2b7GP9mfhVaXxtrTtzdJ3EOiXc2zxXviG1XltkQfv1W75VXPoHs5/IGxjHGc1rsbUWx3REbXYgm7OPevbsclEy14NnXvv4nylWtt9is+X/mG6ETy1N8IqLIyHL3OpY13fA3lzdEESE/W6f4ayi2PW/JOrb/nLMsL9u6Hn98XWNXLrbd5VPsL3zhC/q5n/s57XMAY35s99ar8f+Tf/JP9BM/8RP6rd/6LR3w3Lg9z631bXq8jmnIKfmRBE0QpfLhOqek4E+H/bq1rXme5xg8v3IMyEmmPwKfx4c93jNzYCunApeL6prnjZIMA+xlEJX6bH56rFF3Uh+bbeDdeaKcUDM30xd+XjUi/Mo+XOTJs66UWB1PO614c2t7ZUk2zoc6YFP3xpuv6/jkSO+9/y46elM7u4+0ZNxg2KeIm6pXirosf80jwWvJUfYLdLu9taFz5za0Ws6xqZn2dnew0X3sY6YOHheM8yGW36L6e8Yd/my6jOesFZ+ckUEKpZwp2hol1rGsrEtDVVfgX8j+lxK0EAdacFnPJ2zMrCv7tZ+3rGvcBuvZ+rbeI0IRUXTgcdax1/B4r5FY031uPc82f/nyZTk+eA3j8zzbmN+Yt6xvWe+ykazQ05UrVwpux9YWGiJCuULDofIx3pwTfMx1cLCvOfGrR66t4c1gv9/c3KAGGQAj1h0SUydaX98ocTUjm4hANkE8qDTBZ8+d39Y5Nutn4Npowlv3MTHJMOEN9MRxChhR74xGEw4kz2vNPyy5sS2fSK9vbGmyvqmqN1SF7/eJY0MOJkb0rW+f14QDhgH3a+TjybktDTfXOdWu9YAa6f3bd/WN776u19/5QLfv7VB4H6rLjYZrG1rfPqeL1CJPPPuUngQuXDin565dVU2Rn8kDfTaOA+SUOHB55eln9Je+8hX993/91/Trf/7PcaL92MlrnHmT14cOGlbIxsaG1tbW5KRnpVvQE5KF+Pi6BImUEVAtK4xuAmdG8ZKVu8JoM4K04m0UfuX66NFD+fpsrJ95rtseSdjjrXQb0gGvZw1e20ZyNsd0JgzI87yOnxuM1+CxBuNZkYjOWtNs8Bz3ufXzMzxnczzGa7nfz72W7yMC3sKXpfU40+nnnruCXxEEck7wv+A04ZEcnK9f/0APObXuKPgucJr5/PPP6eMff1Gf/eyn9cUvfkE//KUf1mdffVVXrl5hJ36rGKSLBUUiKCw0RYE1O7BIGdnN0Qe7LF7tOPDUTYPxck/xcshr52NO7VqcxS3Lqco1tCZoDmhayQ5kR3KR0GfOHsVsRChMN0GBS4mJpjUhY0NGh247JkZE0bd1YJ21GFWA3c/O5JlSxg4qBfTziFOiGYlsqRWnjAuCSXJ/52U6kqIYm5VYKz9exzhX6M02aEfvoC0iNBmP1DQ1yXRJ4bgiITXIoqcVcl+RFBc4uZOkrxlexnoTM6JAd0ItMBlpNB6qR6AdIMMxr+XLeNaAfRMlyyIg3HQs2SyYrohgzQ5oC5zZT0qZkVKOpCpVMm8RIX8sE4NPUUyH1zOtlpNxGyICWnpygbxO4s3IwLacCWa+9vyEbM7wRUSRf5/i2nCqhxpeG/ne/upEvLW1rTGBaZ0gl3ImAR2zTl910xCUtsozy8X0rFMEpZwE45qzQakIkiNk7eI2UhS81rUefyJCEaH0mC7TYF5W6GxGoex2TjJyazm5tW2uSNon2Kdt85ii1PQar+caLJcFsahDF3P02UkEcIom4hLLleuWQj/nhAwqddip1/P6AzaaAa33eC0YEeV1cEpZioRsepKCywzfEzlQP0UQ3NreRi4n8LwkSRwqGLtHYeLC2bT2KOAb/K5BZk5Ku/iK10vwbbo7/MH+7+t9ArTHR9hOWuxIGrkYxyaPKI6dyM9OhyeTNXxxqQ02AisKvx5xb2W+8aU542cUhz3WtM0ccqq9xvgeycv2u7W1pS1itL/GYjBeb16H2LJPvr2G7adDNrCjiCCGTFlrQyOKQdugi/xDaPJvs/BvtcjIzfHJuqpyKv5ku99HFuZ9REHqjXsPOi3rBpmkxzJooDPnChsZaJsktEOC/v/+o3+kFz72oqq6UeKZT3zHJDrbt/XcIbecM/rrSuwClZpeVn/QMCdpyWnRbHqsFYWOfwhzOKildspJd+j44D6b5aRf/Pmf1P/4N/+W/t7/4j/Rn/nRz3FC3Ke/ophvNZseKAm7yZ2eJKau4e/37tySNzB95Ng6XgCwrTV8xDFjib0dHx3qoe0H+g72duV+bwpOeOtxRC7ah7c9Dn3cd+/uPdmuxWeBzyzRn2Vi3mwP5m9B7IiIIvsBbwL9zONm+EiD3BzfLFNfn8nlrPUz4zdOXx/jLywlv4XxZsm6Ny7rqMY/jJ2SVvwAABAASURBVN/+5HEP/XMG0NlhT54TEW4KGL/xuo0IGX8Evg/PBDY5fmXuO3zV83NK9DEOFIxSAcYmIEtyu4CflkIjyDtZoYr5hiZyKawb+mqcuUfbk9Qwrs/aA56PUqUhNjKsajVcGz+GwV8mMNZyDNoWelyAW6YLxxbkbfpErEg5OHjY1+XLlzRBn5bBd7/7Xf3X//X/Wf/tf/uvygn3Ebr1ifACXXX4htsetuD5DfGuxR46YkufvHCB4qmqErXPWAMOwSBVjmfHR0c68dcMyGOJzgobtq593SEP6+MM2o/IPuVU+HHfnPwXKSshVx9mTKczuOMv7FZVrRRJzhfvv/9++d+Qj1hzgR0xQjlnN6ipLfi8Zss61qfB+D8KZ7RUVVVs1bnBb7E+85nP6JOf/KTc36ILxzrXAzNo8Vq+Nz7b6ZSNuNc1BDRHWBuFDEXEh2B+3OvxptnjHW/cbzq9lvts64YWut03oZ603dZNI5ARq+bUOzM2QAviwKrACTT48MUwxdZ8f8who99AOi5bJ9PjmQzHRyfoaKZj9HRyQh+HisfUT8ezhfw71A/IP2dwSDF8yP0x8XaG/6+iU5uylko6nq/0cP9Idx7u6Z3rt/UaRfcf/Mk39bt//Cf61htv6rW339Xr776rm8SLBbbpTYp/r7xlNyHWNXVFHDpWSwxrcmidGJT8nyD4PzT42AvP6xqB6eqVy/L1K594WS9+7IUCX/yhL+gTL39cTz5xTS9//CVeC36sBCkbqhViYWYMwcr19ZATmfF4rKap5SCWc1Ifo7WQfe9A7yBhQZ0FioQi3W8wjgw+K9xzDL63grye57m1Ydix3Hq+xxmfxxqH+8/GmTaD+9z6ecSpsXieFd7r9YoBer77HMCM10ZhvL72PNNhPKZ1yU655aTmNsH8mF30Iac1GUfdZqf01NNP6kd+5Ev6ys/+jL78Uz+tH/yBzxc5Wt4XceicE8Y1Vd2rtctrLZ8StgSPKUb/6NEOTtUhwx6F+iOllCkIDooRrm9s6AInkpaPHfOEHbAUOKA+nLPGjs3Jf+mf1MXQjNM46rpBFwP0stQMI0zIPaUoxYsNRKyfkEvFicUZ324jQqefUMvOTZxILAk6lq/p6Ag2NjSfSiz8qoUioq4a6Pd6fUVECVgMK3R6bIujtzhdg6N5vpOIN1e+N1i3c4qPjhMMJxzTuUTertB7BMqmqZXBW6VU2gSJVQ4CZKPRsF9gTKHtBGt+GAYdHUXbjER6oilyS0zyM/O9IBAvCeKGBQHd7Zw2IfuIKPJyUMokh6qqlegzH+bJsolIpS+l5Ft0gTZ56IAypGAxj+b3DO+Z3BxEnEg8pm6aEhgXBNiaJBoRijCAGzoyfvFvg22XWF3sY04w38A+Ll26rE2KMhdnpmcOH7ZnB0CvXxGA3dp2jC8isIG6BHp/193+ahlbvxGBzfSLLs2Y6fZc82IfmBIMvcYpHiHfebEvj/N40zfH1iwr82WarF8/N363xnXWmlbj8v3xEQGLYJZSIJcluGelRdRyn23EOD3W8/zWprJu0JHXw8S0ZH7d62kNuSzYEHTw0wl8PBwOx0qZOIVNL4EeRdE6RfDa+gZBf67bd+7q0c4ufrdiXKWM3OqmUQ98GV1Yp17f/V7P8rRsBrY/ituWtS0b+0VEUsX8GQlgk1MXy8U4bH+z+ZRnudiM8U2RqWXkuWNiaUQU/6nqijdDDUVlpW1Ou1988WN65umnNMOWW2z3iKLCNEREwWcZGY4pGBcklD2KSMtsi6LdX/NwrO4oPlYkhRG+Yj1YjmNot52bZvOaUobnPtDTgI2NxxxRCBxQtPt/ScXwdYli5/d+//f14ksvqcJ2jygQ/VU4f5f5gIOABa90VWQA/c1pTBix+R0iqz5FTq9XF/xer4eMB8jYvw1gxSv8bjVV0ly9aqm9Rzd0tH8bvs/p3/srv6T/5d/7O/qP/sO/qWefvqz5dFd1blWRMsWcw92HWiHbc1vrWpCg6yrLbwaapi4yfOett9VhE0v8YwV9J8hvPl3o5PBYRweH4DuRi+5EDCKsgztrRZyYgUsUaJaD5ddSqFnOEZKhYh1/7cR5zjrvszlOiSSOTCy3FWt682Hd+pnl3hEr3O9xvnbrfo+x7/reReQf/dEf6etf/zoHOfeKX9pWvI717uBa5mKbKWd5Tn7c+lqPPxFRnvltZIokdQL4BxpgQZnbzJjS+hrw6XRAt6Ej9uNY6sFTOaXG5wZVpX7K6oGvUXzYDjwG/x3SP+R6BKzVldabntawgwmb2j5zK9bDAcrBDOJWApd5CeamnJWZI4+RThvstgPcNaNgsi5cUB9wunqe08pLvBEy2PaX2P4Rus05kFmjI/J0xfWQuqRXZ/WarMsXz9NW5IVjnfirZGsTeYPbxw4jkjpylX1zSYxdEp9X+FtEKOIUcobGx5Dg0aDHn0Q86hSyLVR1w+bgiFjW8jTkuNFZ7uCxvs2H1znFl5Tgn4GKCNk3bA898p/Huv9s7tm12zP46LMDNozeiK2trZXc4GdiXfPh9Ry3Ik55MW7TcUpDlttIqdBwhtut58yRhU+9Ozr8dtLXzmnO5/cpRr2u4dGjR+UtjK+PiB27u7tyrvGbQo978OCBPMb9BtPqsc4xjlknxLgT9GKwnmfEyAWxdE5RfQYziuzZyVxz+hfUPYvZslxPGTOlvxTmXM+osRbocYHfL/DnOXWG+Zhj1wsYWXShE9TTVn0dzFrtHM91m8L7O2+9qz/69vf0NU69v/qt7+oPv/NdffDwkW5Qr71165buEw8XOaltKq2apL3ZoeaJ8h25kmArBJkIoH2tr68hro6kvY8BLGUD9Zg+Bllj6GdG6/957emnn9ZVinMHASsioYgKh/G1x9pIhQcbh+dZOH7mwmNjY5O1NorhWKEnCNHPagL0EmYNTdOU5OLrlqRow2gxdoOvIRT6ECTCsiLOlGIlOvgY74xdkK/93P1ex/0LjMMQEUbzIUSc3nuNJY5keryWr82fwYrfozCOCNkgfFL/5S//tH7yJ/+svsQJ9auvflaf+9yreu65Z1VXGefKyDdYo4WfKU5+CN0LDUguDrKm6w+/+tUii5SyBiS8bU6IDD4Bc5+dwwluCj8LThAM5i3CeEV8agkOU41GY3bj6+V6iRx7BDFiEWuHfQqnTez8J6y/0oDib0WyWBE8zWMEY4p8VzLWjonmPxM8zvQKojJXjEiR4KuiAOvBY60I5nfi+bLQ43lLZNjhzJb5EUWT18oEnWCu+DjIWJYGbjnRHxZ8EaGEPTlgTig0hB1ZThGhERu5PoHGuGwjtjNvbC5evMAG5HwpQDymytBHkOIvm4OFVgTbjoS4wKn8NZ7p9Ih+aEUG7psTrBfYkoNoixzMs9dI0JFSlhSKSJIC/roiT//jANxhn75OjI0I+eO5p3obyP0ZOVqevo4IRRhPW56ZvzPbdECrmxp0nc7m9Aj25rVCdp5vMH1u59CMiDWkODL+I3bqB3Z4ZH9IQBshP/+vWT4NuH7jhip8zGt4vu0vIso6vje9XtPfc7RtG791aP+xH3XYRPXYphOCddD3PPuS7fGMB88x/+7zdUUiNm0u8IzH+vYcxw7j8LprnHCMR2P1ScCbFMWDQV9DdO32TMcbvObr4Te+v3rtSvkVnlVVyfK3rdsvzmg9xN52OYl88OChTgiskXIpmN1vuXQKrdDbOrHI137ucShEHTK5c/euHnE66MSxxhsH+8sSX/EaEUkJfEes4fV936CjIT6VUmJTNpPUFVv1K/y6bvD9uSrkYPB4y8ayTMjRMdLysd79VZ4TTly8jotjyyljOy6EPd46WGLDM5LOA9NIgnqWYvupJ5+QD0smk5Guf/Ce3n7rjfJVtXv376iuMzqO8qYN1rTBm4wLFBYXLmzrC1/4vK5du6zjk8NTmrGj8WSNOXXhUQrmZgqDBfeptLZHb+T66KhuGl7Rv60/+MM/1I/+mT8jy+uD69d1H7p8cpexl05SpMQbpbH6FOoNcQlkBW+LT5p/8bEMKvTZskE5ISecsEFYG490WuR2apdTqUW23VQ3r7+t/Z37GnPq7V8j+Df/+l/W/+3/+n/RX/31v6gq5mrnR7p0YVP7u/e1xNf7TaaoXqqGnhUx9FnebBzs74FzIcuTx8IgNOxVzJcQmXJE6QviwYqcsST+NlWlllhi3iMJm5oTS/syH3P0Yh0J3dsWdikmzIfltW4bYiPn2GKICHLAgHi9JtsM7Ms+c0wx7vuIAGdb4uk+bxiMw7bgE8+ze4/3PI8fgNvXIhi02Gm55p+OexpFRAFfe/0l8SEidCZzzzP/PpGuU1ZmXoLvCuX1QnLBPIL3MfFjDZ2vo8Nx1WhI3xD79PMeyA198Pp+mBPz4BMbH+bQhLGTutIaOEqLz7jQ7jE/M9e0mifTxy3ktAV8DRmIlX+JQaa1oxqPCDmG+atdlptt59KlS/rN3/zN8l31X/7lX9bly5cLjyf4C8O5rsiPx6DsVEETUtZw0JPfcI6GffQx0TFFuQ+/TEeuag16A1VsyFFrsX9vnFfkVz+PCHDWsn4yfESAEbmZF0OG5wZ5lefgaohvjhuRVPQREfLHfLs1joSvGLfnu9/X5s2xcmNjg9ppvWwCPDYi5PERp3gi4kO8Z3Nds3iM4+4D/NL4PNf4Ga0Oet3nMabPa0WE/ImIgt/PDIEuxcdzm35PFfrMVZZjl5/N8IEVPj2gjjHPHsdwuY04lZUUxMh5kZvXMjTIyFAhI69jEB+3pvUMKuR5CvgzNgpiGQKcKRL/MgkzCRoOqv2I59x85G8wyiOD8R05YEW8WVqfjPH3waNulNDTHDxz1uiwc7EpnHdJ8zZ4Z1ZpugrduPdQv/e1P9Fvf/WPOPH+mv7F7/yOvvn669rFh/exNweRTL5KTnwRwQ7rEOM7UUSU4GcFnRDo7IRHJGv/Jyn+Ptp1AqiVZuPe5vWrjdjJMOdEkDgteh0EbPjvvfdeSS4NAhySgMTHxfDe3j7Mdxj0Gk4yKMHExQKP1YMZr2mlOKhkDNcG4OR8xCmD2yUBwn0eY0WejXG/8XjeGXiMefG9n3ue1znrd1/CqI3H6/rZ2Rjj9Twbt3k4pHjx+h5raDGmnJLOI4ex+cNYfQqTQOKg3BHsmqbWgGTUcup9hPN6s7Hk9GjK69H79+9xKnFXNvwOD3YytxOhV7lo8g939foDXSRwuCAYTcY42EYJvNaNi5MNEqaDO0uWArpH8MsUY2ucaBtcqFcYrroo85wcvUbKCX0fq35stObdPJovQ9Ori+OYR8ugg6iIKPZh+RjoUssp4IIT7Dm7xxWn2BGh6jFOt4EhS4FttGX9FqNOyCzCwagrfS4oPMa0p5TZiBzpCF2Lsbdv3io2lJiTU1JOSR1ybovsQxXZsACOnnPwPMrzFTayooDukHtHYPZ4tx7jX3dYeWw+tVmPkzrVNTwTNMSnZY0OBt3997dLAAAQAElEQVS3Qo8ttPQJtk3dk3n1DlnINEVmdABSRChBn0F8PN92HxHwv/rwuXEOBgNZ3sbdQV/OmYSy/HBMjwR0Kr8ofRGPW9GyLqTJNJ2uFUWOM06Nz+zfdmo/9EbFv3fX7ZUrV1hjpdfffEN37t2Vg2QLn17H63nOITbuguDixYsEwpl8wuB+01cjm4hg3ZVMs9decBrQQUxEyHhO+ekY0zKmU0Rg/wN5vosOn2A4IY4o5pwQtzlZNdguHU/86+XceiM/Gg/V9GqKsyH+0AdHoKNKjjc1tHitRND3250LF07pnVII7XNyU9cNMlmVU+kFATQi8fZooYr+uteoh7+ukbACX9nZ2YPPXegcgb/BHx/y6vam7H9Oroa6apRTJdu4g7IiKeNX9s8eunTRvKAQq7D9JbYXEbJ8HDvUidPTmpPQJXZ9KH/FI+QP/6L7JSe2sKGcE/z2aDOF21APOCl5/4PrevPtt+WTzA/K/3Z2R+/z2vKdt9/So4cP9IAYMiOo94mx9+7eFig0ILB/7tVP68mnrkGD5Pgw41TXX2WrGHCZk+fdnUd6443X9Cdf/yP94Vd/T9/+7rf02mvf1c2b18v/sPbtb3+rrOmizl8xuc/J1Pvvvyfbwj7F6UPWfuutN/Xee+8iq+ulgPdhyozNqsdZFjnnklcaaBuwYVogl0NyycJ+iXxGvGat61oRqejKccCys14tHccm+4/tcUlh6z77scf42TZvbKokHe4+0rhfa33U097DW3rx+Sf0d/+nv6nf/B/9Lf38V35CAyrFOrcU08dqkXWdko45rW7Q3/bWhmbE4ilvI62nAu1SicVqlJLRT81NU1UKYkCPtqmysgfiO5Ztg6/6NCzXlWzH5rtHn2l3rD2CZ9u+fbNPf7/pqVc36GWuqqrksfaHBjl5rmVnHiGhxHT7l/FaLgna7dfus1yM2zZnHM7JniNk69a+/VHwHPe7/bAf2xTyN44C6Cz7HqiRwgD/GKSsYao1zrVG+MAI7kc8GzFmqFAfudTEyIz91+i2h8wGSRpXSSNk9achaVJn+s+eVfIagSxNlwsj0+ZrQ2Z+REgpLHGJ4pp/sPOkHFneUNhuqqou9cQGm+YEvf6h5c3NrVJk+0BwQA725nww7GtB/s3Q9uDBPd3C3l1g+4d3vUGt0aGXG7NZFSv60GJFEZZylmNKRh4B3x30OsfMORX1c+vG9FpvBt+bj1zm1UrorX5s66bVeFPKsBKKCGXGRcSHcbNFphGpxFDxiQgZp+snnwA/fPhQ1n2At4VOUgKS6eSfofH1GZQYz/N9Tvn9ixemFMEPHj3UAbXI/PEBjenwWi185pTgs5ZpdL/4RHyfxsRzwxn+GTha4v/K8gDMu+ky7slkIv/WHsdk+4fnGTIyTPA2HIw0GAzLWl4/pSxDRCgjD9t0xOnaiXXFxzJuWeesTSmYE4xP4MmPoSr3npOYnxSMScopqQJvTknuj0gSRXOokiGlSuLKLuGvL54Qy5igPgdVYt6c+qZqBqqbIfEqkGqlOfXPaH1T440tVf2hTngr9tqbb+n3Kbxfe/NtfYMT72+/9oa/ZtXJBDkh2FEdSK1QBwkz6nsnX4/ZIilevXpV/k6pg4ID9w4B2ye6RyjOxV+Hk3mejapDARaKISJKQBkTXP18joHu7x8UY6mqSg40XsNBRmjRfREBQ0sKwhMd7B/KCdq0GfeA5GYwzcZncL/nGU9EyB8rzOB+0+w55s3zPN40epzneNxZ6+szOCJQ7nOiYCOKOKXJdBhfTqELF87LycXfqXTRPMf4vE6Exy708NEDXpHcIbBOWaol+exrb39Xc4J+Quk7nHqknCkEZurxirHgxRgZLDvUPnI6ODxgJ70sjveQBGy6nQC95oAgUhGQjMs0m17TgPiL7M7ovnDhQknkToZnwWZFYDwNVpzqkAgjQhFRHN7PAv5WBFHjNj1uvYZ16n7jXhBgfe3nZxBhPImNVF8pZegWtlppRiFk2s7mzLGD0WhcNhAZnlsCzHA4kn9Aa4COXfBNMHTb4YKiLtQpp6RgoRW0D+G919T4QxKksk4rYYOZmxqZtIzhGIuulZbM96n2gmDjxG04Ydd5woayxXlzTrKdJOZavqbV/C0p1DroSikXXtxmaI1IkqDEnknr/ih9UkpJDYnTrSECylHIEhl7rYgogdN2uEK+HXzZB3zvYLqPvZkG31ckEeNIrO/rum7g1TLtsIkFwWoArlaeZ1ym2+DkbBxnSd7X1554Qk8++WTxJX/n0z5lejw3Ioq+7O/uz9ik1/c837vfhYXvPcfXXs/XH22rqiq8N/BvHF7fYHocO6xT6zYhI8vDurUO5vhNywbK/QoV2+1RmLiwNh05o2N0A5nEhQXPjwv/nm+azp+/ILcHFFFz7MobzfX1DU69L2iD2IVlKEFbTaGzJKnssuE33L13n9PXh/rOd7+nd959T/6qyMHhEbZQK1KWxy6wgcR1kT1tSkkusBLXTrQdBKPesv4CPnpNoxQhXw/w6RU6duKpsRvz6jn20yPi5gobXTJnjcTk4ukihXANjY6VmB36Hcq/5tM/MO3nT1y7Kn+NbzY9UcZuXPgd7O2oh70f7u3qhNfir33vO5zKHajXOHm0Ojk+1PoafrYxodDfg7ek9fWxnnr6Cb36uU/rwsVtXbh0Xp/97Gf0+c+/Wr7H6f8cxW/mnn/++WIX3qg9/cxT+vwPfE6feOVlff4HP68vfvGH9KM/8sP64S9+QT/6oz+in/7pn4LW58pp2/PMe/HFF5WR+QK7jxSyvivs2Tazy9uGBYmJvbC8mWnqRlXKysit19TkhCE0rumI2BcRhYajoxNkbDydbvq/VkZ3927d1HtsPL73nW/q+ntv64N3X9eDux/oysUN/fAXPqO//5/9zzgMWaNQXqhfV8JZJATrQumF557Xp155RZ/77Gf1Qz/4qq5c2uYU/Lwunt/QNU5Cn3v2Gb3Am8mr6GTIBmbMhiGw0bXxGNnW8Dkumw9vDu2/x8STjN9U8Hyq55UStrIgRtonBxyc+NkKe3DRbTkYhmz8bOtN08jgsR7jZ8dspAzGYft2v1uP83P3H5Gj3JdyLoWSkFdEyLR4fUNEFFrcdwYRgTw7hgf89GT6GmzUp9o99NTPtYZVU4rhfsrqi5iuUJ8c3etE0cxz1uxh/A0xtKHt83wAz0P6x3VFUZ01zAkcAa6kPnbQT50a2y5jG3Am9JEkRYT8Ab1cwBlYRilnVeCCIQW4MvehUIqslrni2j7lOOHY8od/+FXt7u6Wjc/TTz+tdd4meM6CuOANYVVl+K114fy2rly+yHWlCryOP342xheNyzK1zS54AyLWaGrLqF82zjmlUugv0e38I3lNfLyW57vG4BaTWxU6W2Rk/VmfvjZvxu91EvhsG24joujRY/0sIuR+z1kRL3xtPgNZ+rkef/z88aUivq/bAfZ169YtNtdvsDG+UXSeci5jckrIMU6Ba9MegXQfg/h4PUPGrv3cEBFya5oNvm6I1742T7Z/x7zNrU3Ztlms+MqcWOfCewkfEUXrkrxeUjy+x4wKPRU01qzp1pBT0of39If5x45acn5HqxD/litaqQVRkQ+t+PjaMlrhfy2FMyRQHrBul9VRdLcYnjcNS57PVwst2XT7P5xLOcu6TMFYZTW5UU6VIpJqYrUhUlZVNxqOJlJkDh/2ND1ZcDC3Uupz9D+jcnfBfMCuZ04RsnBBAgUR0hGJwInOJ0zb21sY7BrF34NyEuvdoQOECbcSJhink+loNGQnPtaVK5dpJ2qaRn7eQJDH13VTDG+BgbrfRnfAKZSFYIW49b1P03ySckQQyTC6trYmJ2qDi36vtbGxAU3rBOWRjNvGNyYI2rE8pmFtg/H+/4O6ruX1bBQGK8Dg6x1eG7vgMcxwJBuPWz8XH4+xSv2TshcvXUDgNcmgJxuST/RdBB/x6lOoHHtA6MckuX05wNfw07B2qjKF+MMyxzu/u7wKfsBu9b5/rRcFoGlzsX3ARuPmjZt6/fU3KOrfl2myjNw+5HTpCD3N0KOLDhv6kGLV+GwI/iGxXU6h+hSuVV1JCeJNE0R5bM4JGbQFfG+ZRIQiougtYdwOGhGnjpuh/Qws07M5nmd6LScHJsvn+PiEjcVhSbDWjRRaUeS0bQfurB42YfwtAeh03qIU46dzj4tcXOD5FC2g9wx/4rpGdg5wtiMHSMgDe6cVzuGNxJJTMPcJXpecYrT0N02twaBfoEYWpl18ztZeYPumx8/MY6EVehlSeFg8ttmqqtXCg+kxBCtHpNJn3t1Xo1/jcFtVlXwdEQWPbWSGTRmv+z1+hQxWJPEBevIbjSF+NOOU2uOOHydby8VgPRta5vjea5i2999/XxGhZ555pviEn/uZbdZgX7B/+Pfw2j9u3rxZTjBNg59ZDqbFuN0ap1s/jzil3c9M09kzzzFug8dZfr62fTrZuc9FmvmyHXme+0yb+Td4Ts7FMAlollWSdew+rzXDts1Hjc587TjV42S6RsYRUQK4ry37Hm91XCzff/BQ7773fimefTLs/z3uIZvUPTau/uGVm7du6979B0KNGk/WWC8DFX4QaunMmWuIczI00MXdmQxmrDlTpIR1hRC6zNcx9t6iEwfkPnREGFdb/HVvbw/cUoqMD6zUMc6xwIlafIYkwxEn/WMOI+YUBBcvXVYPHF2rslZKWQOKduO5z0l2rzktDmYUd5PxUK984uPa2lzXlUsX9cUvfEHbmxuqqqSrVy7pmaef1Cd4/goF8g/+4Of1F//iL+kLtP7ayKc+9QmK42f1pS99kYL7nE444c05KeNfti3HW+ttSU64SVHrmDcjT0wp9K9ff7/kiLqutEbh7lPDa2wEfPhw/foHJR66b/bY1o+JaUfE8xq9FTksOjbAEqgVJLCIhOxb/H6qk5NDffD+u/oAPO/xdvSNN97Se+9d17vvXNf1D+5oNl3paP9I+zu76ijkM5rw10Pq3Ck6dAPcu/OBdh7eRibbWsyOVYW8ijJ6mZ1M5a8ovfKJT+hVNhivfvazukJxfYm3OVd5+3ORA5SL587pKn1PcMC0SbE2wScb4l+NfJoKntHVs88+W/Jcpt/6s39Ybrb3hvwTEbI/WIYXOOzwRtfPrEf7iOObodgN9uRxEVHk4HkGP7fMPMa43dpeIkL2T4P4RIQWFDJ0yvQYKuhM4I0IRnzkL/c+AV0gfG+EjDPRV8GHi5maORX3De0QfY3qRhPi9Tpv9jY5idwmxwx41pPkQtvtAP0NmW/opaC4zurnpF4ONSFl4lvFzsqeVYfoS6pTVlbwR/jGKT+mxeCTRYOvO33/Y99pwVMKKfzDfn/MJmxF8eST0mPipb/L3iB/vzmzXofE1QY+avzaG1vb5UsvvagtagjbQgttc+x6hTwMffxxCI+u0eyPHQGgqmqK7B5+ONRoOFYFroDyJYV4y2bcFGb4TykrkMWKBgJH/gAAEABJREFUgs1xoQOJr82HaZtO5+i3U0J+7vMzz40IN8Velti06c/gc6dxCBv3dQutfu5r90eEIsK3pY04vbadzbGHiFCFHRiX7cjrOneGotDRcjKbUi5jjOSjOCPCXYXWDC35MR5f9yis00d4KLwy2rQ59tvGTYPxFeCZ57sgr+uGu0DnlXKqoSTDHv6/EjlyVWKe3x5/FJZszE2rKIjFjFadVtFqqdWHUO6xDRfIrR7/IYhaZn8aOnVtBirknagbQqgJtEmZeFYDAe52NZfjytp4qBpeM4Ma2tS26qgpKmy7Qx8+1LPvtPSvsIUh9jGfEaMOZ0p37t5RBcLReCR/VhiGg6Id2woaYmwZ4VpYFqgF6UDggGHFOVB4jp/bcCeTMUFnrB5J0Pg83mDBG4z7LFAMKHgclCz4HgrzUf2tO7d1/eYNdgM7BNsFuNa0vb2tS+w6vaYDmemw0ozf+Ly++0xPjSOZ3ohQRGhM0W3wvD5Jys/PxjXQWPdqjdfG2tzeVJ/TiimFjRPx0fEUwYtT5iWvmlo1BJcBTheJoIC8aua2KO88wdgFv+np0XdC8iHKK+ckJya3GfklFNMjaW7wimFjY1N13SORzDRlnQOSRYUD9znt8GsdF0vv8Hr4tddf05u8nn39jdf17e98W7du3ypFq/H5twZ4zSMS1wMKChcQNyjEDXfu3is/xDWbLeSCwnDu3Hn1WL/FSI4pBqRQlTFuZCSgGAe6jziVG/aL0XfQd0Lgnp1eT6ck1SP0MscwV/LHO1MnziOS/Ywi1fYf8Ot1/H3XIwLelCRbN43OceLok4IMr8SsssSSNS1zj50TrFxsmhb3n8HB4aF8oq+ADN4t+lfOVU2lXGf1erRJnCwsCp0OlEsK7ESQtz5qdGXZRwRJv6/z58/LReYTnOw6AD/PqZvvNwi2FQHEMs05lbFN05TNW0pJ7k/gtKO6wJhR+K0IyO7L8GuAPIqGJQXADBktCGCtPDc7GEdSXTcaEOzdt4Jvtz59tT52Od27z+v5m5w6eJP21ltv6Rvf/KbefPtNvfPOOxQY7+ndd9/R25zc+XfFfkCBcxM/uUmh7F8Z+QY2csApuPm5wgbXNC7Qh9eZIf+IkPlrWTegJaWsyXhNL7zwMY1GY3C/J/8Xxk5YGX5MZ8TpnE6S9Wz9LNl0nM13O53O8JNWKedySu7N8UM2ihFRNsA+TbLMvel0THEMqPFRxwBfr6DnVLaJVaQZcp0DC972dASxcmqL3C3bGfbXEcTKye/aGvKsxSOZXscq+4Dp90+d3+C08+GjXeiqZVtr+WeKb/uHG69fvyl/fa2HP9jnLl68hL4HUiTZJ5xA3e/xK+bxlziwkH/a3ba8IIi6PaRgnDqJpaQukBX+Xze1huOhDjhV9uvZXYrrPfRSwbP/g4wZBfSMzdoBJ+YDYuuYAt/6H6KDGUkeNCSYE7UEbttxg6/klHT/3j29x2n7rnkScY2C/AqF+LOcMF+7dhm7m8mvvy9eOKfnn3tGdRX62S//lP7qX/l1ffYzn9SzzzxZTu8ucyCwfW6TU5YTHUKjbcSys777vR528K6+9idf0ze//U0d49P3HzzgBOy6Zuhjg8LdbyN8eHDIxt7+NeFwZQHdPiXssI0333hDX//61+X+jY11eWPr/whnalycPluPUqeIgM8pfiVi/a7efusdfetb39Z3eavw1ltvF3v/4IPrspysuxW4recLFKoTZEYY08HegYyvrrI65NWyme7VSTlWOj7c1btvv6YnrlxUJgVf2FqnGJ9rNOwjm6QOu+v3Gs2J18fI4fBwnzdCe+g/8UbgSE6kHXoqyZS243TLtuiv3Fg3K3zfb92eZUO74Llt+olr13Tl8hU5H/je/R05IqG/yxTrpt351q/x15HNmNxkXzlg4+evOtgnWuzb43voIiJ0jkLf9+Z9iv2Lz4oxHUbp/hY+IkIRoTm22FkwXDOs/DW+0sed2xXjTZfBG7wV9thhzyt4mJFL5vizPTEbB7gso15dq6kq5FYVX/Mj6xCUyG+mJX7VOuZS3DSd1GfAAMccuAX6CjWAC5TEJERiC5CQSwJvQn88lp8xHNQd9t+q9UA/8BxoMf2C94gk8063EhM8LhQ8aotNOc455rz22mtyfPRY9zneWB6WZUNst/7M3wL77fVqreChhhaPsXyM37XHAD81Dq/TYWcrCmDL3Ws3TQ+ZVAyFgoCDLgSpcnFofS7Iwcv58vEYhkHnMRs8RE4JKJkm95qmiCi8B3i8nsHPvg+dIkIphyKzVgr5U+Tii4+A+wwzYr9tyXq3DFrk52v396mHjKHFlleAp2fiOMopsvR9hEf46hQiQsl6Y1zKWf50/OM1jM/PuFWFzfjasIa/Gq9jjOsw07AgNy2wuWM2R1NsboYNGebYo59LrGvEskg6ZPr4hvuIUESIfxTIoEXg9gmDrw3MQL78y7Byz5iIYMpHIFuGxIKAD3hScF8g5E9EyAcb3qBBADXGijzRV2LNE+LZEh4G1Gwf1eEcH7T86qqRv166YGNwSKxPm7xSZXU/04Dd+hCjsoLM7AqnrAj0KWUKrGOMYgXx0oSdfQslLvCuX78uj7MA3bpYuMup7O7uro5dZBEcDimUrFhEJgsX+imAR+BbqsKwvd7DR4/K76o9wdlTSkq5kk/cDFZgjeJcwK5IvioO2GEMK2WYDuTT9Gr1Bz0NCKSj8VA9XvMlDNKMe00Lw/S5dZ/bFjxtt9Bsfqyj4wPoPaKoXiKOSinheKtQzn1JlboOhQABbUu8xDh94ujgmXIu81qU2RC8O6RZlSKwYa5U143Gk3VwNqrqvkK17t3d0RuvvaPvffdNLeatUlSIJ+Qfulhbc4Jq5BPoJTro4RBr62vgmMBXT0KAG5tbJMpjTsN3tXd4rDv3Hurhzp4ekIjv3ntAoX1Pdyi4Hz7aobi8KBdTKWXVudF4OKatZSOAFfQnHYJjd3dffr30HkW+A9R1Et1tinvrsSXALAkwCxxiik6Pjo5LsXKIET3k5H+PZHHj5i0ZTngeyCRy0oCCoCZpNPDg+z3emuzs7WpKcGslLUsCrYqM+hht0/SU0P0Cvo33gxvX4elhKeYyOG0vNbJFDdA/Q+5z2qmqKhVYX5/o4sXzevLJa7p27Qq8ny8Fn2U6ZKNkXaAmAvJMUlDYgQOHt/2uY9feOJ7ax6LYl/lusK3haICdTNFsq7qpFElKWaw/g7YFdhJgY2OC/S4JFrwZVYuTrQiyS4LtEW8kbiDPu3fuIrc91p8i91YNAb+uavSfoL+WZTxem2idk8kBa9as3XFCZ6iarEQB1bJ7F55Y4TsL5HjCW5ON9bXyw7frtAsCwCks5E9VVSUJzwkCKxTu3+tsPSYYaJD3tSee1Cdf+ZQ21jdKYvJbEj8zWD+WV9EVQXq57OC5o7AztJojO9vDjRs38KFjNiYjXaIA9MYloy/jsk9XdYWOKy2g10VXtt8izQXJzZvTIwo3/4DqkoKmJWHfZcPdNDX6mRa/nFF8e/NwzCbxDjI03L19p3xP+f7d2+ohx4r1Lly4pPl8pcFwoqrqKaUaGQ90fDRVzX2D/41HPMuN5pwqWd7HxCkH+YikI/R3yP0c3dVNH90KffdkhdsuEzIXtM/ge44/2NZn8LBPsbazv6sjTk33jw/lvj762zx/Tlts7rYvXNTLn/yU7nCC/o/+8X+jBw93NMUu7KP3KGYvXLzAifCa/IYx2EyuTUY65C3UBvZ8TPz8+Isv6eWXPq4v/tAX9elPfVo/89M/o1dffVUvvvQxfeKVj+sXf/Hn2Si9p0sXzyHjKUXojmbTI/3JH/+Bvvedbwr3oP9YO4/ua3fnge4/uKONjTV98N4HBapcyXr84IMPNOaUdpf4PSNJ30G2Dx49wJeuFtu0jnb3dogtt+WxDXLf29vXmI3Ce7w9cN64cuUqOMbYwlBrbIgODw9KLK9y0gK5vUt8uc+J/LvvvaPr+PdsPpV/V+61a09QWJ6Hri3mbTLnPIcs51XXPWzghMQ1hf6HOjzYZb0exfyAuDaU6WyamnGZw4tDrU2GWl8b6dKFbT24e0vr6OEche0WftVxOrVk09Dr1+DZU+bEKvCnGgGNOGjB6dUgi8QJ3xj9r/eHmrAhmxCbMnrxYdKM+V7v6tUrhZ7bHHC8+drr+g4bhQM2VWenp+Z3RRyrqgxP6xTy+2rJOQfI47vf+662z23rCXg+JpZuEs+96bav1XWjlDL8NMhgGz7XmCds0b63Qk/EHOJmH5oiJex9roiQPy3ruc1VVfTVgfCjYP34PiJYIylJqsHRS5UaIOGTLUVX0Jpuy9YHYEdsSI7Q0+HiRAfADrb1kFh+hD4VlUKZk+u+/JtHfJo9YN0+8WIgyV8nGcHTAHn2e0MNyYW5GarDH5fIpiZfr1hvxVghH4PXT5HcA+6AzqQqssRVBW8V+ILnHeNNcxAPF4spspjp+ORI9uler6d//a//tTzeNtdBU0SUZ/5hY29ijvFVof/57ERNneViu1dXJZ706hp7naOHSrlOWmI7CzZzHfFpRjxyrvDmfoYfLzlJn9J2FNpL/6YvikfHlwV98+lC3iCfHM80J67c460aB50CqQJby4D1LQXFXOcyR1WCV3gzzQZZPuh2UeJjhz109LhXSujvTK85Z3m876uqUk1uWXGAhenKbY6EBKOAbTMCHKyTUzA2lQ1oBQ5uxZOCK4E/pcx9cE8DnQGervOIUPB81UIP97bdAW87RsSDre1z8rVl7Q3LxsaGNoHtrc3SnsP+t89tYeObBTY3N+T8tUG75THbPGPMOvfjtYlGHOIOxyM1/Z7qXqMG/TZ1T0OvNxzJRW+v6aE7Q199DkfrqiGmDsgHI/UZ18Nn3I4p/tfI95scOmxf3NJki9g7HmiILY5ZZzQaEVvG8BvCjFWDt88afQ7KesSJqJIWyO2YfOHn1uGfAmz0VEadEvJJOecSELdccCPDI5I2jeYk5ROQOBE5OM4IunOcqq5rFm7ln8bfPzhEyJmgOpEFLIWWJPIVQWBOsXHEic8cPE3TyBARjKuUcyI4TgtEBMa8KOsNYa5HQbaC8uFwqIYAZ4OJCPmzJKHNMPAFhYRgssZJB4M+jAQ0rcAzJwidUDQeEtQOSruAZsOSpHiKK+F4tRoEZ0c0P0sCi9fMVSWxlk+sDLABP516BFvEVQLdDL5WGJVp9RgrzH1V3WD4ofTYaTpBUyfNMfIHONatW3dITDf1rW9+V7/7e3+o115/S8cnc+i2TBqtCOwp5TJ+iUPVTaMKWXudujFuqcWyO/BmnMfgNXvIyEY9wXAaAtkKolvoi0gKQMAhenjIRsb6MDgx3uN0yUXfW2++rdvQdnBwhLxOYYauxVoN6xv6GHWKINGd8Fr5BJksgYUczE4Ya1pMl+VimdznhH2FDsXadsIlNB1RINlefEI1ZY6fn/FjGfn5Lgnb4KJ9SkHv5ynnIpvyYkAAABAASURBVIeUsxLGXfdqVU3F6eIx/ZkkNCY5b+sKp7hPPvmELrpgwSlrgmVKCRubYW8Zpxmpj23ZHl1QOBj1ej1V6NxO5WeZNa7yitj2YjktsLMKG1uhD89rmqbg8LwRm9KcE7Y/Bn/SCX7jOcIum7pRTpWCPw8fPCq2GBFyIXuO4HOetwsbBJyR7R07dJGzyVuO85xe+eQrQXeGljPbPmunJLrIAQ09ga7owM+e4HTeJ8c99GQaTKvnpwQFIcYt5fsG+lv0EmGbO/XjDP895FA3TdmUfPrTn9aAYOIN1xEFp+fYDuumUa5qLdHlPieJDygY77GR2+Uk3sW05eiiap3gZfodO2bouWX8lDhyjA36bYM3LvZjF1/+2Q73HZMYT6bH6GqqE04KHj58gD8sdUCh6cS3oDjv2Oj1oXONU8BzW9sybG5uakDQdewaoY+6Rj8EV/tBJsAqcvEnSJCvc0YnkYQIJCVkmIWZPwYsmGcpZfr97BT8fElMWxI/FsQSx8CO2Q202DdzXZHiiRHEoTWKueF4rC2SwwXewE2436bQnrD5sc37JGsBHv/ml69/4xv6nd/7XWLB7xG3Fsh1qQpbm1Ko19g5GY+43C/8Xbp0XjdvfFC+GnL//l2S0oY2Nta0u/tIf/THX9Xb77zJJvBEGX37Kxv9Xs0J9lOqsJXL+MNFaFhQSPj3SR+wGdinUO44sLjH20z7zTVOYm2DHXHD38u2Lf34j/+4PvGJl/UDP/ADevnll9HLSdEJQU4jEtYXv/BDsq26KL/EKe4R/n3lyhU9+9zz6hGTpIDGTeZN1We8v19uP7fMttCfxzz99NPF5qq6hv45xf8D7WBPfutwH795+533dJPY5Hg14e2LabSPrIjXtp+UxAHQkezztpumqWXbOmLTltGjT5Tsc/bBC36bhr8Zx7VrV2UZNU0l25Zl3eG3K/x8A7/cJhdeZPw1+BpgUyPixgj9CvnMKbI9to/d2XA+eP8D5LIir9Xor5KLr32K7clkUvoipIRejokPQngtduw+2+shG6hXXvmEBvhbh6F5ju2sRh6ORxFBTD4s+KuqKvg9rsWA73KYpY98IqJ8PSll22/IPm1f9DyPN29uI6LMMp4OPGc0raCrLdDCViePLYAeV8xYMHaG3OfIaQ6KtsJ3GmhCNks8oG4a7E+qqOj6PDesE4/KD0fCd2Juol0xdk6hGoOeMkXNlPtD/Nt9qEyImNWE7CqukSsxJ6DBnX6jVVkO8OiCqI9O7DPmwZBz0iEbXr9VOyLeeOwu9vTbv/3bsqzNj/mOCI3xU1/vPHqou2zG9jn82ePA6IR5u+TKHd7K3bt3Vz5ocjw6wqZm1B7HxCrr0nZjW7OMLVvrzAVqQKhjXYZGF7k5oQ/6UiQtqAVm5DX7CrdIIwABtB0tIHiNMBZu+BsRigillJTyaUs3smkL6N/6RHx/fIYGlFlGRJz2+8Z8u80JjWB3rMytsaqsxVB5vZySjMPXhohTHBEhfzzD/RVx1bL2dUQUHH5uuaQ4XcOyn5EP9njD56/k7lnewAyZTolN3mwv2UR4I+O+E+cM8o8LWYMPNKbMN/i6AGMWxOQFNdkZzJFvAerOOWAa7FO+njH/DFwDnLC2347PlzPi1DH1zJGOWNNrT9koeeyK2G+9OXbbhvw1ph52N6LGGFL0C/7Mq2Xqtcyn65YlscRj2XdJ+D+yORXmEQZmYdlw7PDe7dl4ppxOenIPh1IIglxsTYvh7hFQzog65GTTBC0hLFi8z86hJkjZ4UcEuIiAkWMC4bIozwpscM4licf4fe2A49ZO4N2G1xe4zIQF5bXcmiEL2PePcArD7u5uoc24jNvrjkcTgv2GnJA3CKAbFDMuBlyYmjbTmVOtZIgKuiquM3AqE+PxWkscxDSsyNjDwajY7iNOjq9de1Lnzl+EJwem0M7Ovm7evKO33n5P3/r2d/XHX/s6ifBP9I1vfltvuKDlJM4Ki1SxQ+oXcMKuHEwiCKgtAbJfHLJu6lLULthc+HrAxmNEcJDHEfSszLputEShNggr2/KzzCxTg8c2yNjKtn4tozt37ugBJ2hOCOYtImSZhQK+M0F/yK5yQ330nXC0M5zGa5n6+/q9fgOdvbL7c6ALxvmZ16ocCAEnR9uO4Rjj9fqm0zL12BWy3OcU3Dr08xMKrBmG7/EzHML6FR/TZpyeFxHIviv0ut9vE/x9R9us9XOC43m+eT8D82Hwmt68mQ/zZFpBL+P2WqbP/J7n9DEi5Plew/bmft9bXqbDc903x8FPZXkoX0eEJhQE3r2bNp/sugje3jpX7NB+kAlKXtfxzfgiArkn+eM1jDcCbQDuMw0G95t287kgaZkO83Pp0qWyiViwKbAcZ8jQeBYEoDmBxjgMEeFGEVHA+LgsaxvnESc7TrYe5PUmFApundD38XPjcqLbJRkZTPsab14++5nP6i/8hV/SJzmttZ94rIt0+6QDXoetztFnYrGcEkntrr5BkXn79m1OK7dleVtWWxQ3Y+x7Az/19dWr16At6zKv3O2/a5yMWn72hbqp1PRqbLBRnyLFxZvp8+btCDuyfKxjGJU3vk4ILvIW+EoLgyuyufuW3EekYk+WAY+UIks4jO8N7nNbU/wYLDffGyznMz2c0Tek4J88pjXi1F57FOVn4207AVKeqEIe1DbqNTX2tlBdZ/yvR1yoNKeg88n2jNPDpldrd/8Rm/Nv61OfflmRVkq51WQy0Oc/91n9yJd+WP6OqQsA/8c1LhoePLivd99+W34z4N9O4rbfa1RTxK+wDZ+Sj4kpR5yu7lCwryi88Sy9//57vNW6UQ4srMd3331HjhsucHvwYV35FK/Ff29wknuDNxl13ZCgTnjTsSpf9ZiS7LzZdsHszfUuxU6kStbp9es35MSpCH3A9Xc42b1NTLLt2n8tz6qqkMMA/iZ66qmnSnvWP8fnbCMRQWF5oB0KJc+17Szgy7R4rfX1TWxkoOFoXePJhobDtRKrn33mWV1jM+0CXBSNS3wpUlbGL63P4XAEaWgIB/WbqZySKgqWmue2eSde02f/mGHXprnGNtznNiKI39ZlXfxSfCw347YNGHzt8d4seLP5/PPPov+5csYqKEL32Qyt8yaj49pjppwmtzYUilgfd55Q7P3e7/+uvva1P1ZDfDcu+6rlYNnYp5577jl88pMl7gzRc4KPiCi8RQRUSUEfHerEfbA2EMgCQhTooPVz7CXgL7OxyOg/mloddM6h54TCaFmttKxXin5oMOmVtwlrw54ucQp5ic3gUxfO6+nLl3SRk8uNzQmn2J3uHzzQzd07eu/+Td3kbcn76H+XU/1VJPHCTEpSj/UgB5uaq+lVqpss+8P589vId6bdnUe0c5n3Dg4UUobmOTHPuc2yaP5/jP33r21bdt+Jfceca629Tz7n5hxefvVCvapivQqsLlIURVHdsiUKgqCG3TZtwPDvBgz4D/AvhgGjbajlVguSWmq0WoGUKIlNSqJEFlsMVaz4Xr0c7rs533ty2Gktf75zn33rFluGve4ZZ641w5gjzzHn2mdfDjEs73fffU+4vHpsAC0nx6gN8gXLtodPWB8phQzzJFFe49Z4o7i2uqJLly8UeP755/TCC8+Xt4aXL1+S4RK2efrUSWS8Umjx+A6bWmFjXeWkojNoy9z3kN3MPmw3vV6tiND/P5dp7rDHiPipMRHxU8Pdx+DKlBL8JPk5Ip6M87PBfSLCRYGn6yKwhcP5EvcRUcZHxJO+pT997BOuzCk96eO5I6Z9zav1YfDa3DKmxp4sD/ezz86SZ5c+yDC4X4DT461T68hzed6IKHN5vJ89/wwiovDtthmIy/0M3P7kB6PYJzfxHG6zLU311uKPHH4Qa0yf5x4TW9zP4Gf39XpksH7MmxF7TtPpPr53nXEnVzhYWBDeaTR1Q1CaLwpyJwtkkUU3s4M1MgtgQCB9yCmtxy7wisCLvYXh8SbAjm3kvjdhvrdwPbHHuK/LiJAdwn1yzgT3g5Ise14nPk7k3X7AfGMviikTvBblhdcBZWVlpdx7YXbd0tIyAXpejYNPnhrymMTf0CLUlkVfmhqRhTHktc4ASFHBbzD/kFfiY0WEpFBEqEdSmXLSEKG7rgWPWIj7vALb2NjSd77zPf3hH32Hk6k/0be5//E77+va9ZuczGxpQII+5qS65qTZp+JinhGRpGV8J4IKi1XbiZPyFtRJnUI1waGqa1V1w7PU4KCBwZl/g0/ErIMJvLT0SLRlAgwo5R2ad1HeFM0fbm6UAt46DGdMIj8p9zX4Pc5GlHMmrlbqszHqE4j6/T4ynFPTNKWcI5FxXQ866rqSdeoA0rIIRIRqcEUE8hnKl3FaRk7o77KxuMlibNvyfMZjvMbheV03JDBOx7SKCGjJlMJZAkgEq1bTqyu0t/Dt/sZj/RebpM74XOe+brfd2K6Nf3y4mfPYAYuj61x6rO9Nj212Nt4nc16sOoKC+836mF7jtW16rNtXVlZ14sRJneb0y5/1tR1aZu4bEdDfFdlMsF/3n5bmLxVZmm7L1v1Nh8FJg2VlsG2bBvMwwysuv07zSaTpNl+mZ+KkgTlpLj/G5XGew6XxRARttodRkbVPZbZ5BRwRyDv04YcfFN2bf/vYMj62zcnbNU7uHjx4UGzI9D3zzLP6yle+opPHT+je7Tu6QGJ8gdfg68SFFp87unZETs5M/8mTXoxWS8LkE9Nf/uVf1he+8IUy/w64LVPrymBeGnxgbs5+3JMUikjYWaMei2LHQubN5z7Jh2EEz4Yh8l0gUd9hwTaOTuKEfFhA5g0fiZSpRSfoVUrcGwK70hOwHjraDcZDp8Lz7LnFYSNC7mdosT0H2x7+YRkXv6TOsrbdRIT6+JATM+vHSZNlbnzuj3uWeCsu80/BT4esFqmfkz+q0J/vI6839MMf/VCPHj3QRx99wCb+u2zoPy6JcQdNH3zwvu5zymncyUip2+L0yF/J+iFte8gZY1SvrrW5sa47t2/JSXnTq4kNI7333rvg/VD+47AL588Jqegkp+Hz0L7L2F0OYnZ4g/mIt1UZOU6IXSfYlJ45c1b+ppaj3D/k0CPlzNvOx/Dc1zHe3DgmLy4to7u+FhaX1BBjxowdYSMXSVRWeSsxRocRUWK5bbYh9lg2CEIff/yxvNnzH4cPWezu3b+vNU7EjeMAXz7NKTpDS6zags6aODYkxh7w+j7lPjFxQrImXbtxS9ev39KFCxdVQWNDLLOOJtiNdZhzVWzAc0+IF15YfTIZSML2bH2Znuyx0NdnHr/VtU+6ftZuXN5821e84a6Rt+3E/Gxvb7PGHJRTeNu87cNfo/hzP/dNmQe/SndCt8xpWUKHvUN7nyCfshHC9n2S7tjeQvcEMG7LzPP2id2mxXO/9957+sM//EP53j7mdtM4K93P915LWtaRMbhHxPQhcw1Ytw6Q9QA5jPCFAfPsEqe38bktEpOt/QM4/d9xAAAQAElEQVRtI/sd6u7u7Gubw6A9ku5mibUZm1nmjc453lasYRMJHtTUil6tUQ7tjId6uDfQ7a093eWg5T5vre7xhmWPeSYQ5XUs0a+FlkhSv1+raSql6LCPFV26eIEcYJ7EdqQWmmf8298ltIUgzZd9yTJfxOYisGbwD6DXeq7rBhyLev311/XGG28Um7986aKcNB/zxxXYJKytrsgf2wrGtchkzMZ3xGHGkIMMn74OKHc5PSdy6Aj9jx7x3z0c8NiSQwzVshExTBhreiJCvibI0rRVxKMO3BHU8+M2Q3nkV8S0MmJaui/sYqNdAVSGTBCQB/1HwP1dPSt9b3j6eXYfMZ3D7QbXG3xv2jvimeku99DsNoPbIQY6QtZDRChiep/xE9fRSJepdlxX4w897NS26vu6aYjtdVkLI6LEWvuFZTTAxiKmOMUVEfxWwWdaZjT53vQ8De749PPs3vWmK2KKyzpt0UniOVFlm3FdR4yKiMKPx3pcRBT6vNYaPH+PuB8R6LstbU/39Tyzccmvdd/60Y/kz+Viy7z62sE5HxLol4sxRkq6/+C+NgnaKeepQKlzgOkTbJZIwmeOvLq6WtotIDPvYOJ2l07CHaxHOLAntzC9q2yxmMipMJSe4O0XwfetEAK9T4uc0HhBq5vGwwtjZmpCwDbdBp+y+NkG6U4ti42Vm1Lm0cLoWFTGT8EEpQlH7pf2wcGQ5wBUhIb8Sl8aoSeXugGJec42jEa7Owfa2NxVqnoFFpZWOOVdVtNfUJcqXool9TkBr+q+IjfKOLhS1ggltgo1vOaOSBhaIzveHLxaPj0WI/Mxz+mKFFIBlavwjGFYyS0OkHFYj/Gzx89zejHByZ2EDAmANhyDx+WZ/iKUUioQEfDbmTfNLuPyGJfWu+9zTqU5YY0ZPJnnlnlaZNyQGA3ZiKSUCy8tdC2S9Fh/DfrqYYwuU0pFnge8JbFN2B4yuFw/g4hQxBQSc9kZOxTqoCrbCm0dzm5ebWemzfMZIqLQaFl6Ps/ve+N2Q0TI87nOZUQUemY4TJcXQ9usP0LywgsvkESfKEF9SJAWl+c2+Nl4bPPm1fP52bx6Xpd+9twRgVzqouOIKY2wgNxByI/ntw5dWuYGjzOPxmP7N70+iXH95cuXdZEkJbP5tQzd3+0RU12Csvw8jc99/Gw5udE8uM7zml778K1bt2S+LQcnjD38b54T2ueRgz8P/PxzL+gMic0aSbR994//6I/16Scfa4/XqteufqYPOJ3M1hl0Xbt6VdevXdNjki/T6DkNns/4XZrmHhvZnBN6SaoYZ5rcvskpaB//ECvv2Av/oc3s8dbCfaROVV1pjC+MSAgcysfY3e7efkno9nn1lwnqy8SkPkl7VTf07dSCT5GVSKxyVYMlsdE1tkQbZSBDgygBx7/WyqJu0naKCCChO3Axn2VqsFwjQi79bPlmbHtIvHNyXdWZcSG31XWtSGIDNsC2JH8t4Q5vBDvTpkQ9cUngkmQ+LL9d+FdKuoJcd5HB2XPn9LlXPscp2wv63d/9XeS8Lp/+z8HrHHHk9u3bJUH1d3Yf98eVSHo8r3Xi00DHfSflExIBl/Zl03v37p3CmzeMG7y9WF1dkRM/82Ob33i8rjniUw4Y6KQR8fcoCfUJ3uxlZOqPqdlu3v/gQ81hO7bdFrntsAE6f+GCXnnlVZLieW2g3wCH/eckGzHHqtu85bC9OM5bTrbLU7yx8f806Y2fN1ivvf4ac4704ksv6iLJXNOrVZPM7fImY2XtqO49eKz+wrLu3F/X8pET0LCqG7fu6//1N/7feufd94m5fXmdSCH4aBT8mxCPzV9EqCaeCnqrlNFEKKdU5CGuGr1ldBrQLfqu+9tOqPdPop9Lg3E5vm1waupk27y4zvHKdt9iNzOYm+9rh4Ttza98WYkE099edf7COfkrFL/85s9Ayli5CmXaZroaDgdSSNaZ540INpQD9LQsX67LORe6J/jHrM71EaGIULk3zSEJQJWsV5KT7X1epe+RSBq2nVgf7JFYH2ibGLiDL+4jrwEDDG2SSC/1YHeoz+490MccrlznAOoeh2MPsY2H9L2Dvd4hOb+xuaXbbNY2xtL2hLmarBE+OI6sqqlVcYq9uDxXvpwgZWllZUGEBMibaGlxTpcvXdC8P3KC8ir8qcN7/a0pPoyqjIc4YGYs6y02NRvkLNaZ44ltygcztmG3+/kqvmRZVpYDuBDLVKbRYSMjTdgUNJzo1zlhF5n9QlavV2uOmDWDCbKaYzPgb/tZWpyH1lYD5DVh7c2ME3gN1oN17vltB+JKZV4pIiR4cj9x+TEiuJv+uF9KedpP1Hdd0a354Gbaid8RoYjgbvpT2rmdldyW9ogopesNrp9BOqTJ9REh0237dWn6nwb3qapKhoy9eWxETG2LUlyus24bdOvSYwo+fAAiytge+YFjlnMX+7xxRQSsYWTg8E9EuGBI/BTUzD+DChqehpySglGJsYbZvUuQw9uYwrJs6dUpwi2dhP+bT9M5o4UOpd38THmYsGkeyLqc0e8xfo6Iwpef3b/ARx9+hDFXeunFl4qAdjm5sFCvX78uG+rG5gb1WT2S6gpj9mLjZGSL3agR9Xp99QAvvoaaBe2ARQ5b4DRmiUVjWBaXpmlkYXqMg9DTOxYL2HOKq4fQ67rmNGdeZtJMTVDKmIDhsX42+N5g0UhWijTB0UYEAuNqEZb7DXB4BzfXiSsiCt6UM2UFNAhb7EJbRSSesxzAxjiKcJIxzjZiJ2uaTI9BiiLkxcUlgn6rXDUac3JNTCllp6RIlXqcerddQgZjFlQiS2T5ZLtP8h0pawi9C7wRMO6m6WkCjwnjEFfXCeduNCD5d6KR6F9hVAaay09AbzEG6ulOwN7l1e0OiUOrlLMiQgl8xttahsxnQ7DsLZu5uTlo7MnzR0z7ur/KFYUeByTP6f4dCa+bxsjGOHNKyOGgvMI1vfsE0wSdBttB71CXnttzWu8elxhnMK6OgRFRaI2YltP6Fj203HZqmbcDPNbQw5ZWeD1vHPmQT8/hNgbI9LqtA7fbXc7a/Rwxncd9/DwiGbIc/Wyabd/3OTkzzQ7OXizdZt9w6T7ub/k10GIcntfzO5B6LveLmMrQ9ePRBDsYFvCzwWMiAvvrChwgP9NqfMbrOSyzA5Is0+ik5CLJxSKb233q7BfuZ3oMvrcuDcZhGgyey8/u4zl9777WY86JTfSGdkmW3W76V1ZXi17tOzV2aTrGLJpu9ybE8h3jZyMW3jsk5+++82P9kNfYp06c0M9/85v6ypfflL+X2AneQ07B75JA3aafYZ3Ee8hJxdRXR+qwS+FnHfq13MbYqBOhPRJmPydsJedKGT1XxAUH4h4bgDGbPL/BaRk7JFkM2rc50YycFNy/+/77+oDY9u3v/En56Nb9B4+Kr1Z1Twl8uKu6SBJgX0wpC3PBDqlTyM/iyuAqUGWlnGQaEjR1dDZ9brPsxGVbsU1k+tbQ6ra6qeVkwM/zC3Pyq/8IwU8Csnx/5OhxfGhXjg09NulNMwetnYacyj5e39Lu/kgff/IZfpBIGu/q9c9/UXfuktRQ54+n9Yknx0h0/bnmq1evkXRvaIlT5EuXLtP3DfXZsH/8yRXt7Q+IEfu6dPlZvUC8X15eoe/j4ufWu8EJ/zZJ/6efXin0bZAsWt+2vWeeeYaYvkgCtKxPP/2kyOPYsWO6wCmj/6jRdmrZ+E2L31hYPldJZnbQy6NHj/TOj99hU3Fc/hq9e3fvIu9OXiQn2JY6cWK5Jm/kbJv2vZRCVYXcKdc4MWx6je7dvycnUR9/8okWOUHd3tvVhMFtSlpiA5h4e1jPL+nisy9q1Gb99u/8nv7xr/8GOshq+vPl8Mh01ejIi7K4rEv7iPnsYe+mKajPKWGanXJKhc457C4iyTYqhXxC2oMmy83+2SPemX/j8xwPsH2vbX6OiBJrPYf5s21YXt4c3bt3V7/6q/9bra+zSSAhucTp6lFOVpfgb58NhHEZb0IOLkGlxnbFehExjR8RAW8LMi0TfKjQiI16Hs8pLuMxLU+g+B4NjIVJwVJJtjtuWgTQUo+HUsccKSuqqkCXQhPax7S3qdLBJGmUkh6yVn3GRuyDe/f1737wQ/3OD36kP7lyRd/++FP9iDdiH959pHv7E43rULXY0/zqUS1jP0vwOgev/syr9byyvKimziTVjZzEnj51XGfLx0+Oyt+Msot9joinEVF0YZnU+Jv5MzhX8DrnOG5bmWOdc71jSl032O9q2ZQ4Nm2RjDdNI49P8AWncN+RaI/VEWNaTupzkmoS7orNTqZPkuS+1oET7jE5QtuOOZQ5rj7662ETwiZBQE+kCZ1+9hwtMrf8vaYFuOggNxu8z2Zmud31ChX+fJ9zVkrZt4pICv7RUTN8EdQ8BaVj51nLHV154DZi2o9btdjHk7lcAURM2yNCmTndPoPZXOIyBQVS4ol5nsI16+/SYwz2D9ukeYyIJ/RMsGH3iwglcFVVJetrgTfyhogpPTq83Ndw+Fjs3bgNxm98ns/gfhHT8RHT0nVuM7jviNzOByEDNpYT1pEcCd9qCu8TaBuwVnlMRJQ46TlmcxuHn023abavm36PM0TErKuST1P86ttGOORUcoY0YHqXIOZg4IBiBOSuunPnrh7y+tDIkS0n4NvygiwU7+TbMMepysmTp0qybMMWlwkasjDPCLASvWhamMatFMqcUPk+ImQm3H86T0eiOnxidOKa0ZkPjcF4WwhsMeQJGa+fTZ+daIrTAXKCYkbllOiAzcAeic0Qnjc3tmX+3b9jwTcIRxmTUM7N9RF8hZDHqqGvcyfmXybRM6/c0tZSWKhJgaIMXRvU27hD5aMjbEZSyvDVYWSS71NkRUx5BUGRY49+YxaehPwNcwQJTzlkw2CaEzhyrlSx6YFE5miRzYhyAp1NMdKIKc4egb/CcC2T8WHwrQlIrkvgPyBZGzNXBa6Kfq4zfy1ydD/rbojO1jnZ8qKxzYlECx7R7lOAefTsfh5jXZoHQ0Qg52FJ1kx7RFKG5gTtIxI024v1k6DBJ34TdBYRHopsLJ8ZtBpj/C0Bz40e00LvMknEIhuUpm4IiBNlbMD0R7D44RimuQWn8Y9Iol2aPvfx/azdtBunx7uf5eFn8+OyBOqtLa2urpYEwf33OOGx81m2SyS8xufxfna7+W2Rj3lOKRd+XLqtQs4NQb1C1i30jZHlDJ/nS8iDw5TCj2lxsm/ZZ/g7xqnh8RMn5c3dBPveIxG1LB0sPdb4TLdx7nOCZH6Mz2MNntPge4PbDFvwZ9maF9u064zD8vK9ZZVSVoI207RB4uXPNvrVemCADlJ1Tnrx+ef07DOX2LQnNq0Due0SJ1D+z0xefvlFFrdl7ZM03LlzW7du3dSjRw814mTOSbf71lWWIQe2wlwtQW6PTb/5MH9D7NDzDxnTsfSb30S/gDafqjpG7aCbHgcC9usOCqq6OGILjAAAEABJREFU0crqmja2dnTls2t6/4OPykcINjaJWcNx8Uv3sZ1ndBNKml0RUW4joA6lmoYBwbjtWkUO/K86jG+VTMuIgO0yImS6lPB/+lonfnZZ1zV+OiaJRj7gzClpcWkeSmv1egvE1U1dv3Fbd+8/0oOHG8jpgfYOJmyeB9C6QLJY6fHGrn7w1nva2B7oNonLmCPFpj+vLlX60Y/f1a079yXuF5ZXNSBR3+E1fY9EfAk5DPGdU2fPkazf0dvvvKdtbCjoOxq3ml9Ykr8OUZGgpa8K2Tnh7iHPufmFEuePsZFaJeF974P3tbWzrdvocnt7qySIR6h/8cUX5K+7c6L647ff0nf++NtKKenmzRtaf/xIEdIO/f2RlVMnT+gBSXOPefw5yT6xygniNieRu+j91KmTsm3eZ8NbDn2wuxr5PXz4UP4Mre2zk7SO/d5n8zaJpD1i+ZmLz+jqzbv69Ppt/Y2/9Xf0T/75v9Koy6rZwOS6j+wnWl5dUcpZTa9GphO16MIb14gguZtTnxicI2ke3rtJK99n7KyBVnG1xb9DLT5svTo+nT17Vv6jUX822vHC9pKZ4zG0eY1zP/uf5eFxLv3sb+3y3yx4M2K/+/73v1+SQPd3nfsZj5/t9x4LCU9+PMZ+4T6e0+DGMq6qCo2zMe7jOeu6lu8j/cTeCVQqCkqhyAl7SiTToQYZJGJWS98xchril6NOtCWpaqTUUxc9jVNfB2q0odB9ZHYNf7iB/d8g3t+RdBcb2w58go1MzC0r95aKXvZpH9PPNPrjGpcuni9x5HMvvaAXnn1Gzz93Wc89c0mL83MyjSPiQICPaWSfdZ1jUc5JCRo7dU943icObpJIQ25ZjzyH48gya/cxEnw/37hxE5+cKEGbIefMfVJNWZNcpxSq8Hd/dCXAzaMgRB1rkus6aB8Rk9w3iEur4Pba2Kvr8i0ftukWmTmXYAq5bLEfx6sOfB5vfG5zaVv0xrx1GzOZHuvL4PukBOtAJFqRBMwFIHDOSt8bOvRVwN2eAsGEE97SRh8QqTxzExGKCO5UyjJnSuXe8o2IJ/du69C1v83E67LxicvlDCKm/Vt8xWD7S1VGUp3GyNDzturKvd9q+WOALc+z+oaNS83GxXNFhIzXNm67H3ltR0+5qvQ0VMje4DrL0+Ix+N4AAzKYH9MTETJthQ/ozOBssHm3eR63eV6Xfvb8gsaEHI3DdW53om1fj4hiUxFTvB6XnMjZ8DzYHY08UOI8wdUn1EeOHC1OucGrPgc5G64DgJGbICjGeMYlEBuHA87i4qI2Njao25H7DnEOt4nLBjOdIwreiGDRfVSSMhPtNpcDEiYzawbMkOeiKwyMZQEX4lOSqHQf20vKWVU1DSI5V9xXJNUH2uG15Tr0PHz0mMVkvdB1QOJqHE76dgnsxqnDq24q9ecaReo0aUeeQgmhDqCpwkjMg514fn6e149zagkiWI4mLGQ+jUsRyimROJiWivEh/0uRSul50ZOMx3KsoDloq+tGDqaex6fDbhOXeW+anqpcK5Q0IkkwDFlYIkJutwyGh3L2s2UoLsvd9w2G4z6eOyKKbGiW693f/Hs+960wXDGT5eKF4BGnUf5jq4goibx37e5vezB+L5ItwaTnOTBU45nh9ZzuY/C953oaPJ8hwkY5wZZGxejFFQmpBTeHP761zI6srSmnREI3ku3LujA9EVH48dzmc4/Ey3N6bre7nPKmEnjd7rpZH/uCx7nOU1oXlqkTy7quOHEjeSHZmpD8O7FgOncr9BrHbGxL0BPya5GFeTV/ts8JMpqB6TF4nOs8j5MHl/4uW8ve43skIEeOHJFP+ubxyV1seYje+yyANQElwlLRExrMX5+TN5fWg/EbR0Qg27FMj7jc5nvLyvQZlxdsmpRSJqCJhKsH9Lnv2IjuFVnbNq3rAXLY3NzQCqdPzz57WefPn8Weq5JMC+NuOeHZWH/ExvyWWk6FnIQ76f7aV9/UmdMn5derd27f1LWrV3SLRGyTzVyHfDqC7x6n6y6NZ4uF0sm8fWtCe4tMXZr+Cfc+1R4QcJ1sT5D7AT7wwUcfkWSONGAjs8GrahjS2tGjapCl/27grbd/rPfe/6DEAvtcVTfQ3kjYm/k3WG6zufwcES7kwvMPiAWWV0SAPg6TwntFTm43ZOKRuBr8IsK2WZPEea5KjjGew21v/fjHWofPjzil9Ybg08+ulmR7a3dfQ7Kag2GrLmp4AhmJzcGw0/mLz2lp5Rj9HuuDj67o4eNNvfzK61paPUK/Tu9/9Klu8SqfFEJ3Oc0fs/F/zIHCjVt3tbV7oNzMgbMCxxGdOn1O5y9c1quvfV4+7T5z9jwblCPg/URjjv6dcO9zMOGPm7z73ntaXlnVyVOnyuJ4l2TZcrK9Ok58gFy3edt5nI3haU4he71GJ/ytJyRevaYuCffy8pKeZ2M2AOcmfPtjKidI4u2PEVFsaGVlRT7VHXPYsbAwX3zPydFM7xW2f5cT45qDiA1OOAfYwmPKz27e1vbBSH/zb/9d/fDdD3TpuRe1fORY4fcCJ/z37j8svjJXDlBqdJfQaRTbdhwxfvNj/UYEAte0D3dVzvye/lh3ps22ucDp2yrJu5Nq8+CPu8xBl3taJkexvYjwY5lrgh032IQ/MuP5/FbzIYdX/liNv//9Q97EfPDBh/oMOxji644dBinwRUHP1D9rZBAR+NcE+61ZOybFvzPx2/QZ3CcRK8XlZ8/tuGMeXZ/B4f4pZ6U8BSfaMl51Rcez5CRYUxP9WTzUgbMFJ3mWUtXgaxN1rGOTVOsgkobAmOcD+o+APfrug/Ogk7Z4s2LbvvfgIT74WOuszevrm8TzgTjsVsW8vSqp9ccyehUJ60AddoDiyjdfWSag0xBfNw9FV1TknCA71BFDWuzB+jSvfeIhDXLpMZZJhYx6vTnduHmL3AP8CjCE/EevvrOsnDxmYgI/aon5E+JMotesblo/0sI8MZI5mVhz/YZDGewtJ3Uk4REhfopuOpTo+Slo69QjHoHuyY/b/zTMk2PYvmxPpjmlpGBE+DeyTCCPCGpUcJrvGXTIYJrMd4qY9ikdn/rVcW+gmP7Q7Wkaypw5F7vy3DOICPleh5fHJMWTOj8bbG/uZ381pJwlxnrOlLFjQTfguoC3jF7cL9Pmao81ZNZf02K/sSwsF+eZ7mdwH/f3nDP+PbfHzMB693jL3bZgPJbtEgdma6urWmaT5Ge3G59xuZ9L25HxG1dEYIpt0anrPI/b3c9zeHxEyHVuNyQjNtEOdGVCkhgz4M45VdrfO5CTvm1OGmy4JtTtJsDgic2oDchB5vbt2zL4NMJJkNtn/T2hJzdhESE7iPtFkMBxilClLAevlHgmELYYb9PU1I099IkhzRgqwsAp66aRFSSFIoL+EwLnrvwX7+vrG7rPqYhLz+0xDhymwXjGLMbm1bzknJRyYFRJFQm1E8pMXecsmnlMS4SFPJEFGhFKQK+u1YeGft1o0ae8KStLBIexkr2KwDpmoUkhTlSGKGAocW+ZWQaWq2kTl0sbSkQogUdcptH0GtxmmaaUFBFFJhFR6HE93Rk3bfPiZ514jMdGxJM2P9vQEkQ98ukiQcR20MCHcRuXT2ac4J3nFOzSpUvyAmL6IjxfpaXFBR3hpMx4xGV5ZhykxlnMF1XFICMCmWb5Mu6IKM+W4Ww+72AjJ9mhcp1VAabNdPQJlObDNJuGiChB1vIzPW536XZxud7zmx5DhqYZuJ/rLFP3czLdkqBlFpGxN0rcW2UG02Zwoj3k1MKLal1XcpK9ysJqefmZKYvT1XUty6IlwJlel4aU0hM5RIS7Pwmyfqzg1WPd1/NZb9u8PTCtHms6DSi76M8yMZIxttsxl/sYzP+Mt4iQcRmv21yaNuPx+Js3b5YNrun0OPthB1K3RUxptGw8h8FJpXG7/0NOFW2zly9f1rOcOq2QbLck04GfzM/1yoLpr5Dz88J8H0eYkGA9ZJHcVa+p5FMrf1vG17/+Vb355S+ReJ+Gr5Bfod+6dUMbG4+JObsKfC5hn7Yn82A9Wy87JFSWjTfzB2yYE7rb5fSKnLAsnI/xedRI0rsP3sQJ6ILM3y4br7putLS0LIH96tWreuedd+TSr5gto6qu5XggLvNru5mVbm/wj0BQlqVpsjwsG8cG97V8LZsHJIF+G+FE0vJ6zInuxsZ6WYTPnzsL9lanTp8oH7vIJBU7eztKxJyEfeW60QHxYo9k/j6b3E349Sn3zdv3dP3mHX3nuz/Qb/72v9HHV65pbzDW8dNntbmzr9v3HurTqzf0mBP8E9SdJGEe4Vh1f1EH405R9+l7TqfPX9QzL7ysheWjitxDypmNx0fa2x/p8fq2/sbf/FsakkG98NLL0DEG7319QtL38ZXP1MzNqSJ5PnL8uF56+XO6ePFSibU+sBhxAOA1xHrx5tAfIVkgUWiQ2Zs/8zOq8EPLAublj2F86YtfQOf3iu9YVl4nBvA8zxivN338viKWWMaffvaZPvz4YzYSq5Sf6B42aNn0eLO1ypueh5s72kEWe+NW/+rf/I62BiO9+OrrEjyrajSPzrtI+t4Pvq8MzgpZR4SEobTEZ9vYhDJSUlVXCtaB4XionFOJ1xGBHc1zP5KQmH3Va6f5jQh5E7C1tan333+vfBRrdXVVpjuBz/5sXuxHGRlEhLzeWj6nTp7W5saWfu93v6Vf+nN/XlWu9NaP3tYPf/CWbrMpGrBpqKG/hc5Mm+3fEPBigBjorWV7bIkFLs2H622vLiNCpqOCb9dZH6Yjp6REW8S0PYISEJf7u6/8nEIgwLvNub1yCl5HRe14MlBCXq0m9OvURUttqxGb7Qlr+ISnVGeF+3QTwtiENXoIamwyMRl1uEBJsAke6kYDBQdcS8SOuabWArnAaTZiS2y49vAF+eqYGZm04O9hj47Pc5x+djynnDUhMbf87Yv2X/M8PUUOOa4ZvMGp6kaffPqZMrI1z4FMLD/fZ/DkSCTZrcR8rvN8Kgk0VS7hbQS9oszwN4HnXIWOHjuiPrGwo48YbP236Mc2YP3N40c9/MI4DZ7TMa2j0fPWdS3bl5832Ig4h7EdebxB9AuBmdJjjcP4fR8RyDbkOnG5dJvxz8D9YAnKutKXbuW+48YyKLoFD40yPcbh0jYUMcXvZ0NEMGpKi+cxza5wm/kwPtdlfK61POg+KyPxwI+fx2xmDKZxjC96TEToydzYQo2uDQ26NjhmWLYNsjT0ej0ZfG+wP/jZtJhnx5cZ2D58qGPY5k3bwF+fiz1mjNG6W11bUd1UEgF/gl1BisUh20CL7aWUoS1K3YCDp729Xex6JOeNzhHmsNsEfx6XpkRUZVfnr23yImbBgJ0AusOrynVZwUMSsSnjCcQJhBPGHJQF7ODgAOOdMGkqDu8dvBO0s2fPyAHFpxOeJ6VU+uScSxmBw2IoESErpEGQbjMjHQrp9RrsqVVD4HOiKi4Li3rBGPsAABAASURBVKLMZ7oGBOZdGPS9F1Mvsv7OaP9F+Aan8MhDwXyRkwTTLeakkIJ7caVDmhLPQRfP6zlszFZ4B32YEP0l9zFEmO4WGsY44URIXgxFHx1xYig7eaJPTqERCZrHeAMxQBlbnOAwLX0myHDM0BYeuwIR4SZk0RTww3R+MXcqBl8RLC2jiHBzqU8pKWL67MoWhzbtBo+PiNLufoaIKOOMxwvckJMB35tnQ0RME1mSmF7dK2N3dnaKriOiGHJEyPgp1FSVenWtCjpgSIciLjx5/hmYLt9bvgbPZbARD9Cj6UjIzAgGyMr4xeUg08OBvDCZf9MSMZ1/joDlRb7njVpVM6eQ6wRZVYwUyWaNLGt5nHl0pemICPpk+loHHTymMrbFYAxSwEqLje+Xna7pbpGrF1SfwBnXiGTIfFimBh1eoAbvqPiNx7nP1Ka7gtM8u77QhOxc+tknYn5N/ojkKiLKq2v39Smsk0G/XfAfs33Kyednn17RrRu3tElC7nGWyYTkyHgiouhX8JBShs8KGTRye5+T8Lfeerskm15oDBP4EmPcfvfefd29e7e89XGS6M+Nb2xslKTBc/gU0olQeU3+zGUtLy0Wnqw7J5P3OeGcEDDnedVr6OHTcwSc+fk+dFimY+xmwJixeIKOxZJ4f+7ll/TySy/q7JnT8ivZfSeeBLgRwW8w2FdDDBgQZ7xwOhkxX2u8bTsC5FxpOJqQtN1HX4Pyx5DmU/AU5h8ZN9hP34kbduqxOrwcN27duqWrVz+T5TghwDMM+YV6xJ+IKD1HxL8C+MQQf7FeKhaOaYw7XpIw2+0E3t1uW8nEnYYFIKeE/CtVOWkBuXz+86/rF/7Mz+uVV17WqdPHtbjE6TLJxmC4j45I5BJ2wsI9wL4y8muJQWOgTwJagW9+cVGOc3fu3dNj9P/9H76tT65c1VvvvKd1kuw/+OPv6K1339f3SdiuXr+l67fv6tbd+xp3SW+/9wGnj2LcDkn6SLskcj9+90N98We+on0S5eW1o/qVv/rXeANwQhvbe1KqdJqE/eiJU/qM1+x79NnmRPLGnbvg2OKN4VBHjh5TQgdX2LiQknC6/libHMw85JTWX/O3uLgEfVccFuRvkjrA1z/59FP6PdLnXnmFDd9jbGLMJuQEKkt6/Hid55HusVlZWlnRzt6+5heWtMrJdGRODE+dlpjv2Kkz2h1OdPfRhkbKalOtv/ff/UM9RCb13ILWd/a0Am0dfffR2QE6vMEGc2FxQS3ri/VlPdn/rCcvkF5sD4g9KWfZZ51st+hmTAJVo4tEfBpAv8d1+M0yp2BHjqzphz/8gZ7BHy5fvqSHbAJsO33srUNvtjHj95gM3jlilmOI25999jk1TY83P3exwWuSgk3mQYlFe/Dt54ikjB5SSoqIAuIybsPS0pK8fvrefTyHwTbqOgPdwdm5KBARpWyJGTQgik7TGlGGIqagp66IKDqMmLZFhBTW+BQ6J9qlR0c9bdy32HFLkmLokLktu6OfQTyL9pzkQi366bB5n2r7u8s7fKmH75K3qsyMb96/d3c6JUMcE8YcjtQgyOilqnLxL+NNOZe12D7boQPrLujj+KHwhKHJpMX3Vnjj81APHq0r5Zo32K0iQpZfRGADrcR4gzlK1IkrIko/206VrZ+Q4xYqUk6hfq/Ryspy8XnHTXEFYHoqGAoFvj4BLRLBjmiS55xBxLTdtuYxYw5VJvBvMD+2Jd97nCEilJj8aYiIgt/9PMa02k48h/v5vm4a+XCrh6228Fk3jdibq8bWJ4d0eaxBXBFR5nEf10XAySEgAEWEZpfbsYTSP3KS8RunwfeG2b37BfQbTI9prYjVfgZpGTuGf+eh3jAd4IPOO/1G8wB/9Zc/zGBAzuU/nG6xrx3eju7t77E+DNXxLxU6Wg48R+ia3A1iI0KWp23D+dDjx49lnVnuOWf8s1FVVxpjx9aDDi/L1eNMq2UZMdXZrI/93G3GURLtBIMeNOQ1lV/BtiQbnmTXBBKgzJgHu97Ci0gKAL3IiOZZAFZXV3WEV9wuF1kIEsZmHD4NdKAxfu/Q/B8qHOdV4gK7U+iSk7M5FkEn2aY/IjSjx+P8ulLlwjVxvEBYPjnwDmSEU1ogpR+LsJUwpM7de+CcGY8CehOBE21O4O0JmAHwdSik477FsAyze+OJYEbaXGcQ/alyE0bcqsa5HURMy4RTvQ4cER7TyrvsnJMGB/sEzz2Sr7ESbVADmlZ2xoipYU5xSymlqWKrqszRYPgzJbqPISJKv4wRiMs0jwhSdsoh+rKu3M+4IkIRUfpHBDRjbvCjw+s4J1OneA3swB8RZYEr+LCFliDs+RsWgqZuoLdfwPUdclyYX1CAp8MAW3Tjea1n81iSIfDlTBACUs5K+ach4NX9DebRtjTTZQPf1mELbgeskydPaJ4kxf2y8TA2AQ20TdkJEts9+EO06DmzuK6wSNvYJ9C2i8MZvOFJKbDbXMCLlPG06A1Wyo/5MFiGHu/Szuc64zRdrvMYlx5v2l0ad84JPF3R/1QnA+6HBNYx9VKG/oipLqyvdRLZdU479zhxNT4vwObTgaRX93SGxGJtZU0d+jCQf7KIjEtw8KJ+584d3bp1W9euXSuvm52U3+SV6N279/SA17O3b9/hLdO0z3vvvS8v7kdIUE2zeWiQtcG8emPsv9swHQ46TkI3oM/fKbwPffMkzT6JPHP6FDv3PnZt294vfFk+lnGHP2Vk4DJoyci7xk86dNmiC29E4R5Ftdpnk+xnMWZleUmvknx+8Quf14njR/GXgba31jnZu6FPPvlIG8gopYQsR+o1fW3wuvkx8NnV64W/e2wShqMxeq3VYhRVVTO71KLbFnsdI7+x54eOiCh6EBe32iYxvHLlUxkcXxI0RwR9kryQdgR5azVz2rG4tKDjJ44hx2dIDo+VwwT7kL8z/TKn/GfOnmUDsQT9Ux110OITU+N0TLBN93o1hxKNVlYXOP1a0anTR3X23EmdPnNcx46vaWVtScsri6p7VYGFpXkpS7wi0/4AO8cIErSMoWuFt5CjSQeOs1pcWdXp8xfU9Oe1vbuvh8jn8ea21jnx/Q9/9G3dvvtA//5bv69/93u/r3/+L35T//I3f7t8tvt/+Ce/pj/69nf1r//tvycpvqZrN2/rGKetj7d2NZhIzfySXn71DfmUfGntKCfjZ7W8dkz+yMrDRxtsblbU6y/o5KmzeuXVz+vM2Quchk9U8Xr+6PFTOnr8ZDklP33uvCBVx06cUq57unDpsvrzi1Jk3kbchtc50jB8+YDNGKv5HhsB5UajThL6fEwSvc+mKvfmSfxv69qte4pmXpt7A/23//0/kr8JY9BK9dw8G4mB7vA20/NVvUYNp2BbO9vaxY6rqtIi61REKCJUs5BaP44PXnCFfL3ujVhPUk4asJgfPXYUH56U/t701XWtBt8xnpMnT+qDDz6QN+I+aLJf++v6PM8EHdkGXPad0GCP3jRvcBDU6/XwoznlXOnVV19TpvTfOEVEsdsRcd1jpZCQxwxwF9otFMk43Mf4U0qKCLkUl0tDRJR6qn7qJ1HPCLP7BIS9Gl8LnS6n0FKNYNXxjxL5QBC4OgU1mhJEVSvjBG2hIYV4noL7BYl1gL+Ax+GXic4JTIn6OpIChS2RUyyyIalSaMj6uUjccVkFHfnpNXWZq1cljUisjM9/KOnNUgctDe2JmGNftgwZQtwY4nNz6pjHso9UqWXzOWCz9tm16xpgV302aLlqyloyIV7QWQWM4BAiAp4FX1FqIkL8TO/hqWN+j3Fec5Q422An/t94Hc9tNy1vl2w7tgUPspwjQhU2mXMGVzDc68dQpr3rulIXEXK7+xkSunabuIxjds/jk/6eZ9bXfRyjbSe+9wHXtGylMJvMg7w7SSlnlTpJEfEEPOcMbI6Rkyxng2kzpIQOGcMgGT+WI1++n9E46xMxxT17dmkoeHNSH7338NsG/63RaYWfZvSaaAvmqbh3ndvdz33cpoAf6wJo0YcTb/Mb8GdwH/c3r4aUszLyt6xMq3XlNcE0J+axHA2my/2NH9JLjHf/iJjyis9YxtZbRMhjC+yxazbSqqq1yM64IXD42QHJComUFZEUQIaYpumpT3CYxwmWCFT+vOwy4xZwjB5jc0rqmMzAjfyK0H3dPo/QPLZGOAXqCkJH8v8MtLW9ycnGQ/lE7BEnAttbW/IfSvmU2n+hvs4u487t22WnYcKPkNQb/D2qhhOnTmppeUkWlkwDTI4JcPixIpJSyog85CS7E0LpVAQTkeTLvE547YhN8xgYdCWPmbaHWSn9LXgbC+hVIQ+P61i4MwqsMvOgYG5lsAzMw5Dkt8HZMu0OihGhhYUFObm18sRV8DC5cfNY5rKyDGN2sy6Nx/fu21rG9HfpZ7cb/OzxEQH9SRGUAGTpaRBjdXhV6KPDGB1Cq8p8J9WUvh+RuLhrKGkGddVwkrmiJU6qljnR7PXYFcNbhumMTHJOytwXnMjG9BlMm43ef+wxQjdjePDutWMCt0WELI8e9hURZXHzouf/vc4bNPdxoiIuyyIzl8fOYYseFxHyoneczYPlu729U05iRyyWOScWxRqZoEt4pasqeLQ8IwKMoi3JdLq+wZaN1/jvcXLoDd3KYeJumuwjnnPEQuj7PRZvg9tcl6HNNPg+YY9Nry68RcQT3fqjKBsksdskeb53P48xDwbP501sSrnwdebMGU2TuWd08eJFHVk9Ii/q7msGrKuIgI8s07S7u1veQjhh9um0nx3cb3Kq99FHH+tTTsWdnDshN9wjKfEfEjrB2GfjKq66qfmtgsf/o97P/9w3MZ2WRWtAEn9fGT4tL5fGbfp76C/Bs+VhPfkPecfYkcsOhzTgjPj+uLwRigjuR9C8h845veT0+8KFs3rlcy/p1KkTWlyYKwm5k33rYROZbfK6vWtDVz69yibjjrY5yVUk6KmksIw75N0UHZs202idGsyTbZ5u9KlKnwY+XbfF6/8bN65zqn8HHg/Kx11G2E+LHS9wOHDi+AmdIqmax+YQBPQOWJR3ClhmE2y6TzK1SvLrOQ3zbBBzTkrIxDgE8/scYuAibJgGoBlDR1KvqSgz9CTNEStXVpdI4o/p3PkzxIoVnT59UpaHSFZEOnrnzm2dv3BefWg5zZsALwJOIm2vPiSZX1ws8W6CzA+IQX2Sz4Y3PwNOpQdspDd3djXgRNAJxqgVifFY7334UYEfvf2u/s7f+wf69d/4l/rHv/bP9D/8k18v8K9/5/f0/kef6c6DdU7K76vqL2h+6YiOnjirL735dZLbicZd1o3b97W1O9D5S8/pgLh69sIlnT5/UeQy+sFb7+j+4w2tHTvBafVAX/vZb+gaG0PTM4bWpj+vTU7Td0ieh5NOUTW6+3BdTvrXTpxWmxt9dOWannv5VS2R7P/rf/ct/et/93u070DLqpbYlLZWLra5xQb70fpj3cWH/bZ/6BUgAAAQAElEQVTIOvCaUlVVSWKs8/GYtwjoZIiM3B5J8tox4STb8WnE5izXWSmnAk1dlTcsl/DBbXx3RAxwHDl9+rTefffdsvmyvu0HjvEzv6tZA26zhnlu+6PH+S2y/dfjf+u3fqvEBvur7dztBsckx6EZiCthSxEhl6bb4Pgorlk/z+P2GUQErT/9EzGti5iWs9YZjv9YOesjZKaONMqATXr9aInlHR0644PGTkEvcEeSgIhQRLA+AgLok3NWDmmhP6dF8ogRm5rADo7iQ726VlNV2mWDFMwzHoyVJE2wX6Gf4jMM9mnygM3ZHm9ea9YzH24xjcy7D0nqmliQpzq3TF3veLmMrSwtr8mbxb39oQ7Ar8isz0uK8EwQJgPcmrdDCNd1UoSUc5J12zS1rHOvnSGVurXVVZ1l481ofH1Y4gUhQvP4bF3VsnxnekvIYvZsnZvOWVu2jJ4C942IMt5j3N99DX6OCGgLaMscUM0XMI6IkO3C4H5or+CwvefKG49OkcArUSa1yLyFZ5ChR3MxBR1exuHbiJBpmoH7R0SxCh1eps237mNaXM4gYkpvxE9K4xg59wFM3wTBmRZDB6IuiFlssob4r3MKQXeFDgx1r2HT3sibaz+bT/ezLxsGxPTBaOApCpirxPiUU+ED9CUX8Bo24PQ8Iqa6xR7FvC1yCfq6n/maQQSNVNofPS6lKb40JtCOWARNeESUxOQur38drP1HMFNBBkbTYHyLWlpYxEjmtcBp5hKJVq/pKaesDsdo2QGWP1oCZ4pUCGNOebKck29ZvIYaIzgb5PFjxzgBOYHiM3UjVQSzHoKaENgc/CCHZG6hvIJ5/vnn9cILL8gnRi9wf/LEiYLXxmjEESgVgzDDKSXZaBTTOcMlkFJWoi0ipiX30+ekiENQVgBdG/A0BbHrFbUGptDsigi1LMCes8OkfCSQcohqWW7m0wHT9znnMqxpGhbPE3LStLCwoD6LsmkwH+5v8P3+/n5xSt97vPvYOTzeTu1ng+eOCPne7QZxGY+hQyf2EKgqerJzT0+bk20LuQ81xOC22OhY7hFRFqCIAItkukcsJKbB4EXDnz81XwMCok9UHz96yAZoG1wjdUUeE3VdixxCpsc4ChAAU87QakilfYytVHWNHHEFhOvEsqPcJrDSQSc5yTYOy8NJtl8PmbSIKLRZfmPsyWN8qmi7snOY5hbHND5xefysPiJAHcWRTJfHRAS9pj+ez3zeKSfFt0qlg6UXROP1GMt7gAO6jIhCi/FYP64zjjmC6dPPvvdYJ8HrLP7+iMg+CVfT1FrmFfTakdWSOPuU3RvUZTawfZLWOZIjn4g85lX88GAoJ5yjwbD4F2LWGgn3OV7v+/OeR3yCgo21+KNpsFwMptWl5x4jc9MakaC70oEXKDbc/hiKEwFDSQTwQ49x0PjqV78if+Thk08+0QYny6bbvFhOnssxpGLhqOsG+xmjTzwCGiZsqFr0oMMrYipn43W8sKxGBMuWuXKSBgd7JNU7moyHaogHPuH23F/4whvFvh7cf6A5krsf/uBHev/9D+X/oVVE3JQq5DHHLPbJEs2wwY4xEw1JoEYEVs8xYR6Io5/7dJqb66niVCw7yAL+iJp183j9ESef25oj6T96bE1nz52R7WuV18E95NvBk/EesCEZ4R/pMJb43vz28Wvf7+PHEVFocd8xtspjmT8xX11XypR0kIsaH+mzSBTgJKfieXd3W3WT4Q/oV3rxpee1uDSvM2dOlrFf/cqbctKxAc0TFp0Oo9jFf7Y3N+Eto48h6DvYbrkflXKOhMYHFMIGDqB/nYTxGm9FVkl+J5E1IG5s7KALTvuauSWdOH1eGzsH+t6P3tWP3/9Y77z/qX70zof6+//wn+r//l/+V/q//t/+H/p//s2/rb/73/0j/bN/9dv64NNr+pMf/ljf+oM/1rf+8Dv6o+/+UB9/dl0vvPK6/uyf/09Jvjt9yCbp48+u6eqNW3rhpc+p4i1FTZKdKfcGI7Wp0sCnf5wy+iS9zbX2Sbz9WexnXnpF/+jX/rn+y//qb2l7b0j0rTCDGsic3m+huwN0t4DMegpMbp6NS6grCccd+Fxm7VpaWFRdMQ5eJ+jFYJ0scniwhx2Wj+1EJyfcQ2TU9Gri3F7Bd4vNqnVjm/BaaZ0f4fDHJ9qffvqpTrIZW1hYKH7tum3kWzGXuFKy32Xs9302u5/KNmI8DXblMR3xz/hsP75nCD+dvL7MALUpYTDG5fHuFwGHjI2IouMIGNf0ivjJ/bRGhzYxoe+E+5Zq5kBG7joDeh3WU/CTaEiKKRk8K5K6YD6GohruE1tAP4fYX6ll7Wy7ECLmnnrWVdEXhTGnNOmwS55RswJcPXQ/IMY5/kSEfFK5uLigIXFyrqlJxLNwAQVz4xJyHIQC4sVI58+d1rPPXNYXiRULbIqtzz7+7c7e6E8gIiLKWwfnBz3i8/rGtnLdxy/EW7H7YvlSXfdUVU25T/hCgq6kNOUZXgJgeoHKhawrFaZEXcg6iQhl1jrHm7W1VezhhBawB8eMpknTe9YPjzVYfwbfT4iZTion+HFkZgaPbadmnTTOiFCIC9l5zAyoUURpKaXrbXe2D+OMiEKbuByHDO4zhukxc5otlz4wsO253c8dvM1gQl/jmhD/QKNy77FP0dIe3pv+lJAb80YE+u7K/BFRSs/dgq+DT8NUhhgD89FFfnYeOCFmu911KQVjA/5UoG4anlPRgWXrNX4G5ltclp3jsddj68DreI91NSIwQ+aLTpHoGMwI7UacclbdNLLfP53sd3Rzuwe0bVd0HBFU/QTcxbKzDCNClgFvazodoPANTonu3r3Lq8U7Wl9fl4UdERhcXYKVCe1DnJXdoHBDD0ISfXJKqgkifnZ9CmGkE01I4AsQ/FuUIQQaCLFDSSMWPwtif3dPvk/g6dVNCYROoi9euCDDc889Wz77trq6QhJyRP6fm0yHv5vXyZ5h16eJLGgWsJmbMNeYZGJM8LTcrHj5Yg4kIqWQIaWsCcJyHymkQ/CzhTjBMV36OSLJ/Q3u57oWIxlPRgqUlMDZwpcTGvNlmU549mmTk6geC+8Cgd20RYQiQjYMJ4LzOHzi2TIyeLEckXyISXJKqlB6Tkkd+KbtYzmIGFdHHx1evjeYDoPgzU3GbRzWkcucksIN6COlEFOTkIw1G3tA8jBEP+bFc9hQbaS2AevfeKxrBmhrc0Pun1NS09RTXCQ1I3Q+dZJJwW29jNHLBJlaLibNkHI2JcrYj2+sT+txgeB67vzZ8nEk8+J6t+ecZBp0eEWEVjk1cJ3nMN2+t1wtd+vCfJl2O5dxmS/3nYHpN7hfgg/Pbx9wEmnevWh6EfVYj/HUs3vbWIsdQIYSsszwE4GVoxfLrtcjYKM34zJOJ++3b98qMltiQfcCa/xLy0v4WlXAtBZ5s4ntAzklrTgRh0/r3yc3E+x7E59do852tUjiYBqN6+jRYwXPgGRcCoL6oi7xin51dU3+2k2flLvN/dbWjpCwnZFP4yyvubl5/L2vYE7z0sPnzaNfi/tryBZYwDzP/PycBmy0rE9Y5X4o33u+EX7v0nqwPC1DQx9ctj/bT07Yi+NIVauH3y+Ab47EsmvHUNyqhy01TaXt7S1ktScvtp///OeJCRdLfDLds3k6VoghJ1w5ZXSQyTk74k+niFTkkNGJ53VilNGRiEGGCQH8MRseJ9eJ+pqk9gQb+Ndef1WvvPI5WTcrJNbWk/kW/mLbsC1aJsbRx6/Np21niM/YjlymlNSid4P7+tnze84OPL4XV4c/dGQoqZMy9KYI0EI/+vWGqsO2rIMhsh7gl5b5zs4WfrGqpeVFPX70QOuPH+qlF57XL/7CL8hvHL7y5S/rtVde0WuvviJvDI4eWSPhW0ImY/k/oekj5038dhs8TKodYucWbz+WVldVw8+Aue8/eqxTZ89pkU3czsGIE+hNHT91Tq+89gWN2lxOtW/fW9fc4hEdIwlfJwlf3xlod9jq/vq2/qc//q6u3ryj3/nWH5TT53/12/9Wv8Vp+N/8b/6O/tGv/4buP97UXU7F+/NL5fOxBxx1594ctAzkuuUjx7TL6aLrDsjYUo29TaQ/+PZ39du/87v6G//13y4n6qfOXNDDx1ssmNX0hHx3X371v8hpvtcV68x6tY7XsH/708cffaRVeO3QT481rMoJ252URdOnXfOL89re3ZaSNCAO7+7tsgmoNMZeTp86hm02sg17I4wK5UOgx7xx9QZ1ng3MAgmVN6S2A5RZ/Ctjg4aEXTgONMzrftZnOaxgvO2q6zAEkNpmbFfcqtQFmGhroXkGbpvBDLfxV1VVbG/E5sB43N84DLP+LiNCEQB8HmaRcon14SFtAT+Li26lL7flJ4JxgKktkEICfA/BJlYQUfpKIRla/z6857kDvAY4yRYX7CHbXjnIc9wekJfYVpumLnZc59DL2PmR5b5OHJ3TsSMr+txLz+rP/PzP6Zd+8c/q5775jZJkm2frfg0d++967L/2S+tmeXlFL730EiR22tza1tz8oo4eO6m1I8fLR5e2d/bJCaQxr3j6nLCnlBX2S/QWEYoIKJ39BM/0LWvduKznptlyn3itI/+w7AcH+zp29Cg2t4IPmmtpDj9z20wnLj3GpfOVDunnmc3kxDxRJvWYCXjLxgE/hZEnbQkaPSYiSp1x+dljDLYLg+s7sFXEX5dejyMnaqRAh+bB/Q3yFSEQQhEqtZJ41OHl8abXOGal8TvJdulus9L3CRpdPg2ex31cWgYG69BlRBS/NB+m3aXBeGhSgt5M3K7qisS4fgIN626PODeDBfKJRdbbedavOdaaPhtv+6DHe27P1RJrA3wV+OoafMinBjyvabNc3M91BvMcEaig05SewOTb8iyp1NkWHAeS/3DQjv7o0SNt8NrUCOcJFA5EBi/4iwQtBwVPqKcu9zWRrnJpIiYEIz+bgTI5+nM/TzjB+IS6oI0uqIgFx22rK6s6c/oMi8GyckokBgu8fjsu7wQLjlBZcL3YWBh7+7t6zOnNDqc2xmmlzIQQKUuRCrMRwWw8UgZ4jcsGM8G7JwQs1me10GDagzEGejMWKt2opIisKOD7KbiP6fa8hoRyjNt1BjGf5eaPMPgE/sLFi7p8efq6v24aWc4jnMSO7CTb8rXiTIfHuxRXhcLNn+ssPytsBp7XhLrd4GeD+3o8mzRZX14Q8qHDRgSkBZhVStMcEfLcyyR6pqNPALCuvbh7vAOU+3l+LyaWsw3UdPhjB3ssQiMSa9AoI4dSMp9p97wRUeYSbcyqSFMZRoQS9577gIBq2sfYh3E5uXGANB1OUM2T6TK4v+d2wuMxExKVLQKmP4vsj4qYNtPtcZbDjI+IKR1VneVTjqZXM3/IuCOmMjCvm5wCesE0nysrK7qI7ozTi6Dp7fV6Mm63W8cMRc75CS4vTKbTkOC5rmsC+kY5ufrss894Y7Rb7Pz48WPY523PfAAAEABJREFU91qxdfNpX1teWSmBwnQbTJtL07XNiZj5rTILPonsPifQxu121/vedO6TNFk2KWWS0yWdOMEiQjJdVTXzHdEcifTKyqqWOC03Ts/hsZ7ffc+cOSPL/sKFi9jsZcaf0BtvvKGMTh0jnGy/9daP5A1DxYI+x5utiIwpBslKB7TK0Gio66bM17BZiEjIyTJ3WSmlVEBcEcHCNpI3ZtzSL6OXsfaxreGAhY+FpdcwNqTXXntNr776qkyf4dSp00WGFfy1JKxN1Sh7fvCbL/PHMHBWsi943kAvLivo93+qY55fZAH/whe+oC9+6Qt68cUXderUKa2ij3kSJ/vXkCTXtlnhk3VdgS9D7xh+J3CgJ/eWU0QoIilDU2KufU7jrMOIYJzHVooIecGkJyaTwJE0gf4RJ8hDEsyWGFXoVfLHsstmJDGmjyw7YpcTx00ORKqc9ODePTkhGfNmqnP8ZbNSU99nsXnzyz8j8/YaG4eLFy+wgXi5JCNf+uIX5QTxGHa4tLrMm8VTnEC2OmCz4JO+rZ09dZHV4zS54o3K7/3+H+gkCXXknlLua3XthIZjacSJ5Wc37mh7f6R6blFrx0+VJPrm3QeafrZ7keR7orUTp+WEfaRcEm9/9OPb3/uB/vbf+Xvlc+L/+t/+e13hxPuz6zdJwB8pcqMhvj1EJv4DzN/9/f+g3yRZf/vdD0oC7s+MT8C1y+v+Hm84BhCzyelkn2TdX9FWSvQkLstoyKazwobHJJ83btxQlSoSugX1kGemPiLU0TciVOGzY2JR+ThXlZFBn43kABvv2Nwso6dJ0fcIXA3xfGtrS19Eno4d9sVlNsW2G6+rxr3HeuWN7Nrammpw29/38VPrLKWEny5oRAzdx04GbKjmSAJSChkEVV1Zo1pshifuJ+i4JSlwfYst2I5dRkTBLy4/T+DBZUdyZKD6f/7DPEZs3p+GljFeI122bGOM5ydzTvDPiXzS33J+3aYWvJ3RYK1Sgo6pRXMPHk7z0JREnqyplDvpsENCHi21KaQGO3M8OcKbActlDJ8TQPBcMXhpcV4vPPeM/pOf/aq++bNf0y/8/Ddl+14igfKhTM5JH3zwfoGmqUuctg5SSsTdPWQ8ZoN6RG+++RXKo2rQ/Q4Hff6PntrCQdLtO/foN8Gf5gTp1IYikgJIKSvCz1Hq+aWqqktdYg6D5ezS4PYG/ias9RWxZkLcRp3YTltiVoTxSO7rcZYxkqFLx9xdwWscE/RouzJMiIVOst03AmlCZLjTU2BcBvfxvL732CcAPteVIQx2nwLQ6nrTk6qsDM0RdKCj643PpYEq2TZcQi33rayvFl05yY6In+IrIn6KnxkucUUEv3/yY/wzGEPrGFs3zqfBdYYpnhbcKmAbtS8ZvJ4M2Sjbj1120Cakm/PU59bWVstabF/NxIAOWXbuAznpUJ/2V8vGzzq8fO/+busYY7m6dLPpcek+ESG3WX9pkxOjXRzceaUDgI18bXVV3nElOlY5EZDmtMCC09SNKghKEGHEQ4KywYg8gRnzfWdimc118IXAA4PMxXgGJFUOKO6bUoC7Ly8IS+w4jnLy4j8gcdI35tXxvXt3S4INGSx8J4tQHMy84JvJPU6yvYD5r0p3OZExbqZF4EiKGwso56QMzTOICJmuDgHRhbZUaKtsWPTT4RUR0J0LRBifQQV3mCnGW6m9Xo1jDrXB6/QBQXKNYHqR5MzJyvHjx8Gf5ZMo/1GnS4/1H3X4M2XmMUOf+a+ZX8itY5FELHJ7RVvmoamrIifLaHVlWUcwEMvq6NEjJUFpCbbisjyNLxV6qYDGDE+GiKBCMt8ppRKQ+yTVDQuF2w1OJh2YNjY24GejfC7X8t3k2fX7LA7W7wbPTtL6JJ1rnHjZXpbYjBlfD3wuvdD1CGQRqcxpGj3WQcI2M8AOjNtzuq2FVnEtcDLrU9d5Fu2d7T2trKwpItNiPEivBTqhs4q6UM6V9vcH8NNojiQymM/GbZzmyXOJqwetpss2weNTNI25bzk13ZdPmrfxhwpdnOBk09CS8EREsZnZOMvMi6llaegd8mwdWraQwKvrHd25e0cfffyhbLOe34n76tqqVrGRlZVV3t4skPAug7vDISfyWM9h8H3kJI9bIim2XZnXbRJuyy6hQ/Pmzc+DB/eLn9gHHjx4IPuHcXjj5PH26xYb8RiXbjO+s2fPlFMYf29vST6qCprmp8Bblg7eF0ikq5Tlz4b7BHyO51zVus6r83fefU/vf/iRbt6+qy6yIlXwfaBtkrR9Xv/6eW5+SVXdg0epUygiKWOTlpvtIUK0TeT7BE+GEQnMkBPqBvvpefGFFroRgzjVJGk5efyoXvnci1okIXnu8mWdZZN+ZHUVXxgWqFiUUwqNCbI5Cf1O5CR0ODyA9YlWVhb0zLMX9MYbr+pnvvSGXn/tFflrCk+cOKZezUaGcU5Ym6oiCe4EgXLSW1dZARdjkiLQq+K5w2frui48gZy5OmSwpz18xXweYOeWV0UfMXpC8jhm4W2RrW0xBTgtBKaJCKV0+CyBS8QBZqStRX9i/ICEcXFhST0SyrW1I8W2Hj16qNdff017bEz2dnfUsTDtYidOxB/dv68JcbojrizM90uSnZHJwwf3tLuzqdOnT+ib/8nPanFpTl/64hv6z/7CL2lpYU6vIt+mSvDfahX7+4v/6S/ryicfEcv2iUU93mSt69NPPta7774jx2lI1zHi3RlOwRWp+OLG5jZvSO8Ve/DnrS8/+4KOnjilFp578MChoVLdV9g+UqXPbtzSd3/wtv77f/Lr+vv/8B/r1//l/6hf+xe/qX/6G/9K73z4sTZ39+Q/hNwnYRkiD3+Xc0auhlRVqtlYDOG1wR8db33Y0Ksb7bMptY/us17YzqILfOSxasY0dYWgW+UUnDaO1QOH9dIQL8rnONFfQidVVasB17kz5zQiqW/R3/0HD3WXxOw09vfw4SM2ps+gg31gTxW4z507q/eQjxd6f/Z/Fus6Yp3twG+iHGO8Tjg22I4Mtv+UkH2Enr4iQq7X4eX7wg/1jgktMvH4MclYx73bRVtEUEzhcGgpHHNNSwsvkERdPIEIz58w/e4QWsq2bDJacD8NNCDDjrGS58wpIc8pBLUGTSfgafpT5mVIRMj8OtZlZAaiIrsRPmYdup8T+nE3IbEfy7vOxaUFTcYD7WC/mxwOZnS4yWbnnXff1aefXTkcPy7l+uN1YuuYQ4Y1MVX53m7L++KlSzpgvQ703iPGHOBXXSQ9XN/QNm9FdvYPNEEuUiiojwiZN0NESIrCUosvW9aBjSTWIpeZ+Oa1O9QqSVpiTevAtQ5uHuXhi/iU/04iIgpe82nQ4WX5+tZ2lFNmTJR+2biRU4ONez0T12ycx8zAdYaWeGOaDRFRZOLcrod955yIiyNlcNqOXHpN9jjLf0zMQOuaEOPGbHjGJL0T6x5dttQZ3Oa6ETbndoPHR0ShN6VUyogoPLjN9jkixruMmNbP+pkG82w7dvmnwXwbTH+v6RNn5n4KvNZ5bT7KGwQflvhjW/atJeTtNs9jXg0tfMzPL2hldU0nTp4s8WueQ2YI5dBhIvNkeg0eZ5pceqy4TIdx+Nlyp4qhUeTpfh7nMeYhmeF5kujV1dVijCbGzLrjzOg7hDtGMMEiM7HAcYKaRSZnC9GCkmqMXVzITTlNFVihwKDOC3VFncc66BgSBj7A0L34LRLYed+L4U7o3ao/1/DKbl91kzVpR9rm5PoKDuT/fvfO3btyEFziFdAqC8384oL8OZo9Xs8E9JimDiMwfpdNXYMXc8FIrNjBwaB8rgsfkE8+TO8Ip510Uye2ZwS0CcJb8FgGEEUwGLrgseV+xH0nz8WU8J506tQJXbp0UaurK8opEXs6tbzy9GthQ2JEoNhFFrvEKcDd29f18P5tAvHbunr1iiyHXq+WF/vjx4/owoVzugg8+8wlnT93hlOp53T06BqbjSXmOllgjYTtxInj8NcBrSbwGBHFmXosGDU6sZIjogQbG0NEKCKguS79re8EvfsEFp/M2NEGLC6zviCWnXUeg5wjkU0pq2l6muvPa2FhkUV3Tj0MHtbcVW7vCCqYCnKo1CeZr6oasSYFv93W4fzWhRfFjoE1OqrrRlXdU0Sl+7xSvnXrngaDlmBom0CHvK5WlyVlcM7r5MnTZa7r125qc2NLVa6pnys0mFbz5TkSvNXgt2y8MbNK56C9rnqF/go73tvbKcmC7+u6Kn5whE1fjwDsjcGARD4pZOT8hq8EhCa8MoxO8iv+EQt8VVXofQL99/Xg4QNtbG5gv205BbMjHyd5X8VmLbcGGSZk2SKrCfKokFF9CA1BtIfcWvzOCZt18pgFY50TTH9G7uSpk1pdWy1vfZaW0MHCnLa2N3Xr9k02C7eRkbCVIyTMc6rgb0jiiMqxW9swBKOclmTM+J1A+yvWMnN//PFH+vjjj7XJqb7o49OTPTaw3mBtbm5pl0RHyKElUWlI9BL6GvDe9yHy/8Hb7+h7b/1Yt+4/0pD2em5BQRL14PEGp6T2rRqfRpepUgBta//J3HeHIOgbKSIjw0C2nqlSToxD/pbxmMUwCP6D3S0t9Sv98i/+vCaceK/wKvAcMrl0/qwO9re1vfmYBHGMn+/rgMQzo6R2MsRmK07rT+i5587r0sWTOnNqTasrC6qz1NEexIDRYE8TTobHJOWDgz0NiVEtfmU7dazsMKCck1wabMPWT4uueixeESHrz88uzcWE8WMWZN/bziOSWvh3OSG+tczbOSAJOvCHiFDCbr2AjdFThy7ozu9QpIwcx/izNL+wrAZbfoBt/Jvf+R298cYXtMSCsszC7r9/WWHzOyD59obEPM31a/lbXCJaTvSW6f+aMA+Fxvr6m1/SyWMrOrI8r6988TX94je/pl/6+Z/Vr/71v6oXL5/VX/yln9dLz57X+ZNrunjmmFYXas3VnU4eWdYXX3tZz1++oIPtDX3/O3+sCnmPsbkRsMema2dnV/5s/ZXPrmp9Y1Pb2NHm9o5e+NwrOv/s81o6ckK95TUtHDmus8/wfPSk5teOlbq8sKQKqOFpgo32sXcTnfGRilfDNTyR3yiYE5FJSYd2JHUIzTZsv7J4D7CjFBkZLXPq+aFqYqRCqhCCDz8YoBF+bNkr0RBJoNCATaNjeZMaLSNzx5oxPovKtbW1o+9857sK+to//ZagIg4MsBuvc1/84hfUovt9bGl5ZUnGndBhYs4MP/74k23C/uX6ATY+s5Uhm03biRRK/Os43TcdgX8ZWp4za+wQmuu6xibGaiFqgr0FwmgpU04KQPDjpMj21GJJoFCHrYmbjEyMbwaWleczVKmS21PK0J6Vc6UKuv3s/u5TqIuEz1nmrSJCkbPRSNBBhWaAt0Njp64N5UgSAg7o6LpWC4t97R3sahWbWmCd9McS97DfCTwNyTsG+MIIWx22Qx3FVvvofsCBnP930Ku8pXibRBkUzBAAABAASURBVNsy3dzak+eRQjklOdl++OiBMhvHxaV5fXLlY73xxde1srbM9K0G+PvrvM1KdaMtbHOLRDsT2xRZY/QsrhqdNnWllIInYj60WE8dmz7cSUPWgpH5SPDEvDVFj76ZOhYBVbmRv44zslQ1oRrbLXqgfYKeDMljeY6OPikrgQcCGZuZF1tEDpZFGWcywF+hd7oXmvzL+nfZgcdlTkkdPBinT9RtiwbXVZFUM4+YP3sudGC7HRNjzY/lMvYGx5qsklAYd61aI8uBjDuGTvT0nJ53Bq43T+bN946fLg0Z+3CbmDfnShkI6DE0TU/ONebJOZaXltn4L2lhbkH9pq+makq5RExYW13VInFhgTxkjXXVsEjMsy94LoN9Q1yer7IOwV3XjVLKikhFvy02aGho85q/RAyd43Cnh44UoQH5kCEieIzC8wR7FBKo6kpNr4eKWzkPHSNLg3VimKAzBimdOn0aoz0m77AagldGADVM+w+wlmBgngV/TGK9S7L70MnD+mMEO1HOiSSrr3kWOebXiD4JxfeZNIMjpQT+0JidjhduByHj8GLUB6dP38zQM5xIue6AV7MOih67w1zeTRhMvJMNl4ngdOTYUe2TLD/gNMEfFXj06BFzj2ThGiIsDDG3uDrmH6nBGN02ZrPgOcozQrfw8Pgnfc3DGIcJ+EhAizPtc9pvoZqfMTz6FWT2HAh5xEJSI+iTJ0+QIB8veNzPcrT8XFbIwvMlxrQoZwINLjfWH5EU7JWEyN+qcf78OV28eJ7k6Zj8fPbMaZmGnJMW2UyYjg6l+dl0j8DTQZ9354IWG1GPhSMiCt8OKq5LKaGr/EQ+GXrogFzGRW63b92RZWl9uK8N1cY9z+bL4xcwdhtdjQyrqgZXBV0ZFCEH+j1OiyYYV4exjkcT+bRHBO+IhJ20GOmQuSbcd0DL/bgYqp0xIlShh5axQxYVLzI7BLkNTsIePdrg1GlDN27cBm7pDidHPil13xEbGH87xogFbAFHO3nqtPreBMCbDXt7Z0ctgcYO4Hk8BwRrddWOuVgSxn1OHLc59fMJsP82IaUpLa4/ypsC624f3S+C3/eWWygwl47TvK1pMtpJPXzG7Z7Htnjz1i3k+UBDFr+VlRX0e5SFfQk/mVcfX+nhH5az6XFpPVq2HbodE7TtG57L9SlnDbAxf2PCY5LsCh0cPXYM3toCQn5LK8uc0K7I/TdJkD3+KLt54zQNXqjMxwjblTo1TU0Q66tPEDEtm5wEmZYLFy/omeeeLRs5f8Xd1atX5XYHvAP8zacxTrTHLO4t+lWq1PTnxbIqf7RgnoCYCVRbLFTXb97Whx9f0fsffCR//d46+twngWiZaIDdrpNsbZFo2acHyMm6apFlC96WMoG7JqiyPmif5GjCjeVr30QBcszf3d7Q9auf6htffVPnTp9SnUNHVpflz3CuktCMhvuqKuqOrOrs2VP63Ode0ksvvUCifVon2MjOz/eQxhgbHiLGDrsO9ZCN5VLXWR2Ljueb4LOWW8I+rJeIoG9W8DymLSIYH7IuW3QYMX32vWMq7GiIXm2rY/zEPIvLNunnSEkKydBBUcu8lsGEX8bRYsctdR2lyjXt7Mcxcsl1w0ZuRTdv3dbV69f1a7/26/qofAZ5Bf6zvGFcZfPvtxdz6Nzf9zwiOZlMRpzG3pLfnO16k3bzuu7cvKGP3n9X3/v2H+k3fv2f6jPexty5eVUdm46Nh/f1zIWz+uLrr+jrX/mSvvjGa/q//J//T/rV//V/rmcvnuOgcaTB/o76TdYEmz26tqoTxOqcpEsXzus8p7t94tMWNnocG37/vffw6xsS8uoRa2BX62zmoqq0TyzYxV5yM6ddktwRNqdcyzbRw+b6LLo1thYRsozqplGF7iwjQ8ZvIlKJMxNkJOwqIecJ8jck1hF/E4n9U4gz1KliTEWfBM6maWTbH0DHPouscbbEHK8dXhvXVlaVUy5xwL6WU1US90Td9773PfljIj6p3iEOeazAb9/MngP+RviA6Y7E5BLxaJcYv1h82G32XbfTVPgzDj8bXJdSkiGnVNpdZ5oN5s/rqnGknLHjrvTxWOOJCEUcAvOnw3vjcLvBfWfg9dt1bjcYv2l06WePr1KWE9EecjMNmXkjhcSPAfFrdpnulLMiAt9r8dskd8tJWuDAIOOzY9bg5aVFxNaWOGsd9rGRCXIc4wvrm+u6cesGb452NEKnt+7c1Tu8XRtjJ44rc3MkPujdPExo99x7xKVdDg38/Pf/wd/HlipdvHRBFXYjaLGfjvHfpj+nq9exy5RLbMtVTTO00mZZIFDQ0ZsxEVCOIyZRUjuBNgr4mpDcjsWNH8sQx4AdNpywzhp/VH5zn9Bf6XD4K2KKJyLktkxn0zsD82NdGFxnenyvP3VFhCKi4PAYg/s/XXq98XO2nuBByDanJMeliCBmDeW8a0T+NkaGHe2R4RToSLQn5B4zfsUVEWW+iJAvz2c7MY2ex2BaZ6X7REz7zuo8t9evOSe5rJN+TtBksCwMvjce4x0RV30fkZRzJdu8wX2M3zTMwP1cFxEK+hukwM/7so4df6yjETlFR31NfOlDx9LyktbIB5ZXV0SwLBsq890iD6+vEcH4jD3VanrEIfLBQKaWl+O270Gn5ITKQSUiSmCycEycuDKKjgjZedY4PbUDu87te7yGM/h+xhhDMKpOfo4Iuf2ABHqfpMZ13nH4WH+Vo3rjM+xzkup+psFCct8dnMJ9+xj93Ny8fH/mzFmMoJGTa5/uWTARoQGBOPDkpmqUIysinsBMuKZROEFdVwgWYRBofe+FJwKjYrEfsTikkDK/WozLJxsdxiQEuk/CNT3ZapVZ0BPgwHL0yBGtkkxVKNlBWBjsHido+zj05sa6rl+7ygnjLd26dVN3795hYblO4NhCTKGLFy+x8L+k0yQJXgjneA2ecyYhm8M/JySkI9C1BMkJAXhYgnGCtj4G2EehDbxU8OFTkzELvumMCAX0ppSQBQA+826dOjm3nH1qvb25pU1eY21sbDBHVwx0cXGRuedVVzX2FPCZScb6pRSX8bQEG5eWq0s7m5izzIcMUsrKLCSZhLACMrhssJFy2fGNCKB2jjF4IpISYw5YUJ0075Kw+74YOw40YDEastBtkQxvI08HUJ/6bG5t6/HjxySzDynXScDvkpA/1kM2XBskcC2GYfrsiB2yyNATESSQyxqi5wELJ4/ItdUBtrmLvqbJVY39jxWBBNGj646gXx/TpJxLvcdm7r1ALy0uI68FNejDyZPftHzy6afaQKZut2332VDa3m3bkVORNaJUQj9MA07Jdphzoi7kuUx7i3y8MF8l2d3D9haXF3Xy9EnNsxB12PE+/mSfrJHxDou5eXciHuBdWl7G6RuNWWhSztz3lHI+lP9YI2x7TOB0OSThqupKgV212LrlcRJ7vHDxIpITp9ufIN872jiU6zybrgXsxDJtkZGhj48a5vDTBTbmLlPKbBCGsq4+vfKZbt68pXv376Ojx5wAbnPCPaR9xKvfPWRieSeFKvV788qpRk9jjQl4Q/TfEPDEleBtYWG++O8QX7Uc1kis7927o7NnT+rC+TNKHC0tI6vnn39WL7/0ol568QU9+9xl2b/m5+fKZtg+a310yLiDh4xsHNB9b7nPnj1f0zQyuN31kAFdY0Gs/Bxh2rtiS+LyeApFhIuSPBnvBHlHwCG26D5jdOB6QyD7ArRHTMeVweVXYJMtuuvKHKX/YR/jKXiRS008qPA1RdKf/+W/oDF8RcocSOyrhw2u82bl9u07+uTTK3pMXPLfClznBHBlbZV4tMkcE62wUXr+ued06uQpvfnmmzp75gyJ5Kb28ctdbOz61Ws6fuRoOVxx/Lh84YLW8bl5khp/7/lf/2t/Vf/7X/0v9Iu/8HP6xs9+Va+9+rKef/ayLvI2rkfytE6iXkeHlls9fnBPJ3g7d4RFLJHO+A3EHKeT3iAd7O/KZa+phWg01+sDc+rXPeXIuEgASeJEdDJCLhNuC3TKuVZdN8iqI2aORSgoukAsSsTKIG6P2GC0+NDde3flt0xNVU0lHaGMLSgk676ivsiX+ojQmFNPrwE+bFmG7o6TPsde+/eQuOL+9tlnnnlGP/zhDyUQrbLO+YBpniTRMdjx13obgsu+u8dprec0LCwslPVSXJ7XNsIt/tG5KGD9G/wQETIu0+o60+Bn3zv+GGeL3bmv6w2+j4iC0/0iouBwm8F1fxpMZ0QUGzFdEVHkZPye2xARRWa+N0SEfBlXRLBuV+ilLuPcPoUo+mWx47Syxq56JUZ7HWyJRZan59jZ3kUu+8zfSsjUbyXqpsdhwYKGHOz4kOg6ifH6xr4iEryp+IvnwA2UclXqfIjj9cMHBoa33/6xjh87oYiQ4+lbb70Fet8fkEyN5fXGm13zYNkYfG8QV4LFxK9ISRnb8nw8CsuUS/eLlOWPN8G4vOZ544bK9cLzz7MxBYkNlCICZJQeQ1FocmnwvE+D6wzua3249HNE/NS4iOlzxLSc9fnTpa1rQiz0mtAisBlIHpeK3G2LXvu8Pgywdc/bskJ0QMZnzLu4TKfpiQi5zm1+FhdV1BmnSpkQkmGmZ/e1rRl8HxGILaO7ThFRwDgjQr5Mw4gcwXPO6DON9gPXz8C4DBFRcLl/RMjzeq4RB1C2N+OMmNa7/wwq1ti5ublymOXN8zEOCeyrHpvQu1WYU8Vhbk+1c1DuU2RVxKKGmBVKMqQxxBo6hC0uM2OImBIWEWVxMQNN02iN5MOObAF68dwgsTCjM8J8v0tiZHDbCPynOTU/SQBfI/CMWUAjQidOnCyMb3DCMTxcUO0UXrSXl1dIKpaUIPbR4w1FytrjZOvDjz7RTU5gxyQROVcE0wkLYU+JduMdYgSGFu5Nn6EiYAqDsFKXOBleY2fi0rDGQnOkfESgh0FNwDcs4IW8xdlzTqpJRJzY9ppaHa9URizyRCe59AJkR79586YM+yRF65z432K3/ZCFpeLobUwyY3j8+FGZw/Q4SXvhhRdLIttnIZwjyfZ8pnEfTxyh/AjpIW8QXA54Dek+S0uLcpvBNHYsGA7284wfkkBOx45QbFeCh+U/RCbjw4U94xR9gtTS0lIxnOPHjhcacsqaoBdDhx10djjKFhihP+MwTEiUW5L6jnmxDqTaKYPTO7wx8mJiCYInjBuDr0UP1pUT0QE8DUmgO9ozSUEBdMhUZYzHcVN0aX0rkhyc3K8hmU0Y9Q6L/jpJ3yNelRu2OSFokJ8TcT9/RjJwA11skpxvcFK7TyI9gS7T5yAhLiemPfDdYvNjudZ1XWQwhrcBMvTzOqfH5rdizohQj5PAeZJI68rtcziewfcPHz7Ux598TGDe0pmzZ/SsT4U5Za7qSivY2hwJXsN46z0iYDNUHeJtoW2Abvu099FhRGhnd1vXb1zXI+xlDducJ7lcAJoG+0Pi5se0Wi+bJFDXOMW8TxLKRfRzAAAQAElEQVTbIchFkuAZjZ7P8veJuINnzXjTYjA/frbuMjZuW5qwKHtMXTeKhOx5th432ZS5rYfMKmTVIUO3Z/wq5UpdFyQhEw0Ho1LmVJEMz+E3PVXouccJJO5aNkPXb9zUDU67N8DZRcgbMswJ25MmnEYxJbGmKzj7hwm8FMXHI0J7bO4tL8vP8gjkUeNjQ06vL3LaeuH8Wfkku9+rtby0QPDLOnXyuGrkfY+N7j7jh2zsDtioWL/mqQuVy/I8QBdjiLC8zKPtzgvLAXZhG3a9ZWIZpJyVU1ZEKKUErxV0NsrUWxfi8hznzp3jpG5BA3DsM29ElL4RUcYaV6eQeOaXJO7ly9yJpKFFHp34Dbc/efYcBvc0fSME+Yd/9Ee6SKK3vLKqj7DJBZLn23fvyj5T4/e5rrDJ1YLHNum3OZcuXdLLL76kPWL2Dn5z5/Zt+Vs5fGr7Z3/hF6CGuZGJ/+hsi1j9T//xP5Hjoe+rnDi5G+kzXsV//7vf1t3bN3X6xDFe9fZ1nrcI3/j6m/o//h/+d/qrf+Uv6a//tb+iL33hdfWbrIvnTutV3i5sbzzSjetXmHurwPLSfPkWlUfEvQRjB8RTx9ropBxZVaoLzO7r3EBfQj50VlLCHnucgmfsrmOMaI2U5fuWmNQ0DehabGykDTYctiHX5SL7Ti4yPLUk0VVVyZuzOfxSSGxE/Do42OOgZ1O2r461oGmytrY2y4YqKbS5saGV5WV5k+LNjNfANQ6obvGWK2EjNf5TowPHIs8fETp16lSxD79V8zeVtNBpcH/T4NIQEZpdTz/P+rotIgp/trsxMd91fxo6hOExBt+7n/3bz7O+xj+DGppNh0vLagZ+dn3ElC6PN64R60XBh9Mbv3GmSMXmM74hLo+IFEIk6pBjIO/p5qrSbI3x/HPEWfe17xxwIJdS1g4xfzxqVdd9Dg1a3SQf2NzaQVcNc9RK5Aw+zKnrRiw/mkBHtl2wYRuRZ5g+t7337vsyfZZ/Jj7Yv8t80OjxDx89lv2/FVckJYg1dDx6XKDvTF/XuczwE6yLOYkWj+oU1E0gIqDJb2P39jphglpbXlGWNCYmpADTU2Dc7aENWI4RQc+f/okIRcSTyohQOqQv4if14oqIJ30jgpqf/mmh2THQ4yOiyGTM2o2ZKCO3Fvotj+Gh7Fpo60BBV34L3Hoyd5FDznJp27CNzO6ffnZdRJRxEQGOn9wbv/U9xn4tixno8Ir46f7Wp/sazENDnPNc7m4/axB4nxzBpTTlz/ObNveL+Ak+zxUxfZ718SbZ/HodaBHKPBti58B+W2mcntN9DeIyHUNyLtNlXozTkPxgKA8oy6/GTIARMK4sELN79zGSPRYMG6GDSEQcngzuygvZJsHYCZ6NZGlpSc899zy7z3lOHx+rRWmLnIod8Cra/byIz/PshaFDCGMUvLC0pKru6d69+wTEltPso1pf32QBnej8uQtaXFjidHdfNtwByo9IxZlMV2EOx+owhpyyegi5IbAtkqg4sfYCYVhZXgLPvGoczB8fcOICGzLknNTrNxhL0pCkekyAtfOnUNl1e+yRtRV2w0d1miD58ssv6ZVXXtEFTniOHz8u/wFMf67R3HxPl5+5qAu8Vj1x8pjOkwhwFEPy/FC+Nje2VFU1dCwQuOlPsuV5OpIvB53bJII+cS+LGXU+USm0EMiGJAQHB/saAKsry7rECeT58+d0hlOoDKGWQ8bgnXillFSlLOu1YT5xWY82ZgcvJ9cG1hIF/7AlnE0FWvQl6gIZU1NkYhmZppQD+islZCgqO7kHv7hvkb91s4ud+KR6AM2tcYHHC59vR+jafVoxa6oUQEc7N6pq5A+tfi4nAtSTh2nEgm9cA5xwyL1yRV2rAQm8UlYboT2Sa5/uOlm+d++ebt+5o+skow9JXH0S7mStYfH4uW9+U1/72tf0jW98gyA9/wSqysljx0K8IduonyOS9lj017Ftf87uEYn+Y+AWr+sfPHqolHPZgM7Nz2vmjP6Ih58DfSSgxg4rZAWJapHPhMQoIrSwOK8Br+adhK2z+JveluDn0zafTjckuJGTBpyCuazqSn2S9zEL1EN4OoDfCbKICNXw1WDzKSUZ/Gx/WVpcYjFfLO1jZGcZ7HBKadvfZEMS9Pc83ri8//77ukUyPCRxNt9z8NQjUAn8tisvXCmycqoUSsrooK57qqpGKVl2ge2E/NwnybZ/1w5+9GlY7Kwr/2X/lc+uccJ6VXfv4Q9R4XMLOmBO+7UC/OAbsBBZB2NspcVozOuw+LznmG4mm6bShM3so0cPdO7caZ0/e1r7O1sclA1L/UNsoII/RrDI1SUmmH7jtBw8h085Lc8xfuZN2Qyc3M4vLqhPspXRscH8WzYHbPx9r8OrRacVthOBPQPWg+W1TOLljxfMfDFi2m4fND4hxYhEkdTRVgBncvvTIC7bhcH0uS0i5HuFyqbU9DrZvkDyfPL0WW2SlNzgJPsmPnDl2jXkO8RfJlqApvMXLspvEx/ef4C+b5LA7BBPBuiu07PPPqvPfe5z+pPvfAc5TtQhl9//1rf0zo/f1lfe/HI5yZ5wMnzxwjl98P47evTgru7fu61PP/5AB/s7OnlsTZuPH+jR/bs6urqsjUf3SS4W9OrLz+uv/KX/TL/6X/zn+uU/9/P6S/+Lv6Bf/d/8r/Tnf+nP6uzpE5on7g440c6pU4d/zGE3QUDqsO8WGwhsQK3UjTvx8kJ1Vcu6bJo+9laLroqUWW8WsKe5Qz9rNWZNGBIjMv0Ro+wb1o3fGDX4kxOsBt8xgohQRBRbWVpepKwU0JOy66XReKDllUX1oTXh197kPsvmxrY0ZBP39ltv6/z58yWue666bqCjk23XOvNGeW6ur9XVVd0iAffp99tvv10+7mN/7OHv+dDWxvhqhOedgrhMe8T0OSKoEbxXkN4VvmyDTvDNX6RU2v0rIgpfEdNyVjeby+MMjhlPwwTZu88cSa/B9+bDMKPFuFrs331Ns0sIkjdIQmdej2f1IdMZ0Go6hJzmFCj1mUsX5fXOuvYc9hm/UVxZWdE+BywbHLDsYM9SYl0eYa97bHr2tLN7oEiVUDFThcbYiWXu54ikqqo1QvcJWTSNddHKG0rnFwfkIV6zWwzHcc42AjJi/YFusuEcIv+qbqhK4O6gXIoIGVeiDMls8osb+A82DAXoafnAuoYQ4o/Uvf3Oe9RKK0t9LRK/F3qNMnFeHgcu44wwRnDx4/FFjtxH/HQ9VYWOiGl9RDx5jpjee/zTYP342TifLhVSzkkVflDDq+WVUlbXoZVWJq/cu67BH520zmx0hiciVOM/rm+QccZ+UwpRPcXNupdS4j5T5/oAJ/LsOvC3T+6Nz3Qaxsje4HHicpshIgqeiljrOVPKkgK9j2XeEvP0WGcaaE20WceO00xV5nIfg9eRPezKODP0NtBt6HPAU2EzEfad0ACfdt0Shxaexx+ftD15juWllfLRUPuy4/sCSbihz3ppnJ4nIpSgKeVImG5IWEWHUbRtWwg2k3bWDBHu6HsTNWUuPRGOhbLHSdEWC7aTGxNiQldWVnWSU2y3+/n48ROyo6aUS1KzsLBYFv9ldndLEFyxEI/Jpvb3h/ICsOvvsxy3BO4BjrFHsnRTt2/fxcnG6iFI48ks8i1026EbhDPXm+M1Y1/+0Pw8AlsmwZijr6FX1/ApnL+DV3gk+RuQCHYsIqhdOQWAcDF+1/GoXlPLzr+4OK+jnC5eIJm9wKnZiePHdIZX7Od5XpibPzSyBpm0WllZkv9o8RiLTdeNCcg1mwWCBYmaP3veI0BvbGwoI1dxuW57e4ukbkMNxu5TFAfKkydPyBsEJ9OCJgcH90Nv6Gcs01dVlQw+jXLy7fHGO4OiMxx5QrBsD0vrlWn5iSc0VFXNgtKDj0YpZUlRyqZuSp/qcB6XCaNBggS2Vi2ySzmXcRU44nBsx3gnLT5RHrK7s5EndGXAfwmrUgcjwVjUJ/dXYFOME/gT8+W6lsH1A3TlxNz3CTwuJwzkR/tsOkYsygM2RJ3EQjhmI7Yn26qTV/N7QDLqBdFy998EvP7668Uxt7HZm5yAe4Pir3S7fPmyIqSZPftU6sqVK9jdLeCOdgj0GwT8R48fc+K8LvOXoccBxrZtJ5snMa2gPyII8MNCh+UEx1DX8XwoN/j0GOvIvuNv/TCNPQKwg3+D45t+0+4+5sN4Nkj2/XbE4M3WApvIZTZbmWB2gCx2eSPi03DDEJl4g3BAwmo8BywsDhIpZXxwQSu8YTpx4gT+tq9r165rA7vc4+Soxd5q2z6Lq3lJ0GpwopLRmRTovsMOJ0Bb7luUYXBQG7PYFSCejAHrP8BRk0TMEYwWSfT6lEpZ9zk5euvtd/RjFqKd3X02Hsugz2ykdwVK9fBjjzfu5jChOiD4DUm4+9A3YjMMNWrqrK3NdXkTfPnSBfmP2zLubD+xD1c87BOnLNMhNhnwkCJDv3kYF7108G0Zt/iKoWPiAbIbEfSdIEWELI8a23RpHVmHGZmM6WM9GSb426yP5+vB9woJg0vjnfWRLxstpeeaQYtHuJ+faUIO3U8D9HWBRQGCpjEyXlxaUmCLN0jeBiQWDbIJ7LAm/s0vLOGvnY4Qg8+eO695Yq83PYZFYuTHH38s8/A2CZ8PTxzDnQQuoyfbhz8O8eKLL+iFF57HN3bLKa43/ZtsDB2v3njjdT337GV97Wtv6tNPPgQ+0oVzZ/T8c5f1x3/0H/TRh+/p2mef6M6t62pJVG9e/0wfUzca7Gl+riaWntA3fvZrJeH+HCfdX3j9NQWxpYK/HjGRlxYqgA6bula/1xSYQ65zLGopAmEgSP9YNujNcksp44MjWZZjbNLy7GQd1nLbd7/7XdagBd5+LGqmm47xIEPPGRQdsa3SHInx4uICZa/AKpuHY8eOsAgf8BZniP/syWuC4/UBa4qTbccYv8n1Jj9h+8afUhT5Wf+7uzvMPQ99Q+S5xXwVMbgpcWmMLYnL4yIC2+wKRIQiplB4gc+cc+HPPDKk/Ni+GcBPV9pKJb8iAr7Tk7lsw45XhjnsxQmC6ZzZrttNg+cyTaZ7Vk6wcYPbdHhFRMHvMRHT+4goNHhch04tg5pY1dS5+CytWiaGnTh+VMPBPrRlZDAqchGX7c8HQWP0t725jb+26GpOvf4Ca+aOxuQMUpLbJ9CUUpYilTkjoshLXGPLNMT4SYFHvIm0b66urqrEEdrH6D5S0sLSkja3dwoIXBPqfShk/kGlnJJSgMwBioqW9g7eAn0wsVwm+rQK9eYWtMum/OMrt+BNWmO+I6srgmBV4PjT8osALzhnP26fQet5PAeNszpui55dGiJ+enxEKCLcJNMUEU+eI+JJXSdbvZSxpx4xo08u1SPe5lSprhrVtaGmrOlTgSMBwX0uUFVVKSOi1IsrIkrdbF7jNrhvRBS6S5ukkBQRcpshIoqexDXjdVa6r+UfMe1vnNavizuY9wAAEABJREFU88Yh60JEUg8emqZXcgGve16XXJ9zBUYh/nHZ/FqnthtXRoQa1t3Z/J4vIkpf44/4SbvbvE6a/o54bcjYdZ9YMcdGyvdun2AXY/IT+iXxy/MUxq1MTzyDA5IULzauN7jjkIXq0aNHcmLtE6cdTsdKWySZyBrFjIZjFr4tgtAByfEQBnoQjJFjLBZCvz/HK7clZV6rjHCiFqPlh0C0r/29AaQnbeBYDx+ta2t7V5Gy/McwkSruK5xjXvPzC5rvzxc8Kyur8mLmhWOeZGcWOCy4CB0qrcMPJiVADkhKLLySqCwvyZ+9OXr0CIF0ThOcbsgpo9ihdsDxYz69PqFlTjh6DvL9HvzUBIYDXok/lP8HNrFI95qKwDvQ/FxPK/QdspDs7G6yyA21QgJ+niT91KmTasG5zWtaJ3QOuCmFVqBhMlWIWpTjILC5uQGPc6Du5LYW2S2Dxx93qVmA9g+Td7ctLy+rgwafzrt0X9hW8E9cfp5BoKeMQxXnqWrma5HJgOA2UkQcOlNGB3Y/BvsOB48I5ugKWHZTvbXlNM33Q4zcie8udO2z4AxJkIfjkcYEQOtWAS5weO4GJ7AdVMyfMf6UsgxMozH2YJgwTgzqgJRNT2iKJ5VyhJ6cLFQsvpFSoasFgesdGJ002n7tTA0O5FM6fwezn1dIfIx/RDL6eP2RIkJ99Prcc8/JGyiP82v1M2dO6+RJdIZOLD9xjZnXCa35ytC14MQF/DV09Fj86SLrMCLgKeQ+Cfo8PiLkPhEhy8jfR+2T94go8ywuLhZ/MW2muU8i4fn8HBFsJIYsAJvaZ1GaX5xXD8deIXgbOglf2SZJ3dH6xoZ8Ou6Pd/kz3Jtb27I8LJcR8jUYr0/m73OqaRqcYHXIz3gygTMROFoEbqAanlpsGVvEzoTNVtggUxa5e5zvzavlUHk8PEdE4T/o32K/7mfcBm+QGuJAMzenXeLMux98oO/94Ae6cvWq/NEfv6HI2EeFrXSRZdqHJJGdksYssH5bEhHY7oG8IZ1ga1gIi9myXn/tVXoJmse07alXNxqwiRhjkyPi18QyoLQMDDPaTJ9BXK6z3hp0m+EncpJB2LHtY9cftyD2bbL5MWwg8y02bwZ/pMjtE2zY9X52/YDEHdRKyMb4Z+A5DbPn9tDnXGeY1fve4w1TnXSyTKxbJwSW1R99+9tSJGxlohHzz2FTPWLlI97C3OVN4Q4bxjH821d8Iu7XofaHVQ4Tfvijt3T/wQN96OQbe37EpnIbHr1Zq5tG3ph6U+hE3Ju95eUlDdnsXLt2tcSPCpvxNyFdv34VMbW6QMxzEv7iC8+p11S6eeOq7t29Rd8DzfVrHbAx3N/bFsOIgQv0yXrm8gX9uV/8Mzp54qjmenVJyDp/OwtJuij9LTKJ7fqENxnGKe4xQuVELTbmGBjIz7SIKyIUEcTQDnvosGEppcwp8sc6cuQIft9XzometBGD7bsJe51wz7AS6/sckDRNrYX5PrSGzp09I68PmX778LC0tMhGfEcLCwusCY/0h3/4h/J/8mTd24cd78fEDd+nlJRT0oRn9xeX2yIC+lplYkpEwFJHC9NY0dy5vsIODQ266D2JNa18HxGyjQ0Pbcz9bS9Pg+f22Brdun12b5xuY5pCwwS7GeErfjZttneD62yLbjfMcEdEkbFxGIx7WiZkHcgswRdAvwTUdSXLcq6pyoZsDvlO8N8K/jzOc0UEsm/kZLtPDIhI2mEzfsCbL+cCm1s7yEiaIJ/EuI7+mdL0ITXaWmLsHvrtKeXQBH0av3Fbx+vrj8ta57Xf47xeBbLfJU441ty+e09doKcuKANRhILfU57bgt+HfMYlYiJTEHM65ZSUciV+yX53ncMcTEeoW5cuXtCYg4KOhwQuy4JCEeGiQMT0PoJ54W0639QWIuJJ31n9rPTgiJDlFxHyFRGlf0Q8qY+Y1omrjA3J5Rj5+CCmI+Zn5NBgIz3srI+dNTUyTBkeJvjuiP5Spk9d15TmpKNuKpMOWUREmZcpqHdbV55Nm3Xgsb63/OgJAfRk3g5+I6g5BOvSdbOyHAZzsDBx/AJsm4yEt1wgAtmn6T2ooK0qNI/pm9FJjwTcYD+077k0HUPWgl3iuddk2/gUZ1LHzQhdGXw/Ib4M6Ouybho5kW7hVyFlgljTa+REe4m4uMwBWMrQYzADBvCVnxlTrpvgbBaKwQ45ZsItFpJHJNn3799nt7CrlDKBdoRzdnI/ZMVCvy1/h7AX+ccEakHFw4eP9CNeq3366We8Mrstv7pZ9x/krZOMk1gPcJ4Ji6fLuxj4fRb/Bw/8ueZOEYk5xsy3p4yw/DxB2L5f4kh/GVhgIelbiDBf42wpJDuuEAK3CkTWwk+HoBJKzAkB0JAk+VR6noRGED9ykGJMr6lw8krHOblYIbmtOFIZsaBs4Jz379/jlH0Lgxsqp0CwPbC0ODSC55Vqzond0p5GLAzHOf2eLzuc0Pnz58TU9OuxmN0jID/kOUpwtLwbaH/ITruC/h0WNz87QFsnL7zwgs6ePSv3G6LoBP1rTrBIGC9evKhnnrks94OQooeOxND3Cfrc1zgNOWf52X1bZGHws9tcWuc+KTXY4Fo2Be5j6EA4gxYrbpETIkM3QxK/Aw0JlAcEkR0WcpcRodl8EcG8GX4xXsYOkPMOPBqv5+yoo1EGG/EYXU1A7jKlrFzVhb8xDuPniueIVOQxxi4zfA1Imm34KWEvLBJefGa433jjDb388svI/JE8r8GLo3m0w+3u7SgidOHCea2urpTTO8vbJ9o+yfv6178ub5I6eG6Imt7IddDsuZ0cO+AYl+sqHK5ChzlP6UvQYzCvLt3XTn316lXs5ID5VstGz/T2STzn2Shm+HF/9zMPAQ4nPLucyqacsbl5ZeYwPveJCB0/frzgMh5DRGCjI+0xxn7o5Mj8OAF455139Bb++Bk0OHDM8WbG81oW5s22Z14sf9hEzl0JWKbFc0aE3BYRyE1K2Bm36Kil76SUEUF9EuuUTH9FULb9HOBHE+RYs7GJnBTIq2HD0MNPXOeP/3z62WclXvhru7Z395ggq42ET3UajiZs7kJtF4W/KmXZnipwtdjCDjHquWefkT9WtUMS7O+UXiCZ71hIOuKGWtApaUTMcWD1wvs0X+Lys3G63THPCeaHH35Ykqcr0Obnu3fvlo/E2ZYiAr/uyyfCTlqtf9uFdXPv3r3ykTHjs04Nlq3n8P2s9L3rdXhZVr51ncH3Bte3KKVFhtZBw0K4vrGBbMbqEccIo2Xjco+YO/1e4D15o9UptLK2psB+PvjoI90lzt7iFfllZDVCNpefeUYvfe5lHcWO/HcPP373Xf3J977HAQfx6uEDbWxt6itf+6oukCycPXdOtj9vTB2z/tKv/OXylZZf+pmfUR9dHj9xvMjG8vj0009LjKvrSi+++KKciD///HN67713dfvWDS1xWnz9+jX9N3/rv9Y+fjhkE9lvKv3MF98op9xv/swXdf7MKWEmGg33iOsHcDLm5HAk/wFsv1eTtDfyR07EW8SaWO3EOGMP9tWUkjI8W4aEPGxlqMCWdohTy7xRjcCWaHA/y9dQN7X87HjSIecJ8pm0Y+oCn90rby09Rx8bvnv3jlwe40BmwAHOCeRnX/JbyBqbd1xYIU730Y11LHXE6KyWGO02zzOtV6HT83foNyLwo66A66qqYp6+7J/Gb/uaI154rPs7Fu3h6wG/YuyEGCout836RESZw/IIBTTYX1u5r8d7bRkQm2339guXpjEi4D3Jl3EZZnhn926LAOshpBTQ3qK3VDZLtXUAz53XSGTg5HplaUFnT59ErwPE0hGbt8s8ps9g//Gps3MFRKKcKg05xNsl4d7Y2JIiKSIKH+Iao6ecXWd0rfoceg04NBuxNmTmNz9z2Kdp3sBnXOdE3vxHBFQFyVMnJ9j++zCBv6ob9cgtGtbnCPoQQzpky50sA4/1M8yqazuoCGhCv8SnPU6zH7HBbZqKA7jQUfxvd2eryCS5J/gigjvJuGbgCt+7fBpSSjJEROHZfQzmZ9YvIn6qj9sMs34uTbPrrG8/R4RMu5/Lmz/syG9nKmRWYXcNdpyRfQt/TnI93vrQ4RURMl2Wp0vjdJ8WvzL43nUR034RlMCIdbpFlm5zHz/bDiNCxqU/dUVMZSUmL3iJ9x7re9Nu23XpOoNp8bPtyPZs3O5r3F7resRO8+dpZm0zOty/hm/77Uz3HlfGEMvG5Dsdi0lih5WJOQQkbGcs19VNpSUOW4+SPxpSRMgDjciTmTgjN0REUaYN0n84Y7hPgh0R8mv25557Xk5GXnvtdT377HM6x2vJcwTgC078nn1WPikZcMr5yadXdOv2HYwvWT462B/q1s3b+uzKtfLK+qOPPtEnH18pHw+5e/c+gWyoMQlVXTc41YggMDXeTJI9wcgjEqRGabMwLEQnpHaiMYLHZAvdE5yuI0j6xCUiZIGZVwaXnayNyAZkohwUEzqscipO4EX6/LmzBNQjyKfmNO0AuvZVVVk1ALoSFFoCuz8fiv2X5475UpYULeMaxuxB/7jc73PSO8LhDf5DR8vz5s1bBM559UkETJ+Vf8Ar/qWlJa2urmmJTcQKiZ/59gYnMdEBp3/+jKgTAPP76PFD5t6RdTbCcMUVEYXWlBOymJQ29zX/NpCqqujVye0dRhsRighE0ck0mBbLr6VNIXC5v5SYf4Jj2FhdWu5O/nx/cBig66aB5wkL2gAdDTVBJ4axTyNxPM+XEHbT1KBmTpw3uEvMbx48R85ZBt9DaMFj+iMCfjBlxogx7uN6O5P7ery4jD/nVMb5s9je5Hz88UfwkWn1+IlM+wEL4w4J/0lOrSNJ9+7fRRc9vfrqKxqhq69//Wuc4t1gzonOs9H56ptvapXF+TEbIp+OgkzWq+e3k3uM9ePSMupxUjMcDYpcLdN9TvqdYNuPrAsH+Tl0HxHoqGGeVtb1CD0ap/FndGUe9w/21WJfGfuD9YLTbcaTkZd14NL6W2UTdvToUXnOqa5V5Om5GvSTUlJFEHFi5kTN9xHB3BPNrohQpCBwqMw1q3cZkZRSlr/qqSXYjElCJmzKhAyrplKus3zv9k7+Jzm5TtDuOYP5DaxFpb6lT64rOelWToyv5c/n37xzV9/9/g/0QzYFXvj22MitHj2uNrIePt5gU78HOaEl3ipEJx3lhNKJzm/+y3+p2zdu6DhvqXrgFQs8wlNH/GiqRv542SJj5p2oEGt2/ap4Y6MkxHdJoB1T7F8gLzI8iiyf422H4SLx7fnnn9eFCxfkP6ay7TihfDqZsm15U+M3FsbhUzPL3nq0ngwJGbjN9xEh24ttaPbsNvuK6w0RoYyeDdzKV8pJkeB/ZVl2CZ+8DLCd7//wRzp5+owuXn6GDfBEZ86fl/++YGNzS7mq0T22BoK61+jB40fymBu3bur6zRv60dtv6+VXXtGJU6eA0yTb31VDog1e5HYAABAASURBVPHH3/mOfvTjt1UxZptTXOvnPocul5HLjVt3tLJ2RPdJ7j3nGdaCAw4Efu/3fx8d7Wp3b18TCDR/C8h9l83Tl37my6p7vfJm1J8Hv4hcT544Idhhc7hD/NjX+qMHHIQ0eu7ZS/rGz35F3/zGV3Tp4hnelj7S/t4WbxAPNBnto/+e5jghd+I9Hh3QtqOKxS+BzHMWuRN/UoQm6NvmsMOJ6B7Jtg8slpeWtLGxIfunZW2fGOD/ddMokDGi4gcD43eEsIlaJ9lMDA44/EnSwwf35VNux58Kf7Ut5pyVUyo4I0L2O8cG6zdRb+iTfLvepWn03Abr3eA+hogoeJxg27/df4XkvfIckYpd7/DW6gA528aTQkdYP/w/n9owTE+D3n0/QQ7u5zXPNm6+HQOdpDvmeH7YlOmPCEVE8f8ZPebRNLv9aTCdfo4ItQh4wvo7IRkxJBA26GOuVyv7gVixsrSgV195ibcWjeyf69jh3u4Oej9g/R8Tf0dKyMly8ZsH0yaF/J8i+WtDx/iyaXqa3or40qlVC/5EAgRi1XVG9rUgC3yBbe1JxBtvEH2q3Wez5PU2I0vPMbewgK222iNW3yb+RJhgj9tXRJSx/CoyMZ66qsDfqGK8wfE75Roc0gZv5a9fvwlPYz1z6ZIWF+ZkbN78T/MSYxK2Wh3iA6PXXKrNO4VcmraIeNJnVud625v7uZywNruuA8fTcqnruox1H7fNno1nTI5mfdo3mMGo8KuR6qouvmJ7cWUL7qQo/6pcFXzWjecxHs/rMiIKzbO5XO/7iGm9+8zqTMvkMCeInMo4cblO9Pe65DIiqBWaPfRB7CIBxusGl4aIkGVgn4+YjokImV+3e74IuEQ+tnn7u3lw+/Lyculn2txvhsc+OyKmmk/XeQ0Ghcmif4XuEnSrQIWNG/y9/iPWfd8bkic3Ek9o4lxucgq0vr4ul150Ng4DkNvs5P7MnheYqdMvMlmtlLN6BI1FAtYiyeGx4yf0/Asv6uKlyzpFwF8iOanqnhQZEw9lFFXXDcQSJJBdSxCejFsU3Goy7jThWGaCI0kWilCquKb3LYoxw2MUb9oHBHQvMIZSR2Lnr5Ir9wjIgvMYC8/KMTQEUJcpZeaaIKwK5x7h3EOtsGidPHlCq6sr8JYJcHuyDPZIlB2MjMeJUkpBeyWfgnYkQIa5+b4cZEYE6QmBJiMXzw3xWgHfa6+9Bi8dcxh3Lbd7Ud9kAfQrW8t8Al9jFoMRoEhKyMqfBx7DlwPBBLm4rJueUkrFyW0MpsmL+YDkMWUH+D0SzQHy7uBrRLLfK3P30ZNpnNGV4CPTP0LIYlz6Ohk3zYaOX2N4sf5tnKbX84+gpwO76XWflExrZk5O+nNWn0XUp40pknJKSiFlJqm4b6pKvbrhpKMCatU8Z/pBYFF2MGeir8sOp3CZkYOBR2TsGVVoNc9ub6paHXZkXoYk/Xu8Cvq5n/s53iSc5zXxRwTOXfoPGTvRxsa66rrSKouVA63H+HOYR3h9voKt7hLw5zj5ePHFF/CDjbKQWm4+RTpK8ubEqcMOO/RuuQyYb54T2aapBdnIcaKqzryF2ZXHjLDDm7xCvM0Jom1olaTE3wmfkZPlBrvlJ6WsfFgXEUrIymM9h+XsNvus6w22Cbd7foPtYFb63v3dT1wdgvN9D71MfXeh4I+w9ATdUZ7dR1y2D99H+kl7xPTeuOhyOCaU6HPYhHzbQ5jI/QximEvjdBmRFBFqocnAgyIl5apSDX0Nm48+p+yW0wrJc6sgUXygazdu6cfvvk9iONGxE6c0Rx/z63g1wS+cOHyfU9gOe33+uWf17OXLusjmfw09oxQ9vHdf169+ppucoN7nRHeLWNfUtY6RSJ84dlynTpzUefqfJzE1HKW+aRqZbnHV9M0pFb4iQhEhy8g6sU84Xjq5nsn+BImjbWWF+U+fPi1vgNzPunRpvBl9u4yIJ7o3PibR7IqIcut+Tly8yfNCXWISCYFxeaMyImZUdSO/BfCbgQePHmuZU7ROwcLf6S78r5KAmbfTZ86oIYG23H2iPSApuswByauvv6ZHvIk8cuyYnnvh+TK+wRcukCj4pO8ha4OTESflf0Ty/d6HH+kHP3pLPXTh7zP+gz/8Y33/Bz8i6X6sZ559Hn329W///e/y/EhR1Wr681peWdMP2Az8wR/8gb71rW/Ji5w/iuK4Y/8wj3u728TeXfn/HNjb3dKEN4QXzp/RF954Vb/yl/+iPv/659hIrZREvJ0MFJ1jXJKTbS90Phlv8MGlxXk55tjuqpSJQUmW7RJrlT+XXqPTNWTktc3y9fy2qZQz8WIkP/tt3dTXhhwU7ZcTeq8PQfybQzYj4r199CQb9h72mxnbHq5hNfpQR89O4BsTd4hT2P3MbtzXuIuCD3+Z1ohQsQPqRsQP35tW0+kxszrXm27bXEQoItRgswxjTRuXZ+OzjbiP6fS969wnYjrG94aInzybRoPnm4Hne/o+Iordus52bbrE1YOGnJKWFxdU5SCXHhU4zdr6/LOXSTwvaoGYmVPI8d981U3D4dRBka/Xmg1yD6+J+6y95jGBb8Bm+8qVz5izou+AmcR9LqV5iojD5+6Q9xb/nXAv1cT8nBN6GPFWelteM71ONdhAn013ruqCMyJjewM9xH961I+JLS5TypqwPmdobtlMmNcIeGMtSLSJcT3se25+SSk3us0B48bmAW+bhL2+Kts1Q7WwgE0S68yTwXTrT13/3+pc7zEG38+Gze5dGiJCETFr/qkyIkqb7SRjq0FrzglfmpPfEM2z+ah57iEvsca1rPUuk8fRtzO/3JsGg+3X4HvPTZfyE2HMQv6tLLdZn4hQhv8+uYjtqcQf1lC3R9AGTcZl+YrLfeq6VqY+oIuqgq/jxvPN4E/PkbAX47HdG9w+68vQn6LLbe4bEWUez+ln0+B4YPD9BFlMWF/8hqtDNhPsoKWUWT2ESOCoslwakh1ul4TExuxFyvf7h4Hbk4jLE87zOtswxwIYESWBMOF2hCFBICLRMzDkpix+UhRDRR8wY0GLa0pFSzLUHgaelCqllBWRFIcghXXKuE5R6kIRof/51ZXFY4ITWABWkkvTZbBgnIQnhD1mERmQgHpxMowIjANeYXeMVet5oiSIxtERBAco3f3cxzKSOq1ySniEJKul3Qund9krK8vqEHJHneX0mAVqhDyOsWgvsuEwrzQVmWxzguLF0N8oUTc9HRAwvPBtc6piI3JADmThMf5g//7egfZ4RXbn9t1SniAJWFlZlRfIVZIPnwo95rUU0+ser6cdmFoEHhFKOanCMOfQV4L/zE6L6mJApk9crrdcOhC4rcIw6rqiT6IVjk04dxMCi+XoxcZGPk/g9H+UssRCFeD2mwvzbjk5YM7hPLYVLzi+nwVctEqgHWuCLkbIfog+rFXXGzoMVtBvMAUZorwwGvytKcbTVI1yYC/Yj8sqZxlXU1ds0oYFfwu9R1g4f+VXfkWrJDjmN4HLf/ToRMj8+I2MP47zta9+lWTsGS3OL5QToKWFRQ14Y+AE7BGvyz+78qmOrK3q/PlzWvCCXWddfuaSjh8/ps9//nV96Qtf1NLiojZJ3P1NMT7ZmuCEFf08b13XunXrlq5cuaIJdHkhPsYmdI4FJqFrRRLip62VPx/nReSANxoG28CQ04YBz2MnULkmCPZVThOw2RZZmdcxju+5ht5wYnt+NrguIvDJutjf4uKS5uEz56rMtefTL3TcAQUX+FC3Ejo1RITcZogIZWRtPYurRVcT+JxBBxMdePzseT1/C410xXcTxmRcQrUdOAXY55JsP5EpgYT9FWCeTBCuSVgOsJOqbspHZTgVUKrqkkRe47TaSZ2/HWBv/0CrJI81sn7vnffEJPLbqBO8ttvnbUUK8cp2RadPnZDr5sHboYsRet5hg/vo/gPd5+TKJ4IpQknBKantdKwBccA8zxP/IuABGbXEjNblIfjNlN9SeCPleCiuRWzCyZvHeTGhqsjV/mg6PX5Wui0C3MgvAmKpaNE3BT9dAfupP861x0nyHq91S4yGNkZhO+MiH/vhIqcyHTh80OD/Inwb/r/PG4GNrS1d4nT7y19+k7gzINaNdOnSJS0sL2mLPk6gLz/zLLLdlZPzNZLsJfsOPJ5m47GwvKJ1TkyXkXPFgck2Meve/Yf60Vs/1p989wdEx6R33/tAB7zWP3/xki5wwHL67Dn5W09Qmn72G99kg/SB/umv/4a+/Sff1b/4zf9Rn127rouXntHnXnlVR9jQOJ4eoBNvgkfE57m5Ppposfm6nCC3kyGn3w/17jtv6fe/9e+0sjKvr7z5Bf2FP/9n9fWv/oxeeOEyOj6GrVeqq1CVg3gw0hxJg5MHnkiSdwvs7+2Au5P/KG6I31hXnts2HBHlbZdl3MJZOV1DC/7peLbuHGuXiINHWQ+2tzYxuYn8lvIoG/UO32iahrrWQ7ChIYnVohiK3KeHEG7wXLYt951gj66LCEVE8Q+3249cRkzrvU7b3gz3ebvsZ7d77AjfTynJ+Gp8wba7hd5bdOj2Wb9Z6bln97P22XNEuKrw4Drj+I/BkNNxu3knaAYcI+bxlZySRvhuYNMJVHWVicVLOnfmtC5fPKeLxNNjR1blj2rOcg7zOkAXO7zt2CEn2cYuB6wRtv2KeGp7sC+Zpw02yHMLCzKf5sN8R0ADcUgWdAHueJ7RjVChELagaYjv+K3TBptGj++x4ayILUGP8WgiRSI5buWT84gs8+g5htBnfAJ/BU9z832NsFXTfkCcnrC52t8f6dH6loajVu9wKLAwn/XcpZNaWV5UcCZbsxbPcqYJscS6N07LOSLkeQwRof9fl8cYIgL20ALlbExEKCIKvohpu566IqJsxCbEcWEjiyT/p9gEHV1d0drqMgdgSeKN/YQ3RKPBvlrsi2BD1USjgyExEjkpGNqBZ/IEWoTVgs9g2mblbOoJtm5wfc3bMUNVVYX+sdsYa3mOmG/Wz/Uj1jk/G6cwKq8VxuG+BrcZZveez3J06boDYotxGvwcEWXOGQ7XPw3G1UFLol9O4SlLPBmj7w46I5BvRkYhIQYFfQwdtmHwvcFt6TYnbD4NMhFmwMnRAgY8R4Jmp7EAXM4I2NrZ1q07t8t/fNBJ6pFUVRiok7pMOWKBeMDrw5u8SnxEEniHU6PH6xvaYzHslCAmSxhuGFKFIkNBfUpZOVcyLpcRSVLop69OQVXCiRNMZRbklElU6NTCnF9Nj3mF7d3RDCxQJ8sDhLNDcPVCtc/u2M7qRGaHBcPzTROWidbWjugoQd/8p5TUwxAgsiikY56MQSyzmHlh2GPBszL2SFgmOIydsCYR7PXmtEOCPOaE/gCD3CVwTDilr+pG2yTbnsNj8HfVTU89nJzhOKxPH8xPFDm43n1SysWInYRZvl0X2HurhLz8Kvvk6VMslttIQOAYlUA7xigT9PskPML4KhU5EGBM87TAQoitAAAQAElEQVRtD75aDQmI29tbnCJsyvJxcHOdA9wIuVkGx0ks/Rlllz71NRw9dlROtp1cN3WtIyT/DoQdwa2uK1mGtqUFksp5Fs1+06ip0DH0YOIS/drJiGKCAY8LdMXpJ0/qJiTlHQsXFeoQ0gQDt/Gr6+iPo9sRBN/w1VRVwem53nzzy8JEOClb0pjg6DcwdzhduHbtmpwQ7bOZ9DcC2P79CvHjjz+Wv4XAG5aKAHqUBfTcubMskgdKIPL/lvj2228p56S7d+7ISU9ElEDvE9BzZ8+ik7E2NjY4KdlSTqnI8tq1q3rM5usoNnWRV+PzC4uq6koHbLKIR+qh+0hZY3izbhP3Gb126HhI0mL7sR05uW6wH5fmfSYDWC8/EQGdSTnnJ6XvB8hlSLI+QW5S0F6RtMyht2WtkEgZX05ZESFfXde5KM8ppYLLLQkZGBAw0+Nt6M73hogo/ab9fzJ/hT5SwZ0kofGW3i0lvHWAfUZKtGRFUAKi3n0NpsT2k9FHgGeCrgfosm4a7eJ727x1cFy5Q5L80cef6Ac/+KFM47PPPMMp2qJu8wZhzOu7Gtpr5NLkpGNrq2ysLuk0r/2hRBW050jaB999NqvrxK6xAzz+s0tsGDGfY6NhwEIaSqqqWmPinP/zrKtXr5VDB3FZdhU8m+b5+fnih5Z7C90RgX1MkPtSiS+uHzFPhq4xc7nPmKRFMO3X/LskGrYxx6k9+Bzho0LmFTz0SRyXlxaL/lZXV4vf9dg8lDkpHZMdnz797Iq+8MUv6aWXX5Zpg0RtsrHwIYDpvMUGsCH++Kv+jh0/rvWNTRL2Bfkz2v5fPT/8+FPt7g/UcEIX2OTrb3xBO8Q63z+mb8NJ38/9mT+rv/i//MtaXF7V3/1v/wFjT+pb/9Mf6Ps/fEu/9s9+Q//Bp9ucdv+b3/n32gPXiZOndePWXQ5IQsd5I1HVjR7ZP0jsM3I9ygHFysoq8XO3yNX2K4QyIOFq8JutzQ3t7mzpzS9/SdbtxuMHajnpFgnBqeNH9aU3Pq/Pv/aqLnDyfWRtWQskQh0xpgWqLIUm8me55/q1VleW9O677+i3fuu39B1O5i2jjz/Bjn74Q/0AqOu6yC3De8pZFc85VfhPX76ss+effw6dLiqn0C56un37lvxxyiF2M0avQ3zPOj7Bmw1/znhy6Ictzp9SIklpZV0Yn58jQhFTcF2L7Xj8NK526G+ThP4hMXso1xufx7lfg1+4n0vXO8a53vgN7vf/Yew/uixJsgRN7F4RVX1G3czdwyM8PHhE8szuIlk5RdGDKRxMT08PFphe4xxghdNY9X8Z/AYsZhYzqyazQXdVdxfJrOQ8MzI4cQ8n5u7GHlPF98mz5xlVmIMDdbsuqkIulytXRJ89E8SrrIL3mb+l57Ngm+D9FnwWn7iVTbCtlNrmwwKZbXfd0F4lS9xyjTjAp0iqX3n5TvuoyO0XbrEOZNy/d5f18EkD/Vw4J0/ohyEOiU2us84lP/vuIYn3BT27wdA2pyTie8yzCn15C67MbDodWTO4bfdUR02MT2xZsyZvwfXEOb5gXu8wDzrwJDwrzxR4CjZynfZrXaW35lmdVnxhhW1LBnN6JfrmE44boTFFxb9L/Oznv8InVrxpCfz1D2LEB5eLS3hah4d1l+irlBJCZkbmBj7/rFzq1FJCmWnR/LLd/IP/MvNZW2Y23MHleGGLy3shM6Fbwvqh68K4InggcRObHbE5OOSAaYc8qCrwNEVhDPsFsDp2Q8/xa3zbcgs+b8E66VluAQSNbkEH6lcftU7dRkb00DSnW5CDtPjLWmbMtF1cmdnWX+2RmWEpDkF8zoPg8lkajnG8uCxpanPPdsHx9rNesL/1W1w98acUGEvWPxQwEY+VZc0cFbSp5Qo9CD5bCuXG9etxkwTpFoHuOeA6zyZPOrCJUk9w2Tg4xiDgKaQOLrNPSM66ro8sJTJph+AFynj89Gn4MYhPeU15SpJpAqHj0hH+7TeF96V0YNRQgXNQBY7MjMwriMQQJFSjgHAYWcEUkBHRICkKwBi6R1yVmRkqzc+N+np1eWUsT2XXJDXyn1milBpOpiePn/LaZC9evvMSAfiI4HkYJiLCcySZL9y+HeohuG6QhJmkP2Qj8fbbv2mnyeI7I7mekWT33YxTkwVJ7xjLxciCMMX9ByexZIf76aefxQPuESX6YYZzdNGzOEZk1G7g1PQwfJ27z+nj/uFhzNjweErlLzHNWNg6TpMcd3DIIsKG6CkLsqe0c/QOigjkXjCBffZUK7hMtv3FVMvzi7NYMeHP2HScsmk6ZXHwGyxWbFCyZuywMO0f7hPoDuOYiXaDU8EDJlvta9jnkkBhf+GSxa9j9erxkWvXrsV1Fv0FCYH26amfCHaBM+qbfS2xM/SxR5JgIrzPBk0Yui46OhQ9gb5Eo5hItpfQ8fOPK+w2ktSEPoADj7Q1k2eJEhlD38WcjdMCXhIc1+Hjn/zZn3FCvRddV8NT6QLtEzZ7B+jrS1/6Urjo6et3SawMBNrOpPrrX/9aS8yvXTuM+5xmf8KGck2i7xx5gyT5RV4Lm7QrVwfOJbJK/43XX2sLyh//4R8h4ywekTj8iKT8o48+BN+1uI3veMK5IJHSF2vXw1sffT9Elho72Hjv6qT5KcndQ79pB39czJeqL0pWJC2xQg8LFm5L/SeoDa7MjForOLsozMUtWCde5/EwzMJrZI5ODM7McIO0gx0a4IMdtshEi7TbT6i1hLIWbERTtDmHnr23DeZCyCxRSo3MEgmU2PxLFh6BTozdtCVtMWFx2mAnhIkE3LrMGtn+Bf8HC9k6LtgUBdcei+ow9CEv+5y+uOkrtbbvTjcmuSC/yInZHF+4wCdcICb82sTsEn8vBMeRU9HLc+f6LL76pS/EW5zqXuetVAX/xOL5lNj18YcfhUn3nBOQHlvBdbPrDB0uSY7vcQJucv/gwYPIzJb0SD8zww2Vc0Edr8Dn3BgRcMGcPCeZt584rDtj7tpvjV9fECcn+gkXyOs8sh9sNbsq7xF8XmejcAPwXj/dRyf6tf6l/aRX0Ym/F3OLNyc/+8XPsVYQe5ahbDeI9WckKH7l6Ve+8pVwY2j8ePTwJF555dV4zKm1G4g33/oCG+U9Nt9P44MPPoyf/eznocwvvHCbzecCm8zBueYE/DwecCp4jbn/f/+X/4/4+JO7xP4H8cmn90jaD+KtL3wpXrzzctwmrr7xhS/GZw9PSNbnPL8SpQ6xxtdWyP0BSf8OshSSWt/4OUfVz5y49pD5pC4z9YwI3wrtYf8ZC7ET5ALbal/jxeOTh9HX5MT0pfjaV74Yb77+cjz/3HEcHe5GV6ZIEm0T8Jsk4dO45A3PbrOfm2zhlPlnQrxkrhqDLbURbGKHPjIz9POhH5iPJFEZkWh4TVwyrhlLfHvlxyu1SWaGv7ekbT5hg77D+lBLRXfL5tvKpy9kgig2VykFGngddY5TdvvpD9p3GAZss9s6y5v+YpK6HWe5xqcqfuC9pf2ss8zMsG4L9tlC5m/5CC77y59j5WMLPm9BvhbYyWfbz/HlQGF+dMu/0PrN3/+9+NY3vxkvclp6zibp/Xffjof374axVXLGn+vkHc/ffiH8eJWbrUPWtw45j0i4nTsr4vDx8VGLp/rr2cUiTGRcy1E/ESUbMMWDBiCwS0SBQFe6Jm8pNTJLRGRk1ogo4Ym286Kg8z1isHaNqz7inhNv7zLf+36IzGRMREWv3ij3yBo3TSM+tIyZG9LSR9fvRlL+5p33g5DaPpZ2xBuuCRn6WjgpX3LotWTd34l+GEKbijMzRRtbfVtO6PH/FzggMxtv9svMNv7/n7H2r6VGLSUSREPfxw7rwM5sYP3cjUMOyJ4n13mevPAGsWeXtp75OZCDZCbaS80cXuKyFLyHbfhgvqFL71fEQvVlKW+ZGRU9eq/faMugLrgmDFpqbT7uHNolLhwcHsTx8XFcwx8OyIt2WTP1m6CvNmg4iCMMbz/yYJ0PmRkFGYPLOnlYklfoUz7b13bnmjx5L/gs2G5f6dSuhHnFNK2Zwwti4bzZ3jixYn3WZ0ZylYiMAPSbgXWj3OIkw4VBpnu8YoTZjWOvGnOHCKWzCy4iPo9o7pRF4rP799svz3z22f12audf5fOvW5nALFFs7bvm9xXjdF0Pg31kFoyzYUIhZUbAV5thQB1JHwUV0GP8/Wti/EjfdQMVPdFBoGhtlsIE0gmEcxIi+Vkjm8+B4tcoQ/xNXk4Xa6lxQHJbMfApC9E5i+LZ2Vl4n5mhfgYcbQZ8xFuAB48eRu37lhjPOJXc3SU5NTh0AxNnB6e4GfPLJadNz8VsZx9jrDhJ/bgtQPc+exCl9hhqFZElzjgluv/gYXzGadp9wIX8ESdGJ8Ac3lz4TlkAfDtgYv8up2gP6G8AUNd+jVuTB9613TkLtXLqjEsSg0q9tjtishxeO4xaS7hIH7Ng37h5PVy4DHCWBrwZMmY6iSb4XrCoXoSBvoJH++sv9pGGgewY5+9oe+IrVBacXZI3DBGBjk1MRxwwMZDTuSKvp4gD/YeuxqyvLVnuud9CB38luLCXZcFdCvx4Xyk7xvZdFz1jnqKjY+TyM7buxH/nH//jcMGbX16QgF/EITaVlyU+4IKkTjIz3uNkW5tqf+USDLjK5Sl34Hg3eQ3sqeLJyaN4QFL16quvkKw8aXCDtjWB85KE7le//EUoc4HPf/pf/x/jNZJy/WeHCabeuq5jM3fO6cYZurxsGzNpvIcdf/Obd+LDjz4O3/qccNroieOpC1UkScB+lFIjs8SILtdXpzFBghqRsZk/3CFPcGkPYURvtjnptf/I2FIK86/D9jW8F4KrMLbpE1+Wz239eIXjEl9akCSKzzqGRCaCcjMyvyhUb+h/I3SYbuyVpsbv9jkiOdXJCJLrTOl38IBc8fehZke/EqIdeQVr6SnvBN45yfPKmILt5UU7jfBoguFCdYe3D3eu3iqMLH4L+s+GHt+qsbczRJdTzC/PY1wtWh27uXjMHMbL4wUS0i+RBPpWYn93D94Km+MVdn4afrTANyC+/fB71T8kCT/hrYW0K3Gtwo8+5bxwITg6OoqBxVM96l/qX759dt5kQhEl2dex58TRJXNcHQeXfS/wKccechLoq1xj9DF491hcBuyUmeh3JH4s0dUU4lkxz+VJUB/OZw87/IjBDhv0P/qjPwq/21n/COaivv42p7faf58N6L1798KYos+c4X9+r/qTp6exwg5uEC94M2d8ciOYBRsi+y02nhecBv7ghz+Of/8f/jL+4i//I287PwmTauGIt4O1H+Lg8CiuHV2Pd9/7gARjFc+TrJ+wkTzj9PIRPg8JNvj70dFXPRnrTHpMUA9Zf3aIJxfEyFPi8gX+eHTtiM3so/CjPksSvAvq+1qiA04ePiAulCjY+8MP3sOO8/AjQ/7S3e//3j+O/92f/XH843/0tbhx/bD1cw6rE/VfzSvLjQAAEABJREFUseUp9vCz6R5wqJNA1xvfHptf4Iq8jZqHV2ZGoky/ttUDAG0tPn3S+f07v/M78Qd/8Adx586dNufPwF2Yh+rYN0kZpc1haQeXfFC0H/sJ2zbnZmvgP+uN0+rHmG356quvtk2ebZkZ+lHjh4R7DegXmdl8xT5CXF3SFa4ew3shM5vM9hXUz+fBuhHc8jbDRnskRPrSAX57gE8ZP938LtiwfvrJR8y/C+LkELc50T5mHbrGgc4xsVv7Sm/BwYLr3SX958SczGwxc818NtERevz/kKSLKdTmgP6QWWLGGixvweVzZoYxpJYuMhOZaIiMUio66NrzinXJeLvAh9TPwLwdiNkmTUHfyBKBvR4/ftxoZWZIf80aN6NvZoayZ2azo7x3/SxKN8TPf/HrWCzXWLiEBzD6hbGngjLwmVP8WB9rdOK3l3oQrLEspcDC34dtm+2Z+aw9rq41NlEe27el91fNrcjMyEx0NIZJmu3KUktGhUeK6Cp9aNyZ9XHAxtb19Rp2OyYWDf0QiEG8jnZl0vdzYGVmWjQ6mZt7K6Qlj1vflkefbUsIjxj3Eps8ZV4n8lfWz64nfySfrMzRzN/ich3YwoBNttBkoa+0BHEL0tqC80NYsa5Y9/l+9s3MZtcRe4/odMIPw0UJgM2oKMoxPEawJlsKGSW2MCduCu0z2nYuCgRj27JHMJmWYZmxjwI5Kay3n20Gv3fffTfefuedOMEhKzhsnyJiwW7QfiaklcDcoOtDxZVSMbK9AqZUXMLehsFoV4Y0BR8Lkm0B+Rkz0T7GeiNZaCBkbWUpBbmnWLMQowGH03eKTOgAU3APPo3rgrPH4upilplt8VJ26Srbgglv4DTRcsKtibQmuDrDAbvU/f0DTroPMcgYleR5d3c/IisJ1Zzkat7++t2veAV79+5ncZ+TygkmMwsTd4rKhCylxqecAn3M6283LCbTn356N94lCfvhj34c3//BD0nO78YHLPDW3WN3/fHHn8Q777xLInAa91ggPYFRll3k2GEXKl/qWN4LujD4KZ/l66+/Hl/gdecrr77CznoB7/uxu7tDwKjoaESOFbytuZ8iM8Px2lnwXqecMwnaYsEEMMAZ7J7ydsOAZbCtyLTE9j0Tw3FdV8GT4MMa2Gu6AkwQXSlh4t3TR5gNfeywo97z5BsYqO/oWCKiltIguU/swFraAsA+cl9n8v8Xf/At8KF7Nkl7JCWH2MdTSfnSliYdhyzcTzm1PCFZusHp3jWev/H1r0NzFi+xINrXBXvA/xck5ybaBfqX84v40Y9/GG+8+XqoX2Vqiwh9lFn9V3z/lLcEhywE//Sf/tPW74Kk5S72lLabIsv7bFC1zSVJyhI9+XGi+2yw3FCppB0So9p1zRcRtdkiIqNgj1oqZdkEuCkiU22o16n1G/H5DUzYcaRu0yZ/2s5y027bhL3XrZ91wZWZ2Ko0yMzGg/Nfm1+6AGJ78Yzs6F34JngYsUUD7jMdXxm/gTSZzgqfBUb48eQ6Cs+VPl30hQCaHb1qENNjAtcWAuQmJEPfhYHOxSrwHeGcNzFP2dgZk3xVf4u3Tn7N2kT7zu4s+h58IEwBR+n6Ers7ffRdQXfrMNGuhQJ9nZMAKaP+8IW33go/euJ9ZjLHnoay9z1jgcwM751LW7Cv9/qVp5YmVBO8a+PgqvhFZhIPF6EOR2ja3yRJ/rWJ84SuUWHKJPwQvzSZ2meBcz6UUpqt5HNt0Af/tk46FRrNPyjFL17b+35ovx/wk5/8tI2XL/tqwwdsHj19VLcm5sr5/nvvo5SMV155JTwRH1i8Anvt7x80e3mqbez53ve+H3/3ne+20+5HbHaXJC179Jnhu8ZGPw6CKUmsl3FCUv3+Bx+F8e3o6Di0qfRxgqbLEZsZTx4/eRJZC2MWxM9L/HIiPh3EjCRK+iZidI3HJOcrkphdaAV6GFkIJ3R6zry+TzysmciwJv6exnO8kTvhlBv18cbtkMT7MvzoyNe/9uX41h/8XvzZn/1pO3HeJzFUt7vEDe2onXbR/eChQ0lXjFjxJnTizn4mYxubTfHii7c5iJmhn8TG86jI4Mbshz/8Ifr5IL773e/G22+/3WTdISEtMJORsWaB105NFxofsI2i/WQmuGpkZtjHsW7kjDePWWt/85vfNN+UH3lZ4xfa0DKuLvFlJrwVYnwXXuIS9Bt9xf6Wtgn6iKVjbRNs/3x9xc/aPCDGuoHc+qy8yaPtvok44a3vU9aGgbnjxnGf9WnW9zEb+rhOkm0/IbNEAl3XI3MXyb34hUz0j51rLdEPXagzHsOrlVdrqmP+IQS+uwFxOCIjo4Z+tMZnl2xy19ihQEMZB/xdmgvict8PEfR2wznn2XZ5WPFGeCTpKiWbvYfZEMq8Qv8z3licn1/GL1nz9RE3QM9xIjxr61iJOQdAgQ/pZx6waQfxqlshPndlZmT+FkpRR799zsxwjOAwy8z0tkHm37/PzIbPRvsKHXacUMaCdWy5nMPfeayZTyNvApXV+6C9g/8D5ohJ9jEb3R02JP9b/Ij78zBhoMyMUmqDzBIRCY0R3S3D9meAXhIZWUaIAfN49PiEt5UX1FIDjjVzfNV4GyNzI8sanWdmFGxBQcwYG4hTvQZXKaXNPct1G79u4+1jXWbGP7ysFxYc2DjGLj7b0/taCwc2XdTSgXuIDr/N3MgWkREAojc518SNIrGKsgvMzEkqnaiNQRjHf0Pw887Bs/122bUeH19vyFc4qgh3qDvkNDdLDU84UAuBZyfsm+DNRLEqCYdeoxhpCuK1tH9mRuYGxCkPW5iI2PbL3LRnZnhZv248RMi/UJGl6zsERwk4h+OsF5dlZsaIBkotsULpu7s7Mcz6qPTtACfMHvKM0FSmOafSj0+exJwJ6QL6GUmSMl2QdHj6cULQN/A/fXrGqeTj9gtB3/7238Xf/u134513P4iHvCr1y/VnvFa6hoMOLBo9TroGvwEys7CozGPGBHWRikh46eFpJ3YI+ns4d8CzOvJ5RqDeJ7gNLAAr9FnZwOxw73eJ9x1BaBia8w4EM2U/PHShGiJiAufA6flpPODU5yGneSM2qeiBxvDe/rXW6MBjWbBdDx7vt2Bb1/Wtz4AcynAfnYhjh8R40qng10TX09CEbjBRhRF9myyt4XsiUFmXDKz6FmO6WqJHnh78A3LMkMvFdICHvu9iNvQNuprhiRXdQbHmPuL3fvd34pSAfvfup7zufsICvcdEnsf3vvfd+NGPfsTG5J0YwOnGJDND3PJuAu5C4P0EnybRd+/ejZ/+9Kfh57ZNLFwwMjen4B+x4TGZOjo6joJ+/NYE+XtKkrBk/phI+1GR50n8vvWtb8W/+Bf/Il7jtMlk0FP3oR9IGqeopQv12PezNpd66jc67mJTVto7TJ+xvTLL9jakPSCPfTM3fSb82g6Zv312vgkjtt6228d767f3Pgs+i1u8gnO4Q/d+5Or0/IzX/mdxSVBeOY/pvEBmY4agDlfYn+qrn4zEtpmUVxDwOHqESWApUXwESF9wcJrafeMVDFQFw0J+hqFjU7UbSeJcgFOC8AHz4603Xo/ja9fC080jSvsuWRR3mSegaH7tPFnDr20meQWktRb8ocffCifesxY0zzlBefDgfhtz58UX4ytf/nJ88YtfDD+esWCDof/Ohp43DXttE3UNei6iPXXCNRIHS2PDJf3lX/2ZMBtXVsSqUioJ/24Yu5yzbu4KftT3faO7i0yvkuTKv3Vt+qCY39om8Y+Cz+g/Nbq+hpc6y8xwY9kxf+3vHByxhwnuz37+8/AE+qWXX4na9/HVb3wjvvq1b3BieB5/89ff5g3PB+hjFq+++nord9m86uOXbAY//fTTtvH/1a9+3T4+8uTJ03j99Tfi4Nq1MJ7duHmTE+ujuH7jZuzs7HJ6ey9OSL5NNt/lwMD5Io4Xbr8Y6kxfqvhUPwzEYBfGiMVyFXNi7H3e1F2iO2O0OE55k7dGBmOyHydRV+rEE+6TR4/DXxh3o6/c2riWQqibwq9PqyUpn4R/+OboaD/Wq8s4ppwNJU5O7rNWPSVxK/Emm+cdYo1xqS+VjVjE0PWMPY2+q+E3mESs2HReoOp1mKhP45IDggnf6em/judv3QxjUkf/2WyI69eP20HGI96G+XbLBEXbFvgb8UXrMktYp60yE9wRmRk+C8GlXSlC2SyFHXzbjYEbvFN8dvsHhPxdK+egc9L+lVjueO9XxNxtaZ182J65oSvebZ2lYLu05FH9S/OQDaA2PD4+jmPA+4KeJ2LnhJ9K31J88nGLOHh8dI03i/vhyba20z8HfPCSNdR+/TDgxx1QQ/1Je2SuLDgNnCIjE52wWZ4YPLJuCLu72DkyKuuFCa0f5Vzxxi+oExLddl3fdJm5wRFXl/xlbuq8Xy5W4VybwO0a5om8czhrwUfm8fjJKX46cXAXMWWNkdh1ygHKCr+UvyXlJbSH3f0YS42f/PKXcWZCnRF+HPHhg8+gPAWO0nIifVs5lWO60ltwZTKAckKPFO1nJG5vwfottMaYwrap4RifyWpbZkbF/qWU2EJmRmaG1wQNx47jFBM0gmfMSBN8cojihkCYDR3jkZvEe8Tng9ibZYLuusEWt2XmBjdIQAceb4AtLX1whFahXwdvgrRbO3Ni2y7fXe2hW5mnj8OvMh7h0ziwuHpz55g1YwSpiku8EA7BulpKWNrm/O67jrUXvhln31pK6ysP66v5Ib4RHrfweTqIEr2xHt9VXtusyyyRQITUMvLqHpVGKTUyS5RLMvZzXlWecQqYmTh6F54SbwnVWlhYdhtUGJ2RKHrSsbd7GF2dRZaOgDKyA1lGRIYnDwniFcKMOG5RGByidgX5RwRdxYQgK167Z0YQnaIUJhLOsqZ/ZvJcqM7IiAa1lOgKBg8EoiYBhZDHNRNyzoS0LjCGi+yCgJ1JX3BVlULw6+C9YlwVOUkL/io8rXCqw+PDeP728/ECJxO175hUYzhxP+AU5uOPP+Uk5mG8/8GH4TccvPfB++0XD084TXvn/fdJpt+Ld3gl+vGn98JXo34EYMFpy+HRMZPqAJYyLn0lxuLvq1IncNONPKAHf/ljd28/CgGj1D5KP0SVZ5577nd2dgnGe+DajZmJLI4+x2bKEFyzYSeGfoeTmlWULOh3pNzosyJ/j+y7nPBd8Np8uVyEOjM46tSZ2Ra3NYGiIygZsFbqE/1NKhj8Izqt8GK97QtkCepWBKd7d++xqN6NruvayZ9jKjqes1AaZK0HRfuxLTNDfxA29ikxNptHc/iSlcUMP5oCOSIyamRmDATiHjk67EVLcBuRq1ixcCrbn//5fxWz2QAflZO4l+MNkq8zTik//vjjMMF1QfrKV77c+pgEu2DMWFjlo+9rHLIZEY96kZ8vf/kr4edXb916Ab/fjxeefzEMxn/0h38c9+8/bCd96uNv/uZvm7+//eu3ofkG9Lum+zmvBf2jMF0tcfnd1QQAABAASURBVMKG5rmbN8LPKv7e7/1e/NP/+r+J//af/fN4/fU3Q33O0TVugJwlKnquWUJd+VGAFZNfPapT+Wrzo5Sgc5RaI0u2vup5FEkETdkW5czNfbnqY7t4heDK3IwN5uaEL1pS1ewxx78WJNPWO18GdCVkKSFApCVGl/KOn9jHxVg+HePn91fMr5UbK/haUzrflSHhq8ITBbRGOJmaDKUmnj2CdxlreMpaYqVvYGy/izsLXamf0MkJyfDXvvTF+OoX34oE/4XJGPNrhW8O3RDJvzn3EegSSAbDJnQyVvDVqFJRqU/m/9nTx7FcXJIsPRd7bLwDOudsKh6TJHnynSzyIwvNLm0mDkckDmvwrKh7evYUnhfAkkX5Mjrmrt8I9Nzzz8cE/hOS0nfee6/FjxVz6xqbbee0C0mHvUupcXR0FEsWkIpN94gF8vv06alsRGYCpdl0RcxsWsBeC/idAz47PxwrT7WWWGK7ktHmwoScJkSRNb7/wx+TAMxj2DuI7//4Z/Ghvy/y6Gk8d+t2nF/MY//gCJ1PcXpxGd/74Y/iX/+7fxd//e1vx8dsPPevHcat2y/E82xAbty6FQ9OTti0X8QMnfRD32Q3ZnoQ4Obj9u3bYXmH/hN23NvbjQm+5/iWc1NQ5lI6YtAKGWt4Eog5o3Y9a1DEQOxbE2tcXNfEqIL/7XEIcnBw0HSm3sZIaC/jEYchF8hQ0emc+PMZJ9t+vnRn6OIG8b2vU7zwwo24c+e5ePHFGyTCe/H8rePIsorLyydxsDeLA2TRn3b7IQp0X33ppfjCm2/EKy+/GOvVRTx5/Fk8ObkXOc2jAGdP7sfcv/w7P4sXbl3nhPYgYBFfuAz9osMXTnnDNQx9LLCJiYtJtnbaQ45hNhB7DmPN/BjRUcQUK/xbOePq6rqO9nWYCFq1wocusM9dYu/HvNlc0V992C8zo9SK7sYozJs1+rYcKZ1PgVOQI0aWNpkiM8NrwkcsBfFIy5ip/Yyflm5yDkmyZ8QC+cvMxleAu4L3GdSCPS9jl7VqRK5K2w5yHigv+njAm7uSFdpdhCX2L7VGnXVRh476iIm5RY8o/Et4XUFjRd2cE1ffMLq5SMb22qnUKOgowRNZ+KnPYAquzDBuCtHEpTbHMFnsodcNffiXjPUZbVC7jFIzBvhxrZ4TV+6x+btgvavDbpR+FqWbxc7+YXAT2e9EDnvx8OlFLHOI+6fn8Z0f/TxWGfHmF1+La0e7sbc/42T2nPgWEdjl2vFReLof6CewufbPzFgjY2ZGZhIbJ8oSpdTomA88RJQM+dWGS07Vs2ZkjTA+RgE3sCaeJfX2C/pr9zWTShtnZljSM2qtoEzwl4a/49k652pMQX0Nr0U7SLmIy/lpZFnHbKfExNobJNsdeldn4+fwF2huAc5AMUFzBF9Cs0RNmJyiNU3Msc41HZ5H/D/xw6RpZK7r1xMHMkvi+EPeipywcbeuUxf0WaM7x9Ss4MpoeQmK6Wk3ru7gp0Pfo+7aYILHZFwHzxRtnq3Y3JvEL7Gtpd+r/5S3YvqXpZvhFbyM8JnwXbDdCI9jTJG1RJaCnwyh3jIzMrPZ8JINpP60xp50p75EMXkbZkObyIWBmZsBmRgFhAuSM413wQ5twuFnCOAJwgSGPRaFnd29GIYBZU5h4HRClFobcQUaUaALhBDgm8Ah2CaD1o+6YGmtscKB1ihxAr/8SM9+9h9R1ojg05XgtXYkTzs4Shf23UImvDNewwhrBHasODOz9aVoPPcDY2vhZOeU13u/jr/7u+/E97//fe5/EwayBRNtLc0pIrJAqw9l3uM16SGBZ5cTZ0++N7zMnrW3MZFR4FH+Kwa2LOgY11MTQXP0w9DGZKKAzIgA2r36QA6eFyywcxz+kgVkhSxRqKebuJQLQaKWgrPNw3uNXEsJF7cO51hhQ8sJ3e9wGqKdJvSzy+lZZja7OcYAK3TwGlyWPi9xyBUBvut6uEmS6tPw9MQTa/F19LcfKEOefN5CJoyCKzOftdlXaH3wFXs4bkQ2J4m81VKgFU2eCzaBm/YVdSP8ztlYzDlV3Ivf5SS7oI9dFsnbL74Qs52BTdI5C9uCgD8PX91d4+TttddeC7+h5TGvXD2Bb4s0/rSP/fRBfcT6X3Ia4QlRZml+ff34Bsn1fWgdxPHx9faaWb+XH3H8k3/yT+JP/vRPsGEX+oMLkvS+TCL4+PFJuDDsomdP9R4TLPTfOy++FKdPT5mUYyR0kBKzTU1WZS/oSl8R1K+8aTNpOtes14ccV/EvfaDVYQDHe+8Y7+0DuhAgQABfN/Defo4dmaP2FTIzrNc2ltbpe9I+vHYYwowYYHvC+5qFvpaKnJcN75q568Jf8buKbSd8zuAUXJnJ/0G/EdnlQ/kzrL4kAVuBq2Phc2FYkHiaxM1JJmst8FTilDcWE8ntG7whODrcjzl+4VdOlYyY9X0EtFaMk7fZMGM+LNiEzsBfoDcSW9bBA7hqlFKCAa10ngzQ3W4QKnyr59lsiA8//ABfW0SPPH4u3zGZGSYx+rB9jYczdCLskFDu4IvGS/3APrvEyb39PU7GnpBMnseSmGJfk6UTEtYXSUZ9Vn7nlQFeHa6IO34kQ310yKcfzeBJ+TKJAcirXwhr5s6IPwuZtk3Mg4v2ud0lek3kXTCP/cM//gGg+yxefjNIRMEeESePn8a//jf/Nv7yP/6n+M7ffTfe/s076GuMF++8FP5y4g5xvh8GDlQWcf/BAw5XViQRR2FiPUVS7kZmhjKoW/lBwaF/KN8tkvOn2M954HyjK3HkKf3X0RFXjDFdP0RkITYmJbjwJWWf7ezGOZtXf/HbpOiMTZByHrJpee65WzFw+LNmTTDWJnKqU/Xn3N7FFnN8q5J8CMFac3x8LW5zsHJwuBuFhGF/fzf293aiJcLGWvxqQp/vvfNOPHeDOf/Si/EH3/y9+LM//eP45u//Lgn1YZCPRYXTxeVZPHn8MCbGvUj8mUgatIfxdkFyPZBwzkkQnQcD+puYo+pniowd5LrgkMv5F1y2CcrGY3gvrszERsa9ZTwmfvlRwUveNKhj+wiZiSwlksmQmZGZ4bXF5b39pF0q/WjXd/dIgI+Pj8PEehu/Xn/9ddaOPezSNRvZTz5m+PgO60fmBvcucW2lb109b+9nVz56wkbVeeU8ULe+cbp187kw2Z6zSS/ELvnqh77NySU6NF6uWK+kIL/KKAyzPsSV6HyJXifWI0+8lc/2LYz4wbNxxjXs3XSCXibvQbxhd4oldOy7JGZI95IEyeeARtd1tC+jw2Yz3jZ/9MndiNLFYjnSWmLl3CQRvORQLesQd15+PSox58c/+3lMJWL/cBZ/9Md/GK++8lL4pqP2NRK9jwh8gg2NZRWeSiIRPjFezd0NfTp97sc6YVuVmc/sa912rOXn+z1rI07YJny+PbPgY/aKqKUAGZmJ+BP1Ez43tcZKMlxroW0k7q1oW8eaODyhia7voic21Vqpn2LNvNEPLAXpCdLO3MiamZFgVvY1MYnb6Imv4gBlw1NLDefLDJ8TnxvzEdv6rG3EmZmNXnDJQ2bC89jAMSvih/xJzNI817FChd9SSgjisk4coGo/to9XNlkhk2vg/Cr/alqBVofcjuvgve87+O1jNhui1hIrfNk4rk85Dk1nYIeQmMypHFQKAxm1ZGQqzIqEsCcw7MTDhwRZHPOll+5wKnAcJkHBNUMhKqbQX1yZ2cYWhKG53WcmeEt4ZWZUhP1830DLPgs0tzEKK09LaHqfKd4SJmQzAmyCv+Fh7AhERowIZPAST6CsmqXRCq4FCauCT9R3pTY8j1nsfLXpTqbCk8HHIH3AyYmBZfN8EAck1/sCwckgIxhE7Oe4rf6kK2RmZCZUNz/qInPznJmNp0z0z0RTRuVzXHzusl7ZLTcw4lwjYk0hvhUBx3aHZGYon/fyJngv0NTsNxJ8MjMuWLi0mTR7HCYzcY5VqBudR1s6TnzeK6PPT9nx6fTyKX7l9r6USkKyan5UsElmNtnF9b8F2z4VfQvitp+4OuoCW5aSVjecgU1B2ZxZeV9//bX47//7/zOJxI2YaDvlZHFJ4NwnoXGQPL/11lskgBfoa8VG6qwFzgckCf5SmDI/efIkjkmez88vkHvRPl7y/PMv4NfXw8Rgwi4mCcrp52kfPnzY9OYCcsgp+H/5X/6TRv8JOhGX/jNjoj3gxNUFUd3Kix9Fkd7169dDGf/6r/+aTdzHsU+Sv5Fxwp5j0/+KhUvQ1o5f4vfqasb8yszWR74y1c3GdyIyZsyFvneSd/hVF0HdVq8T+gn0abkm+OgDPovCPqXUyEygNHDsSFATBhYaFMzPFJV+olqzyEjvOT8ycHgUhbFLFj9jwcS8cgM2J7lZuWkmIEtzQpeZGV7eC95v5ZOOurHOXiN+6i/SZiT2W8cFr2on6p4nYTPhffzoUbNtrSXWBLWJBMeFuGTEGp21hQCao/LC74Q8SBeZ2UD6K3g1CZ0iY4b+SqlRCZpr6k/PTsNfetauznFPaGstzf4m/z2BdU0AFk/FX02qrMvMpivHPHz0oCUqzz13M1555RXsvRcmmo/g3Y9VnJvQwaPjjTHiG6F9QjzS57xXH9Y3oE196R8Bz8EJzlZn8mF/QXw9czq4Silt3jvuJz/5SfM7P97kZtLY5ubyk08/bXFjQWyUb5Ou5557rs0BfVbeOuSdYoonJMtr7OCGy4/+ZRbm1SrkQx5dWORBXPIkfeulL54DDifkT9nt65zp4NVEetvfvtY7rtQSC+b1iJ5sH0hmfPvawY86cl44R5/nDYLP4pa2/AjOMXUx562net/i9iNkzlH9pSMJf/7556LvjWHz6Eks9tkw6WOPmPNPOC1fkhDAQty8fjPefOML8c1vfiv++I//JL7+9a/Hi5z0K3Nmto29PGkj+bXEDO3HPj6XUpuPqP9T3saM+qaM0MsxFM9+MjPkv2BH5RnxAfWSmc2u246Oy9z4dmaG/WutkZlRu649Wydv6sRDAu1s6bPx3ec7d+60NxHSkN4ea91N5rk6dc3Y1svHJYlp4BMj/hBcmckjCSx+ZL/MbHGNoiXucxIVZVFu3wiLQxqnvL1RL/qEfTr8YcEctk2fq7VEBUmFxi5276eIDmMc7OxEoY4m/qeS/2GA/7nPCdpsrHkq6K6iC8vMbLoILnW2SYjO8OEl8eSSMWPTd63qrIYfTdJnzog/1u0fHIaHa8ogztr18TFJ+Ae88f7ow4/jFz//ReBG8cLzt+KTjz+Kv/qr/xwfffQh9T+LX/ziF/Exb1n1Oz+CqszygCjNHzIzGk547UEC27E2hgITdp/wE/tnJjJU+m54LKVi5/IMIjZ61wbq2DFbyMRG8dvL9swEX2lzuEBUyMzI3ECFH21RakE/ay3eSnXteHHH5y77a2ehgM/nzIRf/D6jlSDnJ5FvDC/7CZnZ6r13nOXAGiQN8w790Gc3sJkZpavUyTGRAAAQAElEQVQhX/3Qt7LUJFftIjKaTuVPn7IUl3LIV2ZGhy/xeqrJ4/gd5rzzwzjifLD0o0Sz2RB0h9d1jKwlvs2f8/ZswWZxzfqyJD4JE4tjBz/6hvNG2Ccf8aNIZZ/F3gYZyMyQmVphnvupecAYE0Z+wmmcE8F2kT0g4TZYP2ZR8PORlyQrC3bZSybIyAJUGD9DQZaOsQyuhpMyE01Q+qMStoB64GHTtgaPsHXIzIxSSwMlZzqFit+e+ErbCWopnUrf4HK8/ZTDzz66s97nhEaZAxltz0xOJK+xs79JedgCg4rq+yFmLMJC33Hfz3AUDAlxEw7pCDMSIfs68eR5imy8ZW5kgY3IzAalIANQa7UaFqYNMJGsEB/W9zbsO2NxGYC9vf3YgZdaunZS13V9S7zUHWLAV200dRDt6lhhwFEsS8kWTMSvPrqrAOx42/cIqo6VsLzpF9bZT2c9wdb6gG06q3hq0Vcq/AzIVghS6AhdOMY+FRnF/XnIzPByfObm3nb5qLUwicco1E8GcJx3nwlgQLzg9Oec06zXX3+Vhe734v33320njgtOjEx8S8mQP/vOkNlNgYFNOUwglMEkQ3tX+PK027oVmxVt9+KLd9q3zLiwKOshSYG2nCGP/c5IvmbgnZNEmlgtmGA//dlPQ76wYDzlNbGnFdZfsJGRhhuzN954o+nF36L+3ve+x9uStxWf5H7OxmFooL5qqegwm/xL5pE2mpjYPXbawzYz+CiltD4iUH8R6i8JAszTKbgyMgu+0AEVv9oEMvsKdKAObnEYnyt6EEqpNjXayiysSPot5U0eGBhJr+R/X7u5CD198hidn0VmRkH/4mz6YVE9Z3Gy3wpZNrjciI3QWINqZEzELieOymp7KdieOR9c0huJO8m9X7Xn8+uvvR7Xrh3GBT4w4huzoY+ewDbhIz57b78VdllgI9hp8wNizZ9AFRxqQV/5A/oZhUW9I05dEDTnnDTvsZH2NPrDjz4Kk78Xbt9usUD+tEchkAeTU95MNPQJk5Xj4+P21kM7+XEBF1f97xYJXEXH9+7dbR93qLXE0fERceYGdu/xmdN2SmliW+mn35yencUCnWnOLIXTo5HnVSzg74IYK59uBiKy2TgzwTWgy91wzgWXOj09PW0bzAWJT2aGPDoX7GMCTbfw89VuKo85uX3hxdtxeHSNRGIvfJvgIkYuH2t85RJ7muCqk34YYsAXTT7Vg7oRV0DD5y3fmRnyqQ/Jg/2UTxwTOOVB+ZyTJvzODzezZ8ifieWvwM1QPwxoPePTu3fR2VmU2kXQRVriPTo6Cg9/djllVUaHSlM9WD5hU32J7kqp4f2TJ09jIt4OfYc/rMNvd9nnVHsXfwwo6UPa8d//+38f/+k//af467/6m/jr//zX8Td/8+345S9+GXdJrvx4z9B1je63vvUH7buSv/61r4UbQeeMuhD6bgjpKnNHf0uZr8jwBL5QRWvPRKCAuhWUmRn2114FP1CuPeKAC/ceMXGGDSo+Q9cQp7S8z0zwlTZ2QG+uBSYOW9hFR47LzObb9pljX/UoPUGbidMYqG4F6WdueAyuzGx0ol0T9wkfI/oc45JYLZ8T85RafHfeNpo7nPDvkXy89NJLxO/34/69+y15uSRpv0a8PeYwQnmPrh/Hik16rSV2GTMyH9bM6V10doBMZTXFjLae+d9dQWVuFiZ9ZaNkWUppnPlfZkZmxnbDlplRa4Xfidi5buUIr+pgYK2tpQvLXfIEJOOA8VH4C8Xf/e732i+3/h1x/Ac//nH7nawHD0/CbxLzdxguzumdETc4wPEA4NVXXo5XkNWDmi/xltOvffSNgWXpOuhGu9R1ZvIsP6vY8LKkzVg1wntEsR2fHYmLuCiOYn+6REYptcmTmeFln60Nk/ZM/gdsE2x/VjqJeCjoKzOjoM9M+0dkJrjLM4AiddHAJLWiQ2E7NtNxGdvLNv3Jdu+tN6Yor2SFEZlWrHPWZSZylvBasxZYp9+J45yDCWOqbz7E1xH/h2GIUmvIkLhKrWFsqug2C3jAt23T9v0whG3ed8R+++4wHyz1O6GCI7ikYfwY1XdkVHxih7dQu/iE4FyspUZBXPUy4T8Tfb2vpUSPHsO1iWS8nHC6YnBzwiuIQUnhmpAMUjBf9chvVwsL17L9FrtfdRVcb/Ca6TqLTKHDiGKKDMFoJuQIGJkZHc8lC7354bnUGqXW5ivBs5AwJpRaw9I6Fed9A2hHyVBBBt45i4dBe0GStWRhdaJaJ9+2W47wn5mhkZysTvzDwwNOpvfCIOWibNA5PDxkAb/W6krQv3QxdH3UrC0IRPMMeKcts7T6jBIlK76WgZiM3QkX6YiEx4iKHAWZpG1Z4CMjwvukTyaUAPVi3bY/teCk4+d+OniZcMZaanifmZRdKJ+2GggM3l+ykHRdR0DbDx0mM2PQseDFZ/uIVr1ZWidtcWQmckyNb/uJxzYDj/7hYqh/WFfBZx9xrElS1yRkyYMQGg2YnDj/ACAQUEFv0UrvpS1OcQxdx2nkCtkqwW8VRBKGjOFnZIWeAHqH17Ovv/ZKfPDB++h7N776tS/Dc7ZnT6zE5aJhQu7rwBd5Lf+AU2y/ruwhr8sNcvq69ndx9w9VuLAL+oILyocffkgC/2Hzc38h0oXqkoWgTSxkF+cOpyn+wqR13vuNFyYy144O4b8L+TAReciJ2IcffRw3ecX98cefxAfgXrJoSEv9q2dttMcC7+K556THZtZnJvNtFSdscDwFcVxm0zJ6mdBLNpCWMtuuPvV9bWRpW+Zv+/ksoNyGw83iiG+NzBXHCrYJ9hOn87eW0vxyl43eARu+YIyvPxcs0EfXrsUtTm2PDq/FJcGwZmlzPiNihaz6kHi24EZoTfCRpr7o9FLekUA1EkNqYSST6oKE+uTRw3j15ZfDj+JUqs/ZzAx9jedu8iaj9V+y+exj6PEdcDq05x7hQnwd9spkILyAkroxiH2RgTwFP0OOC2KJi94Y0b7h5yPsZKLrLzfuktBU8OkfNOOX69B2ohSMHeq+yYHzK9eSeGQf/US5Lkg69LegvcLPR5xwvccm8YBNg6fdj0m2/Co+Y1ui5wI43xy7cn4xj6RdSsXXe0D/6gIh2BiekQQ8DE9ofSv3ERuEjzk1c7zzQb6N6YL6XqPf4CrQ0O8ChXWzIaRtAryivR+GCIQrtYbJ9RrfQE1RahfXSGhr18UjfLLUSgK1CPGuiAGkBC2x9j4zQ1wrbILGQzqFhWcHP1c3Cf0L5lTfD2z+521D4DyVhye8ITKhVi/SX8GTSbht9x88jOduPR/y88mnd9vHcaaI9pEW+Xz+hefjBU6YrRO//VbocIbfHl07jnMOhO7ffxjWeZJ6jr+uV4t47rkb8Se86vcP4izmF5wWD+1U0l+03Se5da2QV239mBPud999L979zTvhR81+8/av42/++j/Hd77z7XjKxtO3H4M6hK9M9IBu1HtmCfXuveUT7H4OP3SLzBL6p/efB+ejoI4zMwr2oqDviAxLnkt42ccyMyMzW700jE09CYX39hGP9L3PzLb58iN1+qp99JmTk5M2Prjs64ZNP/cAwmQ9cyOT/cUT+DVdG0/yZzLt3DvkjfAu9q61tE2o8+CUN49rfMJ4+vLLr0SJjL5u1ltxXZJMz5k/jp+YqPLblRIVGjPoCi/euBHHu0Ms2EgmvolKAhJBM2xo+Yn7fCbDhGKF4JrAszJuUHZNL4mtZ/jF5rAgMxlXY4a/lFLjcq6Ou1gs15yU7sTO7l4cEOf2Dw/jiGR6tnsQw+5+6+cvzjMl4rVXkSsjlvj3o/v3Y4Le66+9Frd4G3fMBiLpNCPOX1yYSCdxNUOHnpDFA5wlMXPkDZ1QWfMKga8gJKyBa4wRf55w7DVxYVzxvEYqg5eB9BlE0+1En4xo+sjMVgbXhE6SUrrBvc/GAIFutExA0F9IukgDaH3HqPCkHSdsNLW6TVtmMibDy3rLzESnWJrSOmFE/0G3RK4pvHigItN+xYoGpZRG24dSa3vzYOxxkxvI6lh5HuFjxcZsha4bbvBmLSF4+h08r+lTiEHeezjrs/fd0EcUTTBGqTUiM0ZskZnh+i7sYi99oqv0jWQdGJl/6wBtdODcQBcMaWPVjWB9oRPrSxebINIzoItSNoJpbGFnNovbL7wQfsesk8NEwN2ZweQFgpoMrQgk9g0uF4eh69vk4e1NaGiP29cES/ttwcAvPhWkwCoHvYWvIy+YbJe8ivZexdlu8jxnQZxzquMi6PMKnBM0NZz45UVJ2zOK8tmAd8CpvSea+y6aCC0/FNH3XTOifBhMLjmFXIBfHvEdUGX0yKJOMvgnsUYvUHBhcR/axJuxy3Hx0RhzeGz04c1x8sCQRsdSyEyxhZPFvtYJmdn077jMEpa2K9vcEzdgw9sU1qtz+/QEjDUT6pxF45AA4LN0bYury/7yZ9sCHjOz4bDORNKy4mSZ+YyuOvFjDyZ5waUutW8m/AM+i28g0a+1ixml+hKkLT7pPgOCA2ig26LCs9K6WmpkZtRa0G3AQzZYEnQjpjgjwXrjjdfDj2s8eHg/Xnn1pbY4jkyup7zO3gSoBa/mPiLp/oCJsI4X8NslQUt5n+fVsj7gX4Hza7f+4i/+om1CXDz8nlt17Gt9N5Amx544CN/4xjfiKQt/RTcuRnMSS0t9xrrg8nX4V7/+tbhcXMbHn3wapdaYkYjbd5ek1Feyfr+8HxeYMZ+Ojo6Qs4aXfdYrg3mivyFcGLXFHou7dumufFQZHj8+Iel+FJ64+iwoX2aGdnCsPGn7rc5LKfF5sF2wTvrKLdjf5y3YLuzAr/PFk2nb9L8zTvbnzFGT2DfffCNee+3VePWVVwlKu00uNznihC1s6ij9dXwWgOTP9iW2dX5L+4K5N0e3PfJmZJgEnfFK+fbzL7Sk2o+RLIkJRySntZbw3r6Bb3QEuuKENpBS9l0X8lZgQNzCletFZIkERipWLliFZ/qvmPCf3vss3nnv3TC2XOPwwM/+rphXmRk7BNoVcW7NvBaGYYitviv2vnbtWsi380U5tLF8yaN2tOyHvn3U6FX09eWvfBkfXUVnHZsUT/kqcuyQmIzItGCOOp+db30/MFcizi8uSSyfxn02b/513vd5Xe3Ju0n248ePQ5/c8PjbV+bDMISXp8fy6LMxQrzybTJ69949KKrJiFJrgxF9rJA1kH0klopjhzgndMQbQ2FmYtMJ3iYWnRXyrGPEBsZnx86RwX4juDKT9rElxHPsyKhIdO+m4AHJ8y3m56uvvRbPkYxcJ5EyoS+1xiU+ERkk8Os4wf/P2bQ8Yb4/IR50Q9/o+VEWwZMudejp1B7z7oyTcefuGlsPxKYZydPZ6Tlvkpb4aQ/P6zjHly/B+Yg3tEec5v/f/q//l/jv/vk/iz/9kz+Kr3z5i8T4LgrCu6Fc6a/EE3U3kiz6TSdLZPGXnzt8cmKRf0KifffTT8K2i/76GAAAEABJREFUHj2N6E6bBEJs73eIDc5x7WZbZkbmBgo6ydzcZ+Yz3QbXEtrCAr1a6tdUP/txrJCZrS4zw2fpCvbXdy2tVw55cO5ZJy8nJNkm27bpH5kZ+vNWFu/tt+2fmdh1HSOyZ274XaObvu/iNhsey2Xjd4HOa4i3Ry/BpV7NJ86enD6br9IchiGeYpcO+5KFtjdYF8TgUw5KHrAJvsF6/hXeEt5krVsSc5fYRZraZM16sMZv5Q8STX5LITObnrf3hWRR/D283r//WczBk1nCeLeDr4/4TSWxmkhMzng7d07ibEy4RJ6euBjYagc/K3WIe5/dD5bnmA0Zd26/GBVa+ssFhwUXrMv6g3P0hHmajHMDiXtHgFt+BIZELRnD0PH261p7M0IHfGCMyVdx/o+eR3xKmOAvQp0H+h+bHZTdtoyITP+PdqmPVv+5Om+tt4NtrSTBt25iHgsRiT6mht8+o/Sx7w5vGRJ+7POMJggzf0sz8//7viJ0ZkYr0YOxoVD6XEpF1qlBoa4jLltO04SqC3oZQt0t0L/600fMFVfwZI4oLmO3McN7+5Zaox824yIzSq0NbFszDmqR6NwyMqLDF6Qr6IeZGZkFfokD8CQvk3rHbua3zoURf8uIqODpwD8b+vZL9fvkm6EeoVNUkoPtUOlUQJaZIaE9FnuTBAVTyQZq+wgdi4KB7BwnCi4Dh0lEYayEDUyC7Qa7U3afTmgXA0vrDZoqTDy2W2fbFpzUTqINLEM+hBFBFT6v+B1QZM/klWdYiSYPRtohoCmD9SPOqay11DB5sL+yuiirsIoye5LqzMRhx+ZYtXZRoaFupBeBa7F7XC5WBOkVj+qpb0lOtS80pSX9De9LcK0bP5mMxWF4AEuEpXpKb+FtAqzjMTIz5K2UGhX64pNf+ResG9FBhWZmxpIAPDJeG2wXUZ+Dy7GlFFC75FHBj/3lU1zyudW7/Xz2NMwF0BNfujf5tK1jpG2ZmehA2SLwpViw84/IpjdpS9cyMyNTiDCoWb+F4JKm/OxcfTOK5ZwkboazJu1+NdRTFq9/9I++ESbZS4LhSy/dCU+rJwjPWYgfswCfnDxqdXs49+HhQehDDA999pvf/GZ4EiOtP//zP49XX32VhOdmO/k/5lTiww8+ipdfeiUOD65FyRo3rt9EqIwHnHx98unHcXTMSS2nXI+fnMQw6+P+g8/iydPH8fIrL8XhtYP46OMPm2/6bQBLbOFu+1NO2yr+pA48Ffd7dL2f8IFaCvgjulJhcQKi6U17jE7KkjEg/z6yHB8fxfPP34oXSERM2MSxcHFHbmX01HxFwljxE+XLzPC+0aEuM6/0/9syuCZ0J9BMOxUEzQC2z628el4TWAsVSTc3PCYm2ufgYL997MHk8tO7n8Snn36Kr3RNFnHVWvDjhJ9NKb0J+QXlWJG4Wjqng0u/Mg7oe9L62le/Gm7yz0/P2karZ34F4wf0OpsN0FkTpypzbEX12OjAJpg2gTkzaVuTpBFGGceUYcwEjKHQFTy7LJTJPHqfk+B33n8vaj/E7Tt3YkbsGIYZp9d7+NJlG7MmoO6wwCzxQe3U9x30N6AttHFA5CVeFa/RmTYMrgX9lRV2Ynd/l8Df4S/zZtdSUlbQWx9+fOSYBN++LvomwJ50P8S3H/Dm8bMH98ME0xi6dgMQhbGJrwwN1N+MBOCAk0T93thtTHAz2V/Fxz1iuvhrrZyGn0bBRpEBT327Nyb71Z9zfGzERxL+LrnXLtrpkrdmuAVvBQ/QdxdZSoPItJqitPqIjFKq6kDWZTsZf8CbpVNsuYL3OYulf2jrEtx+XMUExhPsU5JjF8sA3yGbl+fZLO9wiqg9dtjsvMLcfUQy+M677/La/qfMw6fhGE+85+BMaJ6zaTOGHRwchv41sD5I8ym0F/hcqTUWy038lumSJfRpN7zadYf+19nQPX/rZnzxC2+Fr/zfeOO1uHnjenToY1ovYwnfa07CJzbJnCa1hfWIxO/G9ePwIyeXJGXSLlljRoIv/x02qF0XbgSWxAljl3MhM/HfqUFmxj+81vhdZoZjvBccV9C9fTMTdW3Aeulab/v2uSKz66F+YL3t4snMUFcm2PbVf+wj2L71KUt93H4L9Cy+LZ4VOpXmFpTLjZ0fofEz7va7YDNzRvLsWNcb76U3oBPLe8TLp35V7slj4unHbCifkLx+Rgx+EPfZAK/NYrHZiP8NU8R15m2fgepX6M11aKQcsfdv7yf8Vzkz/75+5d169amcpSaHJHPm+UXTY0RGKTVq6aMSG9as+bgsvsaGgDnPFGfe9xFZYzUmc2cn7pJoYybWlleitw/zv0TEBYm2b1/d0BxwEj5HjhXx+vwqb8pECPpNxKeSBbxd7BDbDvGla/hgrWIJLoTm/8yMTIB79c2DP0AGrvkM6EJdhOMLDRO6ENBYq7cMLutKKVHoI2Rma8+0LOh045d0ffYj3WuH+xw0DPBb21i6t3ETcqzwB3Wr/4jbOgdPtG35sXSMflXxzSwlIvmx0kkZAd4N/cyETheZSW1EqbWVp+SUzrU5+YL0MrPVS7fd8J/0xS8d44D3+vgh+vW+H/pIZPe+wxcTFLUrUfsawb3jKvQsBWUfcYBCR8SJjrZMOkbge6wr8O5jKdl073ohFJUwkqQFl6UMC9aLeM6CbnC2tF4hZFghnXQq1b6ONbhYf0awtL/gxNqW9lEoNgMRMkLQcbynKgbHBcEn4LJSL5SqsBlZMQL9FWONdFNaV6OUEpEFRx9C5cnvlhcn8DUCrbwKM4Jn3w2Q3RhPXvy4grvXzAwv61SqCc0uwd26zISlgtIq0DUoV3Vd14e4Ax5WzLJzXgNmJgnoijEZfTNcMqZGp0zKE9GcVz0K0stMajc/mcnY0sAaxG39DZI+a4OIbDSa/BGhvuXdBbWDp0aXPuLvoJuZjb4nFdbpnMqornyWB0ttZ9DVjuJWp7ZlJlSi8WE/wbENN3RstM4yM8OxW4jtBYrMjMwtBPfR5Ojh+ZTTy12SG0+EZrOBU5RL8GTcvftpfO1rX207/L/+678icVqh8z5++tOftIVn038Wv//7vx9f/vKXW/L82muvxcsvv9xwy6N+qhzq0ERGPXjCrbxw0/A85qTBen397t27YbLnmNdff73pzuRpK7M4hRlJjf3F6ZgDEpzr129wsksQwn/6fmiJqCeP0nZy9wRh8R6SpLop8G2LE9E6F/llS8qWkUxY64IrM9tGwWT75s0bzdflRailEswvWNxP4wmvop1PA76u/jPBggPZbwv6ibB5HoMuUJiegc+lJPMkuCZ0s2h26NhYu7mZE9TuvHg7/tE3vh5vvvF6+D3Q6lK6c06XpHt0dATebPoHSbu33NDcBG55cMySOW+M8P6cxWdOvHnu5s1Q7y7WEyvcDHnUnadf9tfXHJOZ8LaZz5kZECKpXqO5iFJrO5nOUkKejBkmcC50Sxa6Dpz7h4cssIv45a9/HSayfm3dgA9OWdDxTjjWuaV2KvKXWvDLeagLbRVcBfzK5UKqP/gWJQjE1smrUDLbmICzZn9wDbM+3KypU+WZWAh74sUHH3zQ5nPDS/8VCzZkEC2JIx18zWKfuHZ0dBw3OQm/xQmwb2T0T2mbrKt//U0c+kJmtljkvJaGberPrwhbE/s9RVbGEV+ZIX8HHyvimQnsfZLjCxLXUxKG4Jrh8yv05wZPGworFtaJsa1E9oJPjpSJHgVx11qRhsSDBNSvQDXpNe5PkbFL8t8PQwT9fa7EA8vHT57GCcmXcEZsPWJT/Pobb8bLvD3xr0uqhw8+/IjE7JPY4Juj01NkHUjsL4gTMxLqJW1P4zNOLP04iptgWGVTPse3V8STMc5YsM9aEjiPe2wYk9NDPz5yymZ6fnnG25WTGJHRbyD56le+FN/8/d+J//1/+Wfxf/rv/ln88//2v4k//sP/Ir7xta+FH28646R9RD/OU/UwoEtjBcI1vgY2b+rT+FKufEfdjdhh4wdTeL+FTLihzT7qd1tvaV1mRuYGfLZeCC7xC+LV3s4t/ZEmNpC77RDCe+edfTIz7C+/rg9u1jITXV22jyfpP9v24JIf8UlP2j5nbnzNTcmaTYibq7vEcGOwdHz2/iFvZT7+5KP45JNPiF/nTI2pzS3X5F02VHucWjv/9LeeNaxHV3WK6PCrBafLE3FjRn0tCc/KH5EFyN9CcMmXII/KSFUUcPmsPPv7e+3ZOWF7ZjLPaqyIO12PT4YIS0CWE+slG93zmHHavVwRO0sXw2w3/Iz2cjEF7PD27bmo8HS4f+BI3ogMPNcwPtxlXemHgTGzGPCDgFbSN7gaj8SANfN9zdxbU6pP+RqGHtxd1K5EgfdMeGJM+58x3EYyuwq4OmJL39fo6FtrPisnT6pjHXH11YbB6eK4HQu+WmvUWsCflN6Lo2PND66MzCuYMiDFOrvXNpfaf4UttNsI3xO+qm4Z1PBYKpuwpj0TTp2ANNivZ35UaPPYfmiOAh8Ssd1KS8d/vg6GiPUjb3cv45I1Y87mbwRvqTVsw1Vau3Fsydw1zlnnvf0qxvLjI74F8w3xigOuhh+dlFKwz9D4kD/nw6DdgMrGq4NG1/XRcQ+x8JJHS0Fetd12vil3UUiRmeTa2Q529N6A4L11ERkVxOcEPD8HeMnOUoYyuPBC+/ssPhH7bOlzZoZtvQ5zpdjMTV1QSmM7qRXIZ4UWNGRmhnjEKR5LeTJ4SOMJAdkxgv11ThfmzIwC1CzBHfclnn0fNw5TC0aJCHGaMO3v77d7cYtLWC3Xra7vnXTRDOAiZ3LVYaw5O1RQRGZpHzFwTK21fXOFAWPGwmS7fFpKy3bBdvtv6y23xrHeMQL+E+o7IluwVv64urwX1w1et+4QAMQf9LNeUBZBvPL7kFekm+fLsJQ/x0vHIKjNg0v6tmdmC8r6iHWWmRnS8TlzM3F8ll5wWe+zJY+RmQ28t+7zwHyPWkrovE7WQwLUxIQU7hKE/w9//l+1pM5fKvnaV78Svpb1a7devH07vvfdv2s6N8nwIx9+m4d2vGQx38p7zOLcMSncQMjfu5yEmZj4uUQTRP3Ej0EZCJVN3kzwtI1JizrJzLbQGCg7bG5CPTDpBOltx733/vvxK5I2J7I+oi/+3Xe/R7CaCHhdeDmmH7rmR8Osj1pLS576votKcJztDLFjstN1TccVX5pd+VBmNr9yI/EGr04FZeiZU9JyPjwh2X7Ka1blUN6CbsWhfS0zUzaaPTIz7GOF/QXvM/NZu+M7ePvkk4/j/Pw0bt9+nrYpHj16ADxs/KuDc5Jk+RCfPuS4zA2ez+MV//bZPvJkKdg2IEvjFb7POYHUBtqD+EfStIpCDBrpSMgh3mdcMv+myFixMK4ByxX+k4zv0ZuJM0zGwNxoCTRJ3U2S011OxN4nSfvl22/HE5KsA05PxTNmREVe8a4hMkFLfvthYO71LDD74bzQjsrtZk0fucnmQHtkJrvTTN4AABAASURBVAncMoKxBb6EjGhj1vC1lVMexV2v7PuYjd7bb/869Efx6NNuNpRfOibUfmTp2rWj6PBBT0XF1fdDlKxxfnYRS960qac1ScDQz6Lvhqj4lP7W9TV2eGtEGhcrTmTXvGI3Znhqpt8oo/gE/U2axkPvd/BHbeuJurI6v/Q35cnM0Obb8YhK8rpuddbbz7qgn3NKOa6h63ucUmaW9rlV8YtTHB2yOW7F4mjp2IqO7KuOnMfypF5eeeWV8JuFxKf/vf32b9oG+dvf+U7MePPw4NFDTkafhq/1fWV/ho+uSILnvH1btI8IjmG5xm+ktWATubu7Q8J3AdkxrvMm6xj4x//o6/HynReililmA3pkjt6+fYtT/d0wmXwBf/Lk++scCMywRwe/rjlD34c6ury4ZO6cgxN/Zd18zOYhM1tbpt4Rz+7lQ1BvC5OHq8TFZ+vFl5lNv9aBNLSZuvs8qDPBtmEYWp/MDOsyM4whgnpX55mbNvFv+zjWNukYV+YkNLskwfaxTXryaClvE8635KDAN24eIjzmTaPPwppExnHic+yMuandB8pkro7Ol1Ibn/abk7xFZPiRi0JZAU4F45JDvJ5+7S9OEusy0R+LyIiegiszW7zNzMjMpqfMbHU0t+cluDPTxxaHz8Bpnby5gXS9lbcsGRV/DLpO/LfiZLvUnvkzxZQ1CvOr62fxPm9EETtuv3ArDjlsWeFbUAx/L6zremjMwnXo179+u/mBOr9El8El3x00BPWSmWzzptjqWv2uiRsVn6J785NJBnmArcjMqPBJ0XzZ7wcfZl0cHu5x4DPEbFZjd5dyp48I+MZGhf6jZS1RiafOicxsuNYk+NzSN5quNqQySqnoMEI+e5J5k+p9NikJzjX8KUdwzbDnEfPb+FHhWV4zs41zLF2e/djuQ+aGtvfiWcPD58tN/brJHtCzzTptpG+voa+e1NmKuJGZjffMDd5SS1R4FobZEB3xPTPD8dpdXCs2hXOMmJktQRef9SP09E/vpVMKuNBZRIaX8ilXz1z3XvqWgv19tmwfHRnRZiYEYHij+FXIgAKtCEISWtFmkP2E18OnLIAimLPIXV7Mm1PImHVr+m0ZkJh14rEuoCGjpdYotYZ4NYwCy6xt276Z2RQyI2CKU37EkYkS4WkEMkvMCVwmaJ5UyNeaQGq/SttsmOFos8jMSCunaAaQhrwhdkjX0glmvTwI3ku3wqcLmXWZGRrkgtdgGnUND/I+EiRMblbQTunibJJbYXRxSMvx1qknx1onWGc5Eijso+NI0/q+H2KHBEGc2mXGK8iOibuFKRI7rZhQe3Zvp6f37z8I8WduHGkgyOr0m0X1WjjJnSCefplg6iCPWeTv37/fcLjQ77CwyoO2kafMjMyM7b38CsGVma3eNiG4Pt/WdV2IKzNpCSark31q99v/1OfExLff5aWLXDQ9/+mf/kk8//ytePfdd8Ik5IMP3kfeRdx56Q4nnq/F7/7u7xLEhia3cn7rW99q8r333nvxd3/3d6G/+nEGPxutfo+Pj+P1119vwc4+6sJ2v1XABdzkRtnta/DNzLD0lyPVl4lOcGlD/VFwgRePr8HFYZ02F/7229+hd6KfGhHKr9wbWJPoTDie+i8l6ZPoqQA1IAtkq5vQy8giZZkpjmg+nJlNdrQZx9ePCayH+MoOY0rjWb7kU97kSZksJ2hqJ8vMEtKX1+DyngLdr1pQs95xn7Dh8WMi/hEfE0qTJfWkrzjGXwq1j3gvOP3Ub/R97el4aYk3MyMzvX0G9rM9M6OW0mRbsAi9+867oY1+8IMfhF+dNTLH9kiOA54XbH79a2wL5leWGivm4ZK5d2EsoF9ljli3YmF8/PQsun6IM/i6dnwchYA4Z9w7+Mjdzz4Lv22k0J9hMWXGFAkPaPWKzRV4p4imjxWxzVh548ZNarL9wuzJyQkL2W54ikxl8781/ZRJ/Xs/MrcrccR29eP8VFeZGxs+ffqkbVp6eLOP81Ff0m8trdN2+qL4THbs2w9DTDBunfgzM6Rr/xUyZibzxc8joyOenYvydMoJrvcjfmXfzIwtP8G1xVGo3yGWDdAxmdXu2pwujU7jAZ4dKwS6E7+0g8tS2S2Nrz2L3M7eLq/Z78WbX3grXn39tfA5SrbkYkT7l4t5+NnLc+LACv78PZ0Fi6D32sc3mhf4xylJs5+Z9bmHx9t37sRrvGEZWC8Ki6o26+CtH4bohxlzZdbsWmrX3g5d580TUyEqz2vsk5nRMe7wYC/ukFS/+upLlLc5tZtx4noalxdnMcHPisV4fnnOhv+j+MlPfhj+IuRPfvzj+MH3vhe/+NnPSXYWbU6VUpvPJDoZwa/82k9dqDfnjzZQ158H+/qcmc0m9t8+Oy6urv39/cjMRkOd6wP2s7mU0njwQCAT3ULfNvvYVvFF4/29e/eQuWt4MrONkafgyszWJm790bEbWLd644pt8md9ZjZ+vXeNVA79Zgd7eO/mQ9r2z8yQn4jEJmNkZhtre3BlZtChtUUk7gFEiTJlrPFj26TtXLRrJv1jc2VmZAplU3H1vzILmXlVE6CZIrJEZY1yfslbcFX0I3/6zxSJV2YYa/S3FTFlZ3c/Rnip3cBBz2k85K0Pw3i791IoJ4gjM2NNHBDnmvjk2xnX7/ff/6DNSfWsfhxnH+Wxf8CPzw8fPmLde7et5StjEM76+TzEcROcBbBSJ5T9UCC9jvVqgR9etntcAbtWTtY77FaiMNcck6jB+Z+ZobzqXjzqYYM3YgXdzESWEvSKzBLaUt30fRduKo6PjqNHXyM8VPp6r2zqwX7b/plgqAVaJeRBoAoemfXIlml7DdcO31zOiBU9dtknXrhhGZjLFd63OOXTOLp9VneCz1uQ9gq+1sgxjVOYM66WK+RaRpZotJQ9rq7MjHVbb8cwJkjD9hWJ/4ZWoMM+jCERGaCMzESGKaSVmei6J9YMbS12jmtjodCzGd6OyBullIZsd2cvatc3BH5BvqfYvnp7wumxTpE4fkd71hKlq21cReFCh4IsM7MR9jm4ZFyGVQiPkE4UX1ufzIRu15gOLvmhaI7mGJXXo2xxZaIQnHd+uWjjrVOh+Fr03QBnBWWuG+/nnMAb4MQhTvFkZohLBfgsr6UU9LAKP2frBiIzm7LsJ7+XnJKuUXiHbMPQQ7fA3tT4e8LO2mAkrh0S4wNe7YozM5uMmb8trRfHjMXBe/HukNi6gFkP0me6zMxYX01WcWdiVDowx0MjK1OtHQvHIXAQnvyZCLkoKg9dm06VW5upB++lbULrV45pVxd/eTB4qxPHZqbDG/+Okb782rZ9tsP2PnPT336CbZnwi1PZ5/OwbReX/nNw7TBWLGK1KwSIBbZbhkndq6+9wgnVR9TN4yWS69dee7UllTdu3ohSa8BciOOEZEf9yfslyZZf0/fmm2+R/By3YGW9sMtpjKX0TcLV3/ucQns6pu48FTep1ubiNck5Z0E3iTI5cWxweb/Hyag2Fx4+etQ+X3vjxo14g1fbeySE3/v+96MyL/bot9Wr47e+g2qCuIF9V01eNNUmaGtnnO3CPqcGPUHN+4kgwASJJScmTzm1dpPgR2dGdPfaa6+Fmwh51ZaX+Ku8wy401uHcs85ywiYu/PrWAlzaRnnt631Ft/qic0rd7rOof+ELX4wRpxOcI6VUWJna57L9yI00Rxb0A050KuO9F6QliDszm70Kcy0zMV8yD7vokLeWErVU7jvqeubhBTyv2BRdxMnJY06NPogPP/o4TLKNSyt4WbHomVx33RARJbp+Flk6kup5eOJkv72Dgzh5etqSLbozfhXvffBhPDx5ErPdvRiYezvM2SXzjMHwV8MLFUVFDjdnG7sNbX7N2OyuCNxPiIOl1Ljz4otx7fCwxYGn2GRFYM9MUCT6iSbjgpNJfS24Kji3+EopLNRP46OPPmq0rN/aT78RtINjtdsOvNZa4LE0m2pPUGKXMexXwOdzZuJTK28bfW/kQb91rld4cL5oqxlxaAviyJTvqeHXfvbtifO11Ah0Xok3R0fHcY2TdXWkL/a1py3aNwb1/dB40eY98VraO+hXenskKM43ZXSuiF+e7ZuZUeErri7vBfussY0JT4F2ZGmv8P3F0EsOep5gW9tgLXw+I96XUtlAXTabKLc2GbCbsdHNst8AtI9fXJKw6z9r1hLt7GZaPvXHNbF+Yl55/+D+ZyGe68fHJBf7UUu0xMXPY79Fcv+Ft96Mt958kxj1Urz66mtRsjbfbdN1jCjwo27lQzwj86Qiq3XqaKt/760vpYTltt37zGyaGQZ9PZp97bdGN5kJjQLNZbObeGyTnroVfJau/cX75HNr1raf9VteMrPpz4TceuOjutnBB30Wj3i3/OifPtsmzNFtcNVSwhPeAj5BHjKVBaDMWkLAUWPCDuKtpaDDEvpdV7rYQrLwTUzizBLn4J8yo9QameCKaGVmUpbw0j8LuLwX5E8+peHzVq+lVGRdoL8Vc3ZE95vx6rGCf4qMFbxd+iaETX7X7xBfSnTY4oS1J2LiTVeJvf1d/GQesAD/EerS+ZDgKMyRynzQPz/77D5voM43v9c0RRR4lI56y8wYceblasLP15GlhgiVZY2tR3xHOTIyKm21ZnBLvwk80ZLJUsSxRp5laNuAvwYi4d7x0gwuceqT3LZ8xzWSLoxdoYup8bgi3gVEOuNA7cJLPQr7B3uxw5uyytqd0F0R/4xL8mm/WmtIS5pbkJeEbdvsY3tXC/LA97RG/nV0jHOTZp9SCt2myEz6lIbPeiEzG5/Sk7Y8KZO0MjM68rXN+Gjj4+qyzrltLBvYiKsa9SDvjhf3gH2NmQ4Rj/X2EXepteGr4LfdNnkQvLef4LPtRWfyRkQG9h6iOyxAXT/gNMvw83Sf3r0Xj1jsSqk41EHskIRHZJvUcXVJXNgi9l4oKKnHwYZhaELXKwZtkyHLzES5Y2vPzKZI8ag4+RLE485kQXANLie84GTMKO3f0EMD/Cr77OycRew0Th6dtMXaYDriwHPGL0gufJb+lp8VznRJkma99KyXtwmvS+xcKzSQJXh21+NYwZ3nCbpxnHLKU2Y23dguiGeFA8pXAUdm4hxxBdOzz9faTxsM6Cq4KrI4fssPVVHqho+RKC5NF4497FWZAPZ37Mhk3N7PCUjisHz48GFYf0kS5gmkQXRBEmCdNOTR50YHPuXHe8d7X6jLzMjcgM/yYZtgX8vPg3X2q6WGZeZ2bG286MgnBKvCJF2io5GJ5h+UefOtN5peXBzvcFplMuL3VC84UXKMifK3v/3t8Hupf/Ob30gmxGOiXKBlgOsIDK+//gYL4MtsRA45NTwB51kLPvskj/4BAcd4UqfexNsxcUxGTELUrYuL8u+SpJvYelJuX/uo50Nek2l3E25t54L0U062HiHTxOytfRf9MKCzaPKXUtr9hP2EsMReE30LOlCQiWdL+9Za6a+/GEhLS8boxj/0AAAQAElEQVQP4F0e5MukxQRBXuT99u3bYZ1+aLsymXCLy3brtPOG3ga3uqr4T0RGJgsjc+GU+eMcOiKpevONt6A7a7BD0mTS0vUD3Uu8xwmNupRPKlgc5k2/0snMkG6meDf3PtvXUqgFfUSEJw3ylJltzA4LuiA/JkPCg0cn8evfvBMffXqXWVhjtrsfu/uHnIZmdMStMaBTu+hJquacXBR4POeN29HxdT+dGI9JhN/78MM45XT74OiI8XtxRPLkV20tkVme5SlLbfPXe5PnPTZOl8SGzYnIMkwWL5lDfmxnj43UVq+Z8IH/qN/tPMrc1PV93+Syb8Wmzkd9z1PFGcmu9dfwpe1poHUDfqNu5cv+8/llSPcpJ+BL5oH8+RlD6S15HR5c4hbXdrz38pKZ+P5p4+EI2bc4Heu9/pOMFwp9XejEFcTMJTFiZJEvpdIjYqQOdwVXjbPT83jCpmNBTM0sLNBL2jexfMG4iqyZiT7HUNZrh9dCf50Tl+RNm4u06Af0y8y2DjhO3jbtGZlCCelK39hnqe+avFwS1y+x0SlvW1389vcPImvBF4bwu9ClqV3l1befK+ydmXGBHdfMtw77rEiuz85OSbrmTQ75P2ET7cZyZ9jhdHu/wdG1Y9ZBfA8fzcyY0MccPDhi7M520fNZLNFHQR8JWG7trzwr4pw6z8won5NbmdWJdt+CG4BtLHJzol19Nh5lqpMML/EKmRmZ2fzEDfATEmp9I3Oj1xFZpSNd7y0dL3gvn/Kg7I6fYyd152GE9T4bT8Tp+EzkxyjKJLTx2Pzs7KzJJk/iVl7vpe1zZlJkJPLDMPfR/GYike6Yw0JPqS9aN8G3McIDghVJ71MOQBb45MRI8bpOj/ARkeHVbr0B5JPi7/04JjPhsTbfFK91S2wTxXqB2MR9cGVmLIgpnmovV2PUbkbMGuNjNsl2uX37BWw/iw55KvKv8C/cIiJLWBbjArLtEkv8fQJ1W0sJfS64HBPwvka2Nf0SMYahbzG3Yx2brtrEK5+ZGQXCmRn8RBARjU/KfXh4wIYQ/6eOLpG02j6x1gRPa2hEu5JcbufZfFujzwZsMDMz+n6IPfidcYDh+lCCf9TPiLXGB+nrM8aoGTFszfy5ZB64Nuon6n2Coc+XI7jXwIq+xrrMRA7wlhL2NcfTt5w/IzpcEUPWvNGasD8dIjND2luopUQt2CmQkD5r7Ccos31qKTTgHbQF8jd9TFTBwxp5G030AZtRskYtXaNhvTJ02M1SmSCNTrqYwLOG/wKyiYHrKzyZGfbXluolMxuuzAQ3/zlpbaSWI/N1GLwfP3kcj5mkBq5SKgbZDcspMiJLgxUMriBioLLU0YUpNlcpBSdew9i2BgFhzNbMjMwM+2RmaIxo10Tdps26zM19xXk30EVlAtrV9ogEaTCmRC2l4RlwBCf8iMPqKCYLvir0FxwrY4Wu66Ny39hhnEF5YGETMvMZ39xGqaUpuOPkrQj0l7ZOtSCgZpa4xgmP+LsrwyxwEI1Q6CsvlpmJHnXsPnxWHscYQE3QfF6jz8wM76VhP8cHdSb4mSWcbAYd7dbaIqKWGklbZoaOKm0dRByC/KxwQvtnbvRtwN4jUchMcK6a7hwnD46Rts/eW0Lm2U9mcj9FK5jQPLSfzKQum80dZ2WmdfjMtKmXjw2s2fUPYWCQlqfstda489KLLFan7ZTYZEs+tYv6ln8XH5PgP/zDPww/PvJHf/RHLSCt8UdPwt1QyK+fibvBa/5jEq2IbIvPDU6dr5HQiM978Uhb/UjLBcXPfrq4iMdTbT++cMrrdn/BUvvKo/yb/PvX9kyyZyR3OySh/+Ev/qL94tU+AWqHDZC4MUs4L1BD+Oz4WksIuyTw8iLe4BoJABNBoTCJK7qQTmaio8MG6kCeMjPeeuutVveUBFJda7fM5FTt1fjiF78Y6kJZM7P5s7gcr6z23dyvOD2ex9nZBX0m/JwFhIVksVjFjA11322eTWbm+LrlGUn4Q15tfv/7P2jyrPDZyBJ+zWFLwoc+jq5fj8FEBBmStoiMADIto13aaE0wHbGb96WUEAyytXaxgJ74BpKXc95ePbk6vbzkZOnDTz6N9z78OB48fBxR+piyC7/TNmsfl/DekRiBlle+xDP48/5dNgUu0B3zPGqN/cNDeL4WfpXc1sdm8LxdOLSn4Fy7fnQ9Li8uSRY/C3Xq5k8hTMKMIYL8Ct7rp4J20Y7Kl5nRmdBh44cnj8JvFRGH7bfZIC2IGZlJ1dTmj/XGHD8+devWc9ERW2YsaOKck3SP4JFvQb1lOjbaXAZJiwPWz0mWtL1g3/39/aZn8duemZG5AetMchqU+qyfzyY+PfrFmcPPzz/gZE6cO+hM+fQp7zM3c21bZ72yWRrnvDdG+bzt47O4fJb3kdi94vRwqX+g0JFsxT7K4jj72NfkxzYPUExgKnZd4DdzdHl8/Ua89NJLUWrhoOjEIdEPQ5RSWrz40pe/Eoe8TRtmQyzYuGw38p6kOSedH59+ci9yKiTWh4wv4WfhH588jbOnF5FRo5YaPXbJKK30fsTfrIftZjP5WyFHZolaGQOMzHHBOqEU8PRD+xiSNtLHBOPzERsjS+OVCZ0f49L2EVNkbuK9OhmQTZ9TTwvkF38pJQTbfTYBXrEOSMP+weUY7eazOjWRNqZYStf5IG3v1b/j7WepjrzPTNiZGii/v2C6RzzUZx0nbaEiu/0hyw9vTkhaRnYo8piZTT+JLvWxlTrjPiODLjEnBkTWtmmeo+ORGOnXcq7xjTX6VN/i3pbBtXmeQrrKOfRD9MSWifHGnlIq82Qd8pbo6pneWOcneBPkLzLb+qGPrSFgTPL72B8+fNLmqr8zNPRddLVEOA7aa/iKLAytsSIAuQYwFJ/oWd/OKLsoyCCNNfxM9M/EXgAoYoEfrxnnmAh0QH1mRmZGYPuRTvLNLT4a1EeUErFDjFDnM/Ig521mwlelTSjhJc7MJO6f8oh+OJG+nF8g40WUWqMiyxI/sZ+g/uVlzdogPUhHiYwZPqefHhJLK+O0t3qeGLQFCESBMdvEW2qNgDbpAEU23St/cDl/ulLD5Nqv3lyPK9rXMUnwivBI3BOsy8ymR3FLQ32s4NsSdA2/9UKFrlDQeUY2/qU7wavt8j0gT2U+B9cKm5hgW7d3sB9rePB5TZKt/qUT4MkskQBoYoXPGovOebPmOul8E8qn9+6yMM0bzBfzWHAyYoLtZ079yEhmEpSGSBBpeJGIbMQpKg5bcciUcfrJ6EaQEpkZ2/vgGpkIaxi3/Lxg9slMGFw1sF0HKrVEKYUd1V6oRMcKoApLwfakQhwaaISniGwL4TUSX4NJcNkuTcfw2PBaV+E/S43MbDRmLBjKYL8Rfl3USq2t3To3INsgZuJ1cnKCE4yt3XGOMRBtjLGOyljrFgS9c3fglKVs8AVe5kKiET11MHlyrPxJa4WzyHNBB+KQtvXtngmYmXF8fNz47roeHgqBiFfmWFteTODsL78mgg85zRafzxW+hMyN3qUpH8rb4WTScKzl50GeBPE4xj6WoRG4ycymW3kWv+XnxztuA4HepmZHnw3qliayzz13Mz744IPwt/J/+ctfhIms+vzCF77QEm8DSHApk+PEL0+OeUjytyYwKcNHH33c8Hvy/bOf/Sw86R7xDwOCp+RbPegjnuwri/SvkyC6sGgz6brImVQ5WYRXX321bZasN9F9k1fG6k3+/ctgC2wDe7HDBkb5+2EI7VFqNlsV5kpF/9ZZCvIrDm0w9D3zrW99MzOst13/8URQnrS7oAwXF+cszjvMnSXyrlpAesqJ55pgIO5XeZUt//Kr7qQhPulnlkig6wbGZcxJYBckqSuCqbDm9eUlJ4U///kv4pe//FUo37vvvhc//8Uvwz/OEJFRu55E/TIys9lUfpVbGgnuCOo36y80NgnkyNwS1Jl8MjSEil4yk/sMcWAuThzx6cjwdf+N556POcnXyZPTMPE+ZXPw4NHj+ICE+7P7D+Meid+C9mMSrMLc9uMgJvx+9dYPfvTj6Fh4XrzzUhyz+ZqRBFwyH8/RX3BlJjpcoYM5b8DO2/0FJ9/yJJ/O0QcPHsYBJ6UmHQxhkToj8Trn9eoiEA67Ddhit/mH/C/An5kNl/3V+ZpFwrl+QuwwwbNOnxS/vrEk4ctMuk/ocx3iOD8/Q8fn8HXG87zFFf328OCAtzSP2u8oPGR+e0omnjNOEx03J8HePj9lMyZPgnJlZsOjfB16LzwHV2KrRh0brYnXtstjyQI/E2JuQNzilHdtbaKmf4EiMrPpIDPxyTVvFp+G/GlzZbeP/dWrY6UhX9tyzWK1od3RVW6y0VWmJeuTbY6dYjOnAt60t3Wl1kb7mM21viiP8lpqoZsyjLEAx7a+6wd87DJOHj+OFfJmyXbA9MknH7c41OPfC+b0vbv34/69B7yah2YZYr2cYn6xiHNO9NecdKrDEYdV32tiUEwRI3JYF/DJGh1eI3pVZu8zwUW8HfDLvb39tml2nqpTebdfKaX51SUnhfLsurNmbjO0xZU1PPfEjK3utniNYeLJzGYDdWCbffeITR4kCOKVhvRsW7HuKIM+lJkkXpftDY7xR1rGXXHZT/5cZzp0JH1BGom84m32gP8OGb1X9m1pvwC/+l6jk0Dv4sfQsYaHrQ7Fpe70P+2QpZKrrFqyPdUaqJwh0+cgYktHWplgAKwTf+E+M1ufWkoM/SxG7RUZmRnKtUK/tRZYxIgZUehXyXP0mznxsBIvs3TxIWsMy2288tKduH58RDw4bXgzs+Hq1AsgzwMb/1p7cGbMWBP0D325lE1feTXvoUNEFn6oLxv51gg5AkjZ8JZSosJPrfSjL49RSo2WVMPyU98w8XZnQq+XxLA595ml8QbyqLWLzBoF0OYBM0vijvHD9XJr49HxxJAVfqyclf50jeSfuAuE1WlwDchUsUdmhvXBZZmZ3EXYbwvKalt35RfS3wASYuwJcFgpCc9rbDuCY4rMbLida7WgA0DstZTowSUU+jAgmg/hR/JZS8bAxsFxqQAKA0xAiUQP6AYfWNF/C2tk79DxTvvl6Eve2hEfaC81Q/84IyY/5fDNePbo5HE85U1aO4Qiwb5A30t0Jo4FsUG/KbUWdldPw2Tjo48/ZgH9pP0SGTy0RWPEwCsG2TmyxIyTu8xkF7hCCWPQDKAgBMhEDAaqUPuvCALBlZlRaw2NahlcLjgrHHoF8/ZX6BHhaArLzIxMhKK9oMjMbPX2F5YES3fOjksGJbxRQGOA773IzBagpGcfx9g+I5k2yGdu8H0et45eMZh9PHmaGCBv8mNpsPnss3vx0UcfoqP7bfGzXl5sMzgJ0mNoiFsH9F7Zd1jcrcsosQ1sPu/Akwunjief4szc8BdXVzImAn1gOMcYSK9xMitvmRnbMeLw3qBswBTkSR7la8Hib6C0j6X6EZ/P0hafz8HlGJ8dZ2kfwXbBerpFCPqRDwAAEABJREFUZkYW79SYZeDrf//evpn5zA/kc0s7M8NfZPQr+jzZkw9PbtTdn/zJH8d1kt+7d++GNE12fvCDH5JcPEGHO3HDpAmfVB8uINrhCYHGBcAEUzreu4CZqH722WdtAVUeT7NvcMLtOO2RmWH/J7zJ8eMB6so2E3Dt47O8qU9tpo4zS/iZ8Mxsc8g+e/sHTc69/X38sY/MbPooTHjpTleBxHIk8aI5lE1QJ/Ki7MElPfk2UbFOXUhbfzrkFeGGL5OvAp1gYbyA1hi+ljOhUpa+H5gLM9oLbRELEgdflUZkLBcEshbHkoRx2aDvhtjlNLuUil+NnPodRWaNwAfnJOP7+4ckJ4tw7teuj+Mb12NCiCkjlszpXRZy/UQ5GBSZNHgDKL8wESesbmXBXzgyWa4W0FtH13dhn4HgrZwMI5CdxiVB/4jNpV9H50am9j2J8ZJ5OA8/93j//gM2aJ+wAH4S/sLcnLnyyb17cRebP/f88/B5M64xvjDH+9nQdC5uacivvKhvFxyfF8wVEwZPb/W/Y8bqL+pV2bY8llJiQhkmqSZd/jKneOXfNkv7i88NnyAdcb3Kxk3/PDw8jEqMtF8Hf+IWh3WOs78+vvnFIPRDbDXpqqU+G5eZTX/yLo+Cc1j5HOt8kBflrNCyn7gF8U8sNrZJNzObfgrlCK3gki/7uRi7gPs1jOIQv/xKKzPxvRU+tmi+b5vy6bfqQp78CNbWn8UnT/axlC9INftbOl66mRsfkj8hs0Rm0m9qhzHayfm4R8K6f7D5zPwJm5lTNh2PKKUTomhjxjgnAXFuSHOC0Bq/HYY+gnbf5j5lEU1oyG/JLtZsPh+fnMbJo6fMEda+dbREuzAnTllkL88v4/Gjk7h377PY2kS+1+hOuYNLvgVtoZ2tz5QpGj/3Yx/1uWLtM+nR9yzVuzr2W2mM/cqsvvaYb1tajhHvlobyiXqLU7zq3oMJYYe1x76ZSR5w2kAa8r0dJ10PPpwXtolfe5mou3EddmZRSgWKQ4g1Q/MB7SG97RgbxVsKWgMykb1gw5giKVfEwjU5gP0JD5HodkTvNEcB/yUJzAof9VuCLqnHBDaFV2ZGZnobyupN5ubZe/Xieic/Pmdm25CpH3GLaGQOj9Bv4x2KOJWT3ol4XUlOS+mQy2BZ2DyekQM8jKGL9jWns76PibGgjY75K401tl9iQ9BGwj//QXM3lM2kcNtnIvYF9FZX/c2NImtUEnMhs8bIIPHJX2ZGoq9Eh7UW6PURQV1EwEI8eXwal2zM7Ht5uYLnVZQs7aMuSw5Sgjc0YX/qSqlRwOM8E4LrFN/X5g85uNKfPbQStjHWNVhfsJ+xw77eazefJ3gFTcObmcg7hbzbtgXtIX8exdOF7mgB+69WS2RYMzZZ34eY0MmEzQMl5hTUl6jELnVsKe+ZGZkb8Fn60tPe6sE5bF5wdnbKZuiM9eIifD5l3goL1kN52Y5zzCk6OCN2bHx43fjzjfsTDiyMHXPWhva1gPIWSXuGa6q0HK8u1q0tkD+idCxmj0lMzLzp3YyiEnRAB2ZmVBbTUiq+mBE+I2gm9xh7wgllUkfIyoJDtUfsK5Q2MkJYoLwLXnUqnMxbqgTpLGlzfCnlmRIzs91bJ8O2X7BTMOB88skn7RTH+kz6ARmWJWb9EIckOZYrlOf4fYJQcyCMVOHbAMdtU/gJr29VaGYyAXaaAVFLK+0bXhkx56T/VCOxi1mgYGXuSQYMUAacAR1OOFdmNr6tt05nyEwmQtdO2a1X7i3NfugaXfkUDJji65ioPltu8Xo/YjjpZ2YLZuoF9Ucmekeovh/YnU/x8MEjko2PkfG8GTnoLz6dT/w9QUE9ZCZNGQ3PFf/ey6N0pB1cdGv9uA1umjziqAQf9SRuIfEHx+tgKzZn+s/IBNnerww6RALxCvIjra9//Wv43bJ9s8idOy/GG2+8HgVch4cHoc0fPz5pNOXJRPkabyv8Kq//+X/+X+J73/s+SdZn4Sm1r4ntbz+TmEOSFyeKvPqREJN3J4K+oy0yIo6vH8eXvvSl8PO2LiYfffRRoylv19jICJlJYv8YfZ61RV2e7cdw9Du1xfWHP/xRuEEbhpnVBAkWH8bVUlCZlOKqnJpsHbvlWgv3JbykJ18GZp8rvlrQwaNHD6PS7+joGr4i7gmaI4v9PB5zCndycnIVNE5bAFF2ZVTX6ljZ9YunBJUHBM42zxN/iYw1thnw3eC+lEpiNIA78AeciTpcIqyv2rnrI7NE5d6PS3g/zHZJdBfN5wzkE/h22UwumHsjdpa/4MrMKKVEZoaX/xfuPWEoNaEr7oS2sk3RQ0td6POCNAdOnjoWniULxRLfKqWCs4sDbGTsURZlU85PSa5/w8n7+x+yIUZmNz5TZMw4nbhgAVIn8tcPfegH6kB6mXIWnF48QQdELhSwYL6foOcbbOjsaxxTt8omb6B9xrc41XlmtvHnxKywA+C9n2f/+ONPou+HtkHMLIHKIiJZGOf4eM88WAfD6dPxXFmgVs2XgksfoQjpmCQa0EstUdCt87rxQwd5sG0LjrOP7cYeurQxMB6+Zp7NhpgNPTQ3YL8t2LcWsglulFs9WfIY9pmw8+rq0MM62wXv5aPW6m3DbWJ2hzcKt567Bd2deOc378Qn6OP87DxYKhqULMS2Wcx4/T3gmzNAHFtQDhGKOyLDtQkzscgtue9iRuJoHxfETz+9y1y+h4/OQ/2cPj1tm2E3bPqAcqibLY0VGzMT5vnFPGJMsBf4HlDTFI7R9o8eP4rP/IpU1reDa4fRwZ9xrkN/rn8uxpW5vSJx91nfnCLCZ2mpMzdsB/t7AWJaAhuvG4/nvPUU1F9FbybBmRna0TltfPtX/+pfxb/8l/8SHQ0NlEtZxK1fWOqzlurIuKjf2sdnQVzqx/7ivHXrVuPj/v37Lc7ZRx3Kh32EjzmEe/ToEfroG2SiH+D4+lHUWiL8Qe6WJJYM5VaWQIsr5uuMuNjVLiYcXh0El3azTV4r8hb8uNLHuTzST/C5Z947/wNcpVTW42W4qVe/uAvVCcCADyjbhGwLDb+4JBZTdDWjhz//2M0O6+xu38cA7YosE3yWLQ5KaRf4WbHuZmbI9xp/nxPfjKUXlyOHEActLs/Jb/S9FX6xZJ3rZ0NkLZHQ8pcFF8wRmEQvCf8rDgIuaNusBQW57Vfho91ntgRzSeyJqwsJA/bb08SivyYBXXIK3cSitj3DP0PDOu29gYwZvqmfWL+Ct4mbcT01v7uYX4TJ7jAMUZG1ousZcb0fZvCKvtBRgHRgPl7nUOqF2y/Gc7eej2tH1xvs7Po7CU/ZoD2NEd24rh3s7xJXd2N3Z4jZ0OGnHToaYo96P5ZlH4UZ0RWoY5zWDaYYo9Rs4P2Sg5cswcUTuO0/Ibvg/Zo5VtCvuLZ1lj7btiK31C76+5n5G4nznMMadSAssJmlPFQ2VIL01+MKG13GAv2Kw7k/xxYrdC54Pycn9H5Cl1NgL0CfX+ErlllKdPhWZS2r6LWcXy5izBq8JY4lDhkYO1HuE5jyN3tHJF1oHMqR9vUVsX6odIUASuq4V4FzGD9vyei8TcYOPDKioE95na2wK5Sjwoehi5MTXvfeu8urupMm2Jo2g4TCr6Gj0zl+++zp3TWC27Wjw9jZncXEbCooeo1CEwOMjIEjRJ6ilzZCL3nVM1HOUbCLo4lJW6TgVWWoVHdkn376KUH4s7j/4H48fPSAE7Qn8eTp4/AVgZDQ0VmvXz8OT13feOON8DTKoGm9fA7DgFMNoYN7b50ww0kzk2B6Gcp3dHwNvKc45+mzOutdBE9JiAzc2C9WTJwOQ6n3OQmCi+KEw+2ymPhNB7V20XUuBBmV+6dPz+JDXqOfc7pSmTCFugm64gq0Iq7MBO+qTTL1G1yZbRpHZrb6qg9wL+8TeqULPxO0mDQGkFJCB3LyTa2F/7K0xC1oW2KHtUS59/TQugTnCt6nyOj6ofGgP1y7dhDDrEPvd5m4B/HJ3Y/jV2//Mt7/8P0WjN55751474P3ef4g/H5ck+ceB77OKbefz/ZzyEdHR+hx3hJu7by3t0tSfMrzvfjg/ffi3/2bfxP/67/9t7FD8Lj7yafx0ot3YsHpyMMHD+OEzdZn9+kHvWv41enZ03jzrTfi937/d+NrX/8qeM7iAa/l+2EgUOwTENAD9A9J8I7hwV8W/vf/4S8iSyW4HAD7sb+7F6OyogPLFfOnILc+3eGXaKvJn0ltqvts/Xewa2bi1xFPTp/EQ+bHQLA6vnEcuySJNIUwEqAmAPePDro1a/TY29/O95ex9nb36VeaH1Z8wG9FOWWHXrHBgBwTfGVmeLWgcHW/rdcv7CskPK6ZP5ZdPzTb9ehRee03cD8RF4r98Ncz/Fdf1Z9HdKDM4pWW4Jge/Q3DEOJXH5nIPEU0V5sSXUwx4y3FggVN2rDLUPktlIV+9FlHJP+kEfjZgH662ay9Ui7InMh6ydxfwfv5xWWcXZwzNz6M9qeWnfsZzWcu8YPlcg0vHcnaCtxjzMAjzw+xu8n7NU6yS9/xynoRpVZiz250XcWGy1jh6x4kwHYU6qJkLFhU19Rfxz9m2PQup5w/YCPmBuXo2nEIB/uHdK0kUfM2bzrmuTTVjTrSZ4Kr1gJfi5g2ymn0pOlbg/39/RiGPrq+xkgcriwWw6yPfuhaAmASpE+pI2X5+c9/jpy1fURB/I5fE3O114SSnTdr+BYgHZkZpdTwAGBJEjonhrrRDa4jdLJg8en7Hv6WIQ0TA8dq21IKY0vDQXf4n2KFf9hvhm339vbjC1/4Irj3WzL8zjvvhl/jqD0qOh56fI0y8IvAv0bGgqTxn5lRaomu76JD5/K+Yo45TvoF2rvMwaOj4+jR6ysvvRIZJYL/rR/wWTdPlyyW9nf8Tr8TZSzx2cf3IlYZhVM/VBq1G8LkKbqIsY4Ndg6GKEPE49PHcQ6OzrUI9Mv1IuiBPVeRNWN0guIPa2zX9T24unC98G8C3H7hefKbMZSpwG9wyYs6fsqpmWvVGWuw97Zrxzt37oS/j6IO3bS4HmpX+zhWyMzIzLa2ON52bdQRd8Qj2G+F3f0aRb9r/O13fhO/+NUv45S128+i6svd0Ie+a99aa4uDl6xBw4Ds8KvvPHnyOH71q1+w0T/FtotIdDCViBWKq/jk0hiViY8OseYEupYahU4meSM27WoXfelid9hp7T0lGolCfYXfppsoURP/XtLCT0Qyb9EzfrHEJyYdpEQU7DzBOKSjMqYw7xMaCc3Iwk+NrpRYnJ9Gt15GMu/3M2OvYCdiQ8XvR/zZA7qJJHToh6i1j1r62OHwYA0+dad9lsxvN80MJ+l8LlpCiI70J1iI6JI4NEUyH/tZhz8sox9qlFoDlqN0Q3TE9VWMsYLHig+v8N81NnGNL8io7LWUCGLorO+jXNUF8uqvEz6lLvTNFX1SOelTaoFOxGw2iz2SYHXtvF4sL+0e+mcJJWkAABAASURBVME0wZvMA31f6J/wOMUeMaljHqCK6JG/H4Ywx8oarEdPw18EDR4u5yv6Z0xRONl/yvxfxIJ5sDP0HCAcQXcWfk3m3u4QR9f28fn9uHa0F4eHu2G9ifjR8SF+0QF9BJjG5ivcIZfJrbqYuKfG1tbH5zW6X5EAj+hKDibGdci8hR5dCrUk2pjCdm6jq7VByQQlnFNW6vq+RtVOfdfW2H02wIcc8F0nzzsGKvjW0BjhpUe+YTZElgAyZrzJ6Rin7YyFaxUXDX2sMPQlPnbJ2mNZLky0J1oZreOecrrwlMXykkVqjRNMsIuP4UxrnGKMwPgVBpMSlBAbQgUscd5SK8870eEYa4w/x3E9Zi+14mgyWOg7YZwnBIKnYXJ+g9fOBoJNMv60ncotWWDnMHhGwFGxNRMD7cfzt56LW8/dDBUxDH10KEEDDX0XtRY4HaOWjCVGv8+p1vvvvUey9VkDk2nBXfuDh/fjEUnM4ycn8LKhqZIqfM5QpNCBu9bSHEF6x8dHofI9IdjjlHzACeU7uC4JQAV9TDiwQFX7WTF5MpPAMG9y2SbeCaNR3XBnZlTo2ndEZ+INriUOJf45i5u8CfZxothm4qSOLjHmZ/fut0VK2bZ9SqlMBuwFLthqep+4ETIzMpOWgIcBPXaYFf1RJ37pVniSH+91/E25YkItcHxt+LQ5EygbHvHa37KgCyEzN/2vOonD9gV+kZnx+uuvs9i+hT1ddN+KJ9jj1L+shmOrc31DvXsS7QQQ/4wAckRi7cc+5PWMxUgdvfvuu2FA2f4VySWTUb5//rOftQmkn/zkJz/GDuctCHlCo8+56frlL39J/UV4eq1tf/WrX3FS/j1O2N+OFZNny7P8S0sb7e7ussj8un2GXJ/wWX7sK3SlhskBWo1Zv9GxNlQG8dS+CxMyk6+Krq3TdvKjHdXRdRI1F1PxrvEZx9tHsN1NrZ9F22UhiEjs2LcAmdz30DznRNWPKYhTe+zAswmaC2jttjaHQ2xhu5CZ4aUMgvxKV/BesF0YiQ+b3v5P2JuCdWFqEPCQmc23S83gtvngiI+LSxmW+PgIjoiMkoX2oD8LEwHH+ryqN19JVzDwx9WVSStjtE9wX1mcs9QI6sbmoREdcSi4ZgZE5NV2zpvHvCE544RjhJe+G6KWLubMI9sH5rU6ffL4Cf60h+/sxgz9dl0fpdaQb0HeMzMqdVvbKZcww0dNqEzm/Fz7PWKR/iFoT/1XHNIXpGusDK5/aAP7aYdM5U16RNhHmgN0MrM9y4dgmxBcjlOeQ97s+MbmBidSJl6+jXnMKb1+Ib/y5ZhtwsZQbLFRtqe8p6wHO2wY/KiBffX3zIytD1V04PjMxPZjqBtB3PIfXL9tn2JBfNfvz1hrXnjhNm+w3gzL559/oW08/KaoS2KqOGAE8yZ+3UePDTKzxaxMaa0jjfecfC2IKbWUOGNDKc3rx8exTzJ/h031QGKdWbBVh/3W0LgE5vH08dM4ZY3xFPvB/YftdH13Z4/5uhOZHaRLjPjd4fWb0ZO4F3xjhSyP4XvC3/aPSOSZUx5WncHvw5PH4Zx+8aU7sc9iLf8TvpjJIH60tTqx3lL7bNom6NGBH+vspwzKNEBTMFYZ4/yjXEfQdZOiD+hr4hMyN7rZwVa2aRfxaOvMDG0gWHdG3DRZf+2119DFZUjrnBP1U/Tnvfr31bh49M/gkpb+69tBcWcm4+bkBot2UHZOwvrspC8y+n5Af9H0rkyC9K+Wg/A5p6BnBmpC3z5wHzxyG+jeJ4GctPXLLLRm2MxNmACpS/ONcZzCvuIEGT9jZGa0GEH87LivxJZCfnCN+PsCekxi0BxdBHE+YcyYrX5WbL5LqeG8b4C9pefp5lN0ZB+rDrFzwQddXyrzoJI3lFoaf9p+PZLUw7J9SilRSgdPFXFozYiuL22+wFp0LUZdwveEzugDT4UGujGuMC6AjJH1UT8JrkxxVu82NKdgfBDPLllPn4AzY4WM9q90W3IoqT03OlsxZoSXMTKTeTUDdhpMUWJEH1EyMEPT4Sl+76FF19NvthsrksmTkxPokaSTEx2gixn5E2IybAJn0LYGRm6A2NT16N5+eyS1MA69ocVa/XbA3/u+38hPfM7MKPBQ6lVZStRSn0GnEaaIEbsKGdnaShbufIJ//MI2yMPXZvymBT2RXy3wB31eUC8VRc2IrcY618s9DjR2Obzrhz5cSw4OD+M6eat/mffmzRstL9QP5N+xmWAHtPeIDOIsTmAVL3jvZHPSVgQYCFAqUyNlZnjZprNZisDAsiKh3PYppUYipM+2S8j7vh/i4OAQOGiJjkK4GO0jhGCCs8Op1DAbYoayZwgq4xulozTIT0wWk6cFQU3luKsZOeZfk+T37EwKBvHE6qOPPmyJvH1XtE24Uj90sbu3E/sHe3F0dC38pTsTOIONcPPmzZZoyYt0B3gQlGHC4Sy3cnq/rVM+g1JmRsVAwaXB7NsxcZRDKKXgcHgE7cq0pTHH0OIQn+MEnx2vPbyXD8F7aUjPTYPJ4mef3QtPYSEfblx6nFhcHJcQ6LpwzITeJmQYmaCQj8xs4L00tP3WntbJt/Tk29Jn6QrKYZ/MDQ7x+jxBY80uc0NjI6e0eyaN7dYX7BN4+wQf4vbbPV6882K8S5JsHxf+zIxW/+LteMgrWsc9evSwfTTkG9/4BvFw3b67WT3Jm4mDMqjP7XgXC7/2zwTHZN63Dy4O+phj7vOK9ODgIHwzYcLuZ7AtTTR8laq8+qd4tYMJynacev/oo4/i17/+NSdxd5vNpaffKOua4HjIRFRPmclpz3lbyCb0b7t4CsFYXerrTlrbnHcuiNpW2uLQJuKRB++X6Nd7QTqCmjYgitdnQf7PWDwe8ap3QVIDaQJuj80L+iOwEngiMkqpzSelL8TnLp+FeuXTpZQma2a2UhqZGV6ZGZnp7d/Dl7mps2HE7vqk94K4I7L9MygaH6SxxStdnzPpc+U3m/FTUPUMgst+IwFNvYjXe/VgvTa3Xh/X53ZIQlwc/IiROlVPd+9+Ggs2Zh12WZCwOd6++oi20G7iEs+agD7nEEI61kG+/ci3NLWDNPxc8EP8VvyZGeITjzi0szxoc30n0/ahbYw9Zdwm3eLLLFFKfQbSkUa9sovEM9ERULCRYJ38KYfPjvFen9KX1YlyysflxTwePXzU4JyNmf0dK23HZGbbhPoVmtJ1rDLZbt8Fi7gySTOhn5neRmbCc8Hf1i0G2Ud9Oy4ziVU7bRPjs/XSVG+uCUdspOXZueCclk/15LOg7D2xVZDaiE3k1Xrb56wPwWWdeIwRvrH87LPPWux4iLwj8zQiY81Jq/43MSf29g/wg3U8IaFYk12MpePEeh2/ef/j+Pmv34/v/egX8Z3v/zS+84Ofxne5PzkjweRV8JglLv1dh8ROtQ99RL9Z4lNr5qwnYrWWqNhMu//8F7+ID4khE8w7d4O5MRE/LTMzMn8LyrCGV+OLced//B//p/gf/of/Z/zlX/7HWDC3rZ+Y4AXd61+CMgeXddpMuvZZXPm2zyvWbPHKp35+69atZif5c67Y5nj1vsUpLtCG9peGOC7ZoMp6yRoZJSo6a8kPT46Tbqk1KvYqtUaplRhBNIBnxOR+Ci/7TSCqWSIzY2I+Z2708KzdG4DR/B+ByQLVRfrkQ0M1haewayrXMcWC9b+rJYZSY83h3Q59XrrxXLx263bsYatPPvq4+cSavsqs7BO8FfTpnFVmITNDW6hDdbTE711vr18/DppIOhcxcZy+xt62LbG9+hHW2G9N4q6f+taxwEtc8Sst8UKy4VFnCjWyRpaSsQVplFLCNvsKPOBrawv6lSh0qqXEDrmTNnUuaadzNlAX+HTJwD4Rw6wPZZL2BidYQWjf2rGhZXyCp9QuRvi84A35Cnv40an7vOUb6avfKZv6qtjUudux1qNeNAlL8NLzXEqFt2oF8hXuS1T6F/BLzz6C/AjWZW50PUJzy2OR+ZTPEZ7GJre0lU0+MrPhzUzsMEEryX/6Z3FXmpkgCHFM/B/P+kjfdumJS3stsa/45bPvu4ar1sKYQIYML/tVZJnNhthn03Dt2iE55CGbhl3oDozpwjXe8SVzw5hILwlQEkKPIEwEmmIxX8ZysUKwkZ3RivtlSxzOLy54tX/JpDsPXytKVOYsSykwU9t4cbkwydgMA9rWY4AdToms2/RPThH6GLouCpVrnHXC0dAYWhnD+5G6JTsPYYUTTzgvBHCqgeR5NyacfMXJxg6vZHZJ2GeUN25ejxdJ2Pzc7yuvvByCX5WlQjQqpMJSkC+NOmJcwXthh4VZflWo/TOzjXHB8dlJ51gdRDyZ2XRnnWAf28Szy+mHfdbwroM41kDmQqLebVNHLoavvPJKmAi6ON5kE+D9dU44vReOWIxKTezCrpQAJR35FbeTdKIuUxuu0Y2ONT3jq+Ic8ibIm/JZ+rzFY5mZ2HYZtpl02i4sCNg76DiYUnSxa6MxYWxhoz/sxrM+IT/D0Ic+9vTJk+aUb775Bq+ZrseDB/fxodPwj+d4uqKc6kmaBgvll4A8Stsgf4s3G3vsMB+RyPRMAm2hTNJVf95/85vfDPF9/etfb3p88cUXw4Ra3fk5f/Wt3tW5Gy3vtYen29J1Lkj77t27VycDXUs4nn/++djBJ/zjNupEPuVXHuVPGymndrBNO+2zmezx+cwkIK8aZGbDY1+TCZN/+ZdPxzheOdSfoF7Fvz3Zzkzs0gMdC+4CP9gEXHHI12NP11iIa6kEoK4B5oD2mr4jdl09Gyctx0ljC8qTma2P9Lft3mt/9ee9/bd95U9gGFUTPjEyRdeU0+aZ//3xCWcMYcuT+DMTvpbwt6Yp4+9dPG5obfAGvsddZCkNPNGSnzVxYs38cqy+4FsK7etGa2JOyLf2sk2bP2TheHTy6Cow9o2+NtQO9hGPYyzlUX+pzB9ta51t6sNn8WrnMxa2Tz79pL0ts691+pL8+REWbehfPiwk9o7za7XmxLaury04j/Bpsi1u9SkdIVObd83mPi+Zh5aTSvTmc/D5ug5+CfQxkZD6anxBcnTAae9tTpMXbPRPrnxFPuXXsdJVj4I+qs/70QWfvVcX9pHHJUnb6krn1gmZ2bgRpzqzVFZxqy/j3iM2gvq+sVCc4rJ9i8tE4ej4GN+tbc054fTMzbMbYnmSwooFcYnuCg+ONflesBHyVFwaHkY4xv7y0GzEOlNrFwUe8Z4Ikokd1qOzs4u4fvO5OGPzEd0Qp7ztfe/ju/FX3/keifXP492P7sWDJxfxyf0n8Zd/9d34f/1P/0v8+t0PY6pDdJzw3b7zcqyniK4fsP1p82F1P6IbZVMh6u2UNwSX2EAerJNv6wXvM5P1s4S2yMwmu3Pa2GVM+9GPfkS8vMdcXsVwdSC0Q0zyPrjEIz1Lfc76zGx9lV+/Fvf7778ff/u3fwuvT/G7vm18MrPF6VNObbWNesuwxD/lAAAQAElEQVTMNoe1h+PE55z66le/Gh2JmVBr1/pMrJ9r/Aw2ONja56R7Cf7TWKGDNfUjuu7QfyniHBkzRnrPYRgPTWclaQOPODKz1Y1XPr7dnIw0jvRpvha5sWVGlFr4L2OkMNkOxuuzE3Olh/Z13li8cHgUN9lUFU9k8cHHT59EjQwv5VVnTX/wa538WgrKqb8G/Y0T6mOFbFNEFOZzQr+UEqVUarLph1DV4soEPnEN6qx20dUSmfbBF0uGNJfkNlQxPomDI+2gAYF1G0grVFUrC7Qcd0nulpnEsVkDZXatrLXwPLDWzGLoe3AG69g8zi/OGk/ykwktdDkFeqPMUqFfGTcLD4Ju37nDWn0zatdHQs9T8VMOcniIihz6Qw9u7SHdK1PF56/MBGd5BvYb0ceMJNVx6l05gkuejNvGYH3e2G15xAHp/sF++LHh2pUAJfKsG4hDnAvsrC62oD7XHMZO+Jfg/YrNlzCSY47EWkhGrRV86W3jcaJ+zVpSsIttHba1zNzoSF4XxB11Ic6R/NODoK6vjb99DnQPrx20j/DtcV/8DOIShxNUtMpU0FJKrKmXskKsliuMO0WpJXqSJssJjWb+lvAahwuuivI3TJUopbZJ3PcDLdEm8YVJOnDOCYrMLuaXLOjzWCNY4FQV4UJBec1hmdRZjrZT3yP0ztDjOB3KiTZWxV87Ogjh9u3n4+WX7xA4ZuF3jvZ913DPoSMoz0CAMkHTMCrNOhmstcJz8RbcUEZG25XVyjUyFnTjOJMjF2qDnO2CeMRhqZw6uwv6CYuEz4JBTJwzNh777ITkz/IOp7svv/xSHPIKZkJOdWOb9+rFcq0O0EeHDnze1E9NviWLzhr+JngWVuhPPuyTmU0eZRAy06IFX/n1wTFbcJw8is927+2TmdBaR62F9Wl8pivbKroT6BLiKdhRGLDVBa8VJxzbxNeE95xk5F1OstXN7/zO7zQ+1Mvrr7/WcItHnEdHR6E/vv/+e/HJJx83XxoJBo6Thp+TV8dOREF+HWepzrWPenHiuXDc4uTGTUwppSXQb7/9NifnD9mEvRK3b9+OHRaszMR3dgkuN+JrX/savvQyu9S9+N3f/V386SC+//3vh7xK329f8ATNDYQwon8XMyEzQ143dt5vvIcXAV/+LjlheYxfqFsTeOkrt7zazXpLIXNjrwhwRsTkM5DpHCttMXbsijnrb4db9gZG+khrRTKkz47QrszPUmokY0HVfpTl82BlZjbdqxPniqXzRnsIfd9H5oYvxzrm78NEuzWT/zWwnzBiwy0o75yEz3r1Kp9bfq0TxubTY/MrA5pB0/qJeTLRJq6J+4Jd+75r9jq+StKsOyJI6x8d80Y/0P8cU9iszmYDfGZbePbZFOkjM+amPEzgFvShzGwyiG+FntsBgnX4ucmzHwdy0f6UE3I7ir9HRy4U4gj6VebICluIv/FxeR7iU5/qQF1kZriR7RhrX+0nLiFUJTBhxxGQzhYaDR4yM6QjiFd9ZmTzP/nRhpb3OeEVvxtLdZWZzY/sr7wXxGhPgZ1rz5IKeJeO4+yjzAWdZubGNhGRubm3j7LZX5yCsmRmW8T1J+eJvCi79Owv326cBGnYz/nhwnuNt6JLEmm/4eMJG4Q1/KhHaUz4VF87JsfEAdE8liy6mdn0G1zSLlfPHXbw5NUxJQvJxwU634uPPvk0rj93Kz579JiE+lE8vVzG7OAYuB7D/nGschZ1di2OnrvTku5//b/+v+Ntku3PHj6J+4wpzLmnJNKJH0pPGLDj0HdRMkJ7KG/XD7H+B/aDxaZDZRmRxbE9Y7WNutOP1KnyehijruyrvgbWs8xs8cax1ttXnD57b3/vBXW67WO9etbG1qtT9WLps7TlwfXOfsZb7WVsTXwxIiPRoaU47WNeYd0uGzryqSi1x3UzvNRB8rRmfcJYyDxafQUiFCLsE1yZ3jHjmYuqbOQ/RxANGEsHu1NX6Adaf2KElMn2yJoTxIWebjvAYamxQ9+diQ6sl7N+CHGVWmmNjf6I4cquLMbzetVmB3lfcIAxIz68eOelgMkYwZ/YO7NECq1/hnyuEd6DyAW+qM70ccH7NW9TApmkM2A/6YzYXTu/9dZbvHW/Ef/wyszgp1U7zhvHCZkZxjXtY/3168ctDs6Ib3Nyn0sOTWGTuoH5N8TOzuwZroRv8a2hb6l6atfFjA0o6orCvCqlMk8uQ/829imb44Zh1tbvitw+S3tk0Iq5Ka6Nj0Ron8xssSloLxlRYKhnbnhwZt5zyNtg1xpxjfBifBCsOzg4CA9Jj4jlynbj5o24xaGbY3rmyQZX3+Kc4yfsYiJsHrS+yptqLdAv0M3wsn7CBpmbZ+u2t5ZCNI8KxmzGFRjviHkz9GqSLQ1hja9N0LRdOpb75HdC8bNyKqyiyB2UOpvtxFapCcI1TjddMZKZ8hGTSiolaqlhYNvCTGcpJXTOYIzPfiD/BiexuyQwE4r7/9D1Z8GWJOmBHvb/7hFx7pp5c6usJWtfuqqxDBpoLAMMh+DMGCWZSD1Joh4lvUgymUlmkt74TooUSTOaaR5Jo4xvJM1kJEfDWUjOYDYAA6AbDTTQ6O7a99xv3rzrWSL0fX7uqSqAw6j8yyN8+f3f/XePc841wNWkDwtViQzrZKSWjB7ih76LrtKSwXo6cYo+b30Kcw9dH9vQt8diuLuzEzucqgoKX6aFbeo0NheHiuJ1ekE+MjMyM7x8vmBx9z7z6zrrBccIKlvIzBBfcFk6hwGvQitV7NqffrVI2aYziUfQCDQUd2nXkMUtkj2TKk8FdKpbN282IzRRM2nzlMYyLmU4h04Tuk2998pNp5fGCeVWeO2VXddFuaRJulbNwCIKeslE3uCUnxV6FXQG5eAC731mNj7FJ/QYcGbilFtfyc46+zqvc9EM/q/HOVethUWltnr77XCab92nn34SvgJVZ75dePjwYZgQK7MJ2vzClqV8zQhmLvTO5/0BiZMf7VDuBhP5CC4XHQoS8S/Ck2YTB5OqqyTp4rJdZ9yGBk+3nEvZiVcc9vHVsrQU5OQC4vxuBEz8lI/PngD9s3/2z+CpxBtvvBHf+tZbYfL9m7/5m2FgdN5DEud7nII7TlyCtArO76mgtHmyeI+EbIazagvS50md/QzK6kPaNuD8a5lPzF9xfXQJ0wbGWiuy7rDB45B2F7kRH0WcxrO2MVqi7xH/kx75ln/B529CZoL163+O2TwpJ+8ttR3LzK/7j5eBxnp9OvPrNscJmeu6zGz25NyZX99/s49zi3MTwNp6yrK4rh/hbYUcppgvLhpU4oenCOpbX5thPwMxacO7Ac9kTRs6ODhwqnaKJD5laF91/cknHzdbUk5bxC31BrHREX9cYKRZ/kXQD+vALs/aqvYlDnHuEqeusRiYhAvO4ef99q9ciQHa/EM5jvMjJvfv30NPI5vsKzEjxq0X54UhgGmy6TwzY0XcXLDQT+jXRDFzLbvgylzfO4/QEwtE0EN3z71xucNWaiktRmtn8mxMklftS7oF49fIHJkJTfsttjEFC90VaCmtNKY5TqjI3vbMbPGjYz5pyMzW32fl6BjrR2xxQaKjvfvs3OrLUtu3tI+4La1T5o5XrpaOcxH3hL4rNTCGpk9lqo4sNyCOFQt/ZtIPmyHxMQ5M0DEjUaisf+ck8FPWOEW+f/Ljn8YJicm1W8/GbO9qXLl+K555/uU4uPEsp6VDrLInIX8uFlOJ3/3eD+L/93f/2/gv/r//Vfzpj3+ChUbzQ2mQD0vlrAykR9nKeya0xPrKzCYn+2bi2ziv/Eq3OIxlrhc//OEPQ1yOV3/KJbjsJ2RmVHQsHucSxwXrx6YuuJTpps2YZzyVNg8t3NBoo55k9gN8EjfUi/1tcz7pMV7eu3c/Rmxk4hjf+cTRYWuZJebI8JRT1jNkugBHUDcy95IYYVKSmSEdFBGsXzTF5n7iuTTRTOH9hCxG9BRxKRfmDC6qwwNCeVSPEHPZf8QUiBYixNYr43oeZ4y5gt9tlRqD9dBkrAiuOeukeDLXczhnj03XWsIyuEbmXZE4L/HB/f0rcYO3H10/RD9sRemGMG9e0G7+1Bs32GRU5DHjbccO9z1zZ2ZkZnQdeU6XTVfB5dwU7Z/24Tqib1gvLd+ETHEgNgSQ+TW9mev7i4tVO0RyLbh//zG6mEeFF6ZkvkBMYyw4ORenvMhXB52JPEqpjQbb1Nfx6UlMyRjnom2Xje4Zb2Pe//DD+OSzTyOYsyNHUA5ZSnjRFT1MNOXXMNkSUehf6Cd+yxF7KCVpnKBpEfLbg2+H/E67Uxb6qeUcn13iw46t2Pgw9DFjs2Bcce01pl9jc3Ht+kFcPbgSfpnRg9YZcncuJmn/Mp3P2yk6hCIuQbwm5Qvi0pzTaucasTvBEZK5jp8ZSLrxGAFjGZE2xvoSj3w4Xn+R7tIh4F5juYRSKsyOscRgNCoXlhEDqzBWaokVRiYhnnCDvynNtgGntHQSibVUgD3JXykqAIKgo0eIMt7BoESWzGbIPf1qLTEh+BVG7wjrbB+6LvYQ/I3r18IvQ14/QJDsfBSifWQo0K40TNAqXS6QwzDjdekUy8uPvoy0BSIqpSLgvkFmRmn0Rbsysz3XWqOH1uCSVp+FzKQmSGr8MuAynGeB0Y7QLT82l5Ixmw2cfu7ijNfZmfr5733wdeBOAmXPuNn6njmusPBqKCNK1bkMjCuC0wKFe6+ihMyE5o6xW+Fic+3gWlw7uEpdxZkugDlqHxteuoYgb/IhPT0yljbpnAhm0pyZ4WU/+bOckKWwuZcW26RPsN4678WV8JuZqGDCHlagm8J5qGr3brLst0KvE/NKxwU77B/96E/j1uWO9Cq7VO2GAYwt7JzPmozlc4UsdDblsQKH/ZTZVRJpA5LGbDlggzqdtN6/PK0zIVZH4rVdPPYxsdV5fZYPk1z5OsC27GtpP5Ng5/WvQ/72b/92C2Cecgv+4skrL78Us6En8X493n77W/Hcc882ns45wf/i88/i448+DE/jv7z7RTx89CDu3b/bYORV023evPhdAZ368PAxycwZMhybPnd2tpu9TOhC+xOkr8deKv7gfak1spQ4ZzETHrBp8We75H+FzBYEpRU2tcLuS6ng7Qm0VfZCn5GvzMRO/jzYwXkF7zMTvY4hzsx1X+uFb/bJpB/0esJjcAYx/EwN7LuBAs1fQ4XPodFWoNEAK4+ZCa2lzTthMw1IYSbxw5O2u9QWLqHUEru8VryK/kxkZwRX+54TMIMrMxvP6prH5j8mLtrQarVqb9qsH8F3enIaT4+etM9u6o/Kqu+HKLVCpz5cQvzaR2Z+Zav3sbmLy6RGf1VPzqecj46OYolOrPcjE9qsMMJPBa+6st7E58Q/gsKqXUqNNRTKgjwqIs2v5FmQozwK0i5kZutjmzASx5MGeaBoOCylyZijH2hb6tZyA5mFODVw+rXbZOWY4+PjthiK1/7yJvhcincEcAAAEABJREFUao2sJYJYUFjUq7GG0nH2US7yvgHH25aZLW5Jj6CcNjJ3jD6amXZtOlJm1g34urrzEGIbXbuRKJf97JyZUZCPoHxsy8zIiMjMpsfMbPKQL9QQiby39/biU061T9Hj4dPjeMip+QFJ9vVbt+OIk+r7Dx/H0dOTuHv/YTw+Oo4tTruX0cV8zDg5n0c3bMdjxtTaIbudcOHvkIO8yXO38V/aK2vvdGnbQeQWMjO+eekL8utbuMyMu3fvEf+345A5OsYrI/srY8vMbPaRucajnCq6sU083+wv7swMbcM+0jghiI1t6x/tUIA4otyvX78OP9dCHWmr6nJgjXVsRBIfxgaRJZbYnSefllskmQW+u34IN5h+rn+Fn+nDUjkRn5J5Cw8T8gjAe2FiXbVOiMtrxP8n75lnxTjjmxsuhkPFGPadmjwj/LzyEl2uWKP3sJmbJGCVOLJgc15rYRO5F9qO6FbgDcYt6GtMdp0xmSvY0UYmAzi8n5FIn/BG/t79R/Ho8Gk8OTqJew8eYzt3SUC/bPfaw5m/0AFV8h+Z0fy970I7WLJBWSKHCXosYSdmWwOyW8TJ6TGUjO1+ol36JngVMjMKwskEHzRLn5CZyD+cJnrmcA155plrzQ4nZErXEOgWAXbrJnDyEB1rijLNBGe7IfbSNuPwdUncGulfsOMVeJTBHvmXZcW2Mgsyn5h7DPkTX2aGNMW/4MpkDgmhLTNDHEJwrZhLe9TeXJs3OKTzL7Zpz4L10j8j5+qHnnkzQAu2KaRxRnwQ7COeBXmVY7QjOoWl9SO2Zv1KncC7c0vXgO3WWsCZdJ/AXyiDw4plo11dBPIZWdNXAFKI0pXoZ31kzah9dUwJrxUMCptJSylN+JYVYUrkbDbEzu52bO9sxQAS61cQFQg/IGwER3Cv4Yp1gYFbLtmJlMyYIQT7SO6AIUwwZl0tNdoFDufx9aCnvM+TtLzw/HPrRHV/L7aYv6slEqZKyZj1QyzA7U/dGXRLVtoSpnAlnPf05CxAGUFtCf5r7QWZJEKammEYLFTsCtpHlD8xwNJn64OrR9DSVZFDKSWsP3Lh5NXXBQljwLMJ7za7q10SJH8d5dnbz4R1e7w6kG7B+x1O3O1/cX7G683zWODUyseNxAEJtwFnhSH0zCVc8PrWOqgOn11U7LuFw4vzgER7G5xdV6PUDMSM4axaWcEx2A+6tjnN9VVR33dRa7mE2niR5wJfgnxfoDflohyEzIIUIgoyFxzfOR/P67EZyf3aUJcxIQ+E3Oio1GcG8yzCuVfYi0nlo0cPYw7vr7zySsPtfM8++2xc48T/3r17bXF3R/5NR5rQjf1MEAST7dls1sbvcnrovQ5a4Vt97VH39Php+9WZxySyf0pi/+DhA+x3O45PjglmJ2F/5yllrVfx+5ahR+dPnz4Nbcs+0uH8L7/8crgAWecbBn+bV3ufYwfb6MFfPXmZ5NvyzTffaF+81S58Q+Hn0D3RfwgN/t6uSdCErGbYtbpxvPoUDJIGedvk1YSo8UiAl7aE3lJqVALkKQH/s88+x5aWMbDwyYPtgdwtJ+SmzapX6bZdvVbkZJugEDMZwI3PGyhtnoJOpwY+K1tLQTwOK+jZZ0ttQf1PbYGYxMjY8RKoxc8cJyywdcijTRtZxgx9Zia2MzIuKFe0TX8BRl67jzEiO8fLh7bg5shNVSZ88M9kX1q1VedSBva1Tv6kc4bs1ect3jL12DShJdSXvJhM+KXXzz//HPtdAqswUViRRHRdH5mF5G8eDx4+ii9JgILnSv3S9n5oCfhd3m5oRzP4gomY4H0HX+yQfTKZNrQi9mRmSPvQz8B5Ec59eHjYZKB8pN/5atfhu3Vdz3j5+ItgY6sjBsqvOne8NGjHJpbOqU2J03v51a60jSWHKZnZ4mNmhmMH4oil7fJk/DvxtAviHNtBl6Xz2m9JcqZu1JH4BesF2zbgOOWTmc0XrReH/aVbHIK2a50+sMuhSy0lTk9O2h+J2eYNAOqOAo4ZdIpTHPJjKU5lkpkh/eKSDsHTudr3nEaOMeBbI30+Qd8X0P/w8DDOOZnd2dsjeT5ko/w4Eh0H0PcDRRfHpxexWIF3OYVJdmSN2dZOqKfMbLHCBFUbdN4l8a/UErVW/HURmVI+xYQtS89fBGWQmS0eeoo8wF+tXZRS21h5K8hCyMxWp5wm9BJcys578SoXZaIMHOeztDmHv07kZ7/dLNrfeXxLp19oM45R75kZ29iv821wO1Xmeu7MdXl+vmh+8Z6/lY4P+HN4/hRqQrdjay3Y1Qp6IRLek1iR7XYV4bMP2Pc6RiofYQxpC9oy2/8iskSUjEwAQpIxwXiL4PJtx4C8tkuNSjvThkOW9DnCfk0cM5Oe/LMQ2uAJ+kZQJ7gjdljXlZXgRr7UGp+zITs6Pmv6H0sf54sx7j98Eh98/Gm8+8FHLeE+J9Ges2kmJAScRaCrGXbWE3dwM3AnE09RWbtH8qFzN2tdbRuAzMAHXU+ny36IBh4YwHMBsuVoPqtP9Q56cEWzc2PIA5J/S22v1nB6xlmux2cmz+t7bYSZQJcRaV0h5i3bfT/Moh8GbHsremhXD3NidyLXEZoWMONGJR0HEbYvrSO2SZe44/ICu4xcPkWTs302FZu+2qd1mRkFnNqudRVGfBZmxFVLx+tbbo7k1Rjnpxq0UccY68wRd4gdPotDfME1YQuBzif4UAfi2tBQS2FuKKZtSb6ylGfGuOaLY0HdxHj9e4ZchqFH/oUeU1hfsE3bSmY2Rp1cgp3cRWvWD1GytFeEPkugDma7RDUEfW0LowuEPzUmkxLoBAOTOmZAOd6vCDA6K9M141kSyBw3g7At+5KkmGDcfuZWmKTe4JXr1Sv77eMhtSQGVcM5nbvWQqK8jCdPDmM2bEUtHdDDWIJ7ir4bYuhnUUrleYzMEoU+GSWC1bdkjeB+wUl31zluajJYYRTSlZkxQ4EDtHcsIPJkG4PAt2LeJ97GjHZP1YVdEmrLa7y6kE5lwWTQNGKsi1aecco554RNZTIFNGXAGknDMs7OT2O5WsSMHW2HXOfsuP2SVD90IeywwRHc5FR2S6tRB4jIzJacllrgYQXOEh00B5d0S4OL4uPHj9pCtq6LNi64qkFom4WBEluKYZgRVHZb2SGb5aWzOE69SvsFSaWJ4hIdys8C47Neukd2dNLbeJkNvEJ92L7sqExW2MACw3z11Vfa5ukWp9mffPIJ7SeNZucwqbzChqPWGr7iv0UC5Ge6TcJ1lA7eVuhpc+q1zyL47DO34yqv8s44iVyyMHq6sVos4W7975DTyciI28/ejtdefy3m0HCKLvx5nldfe52E+yw++/yLKMjgnNPhWdvFj/Hqq69B/+P47NPP4u6Xd+PFOy/G2996O2qpsc8rtBUBtEKns/TIyjmfPjnC9nreZuyFiZ8n6p58+/Ep6RroNxF1/T1vf3rwh3/8x/HhB++3E1Q3X0+hVV8KOmsLBvgZctTvtljgdtk8bBMsrly5io6G+Oijj+KQhGCGveqf0tP1fSSGZeCTNus2ZSnayRiWgrLMTOxzagv/Ep1ar5wH7NvS8Ruwznmcz34TRmOp7rS1Ugu6rI22iQC0Quf6gmVwlZpt7uCaGFtrxW5HniK838zvfYOua/UJP/Zfz1EjSzRfLPCjTLQb7/WLiUV7ZG5tLTPCeseJzxgkHvno+67xXcA9G3pizQ563W118iPv4pUmP5L0xRdfsGl7EC4qpdT2WUWTbD9+16HXvh8YG/A+I25ejX1s0jmcu/kHC6hzCcaKzERWHf62Q8zqGp09uhPags6pkXbuorF+szgSI1bhKf2cTb40rrAlYxrsxgp7XOEb8mfbAr/MzPCqyFk8jx+v/+iIfI0k4i4ccxZ33/oJQzeEH8OoWSNoz4qgCziALZKNbuijxx6tn4P/oW9ROHQY2UA4TymlbRRM2C7YsF9wEOKvFdS+i4ENP+GXpHYV4jH4LbCPGbHfeqEgI9syEzkOTSbyIU/yMMLfEhtVLo8ePAztsLVlAR22jTwmQDkI0uQ6M2JrmRkVe+qANqZ2Tf7to1YBu7B5Smw7JjZM8FvRxZI4W2sJcfTQdkE7TUEVIYW1hvVnzny9MQMZrJAZ/yKg5xz+pdO17AoxbVJJEdjIFNphZkZBXsouc33vs/oXvNe2tQXjn35e0aOJsaVysH2Ct+DKhAFK2ygabnkVrBNfZjaexZ+ZTVf6c2aG+MR9iI142GHi7ZfDxX/GgY/JuPH6Ar7Ep0wCKfgxp0R5JUooc9f9q1f3oyLfGTHrCSf/vgV4l6RbX3mJw4pnbt9m5BQTyeVqOQ/9Y35x1urciCrjc+a0XGHrS2L2AlsK6DwjRqtPGNT0Yw8/m/D567zxrrRf4VCuIoqJtavLEolenGeLtdW4P5Up7j95FIcnT+OjTz/Bn5f465V45dVXQ7n4WfQnT57wZvIW02VbX1+G5rffeSd+5Vd+JX791389Xn3ttbhgjbn78DCWvNF48OgpfjnGrdsvxCuvvx0vv/omb0DO4kc/eZfkm7eV9O3ISSbo8e+SrOC7dBGNj4hQnqqx6zKUtzJUbxuwTvC5ItfMjI6YY90If/qB+u2w0Rn+OQxD25zdunW98eYzbgNuJuNfZjbe1HnXde1eP8tMWv2X6HKMLLXNU7G7hHZhivzKl8/JZ4540+Xc0hWZrCPLKNBoXSmVqmzg+ii9zqntJNP4nJlR8ANhQ4txbYn+Gs7IGHEq5ZOZ0NM1f9T2e3zUccG1hEFB3AcHV2MdY2mIKWotzAHdxK9dcrXCfPK7Iv4UjGyJjU3f8M+Bfj2yDMauhSaOytwVWlbIZtlwbhHT+l75RcMvLsFx4tOuF9huGVHSgoCp409wIqO1FKkDUW2GJ1G2GzTOCEI6o4nWHCEnhFhKWIHgCWItFzoFbfbzHvkQFIcGHQzYX4Y1AA1jm2DrSdKs7xszoIIG3Af67C8zCsV78Z9wIjnDmKR3RAlLlBIopJYuSqnQ3oUfWZiRgHS1h++MFQvRcrEKE+yR4NjG8bxkLKxHZokEvLdOsE9ERlLf9wOnVOfxlFeK3l+7di0OrqJQkp8BujO4GDxB8wbkfYl8hZFFYlNvqQJH+ma2kShwDHWxxGAqhq3BuCDqdAO8llJaH8dMzBPI1zr7znCuHhqgIDKz6c1n+yozx2cm46cGDhfHCprmJKcatnUJn8Mwa0nC1asHsU0SPkOGtSqbjMx0ikuYwvHicR5L+5koFhSoob/44p149tnbOP1OG7NN4J1Ba9d3zVnkdYA3wROTH//4xw2ngd4k0tITL5MEFxoDYHA5r/f+ZTnHefKorMT3R3/0R+jpLEopnKo8hIftcLHaJ3Hx9NoFQ9lIr0FV2m0XZ3CZjFTk7+8g/9mP/iy+9wffi1dfeTVeI/G+QlBfIK8TXiPbxzkcLy5t0TrxqF/nMNl+lQDuFz5Nut0syKu0Xrt2AFnZGvYAABAASURBVI1JMv8wPvzwg/YRk48++jB++pMfx7s//Wl89tmnnKKR2OGoI4FZ2zhj8ZFHk74//uEPWRxXgVKi1NrKEZsY8UHrZuhtQ1twSav0Safgs328F3y2XV4ExzIMewErxpGp/axt1Db7Wsqv9I2tjyOCMStgbEnV13h5xrYds6mzLNiKkLm2Leee4EF8tjN7eN+a+d/IZk4czrS7t9PeUFRiyoqkSNkEaGotIc4JPIFMMpPnQlyorcykUwT3GfVy/q6W5jdbnDhpp4K8ZWa42fOEz9PvCT4//eyz0O5OOFU1eZO+C2LejLG7xgNsWh27Udzf221zpHQAp8SuR7zVqMxrzMuIZqOlFGLL00aDPsk00fUDNFb0vAzfXJyennK/anUuZgO+qu9etORjBFOEspHGzGx+oI7n0Ka/DNClH9jRfhklAoE5lzASS32u2JM2IQTX5pnbuHHjRtscyJ/tnrRqj9rnSDyzr4mlbfaXFuWofFa0l1qRQkTC7xTR7ufESKEfBmLPfmyxHmRmiEv6G9DmswnYnGTPukIf5ecclu2Zuol5pGdDg3RJQ3DVUsONcU+8nOB9ixg3kCibBH15/34siImRJUothOgJnRzFbOjiGrHeQyEPg/zi+oVJd61gLMTtZSxXYMsCzR33y+iHHp/+uG2EMyMys+mm67qQ9jY/Qh/QYTIuM9t80i298mTce+WVV6DhaRirHDtn3a2XtMW/4HLcXwS7ZWaUUr6CzAzxSceAbAWfg/rFpb3oT9ISXJkwQbnBkbmm1/HOZ2w6OcY+WVO3lelsO0YS8P2r1+Jb3/6ZOLh+I/7g+98PfzPduPid7/xCvPXWm3HnhefZ5G41qCXjnByjMM8eG7uCdVTm6aCbIibiIF0gMRs8/8Kd+A//w/8w/q1/+9+OHQ6jlMspid+Ck+S+1OAUKwIZgw69ZAxbfcynZaxqxsOnT+Ihbzp39/fiJgd8+sUVdHzt+vV2yHON9d3Ta3U1JwYfPjmMz774PN77gFjNAdET8oCO5PnR46PYv3o9Xnvj7fj2z/5CPHP7eXi9FX/jf/I/i1//K381Hj95Gh9+9Akb81Pm3w7HPcWPswQ0Fda7iQ3Pko1ljx1NYfw5hgd1MWLHK+xR8F5WlPWmzMwoyMa+Qo9N+xxc9qcIdVix02FIH3leIZKpgfUTMXLT13k29tf1A/0TDSDCWJf6rPN0zNPTXkqlT8Q5/jhJFP0qc2UmvHWNtgJ9QmZGTvE1+BzR+nRdHz04HVsKOOkHWXGE7M79FSDsSJ/dwk/VR4cP2a9kaTY8DAPyG6Iwl3RkJvW1gdSbSF/gr3N8R15rLc0HM7NtepW3sVX+CwbWNR4Yib1NEDLBmxBcmcn/aaNOXCN9eKJuCpuS8ZX1SDAGDDPpiowBJjcw64eopaLwRQvSLiQbwRus10orjakOZH1fwTAyJgP80cFAD5F9Z/0ULiRbTKSjBAQLts2GLqwfKGe0ez8b+hBnolqJd66AmcIMNQu4wQknCiO4BgJU1w2RWeEzo689dM2ispvqGvTQVOmZGPPYDGxJUj2OUwSKa326LnpwdIwVauniKwBHZom+H6Jy79gnnFiecHJakNHA/DOSGQ2kFKiEtuDKhAPoHnESHsNSmjeKss57wXrB+w1kZnTQtcWiLf4BI6rI1Hb7CuIUrMtM+JbGCp8uwmv9SNc2ia3gfUSGl7zI0wD90m2dkJlt/JJkSJ2r78w1L84jbPplZmRmbMZn2m9s4z2FvcEbCU8i3PF50nDz1o147vln42d/7mfihTsvQG8fbiCEI07Ejo6ehsFZ3uRVvp9//vm26CoLT1c8PZP2w8MnbR6dwyRcB3nmmWfamwY3gQcHB20XbwLwwx/+MYvUUTs115bl7ZATYHH5LP0uZM7lvPJ9g0TCOS8IHt/73vfixRdfDH/KyiTZ+Qb0ISj/YeijdiWyRIOJk5UVu+QJW68FJ8a5lwTpXRaNN994PX71V345fvNf/qvxG7/+l+Pnf+5n49vvvB3fulxsTMj0nwnHPX56FNL/05/+JL7/h9+LP/qjH8R7770b/p6xmwo/gjJiX6XWKLWGid4Cva0IypbSvtZfcE240YhPzwkqF8hu2Z4jphDHhK1WcGRmFOxYGSgnS3G0BZSEUnkpc0vxO1dmNhzO3yJoeE3gn76yj6yl3TuPYI/Mtf1Q0GbNxP/W46QrM9vziBzXNI48R6NdusTT9134xa0eHUQ6SpgaPbZnZqPDewdnZuMv87KezXZwiT+ICcpgG3/ZJVHW97QBF9+eBeDDDz+MH/3oR9jS09B+PNkTr32U1Q5vGUzCr+zvh3jKpRw9nTMh1V6kWxCn/bVVn+3vvXRkJnH3vNG5JFZ5WrhEpyvom5OM+gcjjtGFm0FPjb/48svY/FRgMJZucCR/gb6XLXYdkRCoL+1XWpxH3QmZ2eiVhg1Ie2Y2GjIRbASo86t+tttXnpSBvIhXOcmHc9nuPIJ91K7zWb8Z57Og/ypvfVg8pdYotbZNGmE6+tkQ4jkiTtjX+YXg0v8K5YjPLfCzFSUWEAXf61iDlF8ldm+1BXorRpLhORtlZTtFxkAyeIFcPZVb4k+PiS0TPNtWKn5F3cX5OWtkRyI4w8CMr0F82QvjXLZ5usgsUBFRSg1twnkwXZ5LuLH3wEA5yMcKfdrZfn0/tHXJ0rFLfLgyr7IciDP2Uy76vLZ5wiZNvlbwKY+2fxOcY/PsveBzZjZaSimRmbG5pEewn6X1zl1Zf+y7uqTV+r8ImzH2EaRXWOFX2uEC+212C0+7e1d4azuPJW3vvvcea/8s/INrV6/ssXG7Hi+/+EK88/a34ltvvhGvvHQnbrNeqFMcOFxH1G0g0MwM5TMSs1bQ9uKdOyEd+yTL/8b/5t9oby0XHKiZdyw5RYbbqFnCayLerYjPZ9jJcGU3zsERtXASfRE/ffe9+OM/+WGoJ3Wgf/m9HDc3j1kvzrCBJfMtof/o6VN87jx2mfPFl16Jt771Trz51tvx+ptvRTfMot/aiYNrN+PuvYcxp//bbDL2rhzEF/fuMdciPJFXHhNEKSe1UWuSbC8C9VAbIY8r5itUyJ+QWVpbREZyLxTK+Ma1wJaPj8+J84tI2g6hXTyyulhM4C1AF0t1A23idbi26Jzer7B5baGBA5NaIEtGEWohrvTRD0Nk0hDBW+HTtkEV3zeBpqafb9Z5b71QSgFnbXicagVNI5BZoLNGUkZk83/b1Km0jwhuEhDiBl9mhvji8pKfAr1UM34FHWNkJnhL28zov9qN/jSy5tJE8j3g59vgyVgiS2UnjMhLmIgfOWUU/2NAZjacmesynO8bsALvUl81sOnACjozIWYi0J9xeoLgmGhE2Z7AnHOSViKjqzV6nLCCzF3CiiN3CRU8wdzf3+WEaSuuHuxH15coNRqMnELN5y4gSZDajwOO9re3Z9H3XQxAR1BUKIEzyfQK4oSMiAkNrKBj6Gdt8VihiIODa5GZCK2LruvBMSCkLfANUZh0RCD2W8MKQXMuBp7MpL0wrkbPOMeWUsJrxMCcR3DOzAR3F33ft/E6nYHeYNIhA/sJjnN8ZjaaMtPHNqYir8z8qn4zl/jXIF0j/SdoKvAwYASzcAGpteAQi1ghC2UyIRuk0fqCsvHh3JnZaKSB/stWL80+V+aH7Uu5rajKRstEpWOXBEGBhjbOep3VxfKEBX2F3Ddg/78ImQndFce+aDRUaH6N12o3SVav8LrUJFW72OaEajZTN4ltrT8b7dsO58lc0y/NviIt6OMqJwuZGQYKg56LTYUX2/wMtaW2u0tS5DyZCY8LXhftNZCHbZImv0nvuOAySXQ+T6+FLTYyByTl6nPDoyeQnvwpk9/93d9tJ+G/8Ru/0RJ+eTfpdG5BG5gTtB1rm2MsbROn+GdsxDDgWCHn89Oz8HX3g3v3Y8EJpJ8tffb2M2EC/gt/6efjl37xO/HdX/rF+O53fyl+9me+HS+xiHiSur+/33Rjki8Pc3bl4rdePhfiZlOwOTGEVaacvoLMjc5HbHIVK+xJkFZBuoUVuhavcpN25Wa9fcSZmY0O+Qsu65VBZvKEZTab+vO+Jr7MZIkjItJLnIJ25nziEHxel2NgoOEfnTBoLaEpuJxzwv5HgEf8Y4jdvT1sr3zFTyEm2U+alcsEPd8Ex9kueO98IwE0CNiZybRrsF1bVHeOF58ysf59Xn8fkozdufNiVOKHPDxz61Zc5/QrQWqfmqXpV9wmh/ZRDuI0KbXUbpUdQ0KdWuei6ZzWLaFrzqmi84/QJz/n5xf42Ry9RpRaW2za2dmF/7HFbPvV2skOvrDkMG+KQw4GjFlr6UeckzBs8G782zmkW3oqeDPRF7KT7iW2Zb2lviOdm/HS7Th9ZoeNhv1tF6zPNHm4CO3SX5o4x279TGwh1rNWhfr1eUZs6IY+spaoPfTHBA9T82NlIZ3avvM6h7RIs21+Btdn73tisrRWePDZPrY5TvmN8DQQgwZ8stQayqswZra9iy1diQUyf/joMUMz1K3th48O45hDgAW6kC/t4JBTUE/wJ2xxgf9XcAmZeRkDa7NPF9ntHU91x/AjC/Lrhv65Z5/7qt+CNVae1Iu0BpfPgm3GPXk3BtLUxk3w4Xz2se5/DDKz2fS/qF0cQua6j/h8HlkD7Z+5toHMdXvm+tk+tttP+iyVi3XahzSpA+HBg4e8kTuM84tF/PEP/6Qlp6dnKw4N/hgbntpbzpX5Q2E08/qlxW30cxt/evmlF+Pnf+Zn4s3XXwt/AGFgDRY3A2Oir/YsLSWSU88n8YMf/GF8wFvBf/V/+q/Gy6+8iG5HcoJZYEpRS7HAZ0qccvBxMS7i+q2b0W11cXI2j6R9tjXEjPXAJDNLRgD7V69A4y4HQNutTR+G0jjmoM3E202+64dxyO/+/IA3qZ98+lncu/8gPvz442ZPUxRS++TE/JkYMfqnT09IUGdxhi/7PI70KDUyM2ALu+lDW1CmIxXKMTNbe6YlHOcaIpJ4sIjNpT4ykw3grK1Xjt1ig6n9KwCa6D+27gMbAu1tRS5lfYdPBnaljAvyCCqXxF5lnJmRl3VTQzRF1my0Wp/Q44ZWfKUW4o7rzNhKxzthJjj+BcCUNjs1ccy1aYUcplZXkIs4pSliPb7WLjwQzShtjPjlWx6VVyYt6K5cQubXz8rUvEq51FrCPvI9zPoQKgdmE9pqee0l78ElXulwHsF768wxM1OJrCHpzL9GPfVZSmhTW+QhRQIvWKRpjy0MTSJUtEF0Tn2BYNsngopEGnD8M9krFuse5ezu7qDYbQxyG8IDISmsRSuD6RcEIvtmTi2J3OX1juBJp8zOhiFktjKP/SfmGdkFTJcaKEWBTgh1AufYEkmFvcMCY1lrbcGnxxHloQkAA7VUICsE5r24ay0hFOZCDnaHplkM0LAB8SiDDWRmMwAXqwcPHkRmslG40sZV5hZJZrZ6ad6tt2JwAAAQAElEQVTApt7EzPsZwV3cCwKr8pU26bBuYJGZEWCUiWXfd41O0DL3Er5XoJiYI5BxNnl1yF4o8FRKoa77SkY+Z67pnm9Ob6YAZ9f6KQ91Ki2ZCc5CW21lZoaXfCg7eRSf8M36FfpXT7ZrmDsstAt0/RpJtqd47hY9wX70+CGLzAmL5m5cu3ZAAjAnKTjFXnaavV0jQTGpVt6PHz+OmzdvUb/N7v4ifv/3fz9+8pOfEER/ED//838J/qKdTLvIKUNpunnzZhyya18g1/fff799ZtnTH+kyERW/ZQuIJOUm2Cbzlrs8z9CLeBz/5MmTdvrk4vZbv/Vbza5+7dd+DVp30cFIkJpD2xZ0TPCxIJCsmjxLRXZAjw3Kh3OL01K80rpAD9bpY5sNgvqupXLKtmq7ZxCDrxLYt8KfPnyL051f/IVfiNuc1msjbnr7HtsopdmCeNWTeJ3XUrcZCd7qqkLTCvv3voc259bOC/Yf+Kb6s01bFNecZCIzmX+7+YS4pV+8JhjqWBziykxsU7sUQ0APAYfJR3zPcWvcEzalPU2wNjUbk6Z1+9jqvP8axvCaCHaWQmY23N6zTjUc0rHH5kM5Zq7n/RoHo6FhQ8c368UhL9IgZDKWuQqLRiXIeiKvLJRZRXbyqrwcp7+sWJScezbbYjG8aF/Gy1jHJ8c4V011k+G1mUsZjoy9f/de3Hn+hbhx7Xr8P/5v//d46403YySRxbiiZwFpyQTPxoyNPjOz8Y9om7wS/LZtsYBu8Xq+Z8Hc3dtvi7en3ads5uy7wgYOedV9wmZZH7ly5SoJ7wK/muNDpw36fmh2LH3yLcjHRnby4LPzyZv2IU8+Kw8TQD+e5+GLz5u+jhPHMAyhngZim3PoX/r4Ca/NV+goS+FQZic6bNMFqdQac/x4i3XIJGeBLE7pK27ntD64xC090mu9NFHd1gZptH6jv23iUj8M4Vz2Mdk2ATbx97PjEcq3xIBOT3lFvViskHNGKZWWgmomZLQEVvjFLn55O4IWY86U+ACnppM+Bj9onpjRMWaMbdbF2nWxpM25paPArydyN65fj1dfeTl8gyW9xiB50raMS/bzWd5feuml9marIht1uZFBZkLn1CC+cWVmZP55sFl5Cd4LziFO6yzFq74y0+bm257o2Zb55+dyjPSpb+8tg3V7NvQxQ9dZkAtG+BTbe3p8Gkckl54yI6LY39+JL774Mh4+fBSP/WNRlGf0m5MAHz99wqbmKB4/fBBffv55iHOHTdi1qwexT6zuSo0KLSO2XaGyRMYcnbnZ+k/+P/9JfO/734tDYvi//K/8ZkTrN5LsLonTY5SI6Gd9LFi3pshml13XByibjvphoEdgBwORMfDvc3zlIrKWyLyUCTwuyU20H3WrX2UN+DsM3zw+fvwo/ML9w0cPg0HxGFrkdT5fxhabuZ2dvVAOW7OdCCiq+Dw37d9iPkZXs8lde9dXlG1F75ajwqMnYsW+phg5SLRugG7l7xj7ZSbr60VoO34eXpuRz74fWGNCsphjjDnr0dANkRExEZsCxOIZsVeqItMW76LdV+QgTBHMv47TpatRoa/UrpWO9zkzI+kfGU2WmRkF27dN8D4zI7OEvjqiz+DKzPhmm/zscZgym83CawWdI3LIzBjg23qf7Wf7GqagGXoKvoh+mXeDc1NO6NFxxoAFOUvBXmfYreUFduj35eyzje31vbyV8JK/BfFJmoXVSFxgo2gpuOZNcOz84qrVcdQwn3cQVVHcKg5JdB49fBgTzOwSoHT85mwQMjAh7oYxlLh2cDX8RZBb7Aqffe42RrtL8rkP8z3BaEZisoMyVtERaCTQiYehp367OeKIsS5Xiyg09CqrlPCaULbgfWa29sxEcLZnM/yu68OgIKNd19GWkYFCYWaB0Oacmpj4TSyg1GJUy0aL96BCkRmWPtvHMQoQFNTbBpfQoSKsrxiSc7mo+NyzKFgnneWSbnE1nhC6+JzfulISGdRGw9nZKfSfI+sC/bNGxwUbmR65ajSCeKXDuQXnyEyrwnuhPXzjf1/T8HWlYxcYhPR6b0tmNv7Esal3rHP28OS99YJ9NmMsN5C5xuEYZS/NzuMcE/K/cuVKeGp7wW7dV+v+ysYhpz8rgpsf1fAzx48IQn6Gu0PvLirOveQkaYvEwQTXX3hwrAm29/52tX0+5NW99W4A7V9x7gWLnCDtBibnlyZ1ZV8/722d9N/jtd2KIHKbE2QdSHqXLOTqwM9tm3x7+u4f1Pnbf/tvYzNj3L59O0zU7SefgriEzGTxXeBW0co5SeoKv3EOg5wnmce8Ypyoq6XiNzW8X9BPn9oAJhJYXFRuuqqdTwTEeftFmjm2/JBF58b1a/Hmm2+GPx3ogmT9FsFnm52y/KqLip0KpZTYlOplfZ8BuUBCOlYPTSM+qI1a2kc8yln6TboN0Ge8xfJ5wh8YiB2vCNBz7Pii8dzaaJgA580Uf2Dbpc3l4wrdS0dmtnpxrdDDpi64MpP+3PBvan4LZcxpH6qaLpaMyUziyzaL9T6b+x18q2s4pTszW9BWR5nZ6oNLHH8RqG7/vqZ5ign79XmY9S1AO0b+tQ1L7dNB2pulsnfzZ9J08vSY5OBRW7CUpfoQNnxOLCS+0fDLvSZoLtB/82/+zSZHEynBObSbHl80ec3MxoN0BJd4+36ISswjMIYJw+nZOXpYkhRcoJuRuLIdHX3mLKLadcFH/BjUDN+6oE7+DtjYusEEJWjWepqQ9cbGLTdzZmazJZ/lZ4sE2HZxy4fPtVTsddlordjgHPsWHGOirAykeQtbdcM7YLfBJR75le/MbHblvbQ8PT4Off8BseICfJkZAwuhRiJe8fXISdxCJu0svNIzUGZmsxnbxDlnXRjRr3aamVFqRU498tpqSZini+r1iJPrisxW6GsEvI8gcTm9iBMSRj8rmlmpqrGKbL4vzxO+tGp2vgrnn2iRjxm8ItqmGwZRruLul1/EZ5991uhz83+dpFt/E4+lcUwc8mJMMib6ETLxaXPKXj2O+LBlZsbmyszIzPaYmV/dO3YDNjrO+dSp4L1zKtPMDNsbICfLuLwy1zgz4V3GqBevupQ26b3FaXStpfFnlwV+66+NPDk6RtYTOcAuOcAsjC/yMCG7JfrZ2ZrFLjbicwX/0HfY1Twe3r8ftcXG2krnG5kXSrDfjB1se6sfou/62Luy3/zCj1P90nd/OeiADAq+HS2qjBA0Oh9xv5TadJWZsUR3pRQS1DP6Z9NTh33VWkLeRmStTi2X8LPiWYgMrimOj4/w5TMOaT6Jv/43/lr8H/9P/4fw518fk0/tX25wz7ChvpvB9xm2vmRjPTAWBFM2WUFGZBbmHiMz4+johH6LKKVC/9T6yLsgHetywv/XJ9rqrqIv2yCPA6ubjYa33voW46Ph6vsSHX1wBWTZUT9dPo/h1WH74hC3cXSFrBLZ+2x7Zjba5H0CSWZGqegFKLV+RUupJbwy04IxJQryzVw/T+ihAT6WWRod0r0ykWYDEZGR1AveV+jq0fHAoULX9a2/vuI6Lx5xd8TFzGxyWqGj4Kq1BFXAul7dT9A9MX9mRoGmWitlRq0lemyuIy8p8Gxf8zife2xBqPQVMqUvAzePEXzK4ytgbnkRnEdavC8iAy8T1bBC0MlbUGSCGcHCe+uE555/Nl73dQ5J9ozgZ7A8OTmOJcYqETP6r7g/I7Fc4EB932HQPUFtRjnAFIKFQmjluY92wTjSi0DwPmcmPpJBN6qnRptKHyMYM7Rn6cxMFrcVm4RlyIfzCgppQgCeUGVhEKfp3guYLNOsGthncm66+K+UEhuQl43y7COfymEgkDv3CoEuWjK7xDm+hs3cE/ML0lVraUr0WblcsGuybpdTj0x4gAbx6dSW4v8mTLQL1m3aLZ3fMRrdGUmR9/a5IIE/4ZTAdvtZZ5v1mzrxBZeLovf2s82+5VIO8m/9Buje5FMxONssndsxu5w4DDiBp/4fffRR+EUxf6nhkETbOZSfsnPhUI7WGYikS1qPWVx77M06N3i+mv/1X/+NePXV1+JZXrU6/md/9mfDdul1nPM7nyfYfl7VZFoaX3nllbhz505Lkq17yOZRnvzN6sTYT89OeFW8EwdsGE16TKbFL33f//73CZoXLVD96q/+KrpdhfwpO9vF73NmhjKQFusyM5xDHrZISAR9weBlcMvM5vADPHalaorY9xQrNmflsk2nzQhspW8wYUPO6SK2t78bb731FjQfhEm29CxIQtSNsrTMzOYbzuuYDS3SGVzik3ZtVH+asKvMbGPs4zjbxS3Oip7lIzNbEFXmmzGZ63GZ2fjKkiENm3ZLQXyZGcomuEbmnHBs276Gsfm5Qvm6bmpyd/wGr/RpG5bis28bwzJK7xin1RoP8/hvM857YWJu6/4iH85hnWUm/gg+7cEk2zFd1zcZrVgInNsNmPauLfpsMis92qJ27BjBOlhtsUxddF0X2qPz/PIv/3LD6Rugg4ODePllTjg5pVfm9nMR8TQnAnrMEIML2mpbCEqTp/ctwBOL5iTS52xwpbEfBjYkOy2h8VTtMT4of2AgKTBWrzgYuUJM3mp25pzSmpkNr/cbkG5l5rO2OMfm9NfMDOmzXn4MsQg/vJSJPNg3c20f1idxRbnY318gEexr3BGsV+7ybpKemWEfbebs/Bz9jlGRof1sl56KjWZmWCedgnNkZkiD+O1jnTRYJ09ruidsdkROW6wrM2LLYSzY9GeWyKzgjMiorC0r+k2wB85+iJ29vfDjJlm6wOwbJIqeSExmrH/6zBnxOMFT4HmHt68m8tJg+xdffB4//vGfkXQdtwRIvc04Ucc8mWMKxyg75as8TL4zs+mKAl+cR63SGJG5lm/mugyuzOT/X/9zXuHrmvhqnPTUvyDD0UwtovXZjMtM5qwNMrO1ZcI1RItjh4M5x6lHZTxgg0vs0uclMj0mR6gkTLeJ5Vs7280O1cP2NrInR+jgp8e2g5g3ASbbJxxU3LxxPW5w0GCcdC1VLmOsr1k/hEm2H+3RZtracvVqfO8Pvx+3OFC5ffvZr+h0xDk2lJkcYlzEBE2+WVoup6AT2osozL8gCdfWlsRlaQ9aJniUN7/w5/z63EiuYvvp6XGcnj2No6eP4//yf/0/x7//7/2/4jf/6r8c/89/+9+K//X/8n8Vn3z8cax4S+LPwG7zBmp/90ocHh6x4diPK3tXQ9zBNSOXKqXgU7uh/Lousb8R2yqBOOiRkFkog9L7BuFVS8U+V23dcuzWVhfGrt/5nX/e3gg7h7a0In4JAwmrc+krjhccN6CzDdRv2ISbXfkeL+3C0rGWjutY08QxJx9SRqXWRrt1iC6c/+tSP/oaHC8tI/JcLUfGTQxb85Ypv8phwuaXHCicAxfNH+kU0hiRUUoFSmTm5VwTeMYmk/Xc01f3wZWZlzKuUXmTySPjRvCVr2Ki/Bnn9GP1zLCQVkG77eCxlGL185ZkSgAAEABJREFUVzAiH8ctsSHBca6zC/LhUokUFyR+GvIWyt5mZ9mBoK+V3eJW7OIU168dhJ9DfO7ZZ+Pm9RsRCEXD8TVYyUK/nSj8V0tpRvzwwQN2o4uYDX0b7ysyT8gHHMr5ulLpnV8zP0Vgz01QBRxCJsKGtomGpFSJGyZlRmYtVxzfL2FkxBrtV2oBWYRMC46ptTbcPrcxBIB1uYSGJcF1HvPFBa9WLyjnscHHoFBgK/i9YCFzd+orxlK7qF3fdui20RyRJazPUtu9dUsMe2d3rz2fsQieXL7WHTBo6dcIgss5LkiOLXlE4TUKcgh4X8GbYHI0waN1ltYt2MhccOp5fHoSJ7xiVUabQOFp1xI+fbZccS9kZjMY8S8JNoq+VOarJSKDeTOcw/lWzO1cE17CP+pt05gDuaya8dvmRz9u8Dp82xMJOj7hlXWBfhNYFx35NaG9c+dF5D2uFzROo1fQ9JTTwMzCQjc0vk2SdwjaJjImND4bQJXP4eGTeO2111uS4BhfPx4dHYXzLzFuxzjXE17Z/emf/mn4RUaTUYOMcHExjzN04DeZP//si/YK07o/+ZMf8erv3fjBD/6IU4nPIqHnu9/9bviXOrWfCwK0p4zNuZDfTP11XUwqGX4zE9lErKBBniryVL8ZGcpBGVmfyXOW8FlbNAkvpYZXZobPQz/EgG1VcNiWNG5xaqOvcRtHl6duTEvQOY8VNma9dAriHdFbLSX6rsaAz0l3xYfWzz3z1CjQFlyZ2fAcHh6y8J/gA/MI6vphCF/7z9g0+CzeDnw7xINtFse+76xuYLIrf+pgQbD13v7SVkqNAi12lG8hZKogL3x3NDnGzieS20mmAuuj9F5ouHjumG8LWmYkMgF9tiU8OY9zOndmNhuyzWfbnFuoyDMzW1xoOAmKwWXfCAlK7HnRZOCibZDV5uw74XfOscvGeH9/DxwrdDg2uCB2TtCnDWq3ytGNnXM7p3PTHJklpF0d+aVKN4bKUXn65meFzq4RZ69e9c1gx6n9bjx9ehRIowGko7cSllSg9xU+uGzgIii/0nFOHDnET05J9GrXNXk8wWbu82bkiM2sccGYFdAzJ374GWnxSae09X0fgrQn8hWn7St81URFvnx2c2EpTwO24nj7TshqCS++lh2GPkb0mxng7OB/gP61vW0SSDcmF9D8lKTq0aPH4etu5RWRjBmQcTBuFqXWZpttfhBOdPL+grg9XxKzSYzaGkBbZjJuarIZ4GeLxGLo+ijUKyfHyaMxoaP+lJjw4NEhr/qPo3ZDdP0sRnzbOXrGB5c0GsMr/Wf4Y98hW+xau8jMJmf7K4v9vf1QJz7vcgAxYmvKZwCv9T477sc//kl04HEDbWkf46TtmRmeDvsmTxkHl7TbR5rsQ1Vk5ldgLM9Mq1tdu7n8n7Rc3jbZON466VGvlurYPpnZxvN/HxtkZuPR+ePyyizcZZPznPXRpOSUdeicte6cmOnf0QjkWEqNp8cnrLOruH7jJnw9E0fE/Smy2bEfoTPGmoPsEftX2OX8/DSuXd2LOy88R7zfJ5k9a3MVZN5xNxEzsmYMWz1TrMKPmMyww2vXrre5lNErr7zMIdyCWcaga0t4u25oCelqXMQB+Alp0dXSPgZmXrLAnmSr8L/CXK4fvn0fsTemjUAO6iojYgHP6lGdW/e/+Nf/9fgv/rP/LP73/7v/bfw7/86/E//av/Y/j7e+9VY8OnwEjVAMjnPiRUB7xZ63WS9rKVHJJ+ZsYPfZaF/hBFwaZ8N2bM22maWgL0bgV/zf6S8hKdegLp1ffAzA9pahf373u7/Ioegb0fUDOlrFgD/2fU/7HHpW4XcjHJvymhX0U8Bek6U52w7xdiRGL5GJb1LVT0gH4Brjc4/9DuB0Xu1HeSg38U5WApuS2/YvM8M+tZQ2X2aG8uj6Gh0KESAmRjauNLU+Pk/OS531rjlZgnFl3b7e6Yd4heBasTYi8hAiMjLtW2JzWV8io5Yafdc3qKW05xm2pDzNJdpagAzQYJSaUUoGwyItY31NIOMfNE/Y9PgVLNlkCSUQ5Aok84tTAtHIZAmzwW5rO27dvBYvPPds3OB1ow6QYLo4u5BnXn30cf3gBnAzegLIiEMd40xPnhyh0Fnc4sR7b283dCKNQOaFioGp7FIqyfgSB6iMH6JibB3MllIa5aUWEtkVzrmMh48ecQK5FzssdHMW8qSPpX0qip6xORhRwhwHNfE8n5+HwfeUU/Wz8zMC9EWDFUpSQIJCqih2ZIF3jDvuJ0dPWr8JR7jA8DX+DiM1uVFpK15rTO1VTyCjWYNSusis0Fyi1j4qQFxF0FN03UASM8exF+25B1fC98nJKca+IIBcjcyMAj+1Fu4Dh7DvMhTyBE80I4dFjNMySqV9NW/Pp2fHjVZ33hc4r0Y+TROyH6LQse/7ZmBUMffImKktYs7tYrYkyU7mXfftoFVAJyySE/NOLJAVo9LoO2TsgrGzsxsl0Vcd0P8s5ueLKFB688a18De/S00C6bV4/oXn4y/9pZ8PE+WrVw8aPZmlzX+DQOsJdYeuZ5ziGBAMyp4OSvMw9LFAj/J/winIIadxJiJ+hESw7woHmpFwXee1q6/jxXHAqeAxicQnn3CCgE1Ly6/+6q+0k+3RJIHX7BkZ9+8+jJOnZ7Gcj/hqjY8/+ZwgfsEJ/P14+PAxdvtM/LW/9tdijwXyiq8i2cgUHEqZ1Fqi77vQ0ScEmwGVlOIXeIxSCjpcot95jMixlNpkbynQITrsQAhkOb9YEuQvmiwvzudQWGLFzj7GjJ2tnailI1nuqU/oe4QMzyKSPshgZ3cvNsnnjE1yD20VWjMT3Y/QsYhD5Ce9VDWaTOx650en8iDdluLZIvBnMhb7Z4qYExcKOkVQUThhccFRz1OM9Bjhb0m5Cr/UiiRCGmqtzD0BkAmSOYtRUhq0cB1Gjg1W2NcFCdJ8tYgF+lrgm0vkBcNhOdcO4aUOfVT4kjZBfy+lBChjzVeJDp9zqNDB14gDXpC8Ldn4WNrfOiG45FewfTEnWb0MhgGBK2R//94D6J9ih0V/mPWxvbMVN29dp8TmF+cx4otn5ydxRjKg34nf0v7PPfdczIkd7733Hvp6CJ6Ifhiiwx8DfgoLyTk29aMf/yjuP7wff/LDP46d7VmcnT6lHGJvb6cl2c/evgVfwZAVCy42h5yUcYkMr8ykvYsefisy78VPnXJ2DmW2PkmpsYMtH5CAzNnc3uVV/GdffBGHxGnCGfRNYbJt3w1c4H/ej9j2BIhfUJZLZHrlypXwWbggHlfmzlqQyxgVevoBm531oew6+HUNkPYtfPYGJ5RuSjCC6GsfxtaLi3mLkZZz7GVkLalZwwWq7wZsfCcODq7FLvZe1D18NtpYXHGTWIkMO619F4UTqkJ7ZiK7jAWyXsIPjDbJZa7lJ18r7ESb2iHBOXx6Ep/ffRJRB7BVeNGGx1iRkJUacczJ5dHxUdNtS9wL+LFZxIMdXDTo8KtzEswBfe8RK4/ZKPW1iy2eLefYJFNGhe/M2vix//7+Xlzn1Padd94O49k111tOzeX1C3Slb0pvcCGaiFIw1QxLmOQe6SaNgsUlj9x+9U9cmRkjBCzQmfOesRkzZs6xV58zM2qtxI0lCAPU6+ce/VpvHw8cJmJPQIiJaU8c39vbbwc9j9ngKQ/xayvhNfk/0NFf/YI1rpI3HB6dxpK6U2h4yiZL/vwbCCeswRNx5/qV3XjphWdjm0R6wXounQW5lahRQAmFkTWi26rx/kfvRsUWbt+4FRM4T47O4pjN5Y2DqwHHsY//FuioU8EPZzFnPVjFIrZ2uyAFiCFLTDiDMjonD+KBf1MsLhaUy6jY1kr/ywj7dJWJCTYmmivWUX9/3qT4lHVdXf31v/7XY5cDCf1gm0MJ/37DiphxPj+L+fIiTokdT0+OsOtZDGwCTdgzS6ibFfR33YwT/7PI7BAccyZ81mRdWMEfNGF39oWEVpeMDa4BO/Nw5NYzN8M/pvP9P/xB+AeD5vjUEsUswA2GqLMaiIL5kCL1IzwM6BgUETyv2LQGyGuJuIVd7sHDgjzqKWuJMCevypgioUtdF+zRsTw2/3CzVWqlnRpwBMWIV9lH4BH0I3a2CMdPzDWyBijjcVqAeRmlTjHMStRuapBlFZGryDLik/M4xR+FxfI85osz8Fw0fDAAX2PIcyk1MktYzsg1Kr4Ie7RPtM+b7Fr8V8/E/UL8r1hXLSXqJf17+KGx/YQN5CkycM1a5RjZlybDzGz4g3Ej8o3ICMB5gjqhoMfSEwhvIEy/2euucGs2xDVevxgQr187IOHYgaBFgxmK7LuO4aWBssvIuDibh9/OPj0+jaHr2x8PMVHRKQuE1JIsCDU00AxEgbMX6nVglTLH0WVmpF4wmFu3KXdIsF3sz2DU4KBjOu6I00yTMcHFfk5QXRBUBZPukcX8/OKMhPS8wenZCQHhOI5PnsaTo0NOVh/ziuUhO+AjFLWIDlnUWqAwmqBLrbQ/igcPH8YBC5WL5TCbRWSJcxaHOQuXoHNgdrEkAFlvuXm+wMgTxRnQ9/evkFxfiV0WDIOWn9UryK/JJTOmpp2JcsQYMCrqRngojA8uZXJOsL5AXsIZC30zAILVnODZD0PbmByfnMDjaQR09jjyiAEk9++88+34hV/4Tvzar/3lBn7GdMRpDwluj588DhfXCRpGDD8TneF8FRkoF+k9J1nt0O85JxZnbLi2SAT97PABSe5VbMbSROO1114jiGzFioDmyZ2l+lpA4wz5WR5ygqoRb29vt76eWp+zSNkmv2fw5LPf0lffOyQ9z7Hpcw7HdF1HUrLHAn0R9rVd+Zjki8vPvTqvY+XhApp3d/bigAX75s1bJDNXopQa59Rvb+/ESKCdo9OXeYX/LG9u/Cy5nzdv9CgL5tNmUU4IGetrJEgV9CM9ltZaZq71qTytEzb3WTIaZML7duzs7MaMQLCzvduSC8RPIGEzAO7tre04wa+u8ybJ71B4YqNfaIvikz5LeV8i38wMjAd+lsEdC9VWDH0XhXp9t/WBmKS1I/BIt35Yao3MjErffhiCh9CmtLdh6JtvuKlb4F/6mfd0RxQj9rzT2hfMH1ziVAY+qytpUw/SbT1dQJ/wvhU+C/Jgu+C9oP6EfRKh62yqXMRsF5/1mQlfJbw2c1ovP/rYgO0r2wv0OscPIzKWyNSNGmaO3ZzHAba7JHnMzK/sdQdbu8DPpEH6t9jI0xzbLDi7xKIZMXKf5MiN2B6BWD7lQZjjm24w33jjDWQztRgzZ+4zYtc59i2dznd4eNhizAJ5mrj6/YDPP/8stttcUxyT1Cnjjpg0m/XEpzm2MQ9lvyLunLGoX4DP8XF5JeWc+W/evBGZGT3+uw29zpmZ0fGsDH1mTYkK7oINLPHTxIZHhDKBY4fEfA+ZG2McY7v39hnwX5CHb8qEFTHbdsGxhYTAfqXWKLXGjFOxzGy0ZClZkM8AABAASURBVCY8LGPAvpQx02ED2zHD9rewc8H7ruuZokQEawu6OyJpevz4ME6Ia+pXOc+gQzqvHFyJbujDzYL2qmydX1tXHtr9Nvhn2IJJkbFigZ2O0C2uBbxHlvBEe2tniMLcB9jaLvpdEXsnYOWmj+V/RV/j2IpEZKsfoq9d46XUisuNzX6Uv/2GAR+aApqPmx1U+mRm0/kALcmc2kPEFH4G2y9y+wbumMMCZWM8fY5Nm/OJU3rF0cNrZywqJTLXMSYzQ5lkZqNDGdg/UwnEV23SJe+2B5djtBFlaUlVo1X8rkk+i8f+gn2MkXfu3AnjpG8bO+Rl7Oz7gbGBnS5Z5y/15/zACv8S1zmx1gTw0eMn8fmXd2N7dz969Fjg54DNhfTt4nu3btyIG9cPYiL5evz4YczwiYKt2n6BvyxBtj2gc9auUxJj1/MeOpzHTXIWpErb66+/Ci3BQcZpbCP/WTdgf6vo8IMbbJxfffXleIbDxAn9DtSd8maj1hITAfgc3ypRmt3qh5ERI/Ur8M6g2fjgoeOEEWuf+8SBv/n//pvxM9/+mfiX/spfad+p8WNiS3DfvXe3rVMTNrSzux369IMH9+Nl5t/d3YnZbIhSMgpzl1Iis9AHebKLLFkjM4EImloZ4AmuzIx+wM64l55D3uQ+4lDykA2Pb1+msH2Gr44t7o3QOjJWn11BF8PokcioBtO3NUPc2og2PsHrGW/Ld9k03CBHnA09zWP0XddgRK+1FGS6aM+11hjxqzUPGQF91hWQZ/IcQVX+Oai18Gz9GuwbJpaXMGIDPvd9RU49cinIIRuIUj4m9LKB4KrQIUzwyyP4M3z+JpRSwgtq4L02CIPiFE0eHTza37Lru+iY31/CuiDHPGWjIRjT17Jcy3fJ2rKYr2K1nJBlBGSBt4tauiglS2wRiK7yyuL2M7fjRV7vu1BoODMMaokwJcgJLVcEmwHl6nQunr4mNTgsmcT+nmC6+JSsdkc4s9iMlXHHGziEJbits9SwDaSn7ByeYDB+3lGjOYexfuhx4EVTonMrAOfyXoEJ0rNFUN8mcbNN2OJ+f3+/JbcGLhfVazj0DR35Em7dusUp5hrk+7pBloVGXNImb+LfJ/BqgAZqjUklT0hS3uTJNnnS4OUnExUC4pHOWgr0r5D+FLUWlNlFiWgLseP7fohCn0vboOXyH8qvpaN/H+TLyGHJK+XjODw8isfACY6g3JSZshPXzZs3WyD0laSJsPCtb30rXMx34U0Z2f+DD94PeX6BE2jrHG/CfcxJ8pOnT5jn6Ve/TS01U0wh/lOS4G0C4suvvBLPE3QH7Edw0Y5IErsBvg5DHQriHS5t5pNPP6VLxuskIktsSTqk6ZDEQ9k+4vXxnMRk84sjjnfB8Y8biOP3f//3OH3+Mkzgj9hoZWajcc4pyJ0XX2ifyzZxUd+WwSXN2sOcJEQZS4860n5P4PWLLz5nQTxh8/Fr4Sbh+PhpwzOhDOWiDrUvUBGwlk0G2oB46QLHBb2yyJGsj0Ci2YqzlywBeVEJNAXwno7hvZCFJ2yoVm4iGu7MRMeL5jfSKMiLtCq7cxJAExy6h/RV5hGkZ0ECYZ1y2kE/1u9j/7V2JGhzaEnmWIX1mWv7dIx6sDwhgGjv+mIphQR6t/mO9+J1nPNmZqPPeayzv3avjKVD+VovDfZ3rLKyLTNDfJkZPm/kah/HBJe02CZ+/VX7sF39ZWZLbvQ78dhP8J6hTXYRGbZbLkhKt9lIZZa2qarIopQaEckp4vV2oqqMtD03vuq7IlNL66XBZ/UgDYJ0WAaXtGZ+TZP1guP1Q0vt9IQkke4hLnle0xfQcKPZmvgrtNlvi7hbwHmDWHTKuAecQusDxqZX2Aje9o9rsLAHtpMgnVgQvTchOMWe7969Gwxvi/tIXFY/6lUdyJPx2XsXZn95Y2RxlKfMbL9wYYKgP6o/+SvYQqa2s7Z9ZSJfG15sb/dD3+TuvXWC95kZFd4SHQhu8KS7REZXatSskZkNgkt6TJwtpUsavC+1RpQMky3XBUv5yEwWehLfvo8EHygCZKEetMtjYuTC5JiEQVvKzGZ7Xde3k+gL/MaYd0AysWUfZCvv6iQzQZVRmdu51I/1M9YaQR4F251PWUur440b9g0u75W9spMmcRmfrP/FX/zFZrf6j39s64MPPmi6048y1/M7B2ga3eLfgHP+RcjMsL/gPNKgDO3n/Opf+rx3/o6kIjPDKzMbv47NTKuar9tnU+c6mpkcBpy2WGi98ziHc3nvQGWCEiKxn9kwI+FbtC+Cbn6H+jHxu/1FTZKbY5LcC3z1KfY7sKF99IT14/EjTr2XjHODeR61LxGQxCra6s9Ihv143/e//4exxUbt4OBafPjhR+0ARlrkjyWG9aiGV4++J2x9wE5O2NDon8phyWlmRb+Z2WKL/MiHOCyVm/K2FNRTLV1bH8/ZPBij7OvHFf/Nf/PfDL8zpN3+x//xfxx/8id/go9fb3hHFnDXiws2j8qT6eLVV1/Btph31hGfTsO3IP6F4BGfljbnc0zAuP0zk1UYgeUU3JLQLWOib3CVUrGPKc45ob0A5r6tw/8n2mrXR2GAm/RaiueW4Ubd9WoijlT4t1+HbEqtIX3GqSXj56zHI3LzWb+X/x586jQzwXPR5nX+FYeNS/K6jQ1MEP/nYYyR+QIuSskopYRXZiKH2sA6QZqkIzPhdQ3BlZlf9ZOub+IPrs04bsN2y8y0aHg27ZbO4xzeZ2Zrt85nQZ638HXB+8xsOOVPWCKfNSxjgbytUwawHYJx15hRrh0cxBUWY4P7gJCFhKQ5Sck5hrxhIjMbcxIlsgsW/CUCNVHSyNYMJQv5Egc8YwE7Yid51k6ETYoM3o/YbZkwGEBc2E49lQGP48UpBJcOYkD0rzW9/vrrYWIsoyp4NpuFDAsq3XIjEMdtwDpp1XC834BCXPPERPyzj3gcl7mmX74EaZUmA6LPPTubTKUTTSHizMTQ4EFZKYPMr9udS7DG6g4DDgwsuGZDz0nmTjjOwKM8M0uTsWOky9LA76LzhNdrj0hCHwIPHj6K8+asPbvJVQssr776avzCL/xC/Mqv/Ep85zvfaQmjAUDar7FgK7uf/PSnTS+ffPJJ+EcUPv/8izjllN+AYzL+9tvfirfffjtefOnFlmBtsVHpsAkDmjJrtBocqXOD4sJ/RtItKAsDg/OUUlsQeoS+X3jhBU6P98Nk0YWm4FgVOQwk3tqBSaP1yu6jjz5ugdJxbgCeuf1M7LDjH2ZDeJJw5cp+eMItTxcX5xj8CvoJ9gQak5lDknVt6UCbpu+C04/gWrCQaqefffZpvP/++pW+wdDX+54s0CV+9ud/LjwNPyPZvECfZ/C1ZNev/ueMv8AflkTtlH4XJkp5yVS7YlhD5uWzUWtdFZnrOnkUn7ZkKSgL6zOzLVrK0EDUI2N9ULv//PPP4/d+7/fgd2y4rMvM0G7t5zTSMkNOw9C3hVE82pBtzjcS5Luub+OddyRwCp28gGvCLsWhXjIz1I3yfMjbnFLXAdDdu/M5RpzisXThFpf+Io6ZiSLysU452s96abFOW9qAss7Mr+gSn+PVsXo0DjifOITMtZwcp3zEqwz7fmBx6KOUSoCbiEOrJi/pdS5xCN/E8eABb6qwFRNT7UNbVbb2UbZChXfpFqzXlgTnllb5sc/mfjNe+cmHstFP7PPFF180muRLXB988CH+3rEhfcgJ9klLuDOzJQ0m1v4C1C4bJr8bc/XKlfCN4y6J4HUOC17Er36Rt1PPsKm+zWHBAltn3Wp9OmR/wdsnk2zlJP/SKY3yoRwsF9i1On7ylFjNiftjkpsbt27Gzt5uFE4QfQ6QLvEvS39yT/DemGSfHpvrsNVu6NvpWsWeSinoYQ3yKe/OqS481FmR2Bw/PUFfXeM/InlFjwWO3GWJBMRRibeWpVYbIsErRGZ7Di4Xs1o77qLpfMmatMK2rTARtr/zj3RUZ9IjHdYZe7aRr58fNgY3/2ZucdhHmpWdNNjf5Ed7VqaJXGactGZCC5Opa/s4B4+hHah7x9rfeuuMgzNk5rM2on/5K0fau/E1c41P3WiTjpcOwXtxC947X2Ze2vsS/pftXprlUxyZ+VU8kKdNm+N9tpRf6dFGbPfZ8bY5r/OIy3pjsXQZk1xDVsTI3b0d5h3hedbWomEY2vrhuj0QCyb0YQw1JM7Z8Dxl87jNgc/9B4/i+PQ8dq8cxBd3H0THgc0ZyfYxsbcnuem2Bs41J2CMrIU5pnBjOFR4Jl6J771332+/dLUHPvn57LPP4lneSOpz8qLp7KDjmiV6bHPAVoNY6E8CbqGHa9c4OQeRupC/U+hRFgVbWxHv1Yky8Fk5dLXD/DLEecrmwHaTKddQ44X3/9F/9B/Fv/vv/rvti4ge3Ih3gZx6fCS4tuBNWftxyV1OuN9867XwV0nm83PW56fEgqdtjomE1LGC/SEzOHcDg/+mgCX6xSVkSGNm8gxAf+366PpZ+KVQ3/AKxlNy9PDN2dB1wT/6B/xsR8QERMPjnfPK8wW5xjkbCv1siw1NKZUxhc3DLJL/AliRcFpOzc8WrGVjeIlDv7J+VJPwpEY3c2Wm3ZpuM7PNnZmRub4v8BFcmQmt0ttFjw7ViTiFNod+j768V2+C9wxtuOzXZAh9mdnmEbf19t20WTrum3X2c86KMWVmeK37rfC5VayIZw3a/KtWN2dzotzOiMMn5Llll0TmCkmJpcwvCNijgRVsEiFyDahDadAYFUOLyFDwwojRllJhfsDRtmOb0yP79/1AXd+c3Oe93b24srcfB5yc+7uYDVjkDDCCi48Jl4qczbbCD+obqDRcE68Fi0JB6EKFYZ/P2QhkZow4soKxTvB+eSl4g5yJ4pxEKTPDsaXUqMAwzBDSEm6yCd4x9nO8OBeMsW6fEw7rbFMmCj0zw7ncGdsvuDqs1jbLzGzGMyJ8cZlk11rWc9G3lNLmvHbjejttNFF0LpraP9t1qlNO+H1tajJwn8TgHIPv0MX16zfi5o1b7csOb7zxZnybV1avv/4Gu+cbyEM3yZgpR0BFf0gS69iPPv4k7n55L64S3F4lOX/lFXfUJVYEAvXgF0jeeeed+LZ/LOCtN+NNwM3Oa2x4XCQyk76rdjLxB3/wB+FfbHQjtYLPDv7dvW2e1acJuQxtEVyUlwFKPCOvZNW59hJZouuHcDG8TZB0EXdBv3L1akRmq3fBtO7V118Lg7WLpIujCbAbCfsdE8DvcfrnKx1P61wQVvDlfFeu7sf6mkgiTwBeJ3JyMrAo3Cahf+21V2OLZ21OOWh32q0JvnqZMP6K3VXsn9tQp2t80e59Vmf2yYRm/GLF7t5xtq2Qj3iUgeC9dbaLp58NIXiqvMUGxz7O/+WXX8Y/+Sf/JB6yuVKf1jvWubRHTzGZLraR7zUSsFskXv5CydAPcePa9VgQJA2Cyl186shxzu28+of0Sbdt1lsHWtlAAAAQAElEQVQnXbuXi9e5foa9qs+Kju1rm6W0iM/7q+jLBedlTl1NWsU7Y6EVr+0DspZux8iH8/d93/zEOtvsZ2mb95mJar8G6bKtZI2u9pdt5auyop8R2UuT/TzRjsjo8JlSagT3ib0py2vIx+TX+CLd2ov0uFB38OlcI7FF8NlS8N62gky8D66ETopmC9ZVbEU52kfQrjKz2Z3J7QiN0vbee+8zLNui5W/uCvq6J3OOV3ezYYaRTe0jeSbQX3z2eZhYPD16Ei+7KeZt2zu8sXru9u2YDX3M2YQW5jKxMP4kMwzIeQtdDJc6oKrJvR/WfnfO5tI3VS1WGmuh34+PmCBZd0Ic0tf0O+uMMMoqXJxZueVXvuVV8NnSeazX9owBPmtP6kc9rH1pgpaIgl4ySiT/WR9cHfyYcEfJ6Ei8t9hoaHviPMe2N7TYPzPDOZxbWi/gSXte4nvqKzNjQ5N1c9Y6E6BHh49ji3Wr74eQT2OIstCfRvTPsJDPkSRBfxOv9ir/2ndmtrUuM1tszMyQBukchqHda+/yTVPoJ/voTNzi2eegyzb76KfeG4O0S8fL0zYxwfkyE1lNLObLtm44RpBP8QWXPCofwTHSQnUbZx9lYSk4Vhqss7/zG5dNko3dbviuc1CjLHxObP6jTz4mQT4Jk19j7RM2aHNknUyyIt5SNHlItwcj13l7PGNTonwvSECePD0OBsfT49M4IrF9cnwW5yRqh2y+Cokhio45drWMiCUlSgttsLD5m7CDc94acngYxuz/4D/4D8I3AmckM36U5wsOJeTjxRfvxGeffkKMyHh69DRqKRH43ERM9sT41Zdein0S8Fdefgm5BFOUUJd9XyMzqZtCPSsjyGj8WGpnJ8xlm2uzvqo+jdPK8YiDKGWlvtS/9fZTj3P8SjkrFzds5ll+5vjNN1/jZPs5Ds0itmal0dxj6649C2x3Bd0jctDngkscaxh5ikbrhG1KK13pCf2REVnivPnICltZkEzvgn8WK3KjEbzGH7tNMKWNaHfSumptC8ZeIIM5XUr03cBEJS7OqT+j/nzO/Zy5o735BEU4fzKnZUf8DC7vxT9JVSb/Bw2draOZ8bRcPlu3AWkQxCNt9hWXkJnEywF+dlqpvW/gm/28z8zI/B8HdaFuBHWm/WsHPtvm3NLwTeiJpdaLX52vsKmJZI1QEd4r1wvkfoacMis8ZkBf0rhESKvoMGQhM8MrM5tDbxCLZJqC/iNOchKPD580BXZdz052Pw5InF1QdnZ2m9F2CFvYmm3HLnVb7IZq7UCdzDc10PkinC9D4rdIGHZY4GVUQWcm860klLnm7PaOGTe2vtIFA5GZMDM1Wh0TXNYL4hF6FqsOOkuRcfpiTAZ76yYktBbYquHKdCNxHuckGCBui6PJtMmXinbcU06Y/WuZPkvzLk5bdOZvzK3RWCdIl/gW84tGuzSVWpqxGGjFMaftmGTxnNKdu077GYHjISfDOqmGYLB7iSBhguy9UGtlJ3zUPkLhPBqKspmzUXjy5EkzRvE/5XWZNL35rbeiJ7EzoVgSGJ8QKF1AzjjN9ZTCE+8LAucF4/thiF0WBeXjePEX+Dzj1EGnVA5+SfG3f/u3wz/y4l/H+vCjD5quOvRv4u2rUD9/uETmBqWT07UOL9jBKweN0l33r/7qr8ULd17ADruwTj6kW/6Us+B89+/fY0E8juOTp9jg4/gpJ/XSrf0JjuuHLgzuO+jF8cp+xgmJm4YOujKzzePnWX/pl34RPWyHHxmRL3l0cZHeEYMfCQ/CgsXgHLmcsdlZ4lyRhZP2CbtbselatnI00l3agDpQVhPPGFZ4L2Qmj+v5z85Po3YFfi+azHax/QWBsEKjv0rwT/7pPw0/wzjDL5S/8lCHIzbrvagPrl4N+S6RzLHG7Wex5VP+tc0tNlyZ6zkr9qLcpW8g+ZIm+bQUp/UrdKUN2Ne64LLOPpbCjLGW9nGe2yR6L774IjSU9iZLm9FGtEPvBcc7TvB+w4v8iEcbF5d9PfGRBvtIk+32c07b1aniVk8r9GE/cQqQGx3+Lp+VmGN7KZW3K1eIHxOL8OfhqZxJr0m2+EwqnE8/r8jI0vmEUoooG3ifuZaztDivDZbiEXy2n/f2UYbifII/mtxoX3u7e9jcMbJ6HMbBZ54hUUZP169dD7/MdZVDCX/t6SaJylVOtE0kbt24GVv45NB1scQ/t9HBKa/bHz64H2++8Xq8jPxff/W16KH/gb/+hC1JQ+Za986tT0qTOlCuLujnJOe7e7txSCw4OT2JR7y2f3r8FPtexTAbouu7mJOYHjPXkpjRDz31M8Jjs+4APbCWiXzLa+Z6zswSFR1MJEhPSUR8ZT30Q6zwpyUnmNKnjJWZsEKXPgvGC33UOHeTk3t15eHEVU4ipTfAjYvGeJloyNdX+DLDTas4tUF5t7xgEZSeqwcHUaDrAZvYOXIa6ajfKRf7Ob/yoZoIMAXovMXXFw18sK+8OqdzW2eZmcSUdSLQoStlom0p+wla9ddnnuGNHfFJG3Sc64B9pNM4oB+IXxoy1+ugbYLzCeK1fdAmAGmxztI6eZAXYUJQ4tMWnU//EZf39nectNpHsM41yIRfX7BN+qwXt2tGraXZ8KA9ACNxQ7or9idsszHSr557/vnwoGQFDRck2+cXi5hKjawzyj767b24cv1W3HruTlTyBQwuLnDuQ9bZbQ+6iHdnxN4Vmmj0dhHbyM4E/8033gjXw//0P/1PWxxVrsYi31hikeEQfcdTXGaMWdfHq6+83Dau3/72t6NWMU5h7FdegjXKKXOdC0zQou70X/3q7t17LS9QPibTN2/eCvurC2VqeQG91hnTtAll5kbFefb3r+A7I3nTDnYyi5/72Xfi+eeuRnLqq55KTuBDNsgrEy5yHX9soxPkTSGd2oBlUJn0KUVmMhb40NnFPCYTwGlCLvO2Ptne9110XQ32LNRFzGZDLHjTIC9Pj4/ilLfc59B+xmmsSeMI75k1Kr6SzDGJkzp5sq3vh8hMcC3DuqSPtiKthbhZEbBQmJBusblsHznUtRRGdLwB8ShH+bPNMdZtwOcBe5/NZsRO7Kfv4amLzLTpq3LTXxzS8E3Y0LiZMzPbuMz8Csemv3wIPfM4p+D9gh3fiCwckPAd4dhEtxG4Of/jnsBSulpihZAXJHfCKYmeTqWRyKgTeS94bxA0wT4+PoHBIfzJu4ODa+21p8EhMyMzYbqPYZihzLWCVNIGVIxtll0/6AcxThiOdyij67vgEcM/B86+UuCIIuIbl8+CQiyltJbNfWaGdQo6IsNrifG5O8xSw4CajLHPkoC/IkB4r/DnLGA6lbh8fsjrcxOGHiEL3p+RaNpmUJHvAaVnZpuzYliZGZnZ+BK3/InftgZdoW+GbQcHB5xyXGl9TzFyk8nHLHQuesp9QmNuYK5fvxZXWHCdb59yjzcRRXnpNJTe+6VQ4ZTF0rJHlgsWSOEGp+eeUJtQWu+vHsjnCvyVfnN23EsWHGFCAc79+PHjlsB/9PHHLZnvcUqDR60ldBJlUEppOhLXEadsbg4++PCDeO/99+On774bn/PK3C+E/ON/8o/iv/k7fzv+Kcnj3/t7fy/8TJtJuEn6T3/6bvvYyPvvfYDcSnja7onjiBH3/RBzgvPHnMb702jSJRyzcTjjlbf0P0+C7mvvm5zoqp/gMnh4MuWCwiMyvhrK9gzdLeA1M9tmSh0slvO2eHpv+wWL8WzY4uRwv8EWwb+iV8TSbFO6BJ+1647g7RzjpY3aV8gskQ0ySq2xrlvbRkFnMxJoaVSWBuQnJCI68fe+9/348U9+0hLD7nKhNjnzXhzy6ljHBJc6kM/NoqguXBQ29unppomN/RzjHBPjEhrUfebaFtU91aGN3SDB67F58SoTbcJnZWxS4MfBGi30U1/i/PGPfxw/+MEP2u9Fi0d6BedV5nN8Sxk7jzjVo23isZReF2bncJyvgj11NhlxrPK134C/9cMsOuxWPkqtYZ14pGObE0qf/VKkdNfahZ9HvHf3fjzklfWIXWWUFrekR5lkZsMxokPHWCc+eQ4u6REyM6yPy8v+8iFP1jtWXqVTXxG/J18+K1P7aLvSOSOxvuB0CBcMT+i1swf3H0YpNUy4r149IAaet6R6YlF6wCbTj5CMJLvBoDkJ8nXixy52ZBzvkMMRyby8+/ESwZ/pkh7lJ8nOW0pptn9MnDA27ZLMnHGw4P05i2zAoxs7Y8IFOnPzV2qNTf3de/fik88+jSVx00TdcRP0jMguLi/5jsgI4PTkrMWPE04D5yRZSZ3hPpO7b0BwSZv0G/M6Ylt1XurFJx0r5tjihPcqfKsP56z4yIw3UllLkAdEZjZ/tk1+7U9laCv2BV2T65y4csQJa8E+zvH5FWvEiG1MOLa4tXP7bp5H5p4jD3Ut2Ecde5+ZYT9jjM/SrR9Z57N45MHxC2LyCh1qD9q7eC+Qu6U+IP/anX2t11fO0c8KeYvXdvkSvLdvQafOtSC22dc46LzW20+w3TZxistn6XJe+zrGmG/y6OGFPm5faZJX44r4HSPevu/whYK9FqvCOdSbbydKrTFiE8tx2fzq4OBaXGejOBBXlfdiOcW7H3wU//Af/3b8wQ9+GD9+/6O4f3gUA2++V+iDBCNm227+jniLuYxuGMJfIbpgJt7WxxwZ+sdpPmZtahsxYv8BNuHmTBqMGSs69pA2IesRuTS/QYcja/5TYq2y67q13kDb/ikLeVb2I7YgKBf1Ks5jcp8FNoCJNL5Nuk1Sj46eNv6Vy5J11NJxIvVeuQ3ErB5YSQO4XXeGoUapEd/5zl/iwGQ/MPkm0wX26Lrg+FS33EyAdpy5prkQv8VttXSuwBmlRKl9ZOliSvwL5F0/IK9F+y7SyNwTdr69PUMvES/ceS4q+ch8cdF85ph19fT0jL6nsUJ+5xwsnTfbG6GrAyrQoZ7BaeOUt11L+M1cryHiFyIjisxAY+vI/zIzMpO79b+1/U3U+TzxvykK/e0yYTvmMQv07L31nfhiijn5qvnNhBJKgV+AwaFNb2ChvuHV50YPHTKTudZQa2WuAi+1QWb+D57F/03IXI8NLvEyPXcBzgLYti7FLWT6XKKccYrJWAxkCIk5IwkRgZ1kwFJQ0QbcI3aYFxjAwALhIuCOZ0GwslxivIKEZWoIAQNdJJOtYHiJMoJLfLV2EdRbJ7GlEiCR8zlKFf+IwWRmZGZU+vpcEOYwrJU7gk861+NVDszQbh8hwS1exxogfFbwa+cZW0A0qK6YZwWuAePve4wRXkxWhOCSbwNpQMc5xnaEc/rsjnlvH6foOpowMHA474wdlvMpA2nMXLdlJkY9RD8bMBMYBXdl7AA//QBPtEdSSXnMZueQhNUgFfRWXnucNu3v7wXNLVk04M0xtqOnR+EibmBUHvYV5BVs7ctN9+/fR78zkrb9dvrQD0OMCMek3STLIJqZYeAyuZAHebHeU6hetQAAEABJREFUX1ywLjF+S3Fq/I0unLNQn5khz33ftY3AtWsH4amC3043OfTkvKPNk6nd3R2cYdn4MIn6sz/7s0bTuyTkf/iHP4h3330v/uxHP47f+73f5/7dMBH3hP3w8DDsr0wNpOJ1gfKE+m/8jb8R/kXHa9euRVtsoekzXq9/+eXdcJP0gI2SY56yoPrtfnH1JJAGFBeV//K//C/jP//P//P4B//gH8Tf+Tt/J/7+3//7bTPw27/9O/HDH/5J/OQnP42PSfIfXH50R9n0/QAPpcEMXzCw7+zsNh1rcyN2Nee0bkW5ZHFcYR/KTrn7bMKwJNhpAyAJ3+J4bzD/b//7/y4e8Tr72eeei1deey1m4Bci0BH2+eTJUZh8nuK72tmnn33WNkPqcrycxyR8hi1qB2vd9CHdmUmA7MPLthH6xOGzYB9BP5GWB5yKuthqb+JxjPrQP5S38re/bxV++MMfkrycNd278GlfA7Ym/hUycLxyF/bxHV8r60eOt9069aT96mPaj29vtDVpeMjJ45IYo+yFzITkbMleZoa+6lzic64V8pXuJXHn8PFhfPrpZ/Ho0WNoPI8Jvj0lfvZZf6f3SvMp7cK5R2RoHHSs+DKZAxxMFpmJ/a7ffNlvRRKRuZap88qHY8Rjf2XoZtA2f9pSPZZS0cUa/F1r7fKTTz6Nzz//Iu7ffwCNj+INTul2OLGrtUbPJm6jS3mRLvmz3XttwTnPSGKPsfE7Lzwfb/PW6iob8dnQh3L+mXfeCWU5oA+TCPXoGPGoD5+l3fvM5ATsAhpLyGNmttK5peOAZMZx2sbCQxoWtCWJjDZtf/kWRmQsZGTzcfn0OYg9EzIWRynFrl/hdw6/qTUjTu4T76Sn4M8jmwzpbZ3538h46TUGzLDzzbPjldkWSbel+OXN2KZ/9cPA6GA+YnCWeEJydIzcun4g/i2ilNr061zKSRl7L5RSsLVl6BvOY7t1xsXMjIqupEM7OmcdW2F/16/f4NRyL6QxM9vYc9YRx2pj4tLW9ZeemOR8tonDeml3LnnNzMs427cyM9tmyURHcJx9pdX+jpWm4PLZNsF7+0j7pt17aRyQz4Te7Ccv0iCN2rEbd2l0jDgcY2nss7/3+/i1b9AGeNlCh550O5eHIXPsZIe3OFewn70rV+PPfvJufPbF/Tg5X8bFMuODTz6P3/7n32tweHIeaCO2968SC4+iv0zOT9yMwE8lOTYf+fLLL+N3fud3mr2+Rqz0j5pt1olPPv4orl3Za39xco+NGa9nYgdbqdiTPJzwdkYer1+/jt4z+r5imlNkZtNlZsFORk6Wtxp+5aBMM5N4vddivbpUNvqtOJWPODOz4VI2yiW4au0avojEHsBJsi4NCxLJ/b2duHH9IP7yr/1KPP/cMzFAi23isr+A20QwNhOPugRlm+lzoSmj1AJ0IS2CMr937z4HH/fj8PBJs+2u1EaH+kEUcevWTeypBmiQwZrGTHFm81tt6wQfUf/CKUm4shD04ae8+Vrg//rXFBHaglDwFx6bHORjxK4i1ngD/Pr5RDLtbYEQodbSaOlIqH02/7DOXOeM9c63KI4Rgisz6d9Bdx+lIIPLus19rZWa+AYNY6NPnYzEkMz8apzPQmaGl/eO34C8ijczm/w2PJZSYSe/noM3d7AlilaXmVF0rgkNbk4vXPB19gqBOl1wKTwJO2XnonAV6DcnbQ5OUhGRMN2DfM2YY6yz/ZzAo9KFJQHIxGOB4xmMnH+EuOXl79muWJRlwtKxtheEKPEyH1zWeW/JY2NcmqULdiIzAQWvAKIZmP3E47glC3ZmCZ+7rm+GaYKvw5jI6CAtKWKB1aHtZ52BpCeIOK94XNzlJTMbjoiMAJTZ8pIPZdwPA69nlo2OUjF0O9BPWZ5zKnXEBuaQkygXIz+D3DGHC1fWErdu34o9AkbAzrA1RCHB/fLu5ySen3IK/EGYLEqXujEwem/wd1Ngkq0cpd3njuT+8PCw0XreAv45J01PAo3FDU68d3a3Y2dnu8llQQCQzwnBP//8c5xy7mCkC/iYk/6PcXBwNfws7ltvvRl+/MIvYX772+/Ez/3cz4Wv5Pylk/Z5b17P+QdgXPD9JRT7/dIv/VJLAKS1lBKZie10rZQuafwJJ7qeYJscW2p/Jsc+f/rpp/HRRx+RAH9MAvVpS07kcUL5j0iq3HyYdFywKfT++yTxfgPcz7vvEuy1FWWkvDw9fe7Z59v8Pisj7dQvg33w0Yfx45/+NP7wj/4ofvf3fi9+6x//I07l/278V//1fx1/+7/5O/Fb/+gfxz/4h/+wld/73vfi/fc/YHNzF5k+bYvqAhtXL30/NL+YXSbN25y4el9KjR02Hw9I4n/3d383fuu3/hFJ33EL4ju7u+j4s2YzcxJsN7OZpbWJd4ltSquQyFB71OaUn0m4ibf2c4Z9ycsRmzLlZ3/nFzKz4RfXBmfFPrXZAk77qiPlMmdhcFHxWTlnZnzyycfw+0VoM2/40YWXX4rbt59ptnT16pXwLcwLJH7Cc88929qeeeYWJ8kHzX68f5kxLsiPeYvzGaek/m6690dsNhfY4A1OzJ9j09Hhp4csFibLBn51K68dNm2g916fVQ766IDPafvqX74zM+RpIsA+++yzod7t64bhOout/c84aJB/68UrZGbzl+DymaLJzD7iX/A2ZLlahDDnVKgtILwCPjk9jqe8ii0sIrduPcPiOYu+G+IKyYMn17V2LOLbxK6JhXxOkn2f+5GF71azZ+n6jE1UZnK6dIKcvwxpu8LbrEePHrWTJPWgbDIz1FlXS3iCPSch8XkXG+rQZ3Bd4dT6zdffiJdffIl5tyIzW6mshKtXr7Zn47/PmWvbKKU0uYnP+8yE3ovQf3wupQYBgRmy2fgpC7H6qfC3v3cFOs+A08abeMVfwGlsV4bKHZTQExwG7IF3i83QaTxgk6cfTglqZBjAkoRbXTv+KgkbhMXWpS8tieniy4Q+bNVxI4TpB867xF8qtC7pJx5xfMbmZoZPzvGvYZh9pdclfRf4rvKVb/Vs3TD00fcd/Jy0vrb3xGp5gsqwT0S2mOyr9xVrnX5mu/0qutBOjcXOLxwSj+fQe+uWfnEN/rfbxrnDrp03ImCzhGMHbNo5nccyM6Gnb7FLXNYJ0rwB+yprwbmVkbjsl9BagJolPOX1pLOA03md3zEbuk2ylMlmvO172JR4rBO3fR0jfk+1oyVXsaZ9ay3frh9YQ1Z4SOGkOmI11Rh29qMMO3Fw45mY7VyJjz79Mr64/zgeH53Qr8b5xTKy9PEU23LpXEHz9es3sZPzuEsi+Yd/9IMwxj3/wgsklIfx7/97/16s0OkCuY7octb3jJjCU1DpdoPcDmUyWNd2W0xdYhfSvaS/+rA84dDL2KFvvPzyy+Ga5sdUPEjSt+w/weMpudFj3v5aKg/nEIKr9YFoZTrSt5SC7Yzh92qc4+jJYcz6vn23wo+3/Mav/1o8SwztamLy2WSnHVWexT0Sv0rJ6GqJvh+ilIpsCpbOJBi98/hlz8yMzMRWT+ML7PyYQ0I/bhb0ZHickCC//a0349rB1RiJX1voZ5e1aJeY4TyZ2eYOLp+lVf2rZ9cBefVXyiIjZrOh9ZVnY7A2kJmtbk1vjcwkPkytHMkpMhkY0Z4dV2tt/uPYFblTKaWdsK/HF/gsrd351YnyVj/S5vgeGbpODfiIuGZuqsDpvTiCy9JnxwiZ2eZ3Lust6fbVP/tv6jITefeNDjs43jkdZ7/MtPorHpWX9ZbgKLFCcbWrBKyt6BHYAIH9MMQSZjdJ5hGJ4CMMyWcHijERhIh8/fjF3S/jgw8/jI8/+ST8MskmcVcocw2eoLUul+GYCInKEIcnf0sCUmUh7fohfFahmQVFdZGJgsZo4xy7gq4V/cmpGlPWybRjNDyFbVLSI/jgyswotTYAWWDrmFq05212uiYO0uaC/ARj3KLuKkH8OqcRhcViQBbiKqWG13p+XB28Pjv3BqRlCX2REQOyFP8KWkcmHQzobEi4ZW74At8jgqyvLh9y0nbMrlFZFuTqgh9Quc+pzordolOJa0HiccJO3IBR8RYT11/6xe/ECyTC9ivU3UUX3//D7xGAvmSe5ITxVnTo986dF8L2Z5+9zUJ53hY1DdSPkowsYCvoNpieEFw09jlB6oxdpLxZf5/X1tJk8vTmm2/Etzg1O8BJ+75rAWzOCbu24Vid0GQgM1k0DmMJ3wblEVsTTJI/xF5ccORLOjwpV9YGspcJasr/jTcIBNeux9bWNs681cp9Tk2Uu321Lz+L9/3vfz/+1t/6W/HP//k/byfhb7z5Vty582I7TTKhunPnTtwhwXj77XdanfaBy4c8CjquidsJAVN92S4vFf0X9GQ5DDMSyt3YQyd70GBAKgX/Qb8mtvc4jfRE/g9J6j0N/0ck4X5E5u/9vb/PSfnfjb/zd/9e/Hf//T+If/xP/mn89u/8LvA78Xt/8AfxU07xf+8Pfj/uc/L+zO3bcfXqQbz08ivxJjy4YXnt9dejYr/KNZDnHq9WpUUZqLMrV/abfrVdA6DJiTJWNurBZM2kxdMf/fgY/d4niVHP+n5mMr5roK4X+KrgvfwZsATl4Xz37t1z6gZvcPLqJsxEe3Fpm+rRkwfQSm6YnGxzwmhZsE/tRdCW1vY1xjvvvB3+6s1zJOPa46effsKbGhbbLz4nmf+kbVxMVqTDxEQa5E0irNN+BhaKHp/Xf9Wp9nhG4ryAH2l3vsr80vExp13aXodf2GePhGEbv79Owq3cxOl8pRR4yFiPDxbIVdOFsplYLMQlnyt8NPDXWgsxaeQk6CmJ873mb+IesRHxqhehgHdra6vh2mJjK407vBGRpy95E7PLZtCTat8YLDg1lh83HAOxyHttT5sWl3UmaeJTp+racos4PqO/HzVZopsR/7bUf1575dW2GdZ2xJeZxISLRo+0VOxNkM4N79IvaGP6i8nHDkmu8y9JUuZsavWdiGSBXLKQn4R6sq90ZiaymWIJHcG9ujLuGMt4xLdn0Q8dic8OsWk/bHvv/XcbDvUhf+KRd0vxKi/bfIOj3ivJqW3WZWZ4+bwkeZp48PsOe81f+pbs+dp/RUDW3zvWn4q/TywsHfyjeTa9T7HfIWqp6PS4+YgyGemzgo/MbIuv83XMXeiXqSznoZ2qB/WvzJVTBa/4pUf7k37r1IF9bXODpWxKgQJwWZeZiCyRyQgXEY6xzw5vPSx9Vj6buZzPDZm6dLy0Ob9g38xseFbIJXN9bx99wFKZyZ/3ltLrOPl0PmnzWdzSninPC+jqsPmC/hdsLPtGb8HnJnxlQmbB/Yo1YIoS2zt7wH5E6aP223Hj1rPxMz/3nXjl9W/FxSo44HifmPgkrt+4HSXp0w2x4EBuEYGtbDNP5U6ZTPHFl/d5+/jDZsPf/e4vxSEb0QF9np3Ow176wNB34feq3Nyfsa5dcABxwYZUmy6lspcKpFAAABAASURBVL7MWA9WjWZ5XuHTyjQzQ/7PiCWC9xP8KMsd5B9c6lFbd52s6JiqFiuUo/dryFanrS3xlxG7O2PN9+9TmDR2tcSCNXQY+tgn4dX+ncexmRmRJUopUUtBHthGZMNn3YRsnTczwxPrbcbr6xV59xzMDX2NiTV+m4M6n0cSaw9G7rAx8W9GrOB1xrzBpY4LeAZix23WI+3Re5rCeTIzMrPdF2iJjGj+AH7LdtBA3aavdI3oHHYjk3FBI+Bz1/XgCeSLwqkbWGO3WOutXxEzS6mRCa+XUPFP2/p+aH7ZE+/n5CnGJHVZoKfruqjoYFNa57P0C9Lis+0rfFiwTrB903/TxzpBfiwzM+ybmVFLQRfRyoyQ9fYc2IcyNOYKxcUpS7YAYrAS+cSCEYyy/ohTMJNog3dmhowFl5MaSHSaDWErlGWw0Ghsa4EQ41QQCi1AOrHjWnhyjaFNPFufECsE+IWKMHsE3tU+StbIKLGZQ/oyS2yuUmqjfUnAUEHTNLVdrgHDeZfMY+Le5mHcpv8A/mEYojCXJw9+2/8JrxH3SGJeeOFOXLlyNXr6qFDBOTMzBhcvkobCAh3IzdNn4YKFTDjDUc6BJUYSWQgMK4oSieITPrt+xg7zjMXjPkHkIa8uj3l9di/u3n8YxJDYYuHq+qGx9xyneC78eyQBGoWGtCRpeJ7TOBfKW5yAeEplQrFgfoPJ4ZPHcffel2EC/DInhS++eCfcvbuAHZ+waMz68I/4bO9sxYQxbA1D7JBgJDP2GOg2Rq6sNKQtEgGdzuDygFODCg8TznSLV03it95gsMRpnUMrE2eAt0c+s6EPv+Etbo2tx6mW6MmAZHIsPoOcPOr0JpVuBpx3Z3s3Xn/tjXjh+Ttx6+Yz8dqrr4dJna+/1/3usCDvxrPIQjzqdQ/dSe8t5GKyvktCLG7vlaXgT0bOSfpdlOfIbAt+t+G/x2FdwGdshvb2r8Q2etgl2VHvgc02iIwsNUrtKEsE+p8mvAWwXRqS9h672SZpEvaxo31OCrc5JeixnRE5X6DDJ2xc75Hsfnn3bvzpj/4sKrLphyESGd9+9rmYzbZJ1B7EfU66RyLSkoAwMXaF/LUvbWFF3VM2XZ7wSYcfL7pGoig/pVZ6B75w1oLx/v5+mMTfvHmzPesb/TC0Po4VCvapHLQ1763zWZla+lzB67PBV1wbOmxzjO3C5t5xTpKZLXZY77OlbRsYoEV+tIcF8pEG+21hg947j/HEfs8//zz2fRD2NUl7Soyy3r5ZC0F7GWil8f6YU/LMZIO0jVniixnBI+OvxgcfvB8msyOLgPHKeZ+iF+VnHNO+lZM2W5CNPAo+Z2Y4p2OCy3v5Fpd18qWMLK2TVvkQN92/+qfNSfcWybY4drAb+x0cHIQ6d7OqnBfo+rnnXwhxZ67nfv/996PgZ76WP+J06sGjh/Ecbw9eZxPsx7QePnyAjM7YqHzcEgxpcPw9NuIn2M0j2l947vl4+aWXYpeE4Son5ffZRJ2yEfPXlOYkIcabY2RiQua9fzRJGPCXPWj1i436duAD8qmcpL/vBuJyHyfgUobKTaYt1U3iOx2Lv/K5wZs0N//GFE/VrFMu+vYrr7xMsnvERusJ8u5DGfvLK6VU9FhE2ey5YpfKTDt3sXfOUkoItiX3dlanbqgzs42fE4+y1PAQZEFccNwwzJDXRZO1fKufvutCu5f+yr39zngjeI6MrJPmruvhuWPOijimZn/ak3arLVxBvgtizjbrh6Ad2S5N4qjw4LN6si4zm88oV33DcoFvWDpWsL9JnveZ8mTCe4G8jkKbtj64MhO6SgPnEaRZ3uQrMxvNHbzF5WUf58vMNk4aMrNtgtSPdNgeXOe8sb5KrOvRe0SGePVZ16YlPC+AWgt+uBvKV9jbuxrGul/5y78eN4jxW9t7EaWP9z78OB4cPo3D47P44x/+KE6Oz6OWWWR2tNdI1N71Q1RofcgBFa5Be8LzU96C3I8XOVCCmfD0to+ImvzPTvh5cu/b1YrfGP/lyeRYOXnfddn0nJnY3VNsYE7yfcHcGRX9dB00EF3k7YJEPVkbevQexGjfoJonPeZAUnyZGcpI3ZZSGg7chLpJ8sDXAT33GX6hXR+coHOFrCbW0ABcX4352nQmxAfAnJAQqSAioI/NBP5UuF/yRm3FG7aRkvw65tjo5MfbplWwz4gFuUnhHcG33nojfubbb7P2b8Uevj/QOLBe+6VRQf3uUL/A3rQP11Ft2PsJJvQL5bUB6WT6aDlABDyO4Rt5/Z/H9q+NQ05zDl4pIqFfn1uRK4EyhJEGy1JqsxNL+1lnWWvX6jfrc9/3sYHMtbylKTNDXVV0VpC9ZWZGZrZ4EVzW2cd2Hplfvfx5yFzjzEy7fAUjttSBO1CE8zE4Jmj3WXyZGeL3WSgmyh1Gm6U2hSmcKSIu2CV4gv30+DgUVqmlET6nXgNbkVQXlNthsBq87f0wxDbK6YchTCYOefX7kFO6+yQUD9lhHj09DsFX+8Ipr4FOAGnIUqLUGuIaSHZ6aJoimbOPUmoE95klskHCRNcEXhhnnYroEXppfQOH3gnrxG0prmBsUVHgH0h6atdHUidNRywmM+pNjDrmnhN0IzI8tTGBGwi+4i5VWiJ0JGWhA0RmSP+mLLVGqbXVddAU0LjEgTzxdK57JNWPeQX+8NFhfPb5XU4034/Pv7gbX969T1IcofHt7O7HSy+9wuvtW+H80jYg1xGjPMd5DLBLnODw8HFMKN3Fz3oXR51DR9GIDHjbJJLS2kPLBQvDPkmXbaec3l5wCrW3ux9+e9YTKefJTORbQ1yP0dvnvL5+SjLz0osvhp+FNmF1DoPoiANrSLPZwJgSieHVWmA5w7qJYCENzndBML5/7wHJzZeRWcJE9kVwMh3JwCfhKaY0FeSlIWt30q3DCyVrc+BDZBeR4V+2fOutb4U/a7hCLtJ0xGZJnC5Ujtkl2V7Lb0byvB1ffvllGGDVV5YaFT112EHfD9C7xQKx3Uqfrc8oIT2ZGSHE+powKmks2n/D0TVcmfajD4W25xjxCDPsS9giufc5IiOzxo0bN0mILrDZvcbLzZu3CIC70LkMpoklvI04ca3MQaB3bnWp722zaI/o/+z8FMlP4WUCoNzO0XWlv38cyCRbm5hjM2fowU31CpvMTIc0uWrTgvhsE4eNT/ENN0fGAmXxLBtA57dt0z8zQ1kO2GjHnN4L9hekWftUp9qguvI+uOx/xJskk8r79+9TE6GNCfv7++jETeHUEhf1ageTFk9bpNOF7TEJ9WYsoTLE72+kO5fJ24IFptYSkEnbPDxxnxED5sQz6bC/NMhrRZ8mbcrB+QTpt69t8izNBTvdYiNgne2Z2WQgXmUtjS5O0nB8fMwG+7TFUvFWdLnkECAzoSnx8b3ohh7aFixQq/A372fYyRPs2fjZD0M8JZnexZ7FrSxfZCOdmXHKYcYSXSoL49VjFno3EPIlXW5QX+YNkQvqI2Kxr6pH4vcC359jIzd4c/cWb09+7md/Lt7hjY+b7ZIF/58H1EVXu5iwPxMKoZaKfe6Eybj+uiRZDS7nkrcVfMmzNGaCAbAtKCv+MkNmrhPC/pV9/HIrCmvJSCyZiBcraSPZWMGTcvZU3zn8Yy7nrBc32SxqF9I0Z9G+ACo+7NrlHLZZXqBbPULZSFepxA8cyvolPuXHzyq8FEA9yvdAnDeuCjNk7umgGw91OjFWu7/AlnyWd2Usr6WUkFb16n1lrszEr8+xtWVoW9Lll4b12VoLCQJyBWdwKStxiT8z2+l5BYd0ybv0fxOsm8PfChllZpu7QIN9rNuAtGnb9hfkgekQT4b4MzO8vF/TX2PTx3EDMhC2WUP0Ce3LfrY5v+OkWzvXLuXRNUqs0iA/9leWgrhl2Zj8LAcKf+k732lx3D985nr4Jz/6SXzw0adx78HjOHxyHO+9/xEHET+JkhV7JB5GiYoNiVuaHrP+dX2NJfZ5zOkwxBNHd1ryiDmRUkYUjQB92zYirxfuPB8FHFtsbk2yT08v8D/foEzYYQllJp3K07LJjeiqnDawwkZtUwauM/I59D0btPP1GoNuMpMpiUYwrF7svxmfmcwF3csx7rPuz4at0M9u4ou72ztxSt4lrRP+EMAEDiFCnPw/S0hfLZYZC2wy4XZr1kVfp9ie1eA2hhrRF2QQwjKuH+zGL3/3F+Kv/Mav4sND+8jIHqffs35Ashm4YUAaPrmNfZp7MTjWV8Ue9zj0u3ZwFXnthfq0r2CPifmnRutIHrNqCe1Ew5J4YFzVXyb40B5q7YJbYGK+bLzYtiSWaFve22/A/pSt95nZ+tsWXJnrZ/voJ8pjhX437ZaZSc/4Cn9mNrrUh3M5JjMbDZnZ+n7zf85rH+fQ533OXM9rvfJi8Yw2Et4DsI4e0Wtj5EVbQFGyS07J/BznEmNUmHOMxGCtcJxU51HA1q8wMBmXiU0Zl0Zo3RoCtIVXR7PYwmhmJBiZhaBzESc4g4nS3bv34tPPPm8nu1/yqtQvAj3g9M7P0Nrul4QMnJaOOWLBefLkKAQ/x+zip0N0ncZQY4tFyQRVercI5I5ZkYA0ZVJZSkUeU8wJyuckGp5ii+fd994PA65jdzGinZ3dSGi1n4qYHIvAKvPgy3F2eh7S5xezHjx8FJ4oHp+etN8V9V7wt5AtH7L433twv32cxs8C3rv/IB6QuC4hamj0jpw+P4xz3pOVOsTpyQWOukCalSR0H2ONRu8KvXSliyt7V0j8D4LhIf/om1P3Pq5dO4gZylzxinmFod66eSOuX78WtqubC3be66TjPA5wEhM063zFf8FCK74R5pSZz5kZFyTzH3zwQUuAxfErv/zL4emSSYvJvXZQsKi+75DQFLUW6BopK7TMkPXI88SbgSvoZgu9n4Q/V+cce7v78dKLL8fznKZdYaHNzEbrtWvXWv+KQ2dm9ASuruuQwZyTChP0L+Lw8ZM4fnoSTw6P4nt/8P34iNMP8QmJ3rTTmySq2kmHziIytG03WCcs0h99/EmoyyckdjtsCtW7upZ/S2WtfXh/fnYRXpkZGLS3jSdt3AfLJUFkhQAn+iR0dyRLFZrdgGl/WWoUggriDWHF//gXm3ppPISXZ555Nl55+dWYEXC3OM0+xwcHFv09TukzSyQwNnuenLoFwsyMUkqonxVtJhDHnFRqGybZJq6bMYeHh2GifHx80uSZmS0BYHAMw4C97TY9VXiwTnzLy6Aln9a50B6gIxdUqdjgzswmlxX9l9jfHNrPsR9tyXGW1onbuTIzHCvt6lg633vvPU7w7zc6/FKTH4vYZnHf399vNuECPyMxNiaZRB6y2VImvr3woyvyvCI2PWVD+OTJYbNb8e/t7XIydQR9I/wuQtsdiXcF2x1mPW1PY7MA2P9Z3pDIr8F+xnzWyZM8WCc/1lmu4NdSXoTMbDbbY7eZ2QK6Y27cuBHyJD9rOXSRuZbBCt9zFBi2AAAQAElEQVR2PvFrj1NGbLPwfc6G0Dj2LJsaeXNTcczpsMmEP3d2yCHGl/RJYtMSfmZbs/DwQF6OsG3pUob+NGCirHM21V9+8Xn09H+GRHVCT3c4/fZ02NfpD9jg3AVfLQW/fC6uXrkSjjWeuOA/wX7czEMeOFgksTd5OyGe64/GxSVvKlckDrgD8p6Q97KVmWu5yP8eMXZ/f49T0T10vRPGo4nFSXpnxLBaCzFkDWe83r/K2yXnv8GbmpfuvEis/qytGcaniq02gCfHq4NSKr6xA+7dUH7W2Za5lrfP6m2Gbo3NC2y1A4+n9t7XJI7hoPvYXY/fVtoIyGH/oR+a7xRkJIhHvanTzIwBP1L3zuGc9vH+mKRJfxDEq17s13Vd2OcEva5leRJPnjxpsXKJfg6RefM1BGq/DYg7M9tYbUZcjnes67Y2IG3B5Rjn2YA0ep+pJqPhmC7xW8+QZpuNX/jxJFOdiUden7Lplh/X5qzF1Cq2iaP9MISbpo6YOyK/U+xCuc5dX3ju0FEpGcrSOP/mG2/FW2+9Far+j/74j+PDjz4K366fszYfn5yxJi7ihAQYl4733/2gJdlLYu05m8MVgxZsxGbE2jPijPXiH3heIrcVh2Q9emO2mPE/E9ceWQ/Qts3BRD8M4e9xD9z7cT1MudmLchh5WC2mZrtd18VXdfi6bcYOmSilNNllZuuTmaEeaims4ectrlzIO7Ld4HC898FlucRfZv0Wa+0iHj54FPPzeRTwFNof8GapXt7zyD+cOGCGO/t02GYPPysEtEIuQ19jxSHKCHRo5fToPLpYxZWdGs9c243v/sK34jf/yl+Of+k3fiWefeZ6PHrwZZydHkXPsfcpOl0hT7LucIM5IYMFifsKOWZmk8UZm/k5vsJj84Ut4w3y1jZ20P8w65HHmj55k1d1AfstDl5A1+k5ekVfrrkJL/pTBw+w1Po4JjN9bH6mrSlD8dgmXsEOmcl8pY2TrnPwrtCReul7aVm3BZdjbRO8F8S5gCbxW1pH14Yzc02Dz85nm+Cz8aDDLjLXfZyvcJvIPNzZYZuJkVvnTzRubw0hsNnLSIyD/4UGLNEnl44/IxgNGOWGkM0kayEPzktw6WPPwEnCtIXhJjNMToShb7FQdghyRlIp9CQOM5Lgnd29mFGXWTBS0LC6zC8WcfTkaTx+dAg8jke8ErqLsT0iMX1MwFHo3wSDkG0uNp5k2WaQ+dzfnSYBPmFhOSapuM8Jjl9w9ETOj4d89NHH7Qtr/qEIP0/7iHkWGGqplVOEk3jICbxJ2gUOPScpf8Ki5dhPPv0kPvzww/jo44/iHouSDq7ilJVzmcTYVzqOCaxHbAwOSQaeQsNSw8Vo5bnrhyilkmDfawk4cSG2t/dYFHaj62dxRnKXUZHPLgnAeYzIxiTS09+IDOW5R/L1LKcBd1h4rpP4HLKrP2LhPSHJGnG8zMDZT8My0IUJta/YvV/gUMKSpFzjGYYBHUzocWiBYobOXXA+4xT7yePDMEi9+vIrnBJsI5sHMbqosyA6Xjso6DsT09KjIlgka8O3wIiVzyeffNI+N/2ATVRFxnsstJ5U3rlzB1xj67vDyYL1trtIzHHoUgr0Z3M4FyeDswmLYJunhe+88w6nwTfanI7PKNC5G9pBcIlLXWSKq4S6l0xp63AW6aNboyEzm9PqWDqhibL3rT39f7R+ykxYoVP7pHSW2k4hTXRH4iH/2oDM/HM4xeecjreDdM2xi+vXbsQzt25Tlc3ufeshjX0/xDkLj8mYScOMDWtEhvxv6F+gT+kVt3gXyD3RiXp0AXyKLX708cfh26meAKSctvC9Obbtc3AZbDaLtPY7R/7i6Ie+BdkBGzGYKnsX3jbHN3jL1C67Zj/2FaRPsK+0ZWZrF88WMSAzG24/q//uu+82Hfomwo/5ZCYJ8WGrM9EwyZZu8WVmk6n0alt3795t/Uy2XWgv2FRqu9q7fCjvbeLQSAD0lfFv/uZvhvP8/M//PIvrTkvizwnS+r34tRfpRSyNXnmRXp+9l5/MbLRbd3G5mDq2Yt+OdU5L9aSMfVZH0iE8IqYZi/p+CDdl4re//cRjKe732Og+wa879PYZcU0dancuegENu/jSMbFae7vlbzLv7cYD4pdziEccZ2wu1amfS33zzTfiZU7Bb926GbdvP8OJ1lY8y8Zin3g8EKf1970d4lCprBljvPLSy2Fye+Pa9fD3u68Qd5LJhDl2ObFJMBlt7oFjjSx0Z8TdI2KmMpUPZaAt6sNXruzjn9vEmj4KNgoLscB+7TOxUGm/E3paEcOMM8YXDwj24dPEQjxvv/12fPnFF6wVR0Foi0LCIZyjd8crZ22eyBJZS1vTLJWXbcpE+Vxn82OZWawKcasroWRy6HHSYktmEnOx7a4LX+8re2W7wM+2sOMVPGsDI45vvXhKKV/FCm3QeZWJY+3rHK+++mr4cRn5tH9mk2Kz5RN0auzKzGafElgvbct78WVm6+ucmdnmm9CBuAb8VTpsU+76jnW2ZWZkZmwu67x3rLyMxDWft+BNHK6v+pr6lH751mZnJFryYf+DaweNludfuMP6dYZeMBKQmADaZzb0zZf05efZOMr7wcEBm4qj+OLLz8P19QHrtD74AQn32dl5zFmTz7CxLF08IAk9w447bHQO3uVqgt+R9fG0xYKsa/6VkfPt7e7GUw7lZh18QsoET6esw24o5evs4qwdjD1hjdbfFYf8Z9If/LPtHvwTtrlo64882l7Qa9d34Tze07XxpU4z86v1jMFtDVKHjrNfZlIt3RBEhThNOJ8eHcc0Znzx2Rdsbq/GwZWrlFdYv8+iq9gmOp2m8SuZehvkBELFdjtomg0Zuztb+Oqz8c5br8Rbb7wc3/n5V+Kv/OVfin/1r//V+Bv/yr8Ub7z6Iqf8Q2z1NWquYmtWY2erD5PrGfayIN9RX6UkfM8bL5AZ8iatHfZfSmnyOOVg0fW/1gL/XWxtz5pf75Bwz2ZDeDlO2Rp7TtFdprJNdHbW3u4co485a9AK/xH/BJ8F/M5TsXVxaOenxBNtz/tNP0vHCfb12XbH+GxpnfjEK9huf8vMtS7sM2ets94+met6n613Xv32kPxT25QX6+27ngd9kg9NKGVFzHLegvxAE5tyc1+WGHSHATtQRO7y/czxQMKFR8aIAFoCgbFqpJkZEri/vxcHB1dj/+qVsK/97G9y7QJfao0lQqxdjQFF9v3QDHQC38p6AqTJkt/Gv0PC+Morr4YfAXjzzTfbl8Bee/W1eAHHvfnMrTAxe+HOnXCB3MDzz78QzzxzuwVDF+J9TiA6jEEnXZC9DiT1zr9FUiG9Kt6yMq+0WK9hHBxci1cu5z44IGCA4xhD+vLe3fj8S05QSZY1iolAuk1CuEvQd64WpEuJfljzVeBT2CReFTwDiVGWSp9ZdPTb3t5BFrPw9b3J/ALZ7+7uY6xbyCoiSx8X8yVK6uLG9ZuxQwI+sON9wgbkww9J8O/db+P9qMFN2iu4zzBif03DYCg/0rW1tRUG1yVysF55+9lm5aPxzDEuA1IppS0wwWWbde5o3bicg9dF2I+KqCflN8MmVhjUCFQMqqslSiROO8NfV+1+wcJ5D9kZPMUjrNB3YS4DrYvmyLNBz/mkeUA2FXuxtJ/0qatNG+SxGdkO9Sx/L7zwQtzBHqQ5M0lGz0MbsU7+/PUOf6XEXy0xGdNRLF00xCn+Gbox0GXCARCREZeQl88TuBO6SqkhZJZ12Z7hHZ4KkGlwWhCU5qF9O36KjFq7mDGP9tbhY5bWBW0j9iS4gfAjACCOx5xmVZIq3JcTkWNO7z5tOF3g5GvB4i6oVxdjwUTrnNOHzAz1o3124PALdMp9xG+lSZvweYHushbSminOSRLFIYhT2eoDyqjAl2NnbJ4HFtXgkgaK6LRtdGa7z+J3vHKVPsG5Nm3q3fm1IXmxr7HGN0luim7dutV8W7zqyvHitq/gOHFJ3z5+Ln0VvTivgVjd+pvszqm9d/jiNd7o+Ln/iAnb2YpbJJeV05vPv/gsXnv91RhmfUti3OSJLzNbkiCdPfJzPmlwnhl2L9iWqZ1EW+Cd374bWcmXYzKz2YHP8iIuZeOzfqlfKRN9Qzn40Q91NtFxQ4t2Id8/ZRPy6eefhToutYT0yKexb3d/P6TpAF7/8Ac/CN8KvPfB+/GDP/oj3nJda/6iTK/T7peE3XzI78OHD3i9/QUbz4/i8aOHLdE5ZkPG9K3u/8/XmS7HcV13/H/u7e4BBjtAUhItAtwkOXYqimxVuWzJTsmJHyFJVfwGfh9XHkfON6csOx+yiLItixZFi5RICsQymK278//dYasQfcgUDrv7Lmc/5557GwNe8Yk3eRjbwDNyIj/xR4yCk7HIhrz4BbzyjL2Yw3jyBnIC2K7oyjJwoLP0ArXEF5OKLVZ4LhwGSdipt4c2o1rrLiAmPtlOzjfohvx0985d4SefegOJLuCJNaduasEbtICUkiJC8MM4nrddyBz4jddgB9rOTl3suHiLSI63WVnfoPWLX/xC33vrLXF6zvyIELIgL3TqF34yd8Ewd0710ibagJxz8QHGoRf0Q5wxjmfku3Pnjq5fv154RsfMgVd0C1/on40tz+iHPsZERPEDxsDL0I5M2AgeR/ZZ9BIR4sN86DIWWaDHfO7hEeCZK33wCe7t7W3Rznz6ZHwXPplEHp6hGQqxVtfOd/zaCPOTx3UuQFLy+lDWow3H4CrOd73O4icPH37mHPdAf/n8M8fT0gddZ6XIQydslvqUbLtWUwrusF9Yp3UgjRTG+8jrM0U+b32giW6w+zVvOomL5bL3miSN6qboCxlG5mXqjXXrvEgePHbONZliV3TW2g8YFxHFfhEh5EdvwNBHcdnY36AbEcWG8odnX8z3svgRemIObSuwAP0KOq8BOzt7pr3p4vPMJ9KtNrzRbexXZk9z1wIFH47FZF89c8WXdc59cn47oA5znLx+95beeO2Oruzt6Ohbr6hJUh2dKhfW3WJqPSRlP88cTzlJXFvXCGPXNXVdKVun6DAiijzYlziozU9EKCI8JhV9rMYmy7mQzANj2Bg3XhdyTrZna/7n7l/q/EVR3Vm3UlgvfbH1Mx844Af4WpFTxmQZkw0CHnI9dsQu8BLB3K7gxJeBbJ+gD/rM66w47IRfD/dGa5odl6I7xkdEuWfOABGrNuYN8+ENOqwzxC9XeB747ZzHzHXBn3Mq8V95/cE3eJY/jE25qvWVi8mnPtnldG1hxU9caPKFuWW70HwxE5NAGD7/3t7Z1Nb2ZkmAzai2QpcOBO8Qz05dHJyUe8ZmK6C2gfi9t8o0eE4pe3znYFp4BzTWoU9MCCqCGYViVK5h5irP37TTHfiVIcmGhYcABXhmMbjqBZp75jAX5ezs7LhgvyPaDw8PXYxfK0XnyIkHOixyR0dHZQyLyat+fXrNi/COEwpzD33iQ6ASkIrkn6xk/msHUPlYcgAAEABJREFUaKoaLe0sUwfAwq9IWwfKzCfx7Lwp8KdOCBcOYgxBEWcxFBFlF+eh6hxgZ34t9vTZcy29i43caOoTzYlxgPNiuiivy05OzwVeTm4eff7IpysTO35tIzbqut74Ju6fidedv//9R+KkkUIzIvxKdqvQ7OxwyNy6qGVRYiE990lJ5SJpah5J4tk6BgY+mfO5T4sIgFesF75URR/tzBscKDkgCU7w0Ycj4YCLF4UgpxMUEeBKKdnOh1/zxQkkBfD9+/edZD/zgv8IEqVIZCw+gy3hCz55hgZAG7TghSvj0TUyEpgvlW9I79veW+W0hF8N4hT7o3u/F5uRQshJAb0wjzngBRdX+rkfrrSBewVd8d3O+qdfwkvD9ugUEQXgp7KvZBYcj2t94gcsvaGaezFu7Ttu8lT7VK5V1SPlauSF5rE+NI9//vSBGDfjdMF2W3ORPvXpztJzl47LyraLCBHYnCjgoxTmVY1fdk5e546tpSrzkFIu18YbTu6BpflY+nUlsiMT9qqMM9sPuNaO12R7oYNQFJt09qOcKlXGic/wxmjqAn3uwiLlXOQ3Q4oIMTciSgJbml/ws+hzjy2rF7Q4JQAXuIlrgDEjx6hefOCJZ/hsvKBtbW2WwnjP+eCqF1JOJPETitM1b6ZZYPE3csLdu3f19tvf097+ju7eva133/2Rvv/9t8zr0vqZuaA+91utP3rhv+KYqgUteIMf/JjFETagjUzO/ZYvWS4JfUrIKMfgvAC6gH/GF91ZB8wDeG7Ru98gyR/0QNve3q5jYtM8dTr2iQkFd+NFqrG9kId8EhFCfzP7wxO/ERpvbDr/tJLbv/IcCmoORtDzDectdLPnN1zYl7+tHhHOyaeqrfc3/Jp+24U537kgb6xZ1wvbkF8HcThrZB1XOXlzv6Y/ffxHLbx5O3CBfuVgX4c3XhXjmc8XJ2/dvKmbzqGv+DR8b3dXdd2YpWT753I/st+OnbvX18fe5IxLm5ku8bO0LpBf/kSE21ot7SvJfpdStj5n5dndjoW5/a6y3rGyvLZMaS75DzuzBkz8Fo9T77llyfbHNedp/HhunXFNxhsR5i+KnXkGsPfrd18vBwQb5lX+9PZ1fKByHACvHt7Qv/z857bTln3momxqsAfzI0LonXvsTr5nLjxAlyty0oZ8jMG3yH/kYpMT/sqfQuWUftd6ZMxlnE/9doI1i7EDjsY+goz4O3S4J06Ga0QUveHDzBmu8AJPzGE881mbwQ9tnukHP1fGR4TI8fAEb+CDF8aiB/CgR2zBHMa03jxBM+Vsf0i2/7qw08t+A7vv2AXvo0ePy58tBfe5N3j8+hL36GfqNXTXh18b+Pq8NY7sjB1a59n5M9uXnVrV+x8Oc+bORe+9957Q4b79lcO/09OTcqJdm9mNnLRZV6p86r3oFspNpTZkf0jKkYWfEN8bG2P7GjzL/teW+65v1bszIslMKCKUfB8R7q+EzNi3ccxGuM++hn5r09vyqXqds6Y+kZ07ljoXZIzlKtM3IlDqwvJeTOeKVIn/kt43OnfOj0pK3lXwKy6K8A/4uarc+x/fpJI/iMufvvd3eu3WkbbWa12/uq/Z+Ylmk1Od+W333PXc+qhW70OwMB8bPoHuiTnjXV9r/HbouMR9Y9/qHJ/rjqGkKPIh/wq68lwTG7ZB7/7W8dIbXwFvqhgXwbxKdd2UXBnWl1VocbPC960XQPJh6/VN/mD38/OJ89RZAe7Jd1KYXlViDpo5Z6WU3JaNuzZu8Dclf8gfaOOfgB+L3cgJPNNHG/OByvxzHdqwI0AbV/rxbfx8yzmTunA8Hhfa4CS/DvwznvxaV1kj629t1Gh1X6uy/VNIOSX+w5qZjo9PHFCcJniwk2TK2Ulk7sQ2saCN5F3Q1taGi+M1hd8b1nWyIK2T4oUdlVdFrTbtqNteDMc+ARv7Ve2oqYWxUCzKJFhhkmBCgAMn8MZjaB+YxiEXTphzOyZtrYMWb2xtFAKqs2ERDMXhsAD3tKEclMpfreDEtLfhEXRzc6MUepwecOIJXdqg3dtJcpIu+Hu3J8cKE5u6CH3qndbcBYkomKykqYvhs4uZzhwAExc9Zz7tfeZXUxMHCMNaF81nZ1PNXChPPY6k29u7SDg4jhWoFJUD6UKfP36qJ89Orf11zmxUNWvKNlC9Ntba5rYTyraO+RLIH7zYebH4lhPUNZ/A7HrnS3F/7FdNc/PzxZeP9adPPi4LMYkOx0BPCxe7BAvOMHFhjc5pe+JXc/AzceADyXJxGoHOhgT4iV9V8+qZE2PeHGw4WZjx4sxzb7gmF+fidKl1Apr5eX1jXd476L5f9zEvO8HgkODFxvDEZofFn4QOnQOflqWcfXI/L8GCnijsp9Y7vPIMb1x5vri4EHxnzwEa6yoinAyX9tlz++miLCzIQd+tm7d1dHjLzj6yg9d2/nWPWTrhjwU/K9yd7514LEfOIdkS+PVwz7PUu723n3clwCsHEvg7+2DvJA9/QM6Vx8lxsmacI9NaFMgpeW4vxkOzqdf8bGfrk3Dr6cVS1F6PPn+iP99/6HGyLbfc14rX8uO1dZHwiCnsteZkTkCnWOGtnPA4GYS+XU34RK9QuB/ILuTNpmlKKeVyjcjKvh/b1wAKDGy160Ue+7BYR0SRh1f13bLTwptAFsOJfX5u3yeWKQAmtgvjc1UpIgogK5BSKs8gwnbEJrrHPynUKTZow8/YIDKH54V9t7ctUja+JMs0E/dz+9pq8z/Vuk9fUk5ls//y9Zet8zVNvdiOXSyxoP/43XdMttf//Pd/eSP3qWPpmQuaBy6WxtbBUtevv6Rnz544qT/3KdKx4USrDdqe50kTxwc8w2uyHAtvqkPJthiLK98RoC17YaQf3oeFAP/gPiLEleexi82RfRaoMnjWVNuXevsRbft7u2KTv3DeO/7qWNDdGG/qYP+KIqwEhWQ486lQsZFza2ff5PsfHBi84hNRbEH8tM5n/DrVd77zHWFTCrkbfvOz4SLl9PTUsl1YD9s69AFHVdXmo7bPjXX1yr4L6VrJuR042N91AbrUfDbV7s62ZV+zH8x8ItZoZ2tbHiZOLzf9dm/p3Dz2IsSCNHO+6ux0C+cnKSnjg50jyUkCHyVGl+7jVLpzELSG8Di5v64aZccSc9EvbZ0Lq5lzLMXQxP7XmlZEiE9EKFufG153+MtGp/yKjefDU4QzeS9Vpr/hHDb4XkTYX0ZKvvI7xAcu/K45t2bJbdKZi/ZOvVJd6fDWTW1sb2nfhzDv/f1Pi12Idw8tsU4ccB8RJT/xJmVuG3a2K3YaaDInIsp8+J87hr7wm8mnT57ZFls6diGEHG+++Te6fftW4Y9xzJs6J+Kb6Bc59s0vbfgV/lVVlWrzavQlH07su3PzwNwBB3mYOAUHuiHmyS1NVRWZ4Re7MA95GMcVOgB4oMM48G678CAXsflP9sujG4eiDRmenz7XfDn3IdJSyT6+6bFXr74kvn+ys7WrpQtnvptF/nh2fOw4/MqHRefWTe+DkVNV9oFQ0r17H+nawTX73FLqbZ2oNHEcLmzThf3LbiFO0NeaNX3y8SeiUP/Hf/4n/fgnP9HBlT19dO9D9c5do8jatZwbIe3tbGjWTnX99qtaqHWRbfm7rMW8U0pJV23npqlKHq6dW5ft3O3SwjkpIikM+BNjAdlnU8qqfFiybMFBju3V2B5AeG157c5NXdnf0clXTy3LVJXfqFXWS+e+3vWJUZinVtk1FzL954cfChkvvDBMO8nIpJykFMLGvem0LpDdo7HrmqXjvbYO2ND+5Ec/1Ntvfldvfvuuvvvakb5951AvHexp7EKaeFtMpuVLofxt8YuziRaOq+gl1lfkxgfkIMVXsuXK0DWP0E2mD83O9DzFvIRSymINQg45Z3eO5ZRS8d+qqkt/L/NuQEe9he09OUcW/SOvZ1Iop1rymKUL/Kk3HeS5k5NTx8VzcRhDG76JHfDBAdBjSiH4g4eldQZ/wIINRVh9TV36GUM7YyJC4OvNTG07A+Bc2M7A0vptnWfMVPkh1ogh8hsxuLm55XZwLIQPyDIxj3Gc6KMDYIWjt0o9wLTSYwc9i3S2cnqFSJwQrurKiWDTSWVUoHJxTTEiKxWGFxYG5rcorp1oMVBlp44II+8EwwszP3WyqOvVSSxGhVkWV8afeTdrru3cnaE1dSnnrJEXpsb0a+Prnbg6Cw4+mOcKXq7wKX945r9+ppBGgRhg7sWXZMh1YV6HuSgZnlhMZ15IWMCX7s85mXYSjswYxndW0Jl3W+eWYWInmDrYl46ISJVy5YXB0NuBzKLnVopI5mb1s3DCW9FeWI/bah0kDz57aAc6Ud2sG8bib4LObdil+7hfGveCey9GLFq8spx6gbl6cMWJ6EQP//K5Rg5K7PT8+XHR85aTWURYf13ROTpGB+se11iPnDrxRaxbt26VU370z0LAPJwsW98U2Jz4olPG3vTYumlKIcuCAR5smxLy9YXOwrZFT0iLPYGZdc7vsBMgJGzeVkCvtf1YBOjH7iwejD84OBAFAbzgzNCBBuPBDzAe2hEBqSIn7dgQWRnLHDpX+o+iq773wuniJOeVXXjunKQZJ6Lj/wH0txongTuVgA5FxItn+0rKygb804Ywyl4hKTHGEBFlbERI7unsJPiAL4INRpOIKifq2smSNvQzsb0ZW9e10D0x0jmJyR/aC37bLDtpZ1/xUXBFJHVGQizPnERnLnqWTl60AxJ8qHyQrzMjwMSL82VAp9h1ab+kHxrZOsQG8IQ+6Dv3Jo7ijTEAOC9DIeR/sKkvYnHlVzymjiXeGL3s01BwYr9hDHQZm1JYpZ24WrHCN/AjaONbjx4/Fpu7e/fu6dz87/oEjCJk36e5yPLStavKOVl/jf76u39V8PzuP36rTx/82fM+Ef/ZE4UNPO3u7nhsLvxBG1nQAbZAHniMiBIL2AIdwA/tjW2Hf9LGc7Y9gAj4722PTuST1vbrvWj1dkIAOh6iFYQPMMbl1A898D0V6KeUXOguvBBOxQcajRcn+BpontkGz/3qe+78xZvIpePs+Pi4nPy3vm/q2puNz/TBb36jc8cCBWvn/PLQeeh3v/2d8/qa9l3ob7hYzTmpNZ+zkhMnOnfRiS759Yy10Ui8/WucE6BH/KGLp18+gbUXkRTeBI3LfYR5d0E5dc7s7JOARVe4PVmu6pI/ZessYqWviCi2yO5PKUsKhee05nnm3DK17+AjrWWTP8m4eut1x5uB7PEPHjwoX4LFFtjo5ORE5BjyC20RoWx63Pfma2b+dra2tXQu680gc+qmEV/a+uE7P/Jp41TI+Q8/+5levXGj+Ai45A+0iQPm+bEUZPBGW+fYwl4DRKzkYyz0WQ8njnPy7mrOwpug8+IDb7zxhvj+AHw/8eEIc8jXE/s5fG96c0MbsXdu++Mr4KANehveWOzu7ha52XgynlxMLmF+TkkRIfiHF2zJfHSLrGx0vvMAAAYFSURBVOBF1/KHMQDPzL/qN8jQYDw8sVbwjD3gj3EpZ1FgwwPAvKn1zPekOMl+4jcz/MEDeMdnpSjFdmPffmJ/Atcf//Cxll5rN71B7GynSFnAzDlpats3zn1379zxm6p3y+/r//uvf11i6G/felNHfrNz//4nWkqlsMz2nXUXt60LsbXxSHtX9+Qq2xvJTt1idZCA7ra9qdrd21GEHAet9ROO39b3nVoX7fggvAFG7XFhX6qcp+T1kPHJ+WYkPgsfFPb2yzWfbr79/e+Z1lJLx6jTmsd3npdt70mJv+QaxyKqN2FqgS+fPdXEvp5cb/n8zu3GyERfpL7QxSbkfXL9xDHBf0bzr7/8pR795TPNL860XmcdWJZvv35Xt45uat/5MaekrNDI/s0mGb0SAzKfnf0V6B0DMoRpAYWeaZarGyL8j/taM+wf6ygViAhP64u+IkL4BPbMqfLo5D6J8WH6EeVft0eBCPqZ2wndwgO8cM+mGz8ZAB8D8Pmp5Z45Vy2s17n1PQBt/IrcxcXEOj5XZdvXdeVDvbrwFTHw+n/pQRPagBn7+gc+aMv268a6A2rnVZ7LIOurZwNSoCuHENkyVSmrqWptujbmEDrBcARCqwgqfwhIkAHcAxGrMRgZwp2NQzuMDEB7RFi4yoI1IsgISKMsu36SAMUwwb900DA/IhQRNkZfIGL1zBzwDdfL98yFJn3wwYkoxRv4WIRIGCgEXhnLGMYC3F8G5jAWnpg7d4HM/Auf2KEb5kNrAPgAL/O4gos+7iNWvEdE2TUtnMCzDUQ/CxQ40SnPOAx0wQ/QNuDiGT6gz3hOAB8+fFgCE3w4HskT3YIDnpCNPvBERHGqAR84AJ5nDmL4Yhz3nHo9evSoLBQkZpJpRJRnZGQeAB3g8j325bSaK/LxxTYWehIsJ+LgQmb4Q78sUuAAWNTQNzxHrPT2TXr004Zs8A4eAN7REXIwH78CJ20srvzuL8/o6PL8AQf4IoJLgYgoPhgR5RkaQESUdu4HYEBEcCkAzgFKg/+JCOEPQMTKt+EZYCy4dOkDr+iVJvhHh8jA30mmGMQPkA17ITN4eAa4B19EFF7BTxu4IlZtEcFjiS/6LwMdzKeNK88RURYDeEJ/6BgesTPPjIUnfBh+AHi5PB/ZmUcsUQB98cUXZTHELyiKwUM/uMArf8DpS6FNOzigSzv+j3+Bh/H4GHbHj3htjJ7g5/79++WU+ujoSBTz+Dbz0MmaX4kO3zng15ciwqeIt0XuoB9/gR5yQJ8rshGL2AQfpz1iFR/0D3LAK7wPAD6A8YwD6Lv8HLGyC+OYT3zAA5sJ5EFO5IM+8+CT/ogQz/DKHIoyZCfWyIXQQj+MJz455aYNfTPu8PBQP/jBD3yKd7XkFPwKeugZejs7O8V/sR1xC070jy6xM3mHcVwHgC9oQQM5wcV8+OQZiIhi20Fn+FdEFL9EB4yNiOLH8MvzZaANPQHyhz7moSdo4w/kRnwEPsln9GND+EE/3DMfiIjiK4N+4Qt50MeRT/2Rm/nI+s4775Q1jDbGmHxZ57giM+PgB6ANnpCPduyEHsEPH+BnHHQ5IPryyy9LEY98zCU+bt++LWLl/fffL+soPNDHHOaCGxm4gh96APcA7dAD4C8iis+gF3QAHoBnrgD6If/AI7QiVraIiLKe0waPxBW8gRf5mAvQR4whK4BPgJ+4wXeQkziimMdO0OMKDu4Zzz10iAHukQU5kZn2Urq5aEQG8NAO3l/96ld+O7Mh6ov33/83Mc4VRfEl5oMfXMQFfMIvvHHlGd8hliKi+CNzoA9+gPsBeI6I4svIia7BBU/g4pmx+OG1a9fE5gk5B70yhhjjOSKKXSKi0B3iEPoDnYiVHeRPxOqePnjn1wu5ooMPPvig4IIW87nCC3INMNgOH6MPXgYAJzA8m9zXPxFRcgJ9yMa4iBUvtA3y045fAPAQEfrmJ2LVxjyAOcznyjPAPW3Q4oqMxA06+ybQB6B/xjKH+QC44ANZiQXuI1b0I1Y6/yZ/l5+ZHxFFduYDg2yXcTFuoBcRxTcYpxef/wUAAP//ifD+agAAAAZJREFUAwC16hMX2odE5QAAAABJRU5ErkJggg=="/>
          <p:cNvSpPr>
            <a:spLocks noChangeAspect="1" noChangeArrowheads="1"/>
          </p:cNvSpPr>
          <p:nvPr/>
        </p:nvSpPr>
        <p:spPr bwMode="auto">
          <a:xfrm>
            <a:off x="307975" y="-936625"/>
            <a:ext cx="30289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png;base64,iVBORw0KGgoAAAANSUhEUgAAAtoAAAIjCAYAAAA9c7ziAAAQAElEQVR4AZS9B7hlRZU2/K6qvfeJN4fOOdGEJucsSlAQRMw6OmOcpH468+no6JhBUVRQxEFFFDBhFhCzkpMEyTl0jjffe9Ku/33r9OluHOd7nn/3XbfyqrVWrVq1au1zbrvPfuKj4aLzzwsXfubc8NUvXhDh61++MFx8wfnhE//5H+FjH3hf+PD/fW/4+AffH8sfeM+7wnv/+R3hXW9/S/jXt/9DePubXxfe8dY3hH9+x5vCpZd8Mfzymh+FK751afjWN78arrzy6zvha+GKKwlXXRqu2AX/zfxX/wd8+8pLguAKpd9m/ttfDd/61iXh8su/Er7N9IpvfTVc2YErLmU9+1zxtfCDq68IP/np98InP/XhcNTRB4e3vu2N4d//77vDO/7xzeEDH/z38K//8vbwb+99Z/jgB/49fOTD/xHhEx/7cDjvUx8Pn/rkx8P55P9znz0vnHfux8K5n/po+MynPxE+fd7HwnnnfST88IdXhquJ/zvfuSx873uXh+9+95vhqqu+EaFdvox1l7Ht+fD9738zfOc7X6MMvhq+cdkXw0Vf+lT49Gf+M3z8E/83fOSj7w0f+vC7wnv+7S3h799ydnj1G04LZ55zQnjZK08Mp7/86HDGq44NZ//dieHksw8JZ7zumHD6644Or/2nU8PL/uH48MZ3nx5e9y+nhle87QVsOyK8+NWHhlNedVA4+ZUHhBPOWh1OPHt1eOkbDwsvft2B4eVvOyqc/Jp9w1lvPiy89f2nh9Nef2B42VuPCqe/6dDwkjceGo5+6YpwxhsPDy985Zpw2usODie/+oDwynecEF78+kPDmX9/dHjpm44KL2V69luPDy9+4xHhzLccG07/+6Ni/pTXHhLOYPsJZ+8TTn/DoeGsNx0ZTnnl/uEMjn0Z82cT3vSvp4TX/+NJ4Q3/9KLwqreeGN770b8Lb3nPmeGlrz8yvOP/vjy85DWHhdf948nhrL87irwcTl4Oif3U98WvPiSc8w/HhSNOXhpOe9Uh4fgz9gn7Hzs/vOjlB4UTz1wT4fAXLQsnvWz/cOxL9mZ5/3DaK48Ix5++hnQwfemB4cSzDg4nnHlQOOuNLwjnvPnkcPIr2vUvee2xbDskHHXqGuJcHo459YBw0pmHh1PPOSYce9qB4YVnHRFe9LIjw2mvODa8+i2nh5POOiyccs5R4cDjloeTX35kOP01x8fy8acfxPIR4ejT9gtrjl0cjnnJmnD0i/cLJ519aDj0hasinPH642P9EafsTTyHhGNfvCYc8SLlDwsHHLM8HP+Sg+P8R53M+pP3Cy88+8hw3Omse/GB4cDjV7LvvuEE9jn5zCPCUS/YJxz3ojXhyONXhxNPPjAc+4I14dCjV4UTTjkwHHLMinD0SfuGE087KBzDPocctzKcTD6O5Bi1HXfy/kFw2LErwwGHLQ5HnrA6HHfK/mGfQ+eHw09cHfZj3XHEedQJ+xLnXuHYEw8IRx61TziKcOwx+4XDD10Z/s873xjO+8S/hV/+/Nvh1j/9PPzmF98Lf7juR+GmX/8s/PnGX4cH7vhT+Mttfwi3/+G6cOOvfhpuuP4nse3m3/4i3PqHa8Otf7wu3PanX4bbb7g+3HnTr8NdhHtu/V249/Y/hAfvvik8dv/t4eF7bwn333VDePCem8PjD90ZHnvorvDYw3eHJx69Nzz+yD3h0YfuZvme8ORj9zO9j+mDbHsgPP3Ew+GZJx8Jjz98f3jm8YfDI/ffE+6767Zw/913hL/cfWd46C/3sI39Hn8kPPnoQ+Heu28Pt932+3DTLb8Kt97+23DzraT/odvDgw/fEe6576Zw3/23hHuV3ntTuP8vt4Rnn74/PPLQHeGB+24Jv//1T8JPr/5m+OqXPhk+/P53hA+9723h39/9hvCh978lfO68fwvf/tpnwg+uuCj84z+cHeGdb39V+Ne3vTK8791vDBd99gPhyq9/Jnz7q+eGr1/00fD9yz4bfvitC8L1P/pquOG6y8PVl306XPvdC8Nvf3JJuOa7Xwi/+tHF4ZrvfTH8+seXhJ9e9cVwNfteeel54Qff+kL49n+fFy6/5FPhSs73LeL7GvFdcemnwze+/PGg/He+8Tm2nxsu+fyHw+c+8d5wwSf/LXzqQ/8SPvRvbw4ffM/fh7e94SXh4x94R/jkf/5zeOdbXxH+6e/PDv/6lleEf3nLKwmvCu9+x+vC+9719+EDtFPv+sfXhPf+6+vDf33g7eFTH31nuPgLHw6Xc/4rv/HZcPWVF0W+Pvr+t4d/fNOZxPmP4SsXfCh89Qv/FeHiz/1nuPTCj4avf+nj4bKLPxm+RvouZf6SL7Lu4k+FS7/0iXD+x/+N4/45nP/R94TLLz4vXPXfnw2XXfTJ8P1vfCFc+Kn3hS995j8os/PI18ciri+ex7rz/yN84dx/D5/80D+FT3/knRE+89F3hYs+8/5w/sfezb4fDb/4wVfDz773lfDDKy6MMpPcJC/JSLKTvK76+vnhu5d9blf79y//fLj6218M3/vmBbHuJ9/5crj2h5dG+PFVX4ptPyLPP7ryS2z/YiwLv6Bdf9GuOpVVL3zq34GffOfiILyCn3734vBj4vsZ058S/4+pO9/l2v3w2xdG/D/41hfD9y//Qvi+aOK6f5f0fZe0ff+bnw/qd8V/f5q8fixoPX5EWq8iL1++4D/Df/3H28PHP/zP4TOffE+Ecz/2rrh2n/zIv4bzPv7u2Pb+974pfP4z7wvf+OqnwlWXXxDe/U+vCZdc+LHwuXPfFz76wX8On/3U/w1f+MwHwme47z/ygX+K6ec//R/h/E/+e/jEh98Z28/96P+J+U9//L0xVft5H3tP7Kt+Gqu6Dh71U/0F570/XPjZ/4z4v3j+B+O8SlV30ec+FHFf/IWPxPavUFe+/Pn/CiqrTeklF340fPWijwW1CbdwCvelX/5k+PiH/jV86iPvjvR87tz3E/cnwte/8ulwBfVJ8K2vXcD8F8PXLv4McZxLHJ8M3/76F8OlX/50uPzSz4crLrsofIvlS750Xjj/3A+GH3zn0vCNr30+fOGCj4YvX/Qp+jufCV8jvku/fG74/Kc/SByfDMJ72VfPD19inws/+5Hw5c9/nPN+ivR/mH0+FHF/45LPhgvO+8/wlS98Mnzpcx8Pl3zx3PDNSz4XLr3o3PCNiz/N9JP0v/4rfPmCD4eLye+XPvuhcMGn3h++cN4HwwWk47yPvy985cJzwyUXnUc4N1z1zS9x3gvDZcTxvW9dEn70na+H73zz4vDtr10YvvGVz0XQPJd+6TPh6xefHy776ufCJRd+Knzzvz8XrrzsC+G737owwhXfuCB8/Suk5b8/Q3wXhG9//XOEC8J3Lr+I6efZ/7Pha9yXKkt2V1/1lfCx//yXuH4//M4l4QdXfiVcfdUl4ftXXBy+9+2Lw7e+9oUox29+9YJIw/fpy1195aXh2h9fGWm88PyPhff+01vCm1/7inDO6aeEc844JbzqrBeHV7/sJeE1Z58eXveKM8MrWX4V868558zw2le8LLz65WeGV5390vCKl50RXnH2GeHVrzgrwqvY/sqXvzS8/KyXRFD9619zTngDcb+e8IbXvSq87rWvCq959SvDOS8/O7zszLPCWWe8NLzsJS8NLznp1HDaiSeHF5/4onDaCSeFM154Sjj71BeHl51Cmk47Nbz69NPC6888PfzdWaeHNxD/6156angTaXzzK88Kf8f53/TqV4Q3vuqc8IZXnB3h9ee8LKaqf/PrXh3e8aY3BJcVCmg0m3Deo9lqIYCPGdIsQyvPMTY+HtvVtmnzZtTqdfgkiX3HxsYwPTODqakpjI6OYa+99sK+++6LEAIyjnfOwcwiEOv/7x8z2zXGzP4mHu+T2GeGdDQaDcyePQczMzX88pfX45FHHkFPTw+ee+455CGP/dRH9AnMDC3yLDrVmJNf5RPyp/Ym5aJUoHozi7yp3AGNUz7PW9B4gcqqF3jKVbLo6urC4OAg5s+fj2XLlmHFihVYtWovrNlvDY499jicevKpOOH4E7B69d4Y6B8ESO746AR6uvtQKVWghZmeoqwnpzE+PolJpvWZBpIkQ7lcQWhp5RzzVSQ+Q22mzj5TGBsdZ76Beq1JHMa2FHW2eZegUq5yroG4fqK1VCph27ZtaDSakU+ta53r3aIcJIu82YJxmpQyL6QZ+zWQU35d1W60miSYSKanpyMOyWDH9h2QjjQ5TvWShdZk69atcS3Xr99AHM0ItVodkvvSpUtJ9ySq1SqxAWmaMt+F/v5+iL6DDz4YGzduQk9PL7R2A6yf4ZwNjh+nDm7cuJH8TEceR0dGsXHDRqxbuw7bt23Hgw88iC2btyDkAd559HT3oFKpxnWr1WsQr1q/vr4+eK6baBgZGcEIQfW1Wg3FYjHOq7qJiQkIpBvlcjmur3iQjmm85Kcxk5OTEbeZkbapOF/G/dGkXMWf+qdZyiUOkffR0VHoGefe07zCpbzwqb/qpE+NRp37bxq12kzco8KpcZKLxohWM4tyFS8N7g/RWyMfam9xXaZI20EHHAhQJr3cK7XpGai+UWtgZPsIFi1ahAXzF+CFJ70QH/iP/8A555yDQw85LMptYmISBcpDuAVmRt0cj+svnkWL5CFI04w2pYBCoYiCoFhCIaYsE0eBdki8Oe/hvEfCdc8KGccQmBcO0aw0TRMoldw1rkb+vXfUKVCXZJ8cduzYjlaryfUqQOs5Z85s9Pb2Qnooe7CZtkztGq+1U2rWpl/y7e7uxjTtmjOHjGvVop4/9dRTePyxx3HjjTfijjvuwN13341NmzZxrh3QeM2jdUlJ74YNG7BlyxbSZNTfKvdlGUNDQ5gzZ06kB3w0j+bWXhFofTQPm6A24RG9M7RtKte4bko1l/rX6jPIQyvKQrpkZnG/CIfkY2a79E48BNplQaVSiXRpbtkkzSPc4lltml9phx8zizwuXLgQsqedcaJDfTW3xkvfJOPZs2dTPyqRFums5jTbbTudcxAfonNgoD/i3rplK6R/0n3JQfQrr/m2bt0S+6te9klzKa8+sgmioavaFWkzI8/cF532gYGBOFbzCVSveUWT6BcO0SMcAjODyqqXzJR66qSZUZ9aEVSnNtU7Z5Ql4hzCK1koFeyZV1mgOtEgWyPQ2oof1au9Q6PqtYfMhN+gx2x3atbOT3O/mjmAkKYZ9azCPdCk7m3FCO2h7FvKMwKB/QnOPAQ6Dlu02eJBNnf16tVRTxOefStWrsDtt98GyUjraWbE2Yj7QDoiuZlZXF/lhUM6JMi4V7QmygvAR+1mFnVRvHfky6YoT/EvPW/SHqpd8wqv2rWfpFdqn6C9lYwEZhbHqo/6q019NL/mVZ1wSFc1n1K1mVEOHKQ5mUR7pXm1Fuon3GqT3qpe9GiceJLujdI2q5/2h+Yp8+wVfWZteai+p6cXolv4tYbCJ7maWZSh1lY4lGq9JR/1U159ZGwQAQAAEABJREFUNadZm07VCdTfrD1HmWeNQHtD66H5hUM8C6dwCYfqRKOZRRvRaVebZKNxZgYzo50sRtAY9dOc8gNUlmxUlhw0TjSKn26en0uXLsPDDz+CbtpL9VGqMZKjdKez/2RvH3zwQdxwww246qqrcMUVV9KG3ol169djhnZNtAi3xgrEr+SvfM6zSTSIN9Xl9NMETfopeSuH+mi8ZKJzSCC+1UfQol5p7ATP0+3btmI7/Y/x8bGoj2bGZQqUAch/AW2ZdnEvVCJPlUo5rmWlWkG1uwslyl5r63kGtejzae7AzSRIEs/9V6Kv0ofZs2dh7tw5WLp0CRYuXMA9R0MRwImYgnM2mg2MkYjJqUkiLWE7D6ytJG58Yhzz5s/D6r1XY3BoEAsXLUSVzmOpVMaCBQtx6KGHYj2Fdu+996KXB5oU04wI0X7MDGb/E9qtu3+b2e4Cc2YWxzEbf8xsdxpilkYusI9jQQY8YHBwmEYCPBBv4gFYxGGHHU6eJmKfJEl5SchpOJrcqDm4hhwHaEGkQFLCwANJlapTXqmZQYtvZnFhExokASg7gdluujpjNE5jIphHlhZQKpYjlOk8K9/V1UNHuopquQtzZ8/DgfsfiBOOOxGHH3oE9l61N2YPzcZhhxyBk086FYWkiFJWwY4to7CWR07fmb4EBLNmzUUxK9ERduiu9jD1xNmNUqEC7xLkdMQ3rt+MRq2FxGUYH51Es95CgTRlNMQJ+8ix6qp0oUUFbtab6OvpJc5iHNuoNyijQMM0wYNxhA7mJOtzzEzXOH8L0gOJrcoDLyW+bVu3Q7KdmprG008/jR10eiXbETqtW6noNW4uKakO5W10goeHZ1FBB3HXXX+m41iPB0VfXz+eeebZaNA3bdrMNIv1uogsXLCIPBoMDj3dvXDOc+M0UKHhq5PWzXSo1bp40eJYp01Zpq6mSUoHahrPPfscJukoVunQJ1xLXSSl43VeLETn9PQUJqcm0D/QRz5aMDPyWEKlUiEdKWRIuqj/2tDiRcZNuNSuVGuvvJlhmhcBGQgzgx4ZI80xRUcup6OkeaY5X5MLGbhpK9zcmzdv4nxFeC+dbqG7uwtGFZ/gPpzi3mxx8Vvc6C2mJfZXnWgw5+h8z2B0bJRjPWRgRKvaRJeMkeiukA9RU+dBPTM5hQkeyoGOt+VAkxe4vVasos69ELz14y3/8A849phjUMiKmOYFr0gnOUszzJo1CxkP1gbpHqMRG+XFu05nPs0yFHlpy+g8J2mKJM2Q0mnOsgL7E+hgp2nG+pSyZEr5O9IdKJx4ISZhzjs47yE5sjr+KC+IBe67nPzX6GSXyyWuRxMjIzswOanLzzjm01YN0U5VqxXWb8ejjzyMZ595Cg06p91dFVSqJa4p0KBTJgOsy1oPDwtd3AqkP+Hc1UoV0lUdELfddhv+9Mc/4U462Nuov5rHSKfkqYuz5CldLlE2oztGonGWHZSM5LBqDQI3SIG8Z5SDmcX18ZynoxvizczgKAvl2/0LpNOiHKQvmle6Ep1sHjjqCz5K1V+6LJxFXl5EGygn6YbkVCoVkfAw2L59W8SnvThE5199pSd16r7GSz+FQ3UCzbtgwQLKuBXH6TBSe8q15dSR3kle2Do06FKsuTPKUeOEU7jVLr6Ub1BPsizlftZlBCgVC3HtVCcaZ2rT1JWUe2cq9pmZmY5yKLLfENd1cHCAdl4wyODE6hi8WLx4MebNm4ciZSxdn8NLjQ5vyR58RLOZUQZJxMWquAZmFsuiz2x3Xv1Fu8DMIv+SsfqpzaxdJ/wdEH/Ka00FKgtUtyeoTmBmIoPnVeBKxSxITJSp5u2MUd8OCK/kV6eddt5jhkGGJveu7G2N+QnatRYL0jXnPACD2uWUT3Kvq09CO9hF+9XFIInWQ5dPpSXu2/7+PtqQ6eg0aE7POczadCbcqyqrXjRIvsqLziYdmhrtumQkvenkzSzyY2aRz05/zdcZJ1zKd1Lpjuaapu0cpXOrOYeoq6LZzKIdlt6KP/EkHdW84COatB8FZkY9yiJ05hUu4dd8quMQmFkMgkiPVSf9Vb3y4ktj6twfXbQJvXQwS9SxQBmrLeN+LvFsES2Ssfh23MMar70vmoVPqWgSfdpjGfeHeFQ/gZlRTkaddDD6Y8KhPtpn4lXjBEXaVWcOgpTrIb5FpzSoSf9Ne0WyVZ3kKdlM63xhW0Y7bGbQ+kiu6jdO2y2QPDSfIE0z2uYUgEW9F64Or855gPU6Y6s874866ig8+eRT0L5XP+HasWMHrrnmmuhUX3311ZD9fPjhhxkk24gCZSdZiAbRJ3mJDo0FH6XiKeE8jXoT3jlIvpJdRw6VcpnnfjdEC49Mnv112o9J+ifjDPqOYvv27dFuKOAh2EL/YWJ8glQbdaeMLp4LOhsKhZR096K3pwveO82ONHG0EQ7GqKLqdC5LhqJ1mvqoYHNC2zdMZ3r+gnlYtHgB9lq9EgccuCbCPvvSHi1fgnnz58Bc4L5uwelg1CANVnRa0W0jY+O8PXImDPMwXcBIxv4HHID91qzBHHrpRx9zNP7pn/8Jf//3f48DDzwQinTIqIHPBMdJUBKihGVmRNMGNu/6MfufdZ1Gs3abmXWqIo5YUBXrdSgbldHMcRMVKOQpCruB2YxoC5o0POVyJTpqa9bsj3322RfmdHAHHhYBnoZGfKcUmJSzSSPhaVBEsxa+wQNY+YybQfOaGRzlAj5KBayCmcV6jdWmadc/36DoZlin8ydokq6cG3QXMKqQ+owObxFKvaXo6erDiqUrcciBh+GQgw7DnKG5WDR/MU4/7UzMHZ6P/fc7CAcdcCj2WrkvhgZm0eH0jGhbTFNfoKMMyJlOk2KsL6YVdJV76VjnaDYCEvbxlmFqYgZNOts1Rri7aHDLdP7lxLZIE32CKNNmo4VpOssODlmSwZtHkQ5XIS2gm5cEHWpFOhcZjY0Uvlgoo8CNJNmnaUYlM5jzcbNO8AAo0ZBXaKxqPGi3MnouOTS5mUZ3jGHts2sxb+589PX2ISO+sbFxzJkzFynnKtGQDQ4OYcvmrTw0mli7di366IhLtlXiS3yCMvuorqe7B9qIwrth3QaUeblJfYqcfKlOedXJiepEHbV2GQ2YNtXI6Agm6LCpTc7IBHVaRkgp+EhnytzodRperXeVznq5XIE2oUDOVU4nSLxm1J9KpcKNm3B9ADMZrjyWe3q6UaDhG6LjkDEd5wU3TRNeNGrkP6MT2ICnTgqn5hINTTqXaZbFPjDESHad0Xgzg+aRzqpe8tBFwlgwM8owjfiEo0HZzzBKqrRKmW1ctx5lrlmJ63vsUUfjVee8Aue87Gyc8eLTsXD+QtR4mXJw8e1Hb3cvL28leJdgZMco55fzFfQCBuD+8NxPGZ28EuUjUD4lb0mSwnnfBvYz72J/R8fPnGd9AmM9zKA0IZ4kSdB5zMAmiyAeRfsULxwN7lPJbZLr1c3LiGQqR2Hrti147rlnIzTZp7+vB4JCllAXG+DG4D4wlEjrrKFhCMB9SduKjXzT8rOf/BR//MMfomOtA2KEB0dGuTcou8C1HeLbqUFCT3d3PKBlM8apr910XvS2Smuh/kv5hmbF8hVYvmw55s+bjyp1VWvgyHNGfUvIo5mRplZcU+HRZSPN0rhmss9N2ibpk/qCz8TkONeyDufa8nDeeHEoMzBS5BvHGUjRdHkTjE+MRedG+qPDYvOWzdzXk9AjvAXSIJ6UyoltUFai23OtvHfUwxRFykjtkrt02/tEwyPNDcpDtOnQVqVwqqy+GqMooOgWDtEgMDN44gcfOQXTXMcWL2s5dbtaKSOhThQLGQM5FaRZgsVLFmEeL07D3Cc6oBWh6syjVHOP8ZKnvar25cuXx72QUoe0d8yMsnJRd1Qn/gTgY2axzTlq+E4Q7S2+wRB06s0sjleb+NO84l38KFWd2gSdvNK/hkAjadaZs73u6qO5YkrdAh/nfVx/zaM2gdqDDDPb9WNmlGNCXWjQzgJFXqQk8yZpn+TFR7LvjEuoZ3LuhoeH6Vj0I6NsGjyTJA/wkWP0HN/8yilRwKyrq4rHH388Oi3SSfEpOcsmyolRnXBqHdUmOs3a557qzSzSX9lp+0SH+ggkL/GhuSVfM+Oaa1/u3gPjdP6EV+PVRzhJZtTlTlnjtY5qUyreRY/qBaoTqG5Pejt23MxQlp0qlSBbrfHqp7GiUzLUXJK78Gh+9VOqdtnYnDYDMBR5BjrnSR/IdxbXxXMNhSPnmha5h+R0i3fsfHRuKFtjsEB4A3VD86Tc+2GPdVbezACC2jRvnReaSZ5LdV6sJCf1Ed1ZIeOe1fwenUfyES2yK446rrVQf81VIx61qV5nguqdEx+BetWkT1UnLz7iVL1wVelcd9FfyMn7s8+txc233IoHH3oI3/v+9/HNyy/HL665Ftf98npsYUBCfmSxXEJGOyNbNj1Tw3ba0jE6vc577u8U5kD9zaH9LwAfM4MjrWWuTZqwD3uA8gm0EbLnU9Rv7fcGz+ApBqzGGCgaHRnlG/wxTNLPUOCkyYuFo43M0gxyquVcl7lHsjRBRhkXsgQCoEXsLa5hRp+GNif1EjUKlKVs4qxZw1jCyPRiwup9VuOwIw7H4UcegX323Rd7rV6FJUsW823lIOXkoCDGo48+Et8I/fGPf8B9990bweUUVovh95zKIMbAR0qkRRviDVKv6vVxEOVrVIhJMrVx80bcevutaDEaJyd7Fp1xT6FxKLRQwiXFEj4zI9GmppiaWUxjxf/yy6zdx2x3Gruy3E7527Q4Si0a/G46V5pbCznIgzOT41Cu4Nnn1vHwaWLRwsU0MAMw5+kQzZAGhwktCCMlnrQLNF58S7gJF8OoAJ2NrjbOFvlTXjwKVGdmxGfK/g1QvXGcmtp5I2LnPA/6BM4SUHdQm2mi1aTDQmALsqSIarkH/d2DSH0BjekWymkFxx9zIg7a72CsWroaRxxyFA4/5EjMmTUfq+l0zxqci8ZMHh31JYuWAbmPUEjLaNRy4izxDE7oYNfofHbFOgseM5Mz2LF1B6bGp5A3cnjSVEiLqJOmcqkCB0/nqoxmrUmHrIz+nn5US1UE0loslJAmGfp7+1GiQwvIeFUxMDDITdqIm3XWrNlIkpT5Bmo0DIF95KT301GempiKbT09vUjTDJs2bkbiMzQZrVHfHXTmwFeeE+OT2LB+I3p7exnd7QaIo0QnUY72IB1wre/gwBBpdShkBfT29FL5hyIdwi3o7e3DMCPnGdvlkOvC0OJm1HoLStyEREs6EsgAa511sMiQNens6DCq0TDp4wIzdFS1/tIXGU/V72AkU2O66GyZGWRkizSwGR20lM6J2iQHHVTOOcjgyUHYyjdGikx393RD/cFHeicnoURDA+LayijkNOcUHTkCWtyvMl7qX6ARU96Is0anW7Iz4pAxklMiJ3GCRplVXNMaWrzsKSpbSDOuZwkrFi/D2Wechb//u+j7aTcAABAASURBVDfh7DPPwnFHH8v1rcBTR2W0Zg/Pxrw586k/BRj/yaGUk23muaZNGPuV6UB2cQ8qTSlfR34FyguSNOU6J/Dca46OlPMenod/4F4IzsGYdwKfwHlPnJQPecx54ATyK5ARFv+St1LJM9D4ptyrAwP9aLUamKIT+tyzT1P24xzVQi8jFVmWUBdn6BBPkN4Zrq+hUEhQLKQoZRkcDOt4cdPl7U9/+hP++Mc/Uk9rkIwCN2dK+rIkwSDnWL5sKXWjFHVQh50cgrmMnC5dsgRzZs8mfwm2bNnK/R54cOScK418S/e6urpjWbqigMYM7an4kC7k5FX6UOf6KXXeoUmHKSVvJeql1lh6VeWlDnwS0mNmnCenPZvCCKP5unhM8sLRoLPcouMqR0vOkXTMkQe95ShRn3p6eqBDKOE6aP6RkZGIZ8GC+TxQFmPh4oWYzWhNuVxCpVLG8KwhSgjo5d4r06Y6c+QtcEwgPwnzLcq1TqpCdPg7dIiWLEsp+xrl4ti/TWujWY8Hn/rp8BMd4jtLk4jDO4syFu9kkfP2oEQZpNShlHxLVt454vScO+daFkhHGvdOg46/9k2ZDlSg7rQoQ8lOeYHjODPb1d/MoDrvfcRnZug86q98J1U/lTWHbIJwCzrtahNtHVBZ7R3Y3S9EWaifcAmUF6ivdEProjJ20pNTz/XmSH3Vpn4C2QTtI/GYUZdL5Fu8iNZuXgKLtD/SmU5eNAjUV3VyUjZu3Bj1XXjFl/RG82h+pdJX8SJcwivbp7IimCXqk+ZTP/VXm/KqU5v6aT61CZQ3M7LVBs0pPqTPatc4rbPWUG2iTXNqPYVbeeFVXuPMjPrRC+m06gXqo3alwquxqhctGiP6Oqn4naTTtnnzZtoHBevqUR9kozW/eO/gkowlA8lM7WpTH9FqZrQ/La5riPpoZpCMNb/wa4/JBgvMLEaUZatrtAFtvp3I475sRmhx/7Jb1O8WbVBNe5ppRz5mFts0v3io8VxSKlzOO8oXxNOIew+0hCXuZdGvSSRf8aF8hRch4dA5J56aPBva/LU/9pkk2r8NRqI34dlnn8Vf/vIX3HLzLbjuul/ipz/7WfzUwBQDcesZnNi6dRtRGvkvRt5z+pYF+mFmjj4YbQD3bpUXOOFMmG/yTBVvWhvpaEdeshnis8W962gLQN2vUU7jDETJzkmWY3zLMckzTeUxBsbkWBtnz2gjCrQ5XbST/bRXfbR1vTwDKuI/S5BQNoLUGzxxC6qVEgb6ezE83I85c2dh6bIldKJXY/8D1mDfNftir71XY8WqlZgzby6GZs1Cgbh0ZmlNHrj/ftxz958pk5vwxz/8HrffdiueePwxTJDWVPaV6yb6nZlFBZHwxXiNCwY+8/gKbg4PkAK9ejEOLlaBB3qhmMWDQwZ8/fr1cYNKcTNucoEExOGoawJldoKjFMwMZnuC+6tyu23nkJiY2fNSDsAuAOCciwqnDSweWMXDoULDXGJ9gG7oZoYmD7K3vvWtbQNL46DDp0TjnSQJXzeMxcNKOLSpxI/3juPziMvMoDYz49QW5zRr58FHbTnxC5RnVezjvY+pI42ax9OJMBNeOkrxckOXk2XvPNIkbTsywdHJzOkEt5A3wWhiA4krwDMCTT8CBV9CudCFjKnLEwz1z8LBBxyCebPn44hDj2QU8qVYsmg5I+GH02l6BfZdvT9WLd8bc4bnY3hwDubPXbTLye7tpnNcqGCgbwiD/cN0OBIgd5iZqsW5eY/i/HU6+hnHUsHofLfoiG/ZtBUTY5NoMhreYDRajtfWLduxY9sIlI7qc+G1Bgp0wkt01KemZuDJe5Jk6O3r5yYsULaBulPHCG+hZsaDuoEiowKVSpUO8jCajKRv374DNUXb6aAAFjer9GqGDqcMoz6qMMWL31NPP41RKnYAoBu0ZF3mgdMxIuojYyj91Ob13sf5eujYcgj1v0lD3R0NU+Cm1uHV19fHw75MWoYgB0NOtvZH4OGt8R2DCT6jvE3PTJNH54mjGb8bIONqZnGvjNCRES2e85aoe13kp8xLguiZRYemSaM6zghOwo1Zo6MlJ2iSDlMgLRmNRoO3dtEwMDBA2WUROG3USemW9E6GRji4TaEorebTZ16L3LMZdWuGxrDFCJZxYE4Dpr09m0bj717/d3j7W96GF554EhbwbcI2vjGY4gW0r6cP3YxcDA8Ow3PtdMnZtmUbHdkZFPhGI00yOJcgTTN4Gjcjb3KUU85XII9pVoDjOLV1QO2mfs4jIU1JksDMYM7BM69+oKEwQnQseAmCAUmaIMtSKF+jwdU6yDDLRsn5lJy2MFK7g5eRiYlxDA0OUAYFOtIZ6uw/w9emOWVcKRfZ1h+NaiFLoEvWk088QQP5B/z+t7/DHbfdjm10klPnuQem0UVdrNKxrFCXJEfhCDzsilnG9ilIvgPU5yKdGTODDjpP/iR7pdK7QH1RWqNdlV3JaScS8p5RPkrFi9bQzGDWxqELhfqPU6fVJrtmZrvW2zsH4a8xSBBID8UVeRV94r1BHVrKSPoQI8Bz585FNw+aXkb0ByUX2rz+gT4MDg1g9pzZSCnX5SuWY3jWMCPiJfRS70W/6rUGOqCls8OMhEoG41FPUwQeoqJNdCgVjToTMspGoDrtU6WC7XyVq7Ki/ZLJdr7NKnBuvX3oqlQoy260uEZdVdnuIi9KEwCVOeGemOb6aU+oTDFwbYvUuxTeOepFRluSx1R4NVeZ65VTzkWuS0K9Ul2nLUmS2J/IIw6lZoZOH40DH5XFG7OQHAR0j0kRbTdlrrJR8M67uG6xH+dscW8JNJ/qOqkjrQIzUzU0j/qZWRyvftKFOve6oEk8OXVHdRFUJn5Wsb+Dcx7ee1S7qihyTSuUm/aQcKpe69jT2xt5NLNol6R/ZhZl5UiPyqJDMtKaa09N89W45CcoFAsc14i2UkTH85/7W/hFk9ZTdKs+47pLT4RPuqtUfWQnVVZetAmP5tY41Xf6qV51okW4RJvkoDr10Ril2ktq6+ASDo3V3KJZ/QSq01jhSNMMshPKa6zoBR/hE13iQzZ6KyOw0vP+/n5IFgKNUSr8k3TI1U/4O/ISDtn+SdrMEQZaFFmdYLRW/oXGSlaiVfNqD2i8bFROHfLecQ0daatyPQ2FQhblrf6O6+O5vroMifYC5a49JujISPmMcldfjdF8AtHkvINRP8u8KGfEq37CJ3lpvPhRP41Tm+Yp8vyVLDZs2Aidr/oYzD333MPo7B248Yab6ETegQfufzC2yQ6AATCKESM8/wKMdjrjGd2AzuWU9s15DxLBHx/bnOf5SL/Hpwm6e3uiHprJ5tXifp/mPhfoAi6YnpnCxk0boO9ojMuxpu2ZonNd5/lP1lDMMlTo9FbJo+xGN/eC8opaC5QXqE+5VGDfIvRWc87sYcxm8GCgvwfz5s3B0qWLI8xm/QBt45w5szBAW5mQzi6+Jd0xugOPPP4oHmak+sGHH8INN96Ea+NF4+e4jxeP5xik0UcnjWvWTcd+kAHqDuy7334QuMDDPKExkyJIidMsw/wFCzCbTrYO/ToPu7SQos4ohCLY4KPFSXm4asG0eEq1wGZGw51BBkmbnl3Bqp1gjKaqpg1mDmas25Uq/3xo90TsBz5mxt+7f8wsGizN36Bjb8b504SR6z7IUdJrSSmElHuSjsuvfvNrvO3tb8WqvVZiKi7qNEP926Mx8lTMDg5tPk+l0KEgBe/M6CjIvwYz20Vfp5/STr9Ay2hm3FAJwUdQm/B7OSKcR2XwUSpntEAHNU0K8D6Fyq1GgEOCQlqmA2xAy8HoEE9P1hBaRgXq5uFTRbnUTQWaj0Xzl0AfF+nvGcTKZXth71X74qgjjsXRRxyHE489iU7VKXTKj8KZL3kZjjjsaLzghJOxcvlqOha92G+fA7DXin2QWkaHvopKsQseKTas3YQdW0cxtmMCoWltGhgNn56okSZAH+kolSro4iulJp3xRp2HHx3zOqPgY6MTyJif4WujOp09igQCT4ejLGeGDt0UHcHJySm+ZZjAli1boLZZjKTK6E3Rme7r70Od0SpFe3r6eIAUUiSph8oJD9NJGsEZOlU+caxrQFFiM4uHd5mb0XFnVqsV4h9nNGEaGzdu4OWrBWO9NvQIN5N0QrhkgMo8/OVcC2+RB3aVN2TBBCPrxtXgtoE+9641k6GSzgQehE1G4kdpFOo8MKd5aAkX+ChtkH7xVqOh0Jc0Z9TOA1RONLvQyDZp4CuABZQrJQh3i7d+HVYt4pVzonlyRh2ET1ChU6G2EiMHclgcALXr821NynqKBwA3CbopZ5Xnz5mLQw48CP/nne/C2+hgy9mepux38FJTot4tWrCIzugQdanEC+gEFN0a58FhzqHKC4IMqqLQJeJL0gwlyqlYKqFAGTnvufc5f1xcB8e9yM1BGTPPNuc9nPftsnPw1P8k0zpyb9AGmRn1IsRoPXY+M5SV1kFArcMgLxt9NNKK1stJ3rB+HZ3/SXAkhmjg5jCqPEbDT1Rocg0c17eXF6pBGtCM9GylQ34/jeNNN96AX//6V/jzn/+MzRs3cTxQIR+lQiHy3l2toEoDToLgSXOaptxjRfYz6ngFDTqzRhr7+weQJlnsY6YaoMw1MTMk1EvZSrN2XusZ14+HTYNvdozYPPU1cL1ByeU8fOukWfMpb2ZwBAMgXKqvUN59fDPTzUOlRAerTjoyylC67b1DSh51yBdYNzg4CEV8JAO1z58/Dzq0UvIi8ORLB2+Fuq1IqJw7zeOcg3RVtM6mPKX/KqutTBkF6rmcbtElemXjhGuEF0rt1RL7qKz9onkkjyzL4r5UnfDpkrSEbwF6qFNkkXR7yrXMNRwgr477tkHRtwg51F6gs1Dg2ogG0ZeQduXZIR7Yok+yVp3oUR/wUao2ZuMaKRVo7wjUplQgflUWHuHogNpUp7dIHZATLDx79lE/lVUvMDPSbhANAjODnk4/M4ttGiP8ml+gvOrMjHuhhZy6IXlmdF4kA6VJknKsp2NTxwZGpBVseOyxx/Dkk0/ybJtGmbqbUBe0phqbUBdFg+YWmLXnVr6bkW+tkdZN9g58urq6UKbdlKOhVONFF5tYX44yl13SmqtNYzVGcwmn6tRfqXhRXqA24TBr74mMeqE+ok2gPloD9VMqvJpHNlW6JJD+SA6yr8ItHRRO4VHZrI1b+GSK1E82TLg1n1LJuUOrmcV1Eg7N18E3SadO84xSr59mMEf10l/RIL9C+yzhOpg5mtgA5zx1LKEdb0E2VbZLOAWiQbIVXxovHnR5LEivs5Q6n3C8i6naMq618CovuYoujTOzuDfFg3AJr0D7WPRpTpWVF49mbd7UrjFmFucRLtkHzSO6J3hOPProo/E7Ug899BAee+xx5u+CPk40ybYinXCBp83OecnWm2SN60CLNk30pmlG3ShQBs2YFnkuVCpVFHg+AYYC97Bo0ZsK0VrjmS0btY0C37LMAAAQAElEQVRvdcfGRjE1NRnP6KmpCeKoE0eClGeDQLann4GAQb5ZlE2v8ozsoj3sQJlzlXk5lB2vUHfLtMP9vDTNYyR66dIlWMZI9ZIli6JTvZTOtcrz5s+Bow2erk3Tx21ghDQ88NCD+P0f/4Brf3ktLrv8m/jd738POdhPPPUkHn38cWwhrS06AJWurngmzpk7DytX7YUDDzoYx59wIl74opPxgpNeiBNfcBIOPexwHMDz1uU0mloQKUEfmVAERJtLX0Zp5S2USsW4sEmScLsDMjCeeaVaOCm2p9HTwskI5SRA7YhPiL87v8wMjsI2M7Qfg5mAteZYZREMBvC2ZGbgD+v+tx/hb4MOm0ajFvv38GAlAnjvImzYsD5GLFuMmNxww5/Qy4P6uOOPhU89ilwYHeI6IOSYF6j4r3zlK/HGN76RfNeR0lgJVyBfokUQuHslN6XOGZzTPJ5z+ZhXGXzMLG6chJtRdc55nQu7gF14oLQgDnLibNLpqtMZ03q0qLhy5Hj2wplHk85rnU6r0e31LiVJDllSgBxtxzqlTTq3LTrl1XIPfbUErXpAtdzNvIci1SVGrx0d9oHeQSxZuIzji+jtHmC0ejb0ue8XnXQK9lq5N53yY7Bm3wOwdNEyDA/Mwj577YuF8xbFdB4j56rvYzTcGH2vlKqM7tWQkCbR02CUu1rpghxS5TM62F10vkV7SnrrMw1M0lkdpTM0NjKGEUa0t9HJm2JEOKVx6R8YxCa+xnOUqT5POsEL0qQ2Hx1pTz2TzLVeOhyqVHTpqGS3lREy9ZUsK3SS5DxM8Ua8dftWaBNt2bYFm7ZsQoOvBQq83Zo3jI6OoMzNKp1PqNO9vb3xtq7IBvjIgVSddCOlc6L5CzQUbILKilDI2GZZtnOdE3ifRGOivj283QpXkUZGH0tQm/gqkE/h0OfrNL7GaKf0yTtPp3EKWZoxEluHPpIwSqd99vAslGhENHbp4iVxLo2XwyOHLUtTjknRojMukEO+Y9t2ZEmGJt8sODgcdfiR+Pf3/Bve8g9vwRvf8EYoYu2on5VSBT3dvbzpDxCl0bi1aOymsGnTJuppIC9FGOly5KtEo9ZLw5WS/mKpTNlVobxP0thHaUZeCzTKCXlgJQSd8cKhvED1Aqo9nYkcTep+jU7mFC8f8ZBgWTKRsdSBoEhTyjXaQkd53drnKJ8ZRqYZmaXjndIQi5ft1AE5zXICvTleuPsxRGczYbsuVnfddSfuvPNOPEVnZMeO7Zhk9HuKh2kXHc2+nl4MUfcG+voptwTODC0GGcq0fzLqWZrQEeyirLoguuTUa5+yW5ST1hB8VCcHQX2kqwb+YyfVt8iT6kRvg4GBJnWxwTmUdzT2WZbxYMlQJT2eul7I0mifNEa0THEfCKTzgYddibKezbcSon8L94wucBNj49BFRHOJbs2rV75mhhE6DMLtnEG61M1ojd6oiPaUOiSa5azdz9ehk9x3CxhwUX/pvPaA2rVPEspTNHXKbXyGxDvosKzTDm/nYVSkLZX8JDvxkvPS2GDARpcDkoOtm7dgI23zwgXzEWjoSpS16tWuvEBzdXVVYWYApI8F6r+PeemJc452ukE9VX0C1Ul2GWUpGs0M4k95yULtGmNmcR1VlqwEahcoL2jyvAicU2NlV3KelQJOHn903qm/+mlNQBJNsvUOStXJkT6BmUF4hFc4zAyiE3zMLOZTrneB55FA66H2Avd9iReXIveU6rRftBayPdqjSs0MRfbT2miM8Isu8FFdZ34W0cmrXXjklJFFni/N6BwmPqHuuygb0ZumCYw85VwflYU/pa4oP8G9o1Q4hWcb95/snKKhDZ5jahPtokGgvSwQDjOLPGus2oRTPKis/AD3tZwkrWMX7bzGqJ/aJUPNLdsq3RROM4Pq1cfMdukB+JhJL8cYYJmBWbsfq2NZ/TWfaJX/s4VBHjmBkzxvzIxyaUCXzfl8w1/mOjTJV0b+izwHJGdd6kWjxqqfbL7qzSyuicpz+OaoWq1wb6eksRn1QH6HZOPYT3OJHulpkeuoPSc+RZPaOj6B8EpftW7qK1CdWXsuyUljhUNyEX7hkOwkG8lJdlQ4b7nlFugjcr/lm7yf6Psof/wT1q5dB7XVGAQAjHrguafTSC/45LQ50j+1zzBopnyLfopo7chQ8hQdReqr5p6gky590MVEZ5nWrD1HDfquiaL7+tJhmW8bi8WM+zhFpVKmDaygTGe5QujqrqCbtqqrqxLb09QzzVCivSgWMnTTPgwwEDdreAgLGEzQx/tWrVqJvQjz5s5hcKYf6tekzR0fG8GG9Wvx6CMP8SJxB377u98yQn0D7uTZcO9990HwON9yjvFsSGhD9FGRLvoFKW1tpasb/YNDWLJsOfbZbw0OP/IonHzai/GCF70IBx16KOYvWgQqNZ5+7jn88cYb8ZOf/xxf+spXcMEXvwinRQAfCUqft57LV43OGSS8HjqsElzsw8U0a9dLgGYGCIC4KWV0PA2wufYmZTXn9BGPmbGrxbzwOhg6j0P7n9GxVk4pmAf7aB7w4XAIgBDTTj7Q+QXv+7AczgNZIeGh3UD/QG8EWKDTMIl169bCHLg4aRzfogGtVss46KADsN9++2L//dfwtrMUq/dm9Hef1dDrCv15IzlzZsYxbQjULO89FS+PvEk24sd7Iied+vFsV5rTKCuVwenkNV51ZqYkOheeB6zoBKvUnlCGavRMzQxGwjktzAyOskV8jDIPpCFhyUVn2+j0FujUhharco5jWY6uPn6SJUWkvhD7pT6jyIzljJFPIHUFeGSoTTUZ0e5Dk855o5Zj1Yq9ceABh2L/NQfjoAMPxcoVqymr/XHIIYdh9ep9cOihh6OnqxerVu7FKPia+PGTUrFK3A7eZYwKdjFN4SxBmhRiCkbhGzUSyLRUUFSkiAIVuM7IqzakYDMPX92Wt23fhozGTBFr6ZbkKIMm+UpXJ2gI5ZT10yDvGB3BvAXzILVRdFB/MggGNOjEKLIzzVfsOgjHuXmMup2kCXSZ1BuasbEx6JBwzkOvAAucc4A4ZXA15wwjqjU6whU6mTqczCwaaNHiuB4a3zns1K5+4ORqS5KEBqNKfQlMu2BmUJ3WWTzU6Vh66gvVFIU0Q8K8dx4tRqwNFueRM5XTQWsJ6EhLXk22I4Drl0OOtv5qSI1R6XFeWnL2mTU4jEMPOgQnHncC3kSn+gPv+w+cfdbZGOjt51o76K/LpC7BrKFZ6GV0VPolnIIZ8tog/gINpeehm3F9lE/pXM9wnRo0rMob2zwPHJ+kAGk1c/CsA5+OvnvvIRCv4tvMILmozsyo/00CeSDNOjy0DkUeNOpb4qEmcFwvOW+bGbXbttN56+3tQca5p/gGRJFtySKj/LqrXZBT3ssLTh+N41Yemrffeht++5vfxD8rtX79+vgGS/gMwEBfHx3xgQgyxN47FHc6OjLs+qiFUtFQpF40GD2WLohGleuMxqylUS0WMjiQH8pHeYHKgbLSPDnXzpOPnHZHa1zXusf9De7jVjxQJLOOnMS/5jCzqDtae7WzSHk1KENDkYcMp6RDUYvOLSiEhDidd7yADGCckRmNK2Qp9DESzSlHexYd817KRrZduqrDT/qrg1DRK80jp0qHpSLgkocOvIx4JAfJSLg0XwdEV5YmEM6ENJBqqH+FB2aaJjEvPA0edE89+QSUV1BDl4YmnW9dErKM9og2U/PL7mofcomoP44yypEQr3OO8shhZpSBg/qYUdKEJnXWOc+5aOe4N2RD5ATUuSZKO2X17+RVr/kkJ+1JgfJN0iRQW0y5QZR22pQ60gI9pIX+BwScFsZ6tZkZafcQDjOLqfB3yuJXeMwMZkb+EjoOpZh62g1QX/QZUP1Jye0MRKiv6G7Q0RN+8S45dXf3cFwZ4qXIPSsocM8CxvkTOMrEzEGpwHOPkh14l3D5DEXqdbzEk4aU8wauQZF7sFqpQnOUGRVcsmQxYOCFps5Ly0xMpS/iR3LZsWNHtKFKpTfdjJB77+N40at+4hd8xL/aBGYGszaIP9Vpz6dpSn5a1G3NV+Oo9s8YbbX6CIfmqtAmy2506rU3RZd6mxkc10K4lGpPKa+x4COaxKfm28xLqpw/lc2M+7GMCV4i2I32sReSj2ShduESHs2ltIe8aj91d3eR3yxCiXtzwcIF6GdQQvxrj4nOFve/dN9xbVUWrUpFi84ZM4NwaozOtybthr4TJ7tYp81QP7WJB9FRoo3s0CX5ij45/JpX/IonyWnt2rXx89XXX389Lr/8cvziF7+IZemWzjlPnShSd6QXde4XpTltl3Oe613neje5Hjl1OMQ8YHSGK9zHRe63DJ5rbWYxrZPOEZ5DI7zU6y2C5ChZiRbpivgU/aJXtHd1V+P3OsoMeJXkbDMIVioXoLJkJTsi+6O6alcZg0P9GJ41hNmzhzGHF5iFPPdXLF8KpbOGBzFnNs80+q2BsmvQXu+gH/EEo9B33nE77qMjrSCC3mI+STskf6BJByml/U5ofxSl7uLYLgZi5WAvXb4iOtQHHXwojjrmWBzC6PTRxx6LAw85BMNz5mAr9f6OP9+Nq777A3zxoovx+S9+KcIVV30Pf7rxFtx97/1Yv3ELdvCNvvPeUYAt7LXXKlBWGB8fiwIrFDIKuUbDFmjCEZ+2IwN0UhiQcFPIMDjn6OTmXJBWBCmF6hyVysxgZhGHmcW8NweB+gliI3+ZtdvNDM55giMor3pwLGLZe9U70moAnW29hpEiKxoCBG6QHmiBPB3ZdbzB5LyRmwNksJuMqjQYdeEUcIxsVnnbHBjsj/2np6fi61XdtEJ05GU+Q5xX/YW7kwZpJOciARCfzjn2swiq60AgHimXQHXqJ/C+LbOc7UF4nEGypUoDhl2P2R6FXbU7Mxxgpnk74GHm2ehIqqO9TmBgPkd0zPJmTocbrHFIHA0aI+CtJmePzrlnXYbUF+DZ5i1BuVhBs9FCpcwNUaoyEtqP/t6B6GQfc9SxWLZkOY48/CgcuP9B2GvlauhvLM+ZNZev4asoMYJeLXehPtOkQ0i9YFS+u9oTx1aIV7j1efBuRrwLaYERrq2QgU+SlPMnMYJYLnP+nQff9M5opzapQI5BldG/JttVluFRvsob7hj1WCk5Q0ZdHhwa5AYdRomHf1O6QNmXaah76JTps2jjjAQ2eVgXaXCEK3BtFbWs03CMj4+jyTm66MipDD6Oay2jVmJ/M4PGTNHZnSZkqZyGEKPjRumP7BihgWqgwAPQR6NWhHB75xF4Qjd5eAYecDVGCWp07Jv1JuVexhgj/oHtggJxOnNYv24d72WGLKFRzwrQXN58/LN7iUuwdPFSvPbVr8E5Z78cxxx1NFbzlVYvb+I1yk4XiTIj0cO8lYuX0AqMYEzxMjpNp76GOukA6U2Jt8h+BfKWcN4CnU/JrUDDnvEQTgoFOB7KLdKmtVJ/9aMxof62ddg8dY/OUZKlxLxPPQAAEABJREFU8SM6U7zs6MtcRE97k0d5tGgMtSdmyHOBOHVIe+eQpinGRke5D7fGj660eGFK0yRGLigwiBd92cQZoCiTHOt+Os1VrucE1+phvvq87LLLcPef7+Kr9Ccos/W8RE1z3hbkPM+hkWxxPRW93cHItpy+wD34wAP346GHH2T0pIo5NOKTjOpOMYrc5PyiocWDEgjImdboZAfqiPp474k7h+hPuL6Ctp607YbaVS5Rfo78iWfh0vgsyyj7GYj/bXz7YmZIKNvt27dDYwSaUzSaWZSNxqlONKhdB5KjMKamptDF/aBIp3SmzAN/eHhYIo/y1iVENGgfpZSx5tRhqMNb84l+0VPkGh9xxOGkKYtvfXp4+OTcM6LZe0enaorRr7URp3jJuY4Vyr5SLmM2Hfkh6tc8Bmz0ZVJ9EVdrKSdu0cKFbJ+NAnn2zlHO3dTfFEXqWUn6Rh3Q/NqvKfUG5Clh6lMPY3+YQaC88x7iwcxYZdAjWtqyARz7m1lMO3m1qU+L9HZSTzxmFtdPe1yyiO3UhxovnXJ2VKf+wiPQGPUROOchvKJFfGjtnPfwBF30Va/xZhZthOSvPppLbcIBPioLIm+kXWNU1qVf6zpG+6R160QEy5S1ZKZ5ilyvKH+ugeTnOD5wbwo0h+bjFFFO6i96pTfad5021ZtZ1LmMuiG9mcU3ab28lI2MjJAf+gmM4jhv3AEhnpWi7+mnn45OqfiQPokW8diZQ06mHG/RPUZHWXJUu3jReIHoFT8dWpUXP+JFeDRGeclEjqHssco9tN1q1zopFV7Nr/7CW2NkVvVmRh0rSgTRNzGztl2hHgjPNkbiJQfZc40XPtEsPJLTDjpUgfZZ9kUf9ytzHw/xTVkP7arOH/GufuVKCSU6i6NjI9jCN2+BOqQgn9rkl4gvOcEaI+dXZc0nWWiNA+2JaJ5kEEn0C6/SJElR4NlR3LlPJC+B6JXMszRDgTa7yYDFU08+hdtvux36W//6YvdNN92EW2+9Fffdex/fMk/w0kAaiafFsy7xKfdfAQYXz/ic54HyXGCedy36f3WuewIzB8CiXZKMBQltlOQjWWldxIPkJFlqfXQpVHtnHbMsg+zLLNqHObS/Ov9Efw9tS6GQcS8nqPBsrlYrzKdw3PvSh2H2nz17NpYsWRJBY2XD9SZOqcZO0k5LRzds2BA/CnjDDTfg5ptvjsGVu/78Z6zlmangUZM8K3C0cNFiLGD0eYi2cf6ChVi19z7Yb/8DcBCDiCee9CKcdfY5OPb4EzBv4SKUucbTvHw88ujjuO76X+PSr1+GT533aUapL8T3rv4hHeqb8fBjT2CEb+lz80gKJbi0gBZlWqc8lQqcFGCcTskLX3gSFvIWVmGoXp9tlJAE4GNm8DQcAi2wmcGM4NoLYOagg1XC7/RxFJTAjP0IUiLw6aTM/v/6+etxZgbhD1RmTsU8SKOD8gkP+FmzhmM5o6GWsuvGmfOwgOVwNBZgGLHZqnNRk1hWW6Cimxn4Q+MpZ6AOHWgqd2A3/4j9wKfd1h5nZlAfAfhIJsqzOvZv521XHzOO86R7F3iYc2h3NoDZNli7zpQCYIJOHmDW7QKWYr6TmrXbVM5lgMmn8k7zgIgY/QbBwLkJgU43Ag0qnXN9vIH2FVmSoUVHOVB5eK/BzNQMZOiVb7J+oJ+3zFlz6Ogtw76r98VhhxyOQw46FMcefVyMeO+7935YsWwVFi9YjCIj7zkj555zyals0vkvUEFLpQqdqV6UGO0uZiWy7bhMRse+n9H2LjpYtegUbmeER44xAhjNG4sH9gRfUWljWuTV0N3TiwlGPHt6+9jNMMNDU19yrNNpmqaTpGiRIuJg/8QnKPCQ16EiA6i8ohwyfjVusoSGboS3dM0hI2lmcd5JGkS1NXkRAR8ZknE6eg065xPjEyiSp/6+/niIS9bSLxndddz4M3SqVZZzDMo6pXxlMEULlQ8p5+zt6on8N2lAc16GKpTP1MQUL0oBY3TC9R8YaR0GBgaxcuUqfPxjH8db3/w2HHbwYdC6CN/05DQKWRFzZs/F/HkLKN8eGtUcY7xlj46OY3qqBphHuVKNUfciHZ6MB3dKeaQxzZAx72lYxYOZwXkPT/oc5cYlgOq96lgW3QXOp7VQnYxwwrFF4krYR/okuUkO3nmU6MQP85WfZ5vkJvnpMtGiI1zhgVbMCjD+U3lsdIT0TpGfFHPpCC9ZvJAXszLGR0ZwGw3rD773PVzD13U30tBmSYJNmzbScahhmBEQzaHxDUY5Rkd2oJcOxEEHHYglS6iPfGUZaBcq1RL6+nowzcv2KOcq8ABIaEuyNAEQuCw518XzwCH/3iGjbSlQNjoQzYxzyV4gHuZN6pnGCGRbynSMZnihCCGH51jJR3Jpks8yHSTVL122DCVGdraTPh1CFdZz4qg/JcpimpelwEhTlogeRLkXeYDprUeWpNyjCSTDMh1s6WKDuuvNkeYUjvSBj2hlwh+jEz1Gm78QBR68TeKd4H7xXAfNrXXQnMLjnIMcvkC7McKLCciDXtFqPbM0Jd8NbN+6HbWZOl/TDnFNS6jwgtzf288LdwXlYhlllivUsZzzNLlfGrxMtnjwgbrvTPJMIk38FX/k4OoQn6HM6txPeiNFNWCbQXS06CS162mkWKufnM6Q6tWuvGTbyavcAdUJNKZOGc1wL9bolMk5aJE+o8yc8wwcBag+l82E8Q1Zi3akDhZjmy6aOefUOkrPZS9yNbIviEM8U2TUlwSSpaMcc/YXjTPkS3k5dFpn1Y3ycrmdFyw5pFpr8HHeYw4vLSXqjy7C+rJVhZepadpfra/W1Rm4vqDeNdHgW4MmIXCNzIiAqXRQoLJTZwTS3wRJjLKcpB3rzMcRdLKa3GNZTKcZOJAt7LSLZu8dEu6JhHtjwYIFcS9J1tKVMukUBDIu50q8efIwlzw45yC9F49qE6iv2tUmOUoOE4wmS5bgo/7CJShwr5W4D4RTctOc0pE69YNdI27h1JgidVpjJqnT2uvqozkaDCaIl1l04OT0SteFQ/9hz8jISHzjJTrUV+O1TgLRpD0h+syMsm5Bb0q1tyWHNEt5Nk3F4MAE35y2eBnX5Vg2osbzpkj7J/koFf5FdPSEV7SKH9GR0dZJByZp48vcL7Lr/f0D6O7uibZZdVXuIaWi9c90Im+88SZcTYfvssu+ie9857vQR0EefvgR6DtAWjfxLZucphmc8xSTIUlSmDl42msBlwo59VZ16qP2jLSUeBaoXmXJ3nMdJTtdmjZt2hQDSaJDDrbqJS/HNdYZKZmLt05e/CmvOvUTJEkC8T6bjrT0SOkwL3f6T/30Fm7psqW0z0uwmE72LPbp6e1FT29f3IOPMUp99z13Qx8F/NOfboA+CvPIo49hy9ZtaHIPF3lWCubMnY/BoVlYtnwlDj3sCBx/4gtw3AknMkJ9HF508qk47fSXYhXf0Ls0w7Pr1uPa63+FL1z0JZz/uS9Ep/ob3/wWvvaNy/CL667DE089hQna4AJx9/UP8q14H+RMB+eRU551ztugHAUtGED5qk15R52JB8azzz4To9kNbtISlblFQ5bRiEtwHfAUtIQjUN45TsBVClo+IjIzOAraey2ij3kzg1kbsMdj1q5z7L8nmLXrzdqphmhR9gTVCcwZkwDHNKPBNzPmHVQ7NDQUN0ORB/kmHrh9fb1UplY0LKJPYwKNUIORbW0WAWiAiAJK1UcbSHnVqX+bToOnHDp5M80GPgFmRvw584h0KNPuR5rY1sZhbOuA5ORYJniCU7/2WDOL+MzaqVObA+h5PQ/Y3B6vdhbM2v3Bx0z0BOWIy5HuJIKZEJEzNnkqw54AaAzQovOrQ1GHjzaH6sV3kqQws2jUGrUGdacAfVkiSzOArNd52FbLXbsi3+ViNTrY+sz3fvuswf77HYCDDjgYSxcvQ4KUEfEVWDBnAXoqNCalKurTdTRmGpigI7h96w46UePYsG4jpiamMcwNM9A3CG8JxeAgZ7w2XYuHYZ20GBwS3tJzXgZ0YNZ5iOpwl5ER3dwDkF7XZJjNIAdSEb1dhyl1WcawzvaMul+jcz7MW6+nQdBhJND4CR4EPYymKK91SdiuQ69BI66xRRp5zemcZ2RjK5QmlJvGFdIsyk+RkTFGqTSGK8YoaR5BeW8OO7ZtR52Hvxzpbkb89TGJUTrXgbw1OY8M26qVK/GCF7wAr37Vq/Hmf3gzvEugddC3xuvkvUiHd+HCxejr7UeT6zk6OkbnahwzdCzIKjzXvkBaS+UKlDqWuYTUYcB5D0/Q2jvfzjvPlLwmgixFxr2VUU4qO+of+Jg5/qb+0H7M0JkQjpzOxTSjre3LUUBXtYLenu7oJMshffaZZ7CdUSUdTHqVPWfWbPapQn9VI0aS6YwWCxnfAgxiEYMB/f192LBhHa75xc/xnSuvwC9+/jM88vBDUJ++3h46e32Ug0dPVxdm88Kt+m3btkb7NjDQH/H09fdC0Sc51929XdRnT2eyH3LIQTvQoB0UT6I/pnQqJIsCD/siD03x3CRdcjanGfWWcxt4kZdO1GlTAjeD+kgYSut08L136OqqokBeJLfRnc58hZGcAnFO8IDmloyOvt5y1amHwqd5PGXf4LqLNsm1xYPcOeNaBUgvNY/6bOerUummymOMIHZRBgLRrvbAhZ+i8yQc5XKZnBodyAbTEJ3BJE1jKpyaT3RqTM411FqYcU5uJK2ldFIfQ2rRce7t6cUQI9myBVO83MmRnuDlt0491F5sUf9yjmvSuS7wEBcgGJzzMHPkA3wMpjxzmrPFOZvUozr51qVYf1FogrKepv42eaiBtLTYrr4cQhxhF6i+Tvl12jrtSgVmmsuiPZAsOn3N2vXCrbE5afCUveQHA5qUu9YmAtvEj5HmJOF+IF9KVRa0yK/sp/qM0ImTg6J5KrxAdXd3I+E+Ei2eupVRJzSH5jQz6kiBr9SrmD17TlwP5xy0FmaiOUenLFsQOI8zh5T4hEPgnQOFEfkzM6i/mcHMWB1iuUBd1nwC8am0SZ3WZ/qlO7JRolttkoFwiGbpRVufPTSX+ClSf+U3CIfqzIwXsHqcT7jkZPXSUZJN1dqon/AIhFf2DHw0l+oEqheNwqt5lapsZnQ8q1FGkqNwSV+1jsIvkKy6GI1UBHTLli2RZ/XT3H18+yV+NKc+j33cccdFOWlOzU8yIm71UXmKtkvzi0/RNMoLkVLt14nJcThvUH7t2ueijfHUF43TWksWKstJF40deWrviRb1U7vKcv6XLl1Gp3AF7dAsys5Rhg08/vgTuJcR6Ztvuhk//enPcM011+Keu++Botf6D93q3GPddMYFwiU+RJ/2ZEKbLtyi3cx4EWtSFqAuFWjfEzinNcxiucizQOUW95bOROGRTHUx0sfuJCutpeh21C/JRGvSx3XVG0XBQH8/gzldUAClu9rFE9l40S5B+SrPmTLn0H/4M5d6vYQO9EX4l7oAABAASURBVLx589HHYFRPTy/mzJmLZcuWY+GCRbQlw7Tjg7TzG8j7vbj19tvwRzrU1//qV7jjzruwYeMmbGPAbYZn5ADtzjCDfH39A1i8ZCkd571x4MGH4PSXnoUXvugUHP+Ck7DmwIMxTKe7xqDgXx58GD/+2S/w+Ysuxvs/8CF84txP49JvfBPX/+a3uPu+v2Dthk10qGcYe0yQm2dUuwdZsQK4FMVSFUYfY5J+yky9Get9WkQOjxaDlcESmrWEb3EtllUncNpYus1t4g1Fiue9R10HBQ2ymXGxTXoXwczgOLF3SUwNhjTNIKFLYbQAAim0AHyET+3/G6hd8NftZsROIAqYtfNme6Q8ZMwMnbFmVCIaVtHRoGHWF5syGj9FDHfQaXEw6FDUPKJN/aQoHEYcwuOYOiphzk1HZaTozAH06KDUTHOzyNRxboFZuw58zIy/AwFQVu2CzlzgY2ZQnWgws9gPemgoA5U70HCTABjrIhCdNwfHGsc67wwc9jwAwv9aVhuHxR8zg3OOPPqYmhmnahtcyVDgIn6Dxqmv5JPy4NWa1qOj4ONcKusS4r0DtQkpFU9R70atCSgaTphhpNRbCv1llNQzOlJvIbEEicsw1D8cv1ip//3yyMOOxOqVe2PNPvtj/30OwGDvEFYuXRW/jDl7cA6G+obQ191Px3sS657dgO2bd6Dgi+gu96BC5eddCXkzgGJAoBz18QhFzGYY8VGbDjofjU01RtUS6gQgHo2/HWp0pge5UWVcRhi17uWNeRv1JeOhKWOj9RNkPJQc+ZVuyfjI4MuhKfKAUbv6TsZIRJmO0jTMDHokPxkjGdox4hc9Rb4GlP4plTPszfNtQYuySVBIMuiyghzImBdfOZ0U6bGi4/pc9d577Y0zXnIGTjv1xTiRN/QF8xeizouG474UH310rFezT5WGThcJGST9je8ZXoLElwyyoEzDV6Kz1ZFJIM1JkiDNMnjvIw8t6qTWO6c9EC8Z28yMl9Yc4ls8CpQXiC+B8qqvc08G4ihQnr09XDM6lWrfTHvzMJ1j7U0Z3m5G6fp7eBnmQa8xI3xdWyZtknE/L8l6I7WDTuRNN92I7373O/jjH36PBx98gNH5Omk1zGLUGhRarTZNm+Sp4xbrR0d38LKzCY7L0UsnvEVHySdG3kJs1/6emp6Evvxd5MXBc40F2gtlvt0jq1A01TkHPVp/pZ7yaZHWhE6ScDbomEs2QRuBHZSXbVU/tYlnpc888zQPiG3QoVygc9XPg2maURKfuBjdCVRa6YuiUYEyb9GR1JrokJY8hHd6Zor0k1s69moTbXKmBQowaLzGSnY6YLVu0vMCdbhUKtO+tSAZKxKlNzjqW6X80yyF8IU96B9hdH2Sr2YHeUGZN29ejNiJJvWfwyhTd3c3D8VBdOZt8ODLaDM0lyDiIx/SgSwhfke94gQ5HW4qENfAR13SvpDu5tzDuigr5bBIp+QoGsWnmXFYgOrEU07dUpuAZMe2Tl7lzhgzrbmpKkKnj2TluZaqVOqc2yUfzaF68au8xghfpyyaxV+TvKRphow6rv02wQuG6rZv28F1XkcnbJI8BtqfclxjjZFsNJ9wCTLuqyovRapXXvbG+yReonRBblLXVA9Y5FFt4t87R91u14GPzjitt3CzGNdTNCsvWWkupeJFdWpTf+XNjBfBrjinbJwcTOmJ2qVb6it5NXi+KhU94kV9NJ9wq6+ZQXZR/dWuvkrVJj7UZmbQmO2M4KuseuHp4FCb9oVomJycjHZa6QSDHCO8tEh31V8yEG4zo4zzqBfCIfqFW062dNTMIl/SW5W1Nzr9RJ94Eh6N09yiVfz19vZGXjSf6FEf8BEerdUUL37PPPMUduzYxvVP49oIh3B36OuUhVf7UXNLNroEyLlWMEf1WhN93+jRxx7FPffci7/85f4Yob7tttvx4AMP4qmnnuY8I7RtnnavhfZf+irT3mXcJw060Q1of4s2M0eZ1eGcZ6R9Osomo36KV0D7wOIYnVszvLhO8fKt6P8Ygz/SYclashVN4lMykyyEW3ZIqey5zjB9fFLnVODerSrizkBtlmaQvZ07dw5mz54FfcxDoLyCGbK1DZ4NoztGsXnTFjz15NN46MFHcPef78HNN9+C66//NX5GZ/juu+/FU08/i00bt9BG1xhF7qGtGaa9n4PlK1bhqGOPIxyLk087Daec9mIczKj1Xnx7Xqp04Z6/PIDf/OFP+Pk1v8TFX/0azr/gC7joK1+lk30NHnjoMazbsAXjdJibwQO+ECGnz5Lyjbr5DDU60s6naLZ4ViQZzCUYG5cuKsBYjOU6gwwz9HvqdODZCz4psD6lOHyEnM63wO27z96YNXsYBb0+5UGVFdK4ASQICRk7H+VD2FngQpnp4LFYYWZw3PDee0gRlTczdB4zi+2q7wD4mO3uw2JU0k7ani/ArN3HzGLezAD+BPCg2UmQ21mhhdafNSOH6KXDJGjxoFK37bz9eJfAzNChQQanza/j3DnbAB2c4kN91G5mrDd0HhZZBnHYTnDQY2asN2ZDrO/gAYkxs9hmZmxnDQ/TnIekeOTEqtgFZg5mRuPpIBrMmKdszQz655hij0dFgXNsNcDMngfCAT6aS8CJVIqgMQIO4RhW8SeQtiCBMW/EWShQwQzIspR6ITm1+WMzZZWQ/IAKX6UoqpXwIM3SAnRQekvowxgc/8n3kPNYzEp0KHPob3CDzvjsodnIXAH93QMY6BnAgrkLcOCaA7F61d5YvmQ5Dj7wEBx1xNE48tAjsdfK1Vg0fxH6e/pj1Hvrpq2YoTM/xUi3nNCJsQnUuGm0cUe4eVs8/KZpPLSJt27ZBoGibRQ7ioz0lgqlaJREoeeBJhD9Oux1w8548MkgykGWgZVhKdKA1OlQyejICG1jFFZtRTrbaZpCjwy2gIJBoBMwxWiI+pgZdbI3HuKSr/p0dXVpCCjeuCxRhi6h/HIU6Yzr4ye6gCl6mKYZDjvkMLz2ta/Da1/zWpzEW3o3Izb6fLlo12vGoaHhaISKjBrozzOtW78BMpziuVSuMkLWBUdem7zUCcx5wBwcncUkS1GgI5YRxEvK+ZIkgeeeNosUwqydin7lqKnRgDvWZ1kWx6t/i3tO/OnwlGFPqRdmFqM9zz33LPQXQOTErt5rL0aRB+IBMc7o65YtmyOOLE2wePFiFIhTUW2N+dHVV+P6X14PfZll+065K1o9b+5sLFu6mDJrMEJewkB/LxLveBDVkJIvLgLkLCbMkwT0D/Sih9H0ZrNBwz0NTwc3SRMUS0VGIZrQF2SL5SL012ly5Ny9OZxzUf/FI/h07ILqY551aZKgTBxl6kiDl1LJUuuuKL2cg61bt0DBDEXDNvEN2zZeGp6hLDZt3oie3u6oF0QT5dnHi4VkobKZxfk1j5RkenqK0bwK1wIwIK6PDmnRJn3q7e2NdVoj0Sc99VxDQZF6qjRLC/Augb4MpTWe4Vuh3p4+zh0ok5lIi/q2eCkRH4E2QXw0qPuLFy/CipXLUa6UIBorvIwE2osxrp/2l9bbzHiI10luiGCkU6B+zMLMoHlFc87Ducm92mBUrtFoQvkOtKhHSZKyv4s01XkwC/TZ55x7y8zYvxn1R30Fqu/MI147dZ16tXXySgvcZ505AIOZbByiLJRXW520yQnRBd67hHO2oH0k+luk38zo1NS418b4xmgUIztGoL1bJ709vFwKr3grcl+WeXkEH9HBhHqVwczQ2smP6G3QkZXdkO0Zo+MjPkTrDN8QaU2d86Qvj+OEQ7hka5qUn+yesdJRZ80MStUuvE066wKVc66Z8gK1aU6lsm0VRtw9dUb9wEep5lfdNC+F4lvrnFDnZSvEp/SEXdHPi6NZe33VLn6FV/iFRzoqnRQOM4PGaT711Rzqa2ZQX40Rzg7fqlO/IvW406a5xaP40Hj1F6hddcpv4qVefWbvvBiKZs1f4Nprfu1J4TSzSL94UL3WTrTqEik8Y9Rx9RVu4RNvPbQlgfujVtO+abJbQIFnpuq1jysMLFT5Bq/Ki+zg4GC8yNQY3BGup59+Gg8//HCM2P7+97+PX1L8zW9+AznW+uKeHG29GTIY19Ej4V4okGbNLxza65KN1qW9Hil1swnVSY7iUXyBT+B6Sz5N7jXplmySaFBeuj3By6Gcbp1/aZqhwHmEs4f6K9rFa4Fng0DyEyRc/wr1Wfa/hxfueXPn0v72YxbfAi+hndDH+7rIu3eGSb6t27J5E/RXhvSF6Pv/ch/uvONOBksewjPPPId16zbQHj2N555byz00Tv0G+c1oZ7oosx4sXbYCRx11LA6jI338CSfipBe+CEcedTQGBocxSft1w40341tXXIWvfPVSfPQTn8R5538O1/7yV7iLjvoDDz+KTVu3w9P/KPLtcD0HZhi8apmHItBgmtAmZvQJAhzkPPOIhOqmiFv5Tl250hXr69xrFsdx/zoPI/AX4mfBNcAcPNcrwKB618soj75cpEWocINpASVMHfDeOXQe40AEcAN0agDH9haNoRbRew8JvgMqq129zQxmu6Fd53bh0njV7Qlm7f6qM2vnzZhy0YhM1TD+tkhTgAyN6JaSJD6JkQPdFHMaQimNHA8z8hMMxtSzT07jJqfQzODjgevBJtBDhCc/GQ96pQLnOY7DwcfMIN4EZrvznmP2BEdaVVbaAUoQgRtTKc1JnMc7D++SneAgvAJPfKK1DYb4kF8HQwRWmRn4EwHxCcyrzmLJzCI+M2M9Z+WG0/wswntiMfAJEVRnZuxHcGAKRmeneMg1wZE80OrcAC2O85CMIh5SokNEskycB0dGKPJQ8ZSxMwethyd/Td76HDyq5SpHuegYZz4DWiA6hzIj1EVuBs8+WUIHnE51tVTla6ce7L/v/jj6yGOgL10edsjh0Bcx58+ej6GBYaTEMdA3iHK5wk3ZjQrT2kwDcvALfK0jxyJQD7TWOowavIXqP9FpMAqccjM888yz8dZf54FK8ZDfVoxCyaBJn7voEAc2zPCgy2hsurq76DTKGOTwXCMZtSYPMR1SHZ2p85BVm+SSpilv9IMQLh1UwqP+MnJUBjqEGRQVqDGyYObiZ9Iz0mUAyoxArl61Gq94+Stwyimnkt8h6POZBV4W+hi5nj9/AQaHhmBmpHkCm7dsxQ5GzrUPJI/unl4U6PwZ8YKQKqpB+RS51wtcI9EmukSrmZH3nGscYGYQL0XyWyBk5ME5F+vV1ztH3glMxesYX6cq6iPnQLKq8mDR/pMx37BxAzbTyIIGZIiHzRweeOrzzDPPYHRkBJpDBn3+/Pmo8mDqpbP46CMP0+g+i+9//3v4+U9/ihblq1fZAh2c++23HxYuXIBCIeMlahNRtyiXCdQY7Z0YHyXODMb59CXnbq4X6DQ3Ww2kaRL1GGwrlUtgJzhv1J1yxJXQIZdTOU2HtkHHUg4JRQEzQ5L6KBOtqeykUq2jQLLSeurCoM9w98SAAAAQAElEQVRHbli/Dpu3bIKiUxs2rI8HuOQkUH8d3gcffDCGZ82i7k1Ba6A2T30SFOlMqE4yF8/CX6P+TdPRKXANc9pd6W6aJChkGdSvwHWSXNM0jfikZ6oXHslX7Zq7o699fIWuw7XAQzUetNS/CiNSwiHeNU550SM8LTrefX29PMwbqHCd5DioD7WC+9ngKKMJRhzFR5X6pbnAR/SIfum6mbQaxNGMfOfcl2bEQNBcLALsE4Coh5Jzg2sfYDDqGsyIJqDOvapLZoNOqeZpUR4aL8hp15WaGXHksb/KHVB7GwI0zuLc7fmUF4DnhHMegiRJqesJKSIN5jh3k/JNYVyrzZs383BtMvpVj1DgvvS0ew0exEo1p2e/PspadoRIqH+NCAnXTvOrTiA5yblRKvo0VnpQpy1Ru/aUcIlflY2/Ag/1lPOpX6UsHS7ASU60V8LRATOL9WbUY84rXfBMtWag0IVDuKQzoklzaB926BEtmlv6J7rVT2sjnVdZoMCDQPXqL3qV37BhA9avXw89ok19xZNgYGAgro/okY4INI9kUCY/ZhbpFj7xovXWOPUzs7h+nfoKdU42WPhVp7Lkrr2mVFFavcHRminwpnbRt3HjRq5pnTpdiXMJt/iXLdN84ll1Wj/hFm2CkZGRuI5y4CV/8NFFdNGihdHOFGibZHu0T/SRrieffDL+5Ys77riDzvRt0OeKb7nlVkZx78YjjzwKfeRvnAEjM4v2SMGWnGuTcb8XuLdz6rUg434XSE5aI7WJHtGgvGg0s8iTaNRaiZftfHsgUFlrrPEJdVvjxJtwCSRDyT7jvOon2ZtJ28ggf9RfPK9atQr77rsv9ImIvRg0mUtHW311DuhjUlr3xx9/HI8++mi8UCiVDCRvyV1z5IwWl3juD9JhHh6eje7uXtrKARx26OF43ev+Di/nufeys8+B/sqZ2p5k5Pv7378aH/zPD+Fd/+c9OPczn8EPfvgj3PfAA9jIvThFG1np6kH/AM/btICaHGp4KEodXIIWI8wJfQxjW0LH2pPHhPYP3EMt0F6YQ8pzUfVNyr5IHfRJiox9lOpjazXaHsf+AUDOPuJZem1mUZdZDc89r1T1EQKdPi1Oi0ZUSlWkgddBk1FJgACOhTqaWUxVJ1Cd9451rGcKPmHX5tY442QJ2z1xWARHA9ABs3admbGPi+BJnNqVtmF3fbvsidPHvmbt8eoPPtoYZrsZzaiMupkCqgMX+zGObdMjZ8sAZDyQnLPn4dM8wunNwXGsnEflBSo7zvG3wDuPhMLvpJ28WRu/cO4JnrwmMnTORbqSJGXqoT7gY2b8rZ/AXwFmRkAEyb8NgDPV8Rewsw18QgQOiXVKHTuaWSyzkanypuwuMLNIQ0K6RH9MmZcsJV/w0YbWOhss8qs+OQ2A+qieXeJPnTf8nIefmUVSU/JHLeSPaAMVNI9z1fmqWTicOWI0RiZzJOzr4FDgoZX4jM5XF53PAfTR8V4wbyGWMdq9z+p9oS9Yrl6xN1av3BuHHXIE5s9egBVLVmLvlftg1sAsOL4SspwXukZAc6YFHxIUkxIyy9CYamBqfBqjO8aQJRm8eeTclMYDVtH3QlqAIuWVUgUNOuTSGTm9onNqchpyZBVR1oEqemXIyQC0fnobVGJ0s8moaZalmOSr9zqjnHJCynR6Jdsy8bZlAkzx1WiDm7dBWUyOT2Bmega6GJz8wpPx7ne+O/7d6yWLlmBsZBwZ6RqiUVKa+JSRsyk6pOvoZE+h1QxIkwwp+yRMM8rPWYKMxqRE57pMKNBgOOdhlC/MwScpVBbEfnTsM+4d8GnSwZFNEC1mBnB/szr+aM1lLGUrZDuyLEUPHdoeRjbUbwtfBz7+6GO87ORcvyqG6GBnaUp5j5CPUWRJisF+rWkPejkmcQ5r6Xj/+c678NMf/xi33HQTbvzTnzi+hUEexjLaW+is16lXfb09dK4387X8c9i2bSvpCdSnFiT3nOH7crmEBp1kkdzLvj3dVUxMjhNPHwLbVZ94RxkE8pQTAg+2YowU14h/fHyMMkwwPjbKi04RjqxPTIxhZMd2qE3rqX5pmsATz46RHVi7bi02MlI9TUO/bPlSzJs3F/vvvwarVq1AmdHfaTruomWffffGmjX7RXnk3DdOxJADmlr9Jk0gzgS9fCNHG046MjpyrbgnKnSCe3p6UadzmVB+FToWWqMaI2SO8pMDIiSqk+5pP7a4B+vUPTOD9E9zyt6PMTqXcj0KXGutt5nBzKALU4P4J6mTOpCFQ7glV+FWnXCobhP51dySe3sOUNdS0urZlbpI+ahNMtJ40SV8okkgdVIdO1PGxrUJiPVkvNMWwPqgJdIaB2i8QGNMv9SRIDl65yIe1XcgkZ3dCd7tbg+UvUC8mBnMNM9u/KJDtMmRNI6TjHTpkuwlG31mPDoUfLuiKKfkInLMu7h+Wh8zi3nJucwDW3PVuVbecT4ueIv2gREG9qEuGiIN6utJr+OcJdqKnPqqvJlFp669xiGOEY1aS53ZJZ7bGhfIV6vZinJyHKM5nTMUeJ4LEl4k0zSJe6VEG1XhhcnMuG4ZSpzPzCId0hXJWXwLr+YQrgIdviRJ4kVJ7aoTfdIZ9VVeMDIyEvsIp3iXIwc+6pdS74RDDrDwtXWoSJ58nJvd4o/wa27hneYFU2XNJ1lrvHSYA+hUDSAjXfoMv9ZGDn5vLwMM5Jmaw+BLNcpDshNtHXx661DlnhoaHFI35Ly09HHfbdm8JUaFJQPNpfXV2muOPkbsZ7iG2uf6Yqqcrhna7SLtpmzsJN+ijjM6LLuqOqoynnjyqfiZ4htvuhl/vvsePPDgQ1B9L+fSRaNIuZcIVb6hLNA+53Q+DY5rVIxronUW75Kb8z7KKSW/MMf9kvN8mYyXVslIMpng/DXSKFlLh82M/VpxX5a45pKP5K7Ld4nzan2EW3NojOZryynFIO328PBQDGrIbh1x+GE4gHZtloI7yLGDNnHHjh2MTD+Iu+66i5Hpddi4cRP0xcRnnqV93j6CCZ6XjmdVd+8AhmfPw2y+uV64eBlW8Qw/7viTcMyxJ+LIo4/HscyfeNIp2HvfAzAyPoVf/+4P+Oa3rsTnv3ARPv6J8/DFCy/G1T/8KZ586jmudwVz5ixAqdxN/DMY55ttxs8wxbfa0zN17i5PGUuXmeaAOY8m5crtAdES+EadlVEvWrSR4t1TtmYOORdHYM6hznOZo2Ndk/sqod3NsgIAo0xlL0Ac4GMRaIq4Pgmc82zPd7XRb6CBsQAzYwfHxiaNe0Lj3oAmMjMOstjmPFNGfj03K6uhR3X6g+PKmxn7efZ3AIzE5dBj5mAmQkSUJhfIGLTgaATaTSJa9W1gTw0lhIgnp4QEgUIQJu9cnIsIuNzsRiRqb/HCIKgzCjBr1mwUeDvh/sHd9/yFr867I67EOx7gTdq4HAmFy9HwLoHBcVqDHCwJDKwxYx00o8E5D8/+3jn2NHhz8I5AB9tM/EqODmB/jY/9nYexn0BlgWd/pWC9+mkTN0U3jWrnFSKb2Ex8EZ3SAEf5264y4JxBjzODdw5KjSqGkDMP1llMVSfwzljX7gdNTDAY+7hY751jCTQ4LchY53Q8BS1qcCoFS7PY15kD6JByONEEeMrEzKAnJw+B87MDiznbWG85zAWYB5TmXLFAnWvmTfjUs5QTXWBjgKduBSL2nK/FjcEsmoyE12tNNPnOJ0uKAJ3n2nSDzvcgltGxXrF0NQZ6hjFv1kI624uwaN4SLFu4HMsWLMOKxStwwD4HYs3q/bFi0Ursu2I/VJIq5g3OR2+pF33VPiR0yDNLY5rXWnAtQ4ObNde83Lj6gmZtqoaZqRm0KAuIVEqqRcXKCTJO44rk0UGBcSwdVKVGebcoD0e5qo8O7UD9zShHD64Ix47z1fAUDWN3tQsHHXAgjjnyaLzynFfinf/yTuivtpQKZfJr7UsGDVS13IX6TJP6axjZPkY6myhQJoW0jGJWRqlQgd4MlBglSJMCMjrbic+oqwkcPHXeEQypTyAnC6TX8eD0BJLG9QSc82xP2Z99zcGRfvEsHhRVlRFvUl+5MwHy6L36AROUgSI3NUVGefAMDwyhQkOuv+29lY63vrja19sbXy8mHMMfRrR34O677sB11/wC1//yl3jw/r/g6SefQEZn4DFGtefNmQ19RntwoB+9dJq76cwvWDAPxWIW+/QP9NF4D8PRLkmflObUqHK1jP7BflB4PCwGKL8e1OhEe28kmXrmgEBHx2hXUhJCi8C1rVF+KQb6elAtF0l7EUXSMUpHepxOt+OYZrNOeXAsX5eI/4AmYC3M1KagL1g2GTWXPGbNngU524sY3TrggDXo6i6jt6+L8m3xYJwgDqM+17kWHB6AQDoESZJCn8ktUn45gJzrU6pU4NMUTW6G9lqlyHggN3hA5Aa+EAqM1OQw8sFtyXyL0dUaD5YGAvdikU5YTj3M6FQ7MiHQYav1NI5v0BEv8wDuoWyHBgeoFykS6oP6tTiHDmGSggIPd4GZkX6HRXw9XOZbgSm+RciRo8QLhVG+1a4KpPeas0U9aRFHEO3eR/urcrNTx/lzrkPOfsyCBEfcOQ8159Q/qAphp3IGykmXc1aAneG9i2mDFytBi3hy8qq0XW5FB7XF+dgRokOgs0KXgyb3qmiXPRK0iF9gpDXAoGmnefGdpk6DfNd4rtS4z7WXHWUpOUq+nv1VVmreQeuQa0KOIeukMxG5TMVTDs2bUrc8949okbxVV6ODJEiIr0W53HrLLbxMjyGQrvEx7neuVSAvdepyTj6TxMMogsB1Vl44S8UCZw5Qu+TapGwEnv3IEXLqaMgbKGQJnPcocg1F7zgDApo7o56k1LcZXhpFU0JdGOPccuS0/kEMcQbxrTb1q1Mu6qtxbIoOosY8/fTTUf5mBo1Tu3BorGTVIi/iXzgEDcpWOIXDUb7qr7z6qp9A7cKlczMgwFMGg0ODKPPSoDXy5ElrK/4D5aI5mpRlNy/0BTpJ05NT3N9lnnG0o5SrZK23aoH5Sdow8TLFPu1xTYzwbZ0+t9yivW5SL7U3a3TAxmm3B4eGOaUniQ56S/rcc+vw+ONP4te//h0uu+xb+OEPf4Lbb78TW7ZsQ5Jm9EG6MEDHXjhS7WGuYYs8NJg2qLvSuYQ2IKfiKbiTUz7iR7JokT7JaIzBmJHRMWwfGYG+fzOmM2RqinZlknpFbFwfBYAkuyJ1gaJHb28PI/ZlZAyISE9K3O8tzmc8hwtZgir3bhf37fz5c7FkySIsXboIixctiLCAdT3d3NP1Gaxf+yyeePRhPPzAfXiItvqhB+/H4489gud2/jGNJvdTkzSXyxW+rZuLefMXYdXq/XDCC07B6WeejZNPOwMnv/ilOJpO9aJlqzDNINhjT6/Fb35/E772zatw3mcvxBe+/N/47g9/hmt//Qc8+tRabNw2Rtsn+5ei2jOEpEA7igz1pkOaVpCx+W+AugAAEABJREFU7HwJYF2SlrjHMkrUA5Yg0ECaOe49Q0pnX76do7Inxn3YoO0OOdta8OySUx6O8qCmsszflLfjWIoTgINzCfcUKGNaDA5TXQDrfXs+qgZyRsw7oPmdS4nfw5mZfkXE3llMHRXcOwc2EbnqiIxtrEEbwH6sY4ecChJCQOfZMw8Yx3tIUbxPmOcY4hV+R3zeOxAF6y2mnbzadufbY8yES/2NhKMNTMzRqDF1xOWYZzeIBuUHGAmr8MaaUHGfeOLJeDtJ0ww5Bah+njSYGbzjHEwdwbv2HMoLiIxzkT8qPgiBm42rGMdogxoM6sdREHgjLtURYhvxee8hcDvzStvg4fzzodPPjKMjAM4ZzNqgcepjtrusOrP/WQYfs3Y9s/HHzIjPRXzg450HezAHmFmk04sm56AnoZH1XDsjd6CCgqJQfymg6pzzu/A5jmn3d/Desd7Q1o+cYmxDTsWWcYRRrESmw011bYgtyKlPWkPExzhWGQ7QoJ3ALuAy0lFxdJByJFTo3u4+9PcOoKerB/PmzMOafddgzd77YeXSFREW0lGdN2suVi1biWWLlmLvVatxwL77x3TV8pUQVBlpTrihGjMNOrR1bKOBlHPtnYfWvs4Dd4ZRiwajGE0aW1GmLxrq4PWUm4y0PvPWorFRmwyP8hM0ymYWjbsjD5MqMy3R2Op/HXvxaafhzJeeiZNOOglLFy9BlmQo09nqqnRh3tx5CNQ9fd58itEB41rkvIQU+eqrUq6iVCzz0CyiQFxFXiwFBbZldLKd80io/xkPz91QgC5O2gvqm/BQhTmumYeZaMzRop4b67hcqDOirwPQjDM77beoBFCEh1U0PE1s4Wu7QFvQ3dWFAiNJ0zT8ek0pp1v7RF/8GVYUhEN3MAr44P0P4He//S3hN7jjjtsxxkNjiPvVO4cF8+bhNjoYvd09KJOfFg/fnAZ8iNGVJXTu9NGTaqUCHRblcpkOdA3a60U6lAU6g5K3eNUhk1B/c9LVohHdxFfE+hhGi7h0sLa4RtxakCJ5MuIAFNIUvTyQu4hfzqc+W63DSLjSNAEVDvVGDes3rGMkrRfzF8zHsuXL4HnY6yMyTc6jSJenLkzScWmx3NVVxfz58yhfR1k1IOc0ULAl0ptTiQPBIDJykpKzT5N9fUxbopG4nPexLlDxHWXE7jAzKC9exaeZsCD2c5ExICHNLV5oU/KlN3zqWyoXSXsfo/PjOw/nBp2ESSxfvpxrV2BkvxrxSqeF1xHvDPUefMRXhbJhFqJFOiDc6tfgOokeRX0D97b2cY0OWJ2OXp1tnb2gcYD2NXtRDs7Ah3nKgcMogxD1L6fOg/0EZg6g/WF3aO3MDN45SHbgo3nNIiIIv5lBNHXynXaKL+JXKpzix6xDC5WTKALLOWnJOb/4llMzMjIaP5Ilh3uGDqjapGuSJ6eH8OQco/XSnOJV85sZL2G1qKPqr/YmZVHkHpFTq7FkDGacGIG0tch7a1c6MTHOdRqDHEfNkdAWZ1xL6XqVjmVWSJF4R55zkAuuX4YsS+k4lYk6wFG4okvjNZ/oyrkfxEP77cwko5I7eLkbjfrmnHS0iZRzyDEVf2ZGnBn3WwlmohOcp8A5A/Fr7hD7a6zsn+aTLpAA6E2f9qZwSW8EpVIp4lN/4VeqOslLNEp+Ao0XKF/gvhb/wi091hi1abw+DqJUc6lOFwJ9VOVpOvnqL5rMLNJe3IlnfHycXbne/K15hVsRXoGZIeP69NMeCfTxiOUrVqBMvZfTfdttt+GHP/4RrmVg4NJLv4bLv/VtfO/7P8BPf/Zz/Fp/ueKee6MDnKQZqoxSF2nHe/v6qY8pZrgfxujMP7t2LdZt2IAJvjlqxj2ekD7HtfSUZQbvPJoM6oiXCdIqW7pj+zaM8cI/QbuiNypqa/DipXNCPBRIc4U6Ua1W0d/fRzwJpAsDDFLozWNCG9XNy7TaVLeYtlT2VF9SVH2FFy7poi4lWgd9j+SRRx9B588I3nLrrbifdvu559ZG/ibIh9Y547mjP0G5mOfWsuUrcPTRx+Ilp78UJ59yGh1sfZb6WMxdsAiTDI7ddsfd+MIXv4x/f98H8anzPovLvn0lfnHd9bj3/gexdccoGNuCSwpIdH7xXPNpEQKXFmA+g7k0ApjCEu6tJvU2APDwdKQ9+zim3LrcRznrjSbbmPJHm54gfWKJpyjr2VFlgXhXfUyJ0mDwPoEnOOdgthsAtrJMdNyr7Myycx6efW1nvdoQDIDBGX/9NTjVmcE75cDSTmCdGXsTRIwSlgD2cOrLCjND5zHj1o+zAWYWgTnoMRKjMQIzg9K/BVKgDngeNp0+Zh18iI/aWBXxBFpjGZNBHszaaFI8KU4gLRpf4GbT/Lr1eefiGNV3INljHo0JXAzTLBzfSVU0M5gZxxO8gye4nfjMOm2O7bvBrF1vtjvtjFFqZug8mlv5Tqq82e528WbWLv91H7N2fQenme2k9fm0UAsh6Iw3s0gvE2iNNZ4ZGlVQodqKq/L/Bma2c7xhz8fMnje/mcV+4GPWbjMzlhD7Qc9OMLNYZ2Y7a0B6QgQzY4SmRaPUQOBBl9Ox0UGmnlUaxriW7FOmcRdU6JjJsZ01PIyF8xdg6ZKlWLqYTvdee+Pggw/h66g52H/NGvT19mGIkYcyb+ZdNJZyvk2bhiII1AfASL9H4jyE05nH5Pgk4pcyeRDPMAo2xahIkUaoymi1N4csydDF/DQd9QrxHnzgQTj1lFPxile8EitXrEJfXx+oYtDn3xYuWIDZw7OizB988EEak2Z0Jtu6ayiTD0GJhlURqUKpgExRXkJKg5vysPV0MovkO0mTuN91qYEDBPqy3/T0FHTgKlLivINRd80Mjqn0oc5DYZoOs6DBS0XKw1dzJjTYkzwgNm/aCEXj5TBWadzVXmOkTYZaxnyYrxzlFAjXFA+Hxx9/DHfeeQcd6zugLzhq7i46oSVGVwqkm1PzYKrw1er90Of/5Jxv2rSJMgmYO3culixZgorWlHx1bEKNEcBuOuSKOGk/i2bvPURLgbKXvJSK3q1btuLJJ5+C1tM5j4yXDzOjDKZBjUKhkEV5j4yM7HI82Bxl36CzuI0XBPWZJC8CrZPkITpX8CCeP38+5vGSIFkQYaTbUZZyrkpcB4Fk0aCjNUPHNcsKsY+Zwcw0JJbVR/xpnCo9+TEzKO3sefURCL+ZxfEqg49Ss3adDnEzg3Rh+/bt1KH+6FhJPqJ7mq/kRY/GgI/mVVlyVZ+cTgCro6yc86QPuw6wIg9DT9oceRTMUO/VocZU+iI8bccuj3IVP6Jf+MxMCSHAvGMKyDEHq834izWOeDXGzOJ6Cp9Ac4o2gcYIp4BDYObgnIeZEylwxCEws1gWvhYvkTn3MGeGANB8Fh2hJM3iGPURPwLJBHwkK8mlzL2rNS7RgUq5J9hE3IFyaSGnDVJZfIPYc55F3rvoIHnuG0d6Mp4/wukpO8ldYwL7CVq0XwLVKd1779VYwMvc3LlzqFtzMYt7qpfRyWq1QhtQ4lSygznCznm134S3xAsqyKPob3ENmwy3TfByr8/ObtmyJer3FO2Q+Mm4D7SvNC7QAEnGRBwvB6JXTukk97vwCJ9wqG6KtkFl0SockoXwaazwiEeB8ApnkxdcpcKlcSprf2/kBVg41CY6NF77eIxRdNWrrLkFZsaLx3j8e9e61EsOq1fvhWnyoj93J30Vfu21lStX0l5UoXWbYntOGSivecq0n3LYRbP66j8v0R7Jyf/ceXMxn/ZX7fIhNtIG/eznP8WlX78U111/HZ58+klM0MkUb6Vd9reEcrUaIaE8hUeXS100m5Q/SHeSpSjyci3dkUMve18uV5EkGcDIa2DwZIZvUhXc2bB+IzYzeCHZjI6O8Ixrcv87JN4hpR6VaO/lHFfJRxej0VXa0GKaIDEgMHpvfONWZjR7iE52V7WCVStXYAEv+0uXLI5fHtcbwnKpSDluw/r16+JfE5Je6HLyLB3p59auox1+GFu2bmfkfAz0+VGsdDOi3Idqbz8WLl6Ggw49EsedcFL8E3pnv/yVOOcVr8bhRxyNEs+4Bx5+FN+/+kf48le+io998lx86MMfxYUXfRm/+e3vI84kLcJcAk/efZIyZZ77wRMkK/Ax0x6WfoOqHAg535QRKM8mdUnAbpCuSTck58A9F1hpZjAzjgng7oh91E/rwubYFtjODIu2BzAbVGaKToo4Xrr4fGjF+rBz72ptMq6B1kegPEeyTw4nVH8NcYoA+V9wmkx5QDmWEcGTSANYZ3A0Hh0wM5gZ9nwClbcDqjcj1j36mBnMng/CZ2YkMvxNEMMSrvAKpxbITDhUQjwcq1T8rq4uqK8MgTZvG6+LRkR16m38tQvIK9cKxn9KBRoj/NpYSlU2M44ClG+DwXkHR4k6p3Q3mBn++jEz8CdWBy6UFkSgur8GF3FaxO29ixtOdeqnMQLl/xo6fZR24Pl9bJds8bynLYSwx7opD7T7m2n9BAY9ahMovyeozjmHPcHMYGa76szaZbO/lWqsj33NHMzafbDHU9h5aKkqZ6RGqaO8JCd2px40uP4tVocoN8mqUMiQckMkNFjee3R3d7OdLTyA5TwViyU62/vT0Z2NA/c/EKv34mEXnfJlWEKnvL9vELRjGB0Zo6HaAf0t4fHRcci5Djzc5JDLMS8yoizHWx85yWhQuuWw87Y90D+Ig+hkL1u6DFlawDSj1E8/9RQefvgRbFi3Hvri7sMPPUKn9E4e0GNYunRppFGRDDOD9Bp8CjSk0uEkTeGTBM77neAg58W8oUVCZTecd6AApc5MgTRLUeIhkRU41nvIAGl/KFIyU5um09CE5KhoR7+iI1mCMRr8TXSux8fHSHfCi0FvPOx1EKRpEseAM6h/RvygXsuhnqJjKidbBn10bASOdE1OTcYo3cjIDjzzzNN0fquodlWg8XKytQ5ddMKFK/53xjwwzIxj6lzTJrSn0zSDnB052J6RBB2eSdLmRwekDtUJOhcJZTPIS1OWZdi8aTMj9HWM83VrzrVyzkEyEE3iv8aLgqc8dBjrizw6fPRXUqTLixkBWskDS+CoY6LVe0dHfYYHemUXmFmkj8xQJq1Ib+dQUGrmIJrkbAiv8x7mHJz3aH/xD9B6ak1Ur92oQ6STV6rLkeoFyqt9T1AdzPhjXBFEOuSUjPI1eEK9l6x0cWk7cXOxePFi6vK2SHeBe8rMkJAeR7pazRzeJbzMtpAmvIzQITA44nbEy2OMdiKnoyf5KW3ylazkt6d9NjPoEb9t0DhBgKMszYz4AO9dLKsu4bqV6JgE4m7yYBVdXTvtuXDEAUQqXsW70lhHXMpLlk3u6QYdrDppkuPT4pqrj/OecxEoC+lFyj2kfpKP/rznOKOI4sGzn3MOmk99zAycks7bTPxIhOhSm/imGEi76Hecwigbrn2rSfmH6DTJifHkSXzN8IIovGCrwJiaAc47aH0Enuf4OboAABAASURBVPmhoUGWE+JqQn0cZZWwngn0SDaa3zsPkDfpVJ24Rf8IL4xTdJBVJzqdc7xMFuKeyXjJU1m0aLx4VR/laxzfojOjvPAoVbvy6qN1kHOqsd57ZNxXwqW85KC8mUW9Fy7Nr0uq9pJoEh6B8sJX5Bor1dpKxh37Jh3VeOHU/MKjucws7jXl5TyLR9mmHtpxOera98KlsZvoJMtOdFWq5LsUaZUDvWjRIqg+oxy2bN2K3/3ud7j5lpvpXD6Aa6+7Dt/+9rfxlUsuwaVf+xquv/56RnC300Z1QbSJdwH4iF7JwczQ4VupbHOZ9lV2tkiHtkk9EB/iUxeICTrqmzZsxAZGtTes24BNGzdhhG9NagzQgI/4GGYwaNGihQwyzIH0QB/rkj3u6+sl/yUUsoQ8FTgvSFsl2uM5c2bzvFgCBZOW8dwY6B/AUgYoFpFfOfd1RsB37NjON1kTkE3esmVzfJu1nXWjjJbndEvHJ8Ywxjcp/XwD2c3gz34HHIhjTzgBxxx/Ak4746V49evfgKOPPzE63ZvpiP/m93/Ep8+/AO9893vxrvf8G84973z88Ec/xZ/v+QvlNoJavQXzKTXco0nb4XwGx3KDdiVQq7XvZviGWHuUKkx9T+FpzyVH5zzMLAJ/AQbiwa7HeQ9wM+SsbfH8b9BOSM7qYGZQf+x8wh6p8o77wRG/M89ubhe0u3EsM9J94ctFGMtmBjODi2MdaeVYlg1AvtNO1RmgqnEPCZI0gXTAmVkcaLY7ZWWs49iYeufgzSEhKN1N0u4xZs/PdwhRatZuU95TMHuCWbvN7Pkpdj5m7XqN7YCZYc+88JkZ9JgZVJaAMhoARcJaNBqqe/rpZ2iwuCSUckKDJ4Mh4aivIKdRpkWFMHUgEb3kvzPf/yvl1DBnMAPBImhejTEzdB4zi22qd+zfTiljzUUQbRonUF7Qye+ZKm9m0HjllZoZOo8ZTTOtv5nFPuAjPpnE+VmtbGzbPR5sQ6wTvuf3N9Z7truYOueZt+eBc9QOIjZ7fr2ZQY9ZO1VeYGbPG29mqmadi2kbn2PZ/iaIPq2hQOusNA7kL+WlA1rnQKdPqHNuxhaNnvIt6sUUHT71EwTKatbQrPjRk7mz50Kf8Z83dx6N1gIsXrQUe+mjJnS8Dz34UByw5gDss9c+mD9nPgb7BjBrcBgaW+brLn0WzMEx2juNcrECz3xiPv7FkEV8hbb/mv3RXe1GjdGLEp16bcicG1mHBmDcsCE62I7y3b59x05ZO8yZMwcFGu20kDEtsaujeWFCZhzlLsDOh1Xw3qEYnfGUOByMumaOHSxARknzNikDGQYdTiondDyq1UocFyizDRvWxy8cTjP67Ti+yuhJhdFZcGZFjiRDHZQF7jXBNKNc+hjJAw8+gBtvvIGXhkdx33334IEH/oK1zz3DaOp2RpWfQLNZx4IF8zBv/hwcfcyRWLx4IeekAeYcWZbCeaMjU0eSeh6ICfs3oPn7aPh1AOc0ajrknHOQc1SpVOIhqL3CZeRBMhnBcz+VGYHs7e3Fcr7W7O3to1wSJHTIC4x4Uxrc8oFO5nZs3baF9O2I/IovHUy6hC1gdMt7rihpazCyXeIaLFu2NEblpU9T1CHJSoeY+qVpAjOjrWmRZhfzOmDbNHPt6MiKRpqhOLcjD4EVnrSqX6cs2lQnWrRGnbLqzCziNTPy42Ne/TQefDo4NEc7n/NwrkAfhZGsRLM+liB5EgVHBMq4GektcX2NNZonoZ0UbQnlZeZYa6QZ5C2nnuYc09pZF2BmbAssI7YpI541XnmByqIzp94F6leLe7G1My/0RBFxqF+gTMS36EnTlE5FiXgDmrLTMDTpQJsT7226wDqNaxGfUg6HmcUxLY4RqL5F3dGBXONaTjP6voMOqT7rKn32PODLjBLKbmj+Ns5API5RxUC9SYgvhxzFDXSSNEbydaTDc/00XuOSnXJTXZP0zNDBefa5Z2HUIdHQ4FsN6Y6ZAdxLgoTji9SNCvdfuVziepUxTEdbkUfHfpJZHuXVJO8NtGLkEjEg5p0h8Q6BvGluOduSnT5qwu3OwECOnPIKdHToS7EcOL7FPdaA6G3SQZmhLESvHFHtaTmEwuGon5KpaC6QPjmxmqOzLhozvfPNCPioTf2EV3JUWXmNNzOoTTinaCs0Vnkzg/pqHuHSGK25QPLSmmhetZu1+2q8oEWZFGjnRkdHqN9b42VcOHLKvZ/7vZgVYp2Zce4induNuPba63D55d/CVd/5Dn79699AkeNnn32Wtuo+7v9tXG+LwQ3Nqf0iW6BUtAi0XoH6S3YhHlLu+QLtcpF20LEylzzJ3yQvbOO83I7wbdI2vkkQjFHfZtjWoP4Z+1Zpu4S/i5eBbr6d66dz3NvTgzL3odalQV0R5Dy7ktRTL4ro7e1Gf38vFi9egEV0xhczCCCbpOi+QG/WtIaiVR+tufnmm+OXFfWxF30U5P777492s047HCzH8OwhLF+5HCv3WokjaY9PO/3FOPGkE3HyaadiMW1dnXM/9tST+MkvfoFPnPdpfPCjH8EFF16EH//0F7jjznuwYfM2NINDpdqLQqmLGp0QPCan68gZ6Wk0A+oElxTRZPRefw0kK1Xg0xRGvQd1TOC4b5QGM7S4gYMExDz4mLFAcJ4SZmock3MNAvuxGVw0/rAPAO3xJmlmNv6E+BukqZ0xa/czc7C/CQYzY2djqj5KDY5zeu/jmivl5oGh/YgOgUrql5I3rZvAQcj+BqhKnTVoN3kBRlK5p9EGg5m1u/C3mUVCNK4D3vtIlJnFvp36TmrWrjf722mnn1Ix1gGVBeCjVAy2uLGkWGbExfqEi6aboFJt1CeeeCJuZjbFDScBmKlvG4RHsOccZqbulGeAcAtiBX+ZWeTJbM8UMArHDHDePa8dOx8z21Xv4sI5ymg3OI73vl1uy55yN+aiUuWkJSemdp36CoiSOFnN9Qnsx94shF2g9r+uU1n1Gi9Qvl1nxGVwjoabShwI4GPWrjczlto/Zhb7qa/ArF02s4gDO58Ojp3FXYnZ8/upwcwxUX0nNZZ3/5gZNFcHvPd0xlKuaSEehJpLoPq2TrSgNOyUS4uGWXw2Ww145xidmo6GWEZbB2eBh4mczln6ogt3uhznEl+TJz5l/wSDA0NYtHAxVq5Yib1W7oW96XAvW7IMC+bOx8J5C6LzPWtwFuYMz0aREeucBkZ/lvCIQw/HCjp7+vx4H53z7moPsiTD8OAwHe8uRiW6yZePfFT5+q1MB7FAZ1CfNxRNAvFsZjCzaEzynHrJNadW8PwMILkRtEHNOxq3RgQZHTnXHY3IuaYqt7hnAvPVSgWKoJQYXdqxYwcUCZIz1t3dRQe2ghIPMk6JGiO+dUIhSzA8NMD6jPuiiWeffRqPPvow7r//Pvz5rjtw1523Y+Om9di0cV1s6+muMvpdpJP9OJ2UUUZoBrBxo5z4LZg1PEi+wQOkxEvNXB4iPZRxP5I0gQ4L8BHvZsax49GBdly3nE6FIkMZDzcz4xqS13ojrnVOuSTc/9VqFUpVns+3ErNnz4n9yDL0OXnxqle0Wnczg6ODr7myLOU+CzyUN7B/PeZ16ElHNOfChQtRosNtVFGNkS618iaUymFpUcdkaMFH8s1Jq0B1CZ1W9UlIHxcSEJKdQLLh6OwpVX2LmQYdJIHyqguwOMach3mHlAd8QnqlA00eLqoTtOKcLa5PDjPjZWIbZVyJvLT5BTLKuEzHEnxEmxwLOShysALnRkDsb2bRdraoL+waZdIkXU06FOJL8nQ710Tt4lmpQO2CTl0nb2aRNtlh0WpGvjggJw/tPjmaciZh0F+IUD/JXm1t0izSxiEwc0yMa68x2u85y6Aj2SSONrTHhTin6BaPNUaekiSNTpUuYSU6N36nPZFczCz2l46J9yL3o3RSZdGiuoTrKN41YYvrLppDtDWIY7136OnpRh/fDGndA4Wq+R3rxavGBQmQ9UXaHkGBa6o9127LwSMBxnaB8p6/ilkGx7TdJyihffLxM+zOeaTky1OXwJF661Pn3mhyzTRVSppLvORrzSUDyVaOZDejwuJHdS2utehSW5Pr7D1x0nnQmDqjdlGe1LFOn05/talOeMyMa9KKuiPdKpA/jVNf5SVv9RdO1SnV3JKx9poi4aN0VCU30SG9BR/lRY+ZRYdRfZ1zmDVrFiO6S6GPlYDGUA73unXr8Mgjj0SH+kc/+hH+8Ic/0lY9FnW4SBmILo3PeRnroaObUW7CpX0g4HS8mOS7+JBeFGknu7qq5CsFSeAZMhXf+O1gZHickeEpvsUT5NIHOtQF7k8tlUDrqrK+5K3PSvf29tCpLhJPW1biXyCZSx6yYfoYnj7OsnDhAixidFpvo5YvX44S925K3LowCtatX4+7/vxn3HbHHfjjDTfE9JZbb8Mmvsmrcf2LpTLmM9iz1+p9cBADRqeedjpOPvV0HHv8C3AQz6flK1dTbClx3Ifv/eDH+K+PfAIf+8R5+NJX/hs/v/Z63HPfg3hu3SZMTDVgSQEjY1OAS+GZr/OckxOtj4W4JEOA5xu6wPMnZ3uGjGdogGO9Q8Jz0VPOMMcfD0c9FWhfCwIMnvomXcm5l6RPHcipwIFYBMoLAnY/sR/bOzWdtk7aqe+kREc7opLx124wczvLTPgjvKJHeir9k96qLkT6cu71VgSVwfmV6lytcI0cduPF7jxJivUBZrYTEJ8Qf3d+UWzOQUpp1ulnsaw6gVm7vpMHnyDOmOqnU29mcZxZuz92PmJM/f83UDczY0JaeEgyw59AmkF8Fj+TKKYzGiX9Bw3aJOxAwQYKhWNgcBzfATOWd/LUoQ18ND+T+NPJizYzg5nFerNOCphTPkCPmcU+wicwa5fNDHuWsfMxs525dmK2u6y5BWa2C6dZO29mEd+eOJUXmLX7KN8BM9Uh4jEzSE789bwfKbv6m1nsp7zAzKIMRYvArN1uZnG8mcX+scBfZu2yme2isYPHbHebGVUygmHPR333BDODmUXj15lf7Wa25zBuVhfLKR0KGf6EEQGfOHAK0p9DYxJu6CxNoVSbos7D15lhemoaLb5ylgFOaAj0cZDQYlTLJShmRVTLVSxdvBTLlizFogULsWLZCsih3nuvvel8741jjz6W5QNx+CGHYcmiJfHvhpdpbCqlCio0eEUeOkmSkg6QFxqgAHQxqqGPm0ju2sgF9pGjPcFXwGyms1qGdNl5D4016ap5OILBATxcAIMZ8wQZIec9fJLA2LfBA1ORPH3DXfpbKGQoEsZGx/DYo49Cc5XoTOgASDhGX8Sp07F2zqBodi8dhlKpgBlGuDduWIennnoCt992C9aufYZO6VoeNtsxMrKNh992LJg/F2nmMYfRkmIpxYKF83DgQfvjpJNOQKVcRCFL2GcenSE6srwmCGfCiHqBB4fWS9HXcdKlL6AmpMXMoKd9yHUpSxkkKFBGAumBJ69VOtfTYN0lAAAQAElEQVR6k5VQtqMcr79PCxgdrhZlHfDwww/jueeei4evPm8qfAMDA9Gpl7Ohj87s4GVjIQ+1o446MtqQjPajRCcsIR29vb3QgT/MV7tmBu8dmGD27FlxbWhZIl0NHrCSMXY+zjny2ogl4dJB6pwnTaoy6nIOlT11TSZSkPPUMXPEl0JtygMW8568at3BR7ybGcyEp0Vem8hDK5ZrXL+cDpHj/EU6COKxj28GBCOMrmXUfe8c13QaYWe/jjxzzj/FfSBdzNlmZpzbQfkpRuXEg0DlFh2VZqMV+cDOx8xiX7WrysyU7ALnPaSjgcyKvk5DknqkacrLZxd1aTQ6ClOkQ3RlWQEdfE06jgKViYLDyT9pbrBejsXo2BjG+ZpeTkiNzqH6qp9zHolPo1zNRCNXbSd/GddaOtTT08N2jxad/RYdJu0TRzlpLk4U96L6qL/j/lCfwENX+ZyXBaWqAwJ1q4DBwUHoLcL0DOXMOuEI/CWcgUQJr8YQFYfkce003tgHbA/EKbyBcygfWCeHWdCiU6w1Ul2Nb8pAGYC2QPtae0Cyc+S5ygt8H/W3u7uH+7nCi1bKC2OJfCaQUzpGeXmuicA5F53RnHKRvkr3G4yuaq9IdzSf+qlda6W1UT+VtT9EU5P2ZoaRcjOL66k6zSM8kluVe7VcLsf9pDG6vAiP+qivWJe+CqfqNJ90WPUqq2+VPOkCBFiMaD/+2GO0SXfgmmuuif+zoqK5cjT7+/uxYN589DPKLfurL1o70tWgXnQRR5k2OVBu2n/67o3m0XzaHwLHxWrU6hgboT5u2Ih1a9ci/udZfKPVIo4Gz41p5qdpG3OulWyZoMQLeQ/t5sBAP6PQfdTpKu1ECk6NwH5NRpUFzoNrUUBfXw/mzJ2D5SuWY++998bq1auxYuVKLGLUupe066+O3Hffffj1b3+LG2+6Bb/9/R9w0y234t6/3I+/PPAgHn38Seg/Wql296GnbxArVu2NNQccjMOOOAqnnX4mXvLSs/DiM16KWfMW4rn12/Cza36L8z93MT78X+fhQx8+Dxdd9HX89ne34JlnNqPeSJCkXbSxvXC+CvPUmUJvrMtDBrgULUayue3RbAVGq0FL7rgUnvmAjDaT1aBpgNJpygjOcXyG6ZkaZijPeBYhQOeT855yMejhUrCriwDHOrNdbcxgF7CNqs55A+fIYwo+ZkaszPAnEPb80T5RmVsIygtUFigvyEmAUoHqzSzSon0hMDNonR3nT9OEa1eMa9vPC7XWWpAmHgKn8Pxfgwxfzs2ciwrKLDJJZOaNExmMeRiYOiRE1JnUzGDWBvDZk0Czdr3qOsAuu/r/LRxmBk/B/2+gMc55ONdeDBkCz/7gY2aRbG0W1auPXpdoM1cqVSp6IX7mMKcRCQRKGx0wAAKVvXM0yP55IFzgIz7MjLm/9RNgZrtoE10C0aJUIDwdMLPYH3yEl0n8UT+NESiv/koFqlNZYGZxLtWnPKAEnXazNm7164DZnnXKI85vZhGP+pkZ1zeJa6DynmCmMQY9Zv8zNbOIr9Nu1i7viUO0mrXrzZS6/zFmz/GdsWbq2wYZwCIP3kKa7VqjjPx755Dz8NEaNunwKI1lbh7H8YIsSUEs7MdDLeaMh2oLXTS6znysKTOqTKrgzUHGV3nuZOTNHI7/mvUm2zy6OaarXEWJDrii2fPnzEN3pRtzZ82lI76MjmWVfbpj3zqNTZMOvKJMWqecNBnxg4/qqjx8xKsOmCYP+TIPomeeeQY6tFriifSzK6MFTaTim3x4OmcC5zyMdIG/tX2NeKXzcij1uls60dXVxXFpdPr0+nvjxg3I6UgM8zX1AB0wORY1OgMp93aZTnWlXELiDZMT49AXIDex/4b1a/HM00/imWdo1CfHMDa2A5OTo4zMZOjuKuPQQw5EpVLE/mv2wcJF87BgwVxGw6dojDLqlPEVYwlDwwMsF2ismmjx7UK5UoK+He+9QxejRbItmzZt5NLlMLQfOSulkvrNsD5EmYinGmUqWaptHg/TrVu3EWdOusaxZctWRsIn6ORM8CDeFvnuRMkkG8ml86pVTvg0X4N393Rh2/at2LJ1Mw++vhjVl/wd9UrOQEZnTGuR86AEzXltpzOrddrCV8RZIYWnLapUKpBDImdDB31K3RR+rbHaxZXwaM8Lv1mbU9XltEuaT2PEl/jUGDOLuD3X3Mwifjku6ivQfDXKA3xyOtsax26xn8Y7Z5Rbg7LYSjl3sb4WoVoVrTUE6mOD0S/hFK9TdKiFI1ChRJPKOfsQPdcuJ64W2BTlrXrR7pyHc05d2CewTX1CLHfw5OQv4yXPSI+g019pgZenEh0Uyc1TjpKd6FFebUVGIuukUTJTvfLCZ5xTuJrUZ9FpZjAzrlBAk3tHctGf65vhIV/nHszJR5NOeZ2O0gwdwr8G0VqivmVcN8lgnI6og0GQpVl0njPqgmjOyY9Slc0MolXr36SzqTbpNqup4zMo8MIjaXjnuLc8zAx6zNqpZBh4Bu9ZFyhk4ZQ+aB51FV4z8sc25UWjxugLvz28KEhuuhBKv4eGhuLlwDkf93+VNksOcxftgWjWOM0hHEpFgyN9ko1SzSv5mFnkTXnNKTmrf5E8DfDC2tvbG/kxM+7v0i5QH/DRfJKLcGrthJfV3KPjka4y7Z2ZxX0nXCp3M9I+f/586ONz6qt61W3duhU333Qzfk9n88Ybb8Qvr7sOv7r+V/EjIHXqh/RXfGhfPkAndO3adXyzsz2ugfahAikJ95GCKQZDgWdJQn0LXMvpySlMjk9g6+Yt2MKI8MYNG7CWF/Qd27dDf7kI1J32X0RqwZFeBWmGeJnSX0Uapqx7SHOBulGiXNTfSLhwe+fQRRuvtjIDDrPnDGPJ0sVYtGgB5sydjZ7ebqLOaXu2xM/2P/b4E7j1tttw7XXX4xfXXIvbbrsdGzZuZh/Sq/MpKaLS1YesVEW1px/LV63GmoMOxTHHn4hTX3IGDj/qGPQPzcaGzdvx459eg498/Fz8w1v/EZ+94EJ8/ZtX4f4Hn2CEuokWMnT1DKFc7Ucr99wzKXxS4pqU6S9V4V0RCAmAhDa8iDQrsX8fjPLKWWtJyqPRME25t1jOyDdFBOeT2EfrnXFfy6/UnijwLan6mPOcL6DB/ZlzAH84906d5iaR3kRgbUx36nrONQqs41QQboGZUS6B+PK439VGFEoidMarQDTRboHrLuiUcxLQBnHFFuL05FF7RLZAulvl+kmPpYPKS/fVJydN2hc6U7ZTT6R/AmfeoQNwVAVCIMQ8izD+0g+Vwwhgm4iFHtYLsbIC1XdAZTPj8OeDIw6B2jtjzUzFXSAcnYL6qGzW7qP8LmjLgUKmUlCaua5M+kAahW9mcW4dzNqU2mxiHLz6NHn9qvHWL6F5RyMHI1tuFwQKWkAMdEBythqVzMcUnMcRt6fgZSBEi5mRBsdFYyMAM4PaxafAjJgIyqtehkx5M+M4tYFjwCfE1DnjeEdl9jFlN1DDIygv6JRZGX/MhMeIz0UwM+gxM+I0ZXeBme2qM7Nd9cqYPb+8J39m7TbVCbQ2GqO8oFNWnZntokP1ajfbXWfWxoWdj5lF+amfqgwO3iURwDXT2urcMbNIuxlT8AkE/mgOMB9rmXon2Xm2AJK3mUEyhx6257xiay5j2XMtY35nn1zrz11n5pBz43SMo/oaaQHbPdscaVSb4zjVq6w0b+ZoNXIoVRTcggMtEOS8gONVHzi/Jw7Va1yg7spp13wyQmYG/kA0y+EkmdHoVnkoSpdlrKR/StkJuiwHDsjZUXX63yNr0zVMTdC5pVMyZzYNOA1/jc7EuufWQpFizdPT3UXHuIpCIeXhM8UDpE6jmkTHMmXkP6cjuZ5O9WN89frMM0/HCPaTTzwWP/YxMzOFQuYxe84Q5s6dhaHBfghPT3cVpWJKByKQh5zr2kK9Ng31rZQLLDdBkaNYzEhtYFlUh5hv0UFq8GI0Q0e/SsdP0WXROcWIvg5FyV6pmdE5rBOPjw50gQZchrBFY33rrbdCX2TUR0KUNhiFI3LOE6Iu9PT0Yv78BVi2rB0x0sdAijwUent7cfTRR2Px4sWItoFESnecN/T09BBF4Jw1zunIF4sWoPWS7mh8mqa8TNS4HI796pADUqcDJ1AfOXmqEz0apzGqm+Ga6NAXD8IhPjr5OL/TfMYDL408iEfJRDiU12VBqcYIt/LCoVTzkkq065to8uImCNpMCKyvo0WZg3nh0/xKA/W/M4fwiwfRKjrrPEjVrrRFPRZQGlG2SqWzmh+QDrdp95Sl8NYpD7VrtVM62dJVOZ0+SdCgQyq84ln9NZ+cLOGSrDRetEhe6qPyDB1mXU7BR3XCP8IovZlRn2e4Fp4tpMN5ckguWQ9HW2PMs0Y42rJpRdkKBwdEndL80gPNrXpdkEWfor7r1q2LTvYgHUvVtah36qOxgsgjZSh6itRN8aH1UR/lPeURaFs0Tv1JDsws6pPqzNp59Vdf4VOquQSSiXMeRmjRHunCLZA8zBz3VpHR0/6ox6Lfcz4zi2uUUE89nR+tgcarTesuOjSf8JsZHPVOjrjmkozEi5wGfQxDZ6n0Q/rcTbuicZKlxqheqcaZGcS3xqpdcymvOdRHToucEumVQBdgyVY4ZrgvNEap1kJza211kdUe/y0jug8++BAvjNuik66xwqm9qrnBR2XR3plPspCDJJq0DuLbkUZBk3ZCEWp9SXE7L+qj23dgnNHr9lu9GjI6kgqo9PJtQF9PL3q6uqH/dKtTrtLpVR8Hix81UWCGJiKOK/EtoQJC6js8OIShgUEsWDAf8+bNRW9vD3W/hi3btkCf43/8iSfx+BNPEJ7EfYxS638u3rR5G21KE/19Qxy3BEuWLMeqvfaB/kb1aWechRNfdCrWHHgoZs1diAY8nlm7ET/5+S/x2c9/CR//1Pn478u+jZ9dywvIg49gcqaJpFBBy1KUGfV2dJgtLQK+gEZO2i1BWigjmAc6QJ7aeumgx8xgxr6x4GC+vb9YGe2UqrW3laoup71p8SzJCY721Ag594fKZhZ1DXy03kw4pI3fbHeqeoHWVPrmOafZ7nbpTJP7UPXqo74t7jGtfQfM2v3VJlA9YHF+jTFr54VDuiE9EWg+8JEMRKNS6bFAeiu7pFQgfW1Ql4RbNKm/c97DeQ/jptoFRmJU9g7gD+ngFNqWTPTjDBAYONbBMS/w7N8BlQVEpRGEADNj305/B695WWdme7S169XmnNvZX0RgV59Om5kB4GIH7Hocyy7W83ihkLsZGevu7qIB462T+Eb4Sli3S+c8I9pN9jZ4p1Fg/v8BxGlmMGsD+EiQTHbVOeL5a5A5Vx+BmSl5Hqi/9+LT0EmdM/LdhvYQMRg4D3bVq6+n/JzT2N1gZtjzUbuZcexuULtoFygPGEAwM5jthr811sxIgyOtPm4o0SBQX6VmFnEItwB8zIy//98/e/Y1s4gDWEIUKwAAEABJREFUMGAnmHGNWK+ymeqZM619wJ7P/0fanz9btmT3fdj3m7n3OXeoW3Wr6tWbu9/rAc0mMQMGDJAwIYMEKZgh/Mz/QuEIhR3hCP9iSTQpDqKFEGnaFmVAclCyLAIgTRo0GwMBYQYxNBpAoxvDe91vHurVfIdzzt7+fnKffe+peq8BRjjrrJuZK1euXGvlysy1c597a+YDjjIw97Ut2zS1HJltt7I95eAAAmjAobatmvGBkjLQ8FLDRzIBbKrKoXcJIRiAsW28QtRsLsFcfKgO6QNQRl4WMTDEf8dsUCxyFuwbb74hNqtNcNgafJ/Nn8VuOxvxeYO7ORxsiwOeG5bTvHJ/5Y/+WG8kOBgSVHHbwro4zE11sdTHj2oKN/PK6yjBbVeLuL1+/bWv6gu//Vvp91oCyFPdvXM7+Hs6vnY1r50P4tqDumyYUxDdJTg/yI3ZIkHKXZ2vTqLuJvKuNOS2ehjW0XkUa3GZACviJbAZVDIuBySHGeUxG/F+bjI5WJfbAGWVwPv3fo8D9b0WPHFQPspt03yYoj/f5fzZn/1Zfe5zn2u/zARPAiI2PuhKKTo+vp7xr8mlqusXgg+/8MotHId43/eCF7aGnkOZfJVNs+ahA3CRSnTuF11bA9AMmSc2V+TlO6LUCUTgtYrsSgIH32nMpxMA7bWxNjkY6Mc4tHfdxBf6uWxPfg4OGOMowBBb0d92AuZV5uhM8MlwrZ4J0JDbWkDxmRK6GWopmbsoE7zCD8gojV7BjQ3GFoTX+IeS5rFTbB/sRVfbbdwxFdtZT0UpSnIC+032iYXsIvrbtFuL5aK1cbuMDoyBvkqCDkix2Rid+r4TdgJ3J4E080sQyBzzoMT3VenPg+S1BEL7ebjkpgk+yCUx7iQDOMaE7xg9l5GlFGcs9rUixXD4IAEQcJQz5PDwQF1Xc2acZ10t9Pxzz+o4D18EmvBibHQYozj8bWux6BMY4XNX83bnUIe5qd2LXIvFQrWU2GMUD9rOiMgyxBfI+/ghvhBWsX/WUPDUCSIIHOC/C4zPw4Zj4/39g9i7b76AbWgDoM8wGXPI3IwiyNnkIYn1wVqjnbHnHH3QhXWFH4NH7jmIJbBATtuxSyfbgoavXNG2zNrFNqyLVdYPYwPowTi0H+ZtD+sOHGPZEw9kAmijP+3ICI4yshHcHx8fN10pA8x3qVX8dZn9vIWAlrH7ftEelA9if2wBH4J7ZOUBHuBNBbHBPb4PnjdayIOM8H3+2efERcWzuay4cf26Fpmf/TyYAzGmjGIB+tjM+0Lohnz8xagXXnhB3/iN3yi+BnLt2rFq7YTfv85fmPqDP8iN8hf0K7/2q/rSl7+su/fva5154fvMy72DvPV7Vs8+/6I+k1vq7/ru79Ff/is/oO/7S39F35Ib65c/+XU6W436yZ/5Of1f//EP6z/7u39f/+D/8l/pxxNg/+uf+jf6gz/+ih6drdXvH8l1qW55Rf3ekc431nqsUum1GR1Q3NAavYWshdFSU2w61ATFBBvZwwQl/puW9hP69FNgFP/SkA9zXYKLa6r91m7jR48Z1JJtFVl2QElxfuw55LwiD0a02KYYs4/Ch2ljTaxZI0Ae1pl/6owAMTQAZQCZ8CH8F58A8Bfme5G1SVuNHwH4ELDZ8l7Fl/FF1gRl8Pg9fHfHoA7Ylm1lzMKPC7DTUKIyeUAk50eDiN7yqe4iFYwYOtuNoT3lYbxTV+jmcdzKtU51bZPtbWnKZqHtx/G2G9+Jav4ZuVKMKK2tlPAOHQcRGwOvzjDGXhYHT8sYEiMnvmmy2Jc8d8e1t/jksuQMAMipaEp1OyFzztj23D6G1Cr02+JsN5w95TP9k7l2kv04rT3VbYd3dC1FjD/zUJLt1mZP+dxmX/a1KZcdeaYytIDtD/Gd7aMnkg0vtzHpC9gTzp5ybZPtbenxzPaFLI+3zLW0y1J2ATubQtCllosxHTtTJ28QGkEvyZ50S0lOuZQqwLFdCdjhK8m2KnyCK8nt1F1Ua20HCm2WNEHmV1IJTVZ+5BovwMEDM54ydLZVSpENZtJhVPJRsqecxcvixmc5tFjQSuKA+MpXXm0HeE3gh39DE24imF50fYLmrt1ksUHdvv2+vvzlLyXwva+XX35Jz+egEEHho4c6e/RITqCWJ4AcCvtaLnrdzyHDn3z6rd/8Df3e735Bv/OF325w/95drc5zO5hN8mqCjsWi0zo3k872vL+/1N4y40aeMcH0ycnDHBRnOYxqAjlPeV8i/ahVgs5S0ivjInvUbYHE9ePjdgO3Ck+CGQ7XGrorOYj53mTXdZHxsOnFJsf3EwnM7+TG6c0cVmcnp03/Zb8QgS7AWmfOOOx4qzXX2ZyxLXyu5oGh1Nrsfp6xF9tNts9BGoE1xFbMBXanTnmVjZZ8biOHNwBP2uDDOnkUW5CjM0EAc9n3nc7Pz8J7E5ajqI8J9rAFNjk5eSRunMGD2+SgmQG6OFjkTVeNca1A5gA9kQMdKNsOjzzY5LDabA8IdB5TnwEO2DVs5Pyb803Go838CJRS4vtFyH4nAS5jhH0bm8OMcqk1Pl1lp1fmLaFcAoBzTd+Jjhzh02hrURc/y4IJz67x6PtF5n4/D2iHDRYJ0LrYyBlXSav4zDoPapvogU0IrjkUV5kHZMFXCJhee+219hdj0Am/Qdb7D+5njEHwK5GLNoC5IBBaJsDGXmmKrxb1CaRXmRseNG/l7cxBfHvR1+bDlI+uHCgqNLiWyxtl3uizFz7ActGHtst6WIh2/JogfW9vL32KsL2SikrqnXjbtVgs87ZnlQecIWth0Kq9LQiRLBtIv1QdIWvk62KbUqvSqGyD6bNRreEVn61d38YgwH2QB9FNAjaXGhzk8GLtDfE9xtq0YBzaxWIRdm68kBHAvn14YmtsVUpp7QQl51krNTKAA2wLenwMPHN1kmCVMvMzrwsl4afMAWMQ7N67d6/5KnjkYEz6UV7GF1hXyEA7gffbb7/dfo+EMjxKqeJ3MNZ5oDw8vKKnn35G146Pm870xTboCD1yn8WfHmT/u//wQYLdk+yND3SWtyIlOuznAZ8HK+DoypVcHFwR+8e1PFAp+zMPrF3GW/YLAWP2B8ZAn/39ffG1ls985jMCXnrpZT2bAH2U9fY77+qnfvpn9BP/6v8rfjHx13/jN/XKq1/RO+++J/7zmtOzc33yU1+nP/cN36jnElR/8tOf1rd++7fr+77/r+gv/9Uf0HcmwL71zPP641df03/33/+/9H/8m39H//F/8jf1t/6zv6d/9bmf1q/9+uf13u3YcSjq+gOVbk+rbTC94WseiwOdnG3EX/7g6x5yJ2A9SmP29KEMAsaySX2TtnV2lfhk7sbH8Vxjcl1A6uOZJPKV6B8VpdhPj6Uw15h5GDJIIOUUQjHhOXcmGBURJgiPErDxValYYZsfkoqc7uOF766zH3DpNKYN3wBKKeoXC+E3XdcJwJ/IgRqfBaCzLdvN91bxiVX2kyfh7Oys+Ty8Z1gnkIeOHBy+To4vapsoA1RZowC6yMHsQqwTzPSxaaE8iqKLdAklpJdGHLPxaGvQ3bK2CRww0UzIXaXtaaxxeyCgAFS2tUunJNuRZ4JUU5Ycbeg78R+bbItFL27qwB8dXtGrr77abrW6rlcXw+/ytSd+tsPMciZuYjxzlFpdSpZ2Pw7wAuwJr6QUt7Sp7HzsiQYdo25kpdEXuWQpUEqVXeQA9cdBLdnQtqJsq0Ru262snQR+F9iEpmYnm8BmLMv+MIQo8o3N2SkD9iXdXJ9zxrIv223T1MB2G6NV8gPaCaKvkKEEO33sidYmLxf9bCsVuRYpc0/5SRjF3MWuyYVusSc54JTLjq1sQxUWDkgl9RqApm59Zcrd2uGMX01zODbbwMC2dvvYU51Fv4unbylVJNvJALXFzUJmEdOHwIuxkIeDJgNlg1hpnaDoYQ4MAgcOhDsJhD64za3zfR0e7Oupm9cb4P/3797Ro9Ae5jDZy5ogkDg7fST+3NTP/ey/0Y//2D9t/0vjO2+/pfv37ohf7Olr0Usf+5j4Xw0P6Le3zOZVcjCdaC/lGzduxEbKxraISEN0VrMLY5diIfcqmxjlftE1uhI9gXQQgA2Q/+joKLyKONRrxuUQ5gDEBhyS6LfIJsovNDcbSO2gXGWDtC1uOPfyIH01r3O7bLIE2+SllOav8CHwgwf/29uY/jV0jH96ciariLyWLsFS9Ky9ukDfLRKALbSf26Xiqi594FG3/sDh/V5eMz9MYINcbM7Isp+D1w7X6jwYLXSQ+diLfOjKmNCV4sZvzLHmEnMkX63PcyCeZxcdtMmDCzCMG9FewqvmgYbyGFrw+J6SbMNANY0l2rS8FJXg0xKMGsQYOd+GdrDV0NZSVEtJ37G1DznAnNHHbEpjHogeJFjFB5fLhdDddvNPvtpzdnYaWdeZ501kHTJAeMU+2Jz+XYJC+lCGObpjF/it4hc1e/AyNun6hVxqoKj1SYA381hlfmstItg+2x58JfLiW2+88Ub8cK/JQxt4Jd1L8IbPNJ+qRX3ksKNVdCrpC/4gt5u21dWimrlETnwEWfnKEvM15jwLSdx0UNfVPOhd182bN7S/XQu0g8c24K7lwY1fhCJQoz9t+Mc6uo6M7Zr5qXLsPuaWh/FqgmRuo9OsveW+TNuoyBybpAwNfYPKrEg8KA6Ra515Yo+AfpF10feL2GijBw8f6s7dezrNA8MyPtjFxuhXMy+O7kpq/DIgti3B2Rb2Q1aAdtuy3QJo6PbDC9rT09NG+zDjEEzfzcM5v+dBW5cxwCPzkCAU+fB5cvhm6MaTHD6scejoO/chB6AB6M+ecO3aNbGmn81lAQ/OBLWf+MQnW2D9F/7C97T/bOyTn/xUgt3n9fLLn9Cf+/qvD/2zmbMb4rvpN2/ejE27NpfsXUe5MNjPmiQ/zFu8g7yxmMdhX7t2fNy+I97HF5FjERsfB/f000/HB242np/65KfbGPxOyNHVa7r9wR39zu/+nn711/6tfu5/+vkE1v9av/X5LyRA/oq6PFAdXbuuq3mr9vwLH9eLH3tZ3/CN36K/+L3/S/3AX/tB/fnv+V59x3f+efFXP+7eP9HP/fwv6f/+w/+t/maC6b/79/5P+sf/9Y8kWP9Zvfram9qo6PDKNR0EHj461ZWjaw2u33hKR1ePRTB95SgPG6HL80f8pqjUXnKNj4xZswmsE/3V2rX5sKe5TiUfi4QPzHPD/ExgkdcafmUq2259LKlBHLXlUuqjxuwhY/zV8bd0Uc2PfARkRUrBT/mQ8hbiO0qfMW34wiZKkA/BAyK1QfghOT7cZZ724qP4C3OGL5LbbjKX0NgZKTzhMfvkedYJvo8/4ueMw7jQ7AI4QEm2ZU8ADXjbaYkK4d8K2x+0AcWeCMDbvmBAHbCtEDW8tsme6baITCUl22QNbLc+DAJijOEihtjhxxwSM2CAD8HWKPbEw/ZjxrKnep45eAcAABAASURBVM0GaV/SKGncKgpP28IQLBCeRNksXnnllWyU+21zhiZdmpxzbodfxi81zrSFENAseANU7NAF4A/s4kv629alfAoL6PWhNInr4CewSyuTA5Ll4L4WzGMpyYb2EoK6+NiXeNua+9nWnGzLLnIDym46z+3kIVEpblBraTqWQh+LhB12wXZoL9uVZFu2U5o+tlOHpsRFHOQEdpEDkmVPoG2yp7rthrGnnIr94fJsZ4dfKVVOPtEWla38u3LTNsZnmx9E31gi60ChdYN5CGi0TbbTNvGDZ631sTqLHzygJPzmAiJg9qjmrxNuk/ImVGM75Dn8WTuPHjwUv9TLjW6JXAeH+3rnnbf03nvviBu3W7duyllfDx/ksM3taF+KeuhyO1dydfDB++/pD770+/qJ/8+/0P/0cz+r3/yNX9ft997VtQS614+vapNA73Zuwu/fu5sH0qMEvvu5cZv+50Q2SwKsTQL85aLXGbdWLlKCBoKJRTa7oxxaSuJgRc9lbqXQOyixTXC7NIS+lCpgmQOM19MERmx43E6yCfLdanD8j4sEsPyd29/6rd9qt5YcmkM2XTZVAiYOd8ovv/yy+KoMf02Aw/goOrGBsu6funWrrXtljmxvg9/DVEuDrusvcsmxed9gnU0+U6MhMqPTerXROrca6AFvZLyf170AN2rsNYeHhznU+zaGktjr3nnnnQQt5yJwXS4X4bFqNMzpIjYomaeQtsBxzIDYwnYeTpaNz9w+RO/NNsiaDwbkob2Enr62w7tr/lpriZ3d1inlWkq0Gy+gpA4oCb7wBzbtu9xr7ScQ5sBKs8I2dtg0PcasjWXm1i4i6BtinyGyDcnXuUkdUu4SeG1CR9C3icx2PDN45H6fB8I8+JVSYS3a0YPXwCBsk13sP7TbVom8fd81Oz3KzWRQ0a0EauRaNWCeatYeuX3JB5kAeCED7WNsDS3OuYlfEyRfS8C8ygGsyD7DkLY+wfZx2nirw1/g2WPeZHWlqrqoT+CyiGzQ1VqarehvW3ZAGSXjjbEB45bosold+n4R/YcGFv1Y85P/OXwvZmtUeI4JlDaNNqZW7frYf9DDvKF6EHue50Ycm0tWqZUlJ2ccxgLkCQ+OMnOI3fusXcrtYf2DD4R8+CB2Yh4p49esN9YTtEoCR1/sajv7xeT78GQ81iY6Qg8dvMjneo2M4OzYsesEb9Yt6+hGHuSvX78u6qxvgIc1gDJ8oLl27TjzT9+DPNAehseBDrIGn3v+eS3jv0NsjjyKNRaLPu17kfNAx9ePtcxD00GC7OsZ62qC+X6xUMk8d6HbSyB+JW8urufh6mMvfVwvfOxFPffC87r1zNM6X631Zm7X/+iPX23B9Rd+93f1yle+qg/ykMPNMV/7eCq36wdXjvTyJz6tp595of31j3/v+75f3/HdCag/+2cTdN/UF3//D/VjP/Yv9CM//E9yQ/33A/95AvSf1Be/+Ed69/27mVtrM9bItKeO71KXTnx3elD8hGA5898FNllz5P3Wl+wSm/QqpWqdPWyRQB+QLOhsC/e2w1szdNmOqjRm71DfyuOQem7KxwB4YBw6DaFR+jkyaFT6bCHZ7ifDyEEA6SSAc6QEB/Cga1u2pczTsMlDQNbamBxa1lUtRTV+wnzvJ5gGZj+kPEMJHf6Kz7E/8yB4nrcvM9C2zt49A34ZMTLs2ICy7dhsGg9+duwUuVgPSrI9yZoyH1QPIp/H8bTtQkSzmjIumbrLMpsHQFtJW9joSSgZtJRgH8vDp0xgWwhbQjPlRfaEs6d+swLaJnvCz/SgbZM1gB6gYrvxm8v0oQzYlwaaFyuTxYGNoTEyCxBawJ54wcOeymEul0lmaAB7arMv8yfx1GewZ7oJM+LdKdrOT2UIN2DcXbAnvHaS7a09S3M89AHoZ0/09pSPW+egDbAnvD3l2iZ70s92w9iWG+4Sb4MDGkl+4F6jbHATBHnxsSecbe2OrSeSPdOVf0e6mX7KYWe79Z3GmWWGX4181CeQLD0BMZFs8Hos2RMOG5b4rotCp6SxAbgZbKfNmsafcsqAPdXtSxp42rNvDtkE1zk0OTgn4MDahS6Hj5IeJWimb4q6m4OQ72a/9+476X+eA+NqDo9FK9+7+4HYvMb42ZBgaX9vIf4M3y//4i/ot3/zN/TLv/QLeuWP/kCPEhwuc6Ac5Ga6r0UP7t/V7QThb77xupaLXtxgkxNoERwSeBHYlFIS5CyjszLmXjbtTi3FNOscPrQTgI4xblezIa+zcQaqa+j3dXhwqP3c3BWV9rocXVmfy8VCBKtskl/96mt5HfymDnNY8gaKWyzwrNvnc3jey40lB3/MmKHH3Gw/Cu1BZKmZB2vILcqbb77Rgi424RobssmeZdNFPoCNet6IbbeNttFmQ4eW/YEcWgB9avSxLeVwGTZj68P6g/aFF15McNtrmeATGbnpQ34eHJA1p5a6nsBn0JgHIeB8ddb62I7cJTYNb6nli9iDgwWwnbldt5tEeK1yy4stNjlAlWiLQym9W78IpXHgZmhMn5WG2EJzyhwpowPgkdu20AEdqaMnvIGBAy/zeHZ6In4pFfkXy16lWkNu2bkNYv7WkWOdgHGdw5H/8XCdw4y9FZ5937cHBWzbLxbqF4vYoRcJcQCXKuYoZs2cTXpyOMIHHuhLfvXqVfHAydwdH1/LbeLT2o//lujQJ8CtmTvbbT3VUlRL+AaQ0ba6rjYbcQhjx7qlP80D4xg9DxJYAV0tjcdko3X6SJRXuZlesDZCt8zDkmLLkikr4U1/btlXCXSRO+iMX9TGUGpRFDlo28RWtjP3i6bv/v5B6LqMOUTGXrV0mUOplKquX6hLIGWXjGZFzJjOcmSvwRNUY3OC7JPTswRlg2r8dAwVNmRMZBvYDwI1Nii1SJaGzCHyAEqqtcp21tOJ6DtmsC5rBx7IzHpZxr+hw7e5VaZOULyKT+LzPHhCF3ai3yLzTZk+5PCdH6z7rW8QNMMHH4HvNM9XMtdXVEqJnfqWs68wb+CQC54lunb9QtdyU3yYoHaRgHK53MvYowiyn8kN+NU8HN1IsPypT32qfa2DG27GPDq6ok99+lMikF7EjwisKT//wgtCN/YlbrCvJQDHFq/kku4Xf/EXBXzhd76gVxNYE3A7MlzJrfJTt57Rs8+9qE986tP6ju/6bv3VH/hr+kvf/+/r4y9/Sk8/+7zeu31X//3/8E/19/7z/0L/6d/4W/o7f/fv61/+y8/p937vD/WVr76lzdq6det5HR/f0v7hNdW6lzmv2gzWMJZWVokt6kJOLhWxDzF/pUzlYTME61yOrIRf7mW+hvgbjjNu94VF7F5LkSWV/CNYnqG4qLpOkDHiMunqBlN3RxZrRKZsM2HR+Dg/ncqTUEtRATkO6bOJvOuWaxzTQ62N9nCUrVZnXoGuVvXxvz7yMt8AeHRlPvAv/A5/m8+OTfYe+qEjwDjovQvgaimqpWRMq0QAQLEwMCJrgDJ4xlOS7UZvO7XpY7vhxlTH6JSsfWy3fP6RISRQJQ21lCjqJkAt5SKn7UmoJUKmp+0mqD3nUooNSnFrQ1DKNvUS3CVgLGBXSCXZDg+nFHWjAO0zgJzL9kRju9FPY0U2029oOBYMi4VJYTPg8LORoWJz2Ml2A/rbU5kGeyrb1txGHuI2LaXCh/EmOu0kZKRqz21MB5gptye87ca7lEs+9mWb/Xh5ptvNZwe0LRJtAGXAdkT+GqCPGrekm5tc8K61qNaauvVkst14l8j/JEBrm+wCbDd6ENDbpniBs6d6Q25/2EVucNlmW/QH7KkMzVy3H6dVEnMyQ6r5jHLR45Bu3kK8SLsw9y0hYEEn0wTe2qek7gbaSfSjOuf0oT5sAyE7W038fNgCdACbKHQcdAQY4NBv0Xda5BBjI+LrHvv7e+1rIkdHh7p27UjPP/eM+J8Yf/zHf7QF1+/m1vv+vTu5dSviVq7virpq1aIcaId6MTc1L+XW5jw3eXydhMB6Gf5dV5suNYRjPJ5ABJkJupWEXMjUdb26rpPjSyV+UOMrBN62pWDXCcZWCUKcdl6Vb3Ig9P0iDw13xd+9JaAmAIKOg/abvumbxb4AT4JsdOf2ivVLIMsByKEL8PerCcAIdI6OrrRDks15mUMGem7EOaSRdRGdaDtMEG+7jYH8SiIIYNOGjrFtC13YN2ijn6LLkODWLnJ0WWwPdtrpCz0HMvyVhNx7uVU7yu06ulBmPOpzmb7ggHUOCtt5mNmT7QTL6xb0oCdyDJx24ctnTJk+rRy/oc741KGDF7oAQ+zPIUR57gMNZeaKfrTRd+5HeYx/jjl0hg1ynGmed2RHH3RGfsnZS0cpeb9YCL35vjV84a/oMkRe6ujh+MgYmelPnbKSoME/4AkeevpjL+wP7jw+Cv3TeUuBL+CjGVyluK0J6KFb5ICmP7S1FtX4ZE1OG+MgP/2wS5+2qwnUxuiLrfu+izRj+pTGl35RIT5eL8agH3KOsU+GTlvXoJQSdS3siS2H6G27teHzNYFZVBfrg8ss/orOIjbbz21dH5mRawwB/cnpD1DGwgD7BOuR4Prs7FzrrCfapay3jKUItI4uPLy0coKtdWDuy4P7g4cP23yyvlgn2IU1xtwpqWKTPNygD/6MXATSrKef+Zmf0Y/+6I/qp3/6p/M27b2YcQyvRy1Hh3RvdkIm+m0y9jt5q0POnPHLq6xhHqL5SgjAOc04+Bb90Bn72Ra2YT0DtCNbF1shG7TIRdvNp55qN+C80WIs+DHe89nf9vKAhGy8ESPo5hcU+StOZr4Ce7H/UfQ9vHKl/X4B//nLT/7UT+lHf+zH9M//3/9CX/z9Lwl791nz3Jbzt63/3Dd8g/7iv/d9+l/9tf9Af/n7/4q+7X/2HbmpvqFf/43P67/4oX+g//g/+Rv6of/yH+of/d/+K/3cz/+C7j86kWqvw6vHeurWswmiSx5sNloujyQv9ODhubJNBpjdTg6u1KVKXUilD73aXGcLym4cn6odz/AN8McSWx1Ej77GB+NDQ/aTGlxXpjp/jpCvBXKrvOg61WLlIzduo4qUIFsCV9Kv0M/BBlyqlLwkd3yj1dMzSE3JTQ7HyZ6EEjoAWeA7j8fcKWMXSyVMSgq2VPKjlDw8ZO0M8R38gLXGfsE5wV/VOs2DJfNZIwt82P/Iw6atvdPTU8GDdvJdsD2NYT1GQ39ASTN9SGW7Abg0tbLt1tfFIrEmgTRGI7QCOwG6TaXtT9uhuwQY21MdEvvxMrgJYt0L9pflMZvQBOAyeCZ/3ALkTucSnsnax3Ybv1Xyw96pW0IpoNTS6PIzk5sGefpnq2SClMRCzcrXXp5wWZznZ2c6jxfzB/y5bSsqoeKTvulnm4qaPBGXmuHqIm8B3ralfBooOm3BtuwtyHHiIpLzw6lPoIsSdWofBl0kO1RPwNyIHeey/WE6ZJ3bv1ZeIk2xms7kYSMArWynPAG8cNiaQ6KVmMAVAAAQAElEQVTrCKqATuAB2shtXwyFfPZUt6f8onFbsN3GoDrT2xOOOnjbZIFMSn7aO/X4F4sWeceUp3yiG+NnIW/8bbec+oxvZZyQwhZsK8a40GuLbtllP8uK92z9zE59B2Y72BNeSfQFmk+mbk9t0AI29Sa9wlwkaG0/dpPJ9wvB8wR/6+bNHN5V/NUF5u7tt9/S73/x9/S5f/2v9P/4b/8b/dqv/areTYB9nMD7/r27rc3ZARGbYPzatau6cfO6Fssuw2GzQX1fdXT1UM88+3QsM+TAOU0wugm+02LRi3HY0NjMsXtXS4QexSbP7Qlti65XdVFEl6VADo0c+ic5ZNgk38itOYH1m2++mfV4rn6xaNCFP78xvkyAXLtOHI4vvfySDq8cite8N5+6oZc/8VLTecxclyhy6+lbeunll1v/q7l5gm6Zh47DBNKKABycbNLwJJghiODVcxf+tqPbINqhZ2OmjC9jY20Tgdd5bsPpM8anOMC3TYoYDdarja7mVuvs9FzXj2/EVovGmzHhSSBgO3bsWxCN7Kc5CO7ldp6x4AkdBwfjUAZPDlC2p/7Q0B9ZaCOnP0BfwLZKqZKsuR3axkdSLUW1VjFftAfV7EA7dADlEroudLbbPMObYIzAF7vAA3nmQIg6NKXWpr/TfwxzZOPP91Hnaw6MCY4gDztQtoq62jfbwRM+yAAtdhzzJqDrqw4O9yPrKrfB56IvMl7NK/7Dw4P20Hh8fC26R14p2iN2JGjzltu0i3xIoLtq+u/HXxiv1hJiNb6U8Zk+foKN4AYo/bOEFFFSTGCCfsFhL3RA1uKirtS2BhZZC11sUWI/26qlqGzBLiLQu/fgfoKtk7bO33vvvfZmp/EJXQbJJ/JLol+FV/D2NK/45Vlu2jd5ayQ5HwsabAd910WO9FHSbEseSB89eijeVLHe4IH+nJGMyxrlYWed4J38+Np1/dqv/lv9xq//pv7P//Af6ad+8qf12T/zZ/WDP/iD+r7v+74WBOMPt/LgA695TrCfbX31q18Vv1sxB/LIBl1EavMHHtmo227yIzsysV4pK4mcvjVnUEwee9S2luiPf2wSkBGU9bH5Yd6cPXXzKZ1kzznPg8gmunDbGzbtg56l1NxKf0X3Hz7IntK1X/j97d/+bf2bPET8yq/8ir785T+ILy717HMv6JOf/oy+8Zu/Td/xXX9e3/nnv0ef/YZv0t7hkfgzev/8X/4r/Y2/9Xf0v/3f/e/1f/hP/6b+8Q//N/rlX/11fXD3gQZnP439Do+OdXK20snpqgXLZ+cbrXNLfe34qey3N5TnYK0yh7VbSC4NSte1HF0JrFMRMgN2yfoatU4gDR7ANuBZl9gi3qA4j/A99mfqy8VCPXzDdJU9rYYPUGQB0GibnAp8PhIiMPgtabIQ5+f8wb4A9RJ/rfHBvu/U971YD7VUgbct25A1oA++gF7MK2WAsQDKEKIruhB40wdfA2zHLkPjyVjQ004f2w1PGRxtwMgmntOOfMg5BcRwTb4xdoIesE22BYdXmcpZnrt0IG2TXUBxtYBSHMYfBlsNX2uJM1aRg8socutTNCfbQU8w4zBIjZGBUrLJuMptSktyh2cn2prxQ9doQgcOoC6S8yP8S61y2mWL8WMf1RLc6BSDs8WErLOwahZkcdFRnlBfyCtnNvFHDx7pta+8Jquopr0D0p+8lqKolLYxoBbAj+GjQUkOSA6tIMpotUYH+mxh1DalUGylVV3Gr65i4+W3zLvSq6QO1BLHy6ZQo1PZ8rAtOz1bTnkC2u2prCR7Lo9K8QJKsWotDSgD1HE65qKUkrU3itTViY72ICe75RUgTn7pgErTGOcdk9Mrds6AY0Cy4GkHt3XIEv7ggBq94KMk8NTJU20fnHMXQI4x9hjHD8umA/kEYyw+BDaKeVSiZ7HpErnGSKLQ1+BLw/GDsWxTvACnTt9kMqRpHgOy5RJEkKjCxuZSVbbg6LJbH+1smGPGxH+70E12HdPZDq8tMDC2sCcb1fABJ000IuXk5pfe0HCTm0NQm/AZUjjLfFQ2p2yO59zkxQIu0htvvq6aW2n88w9zIPzMT/+M/un/+D+K71y/8/bbGnMT8OILz+nP/dnP6qmnbuoTCVC/67v/53r66ad0NYF3v+jyKvO9BBVn6sJn0FqnZw8TxCy12pzlEDiX6qDlfq9rx0c6W52pFufV30Z8B5pbuCGbLbDsF1omSL5z5474Djf+88EHtxv9+fmp7tz5QHzvm68fvPf+O7r/4F78aZ0g+0z81vp+bmA2OSQ5VLPodHJ2quci+zJ4dL96fKxFXu2Olg4SdD/z/HO6m+DkUR6cl3nt/vDkNH3O9Sg3HK+/+ZYI6NbhhxzcZnG7pdifm/JFDpqYNeMPGuNnfd+lOgp5HyX4OI+NwdVacoitGs1yucjaWCcAuqeTk0e5uXsocF3mpGY+Dw+vhH1JGzcoNWUniNuEZhneUolfMe5ebrZBcICAo9wlECLwoW2ZBwzakHs3h84OzxyqrCcCGew8ZK0Mef0/JgeWsRGHLPSnsUXN3sbfZgcInlpb/Ipx2vgpWyV7U6ezkzMtc1OHTowBHOUWHlpkW+eCgj0SGuTjrzehu+2mHzogM/Yjt60YQn18l/77BwfiAWfMmPuZ11JqbDrExusEfA9EYswae9KfMSjT/zAPTbAr8T/GkUYt9xbaRHcePMHfzYMkNAcHe3r33Xd0kNtL5gr7ljDPEtPAV5sy/hg78ld33ssNK+Mcx794I4Js/aJrX0OyrRJYp8+iX6RcVEtt87oKDhklN91ti9v7Lv4A0O88QYySbMtOO36Xsc/i25us8aDEWO+8967u3L3bAj6CbB5CkKmthfQvpWRsX0AX+9RSdJaHtNvv325rCLvBS0nocJZ10Wfu4+RtvZ7Er+9mDT7MmplB8f3DPJjQNwJqk/3i0cmJWDe3nn5Gt55+OrrVNJXY8z299NIn9D3f8xf1H/1H/xv9h//h/1qf/eyfy3xebb8Y+Cxfz8hNMOtrLmMHHi6ZP26Onw4//szdzVwOgENOdMM3qEO/iI2Aio4BZNtkHUctLXNZFvO1NYZv2yW6DfGhTfavTtisliJ8FButs28yD4u+1zJ8eVuxFx57e/uhDy5lfnnx3v370SP7W2zGn/d77+132IJUEgR/+pNfp2/8pm/Td333X9TzH/ukXnntLf3zn/icfuSf/A/6+//lP9IPJ/+ZX/hl/f4ff1UnG2t5JfvU/pHc7UndUt3egfYOjrI6q4KU61J5Hk9xqWXwm4zB360eoouib7dcqmQvXsevh/QaMkcIU4rb/LOnD7EHwPx1tcilZjVIQ4yzyaHF/FGWrQaSSgld6tgTOwGSszYXzW7UAWzNvCjJtiiXjK2MkFp6jKIKVEvVJZSSk9uWHahFXc6CZR5el9nvmE/mtgZvW0MC2XksifoQGTZaJ85axwc30SNqpCm8Qm8nLyXmqZm3ruUldcU27eEh7ZvYhPWG3oxFu20hv5LIZ0j14jM6RSD6wQP71MwD/YcIMeMikhwdJYgtu8Ykjv+NLR9DG2xsU0Qedq1c0sdbCM+i/PiaYFskBCUHps7BO4zTblv2RwP0gD21U57B/jCONttkFzxn+WxfGM+2aqkXCtWtgYIQMPcZMnks5Oeeey6G2YiFxh+AZ3NlUmxnnKInk4Ow3dpsq+iybFO2tJMryXZQ1jy2va2TK+UAdqR0MQnB2UWSpYBTti1f5JQngK9tzbk94TPbAlLVkzDThiBtE/0ubojjK05bi9XHhl1Xs1mVjOEAcqkl2xe57Qte6ENDKfQpDU99xtsTLbgZbLei7UafrNUvfnAq4q1baO3BkdsO2Zh+ugB0n4HmEl3m+m5OG/A4Dn5qyXZ4Pg4s3tbYfjg/gXDI6ssn9CW4uT628vwDG+wC+LmOXwKbHLoA8zBmHuxL/rTTB9tyeFKHhgPyi7m5/qEf+iH9w3/4D/STP/k5/dIv/qJ+PK84OdA++YlP6IUEo/j3cW737t69o+vXj3NzciWB6oFOc9gvsqkvl4vcRu3pPEE0PEstCRgWCcSvaj+BCnXHlmM2/T5+gSw8MLLBdTUbfNbWGOAXM7mZnA832h8+eKA33nij3Wa9l2Digw8+SDD7QTsYUZFDeT83kxzMyMKt9O3Q1C6baaBf5BCIb56vVxk9gVU2bkc+NvC9BFPvJ5DnNTGb+d1799X1C2UytJfAu3Z927h5FVxqFQEEQd5+Arwxk7aM7uSrHMbYlb/04SKV6gYcbl1fw7PGDntaJqib6+Q1h+GQw5ADo9ZO2LmUyf9rxrMdUR7fq+Z2e2pTkm3Bg3lFFmCMfPDY5Hbr/r0H7S+hKCdCLZ3IaYcXNPTDdkDX9yq1yJFjnQcgG3kqo8gpT3L2OeiGBCsnCaxPs+zH8D9pf7HlNIHbvbv3WtDLGKvckgIH8YMxfsl81VK0n0DlKA8Wi9j45NGjdguI/64TvNaMP992Z2BhF+aHW1NkrbVqGduX8GG8PjIr6egofplAPGJGfmmRuYd2jC2idGTeNFjHF1aZMw5VymPkGjIPZ/hz3ymuqk1orobfEN/pg7uXAJw+8MFHGZf6ycmJ8AfGigiyrZL5hw5dgDHjIyv+jG8rdUsJtuOTCQyaftEH+0OXpjy4roR81GvJfIBMP96mMi5V2nkjRVBN/sZbb+qPX30lb26u6Nq1a8LWj2JbgsZN5lLZVsYc5jOc8mCZm9ohOiI/trAdHSJb9K+1iDWHrh9knTAG/KhjK+ai6ZY+mwQp1JkXgnu7JPC8Ej94qL0ESuCvX7+ub/7mb059X0dHV1uAduXKUZunEh3hhS2v5EILHgA87+TB+ywB7N08SKATukFLHwA7MD64GegHjhyAL3YjaOdvT5dSVeNH5JvMQS2pF4LuTR4+ztp6wsbMH/NtOw9OVxpcicw16xUdeVhCrsP4Mg9rzG8N7Sc/8bKee+ZZ/cBf/ff1rd/6bfrkJz6tf/xf/7D+yX/3/9Qv/sqv6Z33PtC9R6ciiF4eHolfUKz9nmq3lOsi0MsF6JJ3kmugZAqLHNsmVG31IWsaILhcR48JNu2BB1vYzKdVopvtuN7YQEm283P6YKNhGLM+gKHR0B8YsjdvMr/Yghzc1EuiDh4fnoGxaKcfbQB1202OGrsD0JF31EunGuiyH5AXR19Zm+xf6/guc7TO3sAckq+DG7byIsNUHiL/cCl7rIWsnL1xfZHsSWd7ysFlGNluQJ0+m+hMP4AyQDlE4SpRbjzTDx3oB9gTH9sqpQZKgLym69QmWQo4MNHQXmQHs4WS+dqFio0CpcYwQCn1gjFlu8iBucwADULvRtvJZoCismVuU38clGQ/jrOnelN42x5mKSmZRbIv88bfRbVEpjTSUtJeo0DQ6SNBYzvlGaRai6bNqNetW0+pJlhYLHp96ctfysI7bLT5ofi8mizpT30G2yl+bYgorR1ZbGvOtU22j1Zf4AAAEABJREFUL+SCP2BbUxrTV629oNcWbzv4j4ap3+VP262/PdEryZ7KttNWAyX8iubEWDV2I59x9tQHHIFU13Xi9dJMZ7uR2tt8lIos2w1Pv12wfdFmT2X7MqeTfVm3HTktTbOQPJ8E1tk6RNAD2G48kyVXSxGj5fygbE801G2TXYA916EEPbaFDTZDibmbwcq/0NsfzlvPHJzkHwUs9hk+qh3c3E5OHaA8sEkE5vI6GxTAIcOcsDHNBxffafyzn81tdW6IFglYXn75JX029b/9t/92O+x/5Ed+pAVQBD592pkfctsMl0NzTzxstjHZ6DMW8/3uu++2YIhABOCwxS7IcZggFh7Ihyz0ZSNrFs0iAq/Yjj61dmKT3UtgxgFnl9wIP8hN46G+Lq9h+36hw4MrWZ+juq5vt2b0vXPnbjss6Y88jMGYezn0r+QgRw/G4X9Ve/a5Z1qwNN1GDiIdHh62eeXBepGAjeBilpV+9O/w79iEdmCZYInggEBgDgjmMvT2ZDPbQibksS3bmtvtqX7hw3EqxgPsuS2t8R1w2ibsgJ2YV/Dw2+SQQu9SamyxSeCWwC6HU8k+kdiyza9dmi0JfA7ymnyxWKqWTvDLECrpO/EZYw+1+iL24CHEtnhooV6Kw+88/djPFR5FBKoHCXzZKwH8b8zAH+RBaJUb/1cTFD7I7Sgw5EGRIC6aCdt32WMJ/FDPdmSHd998ioAPPZnLMULSD1r4EhSVUuIzU1DNHKV75OpVa4n8DhQxDn2BWoocDGNCA/0qDwg3blzXtdywEkARTPV9pz/6oz8K5aizBOXcuh/ltj4I4R9nCQYpwxNfmWGdNWFbtmlugM3Qs2Rs+hH83b79gfDbhw8fNX/ei8/X7LH0X+XBADp0ZU7pT1/GBUf7C8+/oG9LUIfOtJ/nNryPf2IT2218+j4pF+uBPvjqMg/NfHXsq1/9StbZvQbvvveOeMhhjbrUtruuE+jA/zxvKCiP7DcBnKSGxtFyjK/xC6KLyLCfdXcYX+CGHBizVyjt5IyNDDW62m5zZzusRiHvrVu3Epjnhjc4LgCwGzph52XWHP1tN/0ybOtHG2Xbbb7xGfYh7ETbbAP7chwlMd5ZfPM8tmv7UdrRnT5pbrJhU8C2sD3/Oc31PNgsuj5raT+XEdfbDT1fxWPfRD7+eAL++Wwu6kqtWsV+krWXvbBmj3MpqqXItiwFLHsC7STbqVnOzyylltuW7WCmD7ICtpvu2JU6upHriQQOGvzpSbAnvugwA7rjX9TpZ092wBexL7aFp23RDh1AP4Ay42g3xdhj/Ic3XjysNIhvgcuEagpsrTE8o5QcGwKU5RKSMNjlty2PEf9PA9tCHjv8s58g+0eB7WZn28KW6Ek+0SrJgcuP7UYPxvbFGIwFYJtai7q+xk4l7X4MaCvZVx8DS5rAyS+huMhbKKUKmOv2VAdXSpGdfjugJHvCpfjYx/ZjdcwMgLSnNttyEGUnryXjhDA/5VFq+ZYGYoyWqmxPUExVLlKXzZ9N9/DKgUpuo95+561MvBR2jYZ8BqXfxQRDETa2KTW+rcP2R5oucJS36McyI0AwtvVRtgKnJ5Jt5XOBtd3KtoO/BJD2VJ/L5IBdZFulzR3O8GGwrRrHL2Wi1Talln5FHW3Q7LTb03j2lJfkT0ItRbVcwm67Jc3Q8KFjfLU0z8KYBUjgdFnPMKGY6yluPyxkwLZsb7FTZrvpAX/GYhahmHP0TDykOZ/L0AJKavThY3vLf2y5TT0+lAUesgsc5dkXyW3oDDo6odcEDbH9AR2LH7jcACa6eX7YDG1fHBjrBAEcFsscsKW4BTnf8A3foL/+1/+6CLI53OF1+/ZtvfzyywnY1gmoVlokIAOvJDbPZO0wJN/PjS/jMCYS87DFgXuejXPIAYN8jHuew2zIbRqbM4EMh+GXv/xlvfLKq7kJexBblAT59zLmRufpW2snvud5mIDwKLdKBIPIQEAy5NDuctBxw/Txj7+k7/u+v9RkJLgbsoF3XZf12zXb2RayIfenP/3pjCMtlr14EOsXnVwkytxQ16xz9On7XgTdtoUfEBggN/bhAJ/1ocx41G0nIDtrQRj1GZgn200GJdnxpJyattsGPqY8xh/G3MGnuX1aHVwA/gAN4CkjE2C7yadsPuexL8F3F91pw+5AWLT5zzBaLvYSEF9TLdE7Hkw/2rvYkvUwSm2+0XPiRwALNg0usZ015l/J3qjkfd8leFhquVwElnmA2RO2pi9fPUKO/bxVuHPnA50nWB0SYMftIs9acMJfVgl0+AslioBdX8Vc1MxDCLQOPcCYBETIhf5j5pg+fKVhTBBXwzSf7D1FyzwYdLWolqIS+9TiVmY8xhgzTlDa31umXTqIfLTBDz0W0QmZ+R78rVy0hIVqLQ02kQe9qXexwV4CSuSZ5YIW/qsE7tCOMe4mt4Pk+AM35e+88474z1LefvuddrNPEAmsElzDq9SawGytEvkX0cV286nzzC8PMnyl6fj4WC+++KJ4cN7P+qOf7TZ3lOnLmLZlW6QufkF/YJmAlQCWvnwt41aCW+y7jE32wo92xoaGdVfTN6rApvFruNrFf8dW308AiZ7IRgDPWH3X50HiTuxWhe72JEc1X5c6ETKyfqCt0RkgsOaN1he/+EUhPzTYFjloZ04QAjw5NIw7A7oDyD7jeDiiP+NAP7fRH0A2dF/lVh8/Y5x+sWi2ZK9kLOzNwzS0Xd9Fdgvfq8UCmBvaeetHmbGwIfMqWV2/SFZih41q7JKlE9sNcaUxkKbYxp7sg4wzKMm27BJfJZ+AtxY1NrOnuu1QTp8n+5b4ETC1SrYbaJt26beopju6zjac8xmHDwH4D2tgEXvtgn05BvyZkzmHl+TMLxD1MUEAnNGzVEmWAiVloMbXylYP26rRfa7PuW3ZE2gnwXre28h5gATApwNTIXIAHEAZcMYkfwxklVIjA35QW5m6zdhFJJvyDAqNVapVs6+V+Ey0FgmbkM9AHVvNUJp02dwvc6fvBA7eLmLwGgMB1O20Byir5U72ODCgbbIPgX2Jt936zkR26qnYyXcgqEZnO/KUVs4Mq3hb1pRsq5QJx/c/jTE85nXcUXtqXSx63c9rbTbDmoUWRmrJ+Qkkmz6ZpvTjsICP0obxkkkJDhpkx2r15LRN/fIzyPSWXAKpJEemGqcCKNuWbZHsy3wqtt40fSQNDbYv2qgD9oRzxpvqRbbFeE+Oa38Yr52E6vjEbN9aJl72PIZj+wB4WdACTrmWKoC+ALgZ5jq0SjKw5ZliPqNsN0il5bYpBsZAhtrae7a57aYjetq+6MMmWbF5KcEpYKV3QK1sU78Eu2g30TLX7dRiFCQYcsCzkV+WJWcMGZpsOlLcAwo1NYfIy4YArHNYkwMTfpNg5RJ2dbKdQPVc6IFu+CwbJIuXTY6cw4uNkeCHG8bXvvpVfeITn4go1i/8wi8I/bmRgZY+wHK5174+YLsFlIxJoLtJoHP9+g3x35uXUmUVPbj/UHwfmzoBNbzeeedtEWS88sof5yb63fYVEfheP77eDqArCaZffPFjej43dcDpyZm48Ts9PdMyY3No3br19DR2zqjzBOMxUR4WruRgWOtTn/p01upBeK0bIF/f90KHEjsDHJzgsXCXQKnWkvZNAv37jW8JHYfqSy+91AIZ2xdBzunpqWiHJ7bFfrbb7amSbEeOVRs71Y/8MA9jAmo7c55ZHvGJKAEOW+x2GoMHRx9y9ABHzpwiBxAW0WEIhEv2mLOzc9kl89/Lydd52FHm5ODgigiIwjbzeBZ9V5F10Plqk3wCyVJssAkfAoIu9mv+mjpjg+fPHTbxm18PGafSJTzOVbNvjnmYWifQxKOHlG/evJGHsiuhwT7nbU999pmn9Wf+zGf0XN4uwKukH3ts65uHQfQ7T2DJnK/j+6vg7t67F9msRYJ65u/pp29pmTLfOy9h0vdd1sS6jcO4mwTFALff5BeQgBb5FqGH7uHDBzkSBjE++N/+7c9n7p/XU7duNF7IxnjcaGeYRvvmm2+I70YPCfj72AhfmHxpaDKw/9M2ZnJsxzZrESTygLmOLuhXs8esMzeUeUDkO9dD7GwX0VZqjW275l929E4wQ9DIWAR1SmJtlTLRI8c6vJcJosdM8iZ2s914hLTxoS/jbWKbk5NH8YFT3XjqRnR9Stib21zGZp3AG5+Hnq9K8JWr51ibL7yoZ599VteuHTd/WmZtsh42GQ/+yAAv5EImyowPgGPvgQZ6xmIMaBiTP+EHDbToCt8hNqYdenQDRzs60gbQBk/o4IfM0NrOfGzaGp77QMMYu/2hpx9tsjLHo/BzzvyHjx7J2DgPG6d5i0FwCR1+x7gnJydy+pyvzpqfL+OTD2NbZR6HzOd+HkKc8iKXFaVU8bUexjZxkorA1eBnmM+6lkMTmGW3LPDZOrSb4DfETsgD2KHcAdpnsC1odunn+kyDjWdgDmdYxrf28nBplwzvtudssv9zDpydnos9m3ydPWV1vtYMm7xty1KQoss4WNSHzSirqpauAW2t32qtWR5oLuUcMt7Q5qaU9KzYzqIclS5yytIoYBhDn/123IEh5SHrY6IIGR224FKklOccGuo1cz9DqVXYpiafoaRfKTWkbjDbERmAMXKw12yy7oB11ukubLJ2dgGdgVIizC5Y0gxKciQspahGmFJqjFDk5A5Odj4luNrALnJAAm+RbMs2xYuciu1t3ak65alvSq2MEzqTGe56EqprwzEHpVg1YFslYCcvRQ6UwBginnBvPf2UeMXcZ1Nmo739we22YTl6uRZl0K8JtkWyp5xyg9hmZKK3AM52WFmlVtWAXWSnHllKccORBxW8xEbOBO7i7ImHbT2ZGA/cnFOWLLdxGAuY6xaplBk31cHZ1i7evqxrm8Ys+FqwvmVbJWCp5ZTpH86t7uAB8LUU1fI4zHjyGaz8g+cOhI1SvYBSoFFkdXCmueW2W95kKCXtl2Bb2L5Ba3OTMaxkqZVrKaqlCPmdeaxpmWHGxXU0ZoMlT7fpA/EWXCSHKZDuF2XqM+B/wJAFukmwQg6AA1iEu3NJGWCxsoBXCSY4ADgQAHR6+PChwNtOULGYvjOauXIEfZQ2flGNG6lXX321fUeaDZU+2Aq+5AReHMZ9v8imN7YN0S56lv82OPaYNtaVzhIc37lzt716f/vtt3OD92Ybe5UAjNslvr9JYM94q8jKrfW1q9e0n9fnBzmYWMeLHEx8xaHkYf3+g4cYLRBpM84iQUdM025ni6v6btFkCYGQE7DdApwrV660jRH7cJj3CYzOcru6yaZH3iXg7rKRlswJ/bq+xiJDC4zAc7goiZy+thu/uQ4N/ZgTbE/Z9mNyMLaSNtlQk2kYN2INj9n0AfD0hQflcbs3zHVwlGdAZ8cLOYjslErNeFX2VLZL7DEobFRjP4IhbDbEL/nawnkeUiiX9OOg5M+PneeAW+fQBKf0J0AgwCT2jdIAABAASURBVEJnJYEvpYTnqFpLbMCYVt93rbyJPUtsaKu1j5kg3gjiQ3s5nG/evCnmmyDx8PAgN9wnupub7tMEJSWdsOMQf+TBj8DTtkqtAneeoBv5ectwfBw/yS300ZXDdhvdZ/6UsYqs6hKrSIW+lsCP4TnG7iw/aEopzf8JJPE96rYTaJ4Jeb/5m75R+/tLcePNL+KenZ/qPEEUfsQZgC7cACNPjXw2PjnG3hulGB7TrX6tRSVjIb9tEaCh+808ePR9nweOa6F3bNW1nPXq0PNQ0aVdSevILUvL3DTvH+yL8t27dzLWWrZzNl1pQWSNHJvQIpOSxkw8dXLGx7dsZ6wqcCkqxon3DU3GMfY7Pj5udmEeuJU+PDzM3PahU6PBh2iD3xA/WsdfslDk/BtTv3KYhykXlQC4VdY1+p8lOKU8ZB6wOXoizywfbad5iEV2gmu+hgYN40NDP/SDl22Ra5vsjBQAZ0/zMEZ3+mNjeMIDgAZc4xV7DaHbRKZxywuaC7miWL/oVWrJ3J8n6D5ruYvzYD/5HfOJv5Tg8sn+dt7mBXbovM56sE212XyIjc6z7kBYsVO5BDt0CLKF4hqrFtnA1JYpEhDR9KelEt52+oVwiI7oBmCboNrHtrDFDMwtQF2SoAV2+8MDwE7rPCRusl8M0SumlCNrKVUAdYA2QLLsIjewJOZKmvhnB9zyoK6dRJ3xgCF6ULfpO6bvEMrJYEFdlNOisI+ZRmW4ls/11iYFX6J7F/9eNOi6vuV9v8gaWLZyzb6JLgBlaCgbprK8zWc9kQ2Y5ZzL1JF/neD6PPsYQBkcbdDtgpLAA/iVom4g2KhiSxM4uXWRJqRKrYGiNIpkO8XSYBbennHklzDTk3M42W5Fidz5GXB4paQE2U65BIIVoFGZ0QlK2kv622kJFEu24/YpSFM5TkqHTRbK4ZUDPfvc0xeT+od/+Icqaa/Rx6XSQa4ZO6Aws9142FNeQmtPZftPzsOMYdM//EI7953ytAZnTzyUBB6otTSZys5Yab742Jd9bDe8zRiXUEqVG86y3Wj4YT9etj9ct62SsQHbrb+9zWP7lLQLGVV2MIHdPkqyL/G0ATW2Big3qOFghYcyri/yEvuXUoKj3dtcyd1owrqVS+hscJcw9yOvhf7KdHrbb+JFmx2cUk/eha4kvwCp9aHulIHmeynvfmxHDsbICsoqZZEpCf6A3XoGI9n+ECgJuhlSjX+OLSDZ5LBlEcMTm7GobbfvFlKnnYNtldf1XQKUMZsXryE5ZL/0+19sgRAH3Oc+9zlBT2DU6HNoctATNLG5MvaEX4tDBRk4xAiQoEEGNgrbWuYWBJ4EGbUU9V2XG9XTBB4H+uQnP5Vb6MMcXlcSFBOolNwuP0zwcKa26eW2LCbSW2+93egIEjng+EVFdCEgUBKynGcTQ94hmzay2G6y7SXI6zIm+iDDwINL9L569Sg6lvZQ8dprX814vTg44WVPNgvr9iEQwKboDVBuDfmBrvAHZzs8q+YEjjI5AO2Qsecc3AzgAerk9AOo78KQm6BJBuVg57Bxxuza/GMr2ymP8Qk1/DI2nORT6DfNzqVUlRwkXQ4WuzSc5Javc3gyx2PqTtsQexKUOHPn9KM8thN/UFCa/vSjkyuJcYeMC89V3mzkFjq0J48eqljqspb5qga3zKs8dPUJKPGPR7k15DYTX6K+yIMUbQS3+A44gn6+KsHXC27euKEahvnoMAEoZWex9fFpFB+zDoqsLvKWSFViE2i6Wlo/fAAdoAdqcajHFiyVlB/cvxffOdXNG9fbQ8TR0RU5jPClvu9Uowf+tsq6GDKftkS/DJXhx2bnqTzEpivZjv8eCF0A5gMd57np2kHf0yXjdVMe29huvNY5iwj415uVanTcxKaMu4meNbKMmfg5p7PtJiN4aGw3GWyr67om42p93vJNeNtO4H8UuNrkhBe2Z61Bj57kEvIMmcuivaxroKRvLUX7WWdjbAGAt9Qe5lnvtRSBP0/QjUwzTDwV26U9OrAuWNOsY+yEjcgZfxNdS/jgK+gOD3KAfgA0AG3Q8RaBPSmiiH2JAHwdPtDSz3azk8OXPvQFz3hKgo4++CYPALbbPoFd8GP8a7noNWY+8A3oF/Fdxuozf8Am62nIGqqlU5d5rll3Y3QN+1hTDeK6mpMdR2sVy96CkgcaOj9s56dkT7m2yXbDwX8GmrCbPbXZFvUufrAL4GyLRN8hcznbgzKAfgA0HwVzP9vCh2awJ77aplpLZLjE2W51Hm4Wsae9bcvTsU1biV4KOLYes78NDRgPUJKdPsVyQFbLR0m2G+SHmGegZL5r1g36k1MHqDNn5ODtqa9tkRgLm+wC9pjr2OhJmNvI5zb42BZjAvbEX0+kYjtyO+hRUb3l+ZHPGLj8wDAEcvEEntpsDHcJkuXglEQOSNZusi07UHax23KGTcu28niGDGMcXUCanGAbnHa8mzrgtPOpNYN4zHgSf5d3M6zbAnvllVfSbLnUtFklEwbYU9nRc67bofsaUNOfh4GS3C5yYBIn1switC2SvZtP8oCaoWzHKwUelj1BjRMB4GeY6+TwnsGe+lC3p7I95eAA22QXAE/bbTyQ9lS2LdqUZG9xlHcgxbZYbDfamV47yZ760mZPZXvKo2kbN6rrcbBqECV0EyjtDqjhaQPK1lZKYs6TtY/tx3L8w/Y01rZPauGXn6N45lOTpZVTV/D6cLKDfwKQAUrGByjbj9NBAzBf5IDtZjN7olUS/VnA5LZbu5IIWuzJn+hLsAivWiJ18M1GKbMBEKx83dd9XQLat/Sd3/mdCTLO9Gu/9mvhonbwniUwPzk90XJvkSD4RIwHP/hyS8XBtMzBa7u1UebAfOmllxJorMXBxObFVz+4peYQX+dGpO8Xad+0A+hBbq1LqaocRgGWa40fX79xU8vcdLtMbadn59GxapnxFjnUkIXNsbjq3t37CdQftL9UoiQC6xIdkY/AqIYfcnQJVjgYORBffPEF3cxtK3+z98GDBwls1rItaGdQEkHOwE10ykOCdXiuc0txluABnowDve1QTJ8xaxn5AOwMPTn1iULRpbTxbF+U6QfYbm1Kop6sfU7zxoDxGDdDxIbrrCklUFwloHjU8kW/1OHBlaYHh73tZme7SCnnhyRn22GMoq722uQV7yqvfLE9cnK7SmDdbN93cqWvtElwhg1KsVgnpVq1KxpinxyDeZB6pFJKbod62Uoa4zenmbNF5HvY+tdagjtpv4BXMy8EVOhTWr9F228PDg6a/Ov4Cvi5fbmc2texP0AbcvA6/1GCeuZmk4BqxDiMnkBo3MImskPLQ1WtpclH4B+yyLds/s4bloME8IyDXDXydfGZa8dXY69B6OqSHjkj4DdmnFk2xqY+ZLyafsv4KTZANsC2eLDdbOVjLvFjfBC/mKHEDk242LjrOzl1bmCdOnwZIxIIOoA6AA4e4KADkA08tiK3nblZNPYEoyd5q0AbusKDdUF/1hXA2qFu40OdSnLWD7wZixy+0JBjA8YE+siOrVd5sCKIoi909McG0FCnfCVvn1hPfd+3uUAWAP7QUcZWjIm8qzzonOY2nKAamclPTk7iXxsdHU0PDnfv3m37Ae2229pAnyFzVmpt/gVfeMETQB7bYhza4Mk+x1wiN/2hmfxoT+x16LbIXIPfxMfGzP8mc4wPg5v41qzVXCiIRWHZhgUma2BbtZSGGyMfIFl2kU0+gZJsZ82PH4I0NRw542JLbAZgQ2yJXOgGDWNQRz70AuY6OXT2NC78bNMtMF5AKY58qWZ1IPwY3cm/Fp69A4Cuscs6GrJ3bGI31mJry/uWmcfEx20+aB+bbdIaEdxsU6TkpVSVPMhQHoVMRXa5bKM9YNNmkSZeI8ULQOcZaKdMPgP1XZjx5DMTyjOAs61SSgPbsqe6bZFm2t089E4Hq1Y6OuXHc0e3EuPXOHIpqWQCYGA7farA2W6D2W51iTp8qtTKDr7KBm+RbAdXGm7mAV9ASfZEl+LFp7i0jQHEmKe0RpuJwrFaOQ0DJ0sCcGjHHKJnJ6faZBF3fdXzzz8nxsJRudEmp9+lbmGQj22VWuMeo1yLWMjQ2Zcy2VMZOaz5H/LVHCwLldiKPkqibDul6bM73lyGBpj72JbtttBm3JxPXHDOyBca+gEznrI99bXd0LabTLYbXyXZzk+1On0A2x+qg5/ltKd22yLVkjlMoaQOgJ0B20QBzXXaaykJBGoD+ILTNrV62qNZuo3BzpBi/I6fAHYYmH8g8w8OAA8PNiHAdtNZSbQB9BtyM7ErG7T0C5nsyW6bbKzU0ds2RdEXHrYv6J7EQQgOgBa+M9AGjjb4cyDwP3SVNNTw7KI7ObgZxshBOYNrSDACLLpO0GEneMOPNcBGHFb69m//duHf3//9399+OZIbHOqMCf0qByWb8P4BB8vVdmDxmp/22RZ8V2+doGjIenrmmWfbWn/22Wdb8NK+ipCDdG9/P6+8j9p3XHlw5aDvEljvJZg+y6vVUmrsX9VFXr4fyW3SHAAw1iwv5SFzSZ1DEHrWJgcsAK5mPXJwr7KWkZ2DmH4xW0yz0fPPPy++BvDxj39c3/qt39qCD9qxh+02X/QFBy/wmxwGU75p/lZi/03svY6dKduTLzBn4JEReg5raADwtIOf6/QlaAAP0A+w3QIHaKkjj13agT3Ezsh1msDbdmzWC1sNsQvjzaCk89h2CP1ebh6xCfY5z1sAxsJ2PGSQIxs2dc0Y6Bq+/aLPfE8PIKVWUefhCXt3CaQ2oQuZSnGza01QantrHzc/oM228gldadCFjoeho9wYw+8owREyENBsYlPmnjlD5yE6KQl50Rm7pdr40IYuwGkCLw7js7PTjFsajDn45/HRjXEnXIFFk/MsD0wAARlj25P8ttsYyLXKGkA2eNgWOPrcuXOnvTXiqyVDzg9l32G8EhvabvM3Zs/BXshNGX2RGx58lQq+SiqlROYae69SU5MNvehDm+02ro0tJ0BeeNEBOsoNYjNycPZESxkcdmLO9/f3hE8cHx9nbtzK0CAndNgam+BLjM8Y5MhN+zw2dYLK2Tb0L/EH5gLA5gSjPMDUWqLfeXxlaLYppbTA+jR+fHBwmAfzA/ELowTJ2Jfvw+MHPKjwH1fxdTR+3+Ott95qlwPkb775Zh7a7qfvfgt8kYPAHZ+iDKDvKnsBgI7wf9LH0AldsDk5dNDbbjLCB12YZ+YTsN3++gj6HR4dRq9pb6A/8qNfpl/OPyXOsEu7qIlbYs4LcEqMV2tVLUUOneTmA0pyyhMoJTWaLrQAbw7IaykqtcrJOQnXWUc8MM/AV/8YA52QjRydwdlWGzv9kRmwnb1m3QA6QBqbjpuse+zQIIEySrlIpVqUQ9VyB7cLtEEDUFaipgwTPYfmD0qiXuI/5ECtJTFSF+gbLBbL5IvIy0NobXlJkO0MVMpUr9RTpj4D7RI2Vca7hE3O93XOro/C16HBAAAQAElEQVSCJ9uwwSZ2VVIpJT8l26o7dgMP2LGFFHtNuq1zTtAfe5MDab742Bb9GsDwAnIg4lBAzcZJcLrMZr7IbROw3FuKOg46TzyCSw7DOIRLBOxyyC1bzsTDu5SqEiXKNq9bJdJL9iS85vRkNe22G11JXuCzzZNNfF0UisCWSVYCSg8xeN93QY7iN4uvHB62RXSaDfzXf/3XxQK0nfbpY1+Wwdi7dTQGJNsfgmD1UYlJ5PYCYEKgsS30wMa0I6u9xW1tg41mYD5mAFdKzfhFkqWPBH3NZNNHsj1BMZXHwPbUtpPrI9Ksz0c0XfRHtxnQFaDe+maess5VXAJuYEkAYgFZRlJ2sQnnRlMiV40NSpn62ZadttTtKa8lbSXlbb3RBle39rWtOc0yUUcu2/HfqrkPue2MDc9LsC950E/bRBlAz7mv7QsZwc1gX+LtqWw/ns+05La3oyjyuPFkwdM2N+ArHEwExnwXluDzS1/6UtPpuQTLN3hdX4vY0A/aTWMRBzS/w8A6p0y/pxNgn+bWmUDu+edfaIce9sNeZ8Evt19l4H9k5Csgn/66z7S/svAoD7f7+weZWovvCy8TePOnzxiLIAB++wnSa25O2ZyXuV1/8PC+PrhzW7xxKtUC5tfOBJxKwp6MDYBD1qDbp2RubWvOoa3ZnKFlLmyL8RrEBzr2t+1+N/exnaBh1QKtee+iL7ygAQc/xq3hQa6kvu/zU20uoIG+7xYa+GqIqza5XT4/W+HG4pb57PQ8r+I3WubWrNH2C3V5QHn06KQFG+Twr6XT9eMbgj90SmJu6Ic8BBYlMo9ZH4DTvs7mTyCFHPCAnv5t/0l74nOVWjVfHkRouTj1QWPW4y7YcJQ4fMeMwZhh0eSBZxf7jekDjrZaS9hZ2AgYMhiB3VkCX+RBriEBI2X2XsC2SuYOsN1kUNIiZw5zDP40+zV8ghZjwhse1BkfneFLHXpyYJnzatOCZTVbsybgCQ/6zDfm9H399dfywPhu5FdkGDQk2CixS0Rq9c02EBljB3D2ZJu9+DH9ech45pmnhQ2QDTnogxwuEgAOsKe+Y2yHHOiHLajbjgwWiTbsXDNf9oQDDx3AuLTbFl/xQDfmGxp0ZL2xzqCDF+OQbxJY2NYyNoY3PKCnTNs8T9TpC45+8EU35gYcdfCzLLab7IxD4MueMcQHfvZnf1b8VaJ/9s/+WXvjxC9UM4ZtDfEHeMALOeA968BDD5cEr732WvuFa8ZGn1lPexrvwf37chjYFuMShMMTuZCFMnyxPQB/xoUOOWi3nbmrsqd8Lw8ty+Wi7QX4P2PDj34lNJJlB1pIYO2muUY+JOAbEoeM0ZO+F9BwrXPrOvOmHdvOgGyUwc8A7Qy2hU4z2IyqluypPNPSvzXs/MDvGAMa242XfdlPSbTRF9gtU09zWx88gK3y8ApsslZg0fedavb4aR059lL4O3YuLUdmyek/Npj3JPLJZmNaLRJjAYxPnZy6QgFkKYWH4k9jA+LSdWxP2wzQULaLHNA2wWsGUHOZnDHIwduWfQnIb1/W7alcs16BeU1RZkSldwN7IqReappKFSlrRe27ZE1Si/ZaazbcxQTdIjeUvWrpcvjXlnc5OBZ5UrEdckuybKBMuaZcLcWgVvATcPgCIW84cWTTXqZ28ODU0igcH8hbi6DHGHxsOUY6X52p62tkKnlC3ssNHE/Z+1mQ95rssIAOYwLUPwzIFwHSwNi2M2ZpYDsyUp9A22S7lYbIHomkVPMALFIp6VssSGxrqpfUL50OWQDbItne0tWW22709pTrseTHa6EBYU94261vfuSTcmSRJScHophsf01QErIlu/hQB2aEbaGXtom2XTtTn5qcuVLGKnoy0d922h6HUqqCkV1k+7FutiO+g5csKdWAVWLzGp8lL7UoyAZtUWcTVJJND6XJgtZ2KyvJF+ALHDrMkOaLD7gndQU3A4T2xMeecnAz7NLNONutSNsmB+Uu/xLdCGbIFzk8X3zxRfH1CR4meY39sY99TEMCh7PcDC4WvZ5KoN3VkoBo3dYKN8GHhwdZH/uBPe0leIDPYR5MCXbfevvtprNddJ7b1GUC7L7v29dSatY59antXBxiwHor4yq3TsjK93GXCSxta87Pcwu7TmBY4ncAsvFquksQzI0X8tKXgAGdmwF2fozZj84jzyaHlu3osxH0kHAjX0rRDMxnl8AQKBnPtuypD23A3BfdqZ8lQAQ3yVhg2/rYjh3OG8AfOgB5bEvbhd7FNpJFXhP0D9lIeUBZ5wAAkJ3+57EDOty4cTMPM8ciOCDIwMZdZGYesAF2e/ToUXTcZP+6Ezsusoex51pnCUaxEbyG+DM8ZpmQi3kgB9CN3HYuRXp1fXjUImOXUsSaUJJt2dOelGorr9t8VZXQ2aX5D7xoJ2dMZOQ/2yFHJuQppaqLPdABvUr608e2aAegBWZ8rVOfvl+olJqxWkt+TH2gxW60uxad5aBnv92PL/eLyT+59YN33dqRgPhG/H8G2pDHtvifC4+4kc+bnhJbTN99HiLfJreAK603q5QH2W4QQbTKmIVgIrAe1jpfn2vIWuP8KuVx+8Qx6NJgjO8CjG87+hXV6EsfoIu8wIyzrd1EX+oEipSxK8Ec844PQA2ewHTmZ1vM3zprEtqudrHpKOZs5rPI/gEgFzhsQ52HFHwQmXjo+f3f/3398i//cvsqB/1ff/319peIuLHmQZo94ChvNeh3fHwcP+2bfbmxRm7efpFDAzAf7DXAM888Iy4J6IdeyA8tZeShTL6MrOCQCx7oyvfLocc3wFPGJvyZU8bEngC+eZr9EHvs5TIR/8Hv6QNPxgCPLpThZ7vZy06eNVaS0/ZRgO0Bxp/AmWNfzDEygFcSdLuA7WfYxYf0sc9u21x+sp/tC1+dO9tuRfrYbu2U0XEV38AmAHX40Qa0Ttsf9tSPt61d/Bab7efhZD9nB2XmB/1KcfQuGUOBbZ/0ZYvE3tABrE9s4lJEYjyA8ZEFuTbZe2aZyAF8D3+Hhjp9bDc7N34pKwn8DPCEdu5DeYYZN+dt3Jxl9EUfZMUv2JPxbXJ8Br3BozvrZQbogTJozGX/BAknU1MMkg1ClgKjLst2ySaiJDaFPhv9nvpu2gRpq23hKgfQSpvc4nTZWMHb8Eo3WfYlgCmZiKBSzOhW2h8HRaK5faTMPIROgYbPhhXvTzUIfmYGS+S0rRJYRAb+mDpGYjFilCEHHrKxYUCDkWGjJAyabpRkOyC5bHOrpZaNkvOvOD+3oCR7p54y45Za5YLgIShpTxGeqeXwySGXNttULwA5qJBfAhjoLLuolNpgt7yLs6EznWRf5rbTj/4lFlXmFMuqlaOWSPgFZeS23frbbv20k2zv1Kai7UZfoleN7uQz2FObvZsXpSY7+Q4ebrv9qEPTBJUVatnJA5YElJTRhDK5nki2ZVulFqXQIO4glxpcDh4lGeBH8j/hw7w0WWIoa/pHnRL5GMZDgsAZqO8CNLYvRoDfkA2cfAbqENiWbVFfbzecDKtaqxw748MsaPzatr7+679eX/jCF9pXSD7/+d8Swfbv/M4XwmrUnTsfhM9G/Cc3j04eitfd8MFe8C/hR9CyzgZzdPWq+MXFU26wczO9l5vqTfRaJVh0qc1/791/oCtHV3Xn7j09zK0s/Wrk6rou46n91Y/GtzoqDzo5faSz81Px6vn4+Jr6BHq1lvCqGetRgoFVKyMPerF5lcgE2E5bF7qT0K2z9MdmF8ZiDZdSw2/RcD17k2sr297mamnMzeSYDkCNrABlgHLJeNjZnvrNeNrQBbnOEohzU33y6LTdXit7z95yv8k0B/r0gxdQa22y93lIAX+a1+vc9J/Ftnfv3tX7793WcrGnW089raMrVxufNlYCuBLbIc9+DjPbWi4XCZBOQzOo1tJ0OkyASfno6hWN212dv7ZBP9uNhgzZGR/EJv5GzjjgAMrQzP04EIfMOXQcPOQxXXxoEHTsFSrWJjQAbZKDqs0u59FviC8pif4XY+BDLhd8GG9o8rjNLQco/G2rZD4oQ0P/Umps2ccOy9YfHHZd5HIHHvQdpfhCL7nETmOC4lUD2qHdjy8T4B0lIORcWOZBEP70rfGJRYL1MX4CPWMDlMcoaFskR+9l5qJWxhgyF1Ul5SE36UMCbgA6ZUamfPppT/3hxwGNPPBnfGwEvsv6GTPWDLZlT1BiD4C3UlwwBdvmIoq2Aeh/0h7Khgv7gCPIbnn2EPiiK+MxVuuYH7XWZifw0HLzS6AKICN46MfYhoD7vffey1x0Wc8H8cmzNh504Aloeci+cuWK+Dv/h3l4x97sTwTUTz31VPvFbfYgAmuA70lDD8x15gc7YZ+Tk2nt29YYf8EG5PjYJNfYbEEZ31vlYXwZv1j0C92/d1+b+N2Vwys6zZs3aAjy0JO3H45dwQHYF/mZmzHzgF0c+9gZN/UUBV5PzO1IQ4B8SNsQO20iZxsjt70tb/6R1i2fkH/Nj+2LeYfINtm/E0zy6bH+2km25aIGY+ScAZ1sqcS/ay2Z3/oh6HMhssgaIdDuQlNKCf3jUONLE3Rpqw3kEnmgq+Ks2LBv5JzkTFlnbtg75xzzRKyIg82VPB8MK6cyf8bMwxC/22i+WT8/P0sceqZNs/emtaPbELuTA7ZlW8htT/lu2XYunvbb5dEye8MiD3b4BfrYU1/KwNxPSWOEnoG5Bopd5UApnYyhEiy7VBV3qsF1CVT7fqlFv6dFDgGg6xah7aKYVEIzQfqkX01/QHLbZEtwE5TQFtn+U0HbZD9OWyJfOqvU8ClpC8SPY3kHlEsEpzltsoqLSCV9UJRFyAJnEYNjwX/l1a9qEd1KxqmlqLrKhofpmrICDsy5NSfbGcPiX+Fn6nZqO8A4tjUn/GOM1wxtIoZM/ijbDaCxrVqruq5rQNn2tt2SgPwMDt6Abc25bdkTlFKDv9THnvD2n56P0sSnhDYQRVu9xEa2w7foIqUOPeC0h1AzUN+FUiNPaMBBQ5+ZZzpNc+iiS5weS3bGpZMiV8alsQZXoysw9ZNK2vKhWbYbtEp+2BZ0QI2vujBeDa7KxQpxcynbgmYG22myamhqykUSYHLqW6ilqGzL5E+2g5uBtnRvn+aj282Y8th8pCnb2m238XfxtttXNWyr1Jr1uchGwy8sHmRtDuKW6Sd+4ifySvy9bDgb8fWROwmys1B0eLiv+/fv5mA81TqBHG+s1tmE2PjWOYRL9EAODuKPv/Sy+n4RHkMCm73mmyU2x0/vP3gg0lTvI8Oy0W2ycUpOv15ly4sDknX3wgvPB1+zgS0V0cXELxZ9NjV419BbtRaRCMY3CdI4ZNEdmWynvYauND1L+JdSU8Ze3spXwtttjdEHHuRKSvfWxrg1dpv5khM8c4uFrOgX8sjah/e0XqmXjIc8xbXx38sDyJDDIlOWsfvY9UE2+fPY9iy22LQb6nUOkEUOe36BFPou+2opeR9PEgAAEABJREFUNXzHNmcEEkCXtc/4BDNlOw5jchvHIYJcDx8+iJ0XunHjevjzfWsociVSnLHvifa33npT77//Xl59P8wYm8zbMvZyoGS8VXBDkx25JOykJKtmTZTIVZI7ORbdxC/VkvNzBsm2HPtB30UfR95gM0YVZbtIsiq8kvMa/c7tD0TehXcfXWv6u0Bfs+4iR+gYc1Bmx1KfINY185xWRT9gE0MjU6lVJTyiiWyrZhwlMRfr+IxtVeRKvok/YtNHeRAEeLjBt2t42I4v7rU5wz+VBC3tw1Z3O7JlXHwkzc125DWynZw8SmB6rhpeHOSr3HLn6Jcj75D9Ppo0+egL0M+2SimZv03zr3XWHAHtowTHJwkkT7dvKGa/3e1nxzBSTOH4W9d4LxME8Oc0++iLfQkw4d9FpkXfq4+d+OokN/roiIx8VYuA5Cw3u7CkDL7W2Dt7ATh8Dp3u37/XfOtO9g9+n4O/9PPCCy/om9qfUNzP2t1v/o6cBNaMw5sy/rMs3rDx9TUeajh/ydF1DmCjSnxy3WxKQNNFVuyB7Xf1t91sRr8S29EOLeVVbmLtqR0ex8fHWi6WIlhHdx46StqxB181WeUtEnaxix48eJj5W0lpf5C1db5eaS83s/BnPhgDvXBB22yfUtY7Dzj8Hxv434TURRq3JfpRbvnWf+BLUL9OEAjZ3LZb3sWBB2Yc+VxHd9tUG9iOGpOvMg52IW+N+UFfIMVGt0GGVCp+Eh/CdsAiZfQGsPeMowwO6NsFSVUtRRm1+WNYtQ9jbrIGh9hpgpgsi3qVC9gVf5t7NeTs2mTNrZrf8OaJOQeGrDkAOdEP2RqUOo2Tn4xYXVVryRqY8lIihaWY4ALwXWXiaJtpuzwgLLOv8PZ0L28zlgmi53y3DA479Fk/6FtKEQm5kA/9ngTwtEMH0A8oLlmoj0FVqTUKdCrgVUPPxEXcwerqQns5WJZ5fVy7RWhqo5WcTWOQXYSwgG3NCbxt2UBpaJvyBGUup8WecCl+5Kc57rbFyekbRRrvIotybJvc4gmeBYUB9veWunXzKS3jREeHR+KXLvhuWy01tIFS0tuyASWfgfrjoCTb6WeRWHS202eCEl4AbRgeaOX8YPI5KFJsmwu57dixNqAfoCTyEvlsp6ZGP/NqiO0P2xdj23O5aLfvlvSCrmxlJLcdWugnMG3xgxCrpTLx3KW1L3HgZ7AnPP1mHLl9iafNnuq2qWaoEnCDhsgPdN0FaWq33eS1k88gpVVJeIhkX9Laj5eRp2bBObYtyXMZyd5Jp4t+Ff01JXvqP9X+//8568TGArBg8VFgbiNnJHLgo9pYZ2xS0K2zsXErwMZwtL2lI1jYz6Hxrd/yLTq+dk2/+zu/o/v37movG815nvplfIp1K9nWQW5FhxwIyDQkSFit1u3GKY2xz9ig1E4cRIy1SQDDocZ46IDNGJ/+SuKg2ySQ7xedOGTv3r2T2+hHYpMr8Sk2vb1sdl0OV3Skb7plL9lokeCb+u3b77d1gf60QUewQNkuWRNq9IxPmzKZFvix9WOulWRb9gTROpjLfvRFZnKAsahjP3vqA28AHdmAbev4+HoLMu7cuZND47wFDJThcZYbb4KmdYJs25FxiDxd9FpG/33Ncq1z8AD379+PbU6EzszrnfDkK0DwwE7YSBrzkHSo3/u93xW/SAYd+wnw9ttvBfeWsBe3j++//34L8tGFsZCd/iiODvAD3+UgKbU221Cf22rmWXLsix071dQB+MCTNjvtoXGpql0v/hMwFwLIodlinQASWux479699h8cPXz4sAU29tRXLsKnZLd7+DE5PBY5Y0a5tZHjb+SlViljrOLvCu0mhznAOoCmxpfQjV/IJdBYb+3fRT5s29XIWTqFs2ryGn62m57QY1PsYFskyoBt2QbVAJsTiNZaVOLL2JZ5quwnmScHNyYfsp6wAXZ7EkopjRf2Ibheb+0107XG/LB9MfbcRg49weOkVxX8KNtOL2nWBf7QUu/7Lr64Eb+39OjRw/jcowQ7pw34yhb7wlmCbwD9TvIg8eabbzS/Yv2iN+xd1OaYMWtsiDysS8p9fIp9h3XA+kaYs6wH8Mw/tNgaHDTYB/kok0PPGpvLtpv+XeYWfozBuPCAFn7UDw8OtZ/4hBgAXpnUZoPjBN70ffvtt6PH7bbGGHO2C/2BswTgJ3nQaX3DmEAbvtACRQ72yU9mOXNM/xmgGPPD8QH6A7ZlXwI4eM59KD8Jc9uch+XFx3bUG/VkH2QHRw4x4zwJ2K+Ln+IP7LOUa1dUmrxuedhnfldZq+cN8AVgk+B8gtwUx7+VVEIczbKeSmqOTGN8bEj8tQmPjTYE2FmHnCfnOVPI16ln6YaDWx/JspGhqpQqe9pHhhDFvI3nmDJvJHhLvMn6Z83gQ8wjvjAkSLetGn9kvvEhAD0ByjPgR/jjk0A/cOSMAU+AOSilNN7wB2xknoC2J2Gd9QwUhXAGl6oJsglFUDa/ms11kVvf/f04cF61HcSRr169ltfNN3OjcrP9vU4OU/AoUOkXYWyLQe0pn8uSRbIZ2rIDIAJtslJPsX1cnElg+2rV9sN2y/mB4uS2Jz4tLyqlBkrDIRM0Y57QS+Til7yoY8Df+93fFZuUQczAjAZm3jP6ydx24w/ensr2lDOOzfjIUiBpAB6wJ7oaW9lTecY3wu0Pe2rbVh/L/iT5bDda2/JWDpvyBDTaJpMdG1OMrW23uj3ljSA/2DCSyXXSx57aS+xpX5apA7Yh/xAvZAZotP1Y+26/r0VjP97HNqwaUHR0wFu+Vv95DDv9tgCuZvN2dIlAmsvw+BqQBT80oL0NvvMD3C4MWfi7dcrgZmCTYIPAH8HtsGpFO/MTf2Sxzu125E8rdTYYNpB+sWhr5V5unm5/8EHW5o0WkEHzLd/8zbp39156SF/+8pey6a119+7dmGrMGx0CqILqOZAWqvFJNpjVdoNgXAJA5Lt69WqCxEUO5pO2eZZSY4cxt6YnLYiu6cshyn7AV1Wef/75dqP0Td/0TS3gY5M+ONhvYy2WC50l0HeR2OQZEwHn9Yrc1OmDjTj8sR10tjPuIIJ8NkvGjYnCp2tQMpfgSqnRB/3Ia8b1xcGEPgC2B9CTuu0LHoxXwgs55o23RkfAdoLlvSYHstIfeg5p5mOR27R1DhIOFOj3s3dCB8Bvkfmq2VuLa+bpikqpka+E534LArAjc4Tu/EIYr9b7vsscLfXqq6/oK1/5SiuPeRjKRMbOh+IWe5XbVGx0/fr0vdi+7xu/MQZCP4D2gl7RQXGlUkt8Z9QqB+g6846M0JNDv44eYm2FHn60YXvahxx86/RRGKET8wF/+s2ATfAhdFISOj3ImxB8bJN9GRiiBzm8bTd71Njn4cNHzdcifuZOskv0WbQ5sp3g8Fz37t2Pf52pxIYlesFjlJuv2iX9RkmWfQlKmuWrFT8ewuusPSzRf+ZDDkADUAbSvc095T7zEtapb1QTvGAH8NjFNqQXYLvJMWRfWOUWFjpyaGvksKd2eOzW7QmPbPQlh2mf+cXe6wQv3NJH2eYX6Ibd8SH445MHBwc6Pr6WdbNpf4mLW28CSfgBtlsb/ZAL3qy/mzdv6LOf/TPiq2ZHR/iqm64lPsH+Q982n9HnKA/49GUsZJx1mMvIgo8gO31pB9ABGuTBPygD8ALsSTb0oi98yAHbWUOHOr523Pa9a9mnSnBjbAxvbAkP9OGrKjwM4IvYHABPu21BD29ssEn/86wn2pSEnnOZ3J7mJE0f+iC7WFVx3CE+Tl9wuzDjyGfYbacMnnwXbIvxASWR7wI6ANgU3dGP8i4NZdtZS33Tmfo8Rli2D3UelvAd+sMToDwD84G9mDOCXr5myLwit11kQDX8HHNYpdSM1zWgrG1irG0xLjw2oL6LZ05th0dpUEvR0ZUrbe6ZU3wO3wKQmxzZAWwAIHfNOivpq22yI9u2/GQGPbS2ZfuiGbnQUQI3QaY6citrY8w6Gtq+ZRc5UFyqLiHI3XoEWuQW+NrxsZ669bSefvrZOPJNXbt63OD68Y3gnmnA962effY5cWtV0892JnGhUuqHoA0cRWlDUOraJjtCsy9uwbZKUMlku0FpfYucXC1tiVOmZE90+RnFx9YHY5/mSfWpmzd18/qN9j+R8ctiQ6zTDo1s9BguVaUocslTPmqbwtEZtwFloLQ22x/KS3A1tqilCJlrnXLbsh0cuVRLaXXbydWgFKvLpm3PuDnftlsKiZTFPENIW98gk5usgQ3/kjK4SwCPnmMOSxwnBO1DGWiVJ37Ylv21oZTS2ukGD9sUY8exQavkh+0LOnsq207L4x/bjc72tuFiMlrdtkoMUWqZ8kJ+Cdome+6vxk9JTb6i9CsNV8Kn67tWZwNhEw5Za7PdcuofBfD6KIAWPDlAeQb8bQbaSimqtX4IaKMP+UxDTt12k1dJbAoRUr/xm7+h/+AHf1DcaLLhPMzraIK1z3zmM+Ig5DZg0U1rc5GAkDq6skbu3LkjgmD6cdCohLGVTWOdgOZeNpEhweBeAvRePKTezHriVTH07AHH2SvY0ODDdzTTWxxqRzmgP/3pTzWfvpebTXDoajub0gayx/wDHrOO+/t7LQCCCB3px4FMfdEvxBJAfrvIERibKiVsRplc20Qd2k2CwyGBpe2mGzjGo50Dg5zNm4cG25G7y34WnfNQxvjA9evXxZ8o42C5deuWFgme6Ys96AsP6OC7WPRp7xsPfAvcft40IBb9X3llCp454Dm0uJGOOgKof+UrX9Vv/dbn9Uu/9Et67bXXdTNv5m7f/kB37tzNnIy5+Lie+bkfXTbNjgT28GU+eEBCDtux9SDboVvnlorX5bFZqTGhW9smewEy1a0fog980AU7gidnz3CEq3UOZMfmt7Z1mtvQu3fvtF+UY57xvTfffLM93JX4OEH3O7lZvJMHQvZfAm5gk8BG4Vkq8kjUl3nb0S8W2outrhxd1TK3lZvIuM6blK5f5OHibSFj3/eI3YJl5DoIPTeby/StpWgM/ZBbNSAGUlxaWe5Kk/rss/jDV/Pwsp/x+JOw1VW19KGpKqULJHegTMBg2MFh8EZue1/96lf0Zt4ovPb6G7qbwJ/beAB/RedLcHgx+rQf4nfM+ZDbOdbTGBsAlGspKg59QKT22jT9cu/PVxVmtFIYpfjBIGyLvT/IW6BNHpDG2CqTK8rvv/d+/PUNfemLv583H+/o7PQsfcasrVXzI87Bg1ykHectzQsvvKjnnnte5Kxx/LtmXrAzuqA7ARaasBYPEsSzVvBpfOXk9FQEqWfxhYcPH7SH81WC1iFB5ybrbrNeZQ/pMhUbUR85dCMoOTZjHGxz4R8J4jexUa0l62gRa4yo3R4q+K71fvwCP7fdcMgx5nCzrbqVmzpl5OSrS2NsXWJjbG9bjKkk6Mbkp7ndxtdcquQiUiunYDvjOyUlT9tI+cPQeEUOJY1NxxSip7YwxNJ6Q0wAABAASURBVB4TnhEnCGuV4gYbbBWADniStovvIvdyuWx6kxNgoj970CL+jz3R00Y+XSTEYm2v80YN0Yqrurz1AWoeckv0HuI/6/jR2dl5u1B59Ogk+/mj9nUb/Pw0PrRKu1xUuy7QN3vAe5P5Ih9iZ8rkYxAzUJ+FsZ1+E5QSXpmzGujCE0DHRXScdUM/fK6LnLRDO/cjB2acPfGdxyKfZbBN9WJs260M0nb8M+utyZwZGySrXIAy52Psg+2ehGGTfqEnBwoDIpBtkSOgkroY/DBPCzefupXXyVdUotCYIRQYwjwSqKSPXFRqFRvglTzNPpUD59YzT+sor6lrNr+S13QuXcg68f0clxr6LDA743VinFJrFs9SCq4UqwYWcaAueVekZDQFRkXdDD1kqxlSlxwCV0uhA0rKY9NaqqWquLbNRCrqIsv1BNl8R4zN7Y033hDfMe3zMMGCRi3bKvRTVXXkK4HoDs4u2d8s/sHbqStpagvWgdQN5EcpzqjTZKWoGj1rLVLo0GOTBUROlXZFK9q7HptOZLU6/Yq66HkBwZUtmy52cirNMs0hWkm7ybZKqYJuBmSwI6SkmraiSc4hiyIo2W5QSlFJmZx9fswYtdbMgRqAcwzHZjWmr9MZSBaZO0FrT7zpuwvQNL5pZ1zaqAO02XC61Ieqy4SzvZUvvBWnzpzbbuPtjgmvua5tsj3pZIn2YUygF0VKzYEcPshiW6Sx1TfxoU30xec8jZv2EsgnZGP4OPrWC6jhBczt8InFGi3lIRssUGJfOzrErmMgBI2/bYoNoAGoIBsw0/b9ImPXbLJ7ObCGyDjq85//vE5zwH36M1+nL/zu7+jf/vq/1W/99uf1zbnZ/gt/4X+hrl+q6xa51RoaLFM3m0Y2B8bhIOqXvYBlgtyu73S2OtN6s2qH0ZXDw4y3FJvdYW6o0ZNX0FevHkV2icMVXUtxmw8lHR9Pf01jlQOTA/EwB3otVbVkfXV9k3u5XKa/2xj2pH/f9+3hICzUZdO1Jzw2mHxOWp2vlaUj1vcmm/sQf1wTSMcfsbFtDZljbsWpK3Oq+EyjyRq0rTG2B5AB+cgJWu7kwQOZaRvCjz6UkatfdC2AGMNvEz68drfd5Ff4LxZ95mQdWy2iFxpItZbcPl9J3dHrSgLIpV555Y8bHvvxtY+vJOA7Oz8VYzE28vAn0Ybotbd3oKu56NjfuxI7rxLM3k39WoLY+7kEeSqXHs9m/GU7FPn754s8SJ2fr5p+pVSVUgQf5KetuMZ+m8hT1C8WkXrUJvow7hib4At8zcejQncu8PAo0bOWsp0TNT038Q/0fvfdd0TweefeHT149ECluulCP/beqzkn0BWbOSMqaYhtu/jBJvOHvHaJbU/Dv48+i/AfBH6IDTbNTzv9zhd+R48enuj5517QcrGnvltkXVfB0irxh05DAmzLYuxaqxbRkTGURJ3/DXO9Po+9HgQe6ktf+rJOT89jI8EhvKrGoeQVeAwQTN8vRL/zBGEHCS7h9fY770ou6tJ2Flvzy8G3P7ijD/IQxJ+63MSO9A4z2Y4tVuqyn8d80Wsd/oP6+Dl8CY6Yb9uNljkAaimRaRBpzPyUYikwhvd+3paQv/vuu3r3vff0buz/KA/Xt99/T2++8Xr7Xz0f5g0CF017sdO13PzevHGz/dLtC8+/qI9//GV95jOf1VNPPZ0HuFu6deuZjKXo2Wm53I8cNXbb03Eu1mrOQsmqyVlv5PA7ypyyZpTkElnHtVxGjR5Ua0n/8Fp02t9baH/Z6/Bgr5X3grM2se+ZxugFra3YZdP8seZ8WyUo53xeLHp12QNWCdihg5757eI3wKMEgWcJCHnAqZFvudwLfR9pI08esqqrltnrAILzvvbqw28d/koahiEySF1opKKa9pP4QklOLKPoxVyS2w7t2OIB9p4hfglkOoJXA+oAuLCX7WRjIJ8gqZXwtCdeY3BpCfvSoMZf9/Pgt5d9kZx9F+Ah8jC+x21u13daLHu6NYDHKnvsEF0Ah/86a6rUqlKrGL3UKvBdfG4vNoJ/LbFR6PDrs7OzrLXz6DDqwcOHOk19E35RoPVnLuAz13kTdZa3k/j69IC1Sqy3Fn3GzGmsoTEbyBhDrbNPtj1Yo0qJBfJR8ho9+uUiuuypXywbLCIb5dr1isAZriQr6VeEbWYI68yD1JXaoMjxX+ZybH6EHfRksuVSouOQlkgW/VjL0JKv8/AAbLJ/bNZpj/+gypC9Z5Oycl7WjFfMaNEw/cNMY/IhdgQob3IOAWUvB+UmHAbFdKU04ywysQTZV64cKdI0MAxt7aZx6xiSRdl2nLQTmwUbKjc7HMaQlQi1v38ohw+0LALGLBmzpK3G4SsOEB7k0JRMAMIOCUoygmwLXClRLuXo2nD5IWDCqyX6AxgNfpZzSKzVZRw2hZgm9fN2C4QsOCdtdmmTBC8Y2ekZXClVteVFGJc2YJTJpEbnZBOUyFijD7CMPeGtbaKMY9EGKl3TT4H0LVNO/1K9dajS2sDVLU94dNmE7KlPCa2KVIoDkXGb2259bfA15RDJUiB7g5QcOzFH5Hoi2ZYdUIA8AIltlcAYx1JSSXuy9rEfpwVpX+LsqYw+axwxjgnNLtgTjf14zry5OKRjA8ohSfnxj23BH7Cnsm3ZFsmecwU3wcg6iD4jxpBa/7mcavuwEIFdvO3H2uZ2aGaAYLdsu/G3p75K2m2nHFRbV+RfC/Bv2vAH21osFhffQXz22Wf1Ld/yLeIB+JOf/CQrvAGbx0luIuyiWmpuwRIMpcxcwOcsQfppbqSGrLtasx6yQVLG4kpCP4C5IEdW8jTJtmp8tM8mDiiJOvvAlTy4H+SAAA/9WTZwcjure2vzXV5zGZ0oh1XbOG3W8qrZhv4zYAsAPaC13WRZJwAcM7clfkMOPTRjxkRPDhfKAHVu3NkPuD05zgMCMkOjJHSBDpngs0zgwF/56PradD86utL2D/jwdo+9EJsi1xgZ4HsW+1KnP98ZLbExeP4ay6OTh7nYILhRC8TZQy/GLp0Iboqrlss93bxxq9043r59R3/8x6/o6QRIB9ljlY1xk8Og7xYJNEe9/97tBOR3VEpRTQDS5v/ktMl7J8EguMMDAvdzsfdLFt+jRMazzNE6axRAd3gwPrIDZ9GFQHyZQ3Lc2vMsfY7y0IWNlFSz516/cV38Uhyv7jkbltkT7fhWNqEu7fAOqfp+IQePjMglWd7WHyV4fJRg6o3X39RXv/Kajq5cFbetDx8+avqR058+8LSn9bBaJehLGdmVhP8lyzxt4kNDy6/ENz/xiU/o05/+tJ66eUvLxb66ftmgxo59AtRSe0XcBgeHV7TOIXw7bxWOc3lzkAdHydrLzaojL3I+4JfscmAvsiYJTjbpvMleR/0s66tEpr0EUvt5mAUOki8XffZVZd7WWiWYtyTkxra2m/8H1XJ4sSYBgqGz0NOG7svMx43YnF9YXMbW1/P2Bfvv56b/6VyGXc3bAcp9ghjm9kEC8b7vdZD1SZ25XUd2xhgiN2Xa+WoAsuCT9mRfS3koOmlyppgYYt3suklQ1fddbFjUVXyvxK69DqLzUR7Wr8bme8h5/Vj8Df91C6CrSOv43MMEeZTtSW/WCHVpFA+16LWIbfGdTexK21zGBiGLLUuTC37Q2I5tM+/RiXopVqNNZ9uif6s7vhnDriJHSFVKkW2R0H/IOUH5a4E90cKPvjMdfcfsA1Pz2OxUIgNrCBvwAMoeQvnw8ECL+AOAHWstYTNm7tc6T2B7lrXHQwKwGdbhNV7IX2t9TF7mCxuMWaPITvkkb/iZ9wfxU9bOac4E1soM53loDHn4xuKxBeUhxpjzuTzKcqlt7FJKsxU2BGrkINZhnhbxQ/yd8ty2F3+ccX38r4u/1MQ1pdbwLBcAzuFtm2nNGhwbxCCRb7wA6oBtsiaLPZVty76EaNVoph9jy4bM6yWMGqLvEFzTOet9w5qYgXr8Dj+CBsC+AGXwlIFiR/BwYQNHgxSFA7MIMYY9Cdak2P6wvS1Nme1LBeQsqk4HecrmoGFxs8jtaRw77duNlYX0bp7CD7PoGIsJ6PvcXkS5frFoxuti/JrDwS5tMNtiMqEHaJugqtYicF2bqCIXq190KsmH3GjZ0rVrV8Wmv46BuIV/++131JVO1VVjxu22ssEDfrbTv6S9THkJ3+AkK+QitSkKb8qAfVlpBs/EYNeSvl02tjGVTQ5Cu6jGocDbU5+swcgRFxjCKQcm/YcMNGSyN5nYIeV0Fzn1ULUPPCnMOeUZwAGi4xaG8AOgaW0UArb1mDzQS7Kd7jjekLEjXAQdw2O3r7bJ9gU9KHuq21MO/xlsX4xnT+3wnMHG3oBFssljcTIAp02D3SopSbYbMIY9le0P53M7uZKwB4uDPNXGw576QWMb9GQH7LKt2xOefnN/5KcOUJ4BBpRtC56APdkW/C7QV39Csi/Hpd/sS6wn/re1Bzk8uZXlgEIuNtZHCVZYd6xv8IxP3+MElAyF35PXWhL09Akcli2v8dNF1uS8nhi6u1grXdNFSSU+DkDPxmm7tc048JRnYGwlkdtuNp/L5LPclJGXvQkd1jkA4bHJYU5bWFz0XeXApn2TNY6utKE79rAzRmTkMEG+rl80/eDVZ6/hNpHg9ig3dNifwAM8cqPvAhuEznYOvE1uAZ/KoXfeeBxdvdJkGPKAgn3pA8AHoC+HJmNh51257z+4nxvVRy3Q4bDlrzTw+yQHuQg5S+AKH2RinthPkZP6g/sP2/e14Ym+6Aq+7xeZu/1UJzkX/VJ3ElSvsxdxgHKovvLKq21u7t69m8DlLLeK0812zX5If7vE15U9qmuwyE2TZK1j+3X2ojFrj/nYxM7Ycx3epdR2fuCD2K3Lfqf06fo+e3GvVW7bFNuBK5mHBw8exY7DxDN8lYRdsFcX/4K37XRxbvDPWn/a16HdTyCyzNvIETmSu1hD9qWT0xNNv6twu/FmTMayHX3G6FIzitIr+0hKtDFWjY9LDo9RQ/ZZxgbHeOcJYu/ff5CH2A9aUH+Wm9P337+dN6IPczO7r1JqG0tJtlMvCZIWGWRsZQJaeK5jo1UCmKtXrzVZSmi57eNKDtnHyK8k27Ld+tqRKXuttqmLTRmvbucJdIkta+TnIebq1avtq0S8veVBZD9nMfMEHXOCb0IzhOejPNgxJj5ba4lMQ+x8GhuVjK/49plKcex+nrobvpTS8lXeBNDvPEHf6cmj6NuHRlqlDq+jPHTeeupmk+XwykH8YtH6uWCWMWON6jLHgJIWWVu3nnpKfM3oJEEgXy0aMw/L+B0PJpx30JKXUtNDkfUsPGt4LxsvdGKdk0OLruv4CjBmz24gaS8PNZvoX2Mzxg3q4lOiH3SsO3yAMjhobTe5wQEXnXYKti9qyAHMtPBgLggu2Vt4wCMHRxu0yDoDONvxx0H4MfLAHN2Qm36US+ao+VB0gsd5/PU0D3Ps/+yW1OvLAAAQAElEQVSXAP2Rw3bmatEAORgDPP0A+KMvvkIZoB2gvAvOZNbSqe/gt2w8kQuAN/afAT3ZFwDK4Bmj2/oActRa2nyiTyml2TreMg3J1XVKyIGcAOWg2see7A6ONsB+HIf9GuAT2YtaOfsXtJRnu1MGwAO75bkObgbG/JOgoORRDhVuGvbyNM7EX8lNNhvjbsemSX7Yln0JQbWP7ZZPP5xNjJLVZVN46qlbOsoTdLc1qO1mTIx8+/btbPKnIrFZl1q1WC7aGOts5naRA6PgH76jRBHZlGRbtsWkTEA5UK2a13O1FpHGbGBsaMs8TfM/2WWZ5yn6it5+6+0E0VU84a+yefbIGBkyw+3JF/8FbKsE7Gk8bZNtKR8l2ZY9QaphMbYFQhkYs9DJSxyoZgxyG/kctOWUS6mxTacuduv7RTaQvY8E2moeQCTHDydwAnPqjOPgHVs9BtpJkWXMorRDGaDFtkpksyecbX1Ugj9gW/YW0g9a8OQADjnX7S3dE3m9sMPUTj/bZI/BzOcSGeXiZTN+zm1fyvQnlNETsH3BcldekPC03WzyJK094ZVku9EoiT67AE8AXJrbx74csyHyY7edMjD3oxySj/xgP+jYRCHYZNP43u/93ha4IDOBWRwxr5PfTSCwUS0l/pSH2Mw9fcesC/qP8QfoWZPLrL9lbh/6vmt6zeLWWjLEGHY8bG1ambaaObTd7F7C3/a235QrCbnYxDgkUxV9+gRf4AHaZjnIZxyBMn2g5fDlAKH/XtYxZeSutYh2ZO6yfm2LZFsEL9CVyMXGzoFD27U8WDzITShl2sixIbTwBGe7HeQcWPCHBrlstz0LWg4M2xe6L5Z9kwWZ0GMZO9pu80FfcIrf9tGdMQAC68WiF8HPMraHjgAJXZCFdoLr4+vXdHC4L/TocplAgIPdMoXZmyriCbvQ/zCXF9DRPiRYAcdlCn/zW9kn7JLxrqXPpEvNHLJHb3IBIFkkxudsAH+YG1xkHsOL2y9sNfEd4ldD26+UfuscYDX7Env5MrovEjx12cvgscz5UkpVg4xXQkd73y20SDC1CG3JPKEzgMzU4QnERWW7BW7zd4bhsY7PEzSd5+DkBnKRccHtJcC8//CBRlnOuKOwvETbMDGLf4xpKyq1Nvzde/f0fs6kD+7ead+1fv2NN/XW22+3r4HgL7weB95LkP3mW29F7oVWCZzDSH30GfNq2bHv/Brbtu58cLfZZ9EvWo5tmAertLWEVCNSFsnRv9YSOs6AKlsaslYBhW9xFfMtWS5WjdybnJPAfvRlnq4miD/IDfsi9mQs5gEfxvc5307yVmAMTyVBUzIm/LG57TY2fMcMVGtp+wX+Jo3N91iH+7mJJKiH9/PPP6ePfexFHeahcLU+0/HxNT3z9K28GbiRtTDpQf8SeZ8E5rWUEl+82t5OtNvZ9So+tRY+9l4u4k4TdEOH/929ey9r8jxt69yin4Z/L/rjK6xH5EE225F21BAdkBdeQFSe6KM/fWr2C/wFHrSN+QFgD2w24ifB8bFN9u8Mttv81MwRwBhzTtm+5Md4jGVPfZgXdFESfdCdOrltYQ8eBGZA97PccJ+vzmKbVQP0s31ho7Bq/R7mTQG6neUBfpU1w7iM0cUW5NThh90mXL3Qg/EB5LuEZdYBsNjJF21c+JX4KmPP2tpuc4ANGAuY9VdSmmVP1LQBymymSZRnWsrgANutj22qggb9AWyFngDlS9g0e0z4TetDv5nvGN+Z62P8AF8aIwflNkh+ULanMW1fyGA7rbqoF26+7ty5I54Cgb22GRZJcdR4nD110NdIDPRkE8JEntjGYmPYD89r167lNvlaOwiUhHJMNs7z+uuvZ1IWzfjn2bScsU/zGoONY4iCigxMSpv0vpOzMG3ky0jOMOEH3ZBBCaYB5XX3GEMBixxi/WLRJsm22CAOchBxGH35S38QJ+q16JcZv0rZzGxns6kNbGv6N8pO6QImGyEXYDv9S/p0DZqDRU4mytlgwji3A+eBM5Hos8mhRVmKLoFSavr2DWrt5dJpiDyYABrNyVbdLl7yjnLGsi3bKi5KSXZ+7oKsWorKDtjWR6UxgzbZ0wyJowP9bMu2KJdalIocfrIu0tyX/iBty56AOu2eCvxs8wIOAGG78bdjl60ctM2gnfRROJr/NDyyAdDaTZoLGUv0saexaf/TwHbrS78ZbD/W7aPkmXHIQXnuQJ0NgnzGfa187scBOg65Pcu43/ot35p5rhpye/bGa69ryEHMprlJELTJDTD+ErLYfchr3iG2ttbB7x/s5RA7EzecJ48eqmmQNdRyh3d8QBrF+hryhgiCQeDjBxHQdnhNZSWNH5o7CZ02kWdDcBRgH5g3fMrzJsiNITDTrqMLvs4eBd+wj/yRJWNQhi9AW7ByZEU29gVw57nhmeeGnMPiNDc+7Cm2Rc7BAS9shSzsTevYDFyt6DVG/ukBQ9F7E5vBe2qvst2g66tKfGjIzXatEx46eMEXOQkoHiYIfPbZZ/SJT7ycvfFqLiOmG3H2JfphF+Qm6ObVMvJtYjP625N/ogc4bNX3i4xfokvfxmc89GLs5XJP9+7d153cav/hH/6R7t97qHGw1rGrZJEmvqX1xe7UwdOfnDpykXNOLBIcK/tTKbX9ghSXJu+//35sNITcTY6ZP+OPQTNdkw2w5ZD9cJWA6SSyqJ0BXYJy9n0ue+Df5fCHnuC+xKa2ZTsHOroi/zrjjQ1qAl3s8CiB5KuvfqW9IXiUNzjMI30jlGrmA31s7KfwKgnqhvQfUnbKm9bvYYIRbD9kTSFzKVXL2PAgAexBHjrOck6VWsVfuijhBUQyscaUDvxFD8pnJ2fqIteD3Iaf5UzDroucNYnzMh6B9phckavEXl1sb5HwD8anzPySI7fk2Ot0gvA7S6BE4P8wOiMjdsrwYhxsDw/64UtXcuYt+oWQFfzV3HzzII59eHPCORlVJI3pv46N+1xGHbZ6n3OX9hdeeF4E0shUMh/0o8+Yyd1kPUBz/fpxdKnxrVXkfJQ95bSVuXEtxZOuWSN932uZB0vmiLUC/PzP/3x89AO9/vpreaA6Fv7EXFy/fl18FW6McgB+0eVh8+z8NHO3aXZb5U0WPJDnPLfqtDfIWIwLDruOkRVAdnSAl0uJ1pLtBuCxmZLGtGwyYcCY8YNS3F4jhS3Y3pYez4b0m/vYvuBt43/YeRNbb+IyEzfbjcE6+w7jM0/Yh5tpfk8DYH/GJuxfAHSMATAHQ/ZmxrXdLgTgtdnuGzBHNwC9yWv8mJy2MfrZ0/rigWWZh9YZ9nK5QXnOKS8SVzGP8OoSs3AOdfH3UmrYoWMyRaesI2QatnK0cmxDK8C4u8C+DWCVBpGL9iFWx/aKHzlAX4A2YOZLGfyu7k+20a7IFtYi2ZEzBdsqF7wZnRVBHk/YEsMfsC/76IlE+4wqHFx3svm+9957WRBn7YmVWwJFgFKr7CJ7YqadBBNgB3VRtPJv2892HGlofFkoAK9EP/axj4mvlbzwwgttXBznap7EmTh0YeJKeXzsXUPZzoKtajShU+pKQqZxu5AGgu0ECC1P2TEek8T/dseGycH0B1/+Ay3Z+HL4H+wdiM1xk82rlsJcqqZPioL/ZGqJsoMsAfjpiWRbNbYDur7TJhvQGKXYhMA9pkepkktYThCybEobna/WeSpdT/jQlMImPEGNQzNHtetV49QzlNDVQKwvSw2K3fKsZE0gZaQLiHnUaEKnJOQEUswnGiNQSlky6Z465dDalm2VWiTrsYR+M485tyeiuU6H3fJcJyjkkNhkQdIO0Pa1gPYZZhrqlOfctmyDajog3wy7NBDYVq1VpRSRaIcWeQDK4OY2ygB1260vfW23MW2LBM0uwGcX5rYZt1unDA/AnvhRBg8wfzxcjdm4eDPD4ckvnN3L7RxlaPhPGtiQD3ITtZn9MZtonEKLvYVq3v6wYdK2ie1ttwPMdmwxQYrRSepywJWK36rp23GQVadtAsaDB5vcKmsJoAzMc0tOHX1pn+nB0QZuyOZc4998LxS8bZE4eGjHztQZj/p5bnP+f6z9abRty3XXCf7/EWvtfZrbv75RLyEZy7bkDoxl47Lp0obEhZuqD2AGWR/44sFgVFZmUfmBMYqmGFBjUAwKkiQhKytdNAYScGaSUGBj0gbbkizLVvskPT3p9c2999329HvvtfL/i3XWvec9ScYkrLvniW7GjDlnzJgxI9Y+5/JdRerCTNbdJom1zAaxlcP+MoESgRibN8E0uoHuEL1Bg362I28RDzzR1vc58Aani9y1lqYXUjY5NkL6ltiL7azddbMx+KCezR06tls9ddBeRS/HuYHitpp26OCLKV+8eCG8Q2cIL24BD2NtMm92dJBFW6LvFrgkhSabIjwgV83cbEVm6g8SgC0SEJ8kMOR2E18vORvwsfgqxJ0E36+9drUF4ZvMe9/3UtqhRZ8jgrncfB0H6F+jg1JLguI+W57iu0/aVymeffY5cUtbS6c+fmk74zOPzB+8QBddwpNCHx6ZD/LQHeKz7ZJD4ahkpTjWkxyOmHvqwS8lNidrlRvPo+huiH0Afb+Q0xdXBf46hwdgEbmp7xe9XNyg6zvV2LqL8mSsdEJugD4pqu8XWsZWbEf3C3WRh3pwuDU/ygGN/Yo6gp6TU90yp+DSd4i9wC84N67fiG4OJx3Hr0OfYGQI/7bDR8QN4pCDWThqh9+BchSxzpwMjVYRugNOohcC/aPMDfO7lwMbcwIuxA5yuKAP/GxljZ9k7mop0e2grta2Fy9OA6Sa8nK5yI3yedVamt2V6KrGrvroqiTFluupzi5fuaTf9N73CNvjF3f72MNx5mIMrxcvndfDucleLLrY12HWwio8D4p0QsxSSvIpRTZ0ud6sRN0yPJYg8B/hQIv4oNaqL3zhCznA7etWLgLXCTyR50IOB1wO7uzsNPs9jmwHhwfZL08kS6WWzF8vdEFbyZiMRYrMR5k76NjWcYJxdIk9baJ78Mbwhu5c3Ma2p3VLHUC7Th/m6jT7NZOZ5twPPgDb9/rQBh68sH4JqpGZoJo88znzPPed+8w8zfU2dEcNp8E2a6/rOgHoFF2jB/qhU8al7dy5c7GBCw14i4U/Aa+PPwDAof+ckp/GLLInHY3RHetWsobY9iYxlT21g1tLESkcxjDEU32/nTI0htg7cDY/l6kDKM8HH9YNwCFqEx9JO7Rsi/EA27In0Olju7XbUwqe8tB/gqH1kVMZGJPwGTX9gwfwWl1kpwzMdXM95VJcE2gVncRZoNA2WDqtspjHKAtktZH0VR87HLQWUp/qj3yrTHmU7XZjXEsnJghgLBbNg1mY3DC/+OKL7SahOaEYxiKO7iCvjMb0VSm6B5rGCIsZwCmlbbQUoA6h0qAIJbqSZwLWcVi2U+ec0s+1m3Vkvn79da3jmHH28AU+NNZZ2EAIa4gTGROoA7Tb0JFc4WVo7eCwWNeZaGBMZu1xXAAAEABJREFUn5L2RZxYrVVdnBZGjqEi+2LZq9bwLjWebGhltFGSa5zFIjxuN9je3tV2blJIl4tt9d1CtfQRscZx9slPesWJFpeUi0p0NoFDX/cflJSSTf0pyG/qU5Tm0LfCUT5Dm8dkWl1Jo+3gOO2pDc0xQAH2h+Qp21M79TNQA9wrBwc+a3REKrltCCHRxrQtewL9Wx7GBECbU/Iz2BMd23OVzi4M+7Q+CXJk4IYHDjDTtIOQlrlMG2A7Xe4D8sxgu8kDHjD3ndOQa+2UZ7CnPrQBtkneALbbmMenNzs4TDbXBx64koPaSbudvpFbxt3YzzprHH7YpMbYZ5dNkvImawNbX+VGiDb6sjbHTMIYvMxw9LTREOc9pjzN1czb2GwNpsbgIxu03gyrBJZz3RC/Aq5k8QxxrDab/BCe100PmzhpeKPPMhsxfJG3LduijY10prtq3xdNIBHfAX6XFHxuh9ls+OtCt/La+XwO81sJurl9RQ4AXFJ4ghdoQ2MrweIYeaGDjoCT+EU2a8YmZXw2pLkNOtAgaO4X07oMu+IBF1rkbQuZwAPY3C7nJpA/kVhrEdD3XXC2m6xDAgHb6jJn83xAz3Zuwy8m6Ljb8OCPTZo2XrND+1YuUgioj49PtEjweZQAjYB0j1+C2uPG8SQB1qBlfC68EUyu4xNHOcWMmYO9XCQ7Qe5GRwlu9vLG404OcsC1q9e1Cf6lS5dzK38haMHFH29GrRNYLhLUaX5CIwhaZ343sQPSVeyPiwXGHFJnZ8zMX59NHj3bk65qfMQYGyu1tmC01Bo6m+RH0R96NUExeZcq5rvrF6291CrHJ47w4dhu0po66NkOS6VBzcGOvafL2ENw1rHNUZaCA8AfunP0UUsnytvbO+oyLnXr7Bv70evd23d18/WbevXlV/VLv/RLevXV13Tzxg2dZA0OkZ052IodwoMd+mJW8yOfkvnv+k7sHUPGB0cNB/2vstWF/+hBcuidaBP9ddEXsmw1mx2nNRReaoncwdOoBPsHmh/w0e0m+9UYGycFSnEC8S0tc/heJxA+STBaw89i0WectfglxN3dHT300IO6dOmi1ll3DyT4fviRB5utjrHTw9jGOofeVXySs28WDoahiwi2YUU8tjM3g/roupSiVdbW5dxcHyUYPp/A71xu4K+kDK8EoPw+Vxc9D7ER5gldY+cn6TdGH7vB30QXJ/Fji9hcF7pd9ELQeJLDWY1Ol9tbWmwt1S8XOolPOg4cZV0M0fMmvCt8xnTl8LOfA4tSlk/nJ2PYUx7+3wz2V7YhW9d1qjXzkHb4ZKyzvMM/clBHm+3YU+YfGcI/uqEeHIC87TfQhK7ygDuNWdUvOmEPy/hPdEA6l8Gf6dBHeSijv2QbbXgmDy7pWaAu6tCYuRgClIfo8NeF2P0mNomcAHnGG1N/th91Z8tn84wDUAfeZlhnDQ4NqAeGtk+Nre4reR41wngabAvZkbOLnklpg7a+xjNkrcygWDL4b4a5q+2YzgTlJAvfLmLArSz8hhQEJssxNniaCbW20x/2ROC0eJpQV+7lJUuBUmoW6aadIBmD75HNwmA4Vx58QCdZLPwSBLdNBL0sNnBr6bRcbOnc7nldOH9R589d0HZunvtuoeIuypQyz1mwYwPyAOPKJZ+iZeSanWGXhfrQQw/ntdQDcRIbXX/9RvuTSLx+Y8EtMMo4kn6xSL+t0I6HEmMMLT9EuQCLMdWS8ykTjHEqbeKZ6ORpGzMx/aJXiS73Tn85rcukYvjNUJqRjZn80HBRjVw7O7vh70puBx6JQ3tYjzz8aOCxlB8V33e/dOmK+M4jeuwiT4Paq5aqmgUNMF6Jk5hTw+cplBRmqKWolirwCNRroVxaudYiO53EM+mBYgnODK0lRjIGyJ8FO071tN52o2VPKXi2hR3YVn0D31XBUs3cW+GhATVfBdJXpw88zGC71VImY1u2NfM9p8zBjEM6gywBNhllfmb53WjYlm3xIANAX8qA7Tfg2V8d157q9abHduuv08f+6njwj+4Yv0sQxm/uczP0eoLrLz79dDu8civC3y3GubGuWXOkxwmY0AP1bEzka3G7yTnOLZXtJmPJfDc2TueScbrYcJoFrXU2MVKCXTZneJoBnQB25jEdZlpDFukQxyxhA6Nsx0cMbU0Op23gIhsbKOm5bL6k8MqGP2Ztcetz+/bt9tW3VTZY5QFnDK/4EG6/uG09SnCZJrFhs3Yn/i1S5Mf/kN9KoGJPAcwqm/Ay/mDIBlyiF3Doj2zkadvOxk0d423nbcFxdDpELtrA4+bPdoKJLpA1GjuHj9aWzFGCCvTJXxl48MEHWyBDHTQOstHb6GXd+sKD8D/hh/nj6yTo6IEHHhAyX7lypX3P9eu+7uuix3UOWbeaXuAVmuDYbjIjK/p85JFHxF+kkdxuXAkiaeO7zqQEI47sylNKbfONXhokuMYHpan5I9JJFwo/nUopSWvb7NHPvEEZepZKLer6Tl182JA5P84eAK8n2ZPQ42ad4D++f3WyDndFJfTgy3bLYwf4Suqhb7v5Ew5RtGE3tMFrrbXxgt7BHeOfu0Un5omxTzI2bciL3k/CQxe+Foul8N8Oz+sEpccJPGmn32KxaONB/27eDPCfQt3IfnKYeTt//nybC25nP/ShD7VxljnIbOLvuflnL1sTdKTc+Im9KlIOSTexH+REH65FXQJGuzQfdJSgUO1x+8kP+ICngn5is9jwSeSxnTcOx2pvsTLWTm6BwccWpnkaYierzOlJk2OZ4Lrraw5TJxlriM3VlmL/J5G7b3NVg7sRX3ni9ppgezf75SY+4Lj5DCnDaivrqIs/Ig+U6K+Q0elDPsC8oHf4v5Wb60Xfi3WE/viFYN56E2z3qT/O2gLn8cefiF3v54DJXys5nzVz1H4HBZmQjRG2si6h61Laxdpzzz2np556qvlDcBgPHsEFXKpKDlmMU7GV+Dfmx3bksfIjHzdAz3bysr7WY09t8AAMmdN5nknnfozFmDNQtqe+M47tZrtdeJrx5vRiLg5Yx8iCTZLOQLnWIvqRx05qZCvRyVl+Qj70yz1g3motwteM8bFj1gqAL3sDxBeNsdcZ0iH2MjagL3RJ53rGHLD3gLLe6beOvaLnOehu+RyWwB0z9twfGrZlT0CZdmxzuBdvjYK/Mf2GrFVosQ5Yn/McTHTHRqdED0CNTtARqW3x2BZt46l84kmTizVDiORjWt4AtkVf263dTtl2NrhNlNwJJiRLQOqVx7bsCVL8DX58iuf0ZcLU6DPRMD4bCZNPGUW8/e1v180stGeeeUZPff5zevbZ5/XpT39Wn//80/rUpz6jT37y0/rMZ55q5eeff1FXc4ty48ZN8TdLD/J6FAe1iFPcShC+XG5rkZvf7e3dOItl5BvDT+QcpKPjVW6Hz+libl9W2SgY+/kXns9GcV7LnHSZGAC+AHitMXAmAjirwBKl1ziTvu8ip6Jca7lcZKyxHSrGTHi3SFuRlnFixznh/5N/8k+aIzk6PA6Py+ilBl+5+dnIKi3AvnLlgdwOhPcE3aV0MVzlcejXOP1l+u/kFc9FXbny4D1nU0rN/I2NXo3hKI9tlUAtRV0tqqW0srNAlMd2fp5+hqSJQLgRt1MfA8NQsQk7PVJOEiRFn+vwNGS8TfKb5KfFNQYHsC3brd6e8iVj2279wZkB/qgl7dFzeO8adGpsjukSuuTBmyHE055xs2Btt/Hsrxwzvb/iYzu6jC5OeUJGFiI8KQ8pZeQnP0Oa2oc2gH5zG3nqAPLUk9r3ebMt5qaLnOgDnBmUx/Y9vpSH/mchVU1O+pKnr22yrd9xNiJoY9NvefJJfdd3fZe+9Vu+RY89+mjmasiGumop/eCTFFzkxDnDW58NbZVNlfZSHH5LVD1oKwGnlX8ZD/zjbKr03cShHSSwSHWzhZNs8LTTBn3yyED9kLmCd3uiYxfZFjzXbHKMP2RDsq1SaoKEk7YOtnNjSBC6DA/AdjZR+N1OYMtGT/rQQw+1V81strzWv379eqPNm7Iae4IPAPkWi4XOX7ygdXgfskY3cezQLaW0Az941CEDmzJykAK0AdDYzQ0abYtFL4Leg9zkdfEHlMFBlpZmIyA/Zqy2MSRQBu/WrZuaDikn4VWZm03TIfwqBg+dkjkgT99VDhIcMAiY+r6L/1hk3K34nGUO4Q/F13UpLxt83de9L/o7StsiNNdtHPpAA3pXEpT3mWvGQm74O04Q13V9dLCK/kt82En4sgg+j2NbysM8Irft2EXWX9Ym+r948WIrQwtAV9BOl/BxTBJeli21rZo1QEA5pr/yoG/6UO7SlqrGAzyShz/mHL3XzCfzBU+89TzMYaXUqlKryM/AjeRR+F4lyLyZW31uL7nV7DJfXKhwocO4jLnI3kFwh27hH5umDZ44qN7KYe7O3bsJQldabmdPyZyuc5vGfNy9e0cEmsAytC/Gth7M5dFDufXdTRDK1yThf4j97+6cE/Z8lIMfNm+zvjIjozL/Q3QoMT4yIrdtwQd2xCFokz0LOvBsW0P0t479orO5Dty5P/VD1hQ0bYf+eI/+XA9uv+hiT33WYm0QVBFciyArsvL3xktReFlnPo9aurOzHVm2Gz3FXsfYNWnX5m+UbURoUJK3HTtcT+UQg98hvN2NXrmt3s164j/VevKJJ8RXTC/GpoArl6/oXC6fttuF2Xb4XDQa9LedffBKk4uLrFUCN/TFmxZleOyVt1kceN7//vdn37zQ+jMWegKXeQCP/FbG2MohIQR1K/EIdbTBJ4MyJmku6SEftJGibN8DKu7hpZ6ybRJBh7Z5PuypnjHgB/5pB9DjMj6P9YVdwvO5XDZgp+Thk9784m11Eb+MW2RiTS2yjqlnTwXCaNv7SWsBS8EMWI0n5GRM+IMHytgFSLZlW1/5xJYq9WPITnpArhLcCUIbHxsYM88NYq+Mcx+w+aG9xVbWR+vf+AvtkHbsSvGbjE0f+IJHUR/A/sNcuoaHIFG+106/0GxzFfbqqY7QDRoYCfjTx3ZsvhP9mAfkZi5sh/QEQft1P/AGgh2OT2WkDE3SAuMQPYqzOskpfghjKERyZAl3+t/6pP9p14x7miOh3rInOGtMLCoUtYkCVnEoLjW31Gpwstpob/9QN27e1quvXdMrr17Vy6+8phdeeEnPB77whS/qV3/tE/r4r35Cn/ns5/S5z31Bn/rkZ/XFp7+sV8F9+Wper+5rk1sSR+Hnz13MgtvS1vaOPvHJT+nc+Qu6cPGSxkxyqb2iBo3hcRPmm06iimQ1K7RJkvaWpk+/WKjLxqXUBbXh8boK/dJniKHdyKtE9PxzP/fzue14UCXyUV/SfyvBw6OPPapzu+fUZZGsI7/kzEFARSL/VWA7/LPgzp0734KSmceaTUdnHtvKJ2OSOi1j4zGZ1Dv1RbUUFQNTGb5qSRmgPmkY0n2QwJnBdtrSChPJ2W60kxVyogfyM1CmL+ER4QUAABAASURBVGV7woXvrutEOrdJ1vRMKf2msmRPdcpDPYDO19lcZ4dB+asBOOnWaNi+l1IHHeBsnvIM1AP2/X72/fzcNstNP3tqn9tsk23jtsxX+WFPOPQ/SwtU201PyDEHJGOcy82bN2JDVS88/1w2i5vJd3kz8lD7s1noFP0SkBKokCrPmDmDfrLts05QRxBI8LjO5nUc/wAOcHIaTB8n2CaPbqe+Y5PFdrMLcBlvlRvJRb9sbeAqD21sIvZk2/Sf644T8GHTN2/c0uvXb+ill14KvKwbefVOAARNgtBYWoLLPvLFTyTYQA9stvv7+6nrFDbEV2DYlJDzOEFXv+hF2Rm36/umvyz0OPrx3mG3uIoxdPqssxYJymxnje20Qzk6JMhKlUhX0Rc8leLTYGJsBxtkwpa7PjRr5tKjTvJa/eBwPwHLccZx/NCiBSy2BW6tRbY1Jsg5zuEcnUEbWS5duhTcrVO82lJwoM8bBRcJ2uSffMsTLQDf3SU46XIoPx/ezzWAHrfo2E1xVcxG8LrKXDMXAOOuso6ox5fdiF1R3s7NaKm16Zg2ggD0sQ4ufejb5yBAXnnAKaU0vdC2TCBDHWNFUCFv3zOPWfc5qCiSp1vjx3YuRrbVhV7NmNChL2MRrK+ziW8n4ONP+r340ouR/VCl1JAtueW8Hpu5qavXrulLX/6SXnjhhdzy39Ym+8s6cxqk8LSJ/pfhoTKktsMb+9Ai/vzmzZt5A3LQ+qzXa1GHvWNjpKyPTcYPi7Gpnfj0K7kouRSb7JpN3L59K/5UWmW9nEuAxPxhvxwEHH1gU43X0mX8voGdec9ahBna0Atjs29gv+vwjfzAOvq2J3z2zalPCZ3MzamuWLfonPmBFjibrBWg1BJdWV1sE3ugvcR+xxgDENJRkeXYVIve0pn6MfzRfx6/zdeo4Eo1/W3yTtniqaWIueYXROEDftBf3y908+YtERQvou+tBLm02xa/U4LM9CnpD29Q46AxZnO23fYUcOCH/uCh39s5FDFHh4eHuby72fhYJGCFF3DgnX7U1RzwkWMIzYgVW1hk/vqWom/wbcvpzDhD9nFuZUkpp/rf+8MYyIcM27k8mGErtkgdQDu6qbUKfMB245U6gDrAtmxAsfVN0xO8AvAN2A4doEhZb+PpnJOfYcjBiXrSGTaxd+x+grVOcimDrzkLJ/Fvq/jDGcClH7Rm2i3NmGFDDgcOD0lmMyPb1v80N0PLt8r8gM7IZLX82NqQ6R6ctkG3NHu0bAf7/seeykPWAraArWCTtu/p6z52jLvxR3q/9mzO9hvGmPmzp/rCpsaCZ5BNBoVZyU0PMpOgf8cnfen/pl7zwFTblm1hFDggjGiVCcRY9vcPdLJaZ2Fy8i3BqTGmpbZzO727ez4O7by2cmvddYvQqKoJSocsEqlomVvsri50dLjS3t6Rjo7Xun1nP4H2dT333It65pln9bGPfbwF4SzyRW4xLl1+QL/44Y/qVk7VX/zSs7nF2SixuORO0gT8ZwWAXATUjLmIY2CR8n2+msDcrlJ4YI5rFm8f2mxgq5ONdnfOC7729vZz+n4w43++3c6XUrPpXRALCCfc9X27MQmhyLJM4q8BksOLbXX9IvrYziZ6MUHFxehqIehCs2ZR2pY9QSklbaeg1On+Y6ccaDWxp5J8l/70SYtqSb/UtTJpIDFDo2dbCqRbM3qdPrZTPUEtJTqo4a/XYrEQvM20lGe2D+qAVN0z+KnNVIV+TDNKnupaVRtjyv3bf9JviLNkAQNne9jzGNPibbhZYEOAPEBf0hnO9p/rSKm3fY8321Tdg7M4VNpvbKduBnABxgbIz204sVqnIAbH3MeG2GzA4xZnb29PX06Qcfv2Ld3KDQ3rnAAX2W23YA9a89qHtu2sv5U22cj501o4zJM4ztnZ4lzBA+qpjdAfmoxLnnoAfkrmnjxt9uTIsE8CYtqhQxu84Y+ox/HBLykbHjJJbrajPOBjR4tlH9+wLXi6fPly7GPMOriQuq0EUWu5Fr2eAPHSlcvCx6zj444SyENXoafRseEqu8TesGA3Gqxdm7xUwj/8AshhW8gIvwT/t7Ox46yRAz4pHyeo5ys84FEPv4ANzbH1d1F7ai1aLhcZd8i6KCoZb8gtIo01+q1dOV03fdpr8Makpcl4/vw5ETBv56DOoYi5wiZu5bYcmlu5fd09tyN+ie3hRx4Sr/y5ac0Q0U/mOPqAx1UCbOUhz5jwQNrHnhzksC0XC1rbCWzBsx0fe9z4Qf8l7egIOxmzRtOcS5J1m5vFog/1rCuNsbmj9BmazPC6yXoElzHloJ2CTUaZl6HZI0E++wV2dvXadT33/PMJnp/PIexF8VUp9g6+E44NZfiMc6KDvO2kbsgegTx2yQCK/gc5eeqQhbGXCcbgm69aEGzfzprBFuERmUhhCV1funQxvvyySC/mBpu/oT7PQ98OBSX+bppLdNPn8mBIYHEz83ILunn7sZcD4WFuttl/w17mtJPDE7zDL7wArD1gk/7QoM6+rxudPmh3iC7HAMHgmANFl4PLmH6b7K9DAifmqNYi6pexue0EdlunAR31tpWPlHnKD5VKeYIhNgn9idbQ5gVc6oiQSimtb8xATn/SWgpkIlttKXNXsenskXfu3NVR5F9kr1wut2InJ7kMu6sxylj0C0iGjsTbtGXmBgJD7JW0uGiMouyMlJSxoUtKO4BNs85LLW1/3Iqs/WKhfrGQ0q+Et0Xy6d5owRtzcZILR/wEB61aauaxqpaikj7seUHWb/SBx18Pl/XS933za8zFm4F2oNYq+J3BditDH2AOSHXmoRw0RG24NNkmaWVo2lOZ/gB9QNhEzwA6If2qkDc6Q2xqSDo221hnXa1iF5tTGFImP9lKox1ltxGTjrHTlmfAwJwfY7czL7Ybr8htTxi0AdCbqsYm4xg7n+x21PzMdSPjBegHIA9pLVXLfiFu/xW7YxzqwSe9T2+mOaf6qg/9gDc3tj/vx6ny7t29ZuQY10lO4JwkGfjNHX7j5Tdi2lFSNrW5FoEAyhgSt0xdBH7hhRf1S7/0Yf3P//Sf6R//1P+gf/Df/0P9vb//D/STf+/v6x/945/Sv/jpn9FHf/ljubV+Sk9/8Zk42Ze1n+C81l7L5Y52dy/kVuHBbLZXtL11PrcMjyQQPZeNaks72+dyI3U+C3cnm9N5Md4ii+/q9dd17fpNvfLaVb3w4iv6tU98JmN8XL/y8U/ktvsz+tivTOnzp19ZuXr1WjuJH2XDPj5a6eg4xhXZun6pxXJbyxwE+uQ3mzHjLuPsj1TD3wsvvKyjo5PwcE4/97/86/B92DYQAiL+fqvtGExAjlrOQopnPy6tZNIYT43T6uOs0OH58+ejh6VqFiZ6Rcc2tFoX2VYpQJHz76xRkJ9BeehLOdn2oQzUUib7a7Vv/GGH6imcbaFfH4eyjMMkXWSu+c17+ARoPwv2ROfs+Aq/+hoPeF8Nvgb6G6rP9psb7Pvj00792ZQ8wGIkBcizgAHy1CGTbbo3oG4GKmxnPopsN1Ae+34+xa/4vLk/+mM8EEn5jx5Yx3x3l79ny9cEcJjYxmKxaOvctrAP+kIPnulPShk6Z/NjnNiaX45qtxUEaOtmY7N84NOfMnlSgLnGLhmXsuRm89gBPMEnr47J0zbGnreyhu7e2cs62cl6OdJysaVauqylXvakG25RbSdYXGu5tRDBwsMPP9zKBEdssBwyjnITjxwPPfSQGB+Al2Vuz8hnOKEDgLLyDHG4trOxVvF0Xa9l7LZmndEGr/BJH2jjLwn0+B2T69evJ2A4jn/ZTSB2RQSYXYIs8G03OvAK/xfzarzrq2oC6VIdd7sRqYuyl4+qWcMAfI253UaW/f29+JODJmewkt/X1atX40v24vt2RABVsr6HbIC7uzvR15jD/G50uZVNb6XlVq8LF89rsewTCg0ToIQICp+2hX76vm/jD9kMkZFguNSiLvUnCcqPc/A6PD5s/WlHB6WU1oe+jF/Cx8UL58ODRHmzWYd234Jv/kTkcWyJaAp5XYpK8JVnCD/oK9n0neZ7O7fo6J15ffmVVzLuqAsXLkTP59qNKHONPymlNlvg5h+7f9vb3qa3vOWtevSRR3Xp0uXwMbQAnCCMMUop0cum6bPW2vTOOOgAqLVEf+e0nYMMh5YHHsyt9ZVLQn/L2B3ziJ7PndtthxBwqO8XnbrMe4lM0NnaWiKO1tHBYWwSf7/O7fTe3YPsJbdz+/66eEv72qvXdP3a67pz+24ujI7F3+BmfXDIgADzsc4BmJQ5IUVfthVlNf6pm2RzdFqybjphh4rWmIMhQRH8Xb58SdgifCoP/cAphbkoclFIusF4Oidj7JB27KzvuzbezM89nOBOtKb+1BdX0U951pGbw9CNGzdVo/O+W2iT2y3WPXjYue2mv1pLS223sRrd+CLqa/qW8LqOPoBNgkN76jfX2xZtzjyg+yF9L0Vu3h4/8OCDiQ8ebEE4vnE7sQC8Ks8yfpJ+HJCKS9NBqu99Zrx7Ff8OGdv3sOGZcQBsEiA/g+02tv3VU/TxZoC3uc52xhobUD9DKtqH8owLL+TnsVnTMz+0AbTTp3XOj6g/c2iRvhGoc3hXnvFeqtjgmDkAnJYURcoBhjSTnM8oxQfTzDwC5BmbFCA/xs5sy0X3AH9C/VfCIPoAsxzk8RukyoO8Q2wo2WZzjPtGOkPjbTzlf0rDazrYzs+v/hnDZ260j+N4jsXg6yyAg4ODLMqF7HQEvnrff6daO7Rk2b7Xz7YQpIszUh7bKhWNWS5Vyxj9ZPjKxrWKM93T1deu67lnX9BnPv2UPvxLH9XP/sv/Rf/sn/5z/aN/9FP6b//b/05/5a/+V/p//5W/pr/xN/+/+jt/5+/rH/7Dn9Lf/ls/qX/+//+ZBO+/rE+lH87sy88+py88/Yzu7h2IILnPxv7SK6/p4uUH5brI7c9DunTlYe3sXlLttrM57qp4kVvyY127+rpefunVBPlf0ic+8anAp/Vrv/qpe/CrH/+k+C75F7/4JT377PMJavbjME8S5J/X/t5hXokd6vhoE31L/+pnfy5OYBMH+6pwxgQdXQLyzEvsL45FZ2DUGx9Pumr2aCsWoFJr23iWuaGwJ4dTUwfYlu17NJzuNRs8RnAWMDrKM+LZsu1Gw76fgjezZjuLrjYoWXW2dfaxp7Ll6DP8hbcuwQs2MAO8AnP5bEo98Gba8AhMNrxugdz6jPOlbZbJzuinoNOHtrNAtW0xDvU6few39j3bRh44RW3JVytTB4Bg36dnf/X8jPtmfMpzGxsT9oP8pMe5Td1JIDmwnvMWZTu3Refz6vp9732vbuVWm3WFA2Wtk4cOYDt2uWkOyY7txRBt3yujU5wRmy1jlWxepNTP/Zkv27AXkxy1n1s7gtCXX345r+EPExgeBA5FQMr46Jg+ik1Ag7LywGeNbQCl1MYXQc0yAS/j2ZbtFiggb7qQMLttAAAQAElEQVS08aDxUsZiTALQk9xO7eVW/9Of/nT8yImW6c+4k86WrQ/0I2rolTbnpZSQm+hbpeFscsuiPDU2i47hgyBlsei1nSCM+u34LL5LfunSJSETuqG+1hLaTu/7n5IxZhrg0mI744M3ZswhNGor079m3DFBDmmtpc0JcqGL6SZ71frsJxAHFguCoE3qNtHRIrRK5mKvlbus+z4Bfsn81dCdoU8Qjf6Ux4YPNb3bbvyDx1oqpeQy41IC+10xJ8hNG325vV1EJ8iOjR3nxjKDxs+t4kcXKtVSPgSe29HbMgHocrnQYtmr9p1sBz2SJsBnLGgyV9DqslfUrk9/tzWOvyTw7sM3B6nHH39cfLeX3/e5cuWKmAf4sx26RfkZeQbB//b2jrr42iEOlPlEj8Ay9jFk7FUOEgSi5/PGAF77RSfkWi4XUrzzJgGzbbGx9+GbthJ9tqpUgzNkvjbZuKnfim3wneat5pvVbPEkb27XCTCHTWQeHP7Co2vmViIQ5QKp3foeHqduUM1cddEBUGpt5ZIb61JLOFJ7GAtwCQcx6rt377SvvrCebt+5nT3vTvaxu7px4/W2BmfdInMjkB/o3A4/gVChRi2bUWyrxn7goY/ewUVG5aJJeYboM8m9zxBd0kYadsJzl/H3devW7eSrSgnvNKRHrTXjuM0/dMcW0IzNdo6PjzJ367QNgbHhgU9/UvgJidbGPJK3HZtbNgDnJBeItjOPC834pIBGqbiIC8Yx/ED3JH7UNqQaXepnaLXBa43/Hj9si7EAeJxhLivPPObZNNWNJ9tNF5QBcNA1wLygi1UOxqvYM2tzrpvbSekD0J/yjENfyjPQfhYytLB/eZBLFJh01Gaqi+0rSi2na4L8eDqfymM7P/NBh6c2M5JSDowBpVxkEYSzl22yXqij7HQtoQFv4AKpah/y1AO2ZU/QGt/0g/W4zJrHloGudqouDYv+LfOGH5EzciGPTAPllOA3Rduyndz0sS3msqyzGR/HoI7iENmAuNnmVRuNYxYJTOs/2DMxYLsxwxgIajuLaCMEWyYo4PXg7u6u+tzSnj9/IcHjeZ3bPR+nvqutBBCL3HCVwkbi9Bl1eHCs/YMj8TWN46N1guEbevbLL7TvZz//3Mt66nNP6yMf+VgLvP/6X/8b+omf+FvtlyuXocX+ee36Df3Xf+O/0d/5u39f/9M/+Wf6p//sp/Wv/82H9dmnntYzX3wurydf1WsJsG/cuNXGGeNUijO+ShzmOjwoTqOPQrs4haEF03du77f0Mwnun3nmy1ncW7p27UYWR9HdO/ta9FtxdDf0pS8/m7oxdE5ys3Ertz0b2UXrOGjUHtVoBspvBAsdKs88T12cH4ZTam1ttNtueduhNQH1QKpanb7GA12AZnvqa5+mJbVzPin0AJwF6VkIZvQ0TPMc2aBpWxE+nzcaK7j0hQ6bII6Q/Fmg3fa9vvQBbGcuapN3xgcXsP1VZYUXQHnsCcd2o2HfL9v388pj+x6O8thT+zxWqprM2DVAGTg7FmV76kf+a4E94dh+A4rtxgPOUXk2OWAcHx7Flm5qnTxBxx/4A39AP/xDP9x0z0Zy69YtNRspJetpq+kEnqABn6TIAMzlkG79wWM+SnUbV3moA45yU0fgw/f1uP2GDr7l9u3bCRyOtZ03PTXrFrr88hOODfq2tcpmsEnQ0XeLhmuXBIb72ZT3BF6GaTjwbbu1dQk62DwZm4DqYm6IS62tP3UEvdxkPv74EyIPPjyRQpNfkmKcMeZ3FP8HL5IFf/SnXnmyP+SnZBfZ2JzyWOAx5vm8RcJfwQMp9NfR/ZiOE4zpp4CbDuEZPmw32aAzldXsZZVNcZNAjr61TmOWzBWwzC0qOqDt7t27Qt9bCd7o89prr7X1ELICz0UqmaeawAjo+pK1UWIXJxlnnXTV+NlkPdrINTYdw7vtxq/thmM7PmwhZCvFueU934Lt7QSQXYL2ejrGmA0WPUJjlTkdo8TbCao4aC0WfXz4dm4QL4g+8NgnSO0IFkMTuhkmMgzhb6MhN68AdQQJNXPLHoUeGAO+udXmlw0feeThJvNEqzR/Cq/wAdDHLhqzeQ8NhqY75XGAj+3opwo+wo7oz5iU4b3WIr6PHzRt55BAmbZSiniG7Jeb03mjroSIo39usFeZU+hR1/e9ugBz1+XgYNfoeIzuN5mTjYbwF7UJ2GRuxmSG0GaMvu+azdjOXjGk3yY8HWkvB6w7CaRvE1iT3r4VH3AjNFet/Shrk7UIDWixJl999VVxWKOeMWxnzDEwJJQYmh7AT7UmmDQF7pC5Qa9DeAXs+212EfLXzNcY3qGBnOAdHByGn2PV0mnJPu4aeQeBy7qAT3w+1GopjZchsuPXFK5KdDq2dQWfY+vXR5ddfAHj2PQkJ8EDOiYdwwfAWl0msCLPmLRZhrRqqYLOMm+j+9o3P1ITeNmTXgjwSvJAWJHt9Jv4mEb8t/+00+cUDR6QDTitmmieFmhHx9gAQB5YZV2dBerOtpMHoEsKkB+GTSjf59ee5ErlvQ9j3iskY7vxhJ5S/IrPTDOKSBu0YzvMT/zAmPSN9WPDcX42CO2xzQt9aEtDEuoy8W1c5rae2hEyBKPV005+bGOQ01QvtdR2S3X6jBmH7JwyhwA2xxq4c+dOSE72hKy2Qf+3QJgNxkwz2Td8qIdWA07OwEFusvdy+4VTvH799cakPQ1GhzdQ+A9QKJ4Wo+04re044B2xYdiejD0B9+7uOW3v7OpSXvk9kld/bJjAY489rieeeFJPPvkWPZhXwg8/+khwLoUrx/EMobOT14qXcuNyoQXGB/vHGnNjsLtzPot7OzhjFveYhbRSyUJ6JPTu3D3Qxz/+CX30ox/XRwI/+7M/r7/7d/+B/ruf+Nv6K7kl/8t/+a/qr//X/43+2l/76/rzf+H/qb8Q+Gv/5X+lv/t3flL/4O//Q/3UP/4f9S/++c/oF3/xI+2Wm++Dv/LKVY1jUXxvAvZnZcVJdss4t4M4m5Xgh7+ywoZ56dIlLeMAWDQRRJyseM1FfgZs5SvngjnKggl1BWwLR4UuxZOySxGTbYNLpWS7AY4FQ57bSb8Cagmu8mBYY8uX6kazlDkFZ6KpPPaUr1kk9pS3nRZFJ+N9OF2QOIMZWFDDJjhDQ894Uz9KtlvZNsUGtsU4LMoZ0AGAfNSRglPKpIs5DTEBc9l+I13q7ft1On2oB+ypzXbIuOnEnvLK02TJRvHmeaMMBOVrfr5a+5vr0Bmy4TCwH9t5HfpA+zoBv8H/vve9r9kDmyryY2dsrNgH/DP4nFIPfYB62yRNJsah3naTE1rUIR/1AJv3zZs3WgDDRoAt7+dGG/ocnuGRejZT+s482G48bidok6BfRMAKvevXryf4WGe9DuKXIgnQwYMmYysPecYnpY3/BOvy5cstGLSdtXbU1pbtFoDRD3ybsbJ2srDgaX166bDKzQm8gqfGj1VLJ2QOagte1i2QHoUcytMnACpZC5ShDS/YHynloIh2ytCZwfYp3aGl9Ic2Y5MyJ/AyA/VDghy1Z0zQ1UXOc8IGqNrd3VHJ2iQg3MTxLM/cwHYJaI+OD8RBqCYwhh9wxghFf3gjv0lwZ0+6YTzGJoWfTWjCE98/p77WEr6LoEVf8NAlgSnj0e6i5uPRBzgEzce5oSwlDWGaPsA4ZsETzSSKIQ8wHv2CJvABbqs5OAEcdGiHF/gjD26NX7dL5v44tjPKdrMjyRqHUV3X5y3jtmr8ExdLtZSWZ7yJF/xP+JFy0XMuh4rLscmd7C3L2NJCJXONDOA2Px36yLyMD4cmvNOGDriSIx8UZXi5Fm0lUO8TIGJrY/Rfwy88df0ic7qQXRq/Q3gdog9kY06Rk5Q9g/XBPOwnyAb28uaGYJv0OJdnm8xjnwD0XC6tLlw4nzXWN5rQYEx47dIOv7Y1PZE7PpmibdkT0EafIb4MgDZAPVDKNJfg2FYptYHyzHWsfeIMppm1H7EbzjrrbpMbr2X2/MVikfkZGp92xk7/+VNLafwwPjRJ4eFsvgQH/LkOf9BHz5RtZ7zSfAC8UEd/6CgPZfSVbMPjr7xAr6RfM8s02FZxCVj/IZ4a+wMYx34jTfhZx8/A6wzM3ZyfU3AAZJkBmeg/gz3THjVmAmzrzWOOmRDbTce0nQV7qtfpA+6UHZOM6ZMkdqp7kDJKm4GipXwEDv3H2FJLM67gKX3vlYPFZ7ZPeKFM3wkoMa4V1gKm4h7YbvKdpUdeeWZM21rG3mb9sx4Yx54w0GXQv+rH9hvGvEf7tN5260c9UDAmAu2j3OjsZ1PkTxhdvXpVNMaaGvK/z4+mw/EsBcsqgariLot/GSe8o2UW2TInXITG6RBosfjsEvW7LY6DnIYPciCAN06mfLf50cce09d93dfpd/7O36k/8kf+iP7oH/2j+oN/8A+KW7wf/MEf1B/6Qz+mH/mRH9V3fueH9E3f9E364Ac/qHe/+916/PHH2m/kX7p8MRvPSutsIJfzulEZbxPndnR8Isf59eHpwsXL2tk9H7xBxydr1W4pvm4SO9HrueXmr5p86UvPtj9H+LFf/nj7Ssj/9D/+z/qH//0/1t/8G/8f/eW//Ff05//8X0jwc03cOiErcrBQrl+9rgu5tecvOzz+2KNCO0NOno7ULGj9Bp4h/JZS5QD67vMmYCu39Y4sc3c7lM8A9Smq1sxDsUqD0lI7uAq4pL1TKUUy8zCZ+Kg8Tnvq7aSnkNpsatkWYIJCYIiSmK9kZVsTLTc8DLnUmrqq6XESyyqySSVeGc2gyBnDlGTND7lg06NBNSWzt2ls+Gr5qFO0NShVfeaWw0zJOLVMffhZ058U/0B/8oBtWWpQkm+Qfjp9kBGgCJ7QwSlQBp82YIxTATaxOcEYlacw0uc0T2LTO1ipf3NbalWKM9SQeSpC16tsWhdyaHvttas6F7u6cPGS9g8P5FqajR8lwHngwQd0K7fM3MDioEspDNUCSDKMA5DH0bH5QZs6gD6kR7kl45clN+tVWMnaODpUK+fGhdd869zi1fC3yEbHa9gvf+lLrX0Ij+dygD7cP1CXuQAXfSt6OQqvly5e0Dve8fYcpvkqwCO6cfO69va5vT1o6+ckr4Br7AaeZl5KZLhx44Y24YXgBjiOrF0tunTpou7evRNxRtlOINNFV5sMtzmtk5gLoMkUuRgD+kEQsg6nwW3JOIDtRgv9wMu8mW8S3FAHwJtt8Ut0BJe0pZg5K63vVHaCvpr5q+Grb/WlUO6SL7kMOMm8rBsPjoUrTwkP2ztb7WaYryOcP3+u5ZH5xs3XG33m1nbkHJrvhBd4OjlZNVqL3NqFlJhbgICEtOv6tKvBJsFP3y+af97JfBEUTnV99DWEt+Pw6LRvRYYubxn2hF9bb1bCrxJMllrSvt0Of8cJ/tBFV6sWGWedeWSg8dS2W6rpYekO+ZGPajfpgpthgtqa/vC7lZv8zKjW4VOyaqmRj+hRegAAEABJREFUd2zBdQ3O6mSdtR/9ljq1ZW5qKRFOza+wvpUB4MfpP8QuS1L4OspeU+F9a5kAe1eLvmvzcz5vL7rwgz4XfS/l7eZ6tRHliCHbmh/bTUd9+i6Wvbqk8I8tkG7vbosxangNalRx6jtTKLWq1Cpl/UztbmPQ9zBrZC/2DHDTW4OztVhoO7yil/MJqvkqzVve+hY99PDDuYx6UJevXE5wvx0e+pZejI/gdxp4I7DMHie5zSkyFGfclMkrD+kEY0pSiQ77yN4vulOeB9lubfyw3XDs+3UcDoAuuhsTyLPOxqx39MY8Ks+QvYLymMGWObCQ36SOspReqSc/pH8mNmMot/obOfLXHCJJnSHH0AXgc5M55+BxEluDZ9tiHNqgv047Y0SA1G9UQmvMWqcdvLB1KuPYUvgYMz48DNmnJ42A9dVhbDzTFsb0Zgi1tMMjsQA6OTw8zEXFUYOjxGSb2PYMQ2wVSJfwOoYfhd/aoGY/K6XKLhnM92DGl5B7bP0Yb4heh9CzJ1xowqvy2FYppUHUrjc/Mx6pXeSANNGZ0vwMDd17LBsA162WvkN4QAjGlqZ65Wl7QdKSPuMpDrj0SXU+4FqlyWvZRTyZdgEz7gjzTstMkPIphLRsN98IXdutjE3YVi1F1OurPLbP1LrhgQvQYN9vpw4ofYKyUU4QuRH/acuNmzf15eee1Wc/91Rb2DBtTx3pAKEZKI8pDGEeIA8M0RxtacqHGiDZjGPVMIYQVbUuFFuNE1vqYP+wLfR1nB1wnEAXIF8i9CJ8xiwbT5zir1272jZPnPdLL72sL2UT/9KXntGzz/Ln/F7WrVs34nAPNGaAy9lov+H9Xy/g63/z1+lbvvmDDT74gW/UN33j1+vbvvWD+p7v+S795t/8Pn3ou75T3/Kt36Jv/62/Vb/pve/VY088rnPZ+B0HsXPunB54+FGVbFJbuR0/2Uguvda5fT04PG5B+Emcbu0W4pciHQPYza38bm4UkGOVwAO9HCcAGGMRq5NjPXj5itaRNWatWzdu6iRtmTohK+kMqZAzDXZ+UIjOwSFbSklCveXCplTFvG5t76RPUdf1qY/OJZXiBnZ6h4coKL7c4iTfx1nVUlpZysiDkq+qpVeNY3XtVEKr9AuNpWqded4ElMe2SinBLemTfMpsYAC0a61Z5INwdjXj9IuFukUvuzbbO8ktInZTS8YLbi1FtZaJZsol5ZGxsrEpDoKsba1OjmJDq4wp1cjGwhxyC8AvNThIYxwpeWXB0gaQV9q60OxL1aJmE2WM0CsB+F1E3j51Ne3L2N52NnU2hO3cui4WiyYHvw2/SNtZ6LteXb0Pm/XQ7HrI+JbeII/t1DAPY9i5Dxt4Bj/tyFzDB4j2ffx7dWkAfxmecMglsnAoVNIMplXorOKsS1flWlQCQ+adYJvN9/jUJu/evdt4gFYpJTxvRArfALLbVtd12tnZUa1Vhzn0NlsOv7vRy8MPPKit6O0o9fsJBDYJ6rITau/2HZF/PG+l+CofQcHt+JlzodOHTgbWmHXK+tjaWuSAsB39WhcvnYttHGq1OopDPNTh4X7qYy/heYhcpVYtl8xFF7yVFs2eFIVudHx0kAPsbmzjRId7d3R+Z7vxdpKNbMwBZyfjLBddZFToH7d0vT6JXA6BIW/EzkfO7YlmkbYSxJTi8HEc8xlkW8wNwWdMKf2gVVvbOvaHHmmHT1L0Rf4kG/4Y/UOr62r0WTP+Kv2r6IfOS6nxA2uNeQu3XGwngNrR7s65yN7nFnY3fbo2jsPPOkHtMK5zELmjdEsbPGxCc518Hx94rEVsdHtrV1YNnfOxz2XqT2TXyLWtc/FrrMut2PgidiRZNTa8iV/ruoXqmXzUHtsYtb29k75bWg9rHcaP1ehysb2lrQSPpPscujJPxzn4XLh0Kbfu51UzX87a7VxEii1gH2Z7SL0yLrpUKRqj3wovyWPDfQKvRYBAfgwSutqkTyld9oH9wEHs4yQ63GiRNbiJH+4zXnXRkHwYVRf5tR61OV4HNimlxlU1sOg6FeWJgCvmKPb4YC5eLl24oK5Yylg1/AG7ucS4sHs++EUl9I8Oj7TC1tOOPTDPtXaCT3SKeKMybmj2sdfSFR2dHGrv4K66RUYtgzaZw+PVsW5k33rplZd09fpVHWYvWAS/wlv0EO5iF0faRKdD5n07bZscaofsmUNsLgNqK3WXL1/KnPdhedAqePxpxiE6u5R54G0APC2i2y500eEm67e4CrtzUqmq77YiW6f1KrxFZwPy1070GdBR5laRyUUZa5GxNqKeOtbxOjxmCsUr+btZf6S1Fm3CTxf5u96KEYi6VWRQHvTV9wuoahV5BnLpU/uqMejoB73RfxhW2sT2ui5tYzADm6zrVcYNqdCtsYW1bLc89g1/tuMzllNbdDpELuandlaXuVgPJ6rJr9bHsafED9HbSWi6SorBDlpro5WiIuVldfga5fCIH81gmYKx6aGEdnqkLJEHhugNGckDA2OHPvIPaWswKnINcvqv47ddMnAGd4l9Zh3WgF3lQElbSIi5BdL13li2ZVs1a4A5sy1Sxl8slvFtO00P6FunT61dy7G2APgxNRlkDC9ABpMzUJFV8s+K/oeiqF5jUmeVaazJu4GipEyNhkHR+Sbzukk+BKSJV9dGxXarX2XtbWKPy34h4ib4PcrFRztQRha7iLp01yY84Z8yCTE76pM00tY6NDYZFL0gx5jDUYlOAVAmGqNq1kANXYA6dITsfMWyyAzTxqOtFfIDekmizz6QeSlVDl+ANMmxCW9ASVumWOX7vu/79L3f+7367u/+bv3WBJfc+L7jHe9oBHjdjNAMTKrTh0EZzHZjwiEOnDbLTilwtnw/X5ItWsX58RvXB7k5eP75F7KBrXX7dhxPHPuiX8YQdoUR1Ez+EIdfoqSLFy/pySef1Hve8x69N0Ewr4jn1+PUn79wLhvAVvphMKNu3bqZ180v6jOf+bQ+8pEP61d/9Vf1xS9+sf25s5deerHdwBC0H2VTXmeTXcV5HGQzv7t3N4eOA/HnwJiofrHQExl3EUdfwg98vPNd79GP/Oj/UT/2h3+s3aD/6I/+qH7f7/t9+j2/5/fk9vw79YEPfEDfmBt0/ncr9PmWtzwZh9RH9lHHx4eR9yi6G7Tbgo1eK4LtyJjKGNwQPD6YBOnXBiaRVuZEsgRE9yUTXGNApVbxgGdbtlMcM8ygwngpSWN+AknOfGxrplFKFbLPULsYWRbDIrrBOEto2W707SlVHuoBHB0B2jI6tGM3GZP5XWdBSFYJfXhcJeA+ykn+OLdfJ9m8VoF1HDH2pntP+oOcMvRKxsZGj7Ig+eUrbpiwGRY4QBmgzlnW1B0fnejunT2Rp56UzabL/PbIdpou45QW/SL8FdnTuLabXpDbnmSFB9uan5J8LUUE6Mv0r5kH240GuJTpP8Oby+BAy57GnOZXrb891Sk62MTD1eI4nc0pjyW3Vw+Ir1odxabYANgozueWq1/0upg3OLvnsraS5y8foNdV9Mv4mzYXarQoz2OSol94VR5S27HhE1GfKl3LW7BaizKtyV/TEEdzkkBhFcd5OQfd3QS6O6eAftHrmrlOkMLhp0SGc7s7CRSyFrIOj9N3Z2crcjysxx5/RG956xN629veqt3gcChg4z5JgHcUO+Gmk3VMeZW+QwKaMRN6N8E+dMiH3ci1ztraqMtcwENj1qMWy147CRC7vqpfdC1PSvk4B7mTyIBu4HG5XGgR3TEGslNvu+m+lMivSX/UUyal/3H4pA9jbjJnx5HvKMHo9evXdHCw3zb1TfS/TtC0yk2sZKZXSjqw0Y2Kz1wHVqJ9nUAEfGiMsQPlCRvaTrBrW6vTOYUHbH2T+ZiBNQbNGj0QdJEuso6Pclmwjl9WohrWBsG9s15YF2eBdsAucmROEr0OzRYmvtay3dYIdEeNjZ+JT8c2NmLTrq7izZKVfyFSlH+lSinD6372hoPYx97efg4S+zkcHLVxhmygOn0Q3elbs16RVdFVa8/81/DQJxDramljrjKPY/oCbNyktZRGCXsFwqqW0cUyfmorUEKDOiZj4r+hy7ZqSTAdV52hEpBumvwl9Gxojqq1JGiKrNnkZYkIhcCQAOA49kD7tdeviUsjgF9QPMxtNeMgw2H2JQJHyjYE1J6SMWrmrpYifh+jZrytvBHmzei5XOw4g7FvxWQa66JvgDqAcqlVpdbGs2TxMI6SH6JDbATouj5ydKktGqI7bI4UXFJgRD5ND2Vs7yi++CAH7hl/TuEbHbAOoAFQZzvrc3MPYoJZi4s2Jro6zlqvCdBX2afXCdaH3Dqjz1KtUtzsizkbYxCbrC/lqZEPfvq+b3RIqcNGsUvbrb7rOpVaoqtBNUH2kFC6psy4Sm1ITZ/4itGDXFJMnjb7vu7GU1z7TF34UbTndCqlykkpA7Yj7xDYND5AhX/aANuYnaQppZ28UA6QepuxvhJ8Zhz6DZlTUsC2SimZ19pScGco4RGQpjHtIttfAcpjm59pK6KPDe4EkuWUSSfIz4YvYYMAvGzi89IijdIQ+7KtPvNhZ06zf22yR9ipyxwyT2qPxXg1vEoTn+iN/qS2014azHVqz5gxsLH40RyeOMxtYivYw+yjmXPsdxO+6AvQ1TZJ5mOU7ewBC23nwL1IfEDMYFnIABRn7FPwaX1hQTDITBxj3M0NbClFd3PLBTBCrbUZBEzZFu3kY+MhlcGVB83NkCIf2yQNYHoGW2IsynRhUe/nVXItnbpuEXwn7XOCz8YSZe+l7fadu3mNfFs3b92O4z3QnQTEr7zyavsbqmwY5/NajxM7AThfJ/ndv/t36wd/8Af1Iz/yI/qhH/ohff/3f78+9KEPie+t8trsXOTcTaBbwiNy3r59S/t39xL0Hmcj2GQTqFpmY+X7betMzKOPPto2enRxMzdyd7ORU89v3G5tLxLgXNQ73vk2fQO35N/+Lfrt3/Pd+r2/9wf0Az/w/Xryycd1/sI5Lbf6bORbcSJVOI2dBB8Yx0kCSkWT9n19MWlqz5m6VuYHddaMbpvKewCPGCZgT222xbwpj+035HX62A7NCaiCN+YIwPgA8tQD0LPv49umWwPaZ6DfXvsO4Z027/DHfyBBwIQNQrN1yg/bqnHwi2x45zKnu+fOazs3ppRr7DAM5lMkWUNzOCVOo4vxL7Wd+eS2re8XsoscqDWOtFQNw5jgMDchCToWWSDnz1+Q0479QcslvGfsTQK1NQswcJCN7yhB0SZ9wCmhQx9orRIU1fCDHc9QcRKhM2p60L+gmf6bjD/EmcyAbmg/CzMdUmiXrMOJ0vTTdsi5FWwLHOiBR/4wN7boc76BrbWIPGuihBZjgY/eTxJ4sG6on8GeaNbIBR74AGVw57zyMA71i8wTtGw3H5Gm3AhfaF8X4NU0c0/dMmvpgQeuZB427Ybz1q1bCTKuxc/cSaB5GJSxyYZeFOOn7+LSyN4AABAASURBVLnzu6mXsJ2T3PhRyDBNpmUCoX7RaWt7mblfxF/U1h//xfrmq2XocZWgEweKjLWW2MCJjnLYRT54K9ELfXZiO0CXOUQegP7KAw38HbzZbg6XfjNQD1AOemQcSMJT1+wdmrYbf+DU6Bfa1GPbZ8vok3oI2PjhPfF1vtdffz28r+KTlupq33hYxI6Rw55oIw98zHMFDfhmTORBDmjTzpi0zzZDG2XbGeekBS/0nWlCl3bGI29PY0IbmovYAXTRJbfkFy9eFPqkHTr0of8mb3mGrAXbFJuuaFvn8HCYN5uHB0fx+yciGKYOOyNIZg7tSfe2Bd1aixRb2WStDlm3BF+UyeNfV6cHL+omYF6G6C6vIxMggjcSKYcKMjAnza6ysduWPY03xknYbmOW2At4yGpP7ZvTjdmmj9pT4gcWy77l8fP7+/u59PlM+/oTY9GHlPkH7Env1C9j25cvX262wzjbOUBBYzdvH9Atuh7iS5CP9U37crlo/oAB4RGwTTHyEmQMTde2mxzKk2xstLYy9JBzjD7GyNtHB6usnfv10/qc6JbQVOMPXGwLvC5+e+s0ALFLa6+lE89xAidwwA/59B8b2JZtUO4BOgCW0QOVNetlO3sAqe0mZ591WpLHfplbeAjBRou+jMN4ygPPXfDpT509zRt5bAygDXulzp7a07V97Ik/e0pbZX7YU9me0lS18Rnbpm5MFSDBg+2pPbXJtLqz9VR/NbCnfrbf0Ee/gQdezgLyzWV7onufzFSGJ2Cqn+rsSSf0neoVESwe2/fytM9g+x6/0EPHZ2GuI7Ut5gjbpoztMY/KY9+nb9/PI4vtYKjZdvMZsdmTHGQPc9AjxS6YX+gBlEmpA8jjW/AztFHHuMhAOo8B3/BHak9j2lMKLtAYOf1xtlyogxCDYbBsaAxImUH5TjEOnjKDAAwOEfL0n2Bsirbd0qlu+gkuOZSHs3nxxRdOb5a/LAJlguy7CXCdG43v/d7fkZvh/1i///f/oL7/P/qBBMc/kED5R3Pr/n36pm/6gN797vfEeZ/LbfRBNuejtgGzYX/hC1/Qxz72K/rlX/5lffjDH9bP/uzP6id/8if1t/7W39JP/MRPtPRv/+2/rb/3935SP/MzP6NPfvKTevrpp/X8c8/r6muv6e6dO8KZbxJQDzjtwBiHozhxTuBvf/vb8op1N7dPB22RMyY62Y4DpB0g6D7I7dT+/l54O9Ddu7d19dqr2j/Y0wMPXmk32Vt5ZQ3uYtGHjnXlgQeavtDlJhuQ9Gb9Wf9bH9vNyDEMwJ5o2ZZt8dhJR3L3wXZrt936M2/2lLfPtCU/nm6Y4AA689gT7hivyvg4TRYRsqL7v/SX/pL+4l/8f+mv/tX/MnP0/9NP/dT/oJ/+6Z/WL/zCL2QuP9b+p0/m9JOf/JQ+/4XM1Ysv6rVr13Tr9u3odi9zcRQ+q1yquGnv+qX4yk6XDb/EqTrO+Wy6yKvxnXPntHPunGo2kdHWJnM8Q0QRJ20C4lGWXFQSpEOfMvUAeK2tVBGAA+sE3aRDGsG1S1Cqup7Nr1MNP8jdZ9wamqVUASc5YJ0k4F0nyADmtaU8tkWfUooqsiS1nRZlP8koyQ/ZbKkgZd2yCWN/r7zySja5LmtlpwW10OY7zNevv97WDrxiv/vZ/O/mQM3t0wK9ZYyt6Ik5ow8pYwMzH4wF2M4YU8BHcIUcOCwCZPwIdKHBvF/O62xS2nlTdpgDzCZr7MqVy6cB+Xktt5ZycWQt4iFQYsxZB3Md9Q4KN1u0U0+e8aMZIQf8Id92NmcO33xnlUAFXIIx27Ld9EsdcgKbzUb0gxa0odX3XeZ504JP6pEJ3D5zCdCfPpsEW+gJfqmDB3DnlL7g0EZ/8vQnT3/awad8OzZOcM08HubwVEqNXqpu3bqV1/F3xVwvYu81drHkNvPChczzhcz3rpg/+GZuS+aTPuDD1zKBC/wwNnnmgzbmH16gZ7sdlMCjDwAd2gDbTR/QgGdS29F7L2gy9tyHFHmhJTkydNF5H7ytBqwtcBibMeCFN1jQZKxaSnpJtsUDHqmVf6PaOqAMoDfGIaVMlxJ76nKrvR0/DVA3JsCuuR2lDVw7tE5hLodyZFyHTAbJHpCMbJPcGxP+4J0+NFCexweVejb+Wou4mEFX3/zN35x97BuDPjY7S6al9OOiiDegb3nLW9rFAvNXM7+A7bbWtmPPXd+Ht41u37klbHlnd1vL7CtDbnk3wzrcDkI+5KTdtkqJHpPa9/PgLpa9SrXIg8Ma6fsuPJ3Evx7ckxn+mBNS8PrwwDxTPgvKM8bfg4tNn9s9H7s83+yyRhbboVmCpWYL0AIXGq0yP6gD0Be2T0rfZWz3fC5eSNG7xT9puei1m0MybyDsKRi00xZYxKexpujPGLZFf+WxJ9xkRRsp+LbDW23zbBfZ1lc84xtr7Ps4yD+3IgdNY/YZUmV27qdWiX2CA9h+w1hRo7728yYGvgqi7VY7hhDyzSn6Zm7QC3UA7dSTSg5fNTropORt6AD6ioe+Cg6QYaLHMXpTHssurTxkTzwL4EnRvaRSaqDIpbS0JLWdfkNscNXsfIhfhbfZLzAmZXzXcd6cIAt1pwOjYhGXDLncWueSdsUem0MeePQbsmeCPwNlIOxE5trWGfZdY6/wQz24pJQB6My2OeuRdgDcGeZysU2+CQlhEOaOtpuwbNA4fJw/DIFHymAAASZpkzCGRDrGsIbcMGyymZIC4K1yw8DCIV3l5BGUvC7e0bndC1nYR7py5YEEtOf1xONP6m1ve3v7Rce3vvVt+i2/5bfqB3/wf68f/uEf0Y//+I/rT//pP6P//D/7v+qP//E/rj/5J/+k/rP/y3+u/+L/9l+08o/92I/pD//hPyy+zvG7ftfv0jd+4zfqXe96V/sFK266uKFGWcizIsjJRBzmxvworyqPsqnh4HCMN2/cyKZ2p92Yf/pTn2r53/7d3910gvy7u7uKimIUmyzeRdtoai0tv5ObavIPPfRg2td6z3venUPDfyR0eZLXYJu8/rpx43U99NBD0ZjF5tj0ESOwCyqUSPXrP5PRBj2Z8QzAH0DvGoMB7BhwcJTUNk0qcv4le7pu7ZTPQDk1fNIZgn3vw5jU4/gA26IOsKf85nSh0Il65OS2C9kfePAhLbd2Ejjv67lnn9fnPv+0nvr85/X5HIK++MVn9HLeWLzw4kt67rkX9MVnvtz+/vlTn/uCPvvU59t/WvQrH/9V/fLHPq6PfPRj+qUPf0S/+Esf1kd/+VcSpH9Sn/r0Zxv+l778nF548WW9dvV63obc0Z27+zrIa/KDvJY+YSEmyF2dAmVgnUUa/6AZCLCpO8mr9eO82j88OhFwkv4A7eAq2hySOQm9o6PjBGcrta8gpQ7ZaSPIZY2dYHvBGzLntM2gPOiUOSO13RwA+p3LykM7drOJftmAlwlUWWNdAotYRJuHT8VuL126JPqhd3AxgSH8bOXmCR6ohzY0thJkQ3cITwDt8Eoex5ZhI9NJo80c0n79+vUcLA9FQEcZOqwfgu39HDovXbrYxofGMpvlu971zrzdOS9+Ya5kk4dXAB/B2kAPteKkh7zaXol6200HthstHGGJbdbYNin8Dwk0SPu+S5+h4cMjh4+t6AbZlglIwLHv2+YYhcygPLYzhtO/RNZj2W70wEEX6AE50SVAHUA7vMCT7aYj2+KxHf+wEDzQDi6APmwLnsDrE8CgP+iir4neJE+X20JwCAbm/MnxKv5mmf59dLXJGMvw3YXvk6ypu3r55Zc1B9FdDnszXcYG4Jsx4QmwHdlLfPA54d/gBR7BoT8pePSFP+UhT0CXbD5j0xU2hZ7WWS+Ja7NhDtGHVEunPrfwW7E90n6xkEttvA+xySF2h3z2pL8QbPpHD7ZVM9/W/bYhB9xaqpYJttKccdbxp4OWy0UCvHO68sBlnTuf/SWwvbNUib2Vgr6r4LnWInuihy6OsnFvsmch03i6h42xD4Wq8myy1sAD4BVa2GcpRQB1gO3wshGbfXVpvHC5cuvWTe3lYDvr8mLeqmGjAHZKfYbJPC7aYYexoce45Gmby+gY/C7rvRQLyLBSeN1EBtptN/ngbQb62M7Fz3HjEVz8xnHe3N29eyeHghuxnTtpW7e5DEHRh7knpYz8x7k1ZO1jX7ZbgFKZn+TB29nebfPV94tm94wvTbomVR7osJaQKcWMuYkcpeEzHsEM9PEl7J2MCWwyD7M+oEuZFJuFBwA8UvCgjz7Ao2xbir0VVy0XW+J2HF5oZ1xwGFs8Y3CTOrybdFRyUgmNMTai6LsWqyi5ZitTaluMb1vYiPKMabedtQCRsaXUzRCU04+bHtRGkqSJ5oSXtZQxxzZ2Gt70sS3brXbMeDO0ivxAF8iJvOusH/ajGWdOg9Zo2P6qKe0TTLK8uV8ppcmOHcw6AH/Gm1JpnQDwODHhPDfr7IfYAzfRHFIpr7PHEmRTv8qeSQrQh5S2BukLPvLZbuNvZT9bxMfAwwzML3wB1M28Ur/M/jT3OdsOv+gMgP4MlJUHGoDtlKaP7aY7SthGM24I2VMDRGAYsB0nuBZBKTdRLCyEs03/ZgwMoEw8xjRm8ueUfK2lGdmdO7f16quvJGi9nkD1pCmhZlEu4nTXp5NdSs1t236jiQATDA0Xo2fzZvHs7e3r6tWrbXNHOfNr8JqbQr4//da3vlVXrlxpwfW3fuu3tr9A8if+xJ/Qn/tzf05/6k/93wN/Kvn/h/7sn/0z+k//0/+z/tgf+2P6P/0n/4n+Dz/6o7lF/359z2//7frmD35QfMXksUcf1XYmC6U/++UvxwHdFWPW8I4DoB55kR+VACWLDucHDt+h3MTpIfsP/MAP6K1vfUs2sB1dvfZa09+Qn9AppbRJQQa7RJuTftP8G/rYVj6n4PQZ2yJmLm0L+oDDm027Wrvt9AlIU5pyw0tqu+GEUuYwi/vMooXumLLy2BZ9ANvioQ2w3Zz0Jo6RdhwhedpOcsDZbMbQHtMl8peuyX2cQPbW7bstMP5ygu8XX3ol+no9Nzh72surZf5mOv/Z0O07ey1wJiV4Jr156077SzDXX78p4PkXXhI0vvD0M/rkpz7TgvCP/vLH9Guf+KSe+tznE7A/JW7Lv/jMl/TMl76sZ/OG46WXX9Err76W8a+F/u2Me1dzUL6Jc54Bu5Wc9TNk0zqJPR61dAgO89hn0a4iNzjIXkqVXVQy1zMMCSzQBekMlJXHPtV/9Dzj19hdqjMvg2y3tclY6zgZ1sYmjgtHwXr5/Bc+HyrKIeW54I8B6dVXXtPlvJJmfTAO88Hr0ksJxhdxSAD1pPPGTxlCzJs98QQfDzxwJTSR/Vh38kboJE5wyPq/fftWyrczr5u2VlgvBLrK7G6yFpYJesnjKKFLvp4GCyHf+lFPHv7Qy0kOp9QxLrqgbu5vW/DLWuz6mv5Dyr3Qg+3MyVG7AR4T8dmO/8nhJ4d86KGX2NP+AAAQAElEQVQ325rpQhs68LzKBkAAUmuJnleBdQtgDziQ5xB1FOCvNiH3rKM5rW2eJl3NdaTMy+uvv94OJchAHTyQQmcTe7Hd9HbhwsXod2z2Ilm2m62twjt9eRNIP8r03dvba/6TMrKX2FktXZN9P28uCJqZd24F4a+U2ujX6B44ibylFnV9F3s/yFib1vcowSewzuWAiwQQpCrzWUsqRrWAEj8IP8pTUl9rlU/zSm6Twys8r+PvT7J5okfWEl8ZvJY3Vbw9RT/on/5ssEP6ZBjNUDI4bbUUdaFfa1EP/0lBKvFvWwmyuegAyHen7QS61PG/OJKHX9bLxHOEyCCb2KfaMzb5N5mPIQe4MWtwhtb8ph+0MSeAbdnT3CMLdcwPtpTqBNDn9WDeZBLcUQ8wZzNs4MG6b5PIlo418k7jbGLby7bH7e7uZA6H2PwmYyowjbsJ3+mS+iFSTaDTp5SSPmOzZfZl1iuXPteuXRVwO29TGAd7WcevbMIPMtCdeurwNcCFvEnBT+BDWIP2NH7cQBtDmsq2s342bUzswLbgo2bPZq3RF/k24Ru62MFBXv1Txvbg6eprV3MIuNkuq27dutVS4oBrsR1ig1XslzWAfdMH3eA3oA1/yMOY4E02UbXo+3Copicnx3jVpfnySWbrDQ9m8oYKRc5Bpcx4Y2tFT7Zlu5UnWrRNMMYXgYPM8DSD7dbHJi0tT5vtRiejyRmL8ey57rTpTYk9tTMOTbYbPfLwQz3ra8x+JVk81AG0owt7qp/bSGfIkojsyMMcUwuuZcN3SYVVSnyAp/yQcQDmfx0fAP1VfNkMlNext3k9wAflgT0yfcekDZd9JnZSwlsH/bAwxk8AfHWedbWTNz8X8vbjYuzzfN5gU97Kfgws2ecy710tKmUCG74nUB7GZlx4SvEeHnnqaScP2FM/Gz1kZsMn9TPtlkII5hEOoYCZEMSoB6gHj1Pl888/Lwyc8ipCR9uqcQI2AypMWY5uhzioO3dvJ1C5JdKDw/3mvMAFJGcTPFbX9Vrm9ee7cutM3ZgZZLGRwh9jd13XxhizgjdZ+PAEn4e5gaYdeqQsNOBzn/ucfuVXfkUf/ehH9LGP/bI+8pGPJP2Ynn322Wweh3mVtRNHdVnvefe72l8g+Z7f/t36Pb/7d+n3/8e/L7fhP9YC8D/7Z/60/ubf/Bu5VX9fNpJNNu+F+F4xYwJ8XYUNjbGVx3bDmcuk8I0j4SslQ4KgH/uxP9T0wS9x4gBst0XOZOAMqFPqQu439PmqqE1Hmzi2daZmmvgxOrXddChnuQb06zz2KUKZ0thyw7Yt240O8tnW/NgWckzgjD1EtmkDQA+bLA5sBl64wcGRrhJUr9djcOnLHC+ygS5Vy0Jyp6xH3d07TOB7TV965rn298iff+4lXbt6I4e/vTjE49jQKg58nQBq09LDw6MEHAc5FO2FH4IJaR1CLPCoITY4pt+Rbt26HVs4zs30YQL4vQTVN3Xt+rWM9apezC36swnyv/CFL+rz3LLnBv2pwOc//wU9k6D8uQTk3LSD8/LLr4bWndA60VFuGLnpvrt3oFu37wj5hhwmIkzGHaKPMforzeYXi2VLu9h/3y8ELHACAWymi82v43jQGbaOXtE5oDxj5pnvo48RinYC6AeygStT0vedPvvZzwRL4feZ0O7F3x1mU4TO7Wym8xpS5m0MJuMwR9DHrnfzxgawLergbcyYKWa+Bi1zO3ycWzDGgk823cceezQ3iLt69LFH2tuaBx98ILpfiafrq2pe2dN/K4fXGp9xkgAa3qHL+LWWoI4a4juoZy3DJ2vjUm7GdxNYLBZ95rU0nsBnXdnOreH5Bg6Jvu9jH7fEL0nWjLO1vQzPY2zluKVdgi9gGeeLnhkLgAd0QJ3tNgZyIx9tc3oWF/wxcwBQrzwlDjxJ+0ALoO04t4AAuNSRgmu78YWtELyHnKiXLPoxBvaLLEM2HVL4OZsSSEDTdvNvW8ttscawEeRkXIJ8dLrOepjH3mRjYP5J11mj69gcOBye7ub2lSAdOszDENx4DwHwB40xdWchgqi6iF90hL8u9j3hSquMe5gDCgfXvbxFPMihhbEIttlbkIkxaikqkaPRSp40Zh1tSGyk0CvFmlNQa8qLvmsXI6RDZDmOfQ7xu6sEYaTbsYPlsg+5TYD1OAhZIOySbHZq6CbX9N7kYzJSQT6JbDeg3HiNfZGuEjSUEr4DtJEnnQGf99CDD0IiY48JuC+IA+j29lb2jT71Y1srq/Wqpeg7lQ13TLjMxSq0sAX0ylpY5lCBXGPW5Rg+N9kbSenH+LTBG2XSuc2e7IqLoFu5ZX/99ettrXTxOfgR1ht20Eef9N0MayEfPG2iV/DAAchTRztjWJMOHIXSBh9d18u2JMu2SqnZU8eW7zIm/Q8SWB9lvu7mLditBNL7ORwqD21ddEwAvbuzK3wYa5J6+ImC9MCVy3rppZeELOzLt3PYJ/gmCCdWuR1/h31BlyAcOFkdi7GPsyahU0vRsB7CU4ku9pI6o//6HzCATE8Qx4DSLxbV5mOIDU12lppWTwqMaSctsdkJStrdoJRZf1PZtqbnPn3b0eHUR7/OY8997yONsRNKpLYzZtEYn0I1dbTZJmlAHfNK2irygzx19oRHeQbmZZW1gF6Jk9A1eXQM0IZtAfSx3WRBbnuiZzt8TaDTh0M2dlBjC8xbHx9Pak94lNlXsElshP2IOnDoM9O3J3w7aSZuzFyMER55SG03u8DG3tznlBUFPXM7zcf9uqzSNEBjrpv7l7nCdsuCBLRCfsAgzCbbNikUxoJ47rnn2nehCWYJPghA+XoJwM03331++ukv5NT5um7euKmDOFUmk4ERaB2HS1pKbZsZE7KdUwiwjqNHOV02QzbVTZwHRgmQr7UIB7PMJolCcWD0x2mBcy0n8+MsWBYqmwW38BwOnn76aX3yk59sQfev/dqvtqAZOa7lpAxu4yd64HUkG8zruXnirym8/W1vi2InpZYsAvSzSJD04osvRtkspjHpGMOAr62WHh+fJLDaNJ1t4pg2OXEh1yOPPKIf/uEfbgcVZCV4wCCQZTeBTY0RsUEgBzr/jQI8NdwYDXJsokOM2qlk/CGbTWmLuoQ/a8zCsp18EM58bOo81STfaGUjbWnkIJ3Hst0WiPLMdcxb33dtThmv1pLg90Rj+KrIFlqkfRbJl575cl5tv6JXcsv62tXrCXJv6MbN2zmU7evg8LgFrccJxE/y+nkVBxgVZqMeWj032Ddv3mm31levXW+3z/wPnzdzo32UYLfUXlt5dTlkd6rdouX5/rZLp3UITfTGBNknOjpahcdNNpJB69Ogn37gZVazFC05zigbyDpBM/T3crPO7xUQNNy5u5fg/LXcnD8nbsa/9OVnxa34tWuvx8ZezAbwcgvcX0zwDrya2/Lr11/P250bCfgPxXoCsOHZKZFSh80AYxawbZVSGihPqsLvOrruMo9T/SJBOn/qcp01g03t7BBsRZ/ZxPjuJ78knKnQ8dFJZF7pJDeLdgmdTZNzE9300RdjnuQQ3bEJZq1qGLXsFxozf7EebRIMbFJfwlPNOr2bV8772Rhtiz44uyHBctscY9fHJ0fhWBlnLdst7dJPGXVxGjgTdNtOuzIXJ5mXw5amStsJRoBlAotFZEQP2OJxNkl4Jb+MP2CQo9zAbu9sqeurdna3tc5NLLodozAcMbYHHmXb2sSuAerhfYyCxuAC4DEWY1AmP0HVEJ2ADw5tQ3QDHduZkyrqlAd8260M7/ir3ejEtmiDbwDeaEfvAPaF/7qWGzv865fzRu3112/kELkffexMh4rQgG/oANCAD/pD6+1vf4f4uhx8RqSMVxPULUXZLqpdL9uCBjzQbz+2Ykcv8RmyZPsMqD2TbGPkLI0W9GrWNzyM0Qs8APbUV5pSF5MVaalFjFdKzVu+3dDpBf/KU2tNGbu27El3jAnYDsb02cTOS2gSfNdagpv6zB/1J7G5ITLQvo69HmdPoEzQiD2OwWt90p88/AKhELlqg1KKgDHKow2Y89gEuOiOeso1fINPmRRcdEM6DEOjWUuhW4Mu+Iu+i/67yFvVL7rMT6+adefgjcEaMjb9J7HHZq/Ioawd5NzEfhmLMnjkSeEn3ZtObCc1xZaCM0OXsYAaXqjDDli/2A8dag7Hcx31zBEyA7YnmdLXtob4R/jBj6CDOV9KVddNtjbEPlijZ4Nf3mZczVvq41OfwxhX8laaYJl69mK+ToC9dLkFhw/gXNYRPo36B/OGDZ6xdy7tHkh5lbemr77yil577dX44Rfja/dFv5I5r+FZ8xMdD1m/BIE19KG3jn+z3TDsKW2F+QeTM8NpHWghLWduxtjXWaCtvQnKYY65Aob4yCF483zalu1mc/AIT8DYcIb4nPjp8Kr2TIMbczpDE7ozQCPkgj3hUj/RmuiUSucxdIdTuxra+LZVSrmXT/FMfuJReWzn5/QZwxe8rk9jD+YYPaJT7IB2240uuu9id4xRa4lt1NT7DRDUVj/rrDY7XGg7b0SX2TNY84usHdZQLVmn6QA3fI3kMD5sP2/4iKXOwpg5BqibeRqjW/RSQgOesD3iSt7ybicmpQ65kIPULuIZT+UlpWxb9gSUAdqAQsdaa0NgYGBWFITPKgpGqGsdT5l68aWX9WyC7qef/mJu0D6rzz31OT312c/q87lRfv7Z58R3n3d3drKxH+nWzVtCAfdOJqVKWXTgdKHXbCUGyjhDDBAFj1FCeBdOEkWXigkP7Zc3+MsBTOZxNtudbKg4T/pcz+l8PKMEnAQ0NnHKjzzycJz6Tm75vqgv5iAAj9evX9dLL7yYoOiFdpJlooYsMnQDLygdheMYbMcpLuJQBt3KjWiG0Tq4pVQBJ1nYOBkWKyltkpsRE2CB803f+AF9w/u/UWy4BCJbuWV5LYeDGzdvRK5BpRZNzzglX+snzUB0iFYU3YGKQzo8PMioYzb34R5ssumgg5iCMM4xuh0RgH5N+ffx7WAFaq1CD/ZUhr7tyLxuQH/aAdsq8TKlFCUbmPDmQGqVW6VNNoVVTrvoFEe9l5vf/QStt2/f1fXrN1rQ/fTTz+hTn/pM+w+APvOZp/T53Ch/8YtfEkAeeO65FwS8+OLLevGlVxJoX9fVBLa3cot8+85eC9rv3N2/F7RfT4Dyeg58eznwHWeOSNcJ3pmfowSdhwnsjxOgnxDYB47bQWmI7GOCgVXsbxU9KunJPTgKPsHQ3t5+gsLjOPHDBrfDw9Wr13JDfls3c5MC3A3O3Sz8o9jq3eRfDz+3bt2K839ZV7PBvPbaay3lb8K/8sqr0cOrKV/LWMdiDubFjv7WcWTomxRdkkeXd+7caTq/m1vIj370o5mLktufXX391399xnkpN/x3Q+8kN713cpt2MTbMfCt4NfY5NPn6bqHDvCVa9MvYeR/ZT5qtaH5ib2PsrZaq17NuWFsnuZXu4jQVO+LQK672GwAAEABJREFUyEZWYzd0wQ4OY4uTTbgFzmPsjsCnS6C9XC508dKFyIjNuPGPLMi5SEBNHnrQYq3vJ5hH5uPo8SSbMnlSdEA7ZfDRQVtbuTmnD/TQF7jgkIfGXuaEAw2p7cz3Jvoo0dMxQzZ+wJvlGbNe6Is/gA7lhnj6Az4YixSZkWEuL3MQwO7REf2ppxs8AeBDj7dx0GY+ScGb2203u/jFX/zFXBp8SgTf8AdPthvftpsMjDfr5CA3x4eHR7mg2Gpt0D3MPKMnZL8dOyWNeM0WMsVNduWBNvLDg+3YydhoUJ9i7KQL9MIGkDtdoseBpOHSF1xkoxIcxmc8ytQvcnHBxlZKbbQZq8aGbLfyGJvBvlJstrKM3WA/W0nba+FsvotsvtSX7BFDbmC5eAH/mAA7h61apCH7yhA/SF/FXskD9iSX8sBbKUFOfoxCbGfM2mSs4Yk25LHddHRWbuVhvsBBTtttDVGmb5rV6llHOdTSlzrnB/ll9LCVzX0R20/V/U/oMGbNmllETnBpJCiAR8akbLv5ZdtNb/ZkE/SFB+Vp46ceGuiZNnjjjddjjz0m6tEBdeQB243vdG+6YEzo0JexwcFn2M64NTT64I/NlmoC1+P4U2zwzp278T+3my/CNpUHWqUWbedtFesdevD1ei66bLd90rbgh+AKuz0JPcZGT6T0297a1qMPP6InHnu8/dlD3qjw1YHHH39c73jHO/Tkk0+0t9hjbIkxxswttGopKi7hdZNDzqLZ7HH2BAJ6cJANWUvwJEsB5wLHpOFLeWy3fiUpuKlSKk6TsfG+TvzR9dFLxkU+eHdo1sxp7Tt1i17LxULIOMZGCQb7tA3px55OCr4yBnv5OjjQhMc2UH7Yzs/pY0/5iW/YidFNTe3n1Jw9gK+xBIIR0pMc6PQ4PvYwvvs46wd+sQnqhwSrtgVd8gA8zKA8tls7c4b+zgJ1ygOtMXORbMM9izPn++gEPTG/jGe78Wg73cJ71lCR1ZWqRTf5IPDG6Jg5nn0/ZduyJ/lsa35spz7ShxdkPIxfJKV9Hpc8dCU3O9lk3Flu6qEPKA/lJEIG8tQXmEFgCNOx1tqMAgR7YmpWMp0ZGDzqyN/J5k7QgMMmkOSXbwg+uIUhYKCNQALGGGcvQdDtBNzHCWyENw9RNh3G28SgVm0BrZShtZ9XSGp/t3JU17MQVuGt3NusuxjhzO9BTjDQZ1LYxEk50QKlWDjgt771LXrnO9+h97//6/XEE4+3uv1s3Nxq4/R55YRyUAzg2CV8cUImGGeT7DKZOLdSqng1y+bFxk5dje7oBx/HMdIh8k1yb3JTsx2Z3JygZH3/9/+A3vKWtwonvzk13HXk5ztzB+GJeuUhHdJ+FtoCDm1loxjTRzGQkExx0CpBD4FPW5QOgeDw03ZDmX5qMuzwW2tpOkVHQRHAjzE0Y8bhb2gwxnChA9hu/Uspot52urjhbRJIw7Py2G6OK9m0S9gY+JTR2aOPPpqxa2gofTNa9M0wtXaZmy1tb+/caxsiL20A3/PExq7nVpjvUj+bAx3AVzo+/enP6BOf+KQ+97nP6+Mf/9UE7J8Wfz+dtmeffVYv5i3EbJevJRgm0D/Kq2xoMi70GcsubXzqov5slqvcJB5m/oYstDH8KvmNjhJsHySAAdrtcKk5LI0qkQHbIoUmG02hLQuU8nK5FX2sVTMHlBmTdv7k4JNPvkXf8A3foO/4ju9of5P9iSeeyJgZKze16A88+JPQe1HXdW3zKrFzbH8rQcc3fMP7c3Oz3dq2cxvMOgCPG6IhArFeCUQvnDsv1jGvizcJ4I8yxiKbvfKs8yahumQORtVSRPuYvhlV69yEwwtA4LibTZL8Koep3dwyASV9WBesG8bcz3qOSWgTm2XtHsaJwwN1QzYNxVZpy9CNb/ossvEsE6BCizkaYgfwC11sCJmG8ETKuqMv6X4OcLfzdgPYy4ELeWmDFrib2OkqBz7kPchB7zjrFRxobcIfvJwkkKfPYRwv6SZz12X9Iy9AYAJ/zCHtAHyS2pPtoxPau8yR7djN0AAccJHFtuCLMmMB+/EB8ES97djidvtuPfwRgAzRA28oeNu2tdjSSWx4nQOkYxPQWWfuSAHb0fkmh8CDZiesnZPgDqd6gwd4hCdg7pMhGq9bsR8XNzuhfRPdKXNFP2wCPdrOBcaudrJm6Q9t223cWQ7wmJupv+ITt9o8UwZ/nQuLmT784NNPMge1lqYf7BpYLhcK6fRfqoQvJUgAZ9F36c7a3CQdsmaPWztt6J+UfjPU7B+MHeTQs8BZxtZIGz+xA9s0tzXAXFKwHbql9aE/9bbjD9YZ86TJLLnhKI/tlJLJT7uouKpm3TNOjWyk2NFWxrYdv7BqNEoNXuymJi2lyHaIjI2XTXhDn6wJ5mE7wXmNz7Hd5KDPOus5HWI7O9HV1mm/TaODfLONoWPwoANN2ui/yTyTF0Fl6IJDHTjkwQHgDZxJDzOfUik1Y5XIMrT5W8ZOkX2TC46u9o2fErlq5FvmQMx6poy9sC6hx3iMdfHixfizHYHLJRH14B7Ghzz9had1O5de2Asy8ftQ6BR5kI3g9TjB4nHWOPLQl/ZaqghqwanR3UnWRA0v+AFw0S2ygk8/sT9lzYxZGOvottVHR6TAmLYJb5TDNPyTQpPx4Bc85ho7gwY4QdWk3mluG41UUkc7QJ7+QM3NbtdXdbHfEvunrUHRPTrsA6v4YtJNbGXMfj7Ex5KCSz9gPz75OLoBRxGQdvL0JY6Y8qtm18fR30nW4yYyw+OYjct2xnSbS+WxnXkvQvfIiJ8GyCM3ekAfAPxP9f09WeAJCJnQDUfRaX4KoI70PqiNZTu4Ew9DfDS8zZCOrc022cbnEL4BKmYZ4KfWEtxQTzty7scHM0fQsp22cjrelJYCPvWGVNrd2mtsCEDWWVdFgkGIT8Bmso7Dm4xsLbtEaQvVGCJBJQGDNPUBNzzpTk6ppHwHai83hgTZ+0m52SPA+fznv5Abuldyu30oFtCtLIpSanMALALqmAwbhsecTiKIpEsXLmQDOVJXS5uIg4P9OP6NSowr3LbJxyBW2TAxgldffbU5Oyb08Sce0/u+7r1617vf2dJ3viuvUB95SLvndhIIrfXEk4+HTsYpJbfY++KAwOb5sY99TNdzkkYWAgTlYUPdTfCwTHC0d3dPxzntog9FD8i+lZM0efRBCpydnL5fxNlsoqc7jeejBDMl437Hd/zW5lRZDIjOpO/H8O/mNfxhNncMHTrIWiIzONF8jGXIkghkATn1ykaj3OBs1iehf6RVXplCc5P2IOvNgJaVx7Zst/YxziO51KYYeqHedD0fAmiwLfi2p1Snj+1GB17Xpw7otClDjy1rO3bUtzwGCB1uGkiprDFOFidl9LDJYj7Kwq5dL4JVlyqAPHV9gsFl9M6cXLhwMbSnm4gu+NgDwRNwK7fGBNbML7b4mc98Vr/2a5/IbeAn23f4/80v/II+/JGP6iMf/WX9wi/+kj7+q58Qf9XkS19+rv3FEm7Lb+RgeJQDIME06V5sm5Q1sggffW5/8Qd9NpJ1Fjpr4cqVB7SVoAOZ+F7qSXPiXexzkxvjI928cSvztM7msavHH39C73//N+jbvu3b9YEPfFBPPvlkq7cdu8lMRIVD5qdEB0MGQsfoqEZnyEodm9RWNqtN9Nb3nXBg/FUXbPj8hfPiTQ42VEqWfBSO/e7unkvOuvn6Td1JUIq+oDvhWOV0/C7jQE95hmySHJL3E7xuEsyBfz032/Cym2Ab297E7uCr7/us98NmRyEVmThsSrUWrbIJ2M667tI+pK4K/rsEFhmmfVan63qWFx4IzOF7O4EFsvX9IjT60Fs1OralBAbwhQ9ax5fRL/tMs9ES+QG7BH/UkFfd6G8TuRgUnmvkpT9l4CSby8xX13XR7ZagsVgsWnAJL5Q30f069g/fAH0BOzwlA00AXCBVje95PMaBF2SkndvFBx54UA899HCzEezksdzWvfWtb9Pb3/52PZGbOsmxqXWTRXmG8IBMzINNkLNJrQQ9xoa/k+h1HbwxLfOfttzEaDexsU3sC4APcFPV1vDdvCWhjIy1Tja0Xq+i+67ZiYLYlcxhgsVF5r2WojG06qku6YcOa+aXcdnoHBz4hPZx1jrzhB2jB+gB+Dvsr8uYxVLND/JDggblJoT/l6Drq5aLXssE4LQHRV32K+UZg+ektZamg3Shm2xqJXQCrGKPAHTHGMsm/pR8Sb8xuhkiywwh1z62sz7RrxttZESOk6x1dDVEJ/Y0Djbp2GVLU1cie61VJXlkpIztoSN76kM7NBlfeeypnoQ2gLajHLIO8saCMSXLtmhbZi66rm88nsSGlWcRm6UNuqvYQSk1uF32jZWO4+OoD1r7QNvOPCJ/1gllYIguQCDfYFCzwU1831wPL+AN0QE6AR544AExHjD7zk3mZx3YT1Dz0ksvia943orPhi78sxawCfbgOdimXEvRMnO+Gx9bi3PwX4mgmd/JOMr+evv2LXEgPUwgzvfQuWAo6cNaHcI/cgLwCc/oghQ9kmKTtIMbI4nNOLwXSW7/qINHnT6+l45pwmcPwRuVqZCVuuypffzyJr5xjH3VWoR9zWW6MxZ1AOUSfsGFBmWAMu2kAHUz2BMX0EEu5hxdAAe5iETHpMgKDiB4y/yOAfrQRr8N/iF89n0voMu6BcifBduy3XRjT2mNXc+4i9jbjE89Mtn38SgrD7zMkGL7wFOUGd1LRW4pDa2eTMB2fp75RI4xdvhmWmDQD79Deg/SAA+2ZTulzFXkRg+HicGwW3QhWXZmclR76G/7Xp7yDFTabjpRniZ3+ErWIRJRzOSPWZgD8qmUmo1gnZuQwxjFGIVPm9o6m5dkLRJkdFnIe3kVziKFFpPJLSMBKGVuT7j5ZWPm5vjVvBZno+Zm+1//3L/ObeOv6eO/8it6+gtf0Oeeekr8ZQ9eSSMkwe4iE4XT5OYEg0GBXSa9ZjKXcawsnC4nO37pqtaSW59Levjhh0QbC4w2bkFKFiOB634C2U2MHZxHH32kvcLCEJTnypUruptXyRcS4D+a21b+C1wUTQDApr4fZ2CXBATbCSCO46Cq9nNzVuPUj+Ls0AvKLqVMG1BS8psYrfLcigM5ihOAZxxBquLgjpOMKuEvc5O8Wt1++LybgHuVDWDMxLMgaDd4pzBm8SqvQgmwjzGKo8M4nJPMHfM3ZB43yY8ByqRj5vF+nsHQJxCkfMYsu9RmoHyk/LAtZJjBtnj4OWaCSSmThw6ykqcOoExKHQ6SlPljMRNIkHdG3WROkJU5Y57WKeNQqBsjP3MLoAfq2eRX2SigM8SZo3vSGruwpwCDtrDY5kKa7HWZw9I8n+dym7uVYL2U2uwcG76VQ+CLL76kL+SW5LOffUof+9iv6CMJxH/u535e/+pf/Sv9/M//vPhaxsdyIONPC34s7U899bn2HW0Cemj0WRevvstUIUcAABAASURBVMpflbG45d7hkJZxJl56PfrIo+3PVX7Xd323+BrRIw8/mnnb6PXrN3Tn9t1mW/AOrb2srU0cxyY2BAzZJEopqpGTMvqjDhtmzaArAvVaS2Q6iQ2sVYJ/EjsCfyvB+CL8cXNul3trmrFqaPL6lQ2rS77vs96TojNwNwlGxwgBb+sElMAym/m5cwTsavazzJrcjbxj5gwbPsptyRg7Zb4Os+mxtvq+08uvvNT+vjx4zOMYuvBpO3yvGq3+1MlLVik1B/PtwE4CgmPdylq6m+BvsViI8VlXykOQeZi1gM7AwYcgB/SNuw5921qG71q6rAfWXhUPugGP/MwTZdvxdYvWZ6vN49h4ZBzb4WlbyMVbAYD1PdNgbmZA/7bFnJXMCfXUsfkRCJC/dOlSDl3vF0EJPDK+EqBtonv+50ZHBsZYZA6v5o3MudjwMnnmbJUArwUw0ZtdItvQAiBoMF7NXJZaRd6eV+40b8pTahEAPrzM/N2NDcJjOeU5qKG9aXLgm2upbb6wC/rCd621zdN+/Okma/nGjdebr72TN6D05z9e2Yot3rp9OzbYN/2yrplHfC60uFg5l8NgrSX2Xugm2C7xf318vjRm3EEpNjtnj2D8Bqdtm6ybMbZI5zE29mY4S3sTPseGO7ZxsL8xfeiLLuCPlDrbwXGaAKmUIgudj03nzMMmYyu1E4RbaAWG+KsJBvFAL62y3XTBuDX6o77RTT1lcNen625sfKrtRdA6yv6DzYM/41Em3+X2eJlLAOzuKPvP9RyMWRfomb7YEumd0wszbB/9D/E1jBuWM99DdD1OcoYf29H5ptUxBjhjfoBvl1S5QS2dAEc3zPci6xX50A34d5t9bNrXQ975zneKvxL27d/+7e0vhrGmwIWPs/xAAxuDXh9fgr9BFuAwAWVYiw89ErpgLZLCFwAd8Fln4O/HtpX1xXyR7oUf6LK24U+y7CLbqq4t2CvJ2ykz50kpK48DU59k8iE/RoelOAf6dXQ1hI7ULzp1fRXEyMOXNGoG8GstqrEB5gJg3k/ytpqvxx7Gjx7k0pEUv4ouh2Fo84GuzpbhoZSiswDdrgsPAfS4XC7UZT2V8BlxgutW7vu+8QDurHPqoBVm8xkj09hkqrW0PjMNZBljo0MOUaSUoX0WSiltrCklP4Ht0HTaiubHnuqamubKMVRjc2MAuUmBufnNadAbv5vMSQu4g8DYtpPTPRuHxhje0SNwn3ZDazTIjRmX9CxQdxZsT7IoRnYWnAVxFlikvO4BMrZO8qqc15K1dCFQYjRL3ckt783c+m3ndHnt2vV2Y8cm0HcL3eKX227fieEfa9EvxFjgvpRg5iQbw2Fe2167el38Yhz/IxgbJUFK2IvgY3POME55jIIwOhZPFyNBCWMmcpXbkCBr0XW5Nd/PgnADRxFM1SYB2aLrtBPHfhJHs+x73clGzUImuLatkmBZcvsu16u5Gb+dIHfIeCy6ZTZl8MjjvJBzncNGTR82IHhZxwGGzOkkjGIC4Vsaw9pGNYuGwICUBbOV17GrTQKKBCGlOj9xZEMcbRxTLTo+OdTh0UH7CyX8xwR39+6oBS5ZZKssuJMEMKsET4csuAZ7OoqTWadujE7EZAEZ37bgIz9kk5faz1geOlWeiVeppN227PtQw7s9lYMq54edn9kwNJVEf0Cnz5ixgRpZSvG9duYMwIa4mXvowQdyYxd48IouXbqQoGknAU0ffZVwPrS3D5tsgJNDWTddQhd5+B85WfhD5gk73d7aiUMbtYidcfvR2hKkUl9KaQHRbDt2+A+vJXa8XG7r/PmLoa3of5G5qylfUJdD5LIF5ttaJJjZ2dkNXzXtpW2mJ7kl2svtNl9BISjnKysf/vBH9C//5c+2W/Kf/pl/qX/+L35aP/uz/0rveve79XW/+evbV0J+0296b9PHcW6QcPA1+t3Z2cmNL7IvI5rjNIfwMwZP4akPp5bt07QkDw+b4AypU8rOpruVdXaUg/FBDpyXxWGx67vcuu60wBB9jFkTi2x2ysP47SCc4BH9rLIe93OYzNS1dX6SNzdxfRoS5N3Jjfdx1o5d0lPayppwcn101GVtbRJUQB8bv3XrZlokbpR+/ud/rv1veLu57UbGwwTBr7z6Snh7pH2Nq9TSZCAAoI11tMp6tR2+d9ucoR/oo6uD2PjtBGcECgBzXzK3yFRL1+ZnnbUJA9CBN27F+n5BlfAv67ZW3calEhzWOHTQj21RBxxnnQlLxMYi5yK6gxdoHMfvwDMpQB6gDb4AeCBlHAD6AHmAPHp77LHHWrBBf+q5wQMYD76gATA2doe+mKv1ap1D2jr89pE98pfa8l2tkBF9ybS+kYHxKJNSZ5tiA9uxtzG2t2m6sd1SxrEdul3ah9RtGo7ttg5a5/yAHnQZE6C8HT9Xs/6Z/8uXL2VdndOtO7f0/AvP6bVrr4XWIGf+TuLTQiL0VvFz+9rbv9vseTdvIH3KIinyb+IP+tg1/n0T+YuxIXjeRAfY59joDDFk+tinBBggYDtyjJFhHdi0fKpUwodt2Q7W9EEGYAytMWtHsQVabKsSnNSSmmmd2umX/RS0TdaDnTYK4rFskxE/oUWTPem1tvkaZbut977vWx681ik/yGNP2JdtYZ8Tb4oex6zxdUtLqdFDlx5q/oDgkbU4vWneb3RrG0/R0zrlknW2E3xHF4pOMifhvWZ/s+E2Tfkwvj2VGZsy489AGZkkcALRBbxCh/V3O3HAuRzKCXIfz9sYUvZV1uduDufwhK3BK+t8K/s1eqAee0d29Epqh76QG17dfKdtsY7v5jCHHwIYv2ReV/G1Q/YCaEL7mWeeaX5yHV/BAY31so7fYb0hD+s55O99kIt6ZGxp9r4xoGYXg+6l6QEOkGzmY8jesSAbva5VKvNWM3dVJeui1iICbtY0wTP7/J07t3Xz5o34z+tt/pB3nbdHAOtklT2ePGkGFjCGD9KBvT8WGVUI2n3WyWLRRz/bDXbjh7e2lrGxrrV3sWFwlgm2WavA3E7bGMFtB7eG3yIe5AeYC8a0Lfs+gEM/YB1fCx556m2TNHzkL6U0uqS2BR60Z2jIZ37Q26NQmciDr9OHfJoSS/FzqrQtO3SnYjRzmnlTQt+zY1IGZeaL/FxnTzSps792nr70gW7h6yAzsPESSNoo1FmEmxjHkElZRAFqATSbneQovtNBguSdBB8HeW21l4BjO4E2eRR7J4tqmc14PyfEWwlqSxjCFhYJWM6fvyCC6jGvo45yEmezDru6mxP1jddviA0ePpbZ1F577ao4gd/J4jkO7t2kGCUTCM1aarv9IbDiRMxCYvFu59XyKgtn3rj6OK5F6JHCn+0syoUee+JxvS2vYdnoDrKJM9YLL7zQvuoC3lGCC+S4fPlyNrRNu6WBDgCtq1evqhQ3oE6ZSvqh3DECZxhNdeu2aFA+jm+VxXLp0kVFlekxRs/rFlQ2WlmMas+YPofZePZ0J4vvbqClOQTs58YbODzc18nJUes/Lz5oMz5jw8OYxTdmk22TmIVDitMZshkwzEhdMqRD8Gb+yVNnO62RIniUgeKSuql+wpNs3wOdPsgLfo1jZ95w0OvVpjmgJ6L7d7/7XfrGb/h6fdu3fYs+9J3foe/93u/R7/ydv0Pf9zu+V9/3fcD/Tt/x235L+2/t3/2ed+qtb3tSjz/xqB56+AExz8w3dkdaShW2jI0OcYLLBMmkQ2TCXpALHlarlXCk4IF/FLu6ceNmeBozvydxgn3L12w00OgSTC5it9iBZJVSgtMF+kDX1gk2vR2b6/tFa1/E1hbpQ9/nX3gx8zPItrjhvnHjRtsU4WcIn2eBPm3M2oeHIf02TJd4sDd0iQyklLsEf+Sxc/iiDtlq9E2gllkT+PTfTxB9J+vnVtbjrdzccwg+TjBNm+Q21pA1uegXKVnQQFfoDqjRB3ruM+bO6cGA9T2PjTy2Y6/7unbtam55z+uRRx5p+njllVeyse1LsXZooiv4hu7cz3bTJzIhC/XgpFN4Gxpd1s6Q+bRKW4+UGf/c7vk2Tpe5suNYY6voAvq0kzLfdnq6Nt0qD7QYY8Ylb1vMNePDq+2sw6PMw9jGSLf2gUfoQgNdQYOUetuxi3UDe5KLtpkmfWY8222O0NHNmzeFfcAz8wU/4C2aPU22FbeiEhl4U0gffNCQIIJ5A6DNONgBfWF2iD7IA/Yb1yltjEM/UnviF3mQj7nGluxJJuhBB38DPkAdwLgAfS9cOJ8go8/+0Sdd5MD1ab3wwvOR9Tjr7EgcmLhsYGPvYlOKbdjWpYsX2yGLXxLvalEtJbofNOlvnf4nKY9tDhm7BqcEh5TgICTSPuRQtUk6wtZXAP3gc4wyB/xj9AMSOgBsU7w3RiuEP1LbsicotSpLuI3DnkVfYKINj2Pa6AVMfWzS0mhAspYq1pRtkNoaYJ0BY/iaAbpAqUXoF5tIc7OFZW6ssYdNDsV8Le2Vl1/VSy++rOeee16vXX0ta++g6Y8+ttvY9OGCYnWSANC11R3FF9asc3yq8iBHktYGH4wPlFKojmyTfu1pzc34tNuOLH3riy1j26TYJfaNX0JGcNcJyFhrjEGZPLjY3qW85WE92hZj059xgFpr4wG5aKOMb5nfCJ0/jw0u4osuqAsuawXajIvu0DtpcRF9GQ9ebsVH2lYp0FeTgfHsiYeS1JqeOZ1Kargl+ikF3E0r1zrRRz7kgld4PskBE1jn0g36pZQ2t/DHusgw4Yu6TotFH7+0yAF0mYPRdgLnnVZHPYDtd31N/wmX/n3ftf7QAcbYO8BaK+GvS6ANb+TPwoQ7hncF3EB5RpSVlA+82o7+h3sA3RnS1OpZX8BcTzo2Psb49U2bU/QBjKF/FmwzVOiMLeWHPdXNeduNP9tSPsoz07DDX8p8Zgq2ZZuqBmdx7eCHh5mXhpAfMw5piu1DfoZWkR/2fboptnFsq/CdKL6/yi0u35F6IUEmdXzN49lnnxV/DeHatWst8GRT6/tePBgjhtH3i6asvbyCOX8hgaMs8rRvJdDmVDlmY7x86UoLLu4mmOYWm8WCMKvckHclhtEt0H82pk0Mo9ON66/HmHZE36t5RfpqXsUfJKDf3zsQXz3Zzi0k/3vkE088ITZzNoIn3/IWUX7v+96ntyd45hX6pUuXYoyL5mhYPCgGQ0cOeGAhsigffuRh1Th7Fj9t4HGy3kOuHAz4niQLGOCmENnh/4UXn486mMJR0Wd4r0kd49m0eox3laAaepvcxHBq3d7Z0hhD4/tkNrhDw0UBLLgxE02/VIqFQP2YzYD+APTa4uSUe7pAh+h44GskGaPlG/5G6G+TU/uQjRjAsU8wG/nEJ2MA9N0kAAfIj+EFPub8XLbd5KQMgMPCq3Fm5Oc66Mx5UjZUUuyDQFk5f3ZdyWYxNp1l7Wux7LPRbsc5ntODuel+7LFH9Pa3v1Xve99v0gc+8E369m//Nn3nb/sOfeearV2vAAAQAElEQVR3fId+23f8Nn33d3136r49N6TvjM1sC/oHOTTB8yIBCjzguGb+cKbcrPBGg+8xKzcvfeyPTefK5Qe0d3c/troKP0McbUnwnrcLuYldR4+TfE77OrcON5utL2Pn62wUdpHtrIch9naoRQLtrdwWdwn+uM0h0OOwyCbWZx3VbGjYoOQ4x17wB+/wXUrNzfwyN4Dn41yXjRfabDe8Gj3bbkEHtABsV3kWkZn2oxwS6UO97ayttWwHQ01P4NGPCnCKa2tnE6TfJJMjz0bQa3U5vK4CSnSB3NSXUmKnXXSxlwDqOPN2IfO323iz3foqz25urZCNfswB88IYabrHD3noAcwhONTZbvwztlXaePQlSBhyOCAvTfpQHvAYizGhxUF54rU2fXJJAH14ob3L2ocnAL2Mp+sTHPSBHyNVHtqTtDmjv+1mc4wHH/AMTXQ7jVmaDqgbs55oBxcapIzNAQi/BA71e7mgIBCd59B2mwfa4RG5tnLjR96e5hTa9IU+eOiAMmD7DXZjpxwbIsgGVynDi/LANwDv1DEOeWzVdpuHLhs0fLerpfSBho0ehuhiiLylzSlrDH2N0SdfH4EnaMP3xYsXdOnSpeDW6LKb7CaXNbVUOf+2sn6KS2tb5e0RYzIOMMS/SaMA5B2a79u0tYotc+s1xie2tqRj9A6kw72P7Ta28tjOz1ALnu2M2Tcbs6f61pgf9lSGFrohuB6zFtItco+y3frV6NaecNMtH7e2ZNrHtkognWTlGSXbQjb0ehaUZx5vuCe3mj308VuMzYXBrRye2bNu3b4V/7SK/1noyuUrWkaP6B1bYg4BdAT/pdTQGdqcoitw5j2dMuNm+MYb6Qxj5pOv+VEupbSxmGfyNbJ3WU+2xRiMhz3bjrjjPZ2zdsYwTx/woUV57k8d/aELwA9l8G03nmy3uYIWPh27wqbYp6EHDdtNr6wZ+iI749AHW6SOMna+zIHFLjkE3pE99VMecOaxU2xt9CEP2Pf5se/nadtkTyYF33azj4mXKd/3XWToopcCWtPZ5nQPJljezluhnZ1tETeQh0/yO7vbQi/0r7W0/uT7Rafl1kKLZS9SyqVagDMEQJ76yt6bNtbxmL14yDoiVZ6w2uZrzFwj+5i5OgvU2Q7mtG5oo2C76Yf8DODOMOO9OQXXtkrsqcaGAOWxnZ/TGC3z6/ywJ1xQoG/7K3ixTfO9evCosN3qzpbnPO3AXD6bkgfmdvLz/JFSLu9973vF36Ekfetb39peOTORfQKBLovlVk52LL5XX31VBN6U6QxRUtvaSjDBRsRf54i/aM5upL7d8PWZ8K1M+HYmTS0A4WSLgxrioKDx4IMPqUswUkunlkbJ3Oo8/+xz7dY84sdZLNoNRS1FDz/0kHj1tB36TMrh0aFKHP8Yg+C7qCd5pUs9gfe788qexTfE2QJsnDgdNrU2kenTx9BxYKT25Ay42f7sZz+rD3/4w/o3/+YXtJ8A/8kn39IOHLsJGLayyaEDZCGFNsC4tpvjoox84JI/zmvoIYZ8klNsjXEzHvUA/WotcXrrBsXKgjsNgsMj/I1JgU0W7gzcKq3WJwKogxdlAxqzKDZZrKQKLepty56AcmsjE7Cdn/RsyZkfzOhUbPihSzpjkwfoXsK0fdoSPHrRVkpt+rAd2TZyFjtzsJvXWA46egC6OjmLShpalJNkQwqlyL7OgeU4c33Uvj5zQqXAyYzpYm7PgOPMPcFOrbXJukwQHMRm1xdzU3blyuV2MHv00UeTPqwPfehD+qEf+gPiL9F827d9qxaLXvySKv8r6Ac/+AG99a1v0UMPPaiLFy80Z1hKmA/B7a2dBJPnEkxs6WpujHDejPlCbq9LqZFzSNB50uz54Ycfydp5LjacdZBbdnQS5jK/g8C1ixwgv0z7IqCUecOEGmtk6bIWO9ZI8iU82NYQnZBfJcg/SfDbZ0MFn3ln09lLsEYfdAB/OOWoW9ux3WW/uKe7FtDIkX2Rn2oBM2vGduOfAJNA8Fre3vA7Fjfz1gk/wFpCjx/8pg8kSLqovuu1u7MrDhKPP/6EuoxBnoPwdm7A0Q1fVekii/LAK7LV2qlL33UOMndyED/Ja95auvASe0ndOrLxFQFgdbKKHxnTW2LdoMvFYtF47kKXOvwC/G9FTujPNsFFArCXwzPrHxtENgJaQKNzOFiJX6Lk+/Yvvvhi5vbqvcsGcAguGBN9brIO8Y3QWGcObMdWo2HYO4VFv4ieuyZLWmTzU00GeIW/vu/b+lhEDujqzMP8ggMua3yI/6jZHNkkF8s+h7G+3WxxYQAe/fF/0NqK7VNnx1bi/zbxB8iMzxijfNrgmzxtU9+Txgt46Ahd3nj99fanW7lwYRx4WiXwBXg7pTz2JJftyKjMzSb2f9T2gi6+eZl1xdq7fOlibGSnffVoJ/57O7ZeS1GX+Xf0v858S5PdlVLDyyZ+f8wbvTvJr5veatYA/MI3edLpsLVp4yFHyZi0zXjKY8NbkdMfmwPaL4HmEiLqkF1CXzEDt3QdfTm82U7v+x/Gg+46c34SX74Z1kpXlfj0rq/ZD7caLDKftmX7fueWG1OnBgUHpzH/hpStWsNf8Jlv6DMPx9k3sDPyQxi1LTe8oqO0lVKivy46H0Jn1DLz3kff69jnXt581uhiJ7621JK3ppuGI0u0I0tbKwnmWC9937f+jFVr1fyAZ5XwV1UyHm9DD7KO1rkN5yJH7XF4GJvv2+RmnXkgLtiLH0IeyvQFtc9aXUd/XcYgRZ9d6hifsRifPuCjR4AybeC1CUr8UBxB4gcdqZSU/tjtcfYB+oBPHWMcY7PxJdQhG13RA2nN2PA192F8pdEB5QFnDH34GTMHchFzkaZ7H+pngFcg1hRUi/Hhiz85+JbEEU8+8WQ7DIFjW6wR+Oz7Toslc7CIH90S+xHQL7qGY4cjM2RsJvyEDcLjBlOwPKoUK2j3UvJdbAA6y+VCXS0KitDZyMEtdGoqANpIgS5zk+qGO6e1FNVSUmeYaGBPeduyJ6ABXZTgkp/BntrtKaUePOYfGOKnZqBsGxSB0zKnP+yp/rTYEnuqs++ntuXWqpaWlGegHsB0nNa5vji4wau1pHYUT4rJq8ntVJRUALZlvxHgFUAO7LDZPd+V/uxnPqtnv/ysnvniMxpivCfZzLoYHk6WjZQF+IEPfEAEHyzKmgnAcCDGBG5nkYLPxrvMIh8Vw4qTevHll3UlQTF/v/jq9evitTkBAelBbggPc+OGQ3w1gcomkw0ccWt9d0/HaduwEDNRNYJUF+GoH3vs0QTZj0VgaRNHgnHhRNg8XKxFDKlfdOpjrOsEoGNM8N3veZfelhvRCxfP6/KVS1qenvaCrpIf+3t3s1Hf1SMPPzTRzbg4EF7FPfTgw+0V9XI53SoidxfdEPgqM3SSxUvwUEqcWGTGOMizFhugi7Z5KA5sSyjeHhMYH6d3gk4rPJRmSEOMrISfiBtntQ75jcY48TGbawOlHJCH1nczrDLlo0Z0F10wNs5z/rK/QmgIxhBG6BFMySGb3qOmJ03JZMkFVy6yLfi3SYMsxSYmPoOV9lRkPOQYwu86PGzGbIDRM/Q3WbjQLqWGLwWgASCjmsOZ+FzFcXRNH6HY8mOYqaWopII5V8YxvIZmjV56nMUplOjQGXPYnGThj+IXQre3liKIXPQLbU43z5Bqn7fnDcf73vdeXbl0WRfzOnE3NwSLvtNzzz4Th3cUGVfh7VgPP/xAeLEuJXA/l+BwN8HAW/LW5O05hAJvy1uTd779HXr3u96pb3z/+/UX/+Jf1I//+I/r7W9/mx5N8P57f+D36YMf+GYtczMS9pNuy6q6+to18cZnkWC4jy3VrCHmxaWq1E5dv9TuuQtaZf2Njq4C7nqtI0eqpJQJqEv0E60KGyrRCTS64JXQQX8E6eTZ4GrG6GoX2UYV1xYIM37L971op89xNmtbOjzYjy5Wou/VBNU1fbF7guU7d+4IWy+liH6LBBGXo0s2TN5SZTr04AMP6XxkqK46yito+OoXS8H/McFz+KH/EJn6fpE52jS5uuSTaQHuEGRu5/biAxbRyc72bjaGXqy7vu9bYLnJmoAv+GCtK4NDtxRHLwruSgS/4JDSj4MzgfJB3nTw1u7L8XcH8TXwuc76fC3zQ34cQkM1b1Iejr95UMsEgjFLoSfk32SNo6913iaRH7IGlIeUA8EY/gEOC+Mg8QuMx9EF5XX7PrHVdZ3g3Xb0faJbt242+tBbLBYtz3jr+KHjBAykbPz0QZYxhLfiw45P520RvdB3DKPIDC+1lOgCWSR0Y1vKZ8ha4rBw9+4d3bp5I29v7mYNnugwermdG1Hebn75S1/SU089Jd5qvn7tusbI9MCVB3KYupCA927IOLawCt2qWmrmcQiN45SL4GEG2ykPTUZlHb/n3e9K31Hr8L2O38QwxvWook5xcaEzqs+cs3btIqU/b4HwJ3v7B5nXjWpssut6SVZNXkkjdsY/iU9dp/9C57K+Kzpe9CpZ4+vo6yT+cZW5Ir+O/a0y56SbyDaWonWI0D5kTGVs6oe0KU+TJykf2+FzI9tNLtbhYtGpVIuLgx38CuOGpu2GR/9kk4fCGE0g0RjxB20QPKIOmRelZQivQ3ilfDt2cTu30weZm6Psh0DYFLwBOZekxyi+fnOSvS6KFOu/z5or0U3XL7S1vZNxJPZcueRWdEeXLl/OPnilpRcvX9TOuR0tcyjdiq9bxDdxcTVkIIAxZPhuP9peyOHo2tXrOYBe0/PPv6CasTYJrO/mTeC12Mtrr15tX3+6fftO/MBR5ua46WyxWEBIxdAaVYtziBpUw1eWsAoDofNAH5sGeZP1hu0ToNIO7pj5Iz9mPkMhdIIZPXbZG8boscbPpCZ6WWsTOY4Tz7jUVGXcCFSU3qMYTcer8Pa/UvZnzbYlx30n6P+IvfcZ7phzJpBAghNIACQokqJRQ6loxWaVxgcZ1a2utlI/6DvoA+ih9CbTkx5l1iW1HtQqtXVJ6tZg6tZoUrUoNcVBBEmAABKZQCLHO997pr336t8v1ln3nkyAlNW6x09MHh7uHh4eHrH22Ze+2oM6PTw6KOfh/v371aHT4G2Cn4l56Rxwtc3WVuh0X2nQA3svH5nzSbD5qRrzT9Og0dPqAL0auO6R5+d+9mfH34tteZsPJ3WNOWIrqx0+RaYOiafWBytiGOxqlao2jXmG5Vr1Vr2l7Fc+gVt4a9Z1alsh8w5y+8Gj9bBUC0zoBwarWQFV7VdQvqf16GwP3oReOjQZoXpPqV9xLQ+69B/9SEf5kpelbgxBm/jS213atWVxrNvTzpRUwXcYw/Qq7GdJkBQdIKd9B8BjqPVn7k+ppVpryEq+qvbMywQe2Zou80nKOsH6qlSS8rlEHTTUs3VJih6XsK9JvVwCTZWkdsyp44ovXWEpW2e+TRjRDqcjuTOcurcW9+7dK19BeVvbe2dBvVfWf+tbGD90DQAAEABJREFUb9Y3vmFgcs4AVdvdxUh9Leti8GMmL774YtmntV6/8Z9/E+d8q/xaNG+SZODa9RvVeqsdzHYWhpuXzLiR996roagjFvwFi0P8IQTCHBJErWgvtHH3zp2Bd/3G9VqNBTkxZoOMpjhVULgK6b0N/vaM9cILzxNEvVSbzbqkNTFpGo5w/fq1Ohj1h7Vlc0t0mtcw6hWb4H3wD+v27dvcauKUuLHT4cnXIc5psz4o/7jzHH47/AnnbCLSqXIS9iQN/lbl85gbBhcdQzBBW6u+B+TNdqEwRMH8Aku5oSsXrvLZZwYMkj7L7z1yTpcjmO7R32WxkozsJ+uSwG8v6fcu7418wK/5gVBCmbYVG1pT34wpXxV+MwY/4AY6yh2mDY6oTKzrZb8FkpSPdMZ40OOnVq3VGp0K5jt41i/A8ATWm1rjABmBMfa1x5b3OOIkYwznSbvWng22Hj1+CKdTOQc3sJ/nueH+03/6T9Yv/MJ/U5/5zOv1xhufrd5a/ek//afLtyE/9EM/VK+//np5K/vGG2+Ub30MqA3gnOO/+Tf/Zv3ar/3a+DuBDq8/ixP9gR/4wTrHHlaXAYHO2eBxK29Vg68J/vYsfvugznIOdswVzfDHb9oLZboBNPgxXzzOtTDhgJJZxiKVxoR+3aBM3ZxXqxXBwLbCP2kIR7x92qzX1ehzeHCA/g54a/S4PvzgA4KoB2U/hql3eYMlHeV4m81Uuse8yXETfswbhfXBpjaAuOrYsaT/+PFjAubHjHuBzbSh59Y6tr4nP6+vLWtMn7PZHFSSgZekfByzIe+GTVn+duDK6/MEB9YL4nXmfLXupa+Q3m0ChsdPHhFIHI7N3TrXpx8lU5a33npr1Dvvvi27QTB2HV80HwBW5fxcEAifs3arUgcclG57kFhvWPvP1Re/+KX69Kc/Vev1ihvko9KPCJY7856kfNTDirIHnIn5HetTe6RR3pNUkiHzer0ePOn79CnS0Y9qF9IpHnE2B+sS7N97oz8NWMkRG/J15kSd21/Q1q9fu14fffjRoO18avfqUdw1fk6Q3ikBb5J6yCHqhENHh+/nbt9GvmMHGLptzIU0DDxMnWvr1uhFHu0j2ME2eU9aLW3iml8jq/NhMHpwsEG/a89HrNmpUsrUqsglqdY60Kos91YfcEmjXKsVeri0Gek1eBNci+pN/EP2jrbC3lhLYz21VAFTij1n/xSKcUJ/191UPJRNLQufzGuXCzjmirV1wPp57vatEWCvsYtiTrQ7eRG3o08oDxnVi3XSLngZwoOfZMjaeq/WUxTLR7uRlm8nRj9syfotPqQ15MOmvLTasj7Uu20NeYQk1cARklamHfoLNPDMm9pXcAzLK+RYb9YltN5qT3xQ0EsWmo1Lqcd1j0PZqf9/AG967350r+7fw3eQ96NcDfqrMVebchzBukQaDX3gpy/lYWpqeeRhyZsmMRmQzPk9/VxX4gZ/t2q91sz36hJ67wPfdnEtqHPnuiqVtPKRn9VqVQcHG2ahBp+QK4cRnMOxhq0U7DQg82+QkoCfUf4v/fIgcYjt+n+IfOkLX6y3v/XWiDUcY81akl/5cVzX8TInScYY8tuGsqZRdrxWMalkTi1IxzRJ2Uc66mHUI8fTVD0SINpzAG3NPkBvrXrLgKAd25k0zHtfQ/fEU5PAGrN9It1TFswvQAd4Kx55rqf5pT6NHH1n/KnmlDEu62gtAZaqsTYaPI0ytcuPc2s+GVyaHZCkWmuMmafQrPsYtLIuOIcBVZWqARP6KPlATzXyU42xQUjyPbTr93g69ii0I14pbQhidUornKHEdBoyqWNdNqWXuJlOQlB5t3yFeXR8OJyp9G0T38Dcz92aaiymN2/eKp207f7Xvvfu3atHbMaW9wjR+2pswhqZTmO1WddDglG/+/cIp2mAY5tO2rJ9DPoLJTyAlhOtcaoY2+RHcAKColfIpKA6YHmTjvSSPFXWMTeXr7762vhu5evXr5f4brgGWDdv3qzNZlOvvPIqAfdRPXz4kMPDzXFid9wNi8c/Kjs+vka/VSUZsGZcZSweeSOhvY9gZgO9p3NHg+1XgaqnP9YvBfPKeDVd2pJ5XMu2fxKsF5Z680lMBr9mkox88ixVF8qRWDcMF731IYttgn0XvszPsmmYwVG7cMzX6KPuRx+MWyewzIdjCLYtsOBaXvLiJHGYwasLZQBzfcDGtzlgA2+jebQrr/29gey9EYgdM4+HZb1z7B+T/YN/8A/LP971lubll14pv9N6zfz9/M//fP2pP/Wn6o/9sT/GDeeL47CZNAKv22UwfY2ARjtPMgJr+/yrf/Wv6vOf/zwO/KAaPGkjjmWgYKrMezav3lbYFThsEBVX3TQcb0FLvIRKwDXR2RCsK549jk+w3FnEjiHN9XpFaxFcnZBOQ9euXwq1og1Ski71M+NOBFKHQ5avfvWrrMHd4Nk1po1/4cd+rO6zvu7eucumeq9cF2t0st5shi5c845rkDOxFteb9fiWnDvckjK1Ja5zpn7lU5BX68yrD/OCDvqcV/DyeHiwqSP8UZDzCX5A2sIaGWYt7aG9Qr4Gv5uxng6Yd4NVdWVQ+Ru/8Rvo4ZQA6Bp4vfQh3tTeunWL9fuobty4WRvW7ROCy0/zCte1/+Uvf3nYhLQ2yLjHNynf7dvP1W2Cz5dffnkctItHnrVb5RDW6MWUpkHDvtKQlnI+4UbSYNi8PGp3CziG9CYWjfheVKhr8TwMJBky2H7CAWfHrdAKm9GuhBPeDJq++eabYw6P8WXF4/jqRJ0nQd41ej0c4MWI8/fCCy/M6xN7FL+3NmRd+NdvSyPJmHN1cI3AfrXeQG8DXytsa8N8bKq1juw1IMkoF08S7C6UWymn/TfoV3Cc8mn8Ao+ttvTbpls27rOL8/quBz6aX0L/tm0JDgww3a/EU/YG3+pqfTkP6kpda8c78Ok+xm9s1ubhsrQ5obP/tNYHj9IS7C8teZzxa7QnKR/bzbaW6q5BCr21MYYyJhkHTedcXEFZnVP5ESzvWTeLPOfIanuSQacuH21WmsojHWFHkK1NnfGWSFu+yR67gHrQL2kHx+xJMxxzeLrGejmA3xWUg/zTJezHeA2bUqfu0Q8fPa4zDpxTBfxeRSrP8nDOBcI9guwnrJ1Q7/jKkkKr2LBp76tKzNWgPXT0VD/Qo005GnXu0Q09UkUfiAQY5Yy+SbApecXrQb/3hh11bG7FYWBF21yfhP4ZfVprI48LKR/HSlLFj2071naS6sydvCubOM65edehH3ep3+NJIARxkySVzDxKI5nLyVwnfemdo0/tybxfYehc62vtI45l+UnCvOwHzWSmJc9CMpdlK4lJzb9H9mP5nlYe+O0nXfOmvhnQnoTuPNErAvhJasEX17x4gmVB37Ner5iD1Xi72Bp9UjUOjsFiGlmgsdZCar2p8Mk8FlMMCQSgHwV+LvOWqwZ9xkhSPurLOVpA3Vm/gGVxLJsmsz4tC9aZXoUkFXllTpf6XGZM7SNYNbFmZ5iwvcmqpzBhn4IViT2r1OGAV3nd7UdCvKn7cV6Fm/e/K/3iF79YX/jCj9XnfuCNeuXVl2FhXz/y+R+pn/rpPyCd0hAZCqVkLGBvDA2Al01CJ6eTXuP8XJiPefXnbdgjgmyV0fq84LY4wgU6dSpQZt3I3BwtH19uHo7pYj9hw5H53tvYXKSnoQ7GLn8lucyRkJ9YXBq6jl76SQiOzsdrLfTDrd4T8ufVMT4XQ4cXF0drjTHmxSxPjq8zfoPbTf8zCeWTTxeNbQvtJCNwsr/8Wa/BPnjAq9dAk1dtKU/3H5+suvIkV2SgXhrSUlb1IjAB5RgLgDZ+xF3AimSmtdSZXq03b52w5E2fwdw/abWMZWq7PO3ZrNVj1Yw352s4jT26H3SNwID9bho63XI7c8xmoF7Ud5JKUuYXSOa6ZE4dU0gyDF26E2N7s3HMba1zVDyOKaijJMzt2aDt3HoT67w5rgeob37jm4Mfb6/92if/e+u//bf/dv2Nv/E3xmf0v/a1r9Wv/uqvQuN8BNv+r5PO9TF2uSFg2zO+5T1yMnT9o3/0j8ZYbrTy6jhPCLaS2Dw2Yetb7wNPCxD2KC2ZcZI5dVPobIK2KasE1I1pcEBLXRJoFTZ3gSw7NqL1uFlu4IjbeqvW2tBtG3WsXsZTH35bj7auDA+43bTOgNXDh2vO8dRXktH/lDdf98EzlT835S0BYBr04bV41Ltz4UFkGs5pGrZAE3xm5Cf0tSXA2Nk3VUfc0K5x4kxs2Wa/C9r3Bl3cvhqAu/Yf8Dr9zTe/WX4ExI+4OIa6l29vr29yOJ6QzSBFvevjfvInf5ID1lH9yI/8SP3oj/5YvcrB+lOf+tTQk/07637FLZy32tLSf636mqD8Bv7tkLk/k/UBW24R1aVjCKOSXwyJXLOcSYa+NwSV6k98xxDMC2t8o/23rIMjLhWOeIWcZBzk7af9iCM/HhTV0wEHEe3O/isOYOvNpm7fvo08r6K/ozH3ZxxaDtGlPl0ZnV8D+Il5KJ4JRrfIIG1pSaeoO+DAou7UkTr57Gc+U6+99loZYFvvmOpHefyIwlRM2iW01muF/mb5OqPUkL9hExZ2+HnlWMGz4NjyYfcklUQ00qpgn+Jqk0nGHCmjNrzCPmy377A9bNF87x3d74fNP3l8Mt7MaM91+SSBdqpdBgBpNZ4D9HeI3Jv1pkLNhE0K5ht9lnxvrSxbX+hxwiZHSh606r0NWGH/5iHFWtyWvJkXzC96sJyk0lIO3KCvPi8uLni7cjL2JnW0kT/enGofrXXoFXJOI3B2XlbrDeP2ShQoFdIkVSXUOBAdHBwOHa6Yn9DOVA87kZck7O0F3Ql+d4x9yt7++BIelWOenpyVHwNxj7/H4ds1dQhPzz33/Jjzc4LvHcG/upJ2k6aZquHr9ujUsUypmsfCHiYKycwn2UpLJTH7FIbOsNVzAlVp2Np7L1PpTXBvatsCDp206q0DK+ZtzqdSrTf0t6dXqhjrHN7t73pw7k44uG7Queu/Y6uttYFXVx55smiaQIeCeZLxk8x1FtbrNX7nsFxbjuFB6Dnezrm+ksBCxqXAgmt84lyvGDuZ25PYPHDNOJaQhLpCvhmYRZqnuQ5d9g7vSFrY6GhjHqbL/JImrTIg9K1K8hTq8qGqxBfMX1YPvN7sn+L3KCfkL+uSj9NK5nJ94qG6Gn0aPI/UNZqPIyVzxcTkLnuheWtNF1h6LeVEjHrKW5IxVhLqaqhl/jVRmH+WvqajJvwGtDVhP+2woRlGX9rq94Agk9Aec2vkbdIJwetubHj2qLEQdWr37t8viTx+8ri2tGt8Fxi+whaPzkzjcYN2U96xgDQqjdcFec4CmVDOXRZoEhzEcbXeh0MUx/6zUbUiXmFCp0pSKwzUzVwa3/rWt8YNss72iA1EZ+TG06EjbSfHcZOZ96UO9srFb5rQBrhhLPyJd3gwb04Gy/IhP7wcuTAAABAASURBVAm4dHrMocBFkcDPpeHLg7J+7nM/UIg1FpF9XVDyJS90LReV9JMMecwL6mjLxlqVUn5pWP9JqN/jEc8mU2EwYQUwyldSsk9/bFtgHnd62vb9MsnM99w251vr1dIqmctJ5ua6TAmiS7gsO14yt7m+naMttrPTKSN4Z/6OCTAaOIKnbtPeWj3Ng5PMNJKUfZwnwbwn9N5aLc+KgMkxlNF28Zwb59X6HTZsuiWFhTFPBl0Gln68yfkx+HBBPXj0sH7113+9fpsb35deeaWu3bheE7Jd463He++/Xx989OGYQ52jB0wdtGtBe/CmR/pHyCcfDzhg7ZC7tz7WlvzuWCvJM9mSVBKmdLJ55FtrJSQZYyUpZaIRXsSb2ERXY2O2kxug8in/SFG86zu57CcS4Nyok5C/YI3eIjg9YvN8kVvOTxFcnfJaeD5MvjBuM90YxHds9Wl/80kGf5156r2NDUXn4+eAd+j4h3/4h8pnT2Bin8ETDt8Ax9fjCAE6cqAs69YEA9JXl0ccnEJnbcG+Bs4b2v2ss31dx9LTxzhn8mPfz33uc+MG3jdq0tmhZw9U3uI6DwYM4loP+WFT0nn48BG39/cJ0k7wU9dsKtQ3UseQh46cVtg3CdOQMZ/2V+e2VWVsnvoP6+yHeGP+xNNP2N96ca1bIZe8NubbenGsN7DxZtnxbSse5+GEgEC8LTrWFyu/ZfvJo4cgU9voMgIe+0hTnhx/g4/17xVuXL/GHL/Ajf1N3hDcJ2A/rM95kfD8CyNQc1z72Nd+yrLFh/lxG/mSH9tXq9VT/KRVa70S1+asI/lryCde761ssk7+lrTRLiQp69SJtJdUOxTfsrLuWFPy4byenp6NAHHIebEbbzTmsQxQpzFP8m//zjwqv2OkWmmHF+fboSd9gLbj21zHFqd4khQ/5LBXOwAthf20Ae5JFxwMHaP3Ntaputni86qQR5CAggNpfewfrlkPLkkIdE+wwXtDjoCjrjcc5o84hM2HnBVr7JAD4E3W/UElKfdNDx2mRZ+GD+zMhXuo87+02T4D/INHZyRIbVkfW+ZTHrt90Y3lR9xsv/fu+/XRR3fKj3+GPsJqta71aoM+97VFttPT06G3rTRgWJ0xeeVzVXftytwuedsFcWGmBsxMloJ1xnTPGfhJJSlp20ewSEU5pnoX5vpUQ79J6NOegvQnfokDq5CaqiOvNJIMeZJwsD6v9XoDJv3huypVA+rpk6SSPC1/v0wbfWvY4hZdOdfyqm2Jv/gw94kVc2Zqnf2SDP7kVdzvBeaRStAKzAGlw8K/lpzD2qi/TKfaUwuIQ26mO9OAzPixboFRAZ60JvrI91xHDWV+jyLkR1rM24RShbniym+YdKRPgvw1CNDMfLVqnYLdSKQjWBSSlHrpzFfrvbTxUQ79kJ4L9Wqk/UrZCzj5sl5YcJa84w+AMdvq8pmQTxi38PCSpJIZyNQEMsOAPVkc6ayP6WP56ZIOfLaxKVyMk/ST8bGQhrBPTh6T37LhHNV0qTwNxUVl2Y1TozYQvnbtGEM6HngakM4FwsMZ3Ll7F0ZC/gavlk+rUjiKgwoG6GsqN4TlDyPlwXqdt+MYtJhqnCdsLN6Y27bZrIdDKh550gBM5YeqwceSSm/S8JJyc3YjXjalQzZy+wWNzRA2m1sssrOhEw3fTdkgSrBfZ4L9RgJv/e1bFXDP6vq1G4xbw/moH/EEeVIXSVjEu/HHUcrUWh9lcYX6PR5lW+CTeJZ1ko4hL+JZJynT3ws+1m6BOZlML4FiJakGVKWSVIff1hopJkq5fFhY1g2oZs1TcGz52bMRYmuDRoNG0PVTJDI3blxHb/Pozk1jjAWSjM2qo/Nk5sM2y87NhkABEuMn/BacI7Ljp/c2aDukvBwSSOrI/IOl27dv1wsvvgj9dRmASc95MbXzDQJP9aocp2zg8t3ZhI6OjyottXy0SZqugSTcRN6qJOPz2q4BbbXDu2Nb1r6lZ9kxbDMVrE8y83uZWt+5IbPNdK8iqWzoKJlxp5p1R/X40Q7MqEsDNPs6rvWCfDi+9QYG4nztq18rA9yXX3q5DGL9Q8RHjx6Nb9ww4LC/Y964cWPId8rGKh3lW8ZSFss7Aj/pFnztCa5v375FMHGAHzkefeXLG8Qk2P+2emOOsKMdm3RLK+k4B6bSPuQ2Tl53BAOOab28XLt2bQTT3tTKl3Rts+xt1Kc//WnW4o6A5dE41L/Km7sDaGkfrmVlWK3WBJYPyu8c3hKYSUNayutYuL3Bo3Jd1d2KDVF+kgx+k5Q8CefckNlfm1DP0iwe8ffIKY/WiWudtG7d8nPR16ql15rN3TZxNtysSceN14+/KJv5JEOX8niO39YG73GRoUzW6ROUs/U+Al/r5Um6GFhN8JGk9vhF6xr2TBH7vYGfvl5+y4jf7OQlg/wlKZ8db+FOud189PBxnZ9dwOt6BFjSFpwn8dSbtPe8udJkzVtnmyBN08JGEmlrwwK1Fqkn91RGdaHe1NeWYEU4ZU1usZk9smwIRNWbdOWhtY7NHZZ/SGufPXJaL80FLC/1pmdn58NOzk7PS51rQ6YdHbbWBi/2tZ9gXjBvf8G8vHozatsWXu2/YR4POXDPH+m4xlq4VkfHczpV6gybcaxTZNojj3338JxkzJ95aVvvRZFjTFxoOA87/KvjGISbflLeJMM2k1SSmp/UTM+02BenKuhVWSZPOsvcqGrgFvO8rfOL7djrJlBWrJ2OPzT1cqO3VfXWseEG/jRAXqQjrFgzQpLq6FQoniSVhFyN1Gwyl+vyGf0v+9giXZusN70KSQad1voYR/2oP/ssqbJ6+FhsdsJI5a2xDlw34p5z+SBMCCs4huvGNEm11gbUf+GRVpJhW9qB85dk+KYkg0fpO6fSLJ4JfqpQMsGcgd7IU57gheYxbhKzyErrZf3gz2602Cp09XbJaxLwZ2jkhcuuo55uY95Mr0Iy9yEZY/eu7CGfYnT6FvMOtIzUummRAb4tD1jkIZ0M+q/gSPsqFE+avxCIZO5fjJVanmlhfqn4RGp7kuHnbLKsDSx5y+avgnUTfE3SJt2zh02sxb0pdXtA/AQ+BAu/Bwwal22NZ0y2BtbZ1HXcWzbLgk5DcTpuDU48O2qc1o/2Hvo2gt4nw0E/4dbbm4UNjm+Pw3BT8A8kj7kxsa90vOUxddPwM4LXCbSkJV1VesomfsQr+Qe8mtZI5ecMo3chSK9jONIy8C6ePUrQwZAdm6J95NVyghBk0pwxpgol2VejTuY2moczk7b1ji8NN1xv0KyXvpuZuDscm2P6sRGdsXxbn2EVhUO6GBObZBit4yWpZC6Lqw6SsNj2T3Gsvwr2s5zEZMBSNwrLL2SSX3kSxBFsNv29wPZhNJBX71fxbIMxklSe/q55zdf8LPgsuerplczyTczH3Bc8CC/lJOXcOY/Oj/33GK92QBM625UbVDLTSVLiOX5vrbzVXOOspSGMNnCKJ8mg7fw9RwC9YROosUj2FWx0qioPc6e8ZjaA1LZMtSEDNg9w6tC5dt4NxjdsjrY574517949qBQ8rsqgx2BNHG1D5zkHFY5Uw56U03b7aiNJ2KROmfPdaE8yApUkQ3fOXRL0sK9qKfe9kCbYCTqVnpuDeDKi/gTz1tlu6npVP4JB9B57rUr5yOsC5+dnw1bv3r0z/uhTWbV95RVXetJSNvWkzhxPuupKOsqmjOIpo33sLx/mnQ/rxZG+dfoZwXrxpCNNYbfbjQ3J9WG74zi2fDmWfkNa/q2FQaDz5BjKaaByl0O9vLguk4xAPMnQqW8sBNuke0ygI66ySieZ8bQL7WDhS5nFlwdTeRDst/AvjnzImziCtOVZvE9CMs+H/R1LmzvG51lWz+rCg4I250HFP9hVZm1uoSWOfGzWB8zjFh98UpbVs35rhw+/c+cj0CdsjgMNftOxBp/rda1ZI86HH8c52Ky5KDiua/Bw8uQJvtxLg6k++OB9dHht3HAvsiSznpRPnTPA0O+WoPecgNFUfQjKs+OAZJqkkjZwpWWd6exUXDcAG7A+wTbQx1pTN/LtePKubCt4dz5WfV2t9RG4Kre2px7F27AHbQl0vaWWXsOHLCDP8ud6SlIT/07PToePMF8lrxnjJ3O+eOzzPUC99Emqo2PH0HYFx1d+3wDLv7aszvz45OPHT+oRb0wfk2qTgnYvHeVQhlCQtjT0f9ZrqwV/sMxh4mjI31ofvPYxfq+yHWBrqKRVVSqkQkMPSaoKuVX503r6Ud4yj1v0ZnsnkA74m4ODaq0zxrq6ddWwKfwUNPzj85jio+Q1yZhj9VQ8zucOWywYnvDJ0t5d2oQ6mmDSfh+HXU3g2sdD+257wd5+UaZLX/EhD56/A3+tOvILScpnuqRtfsHfE5ck8I+cjp+AC558qXPtx36W3evFLZ2xRL4PJKlkhqvNyVzX0J/0lrGkry0I2vDSZ4/+ktTEnijAIk0TtElYF7QU20FJ72NQoT6qqpI5n1AuqpBrgi5Z6E5VyD6xH1inHoX9aBd/AbFrpgXvC46pMDEvwl4+yVdN4BZ8pToMpgp+atTZJu4AAuuPlydq9jXaoKN8RTrBc/EogtCgqY+YqJsYq0KGH/Hk3VSgqkwXsLzAUnc1ta9AJ9iCMuPa7h/YWjfBi+3qa4+9LnXTJZ6p9Jc0uWTMyktY2iw2lSc46aY7FsUOwqvVqnQKDmbetLVGkLCuIPxu4G1ZfH1sjgbNOhKJv/zyK9VaLw313r375WdfP8Tpe3OoM/GPrxq0fuLLP1Gf/9EfLb/v+ks//iX5qQvobg42dfPWLWivql8uHseXto5WY5VfF4N07CieOIJlcU1VkOkO59GRKYnFSlJuqjtklZY3Xgs98y6M3hubznXk2I5bbh2d4OdC3+DVqmMc8UoP3ZeOUse/IUDr8JxgOjQ05BRPsF5dnnJzUZVKZpzisZ3ke37sI40k6LQ9hSRVw/Ay6FBAVM3R3DOQ7lV41vK9uQXP4Ew9TizCPYtzTzq5QJFHnKVn8ox/68QTxEngi0r5TwKr8GZ/aC044j333O1yE4H56g35CpqMmYT5X4/bFmyexdur4+Rb61CV3FTSUd8bAwdA3R5z49ywz4lO290F+soMBNzrzaqSEJhcjPk0qPAgaIC2pOcc6lpr3OxeDFzt1TEMcrQPHaQBm3aThPWwgc8VwcjRoOma6cy/TntCXjdG0ySjPQmBwTHiTtjVboyRIDO4xbNnThP0RZ5Gfw85W+9zH/QnvQUcK5nxF33Iv2uxKsi6rSQlnvWCeKccaE9OnowATV6VSzmV0cDGdWaQbeA3r4U++BDHoMY+xWOb9CwLyms/AyR1Ka405de+jp/WkcU5rFqtN4M/+XENuSYXmqZr5lUa0lPnJ7zZkoZjWk7CJrwdPkgZ7KMvMhX0FfZxjp0by7CNXmYbsE5HfnbO2zYabJcH+fUwsttvh/0og3qx3nZ5AJ2b3bOL/dlIAAAQAElEQVQBCiSvwgqeDa68JBAs+40tS/8tt9DiHxAMHuM/jnjTckLAtccXHRLU+E0T+ivLfoTDdussW2/eGd/ga1yj8nHMwcHU8dWLqV9V5n/pLM8rfJ88d+xIsJ9gML7ZrMt25U2CLh/V+cVZrda9lF/9mC76TYJO2pg3aQvqx/k2pbV6Wz1r31elZnznLZntXT4Ke6exBKorCVAlP347lPaknK1hM/gF7UQ9Xr9+o3xsu0Cfp/jUPe2HvKW0Xp685W2s5QWSedwk1dGDY/gVs4JvV00hgcx75N+Wc7hlTgSDci8mBDyZXA8oHscSTllTvgF999332A8eIUeKX0419oaNcojRn2g/jy6DbC8AdvjWpIE3DZ8greIxhUIJ6lX9bwkQM2oCzQuwqpKUMipToozFWtU/TnXO4Uc9OIb0imfBNaU4xrUtadVbr45uLG/ZM7fcYnf8bpLqpOv1plrr8LmvllZVcEOb+Ht8U/Fof+ZNk7m9tVYCzZVk+PxQEEdwLOdxSbVz7f0AG0+QCdqO0eFN2zal+/hJMmhbl0i1hk84v/TlS73jJynLxSM99w7rnTvTq7C5HDuZaRpv20coDUWAzu/341j6Hw/Kyil9ZdTvLHJoh9aJm2SWpanjXY1nGr+H3pKMVDqN/IAKczFDcpkWD3tKEjI12pNUklH2l3MECtlQ71wWqfkMHhxjyFo+MjHR/ixfT1dAUT/3S1ErUeBZXyo/8WPbDPvaE7TviPtMF7iKPlj2sEEmySVvcyqNJGN8+U3mfDK3W1c8SUa/5Eo7+fKZqlLzIz0kmAv8TnLZryrJ0GPxJEsPCr/PT5K5n4RV+IK7MOai7hi17eZ3OhxOlnsCGBmxfgENxc3V8r1798r//EbD0SEalPoxC+v9zKvO6xbB1W/+1lfqH/3jf1z+4dk3v/nNar3XF774hfKv/3VEfs7VceVBo5Q/N2LpeYPlonQ8x3BB2W7ZVEhiUkgJu9NYXNPlYl3oin/9+nWc4kNubz4Yf/TjGHNwcc4N5Em99da36uDyO2t1/JvNeixiAzod2DmObM+Ce+ed71ZVhgPqOCRpL7pUF611HFpVp80/1lmt1lXgF8Y6XerU/B6jsyz7S956YYcxCkv9Hnn21JkWTxJ+VyUfT6ffw+iTGa+uPNYIsDVqzU9sBNKwwlRIbKmxSC6zyDeNsW3fYS8N52ofMZOMdttWzHUHxLnGLdoe+o6n49b5GGys0FMqdUDgAfuVtJKezs++ywZ8gDP0ds566Ykvnjp3bOmdcXvrzciKYGNzsB5B8Zq8dDbrzdiwktR6vWZjOp+BV8kXOOokyLiX1EjlX31rozpQ8+fitarja8eVZNiHY9lJnuyTpN555x2rRsBtH8eTVyuTjHG1TftYZz/pWxbXdJHrKn1xpSMs7QcHh6V8ttnPNumZWmeb5SQWn8LS33Fds8rpDb76PiQgFFEawgFzc8zBZocNblgXQmsZgdpHH31Y3/zmN5DpjGD+CTo+R78rDu8n4w+rdqwZAxvldQzHdUzlEizvsCHX+YY5tmy7elj4NhXkSR8hf8fYk7y5cSZh7BNuZa+zlk9FG3OYhDm6GHnHkqaNE+vw4uK8XOe9t2o9rOdtKecFwZx4C90kw+leI8A9IGCekOccmyke+fCjSdI2r+7kXUhBk2BJmzffguGwgxuATRh6Z10kqQv8yhFBo3jSFcYaaW0c7uTHYESeDsFjWILTdSUZ66yBZ502Kh/qWR3p3wTHe8IbSNuVb8ccOv56varGHPbeoLMf8h8y7zvmwnZx7bOUrRPEH/Jdjm/e8ZOYDL7MyLdgH6Ej746x+xhvGmO31pClD73LuzrfMX5VqreOTZ2Xj/3FFWxHfVQHOzMYbJXMY1M5fjpjSS8Jsk2jbr0Wt2MPO+zkxqVNrMfYh+j1MQege1wWnRLIr/DZa3yE4woSSJhPeDtj7pNW/oGg32RjX4PbJ09Oyq9/9a2se19aL0EdyLN9hIX3PXZkPpl5FMdxnK9GX+2saparI4/8FM+evUCeFnzbklQSWuefJKMsrmCtaZJqrQ3ZpSFYBnvUeTDcaOOobL/jV6W6/jlt6OkJBwjp1OVziL2YlQdBWtIURpnxzK/0wYz7TBcZ48XOgD5y7PX4V/MeuDf4AvFpLumaCsncd+HDVJB3U3EcM0klGX3tT5a5v6CugJT8nXJg2jKneyeiqlieVayJJBX4lZ59F10nAasGzcVPOZY48mveelMvDJZ6Pz8sLfdD68xL03xvrfz7I6FBX75sTzLGsa54xCUZfIsTCo6z2IX5JMPek4y+yZwWT5LRVzyhLp+FbhLmZFdpqb5q5aFbaD2DJtopnyRDf+YF+ycxO+qTjNQKxwmZVW+jrpPuiXv2E+PQkPCrtDOQ+ElSDX3U5UNx9LNPg68Jvy1Yb9n6JW/ZvHXyatlUfNOEsZjn/YhBpkE3oY6xJuqTOU8RPXgo2NNtsjhAvsSzkMy4SQa/SZ72GTfaTuAnYensxAsaiqCRX4XOYrevE6uBujC8DTPvBuoitM3UheLismw/24vHwPZf/It/Uae82ve223HEUQjz3oT71/Mvv/zyWNh+/VBaHw5VBySv4nZ4gdyzHxSFNRTaq6qMfyuc5eOHj6pwaMXz+NGjunfvLsbW6tVXX6lXXnm5nJQLNtwVjuDTr3+63n//vbFhK9ft27cG/kcffcT4azaiHQt1V9/5zjuVOEYbSpanBRgGnO3YIHXs/vFOqjFmh72pahjVRH7/PSAv06Uhme7YlBawzKD8BBrPfiblprikZL8HJ/l4H3E+DqkJHQ2A3lVaV/GCodcgpRxzi78zV5oFaIMGBKklr7zIVNTdunlr1Bn4rpi/gJ20oRLn3rzOyrnYw88FAc8hG+CKeXTT1wE7Fx7AnKe7d+9AfV/+BwxpbWzKBwSEezYiRT5kE7DPDkeqzezRp98v7Ljy01urCVwDNoP9Di87cPY4Avsn6AW+1Yc0zy+D+EQKU2nj2om0xTEoMU2C3dwbNqOdWncVpGWZg3vZVxj6oJ/4vbVhaxO8oaIauLQtecvm1Rfs0V6VtHGIVMcX59vyURfiqtPW+uBXndgmD41xhLm9jfVmm3p3TZuK562xODv06JrYbNa8IXpYX//679a7736Xg+v7HChO0f8Zdr8ewav97C89eTgnmHT9FnLcun27PvOZz5YfydqwqfumqMHfEwIVwYDn0aPH0Lugu3NQJT/nl5uwcq1Yrw3+DWxby9AXyGOdOScTNtd7G+t7TUBpWX1usKUNZW1hy7qn67hxK+ytt1an3Pxf40DhfJwQVByw2W+xwwlFbwi8LDdkaOAKbsyH4B8cHVZ6qyenJ7wmndDDhnlhnTOH9tHmL9QBPug2b/AMnL2t9n/ABLEC82Mc8BsFfmpiQ7DdDfjmjVvVWkcn56KX+t0PGfvwN/K3hj915EHTsvO1w57NQx6e1iRTqTvrGwP1zvpjFZm37uzstKiuA+ZY2KCrYhx1F5haU/ZwsqG9tUZPNiMMubOeIT5sPkk5945rvXhJILOrSVqAdNbwe4zuNuhY/DP2hEITe+Zih61N6HzHQcWb1kb/JIN3adqmrIK4SSrBDrZ73jpclGtgb6DIBDEcOtoN3jpBY2t95A/xLYf4iA02aF3S0OuELSFTpea6lI95Yb3e1AEHW9Nkwd9VyFelOnqQ/6mePYhBIYP2nC/0oG3MgBLpmVJWwfIBPD3B/pRtj00I6ki5G3oXkhQ/1VoYt30sFc++SZ7qzHm3X41nAr/xNm87xnUuYIofeILJRNoZOMmct7/rzbRSpf05juUNcyht6WyYV5qZg/OSB21HW3cNu6bch59wy3/BetbvnxHsPnr4kHk7Y2/9ztwHHvQX0pdG8STaauCRsbERUMhPpW7EcXwqRn/r7GvqGNqJqbyK67zbrk53+HvxGILuV2euKlESUoaeMKTJQWt+HE9IMvBsO+bw7z5gvReSzqG6kf4eW7Znu8QvJnoaNPf0r6dgvSCN3lqZ6gN6a9VbY31mQPEkKW0uSX2/Jwl0Z5CmMI85fUzWJHRHdhP4SkaGuuVnKmvQPhXT94DogvQXsLwAHZ7+JIFWnpavZib0exVAhM9ZP9Kl6yhPV/RmvjXpTWW7eJ+EBM6h7ViNvCmECjIjm1y2i4PPECfFP+oDhjDZRv6TP9YLY45Zq5jKM5RJQ6Wy6LwQWRA1xB1Ofg+MFDwJzfU7NsgXhsO/e/cuDmxbGqtGvMWQ/ONB/6Lfr9XyKwPPcNwnbF7wywLYlumEdF/5ym9y+r87Xtm5YM/Y9FwMj9iIpDfB1wX0Xnrp5XrxxZeY+uI1n4pMTfAjzyqjwBtSSRiY6GOdOI8ePBj8aei94VR4PeZCuHnrJvyfld+S4GseT54uiE996rWxaJ9w+6PxuqFb/zu/8zvDWRUToIP1f1JLMuRWJzoX8eXZ1LqqsEA6N35P6LtmMayqqKvLR9wF1Lv5JTW/gLTM280Flyg5ZoTc1i9gu5DM7ea/H1zFn/ML1sf7zW0fX4zWqVuBWaCj81FPpVooTMxvXT7OUWLLhD4KwFG0WXdJuPV8wq3nfWxjj476aNcWPrpzp95++9vjf6zzK/cMrv1j22/x1uHtt9/Cdu6U/5nK5Dhs9FvewOwIKtDMmMMJ/ahP52bHpt3Ac272OFU3d/HEMVg2wJkd8LZW2MmazdIgR9xF52sCjBlnh02xkRN8SU8bQQz4DsGmgeYGORqB9t1ab9ZjQ2foSoKM9p3Xiza+xR4dp8ZanKC7LXUr3T08y98C0jCvTMpjWbDOVN6qwk36d+GlVdLGeNq+gYHtrfVqyGcfx06YRfTUlfcyXbNJuiG6DoWTk5Nx8Fzyrgf7S9d143/041stP4J1jzdcZwRLC48dnR1x878+2JRB6IrN+JzX048JqM/QX2u9DghaTDsB0JSUB+t73CpuWcd9ta6k1RY/BHusoxXqmSrJWHvFc8AbKJKxnp3XCdtbrTo4NQJLywaGN29cr2tsgg3bg8hoOybI0x+Yuilu1vBZYQ6qHj54WGvG9w80DX46fOyYk2TWWZJqrUFqGnwteXGUv3hMLW+ZZ4pP8dWRetbfJcGW7w462tIGm7Gf9izNztxYdh6cFw8hCTxCcHvJjzeoFMvgIU25N9VaShqOrw6SuY9j7lgnflNMlbqsgSeOffa0rdcraG3q4GBT15g/9XN8fFgb6jeb1agXR5LytoMPYWKSklSSku/VajXysxytxnpKMex+0Arj7+lrVW8wTn8POJZRCHjwB3qD3gEHaGlSHHa9g0/pOobprOMwXhOW7qAzylTIuJvrqGm912q9rg5/DbtL61WBP/BMfQOz1eYq1VfrEsf6U26yLwjkbXNv0o4fECAKXhzBfq3Al5dUVZLyX40n8L0v91TxEB1+GNACEHFIp8u9LSAo9x45d/i2wq57SwkNujVwkQl/Js6W/bNBRBCn5m08AQAAEABJREFUwN9hd9KbwDlnH7ZuzdqwvUHDdIMe6EbAfQHvqwEd/STWFnvuHr53dQ4P+l/9sm9JGvPVoTVsDPoXjJ+kDKD1FdqZcMJhQZ+h7cpPkrLvHjnHW2J0esobBC+k7ty5y1q4x9reYisTsK/ValVFHzRVYcypUntlnwoN2eR8p5IMusWTZOQndLCHt0qN8g5bc1zHb51+0NvBx5gv+tTlM0HfbBKTShtJLfVLOtdWSVO4wKe5Tm1v0F6jW3Vwhk8U1/HZqoZMvWWkYYjeG/le5oUaktWY6957rVqvTtqgKRSPY5AMnmwzv0ASaH0v2LcxrgDKgj5oTOgqtFmfZLQlGXTmgr9R+uCNVEEAuoBTFepBL3kP+rNsW+cXP9XAoLFa6wPK8r6q2PuSVgk96EfN4Me0UlCdKhBIUklG9ff71Vob/aZLGs6HsJSXdOmbSEsoLu1TqeXJnJ9SbeDAAzQn+Kzf57lKH15a8espOv1HfjCEwVmwg2C+GNJhU/RLHwtOY/GGS5xTTqJvv/12RSGrRup/OvDtb397BB03CGh/4Rd+of7wH/7D9cUvfmEEtp/97GfqjTc+WxfcDh5xC6SR+3WA8nVKnZ9zfP/DD0vn5Vf9vQV9N5QjXtvqFPyKuCQlz4J84A1qzwa+ZdFat8fBBMP0f8A7xEF7gp4wJDfVV155pejOZnEwbsn+wB/4yfF9u9/+ztv1y7/878cG/ISDwaNHD9m8z8sN+B4BhF8j9ohbtoPNQX344Uf12mufKunpCASdyYRClUNw0akr5asrjzjfD+R7qV/QLS/5JOXEJ8wIUDy2L0Dx6Y91FpbU/Cdhbsuohu1hpKPw+/ySR2FClwImWJcUarq0n2fdJ7IzhOUi3grHvF6vamLAc24zvvnmmwTTb9fXfvfrpfP2bcejx49G3Zu0eXv9jW++WX693g/98A/jjOgLVX+SjHICZWCzWVfndZe05VHn1tKqtzY+PuJc9BZ0WOV3M18j6HJz2uIcGzhQIbCCPnI4d8p2QODlH6edsUlJt9kfWONAO/Z1hgN9+PBBMTxjHLKZX4zP+dv2GDl6b6yZ7WiXJ21BkBfBvGMJ5k9PTqGxhec+NmT7iGfq+Khx6M48KoRuA48NiaCgw88G2/xddGnbjDOBk5Jf29R5spQ3w361YW+ABW04URNV3jK5ae7ZnB5yYL1x/XodEChb53p6zI2UfTy0Pvf8c3Xt+rXy4zRr5mHFHPuNLX6kwo9ryZugnNeuXRsHKw/p1in3Iw7XxaOcQmutVujY1L/jUJajo6MSX1mKZ8FLUq0H/F5n56dDP+f4EcfWPzme/W/hi557/nYdHmyGDayxRfOrjpOvGnXahG88VuhSe/aPbZVfuR3P+TY4SBo9qhIsG2Uvc9TgW33qD6yTV/W+5dAgDw8Jyo7xY+fcbNv+wQcfcDB6hzcCH5T/Y+0JfkcaK3izvXiSlHVbfNopAYmBQeu9GjjW6RuTDF7ksXzYANV1kuHP5EOebJIP+5lP0NtqNfTqGMq9I7BDKgKv8+Gju/bOWGvGlC91PV2uf7ozbg1fvN1dVNqcn9CJ9FtrJTjeh/h0/zZCG/bwIvTW0XsruC/rTffYsrDD7oa8pEkkN9aG9Dw4GXibdywhyWgXscPr0qZOBOvP8Dnm1cV6vaHKPgSrU1UCH4D1va+gtUOuCbvaVEdH6rn3da1WM7TWsbUaQO+Sn+JprbHmiSDYqHm1QTvE+aEJZH8jyygH2clXVTKnHb5XjJVk7D3XOOT03uDlouxsUHuODK5NP16knho8qzvzO+2MgCAVaLfqrdcaejPNKsjC25aD85ORSku+bVeH2ozgfAm2a/Pqzbz/yY2H51PW12MCaHEesnadW23Zff+b3/zmuBzx22wMss+w2TO/3eXxyVj3pxzcL5BhAPu1PMu/cgivvvIqPK/R/R7b3ZRBdfGcgbvFNpyH3UjRcQU5e3XmK0nJu/NbPIs86qzRps2owxPGV179lzgFja16w2aXsepjz5gsaqZKMoDCPK9kdtin46of6Up/g590zenX/F9qk2A3q1p468xZa61WvVUjFTpzXzzmE8ZRKZRZymPMpT1hdcLrzDsSkbfNsn0FOvATej/7maA31i/jJXObfeRpcj3Tflk9OiV5SmNijCSD1yQ1nqkql/8adY47UvKpqkbbVYh1oQZorVdIq6wV6nueZK5PUgnQUq3TnzRApUowP2Rbr5DA3PeCeLA7zxm0Sqgq5xvRyFVFjtNqfkL5MkfHMQcU1UM5ivr6PiBZoSUBHVSoDwWzKMGvCZvdkx+ttC0pnIFMF+r4XR2D3hOImNeYTL/BwvImRYOTEb+f+JVXXy0X6KiDWFv1Muh+8aUX6+WXX6pXX3l5BN4/+IM/wG31CwStr9V6s6neO2JItdh8PmTjvMDhXNRXv/q1+u473x3OLAmO4qTkQ8MOKnHchgHZv7dWDefyDgG6lAzW5GN2KJ0T8526R+As2F8n8ZnPvF4/93M/V0nGq6uf/dk/WP7nPf7x3poJfJsbVGUUv/cV45/C1/mg4yJznDWBgal8yYf18iW4+Gwzv8BSFl+wfqlb8ks5SSkfDPKT+n7P0ueT6VXcpW2uW+ikQsUAxklSyQxUjx/7LWBFksGPPPXeBn6NmcMqSZOUj32UTbBsqi6+/e236979e8P5fMAG7GFGB/3R3TvcaD4qdSkYVPjHso0xvvKVr9S7775bvXdu2w7H/Duv0twShKhvbdI5SlLnOPibN24M5+t/btNbq95a3ePW5Gd+6qfLtx3eFHgoW2Of8m9feTbYOiYQPyPAvnvHQ9WrjLdThCGrOPLRCezTMuxSXi649TGwlI5OtjGeB7ZCHadnJ9BgoUElSSWzw5R/6QlJyj7XCEalkaR8GmlvbfRJrJvBtbtn3brxVIXNc1fybdklKw31Ujzmb926xXp7cbyRkk91nKSSlPLYd2xAbGRugAcE7q4bN1Df6nzjG98Yc+D/AHmPt1nKf0JwKLz44gv1HAF3WsZbqtb7oOn4pxxIGGTMm/JZ51y5cRtIbw4P6t6D+2WbfIirPrQmeRSK55SDPclTPVqv3q2T3gmbKNcT5VsqA9cjDvKbzZoNew3KBNmpDo82dXztCBvDMaPAPTde00j3pY4c37WuTSq7tmWdGylECHq2Qy71O/FLnvf4xOSZHsW3X1UYezPwldmv9jNQ93O8b731dqnj4jlE/nOCF+2tLtePtJMMWaUvvQlcae/hl2x5KaH86sGyYD/Hkl/lSZgPDpP2V0fiGnz03nDv2uMEf62YNvSf6mToUlsCZ/kZ+kFH9p8Yd0cgbpupbfLb6NNaG/qT1x3Bh/jmkzDOVL6RKh7fghxxaFraO3ZC9VinScq+Scp65dgSBG1Z3x4C5d05sb+26jwpk3KK73jCxLwsYLmYhwR50e0eMFgUvIyZKjTbxtisJX6w312dYLNPsLfHvH15yAWL4N8dPXj4iEuBR7yJOxlwRgB4iq9xzRUPQw95TQvaqGyUiydhrJGq71TgSb2hoRL26NZUuNAeTk+qIKBOXJd+fGCNvgye9VmCwdqKut5aWW/ePtIynbDNHfPvR5DOLult2NOOWRv6tg/ef4+5ea/8Q9kHrMHHXBCcsKad+4vtOfa3K5ioMMfq2Es2eb7DG8eHBNmzfqusSwJuoZcnpY9495136zG622MPgv2TlLzon3fM6+CPdLnwuIbvc949lJ4yB8590SfIp46FLf7Jcfd+NKgy/rXWS1z7Sld6guOqE3XToNHRlX3PoC2ufSYmXbqD+ctfi/1cFkdi3ch84tdSv9Bfmv07nX/8j/8xly83Bm+Oa1vCDGMg4lu2v20JslyC9UlMyvZkziepJKM+mVPXhRVJRluYq/oEJBFltJuR5gyuCIJT7Ex+kgycJS/ugKmob1VF+yV4MGqtMxRQrZJWVam6hFwpI24FnJ5eSQYUjzyQjJ8k35Mm1AFh7uhUAqx8LN1DvPVeprZ9P5ilXGih/7r6BLIz75Aq58LW+AsIciinvSb0VPgQU8G8YH6BplHtMHphiwPTuASJa2wSTBbydKfBQfcY4tyeagh8wobmpq2hvv/++yPQ2OKM15tNGdj6v4250HSI4tjHVEY0eJ3jHgeQpLx58vWzn8t+zCnZP5o6wXGFCTzm9ucOgdE7BNn/6T/9p/rKb35lOOTr1Ot0zrwBxIkklzzD7ynO8TsE2d6YCY6zOGRP3eYn8M45VZ/gUB5yI3nn7kfjRulnf/Znh6O3j6CehDff/CYBiv+F8cQB4pxbsUNO5w8GrrK5CUgzyeCveJJUZ/K3OJF7vApnyLFgikfcBSiOn6X8ydRG60z/t4L9FrBvcqmn+mRq638ZGv2VdwHlm/MpmiAwkS75Z/YjD3vsQ+fmDag3nwbQdwis3Xjv3btXxyOwPRv2pW1d4wZV/CPqn3/hhfrdr3+dNwkfDjy/99qN0rHXm80IZhxDe5tYCNqG8wZDdXRwyJydjX4TduwbDe3zZ37mZ+oWt5x7+NqxwTE53A5vBy3H3bFO3FRu37pd333nHezj+tMFqG3MwUrH9jfcZh+NufZ1/BGv2HtvdZ9Na7XqY2x50ulLM1XcZPQBSSjNP4111Vsr1nAdIFOSMZ59JozHMYWreXtaTlr1thrOXJ6XwOPifFut9UseJvKtVutVtd4YZhr2q5N2PbrB9d7Lz0ra/4L1ccZaco2pw0OCbj9b7H9yY/rGG2/U87efK/uoL/lo8O8BY7yZYBM2vXf//nhz5Dg71vyC95DbXfGdM32IYwpT1ZC7WqqjvyQV6K44yMqnfUCpJGOuHH+pk5Y62hzMbzeOCagNvCeuFs8JXPbMM93KwPaIQCNJWb+j/oCbbudPP3WCf9M/DFrMhXl5W8NDkmqtD93ZrjxJhh6KR10s9fbrHMwPeKumHzB9RKC2J1Bwk5JmMsuRpDr6b8gqzeIxLz/SVHdU1Za+jx4/GZcQBu2OtdDZYbPiJCnr7K8/tN6yvm+lTluqdexr2pX6MU+XKqxivV6h1/Xo33urBj9CaHOtiDNwueaxPLHeLK+gK55yypNz5Zjyb96PFvk1hmt0qF6EJGOu7WNfGBjzKs7B5rAgXbad8wZAH2u79JTpHPucx2d2L+3qiADeMSfWi7gJtpNmdtDVjizY7nhCh28a4WMqu23ZF88ZT92esg/5McgHDx4OG/bjDcIpwbV44gf6e/yKqeUt/n7OT9DcQ3N6Con8pNpIWyWUa34maOwZu0jXK/SP3dxl79sjW2+tvAk+Izg0iAxz0Zt9J3wWc4iiDCbFOWVPcw0/xP8I9/Cxdw2KeSt1hzexH33wYb315rfqt9hL3U/dEy/QZQJVBHA8ZVDP59Sf4gMEx75ANoNrGK++Wo2A2np1rhS+7XKuX3rxxfr0pz49LtD0Rzdv3hpvhm+TPv/c8+Mg7GHYNv8m67XXXiv9yWc/+9kyHkb4HhUAABAASURBVLD+Opck3fUA7JHPOQt6aOilA6112GjVqLPs39gc4KNMW+Z6+dImDljbvbc6YB06rrTk01RZV+hb/quC+qcxX3XlEU9QN1eqqzH2Aiv04ToTtF/x76D3f/Nv/g3+xred29E1SSUZefuaEVdIUh15kwwc24VkLifPUusXUJYk9cknyaCTkGovQoq6GRrl1tVVhixJaPs41JUnsa1Rk6egrpNWEXiLA7VaIJRxvSVM+K02+qfsUzzKTPL0J5HuXExSSUYhydO8FUs/04Q5Y4201sa8JSnzQvLxfsUzFfgTme/z4xqU5gKiyOuQB/qWFxDnat7yAs1FutcZs6AmmNMoNB4RRicYwKYHw0ud6VVIMpyfAZKLUUM9OjqG/TY2dP9A0om/641X78NwXLBJ6gkbhJuYTtMF6mZrfw0yyfgIhwpyYbso3BiOOeG6yfhxjt/56u/Ur/7Kf6pf+ZVfGTdr8q5MOpb7BGtvvvlmvQncY+ytzhKHaJCwYSHd/ehOuQDkTx4KZ+X4bhAXF+fcUjxA7n39V//VHy0PCcpgUOaivyCY11nIG6obC9YDhTqwLsmY3E/qKWnoagfthw5XPuJ8Mr1aZ165BPML2Of3guTjBvX798klmSW9LJKMGgT8/v2n0pn3lmI4sDEWfifh97OfCQOaoKHANjXwW2v0CfZxWi/xVkPZ1J9ORT3fvHlznPqddwM1P5Otjdy6davE1T5sU986tBNuZs7YBLbY8gW3yI6uM77Gq1ZtuvWMfs6z9O2XBP5bvffud+tf/+t/PYJ223XEzu8E39rbEQHYNWzOvH3/6B/9o/W5Nz43NroJuRx/s1k7JDAxv9vaE7C8+NILY5612wnPcsKGl2QE4crQWQtRZQvQu9FOMv9AWz583Sq+4M2PduwasW0CJ5n1bV6YO9fQ75aN2kDAIIGap4e+J9zKidt6x+qLG7stgdo56cXo5/rcsoluCIKOCFaODg/Hxvjcc8+NA4rrwDlS9kTd7sr/YVCavhVwXan3JEMfru0TglUPzvK9h2/BcfxImPpVH48fPybQPefQep+1p2LgGhrqXT0Wj7e2JGUfx3FMD2WC/IjnfLQW1uUGeaoecyu3Xq/GH2wWEj958njUH7jhgrcnsNZvCB6Atqx/YYctBXwPGI85KMAUNoPO8JXafpLhz5TV+RHUW/HIl/XKqMzWL2C9a+AJFwnWqRv1uUbfSz9x1Jvl5Nkci2/fA4IE1Dj0tecmz77q0DaGHz97Do3Ka5vzaCqOuhPWmxW2uq9ZX63UWe8NmVqt1p3Dw3boKclcp71AUznLZxiwGecKoDyxbqwRlGGCSfFNrVPW1WpVfhuVPOlz1ZF1zrM44iZh/B3jdvhqqH5eW+IKewLQuwSN93kTJg1vX/UhH3zw/lh36qnDb8IMwoN0q+a8fR1D2DOXH4eJYHWP3e4YtzP+akDoa39xJddaJ0DolchbYSWpUUd9VUYf8Vx7vYkzDRkmxgO5JviXZtIqiQQ844z6PUFI0bnRz/HW6Mu5k191KrJ1SAOfFwT9J8O277LP+Ufhvul77713x630fQ62vkXTlnbY+Rlv5U7wReal5xjOg2v6J7/85TEv2pZB8glrVlDf4jo/+k79gAGqfbQjffgbb8xBsfR2+OEte6R0X3j++fJjla+++hqXUy+ybq+Py47rx9dZn4d1dHiET7lG8OlbpTViT6XMjtdbYy52Y59W/qCrdqnfom1Cb6Ec84VWUOMe5YY13ahTDnleQB8uT9YnGWv5kHVk+0w/7ElnldCGziH59Ed+LJguYDmJyeB7ZPiVpBy/eMTt2KH2rVzaKtVP28WzPQk200e95QWSDH6SmSfrE2Ye+5B2XXmklWTQqStP8oxGcjVflTZDY48c+VBOno6ZPMvX93nkQbjaFApXoUFDQElM0lQTa2Dpk4g5qkevwIRtvz8wy/gZceg0fswvoJ6ttGyapJKPg/XPIGQFEn6SOS/PrVLJDFXofS+vyID+6/JxnKtwWV1LXTOTLERqGPjCZJKnZevE/SQkz3BWq/Wgr+G66Vnwr3c99WoAflbbDcfNRXr4ZNgOznSPs9gOA5f+Gad028XT+D3dutgfcAI3NdB1oV8QOKNrbhZv4Fgf1f/6v/5/65//838xPlbyJif0X/7l/1B+PvXe3ftVUxhjNz7isVlv6iE3Et5M6EBOcTyemuVtzWasg3bD1Vk84nZbfvwcuZ8Vc3MQz2BfXvGVQ5ln3I699957bFgbxjgp5a2aRltvbaQDHwPb4UR1vs5TUFLQQj2FqiVL70pSPv5eAGJl3tS2jwENCb8uKx1TuCzSBaoMbN2ApWGm+LS0ZMRZ8t8vTVIaI4RrLB7kc+7qcozikYZAduil43QWOOF25JBAdssGYODsbbVzfJ3ba/XphqFj2nCL6P9WZ5sHpN563bxxczhnN5L333t/2KoOdMIoZh5qtDsXW3S+Jeg0/4gg6/Of//y4fZng8/XXX6+f+emfLtMtweVP/MRPYCvb4dwtO770pH2Obf7Pf/fv1h//7/67un7tOjzcGE7Ndmlp9+v1egS04j8mcFzhsJ3vLePvMZgb8G25u17QX5JKZlBHV0Ga9unoTLpXQR0oz4q23q7a2FRbNrodMp9yA3f//gPeKt2pC26zD7jNN/BWjww51pzrTDhlLrRtx3RNyLu39K6N1nsdEnCvDza1JdBKb9XXfYzjnAkr5G7wsUWHO8ZXDvPCHruwbmJulGEDrvbipq2eXGPWi+u4bojW2WZAYf0Zskjfj/EcYA9n8PshN3IP7j9ksz4eMI8xOfSwNce1jzIoS0uhh7PyNflCu6WVn29dbpa1PYMHacmTtmdZniQsX9ad4X/2zCeTVzvkS1KOJa/Foy7Vs6kyCea9AbzLJYDzo97d+PVDE7boGNIwtdzRe5KSpjiWbTOVj4ZA4h9zU2+gfnx8VCtuZPeX/Khf8bVB+5haFpxvDy3+DUQS/PCOZTvrzrnZM88d+vZDHMQMUIMX2+gy8B1re2nbKezi8naxCppbg3hsBpvQDz/mYkUd2Kd41utV9VXKtz5GmSenT2q7u6jWw6HvvPqq1cHhZqTqgy5V+PIwjmsNlXHQuGAtn+B3T8mfl7y4vs64VFnAOvVtaptzO8kfdrrwIv0dfuiCQ9aO+glbPcevM2AJW2TQhiYGTTJkb63RRit10nGvM7W/qY32S2Z8+07QpcToU/mPpqJQgZR6FSDOz358Lt4b6RMCY9MVa+4xh8ZxUAT//v17I5j+6KMP6wE31r6B2SFDcbDv6DBsspvNqo7wsX506saN6+xR67Jd1hvzq4xn7IGzbPt6jwBdurd4u/eZ1+db6JdeeqkMmG9x0eH60H5cAxNySxuCw5dYv8L+5LX3VhM2dEAg6xq+IPAWWoNxOpin+7C7RUfr9bpW+Ms99nuGrxUSbIG+2v+OeTEVf8/a213syr16T70gTdv8VhpxBYaqJLWMWzzzuHv67uoMv+K4W2zY+mEz2EDr8In+ylmyYfTb85sfbHDah0wGbTLjR304f4L5hqzSdg+xvEcuEU0F+bM+mekkqQb01kqdmRfqcnzpNebVtVKpsefZX6grj3jWJfmY3MVjvZccAsWnP9YvIG/C08bLTMKgl/lnyTSy9h2Z7/MredZPvGnaI9JUyVw/fbIPFdOlzDZNzLXlq1DFKgJnqSse8ySD9pIudZaTy/Eu6SeWKTDHtn8S1GOSSp7BxNrac5Hm3H0Sf4Kfpc68OhRGoG0HwQobBctbHMtehUDYzsmzwZI5L3/kSnjt1VdxDBdlX/EnGrcsgC2L7Xx7Pm6VHMNXzkebg5pwwuvVplZ9XYecao+4BV+vN+PEq4AuUFMX24aNVYOV7gNO6C6qN7hVFLbc5jz//IuVdOgcV4dma6vqbV1PHp3Uk8fAk1Mc0aN66YWXK9VZXBd1+/ZzOJ0DnNBR+bly6Su7452dng9b3kDrAoe9Wa2HXDqaQwKOe2yUTzjtr1ar2qNc677+jW9wK3hW1hV6S/GQKoNyUxo/ynIfGVxIKRYzHO0Jihy79V6t90oLdHrJBNmaoFNAp7BKKhgeA7PB42jQc1HfcHCdvkLxOKZ+IuSTlPVCYxEnKccon6Ra7xXqNTnlMV3KpsWzYy6lOSEvRX4CS3u4bwMK51N0tJSEee3VSFsjhXaBZdcJHGk4js7/4PCgdEQH3Jp6mFJ/6vkE/epU/aPT0Y7D/qk/8AfKg9crL7/KhrovN00do0HGhBMLDDiPrWVsvJ967dNsvts6IMA8ZdN8hVsV9f/8iy+U34yh/dy6dbv+yT/5J+O2xfH8yJIbi/WOVfAtP2403uJ86UtfKj+25H8m8gOf+4G6fnytVm1Vr/Nq9Bd/8b+tX/zFX6zDg6Pq1HX0qp117GeLIz89Oa979wgMj66Vumi9w/FUrbfyWbHRmMrjREa+D9BLa3P7IYGUanYukpREzE/YRkNmasoxk14n2PD2Yl+PWQPr1QH2O6GvXR1Cz89Pi9fpox1eOz6uA9bYdQ4PWzbqLXN97ca1uuVnrHHsR7wZcFzr/R78UHfGZiS/jr/HHnfYsGlar0ROYI85OWI8b8c2yLbutMFrgIPNevYX+Bk3SOe7p5U34qfcuG9W65FvlXrnO9+p3/6t36qv/c5X51fc//k3681vvFnf+N2vjyDLsbfQaUGfKFY+rDN9zGHH9aZ9HOB3NmtuuaF5in2dMI4HkUePHldrjL1aYTcnBHm7an3F+tqzzCbmqGq1XlO/ZY2f113Wr4dEfUC7lHePrI+5oe7IqDwraBWP+p7gqfWO/i+4eXxU9+7dr2+++WZ98MEHw/av8cZkg/7taz9lMZDUF5mX3u3bt8uy9Ax2VutVrTerun7juFYEpBPOf71eoY8n9eTkMSMXa2RHGm48T4dcztUKvpY0CT5wM94gGPTvmcczDjBBP84FnUuefIvSqBtytFRDV+MShcNbUS9MBB7r9aaqGrZ0VIXBuD5PCWQQvw5Yv9O+sMP94AUE+DvH/x4wRqBZtSaQVA7bDOD8SI/jK7e+oXjkf4+u9es79pA9/j+MyTaDHjbQWbEsMtZ9Ub9eHzD20ajrzOkEv9thq/uhF2lLT1DPqKRapycw1Q4buChTQb4mhFigcLDmR5+hl9SW9dNXnfV3MvLXrl+DXoMHeYOvizPs6LwuxoGiqq9bnV+copeL2hysC0aZj3vjD7S3rLEL/JbpmrndACBU760MkBGvVuhsO2ihhR5soldfhfrU8bUDyo3xJ2TYYstb0t1Iz85PwOmlDNpRo2+AHfzfvHmDeTmqDTbpunG/3eETtqyxJMOHrDfrOuAQpB105D1gfk9YU+Ku1+vxLTK7S1rnBM2F3pw7A3r/FmMPJzWgqmFPE0ayY4wLgmpT6U1VFdrsVzzyI+6e+Vu1XhNzvyPYvji7qD22wHRQt2eGpzG+/eTFPtK3v2XHsGwk1GSQAAAQAElEQVTesbS1Spjrqg8/ulet9/JvaC6IWwKP4nTqJoxMvuCY+TyCoyrpSF9IUo7pOA170LbMC+JJYxnbztKStny0Cjawq2ROxRfH9qcpa9zDU2eeXCdJbBqQzHlpffjhh2Pu5MU5W2gkSlNl3Z41dMi+uLvYDj/b02oBecFIaknV62a11lQGrrp3tD36kM89c7tn/hZAiGq9o889ZKYBzqVQdoSPtKrVZlUMUhQH7LAX9RYkcsw9e2arDJ3usI0i3zt+mXlvjflnTA+Y8rHCBh89elh+s51f1eyhc4MdHmKXE7IyUbWHxg6aytkYeIL/xuCtMQqDJqkkzHgV7os1uq1qGfPivO0Gf/QEf0LmifET8EnNd2QuniWfZNBrexgQdjBgIzijwXQuD9XAI8oCd8GzbeknR1uMvaXXIQGGbTK10LD80UcfjU3CV1uNwS8IXgdTkIdHUGdmpX9+fj5wNVLzbkIGOBqHfZZxDb68ITnnZmmq1D1u7nZsFHfu3K3vfvc9Tvp3a095w+bqRrrB4R4S0H/wwYdsbo/q/r0H5VcTPWIjNqCaN5r9MFAVbwCXpAxEfvu3f7usc4PbbDYswtPyhn5fUzkR8uZGII7yJhn4SWp5kllG25UtmSdQmWfYjwmd87vaXs7J5BgQSTIMPeQLuZgUcyRgoETpLhD0MYA+A4lftpHQFXxoWp7As27kL2ks5T3zfbV+yS/tluuyf/GMMjTst4B1wh5+TRfYQ1s5z9lIVut1HRCMnTPvr3JYS1KnbPYvvfxS/cE/+AdHYGIgrfPQka9YaL31eo6D0gGLyLcbL774Io7vYHzU6MUXnh/2o/N0PJ2yY3304Z2SvoHyW2+9VTdv3SrH/mlus/93BMcGPb/0S7+Eo/2wfuqnfqq82f7Sl358fH5Q5yVPjmcApO055+dsIO+8806Z/9a33qr/6f/yPw18P3uaZNiAbR2e1fWjR49qvd7Ulo0iyDAVD3g79KGTct0MniknqRJqTjfY3X7osZjzqpZWPuGXa0rHRJa2QbW0xVOCnNvoSTDo2UN3i6PRVjeb9dDTE24ZJ+gesTZ22JzzcMh8dJzGGTddUvMPFA+ODmrDxrrF2ZwxV26wu/12BJ4Fn2nw04J97ctxHF8a0lytVhx4H1dvrfwmFcf0zYT6OOLgeuPGjXJe1av69I8snQ/5/N3f/d2xLnSas6Pc1q2bN8t5uE3w6bq9c2f+GJjjOLZ61OfM83WtHGPW3752BAsTepAv32qpb/GqUtYVjzSugrIkGXJt0dEeJ7vFSe+0d9aS+Yajb70NHPk4wzaSDFuW1mq9qvXBhmuLaYBz8977H5SfR5d/P562hTdtLXFWa9BSD/ZPMnyT/Ip3wdo54aaTamxqNXCdu/3YjDPs4IKgJYEWu4Y8OR+wjIRV0hB/py2mof/1oH+wOSxxC33MUKM8LR2roL3ndzHumjxlitrMARu3aM6jf+B5yjoW1KvjmDoPzocENhv77wkaT6GzrwP0s0KPe3WLnu9zoLlz56Myld+G/dgvSSlLa70KPntfweMaRlIt1CEvudoZfFWrMw6d8hXkXK83A/ceh51T1scWnScpZRaU0zrBsroXeu/VGH9Jrbtg71GGrR8xQs0wwCHiyZBDGQQ3/AvmasJmAo772U0C2c5aOSeIvnfv7jiAnTNXzvVHdz8qnw3rPYy3wj/Kh3Xq7wI815/r0nJnbV3jDaB/p3Kdw7GB/dHxYR1wgdF6K6Gj02JsQds9OT2pLetYnB1rwTGk6QXDCcGyc7mjXR1g3tUCHcC8clsv2GePYq2bSNWNvGrD1klLvrt8IIv5REamashvWbCvYJ+rZXUgLWWwnSFqtVpjdxv6t+q9AyvynW7QBUE86QhUljIPqKoEnFqA2QKf35cBGEFVNebvtJJWSaoBxTP3UOMzTBVUcVk7aIBEzcQcjxzpRH1rDbsGGzqW1ZnpjDOZDEhSScZ4KR760rF6ax8D6YEmwsAn831/HGPH+rExyffgJqmZFnIwlvh1+Sz55ONt1qtTwXyS0SPJU/rWW2kqXjK3Jc/S0Y6utDt1P2F/+mT5ne1uV+ppmXvp6Euda/valmT4VfParO1+nv/v//2/X3/8j//x+jN/5s/Uj//4jw++3Gv2BubpDAcfpVxVvTX03Wpi75vgoahP5nmvgIpe1FHxmD6DFMPXXM5lCi3oLXLLs/Ik4oKjsFsmxNQFUzwiCwuyeUGh7Gy9YN6++LQyf0DQc8TNzCEbtrgqRqcg6HS3bPBurC4c6cmoDmpsOwhlnXR1Plucn/102C5WAy3b3JC8oVqcpH1gGUd9XgbBpzh2vxFBXpyoDTz5Ou8eN9COd8rmJ0035ydsUtdvXGfRrgnMvztuNO3j5uNY0pVXdaOcSUo+5E08Dw1BueLpcNwwHUNdFEpBxUzCfOpKIlot/Mrn6Eu1deretFx7QxeiaxBWmJ8nvsq6OS+PE0YCiUF3lO1LHRVg1th8pftJcDzREntn4D3tLw3AcvEsfcmOn6tludvjVBwsLYN9kZI5b/tSNhWu9m/pvJJ8sW7dul2vctv8gz/wQ5W0euGlF8u5c+ORj0MCP+3ADdfUbyRxcR1xE7tar+qDDz8odS8YtPXe6vGTRwMOCRANIlc4ZQM152/FxuNt2Wc+85labzblLfYP/dAP1XME6bcI3gzeHfPHf+InRkC3YrPTBrQbA7gOrcbcW7dioxvziczai9+pblm+xdEeEvSBTg0clzrr1YU6MS++Nm8qJBkyJXPfo6Pj4YDso8qLJ0klM1Bk2meNJyl5VFbHM5VX6Wqrjqed26ZMgvp03dy4fqN0fP5dg/yEed2x6aozQRryIH37Cwa9HZ3avl6vSp0kGXZVPLav0aE6FV84IChzHbmmv/613637rFHn12+TcS2bdyznQv5/8Ad/sORRGuMNA3Plgea1114t51J+vIFybMcztX8SOJjXgnIK0tvh9+TJwEcQ1wMFCr2ix4YME1XPaNhXXPtL2LzyOJ7ymFqWV8vmHUe/JWgbpvZXjkUey9JKMsZ3fob+KcufOhfHOj9S5VedXhDA0VzLOOpAepbN26e31eC/E4wK8mxq22ZzgP/b1AHBtTyu+pryulYEM611UDPkX2Hj8kbFoJWkWhr2uKvOWjBwbqwH5XLe1HEy6ywBl7a6fLQxeZSe4GFtbpqgt52z/JaGOhDEo2roxfyWveTZwXE7+s3128GPvGhD6s3+6k29uw88evhw2Jr+YIOcHTk8pE4cOLzd8xbNsrd25tl662C9Kd/Etsq47PCPq8ff+mDTe+yotzbWzJYg2DKMljdpFwTSB5s1bRd156MP6y6HhvfffXe8lfnlX/7l+q2vfKW+/fbbpU+5w2WUlz5b9j7fFt1/8LC28JTWq7G2OpDWVMPY78457Fpw3tS/a8B56r2VqfXqeYN/My+OaYOGvmS1WpePZXUnaLPiaBumO2RbcMQzb5u4xR6HS6ugP/Gsdyx17lg7eD+7vFCzr30E8ZKMedpDQJiqSiCZf2i33LGt1lmD4G2Zc3Edr7VeYdw9vaRH8+hnn4Q5ugTbRgN4VFUyt406OwG9NaaLKAR+V6vVuNjpvdcyRkKfyujiL2lOOOCJvpY/CdNl23TZrm7Esbxlbk2ln8w0LTd4ECeZ68xbb5pk8JcEnlp9vydJJTPYrp4F80ISk5kOOcfrrVVvM71lLJrGT5KnY4krJDON4klyOV6b0wq1H/+RpnLa1xb5sa7A7a2Xa2hPEJKkEqCwAXTW0b14rtcL1xNB8IZ1FtpXrIGjo0N4S4mnn/eN5EsvvVz//X//f6r/8X/8K/Uf/sN/LOveeONz5ceMe18NuR0L8uSrnBPBsqngmImjBBwtqfB9+4FbPElmPq+k9hP28Gh/IQnY88/SNm60bZyrawxg+WrHT7ZZnqYJJ7AbTIjPmqsjXi/rRG8RqCQp8+JqXAvoiK3ToK0bfTFMRr4UooZw1suDC1c6Kl3HqfPdsuB0AjrN9957fyyMLQbsH2aoWG83DWh0Mjp9wZuvG9wivPf+e/XoyeM6xQGumDxvz8T19OOk6hwE6enI/PqmHbcrr3/m9brLzcMBk3zz1s1abzbchn+EjBvFGXq4w62ak69yC107icphWlQkrXw0PMcyX+hpntIimxkq1agX6sojLXViarVpRoZfEgEMvK0X75NgPZgf+9lj6HuMZAFxPgkf6/CxwjTmyoOIDrDguWSINK3VgKSUd4EklTwD9eDcGmS7WDwkffGLX6wbN25yC3mMfg/Gxu8hRjvwoKZN+Ic36826Xnn15frRH/vR+twP/ED92Be+UKccpF771Kfof2OMqyyOfcGmpO2Yd14nZHbe3/zWm+XG4Hx7cLJOe3HDOSC4N6B/9733eAPC5sztml89+IQbn+9wi+3bEOlpdz/A+PKlXf67f/fvSjmUTb0mqeVRVnmybLt5cQTtZinbLmhPtsmf8htcJM0mtw5SnAK/1f+eGvsLVFWSMT/y5bjSwURKWuvNZsgk3i3s2ddv3rydcYO9x94fPngw8GyXe2mM/hhzaylBfuXvgJuzo+OjMZY4rm3BdsG1d+vWLXxL1TvvfHcEFe+++169h179isA333xzzLEHKPFdw77BMoh2bkyPuPW2TR2oY/kxPTjY1PMvPFd91er9D94b37euX1j8jHN+hk0o/ym3l34+XR1WBRnasK+OYy+eHbfzi+4ci6qybalDdKpSSavWeiWhXENPrc2btTwp+9JHOurEDeGAQ79tSeqUCwF1Yj99jIHV3fv36t6D+/Xw8aPho/xqS+v1qzt85AlzY3odP3b7+efqc5/7XElDP5cEPi6A7ZiHZXwZdPyEQJBAQt9m3vbVal1crY9X7R0drNebWhFodDamJCVvSQY92+2TzPXmheLxtugU3XqBod6tX/qaStM0yZjnWQ/rSjLGsM3DsLqTV/GVSd05d+rd8ZOZl+KxbL8kteQtdzbi1lsFG/XA7fzLk7a15RU5S6QW0KaKR34FstWYxyRmsddp2MeGteKakRf5s9G8NKUt6JfewSe8TdAsfP3rX6/f+I3fKP3Hv/yX/7L+2T/7Z2XdKfMuvuO98ZnPjjmUD4N65XacHT755s1bHPpfYE+9VoesrdV6U4s/te/JkyfjDZF87DgEK5S8CbbLo2BemoL0l3btsSojYLdeudfsh/o+D7biXbt2feggeaaP4kmCnvrQu4cVQd06hnQM4g84RGtrj3lbVozjHEpTfpI8pWtZKJ5kHidJJTPOxGTt8NV7dKKPk474Ww4AO+osk5RtpkkreRCSQBXNiDRyVUmA4oEyHSbe/nRsJeA02jwcPXr0uDxwFkFNqhU9KklVpZKZL09bk4un9KgLFM80ZJNHgYraw38SsyNOMJPMZXF2yJJk0F7akpgdfRcc6Vhpat0AK8BNMvqPOmS5morySYgVsO3aMbvQbFfsPxlYsyu6jQAAEABJREFUg26SkYq7QDLrguGoghg+Cm2DVwOmy7J1C7i3WD/3SWn3arinlX7BgyoKLG1K3uSnLp/WtNezYbPaqgfLJMMOD7C3f/gP/5+M2+q3f/t3WHv/mbjwcXlx599ebbhQ2BI3ttZL6Po48vthA3KX0bcq6Jw53JNLqxplCgUOTO+ZS/dt52xLzNmaOEUfdt/L9iRgF2JMY77t05JUMoOtE8gSsZHhak8ZFRZIFYkmz0yLNvEEB9Q59t7HzbJ0LLuIk5Q40vX1/XYI3MbrMvGewZ5hMhiUXpLykeZNXhXrkJ48OUGBj8qgyIBJPOmd8wrv1q3b9K06wen7+ce33v42N2DnbD67OuQ28CEL6M7de+UCXaP4A27e32Cz+vTrr5cB2lQZG5ybm3lT6Z8TpOkcP+TG4YgN/7nnnx/je7pSxh2OThl0esqZpNRVWnglNT0FaitpJU1Buson2N/0KUyFLFMlGVW2fxKcCMcDscRawLK4tpkOApe/lrKpIM4ClkVLUskMlmeYSucS7crrngFVexbT7PT25bPHJirkgAkG6UXh+/84nvbhq58PP/xwBLze8uwICDRm59yP+fiNI+PNB2M9YYPxc1h37t6tLXr///3Kr3DguVM/yG30pzkMferTn6o33nijlMlN7dGjRyOvDbnxqnOD7jVBxsSicVNxbuXQgFC8l19+uW5gbwaC/4//5X8p6+TH/m5QLnL53mw2wxbf5YZKGcRJgs2d1WuvvTYCWWVMUknKORfHOmmYCjsc7ZI6VjLjWpdgQ/Ap344pbpLyUUYIM91oWr1TOQFXf9SX/azXPqUjDWHOb+vgcFPPPX+7Hj1+WA8fPaj/zz//f9eHH31AULSqjg0zQB0RJPo5XfMHyL0mIFOProHeGzreIfcpcDaci7wLW5yRY8mrulNnR6zFhi/p+ArfKPjKz3bnO8l4a+ThRV2JZ3+/9/xdgvQD+PDAbZ195J0uT3X7+PFjXv2eDLCv4wsG1waESUOuTXUc7QYfoH48XD3i7Ye2ax9pO7b8F49lkvGzIhjRqa/pu15Lp4968R1HmexnKq8eFJTF/D1u7L2FdszNZlO+adP2HFPdJCnL3m6KY19v8bUt++tr7Oe8Sd8+rfeh7x1rQTqtz/YiP/Lh3O+wL9vUl9CaffZlenx8rZJWW3yyh5B79+6P9fSA29QTgsLGPCngxHoXzAvS3DK35h3LoFO+LMtjEkxlwi72IxXXsW3r8CxvzoH0kzD+duBalo6gr125TrFt+9qHLPSqknkNFEkzuL6Ejl0Wj+ORlJcf6s6+SWpFu3lpP+AwadkxxRWSlPwtde4zHiA++OADDonvlGvdQ7//N4Qf9XnAwWiH7u9zSNIvmT8mMP40fshUn+FXh/6hP/SHxt+EaLv6GX2M4/h3Boe8TbjOW6SbBNevv/4ZbuFerKCjA+hsuNjxzZ5ytdbR0QR/K+RYl/bg4ficSyP9Y/F0+mmXK/QW5tW09xlf3VnWfvcEGI25PePGWV3pj+gO3ZVJdfpYr66EPT5ISEL7PLdkChdf4d8eeq6xHbZW4MiHqT7Hui31ab0cU7Cv9UnMjvoEupQmIDGP/cD0jv1gXpsdkm3s36OOMaWZ3qrwU8TFJWBxRdPAC00yifm6fQ1olRpApaO0y5Qhq9Hh0YNH1dvqEit0TyWtJokWPeCpeCb2o+kyT5GfqT5erkpSDT135qV4lHl/qcsltY6mp32v0ljy4oi/4Fm/6En6YQzbPglLnyRzk52UQ4D31jr1qb3lSiUZ/CYpnzEOeKb7wfcOPtEwsu+5kLFuGvm5rsjbVVDZ291F7TnMpFUJ1u3od8GbuAtuqzt6MZWOb4+UM0lZ77c86Q+1Ie3bNStX/g2JHw/93BufHUH3KfHePXyr6dvEfIfEdYK32qav8qbcNaGPkr6+xfG0ocJuGr5D+1/hG1BAqaKqVJLBx6yjevrYt6HvCb3YR15tTNTj3uwAx0pmOog/6p7+kshTgNCSl+hVWOpdAFscDfQGDZWhYs4JfH0duWORtNZxpLsyVSEiyoQ0VKD5HTR2LMZljM4EKITQEEqFq6xXX321VKj03RgeETwLsEqgdn28Mvj6179RZ4yf+PGBkzpiM2ndjxd8RCDxuAy2r+HYDLKSsCB34J8RoJ/UHoOTVqXGQUAjOCS4diJOTp6UG+Arr7w8DhO2tZ6xYcq3fe5x6ym/lncYpqmwJ18gmBeU6x7GsdQVj/Uk/KRGfp5xesEMtdYJZMeP+Qm6Ah3qKsw9qpIlV0+f0Q8hl1TezC8IV/PWTSyegsxMSqaeAa6lvGXbY54DoLtlHnfoccvc74Ct5cv53Y38Dj2DDW5nnh8RDAt+5OLTr3/aIYcoD9js3Zg//elPjwDOzzD6NsEAxaDQsVcEPh6AHnELaLB+dHxcbq72c4NVx9e5mRk2yc3mAzZXP9vdWytxJvh0LtTBOYvfPn4jxAm31p+Cl9c5hNmeBBueX0tr494kOv8G1L5B8fZKGWT++vXrI8g21RZOCViU07zji2M+SSWXc20l8Mn6CR0J8icN88ncD3T0NJVrUHBWguMwtS3JePNioCDdNbe/lRpyK6dBgHrRpsWXtnKrb8f7iFfdtj9Gt+IYSLS0OuT2QB0co+tDbv3Vo/MqjWSWR1rWL+D6keZjbrikdUSw/fzzL5Rzo1zSk5b9pCW+eXW3lMUzL555g33MrvycvI6sw5tzIk7yjA/pJKkk5VzKk3XSkGc3A/vRjD73w3lbr87kWVsuaAebMUjZcIO/WR/U0eHx+FiRdBZ60reP+j1EN8qhDpVDveq/xLc9SWm/682mfEuyYy0f0Mc6bdx184iDw/sEebY7r613fNV5td5LX+NYezYuaW4O1mNu1+s5dX6O4NHyAQcU044fTLXyG2h22309wn/eI7h+wFoz/5j5OWXjcvzWesmD+twSVCfoEEUns26rQQmdKHsjlX7xiGsf9dzh0zaqh/4t607Ozy6GnvXh4p+enJWpeK5fQf+sjaZmfosnmcfes26TNmzf8ffozjFBqQJHXix/5be+Ut9997ul/MXjH9L7kShvztYEo36M5BH+5wF+Qf9h8GwQ7Rsp/47DvPWuIedRkE/lcH07xn18vjYtH86/end8A2pleO652+wX15ibdR0RON++fQu7OcLWpnEglDd1dIqfkA+Dav2ccjgPO3zAar2pDetuBc/O6a0bt+qF514Ywba8OLY6MK1KFRD0s+UARfdqrdcTLql2+GPr/Sine2hnfuw323/g63jwtMEmz7lgsq0un5n2XFDuLTZhu/XSscX6UUdhReByyN4prWJOqBoymzbsZYHCjhZgVyiDZWH4NIx+SauYe2DP3CuT5SSVtApQl0+SKn6monPNjzwW5dHEL34qSXXGnjRI2hplGMR3P6rGv4KJDLqpkDpmAg9mStpCXT5zPsllmdEG3lxM5n577DRJJTM09DCBZyqmedNkbl/y1icp8ZK5LUmNhzQhDyR5SjvJaF5+pfxXlaQ+/lgWarQtYzim/JomGW3FM6GvGWaZqaLN3zX46835CHUz2LLQmZAVUtUJbr2ksV47sd615cexzk5O6wl+yYsG5yQQmNDbCfHXEfbkTfZbb31rvCGyP83j8kQbdi0J1n/3u+8SN5yX+4ywYu0ICbPbenVsX1hhp4Jyy8dTIGYeh0fs7Zy3YSTspwf4ksO6dev2WHseVOXbteJ60P7lZwFpOsb41hGZEkHQ0Hco0lRkB13aTZfyyIvAadATiip3MAMQbyEd/JCTxR7uVggoo1uCLBe7DJ3izKXlYpgYb2IC9ihzSWVwhQKs05GpHOknqr3qIadOnbMO++TJ6Si/9+779TzO54d+8Idrw0b4wYcfDUU71ne+884IwhmmWus4lGv1BMd2AI/KLU8NAzlkozN1LOvOcDYeBhxWx7pnU3vuuefqEId5yqtcVSDPrEkc4cF4Ha6jlKa82y4MHAa3zrbOJH/EDbltVbNMSSppNT/mw2oFKhXqhbmNamjpFFzvEzr+fpAFmTRJJSE3/yRzXjIZtJeyMznTn3neMwSzdDlHc++5feQv6ST0B8Bk85vb9/CFrcLmRN1ECq1B51nqxi4PbiL/+Te/Um9+66362td/twy6fe2aBMM+KIObtJQ6P+AGNsxV2UbQc59bpd/67d8eC8+PIvz6r//6+DYLP1P5gCDCQMxXUTs2nV//1V8rN9sTAmkX5Hq9Hh/z+Orvfq2+8lu/Vfb1tsnNUht2Ez7FTvbwfcBY1ls2fUwQpE1on9qLc/qEG/cksJbSlsRzk9ZBJBk3YuJpW7274FMNuYqntYaOptF3z1oQtJUk4LRyPSSpq49zZNm+Cc7cAigTaZIKtJ+cnnAYvBi05VO6ym0fb93ucxvXwPMPtHRi3pC988536h4HQW/s3PzfJVixr/KsN2ucVOPmef54jrJJS5pCx7YTxgb22MCK9U8Jjop1d1yvcsNwkzcG3gz6lXoX3KqtWOu+chdJB3uf4OWQtaie1IH45m3foxvnznTHZi9t2+R71sA0+MMKhy4XHYmfhLY+boHl9eja0Vi3SUoZiidJGRwoh+u69VadjaGKkci39JJfdYFZjIOdtOzTWhttjmVevpa8PL/yyiulj7RO++oEvuv1Bhs/rBdffAn9XBsXBm4M1zggHuKfjo+vEajdgKcDaK8H7mZzQGDKmzpsckNQ1Fet3GicI2krs7xZ52Zxho73zMUe3TmueKaPHz0h4L2oRL7XtXKuyIvvvO8IzIrHfivmqNDNuNluVb03eNqQ9mFbjglqNWxp4rX6BAO9d6uoa2yGa7ozQyx459Q1qH5AG/Wt9cu0wcdq4E/gKoP8KIdl8RZ9r+DXuiRjTpVJfOsMmo85DH71q1+td777To0AG3tZIYe+9+233ho+44P33y+/gUZbWj5f3aDXW6sbHJr1HWv6HGGPCDp8yzmHdm/cemt1wR4h3iu8CXvxhRfYg54r8a4xtn2OCQ7s31tq1VEcAqOFOjzY1IR+9VPyLV/XGC/gPSHYqEolDf9LP/zUhjlfIa8HXe3igMD7BhdG1ourTrf4uC0ymhca/AnSaegXdVagecRB13JnfpxbcbXPFXImjIe9N/qqx/rEM8H/BCEhSdk/kVehVaDvXGk7x9iuH8Nwfxr0oKVvKvGlH1U1oa5p0JEmKMOmOmtDP29aldoN+7V3Kq1Txdjwsb+E0cLYGQBOUlcfaQulRmlLUvxQ3I/UwE98/4fKqsBT8eQTQJH+dDIDOKpA9vInsU9VIo1ppEmGfRZPklGnrrXjzhyYT1LqKHmWFk8SftdoEzfJKPsrmfMThSQVdCqOdJSVmmJGBuQSxzYhecbfUgZl/CRiFzqYBq+2C0lGeSDxiyJ8BWAUC1Uj38g75/KShNpP0srAU+eu1yQcQo/wadv6whe+UH/uz/25+j/8uf99/dk/+2frT/7JP1l/5LvSZYwAABAASURBVI/8kfqxH/3R8X9ubDbr6r3hJ4/rlDhS+3ePde9Vj9p/a511ui0PydrhIWtXO7VtSR1Xu7fO/Cn7vH7RsuDF2ynrfMbZMWYv18h6sxmpdI0BHNf1O/rgC8R3DME6y614rFjAyaFq/JhPZiWNistfS33aPFHT5cKTWTdEbyMuWPCby1sUhXcwg6pTgtNHBCg6Wcl1jExoGEiSsdhkbuHHQEbhxHHx7llsBrrW+1rPzdo2BfX1ng7U9p/8yZ+UfJ3zesKbn29/5zvcWJ/WfW4uXJgdh6KiVKyITtSeTWhi0VpOZl6sE7xVevjwQfmfa/gqt1CLuKBVZ5OTf4MUx3Lx2GY/dZRkGKx0rVcXSeoBt0jlTk7D5bCXeBAfdZPWSa4cjnx97JFWg44wekjkCmjoEBx9xDWTpJKPw9V68+IuUGHYy/m1TbDNVD0WtBZQB5VGMcCcijclJjV94l+Sun7jRp3z9uGVV14dm7Y3WO+///742jPn1m+fePvb3x52gTYq2InpGAuq5q3zYx5+RvK3Cbi1BRdAx7a0h+eff34sOje8hw8fjmDa1LFsg0wZoP/qr/5q/YN/8A/Kj6psWEwG+u+++y4L+lo5r359ozdcj7gBs835dZGZaqPHbKym2rvgPFunrbvQ5VmbtU0bN00yFrA6tV1aSWZ5mUtpJCnblMe0PvEkQd8ZOEnKJ8mos4+38q5L6y1rn/LTu3NUBHgv0DSBXzgQncimXrv8A0P1qAN6wLpZr1d148Z1cAsHdzp4VNcdPTfmJcloSzI2FfvJ/wXzq29wza4JGJT7xo2b9ZnPfLbMG1SLt9C5gU2oV3XpPNhXPap39WagKn4SzHuqxrCPWJtn+JZjXrcXdnbB2wl1WVcedZxk6Lu1Pg5CCZ3B3/HGRfwkgyfHdWMXT18R8DkeFkuhZjoNez0o7ejtt75dBt+pVrYfHhwRuJ2Nj4xZtq23VT3kckAdvPjiiyOI9ED3xhtvlAeP11//TP3wD/8I+r054IUXXoTP1bhxnv3UxVgnZwTMVeHW8bQaOnf88TVk+LkdFxnKIKg/bf/Onbvlgcm8+rPe1DV3yiaVBHXNYD9pJBm0kwYPvZwjxzJNUsovuP7ts7QVj+Uk5GpsmtI7Z/OxomMnpkkG3QVXHMcqHuneHt+Scxv/+ACZz4ctiXvGpuda0gZYGtTvK8mwQ7qOVNmUV9/xq7/2q8zRph5zO6aebLtz507d5wBp4Kst3sIOfcN1+9btOuJQoyzykGTI7VgX6FZ7uH5ttn15saxNHhD8vsCbGfseEvj21rnk2dStm7cYe808r4YeGkaq/hZdOLb5Yy5spHNMMK5tdHTUeh9jXxAwT1Wjv/vYlvmlyBo9KA+3Qk1hPphCEMN8yX9i3TT0oSw7gnl1t1kfcCjYDnjpxZfHHCz2kETS0JoqSSmzF0xWQrYE80IScGr0dzznT504lmXB/qcELrapQ9uUTUhm/rzQs37HvitoT6YSb71X6x09GFT1SmtDHsfx7fSKA0e/DMSDbgV5m/x1CdJOMkrmR6ZmjCQOU40U7ZUHIOekt3kccbWxQr9VqRrA74Ffl4+0hMvi90nUhZDMMi98mCbBPmb5VsQji24WfNOrJJPUUmd/dVE8csfEkauShmBBHOVLYvEpJBl0xBOneFpLJSH38Z9lDMdN5vahl4+jMfz0FOwjTMzrQj/J4E05k9m+Trih3mPTvTUubW7WX/yLf7H+0l/6S+VlxN/6W3+rhL/7d/5v9bf/1v+1/u//898r9yIGwSc+Kr+8QBvT3y+8uVdrz3fv3KvHXCDIp98qZV3xaIf2SYLv2A1wDbo2Trh4E8yLs2U/8JI1SQX+UE5pdx27k64Xx/qZIacV0PdHe7e/IO0FWgIhQGZVioh2MJ/E7AAJimN7EsZNWV4mK5kNySDXvta33mq1xtkQtNjfeheSQZHMy4zCyIxt9hFPsE0H5Kb76quvlk7o9u3bZTDlH095W2EfNxCDMV/1ubAFN24n1GBbZ2SQgBmUC/sxk1st3rfU/J/OVH3w/oe8VnsyHJrySXfhaUwODu+UTfwFNshG381mXW72TkySqprQRw0HKF+Obb/WWLRMgmMrm7StSxgfI5RP65XXeghhR2DTJ0mFCus1WLJD36biL+A40pXnJJU8A3GTmAwQZ2T4pVMTGvKIYpuQ5CkN0AY/yVy3lE0XmStVnduPJOCS7x0+O/lnckh38Vd7I49UhXGdD//AK71xUn2p3Aw3bFweqFwcHmhu8/YASuN1+QY76tDfc9hSZue6tfZ0AXeclWU/92uq45TOi8zbHn0LBjfag/MrLQNf/5BRG3Mha2f2dUP2j5f8JhJT7chX/865AaB0XZTf+ta3hmOQnmXnwzZxHM8A1wOgYwmPCNLFsV0Z1E3xNPQhyLO2b718JBnyYRLY1+E4MEg3Ud9TLY910rOs/dnXsny5buTfVLv1xlh8cRzPceXHfoec/F977bUxf8ojjnp3LaobadrHcZI83fyUWd0kTC6Nykgy6CjLUpaeY1snXWmaSlNe1ZHj+7ntF7gdlNckZT9p6A+SDCdJUoIBgQ43rUq8JLU8jrPUKZt5na/6MFVGeRfPPsonjvwkGUFT0oZvGDdzTMSOwMU64YzAd+ulAnZ7368Xpc12bbhKPvfoaKpAQzn9T1uK54d/+IcrCQHzCW/dzob/WfhIUtpikrGpmFcv2oW86Te0YfOuAdvvETyaV4fOg6BsDDV+lOvcA8/5dvCDGLVi05D3qmf6WrGGlF19mC+eeb7IDLxUMsNcP0FvP+ZZHuUpybBZ5S0e9Z7MfZI5lZ/WOnrdlWky25K6s+0OBwT3CW+klNWxtvhhdaS8+n3XlXuBa9A3UX58y7ci7hG2uda1L/9YWt0J2jksDb07Tmtt2JJtynvMTe8Nbolf4u3Cyy+9XP634QbY146v1SFrw3WgfpRtjf5c39K0ruObBOmrv3MOGKY19odZPsew3XENrsd+iW9yXHkQ3zZlFU8epWmdoC6ts11862wX1/EsW18VgrgNtnU+gmZxtA/7yrt+L8k4hGknSYZO1Jv9F5D34rGfcyD9JGO+bUsy5jqZU+VTF+LJj/30ecpl/2TGk3/rzs/PoLUvabmvyqd9xTWVN+kI6rnonwT8GVoa/SfK84809xh3YnsN25Sm9OTFvKnYSSQHZNiAY6kj1454YzwRr8Dk/sV8WpXYP2YHJBm0RoFfycfLVJUyqSPHUQfasvxM8CyPgjiWBcv2E+xnm7yZX2Fv6tq8uIJvZSyLI/0kQwf2S0Lok+ppVeyhG2MzoJBn5sF5qKcySE/6tpnKy55+Saq1PvQuTjLL2VhL2laHL6pKuqb7/W7YCBVDz+IJrk19/V/7a3+t/o9//s/XX/2rf7X+yl/5K/VP/+k/FRXfsMVHrUas5b7lOvei60/8iT/B+G20w0QdrNfltwUJF2cX5SH3udu3S11sCeT9e653vvtdRJ7KA+spB3ZT28ZA/NKCBLJoA5/GfCibeNqF+SVtvTPsNGQ6wCcoc5JabDSJZDhob0aapJoTrWFJxImRoGBeY7DzHkegYqwzL67KF6xz8VufpHREGqhCHF+7DkPFzcTDuv3c8+Xrf/v63bFH147rFEdkP3lwMZq3r/Qcz/F1rC56807cl7/8E+OP3ayzzzXGcIN7//0PeA34jTL/+PETHMh9Tv3H9cUvfmn8ccl9bo913ls2xQNuHlrr45Wv/Mhz0kYwL13l11jlR9DZD556G8o1ALBfoU83eXmWtxUBp8Fiw+CSVBLkn8rDxZ4FOgBdJs/arKua8ezn2HX5MNfl+NaZCqMOizCdYRpjiLPA6O4YDbqj8PFfSap1ZIHfq32Sma9kSWs8C84nUxuTGde22R52ZWpb733wL9/WzXqYag/jgn3EUefq143RwFb92kecJPXBhx8OvTsPBjD2OeT2yYWqfSy0TV2Qhxi/bW7Q2rb18uM8uzEbZG3ZtLU7651LNx4XjHMpX+L6/doenJKUt2A/+eUvj9vtBbcxz274BvbSUw77W++48uHY1i95gyRty3rHEeRhActDduzEvHiWldmyeNIz7zhLu+UF1Fvrrda8mlampV4aQvEs/RCt5PkAXMdxvSufOpFP+VY2Dz06W+fANgNgdS+9xxweAk0d9zlOzG9EaBCekCHY6jVu+m/wStz/tMbNwbYDDqsbQD27jtWX9A94C6ZONxyqlFN+fOsgv/JlYOO4tjPksAvnWh79Ixnr/Jo0ZTEol14idzUcobQd03WqHMpof+sE8Vvv5W2itM4JTpWxt1VJs1irRwRjnds0/Yz+x1ed0rKv82uwIq/SVqbiOcfXHeB3HCPVCnfAjfpRNWxIHGmbVw5xl7y2qp1KT5kNqMUpHss7AnsPAIGmafEkyMvJVhrO/Wq1xukfVJLq8C0f6/WGjWo3fKRzmSx9Ojz1qgqB2rpWBN4rcFvvlaTURWviNGhuyqfTpp2YVwdLfsMcNuSzXvnUjXK4LpMMWuLbv8aTUSdvSThsPBk+2n72UQ/aifbiR5r8mwH3BXWvXt20PTALHopfefmV4Yukr0/xwK0+V2zMzq+yWVZH8iev0pEn8/ZT18qz2IibuCC+Xyn6znffGTp6jguBpV+S8lF+8cwnc515x9O2T09Oyz6WC594sN7UATpbMOVPSOYa8VzbTMQYc6G16ECbVk/ahPz7BqW3Ve22+/IjlsqzRnb7Kbf6UE+vv/56iZ9k7N9bfKN8i++YE8bae6vOm1u8d/kHbebTqnbc/DXmWLpJYC2IMjF3j8e3C2lb333v3fJSZSKEMVjye/GH/Nx4q1vHSlLS6diS8rgGTG0zvyNgSlJXH9ssJxnjKpP01JkBkmMIyiN/G3SLmuECp0RHaapP29PbOJDYoo3adsFbMdAuf2wBQlEg8Ucevh9MDGR9kiFXMnda6vcEnwUnyiu/yYxXPEmGPElG36VPQ89JymepQ9k14Wf1q4Jt6lz+DzYHg451gn0E89LyoCheEtb6aqw9260zFUcwr/5MZ17bwJV3dSq9JGMscdbrVZkaG51xQWneA5Vr9+LiYujZvf7nfu7nSvjLf/kv11//63+9XOfiSnONnbrmXLdL2fWijf/ar/1a+XEwfaH05PeA/Us+HMPDtu3iOpf+rYV14mkj2m+wXfm3TzLznqSUt/U+5Gu9D5mS2aZbC3vAjrZWlarWO/a/o25fPknK/sWjHI4n70Jz09KByZSL9PHDR+X/yibItILYLp6gUboAzthQ3UQ1ppMnJ+Xn3+5xqyINlbTd7uqATXM4LgIfB57gziv38+0FzE1M7hqWArP78Sp6GUcGBctu7Hd43XeB0cuPC8n/0e/k9Ek56eIljcnbsrif1FtvvT3yWwLqd999r0LbIUHZf/1f/zw3po9G0G3wfYcbk3M2UfsrzwX5J49PxuYhXeWCubE5b5j0L//El8sAOGzOAAAQAElEQVS/ipUH5dMIxNniALxJFVclayzbS0eVBIOzJeWCFtJatd7LdM9Cs38SkMIErkqaxbPn5Dh0NtWoW/JPU/rQVAmTDv5cPzEeQLkGSX/VXMfCF0ce7CeKYJ2wZ7EuMJd3cActnKx43wuBLrUSE8jaX32aJkGePuZIg1Y3groVem+0N+Z+N0DnYBB1+/at+vznf6Se5zZTWurnyyPAvY69bIbzfsCh6UP/0yFexTuHQmu9BDfhO9hLIv1VWXfGrWND78p1h3lHFeOmZ7Vaj7G1U+e2wbM27Ny6mB3f+TR4f8BtpY7rz3Pylk/n+BC71r7FMxh0jOI5J6hK1M+EjJ2xzp5uYNq0fZNU8gzsK9Advc4KTQL/ra4+4vhVWlWpGlBP7cO2BbSvjp2tN5sxvmOuCJqsS1JJBm11Iv/atWtM2xZHHSi3war9LCcZYz3mVfzp6Vm19LrOTd+EraobX51jNNUb9deYL/TbWurDDz8Y87boBTLlY2CsM/785z9fHV6tU7eLDKbyI+/Oi/p2ruRLPRrQegB69PDhcNJPOGD7RzR+7ru3NmxP3nV00vfjPsp6jUO+9dqa9K5duzZ8lXUIVRV0it2v2DA6QHbMSSdIbU3nuh9BqojWGXgbdM921kcA/RwXC1t8UJKh5458jm1dMYAHxiSVtMolWK9tLmVT9ewY1mu7jrNH3+v1HCjL/yH+TRxtcbM+qKPD43K8ZYwt/uiCDW6/m+B7O6B47HtKsLNn7Ut/yE+AvoVv+244GOwZy/qO7B6UtRdpr5hb6+RRnRyyFjbYmm3OmbK6hr7yld+sb37zG2P+77AuPeg8ePBg2JG49peONPbw4bime8Z1v2nM4wIr7NdxGjYlfUTgZxpz49saA2xtQ5uVlwcPH5R95WcP7dV6XY5pne3S07+MvzFCAVv0BMFBT1t1jxNfPOV2TPsK1rsm3LilZV/72CaIKy3zHd2Zl4aQZPBVl49zY1/TAexFE/z21gaGfQRlGHSjfU7sTeyjuArtTjin35a5m9fyxbDpLTLJa5Ix5op52xCAHWIz2sN1bu+vcwjeMHf2S1LKZD/HTDL0MbEIpmnHvG1r+Z8Ji8W+3qywpwv8qPU1xhg8Vo1vbloxZ5bP8YmnxAwPHz0c39ilnLYpk3nHdk17eBK0EX2vNmDeNnkS95TgTb/h+Hv4koZ6XrFWDw42rHvX4GFdv3Hj6X6+pr5xsWTAX5Vab9bgrZBNKsXesn4KvvVu2Jg051aUXN//cewJ2/m9QN3PdOb+4u0JsuU7jIF6y3brxUhmfSepZAbbHEc8IZnrkzm13XGS1I75H5/55xC3BN5JJD1ASVgxg/as/x310yhLmwI6mUwGWCd915DzuJQRmfZgD/vBv23yMDEfzpPz417sHzbeu3d3zLlsTHTU33qh5iXW3/k7fwc6VT/EGz6/rlT67gd/4S/8n+t/+B/+Qr3Im6Uz9m/ttbXOHG1GjGfdeu1cr4gdTwb/hT3O4z6s999/f+wJ2pCfdnAQZfBjdq21gT/mgXWmbgV5W0D8BawT17Ky2d865bGfYNn2BSxfrW8bFtjSUSQRVJppg5KEzQtJqrNh2Md6F4Ab23ffeWc4UsueIHR60nxCAL7ZHAzlPCCAf/LkSflHHuc4hMfkW+8s0u0wePFcRC4oU8czdSNwwgy4JyZR3hT6F37hvykVy6+htMVZyNe7775bb7755vg4gsIeEPA/uHe/DNikb5sfF3DCHcON0knzsKF8jiGehmidXznnf/+sAz+B7w0684bvjAW/GG0yG506OMOheGMyYVRCEoyxDz4T80x0S/mc44Ba77S3AXQZxjthAOaxen4YZRTskUFn5NKKAj/BxKr24Mywr2VTrMtHPtSF4MZiKvTexpwqa7/kAxarUW+a5JLC9yajhTFhsMw3DLinlWmSSjLmVroL/SSDUJKB13vDPla1OViPV5eePNWdNvTDP/Ij9aUf/9Jw/NqOc3zz5i3ekDyAdqt7zOmeDdngw9Oui9ebpdu3n4N2Z+w1m80hzmePjCs2pnPGWgMbXsk/Hgcy9eKc/czP/EwZqPmRhQZv3lL7HZ+3b9+un//5n0fEqXzWbNamyuMNmvh+ttsFLX/Su3nzJuM3xj4Y4CaizWhr2qdl6TT0Ja0kAz/JGEcaQvE4TpLaYw+99yFT724Q06hL8rRPMutbuvZ3LEgMh6P+zCep4mfCYtJSM1CFKW0ONoNW8bg2tHdTAzjHd6p1eNI12NaRWx/w6Yj+Hpff5tBbc4i6wLa94faPTx8SXHmzveqt1OueACB0XLMRq+NFPwZjrgnHVF+uwyTVoOln93TO+hjl0S/oH7QZ8eQ3CfO7LudCmpvNuqTvnLgur127NvR2zitr5109ud6Vaawd9FzQEOYZL3S+othKfsSTF3H1YVs2Nr85wznR+e+xR1PrH3AgVGf2OyQQ3UN7i9zOo3BAIGs7bq2QsAx8eluVN9NLfr3alGC7t5Lmxd9e7LBnA5x9yb9ytNaHbNqWtK1v6M0xn+CL1ZH5FTrv2JJ6Nq+eimfH7bjt9rHNj254M1hpWEsh/5ab/h35FGLWnl/e6DtXjj+Pe1AH+Ft1/ujxo/HZS+dCcH4cKwm0LsZ636K/QvowhuO7Ngy25WuN7C+9+DKb7YuDjuMIK/jfcZPqprphPXo7ZnCoPTjHO3Sszm8QRO7Rubx5C22/My5svL30D4RX9DXwa4zt/Ii34+IkSSXBpKexPy31puotmdv9XHYy54tnadtejn9xvmU97Ias5+x50paGPIE+fsRNUurcNv1+b6166wUDnPtm+ivmS5yEcmuDPz92qZzXjq/X4cHRsJ81OhMc+5z1t6xf+xaPY1vvuOrKt0zLmnUt+pnZC/rt0e+OC7ENweuqN2gryzn8FPYJD7WvACuC1z0BeFqVcytIV1tTXnXsWvnt3/kdLsIe12c++9nya1idgwf4BPdqfaeHZvPu80/YY+1/cvKk3uM23PVtsGS7Hx34Fnv7t7/zdr33/rv1rW+9yV7/zQF+xO/tb789/rj9vffeG8GWvsJxpHnOHBRcB/1pa1tsb4cNB+b3pBvs1jXvuHtkmwBvP5mIWmBi8U0uWmqu/iS5Whz5JNUYKwlTCTVscdAZqFNRXT7i7GlLQt3HwXbHs128JFZVxx5WrINBj5okzNGe4kSphk8wY98kgw/7C2JMrmL9P23iSF+wXdpJBs/J3Hceq8YjvnNrwXSLvdvHvLBer8blzpr1Jc4KXq9fvzb2If2Ce+u3vvWt+uab36zbvAk6OT0ZH7/8pV/6pfGHjz/BpaZ8fOMb36x333u/jq9dr8Oj4/G3KxfM2T32/ZvEAdq+IN9nxGIPOVib7jnIoIihS33CTfZjfVLnjcwBe5ztE/O49asHwbX/xJwKe+otK4d40pmoM+294Q8u0GXQ71bRnsJEf/sJ5m0wbZfz3w4wLhfH0dHReC2uI7Ms+LkxleQGeZPToXDEhnELxhsToBAPuU1SoToqQeLXOSGbunh0ripD+uI58MnJSR0dH5X43kAYHHkjeBPlyY99XRguEsdw0Z0RvLpgHuO8rZNPbzA8/Z6h5Dt3PhqLsjCgDz54H+d2zoJ7u/y2hPdYrNbvMYjPsdAvoPX/+of/kNdpp8M5yJvGIsirSpLHJOWtW5Lx2XA3+fdYwOK8wI3VdW7zdjikzcHaLsMw5U06VmjQiQtDgAMqXOB7FnWSsViWcTrGqNzlw6TtcPgQZDPbk9CRPmRsHZBkGJIFWqtStcAol+MtOfKWB7DEoO9YkwY0+oHn64mnAL5t4oNL8rGfiTphVF7JS0q7EGzf4zzUhbIs4OZ4wWa31IvXe0O0/bj5dB6de/seYJv/8T/+x/q3//bf0j7VbQLoz7z+meptVefQaPTb8VrUb5r5qT/wU/XTP/VT9Yu/+N+Ci9NfH5QitHTYTLXWK0JSftb+AUGQr5e2LFxPvxfc+OkAfvZnf7b+/b//9/W1r351vJ46hAfLfp/x3/t7f4/T9FvDbrVxbfcat6ELr2fYlfktdqa8pr33EVA0Fpxt1hePcpOUqWBemGDaBS7uXJ7nS1prHJd0Ep2grc4Tc0c2SSUhN9c5jiBPBq+PHz9+OpY9bPv/M/Yf4JIlx30n+o88darqetfed493wMwAAwzMACAMSYAASdGCXgRJUBIlraSlJGrffp+ezOq9lberT2+XFCnRiaQgihQJwgwgAoQbYLyf6Znu6Z72fb0vc877/7Ju9TRAaL89faMzT5rIyIjIiMjMunW7pjNMF+/u7FOeprYcgHLqw0luZdliYLEFlfUvIryuuhqWEeS6ie3GuNdRy/iVgyzm3LGzhhhkyTv0056yVAzojAiVNsqv2jky5+2ddXz58iVdMazZcG7a2Z49e0YPPfQVLflkpGe8Z8+8kk8xwLlpWzIMbDt2pLxHRJYR9bUJBDd2iu9Gr9BJry3sB/PqGB80cssWyXw1gYVlBgz7kwL0dbWDzZ7H38qBA3PqWYc6HrvpQ4WUChXeCEnWs7ldbrNhB7OSb9NoV5mP0BsRNtZ986zO0LMskAm8rUyjdp5k+VC3bd0qLf9hHeVNb/gL00qetRIRpmvbMuqJMgA06DYp9pb20AyfwAV/sFnoB+PDC4Id4MqVK4oY0NnzHE26aVXGz3wp63jd0A98jBMRWd97ng/XvthWxlleXnL5Ru6bUpHpg2bGt4hyObaROson7WPwC8nzj7BcvC6cWL+a1rdRIT+AX2KUCWPz1iqbQrPgU0To6vxV7bIMZmw3mDM8hA/hVvTt2IYsLy/bY9SKCKoErTnj/xjbiXW0VGE+Qytp03ynfMv6ypyZK+URg/VB3VCO9AHAmxLzLjIPJc9Jyjrgbl57pddQqRTJEK6VetYpeW6YZVI6gsvdxBrlwKSwrsG/yu3kXozR8gau0TAuj7fm2yf4Shtkhr9cWVm2Ti5p3jdNy9xC+7ZuYX5BLetv12NSNu7ghuCI7+muzfvktVF6rbYcqMgc29hYt06v6Py5V41r2bLd9PtqXqOrXrcNB4HTPqRo2X7Cr4MHD+r8hQvZJ4MXGsAhT5562kWEsKnAzMy09uzZrYMHD3ijNefySXEDNetydGNsdMx6MObuYb41c1p6fTDu+MS4y0rbqUKF+cP819bW8qlqx+tdfrBtpWlLrlcUmb1h3leeK783VJlhPft2r063/oafmvdAHAr3iQgKFBHXICXLcQeorLymsUMK3jICReQXFdYt1lBE5Pz1fWvTIT/0j4isL8N8UaSMo+Fxwu1MkfunHAyWlpWbm0YH35aXDLwDtefIvMIyJU/dEHinTTJOoDbewvRJoZQK49O1NCL5vc7rA74yh8Jtoa9wUFs2G+IEGdxNy+bWW2/VjAPrs2fPijbT09O6cvVyLnvFG6bkMfft25/nyMeLrs7PKzxGy/o8anlHKtRqtnXkyFFFRLYB6NDkFfl7HAAAEABJREFU1IQapevaTR0+fEhHjx7xQcuYbUont1uyjlMP/zftT1ot9EWZbjdQBvkJKJVfnfGP/ESE32W+FmpYp12U89APb3iXQjKYVeaH/FgSFjHvyTSH55BcqohQ8iQLMwlkZVlmR0UQcdlH8Eyab3Ngx8i3MxCgvOIdCR8XQYFbVlgMNXkWzezsXMaJseZ7jTFGEAVgHDgJGn4vLAZwzcaAX0yivu0rLcaPGNBEXwwZKfTRnsXPRG+48QYhPII3ADatOxAnX1rRxnxF3HHgsLi4kBdqbQU7cGC/gPvvf7M+8Uef0AveaW/aWR9xAA7OPg7Fi2LVGwjGbHtjkUwLcyFggT8oFApTm5PQgzORnzAPWZyclpTNJiVZKPBWgvl1VjDGiYgsuDUbgIgQD+NFxKCNT5eqa0C/2kL8eqi8eMBVeV6VabFsXQKmbw6RQhGvAa3gVd8GhRQgD2S85gNtmOefBnPbA+Zyt6vMN3jXdxAzBOR2PVDOe9/jAbXpNjk+XV7LJ1ZjDlrhMw4eY5r55jFaXmi153fmzBnxFxkblm1hpZ+cmtK0Fyuy4Nbhk5/4lB575FGde/WcWPjjPtFqW5+QEfOICPXM09L6TZD5/PMviL/a9pnPfEbPPPOMdWQqL3LGR9c4jSXt2jhHhO666y497MCf902fujz15JMiMOEzjvv27RNzAzcyHR0d/FVL6AYYn7q++YMO0XZYHhFUX4Pry9GJoSwyP4R+mCluDW1Oso4N8+AHKKc9/Vd8cgQPwANuytHViMhBY8fOtW++UE976sFnbcu6SB8gIuU5SqFwnvbgjeA9NOxHQLO4uJh5ydpgvtgFDJ2bivqx8VHTnRyIrpuH6zZ6DctyyqcW42pavnzkgMB6w+v5tE8+Tpw4no3notfyjJ3tqDfqu3bNZWM7Y+PN2KzZiFDfQd66NxatZmmaQjzo9p69ezQ6PiZo7lkO9IG2ATelvIasZ8yVOlIAWcFTV2nL15gr3qRhM8qyafyFVIfHrBRK3rx3xWlziiIHHhHJAcG4pPAcm2pZlxmz0Siz3oMbXB3rGGPIDzJAVxibchcJeiinPXaI8qGOIYeIyLJpeF3QPiLUzDZI2c6QR6aMQV9wkXJ4cOrUKb388ss+FTwtfpFw0bJr2+6h09h28NMPmlh3rJ2OA2z4BT3bO5sA8PPO+OAes3NcsLw27NwoG/cBDEA76re3fMPUaMpmIPMtzL/RkTGNj01obHTc8h4XNoF5Qg/9gEyHfRU0wTvSiBD82t7a1qZP74tUaO+evdkOQNO4xy6b5YAXraboIz/gHndQCd8YC2As5k0KMF7EAD/9gIjwKXJbkxOTedytrS079m7GC7+QFwDfS88RfWCeVd+rqpJ4T6Yx+US4j/00mBzjqtT1eqysnxEhF1hzJHAyD8YmBeB/5QB7fX1DhfmBLayMB9lSTwpObBTBBrYVeZ+/cF5rXleszampaXF4NmH+jNlmNYyH9xVvjC5duOi1WBoabtPKUJpec8L01+Zlsl76zRNDB7q9jmqfAiNbxiZlHSIj8vCUze6SNzfy3JqOGyLoX2f6kV/ZaHj9dDMfmSvzoXyAb9vsqFTYj1U7YybnCdzhc9PyXfe8aIvO0Z9x6A+elFJeE2WJ/M3nbs/0FzILpUjKcqjhde212qCrx2NG9rQer/bswHU96LpnWD4sigjjiPyK7YNmGUfEoAyZ0YcG0AyNvF+fUjeEiMh8oZ4y2iZnioL/a48lJfOj6w1kaRvKmDV07wDvyuMrt6VN376YMnDQlzz4I0KFdWGYR58iGIfyhlIqDMjffLOuyk//upT1sO2NKGMQWx05fCRfDrRt/4jZuJ2MCHVtR97wxnvFAdeK/RQfLes5luB36tDXKfv3B97xDtvdbfuGCUWEVm1/GQscP/iDP6Bv/db36V3veqfe85735E8tvPGNb9Rb3vKWHHQTK46Mtt1PlmkpdLBr/vQ978wb86O2zkJc7bzR+/86t48kAQqpYX4W1n3a1HYEPfsYeOOs5AbhhgOeFJLQaVlWlSorV8/zSSzoFOGFY2zu1d9hVkRkJeOdU1wMMFc3wzxMYcAVL5qjDlLf8+5364G3P+BTxTeI36iXn20b4LYDHT7rx4mRjLPyGCw6djUEJH07eK65aAswHsS5+86iKDODKB86AOqWbQj6ZhYfBzl8+LAn1Vej0bDT3hDCIliCxqadzbqdLhsG+iM8DE/XAua7GXFaf/Txj4uPhsALTzp/Rh0jxDUVOFGMiBAGo20HFBHZCRAMMhfawItUJLVcf/HiJeGQ+uZlSjBeRltDtlkQOeW/oigyvZWN45AvEZHbgI/+lQUFmG3G8Roe+gNVVgtyA4iInKE/MDAeHntQnHHTgDrSiMhlKSUBEYP3iEFKm+th0C9MiH9MG3SZhKw/RRrgyHiU3CC+Dqf8REQeTykkN6EtMupZcScmJzRmgw/fv/ilL4lvESiKhvhYSEQSzgLZrVmebObGxsZ96rFHfNVPw4ELsl326QyOApwRkXUIuTWsG+ga4/DxJeQIf5FB04E3eHFUi/lkp5llzUI+Yt2ackC/34F0bTnt2rUrBzT0Q/58by4BCfrCO+O27EDQbXgVEXnTim5TV3os6iIi66xZYrlaPs5EhCKGIOcl+FN5XHDJD+OSjwjXR66njfzQDnA219GO9ug68yYFKKcPcI0HXic9GwTqe5YFbegry6lnPQYvgDwiIgfLA572Mz9oz9ykkAzgjQgbmioHOxGR2y3bXhDYkbIeL168mNc3PIOP8Ah+Ix/WIzQk92X9wmNuFihjbbOuobWyDRn3Jg07hO0heHroy18Rn+MncGCNyo/RmNeVNrc2nOLck+nrK5LyOzKCbtqTMg55jGyjUbrftjcGG+5TZb2iPjxX6sa9qQsQ5XFC0Aov4TF6yrwiIvOAdtgdDhfcPP/CH7yjLeOSUg5P8xjuFxGZRuqGdNIH3MiEdozHOPCGTSm8xRbCJ9YOZawt1gM6eNpX8JQzDkHKqDcv8Pfuu+8WNo8TacagHnoYg/GHQBljwiNSZAHu4RzgASfOU76pnPCNKLgaXofokRS212XmpXYe8APMD0cNHoDqCHPaQB480Msraw56IoKqvKYiIusUBeCjHh6AC/5gE0ccVFKPnqF70B8xwMF8aQud5ElpO8RFGUBZZJmHGAO6SOEDPJEf8FDmbJY9dfSNiGtzpwygDeAqFalQq2yqiKSG8/IDHQBtoRfbW9iHMIdGo8y+BD+N/KmnLXrGxy7YtPL1s9g41sfY6JgO+pR53Pa25eAH2mnLZhWe0p+T4T0+VR4ZaZufDcurMM39nMcOYh+PHz+eP6IpOwHoighFhNs2sixMtpi/i1wuQS/zpwy+QyPvpEVKQu70wdaSp5z5AZUDxspX/Y2yMP7CuFLGDa6UItsZ9A+dhgfInPHYFPJxJAC5XKMzJR809NU3I3u2fRDYs+1LxhUReb0RgMlzA2qPD21A7T65mJfrIJf7PSKMLpyT09zb+CrxDNtAW8SgDfxmbACdAcjTNmLQhr7wgzJgmDdi/9QeZ0Az5RGR+R8R18rpHxEkuYzxeYF/5IGIyHURkXkbMUihhzFpGzEo450+6Azy4R3+UhYReZPMN7+hb8wPHMSLp0+dFnYIv33s2DHdc8894it1kRdzXrKPWPPh67Y3nH/jb/yNfIvMnLBlDdsP8DfLlnWgkWXO2NgMfAryBw+0YMduv+M2B/Od7K/ADX3gkIXXd/xIKj+0BxintpxJAVepsqxTUZAVZUB/xyfWrssVO/9FDPjHK3Xwi3zipIfBUC6UuN/rZuLXfNLKwtv2qQOnBBBJMLLlnTvA5xIvXbqsq1fntTC/qHZrxBMv1faiZAFGRCYKBgPKQVltY9PVwtKCzvo6+PyFc7rg3fXC4ryvdRZEEI9zwKkyNgJkXJgI8M7XOOEgOMHkJPJLX/6SHn74EQt1XIcOHbYDbHmxbmvNghr+ZaCOBXb+/AXt3bvP11wruW7Fu6KIyDsgPoN7/vz5fKrDYsyMSck0ns3B3bhPLWZmZrPijdthMP/9+/fRzPPpCcbXFhw8x3Cd9xWZFOpaGJzg9yzQysJzkXhq52s3ph/zIgUYeygY2lFGOgT6DPPDNDyHiKTYASkkg9F78VmytUEGp7quvLI8+g5QtPOAG6gc1F0PVEeEIsIz9NtO6kM8Kfzjd2hu2NBjrJsO2EiHwKKgXn4iQhEh+ccUmb5a250tL4SuMLr7DxxQzzzjYwsjIyNZD+nbbLZyPYsIB8nCAi/GnpML9Iv28O+CeR+WHXojPx2fFNK2abrAxTvzbBs/gf2ogwvqqWPDxu6bBYoRaHhRL3tDN+1dNcDJKW3AvWxjgM7AK3lC6Mea10xE5Ksw9MEiEXihl8VfeNPQ9FwuX7ns8rAh7JkH1deBMpcRljFYT0rvpOUHmhmrLEtFhPsTJFY5pQ6aWPzyw5i0Za6MzTtt4BO6S0rbyjrQsNycqGtHw01Tw/jpA08q60LDPOjaJoCDd4CyiBABC3hxZMgNvvMOjcgzwjpjReSdcbEf0Mn1NR/pOnvmlbz+296YbPqGgPUNXeCFz7t2787BAP3Ad+NNN2rvvr15ve3fvz/zmc/n7nYwgC60valPqXCfQ+KPZnnovNYx0Mk6gcFHh8zWbHiv2HZh1KENujq2E/RBjwCz0jat4RO2Xm4fEVkPm9aliFC4QcP8AzrWM9Yy4zRbpdbWV1XYOJfmpyxT+hRFsqxrRUS2m9Q1zN+l5UVNTI6r8HVrv+qJ/p3utqq67+B+w2uim9dJKkKU33jTDTp2/KhHl5Z8LYpu9b2WaxM/WAfd/HsM8BK68pxd1/YhAJ2WlhYdlK17M9AWmxr6UDc7N6N9+/cKmuAH9IEzIq7pGe/UD+pkHa7Mk7bXcM/9SrUtA3wDf0QMfs/NzeWTqJZlTF/6RYTAj1yhT37AWZhfvDOnRZ+qD+mOiMzLiMi8ox0APmRH364PTmjPXMbGR62bPSXzawjtkZYGMihMcz+PLz/JQVXZbGRew3ug9glXJFlqVS4nDzAGY4Kn9qKBRuZRmG6jyjIiMGv5CrvhYLCy/LBvlDHGEOhPH8Za9wks1+u9fjePxziF9cBTNZ0909nNKX6Z8eEP84R3/KLZ1atX7dOWvQFcV8O6BM+hZd2HEdCWUhIywCczLvznFL7vgPXMmbN65ZUzYsO3Zn8JL8EP7jXT1Wo189ibvpFg3bO5KYqU+Uge/YImgvGjR49azuMa9od7EZHlBR219a9lHSAPDcl00Z8yfCZyg07qsL3QO+ubKm4YWON7bAtGrFv0g4aWaWPj0HRam3OkAH2hZ7/988zsTKYJ3GweAPCDIyLM25571plvtUIt44empunEX1v6uV7+39WwNWeZCx/V8GJWRAzKv8n/EdTVEgk4NHjoTy4ilIpkCFWWB2NSB68B8rruiciIFBEZqGfdY1dSDaIAABAASURBVLtpn8xTykgjQsM0YtA+4rVUIWWw/g99Oe/QA3+ZKDSRB3iX10XDuulhvB7D06+87juZx9iUVqt0eRL2/bZbb9P+fQd08cIlITfkiI7MzjqOMh1FJD37zLP6jg98hz71yU/rVrdvj4xqfmFRZ86eFX8U6x0PPCAOQbc3NzVimczNTKvvW5NRx5jQtOIT8BdePCn+0By6yw1n2Sw8jSpD33HXv/pX/1J8HWBRFFk3UyrMa2sMYjEdEWaEf9xBkgsN8BB+WmVdFp5nrQgauYULqR+CG/ypn4jI7SMGKQ3SKV/LnnHQyy8REMBy2nTyxRfzRype8YkHvyhx800363V3vV53v/4evf51d+uO2+/Um+9/S4YH3v4OT6CnJ558So8/8bhecN9XfMXftlEHWLTTPhHkOrdISUVKbr+ttY1VFTaEfTuWLZ8wpRSa9IlmXjzNUm0rfVk2TWNIFgrB7oh34TOzc2p6B37s+Am94Y33aXFpWXvtdA/65PHAoUOa9Ynj3K7dDhwqnX7lrC5eumJDs9s7qPOSjMvABqFlHBiZDTv4aS/oN99/vyozkT9sYxuqJZ+MjvmUCiVesPBnrCATPpmBwRsb65qenjb9yYrW9Xw6uW9hQ2eRiK8vbDmQ63vxoMQsWKXaakqur/C8tfPgVDCQ297ANO3Aew54gAhoVRYyQu85ACUAIQXIQ2/fxPpHMo8Ymzzp8N0VIrAYgkzQMB/mBfW67mF+jDcEDGnPu/y+gy6aRYSQVUpJBFYR8nuhiJAE+H/nmW3fsgWP/IC37zl4RnI1JTllozfihcPnHff51BicOOkt34YYsRrmSeXWnEJPTk1no8jYLOZFX0tfsaN59fw5cWNSW4cqk9D1AhubGM+fNyZdWlmWXNfw1U+zWdowjGnX7jmfhu/W1YWrmtk1q3lv9tY311XaWKQiZZnSvtVq5RMcHNqGFzz6YnLyD3Pjj9jgXODRmE/Yt3x13cjBV1LfdICLQLXnQEhRqO2TtMtXrig1QmGdgE8AzriyYx7mh463sGHD0aWUsq7hSBm3sqCtrpkO/qMekOo8LkaS/NbWZg5IwdH1ldmyjRMGimAI3W40moLevmVTlqUqy7k2wmHQ2PY6nrauD9dlq9XMDqooCvNxQi3Xk6df18EOfaGDQJUx4EdlWgnowM+1+JgN6i6vY64TbzhxQug9BpiAm/nhEJvm+4h5NTI2qsIyu+2O24VOwDvGABfjoJdls+kgpyMUChqYD38MxwVaX9sw33quSoJf7daoTI5Vq8jzZoyIpLLZVMTAqErhQHQzt0+WGfjAW3p9y4snn7RbHuF2ZdkUdPS8blumecgL+UG3N61TRmsaOh6voUG+m+0H7dcd0Mw6IMCmzM9f9en2vPnbVct8nrAOz83N5vzy8pI3D5ezzq5Yn9FN5Ns03bPmJfxt2abBb2jpeNOw5uAJ27VsW8amsGX6ZmamMw5STjQZA/myseHbnNDv2nOEv5V1oee1DyBLArLKzIOPPc+XMZDz6uq6Zdj23Arze1PbW11J4Xn0M9AeoKwyTnjU99oAeGdMdBJgnaF7HW9cqAPIb9k+ku9bT4Ge+9dGCp3wP3l9o6MD3H3Tg552Pb4DWLdDfuDteT5bXsdhOyg/9O16XSCX2vNmnZCHv7wXRcryrY3DzVUUhXH2sn7M+/aLvoydUrLPamdIpqUo6GcNCdmWbHvjsyzoR7cL42CeXa+XiPAN7FXrRiE2/axXaFhbX9HK6pKWVxZ1df6Klrw5WltdVrezbRXsq7Y9YY2zXghEmTtzI2hFJyYmJmy3So3YD0E3Y8E36tCDIhWew4Z97hTVDo6QYTPTgG1MSVpZWcp0gQM+0585wIue5Q9Ok+9AfdV8SUJG6HHZbHg9bhtvbTmUGSd2BDzQN2tfCsALdI8y6lnz0L3iQzB4u76+IWwC+sH4rD8CNtojH6uYRkZ92u7xWt7cdOCN7V+r1fS826otT/kZtw2hfVk2XCbLr+/SMM2FaMscwjLrW7c5Re1bR7HZfLtKbZuMbTZaKetM2JUkURZOlJ/w/wOICI9RZ1kjn1r+ZzoSDHUreFhY/qQN7AlRgf1kYTsPvRGR6YoYpLX1jrbD/hHBtEU8VZleSMLncSqf86ad9oxB38rrpXZZ8vwyvWHraTBVCpfJc0geu7BvzIhD4j0VUmEfZW9iekIynY0y+f9+hk5vW/26qxSVadm2nBpOO9qze5fuuvNONctSt916q/i9vosXLubbxReef0EnX3hRyz4cWFxYULPR0P69e8VHNInT1ta3tOa12XPcFB7yyJFDeuXlU1K3r1W3n/Sh2MzkmBqpckw3o7Z1e3R8XKOO0/hIILrnhaFWu8iwvr6sv//3/q46th1vfevbLOu2IpLXY896OSLJPtq8qa6DvvO1eU67UORDljBjkwmKCOvViPWnlwH5FZalEQn5DPPwH5wDPCHe06YdMbBmg79pgjo2cCygHgbJQcOWYXFxKQeqZ7wDfvXVczl/9uyreTd86tRpp6/o2eeedYB5WXyO+9FHH81OmMXDN5IQaAeTMk6IGcK4A+uy2bBBwAFFJt5zNBNaGcREbVB6XtTQ0bIjAUbsqA8ePOQxJn0Svii+x3bGwXLTp4VTU9M6duy4Zu18djng5mSLgKLtwB3aYAgL9Yw3AzCg0+0pIvLCePe73+O01mOPPa7t7Y4ajdKLRjYaHRuTNbU8PmXgnfNJzZivq5lLz/MqrVjgI48TaLU9B0PfC7XypCwryYsOQAB+yePSHp7zTn+AencxLVVuExFZkNAORFgFDNp5aD8ULEXkAcoBygDylJOPiDw3yoCIoPjaeLxcX04eoD/Qt6MbQD/LrWcZ9b2oAeoB2gPgigjjluG1VH4woj0vLOY1MTkp5ETw0vINiRTG3c9zp5y28rPfGyv4TfAQEUKWWw7Mmw46aFPZALlZdiSU9Swf5MTXNtU2E8sOVGRZjI2P2YnNa+/ePTIaO5s1vfrqq1rzaVBtBKs+oe76NBcHsWTjwNzyGrGDPOYr05tvuSWPwRw7DmygsWc+eIZiDRVF8ihVpp9y8BRFI+ss4yk8iFvk/y3wyoscAB9pz3QDhY0gZRGhVqupYmdxD/uRRmRklmmdgbKUEkn+mNOKA2xogh+1S8G/5fXOXOW+BbpuFENZtBxAN2wIARw5vGIjXBRJBIcN02Q0or5tgxceqzBdvFMO3fPz8zZqncwL+Mcc2g72+Pom1mvD7aEDZ+ChM64imWdDXthBrayu2hY0bSNYi7VwzDhoaE9uy5jgZcyWcfOOnOA19cy37bl0bNdWV9a0ZpkueXO+YJu2uLSkeRtwTvIphz+VdQccwNbmtggwF9wGfIwBMHfaooMEb4xTFMkGtZd5Dx0Ez1NT6HPLActyrjvjE3z6Qy88ZQ7c4PHOTcwrr7ySDTm2BbrhYWWdgFfoPLwFCK6Y46adEvXQcPnyFd8IXhYpwe++ffsFYAfBRwAzPjHmDUXDa6xtPWplmiIi66f8wIOIsDqE110vpxHIQ/l9y75gdXXN81k1H9et+5vGUalIDVX9WvDLoss8iBjggV54D6+gezCnvm8gx67RAb/gL3OmPfwwOfmHd4A6Cgb9K6WAroGu037Luowfgx/wRl5X9MFGm5RsS0ftN4pUiBQ8Yz64KayDtIE2+pIiW4BxB2N2SRQRmQ9t61NKSfQFwEWDiLCud7LOI5tV6+66bQm0gXt7eyt/Bv7lUy/7gGgx6zVyefbZZ32zc0H4zSXrJL8MzFdi9m1jCby73gjQl7HI19ZRxtu2zUsp8nrs2ibBR3jB2PCcMXmPiEwreWiNCE358OuQD6aY+6wDXzZZbLYo5zPPpJRHhGRe1l6LESHmDV4gIiz/vnEn68NazrM2OVkE6D9cr8wTeaAH4IC35MEDTZRhu9c3Nr2hvGLd2si8XjI/aisV7WnHvJjrsB/5iAFdqQjbiUbWK/qUZcN+fCvLnv7wh7RvG721uWW+bRjWsszw0dDQsR0Hd+HgE3yRTWgtnvBLKMgqgrTOuk5BRIj+Q4iIXOckp9AjP9fXk6f8emBsYFgWEXks2kYYp+OhysAc+va3tVxWSxGkdaaBvvJDnwGE5B9Zjm6mVCShN8QmlPWtZ8N8ZV9cW9bUUwcPOTAj4O771qXypqB2TNMwfzxilv22D0pHvNGZ84FB7f78ki04OBw4duyYdvnws+N4Cp4XRaGGfSDwxje8Uadeflk8rH++AQg/vupYlE3TC88/pxXf9nW2N3Xv3Xc5ht5SuxmaGG+prjpqloUYB+j6BtAhmIrUU7+7rqq3rvkrZ9XdXrYerevQwT266cbjtlHrwgdt25ZFJEWE/N81SAneFC4KQ7I+NZ2GKtu35PaVeY8OsaY79imV7XNt/QQi3M7vEfQN0Y56ID351NPK4BNpfuGRE2l++fG0T7NJX/aO4uRLL+vkyZf03HPP6+mnn9EzPvJ/7rnnXHYyf7yCtjgJ6jgRx7jA0EVf/7GQZ2ZmrfDb6nZ6VvrahqibHdjG+qYnUajwqVphR4/9YEe5te2TCE8oWSDhybUc4I571+L5qHDZqA2kNNhdcLL9rGmhH4ERjNizZ28OLhgbJ8kvcIJr2TtlAgsCg7HxcSUHEnxWaMEn1pz6sHmYnp4xg8pMH2ON+ZQypSKXTfpEu2+61r3TrkzsgQMHVVhxmC/OEGYzJu/yg6Htsxgg3O1rC4F+lcsor/wOPpy5m2dDRTl4hhCuSBYcQN6viggrWJ1BXhS1lRsgL8baAfoARUpf38dIwF95fIA8EBG5navzD2U5w3/GyTtAnwyeB+9Aft/BN5zDoNsOnX5JpgMIy9Sv+QeDjkJiRPf5RBs8vAMVyu0+yJ4ggPTixUtqWR+QAbyD1yh8RGRZFNYPjC80TDpwx+kgh3HLW364DUHmbB4x4nxUpPQKRY70QTf4JUtwQqu7ZN3tea4LDrj47D+0kBLoczIFDQSy9NnOzi/RTREDfmJEoIM5UXHx4kWvgU6WN+8APATIDwF6KMNBYPQAnDz1fYxjhr7XVGWxD/gM//qmlX4RIebAuLzLD3nq4RE0NZulS8FciXGop442EZFxgwO8EZHxwSvaUUY75i8/zJ936khHR0dze/KMj7NlfeBwcaqUuVvmA3n6MRZljIFhwyiOe0MLrcM68NEGuUED44KTlDYNbwII8qmDNnCDr9VuCv6lFDa+2JiuhnOFHvL0oX1EZLmziWM8aAMHbShD/sh80bcqCwvzbrtlnD3hlAiSVryZI0ga9kW/sRHQPRyD4Aac0IqOshbuuOOOzDPG2+vTHnSYPsyLwAj9igjbp03bpEZuC72U04Z+8GLWwRO8np6ezpuTEd8awX/qI8L6UlkHt0FtZ1JmPPCKei/1PBfS3MD/RST3qTO/4AF1EQNnEhE+iV8Qes08mRN4mCcAPfABGaJvzIl6yiJC0I3u0Q6Z8k48upg8AAAQAElEQVQ9eMDHO+WURQza0xZZjvqUq7L9ow34RrzpIw+NvA9T2oMLZ04eHej6GpqTYOiCh+iA/AzHoj1t0StsBSm0D/nEWOSpAwcyIKUdfZl7RGT9hg7wUx8Rec60R+5v9M0sc0U+lG05CGBccKREMFE7KG9l3aVseXlZEZGD5S1vMHinX0pJw4c5gAO7B53kAfgMkAeYP3OXgzBopB/tj/sgYc+ePZl2+EibiIE9G45R2PcxJniYF+X0BQd1pNgAxivLpqvD+Kp88g2PAPpBO7xhHFJsrRv7JHxUnmjWc2Rf2F83fZgy5Csn3ARspWOHIhV581W6TWG6wCU/qUgCB32uH4/3lNKOnjtSlfI6gJ/O5jFJIwZzjgheM0QM8hGk9K0ZwjINQ8oQwRqjPLINhX/yw5hAROR2w3LokR/eAWfzz/VtKWBeQ6gdi0QtB6CVkkyLY4zh3CNC5Jl/sj0Mz1UuC9u+wkEyIMcO4IenRQzoZk01ikI8yI96yiJC5JPTIiUHnv3Mr9K4d/sUe843bzfddKMOHjyQYXJiPB8oPfLIw44Rz1i7KrHR5yYAG7nt24e3vu0tevHkCxofH7XtuKBlB9UXL5xTt7PloPgGx5lPq0iybV3Xiy8+rY11b05L7Naax98yqq5mJsfVbpqe3qaD6lUzY8PgzdP2VU1PhV4++YhOv/y4g+5TuumGA7rxhsNaWrwsk23Zd7Js4D0A30m/ESLC668pdDBiwAd4i27TR36uT8lHhGgTEWZ7KFUWTt8C2/KOo+Pd3JYX+frGRl4MKL1beaLb3vlxgrFh49zJ74sOojGsfNTi5EsvZaYSgBDAEJQT3PLZHIJI2oKbcQieIpJ38Bf1n//zx/S7//X39J/+02/pV3/115z+tv7Lf/ndXP5bv/XbAv6r60l/+7d/Rx/72H/J9b/+67+hX/zFX9Jvuh8foj99+hU98sij+pM/+YIuXLokPsf9sndKOLA5nzzjdAiS+Hw1G4mNzQ1dzp+TTXnhv/jiSV29Op/z0H/b7Xdo3979OnTosHAoZdmyMkzY0I34ymKXr+JnzfiWOGWqzDsYi4GZtlPD8M4bF8qLolrDhHLKD+1AWDmAHO5IEQZ8hifD+toyCbePCDev/xRUDmhdbYWqc1LZ0QD0dxdFxNdB8sKIiNyWNgAvtRca9P3fQW1aKubolIUtp9fAw1Nfm0kAdA2BctphCBhrAHEdXcl5IISBpz+OJiKyfm34ZAO6K4+3ZWfS9o3EpDc6bG6oa/r2gjpSgLY4oY53mUePHtN9973JMmpabuNZZyMip2PeOHGLwaKh7aivFbfcZ9xB+eLyktZ8AsXHUTYdMPfM566DVt4r58+ePZv1vGljD830x4lAH/Xo2tGjRzWkhTLky1gEZRFhHevntSQ/tKNNjRwshHqHj6669kMZwUllGWNgGVtuS56+1xruZGi/k80JNKL78Ib29GM9oJuMT3nHpwGk0DksY5wZ3xKBb9u8ABlt6Ed/5kWectrQr+2TPsoiIp/MHvKJGeWMSdBHHWNgD3CwrBmAMvDQNiLIZiPFe235cyKCbaEtY0EHfGc+tImIbAQr8yilwdhdn/CBF5pozztpYSeDwZ+YHM+BCrinvbke9eadoAS8EabBV1C0Zww+Ynb58mUfMjxtO3HVetXKN3fwFdnP2cnQbn7hanYOMzPT1ruxvHGBPuYOP+EZk6MMuQBDHjE3Tn8IvGgD7dgSUvg37M840AWdw3LKwMV7RIh38uBBdswdfrsq0xQx4BfzBT9ygabKdqlRlHk9SqEI1kzX772MU9eeyPKhLd+wIj/wARlBG+MhJ3CThx7wF0VySymcpCKsxd4g+oapNgzLSHkH6Af94CIfEeLhHbyFAwLW1frGeg7KGkVDKSXLp2n6GoYiv7e8MUcPaAd9Wz5Zrj16RHhu3dyOcjZQ8Anegh8eEkQjE8Zasn0gDy3QgP2PCOFPrs5f9Y3CJZ/2r2Sc9IUW2pGHbvoxDnmAm4fCNJMnpT2brYMHD5r3ybaiEuO2bfvQjxUfFOFDR72BnbNfm7a/4RQaveHAYKDL0/ZRc8KWMg9kAA5S3ukLIHPGBZLXDDaFjzoBfLSyLJuOAbZNQ58mGZhLRJi2rwcqqSvLAc+H703bScp5Z3zoADqOM9AV7AB8RnfQdXgDr+BD7U6RUva59O36dq/v9R2ZVlO7YysJrMNt7SQV/sd4HdvzQVHtYKqX59C3/aaOcjez9K0BxgE9lVPqGGfLti6lgd64WBHJXayrEOTcTuLc4CfCo14HyTQPISJEHtzInlR+IsL/SxHgHWCkXn6GbZy99kNZROQ1CH+GbWkQ9h0AecoZj1QeInmNYe8KR5VFkUSaSA0Nl9W2rYXxFm4cEYKXySnjDfEhE/J81SS+vN/tKbk9aeGKKfvNUdv9QwcO6NLFC66pfWq8kW3lqZdfyvqLPH7ohz6sN7zhXq+P5SyPEW+Qp6y/hWnhQIKPSBFoY0PX11b1wANvN5519w+v7VJvftPduv/+u1WWfd1y0xHt3T2tXbMTKotKq0tXNTHS0IF9MxptVa4b0b49I3rb/bfrrYY333eLA+y9arf6uuf1t+mGE0esQH0l8yjC/3ke/ERElldEKGIA6Cf8jIgcP8D/DcfH8IW8EVn1KpFW1k/S2jIhdRfPFf0zz/hoxUWfEgIXnPILhCy0y1dsOHwdSXBxycHriq+eAYLXq1evCgOEEez6an3MV/AMyuC1tZMFxqLGKET4tGN+0cwas/Md9cCV6iq0x4HsLbferrldezJMz8xpwoHUxOS0Rh0MNRzcJhv9Trevyk6PlLJG2dSIneJun1p3vGChe9Tv0ILj6PlaaGFpSbXHXXXQtOEg7dKVK+JzvI88+qiee/4F/dff+33xrRZfeeghfeUrD+njH/8jB/m/pX/2z/65/s3/8W/1d//u39O/+lf/Rv/kH/8z/Zt//W/1z/7JP9P/9vf/gf7q//RX9JGPfET8dUDS3//9/6YiJb165qxGbMy7XuBFSp5fpY21dRGYJtORXEZqaVwToFhflk/Txmh9fWNQXlu4AqShcOEn/Ugpq20wwgWAE+/q5B4S9f5fgwfktTx0BsqTO0Qe1OXJrVg1TlSbCMsMvENwU3dxu1w/SKnTTjtS4PqyTBv1QFUP+kOAcQyHcpZurgsreZi2UNlsWif68tSFznCKt2vPbi+oUjypKMQptDGq4+CJk0ScXde3I03ryLY3iDjHng0ANBRuj5MB4C1lLBblJ/JYa5bN9lZH3HDwue+Lly4rUqEzZ1/V1fxxh66Wl5a9811Wx7crnlLuBx4cQsdyxiiDkkVHGTSxNnhHFqN2hsh9xsEq7dDPrCOeA/RSxprp+1QaGulTWxa1B+MdII/jq13es6MBEoJ05wgJGhgjwi+5LLKhuL6sMD/ARRn9oQuHzDuBIvzsezMBLua1trYm0ojI8tHOU5Zlxs0refqQpx+8hjdtG1x4Di8Yl/FoSz18YN59z1eq7UBbKorktC36pJQUIDQMU+gG15jX94bXcmU60blk2tzs636gGTx9t6Fi0g6A/tAHbdBR7PCCNCI8fmF9HDhc2skU0B/dGMh0zeuwzh9zoI7gZtS0gJfAB9q6vtbHFna8WRnxqfFun+6Mj4+Zh9vGXVlGxU6+dtpxWe2yhni4BYRHbFxGrS/cEgLgg8YRn85STx66ausGayQiMh7qhgBN8Bc+kCelH/NGLoxHGe8Rg/7wHJ6Rgps2jIMOk0+puBaoyLwpHBRSFjGQEOOYJMl1AHXgK3b4TD3vESE+PwluAkl4Da0pgYeVPQA38zrrGfo5WIXelKwXrtjwxrtn297w6WXTm2zGGxkZteNesYyq3J4NDXgZt9FoWF8LybRhN5btv3rWjQnrBaMNgyvWAB8XY32ySW7aHl24cEFsrJADAG96Xn/Q8sKLL3gz9YxO+8aXG60NO91R07Fn9x4fwMxkXYbuLfsdaJCfrtc8OJAdMp2cmNS+vfvE7z7deMONOTDmNm+3cYz75jYiZVzoBAEv/fG9zG3C9Qcc1DDXgSxlu9m0ThXmQ9/jl9bXUa+rVi5nkz5ivRyxLjE36IA+5kOeFFopgz5oRk4R4f4t8VCGTMnDW/qRAuRpnyxL8h2fVJLCK/qge30f1MBHeApgJ1lfjM3cGB/c5GlPX2iBD+BC76iDRvpQ37Ae9KwPlPeybIrsM9BH8DUs/4gwTypVtp/gl9/DdCrkslo960PPwVHPNom5wM/8+X236/cqn5paU/wjnJM7gRs81U4G2iJCEUFxXpPXl0WEoJUyAD4xjvzw7iT3hU/DPOVDGLalH2W8kx+2ZSqeCJNRyISaLsbzi4BUJEoVya9AJrN2zFCLANsBigPVJFoVdtKNItytylCWDUVIMu9q86np9xpeeSMyZjt/aP9+zU5N6wbffNx79z0Obvfo+JGjeuG558Q3PtEPWWKzOUz47Gc/q1/5D7+Sv1WMw61t282rPphYWVsRvwzO5+Er45+ensrjXrl8SSPtlmXQ0cEDu7Vnz6Te+c436YYT+zN88P3vVpl6KtRVuzSd/S0dPjCnu19/k77lnW/w6fVuB9m36Yc//H797M/8gN7zznu1vXFVmxvzGV/Xp+ZFKtyxNvzf/xRFYZoiN0KvkEVEqJf1zow1l/2q2rwiZR5yGe9DSE0HK42idLQ/4oXFL3OM+DRmwjviSZ/4THvRjiulwsavyiCFIpJ6DoC3fPq9ZYOCw+H6CkOw6KtUflGNsssO0F89e85G64rcyyd5G6ochFkffDK4pJdePq0rV+a1uraRYX5hSZcd4A+BAGhhYVFLDnpIzzig5TPhL730sh5//IkM/OLh8y+8oIcfecTB85f1+T/5Ez3+xJN69LHH9cyzz+nZ557XSZ+4d70oG2UpTrWLRqlkp7Fh4035qJ1ny4HyzOycDhw4qH379mv//gMasQFt2qjPunzOMOmNwOz0rA7sO6BGaoj3Xbt26+6779aZM2fEX8sjqKgcDPPxBK5gEIYl4Hl74brc/DcvLAYzoTZgRDZsrFMU4okIEnf5BgXwq9eCF4m8MCJDEUkpGQIIkBoq+b8MfRuQIQyFP0BfizQl93FLD+YutepM32upTF9u4ZQ884Jm0uuBMiMwzhD/kpFDV5GshO5bWwHpX+d8zYhuHqIdpzp9j1tYmTGuL7z4otjIYYi5Del4M5X5k4pcvrCw4GvqxexgOw54+zYC4fnD5xEbgJtuusl62hd/6AYc6CG09Cz/wmOwqSGYXHOwzdil5dvyiRHB/G5v3trOo9MjDnzaxsc8S+sNsHv3bkFjs9nMQRPOuefFBn04QvKMuejbHsalnraU13Y29O15Q7DmYBa8fcsnIsyaKoOzMmOsK/0MtflW2fj0PUdLJZcpJNpFhNPQ9U9t/g7fyTMGPGI+pC95HVAOfdBC20kHHqOeKzTCW9bx0HlFQFutFoCx3AAAEABJREFURqPIRoX2EZHz4GZ+pLRnvjhQ+MBY8ARc8HDXrl22JxMOAppCFjh9UvpBD3IBd85bZ3gv0kB3ipQcpG0o/K+27UjhcjeGJ8gEw0cKn+nHvEjZoHStH4wh92ukIq8d3pkr/aG/sE4wbtN6QBkbOOjfsm2jnrI16wpB8VXfVF28eFHzVxc0OzOnZqtUoyx08dJ5zftEkz+8M+ErUz42YhIFqb1+N+sj4zJvxoNn2MqyLHNw0Gq1cspcwE/bYRvaw8s16wzBFXihHxppD+30n5iYEG1r60yr1TS+RgbaIF/kwJi0aXk8yhif+tp6Az7GRX/XbY/XVtdz8FqZd0BEqEgNr1nzUZZBDj6kptdCRIgH3AB4K69pANxb9hHQPjk1YTu/kuU54uAPHaAfbWhLX/IpDfBFhChHDgB10AudSz5MueoDH/rAH35HiHrq2HwDrHU+i79m+W1ZnsyNG1D6gZdNNfTDT+rozxqhnrVOHeuDMdfM/2bZzPPlnY/4oNfDOcBbeEgd/AWog25S5DM1NWWfOiV4z/jgpD7MT34BHN3b9gFARCgiKQy069l2MR980Pj4uBiDOctPBG0HfGLuzAGAFvqS9myjKHNzRYSgBxxNy448suEdeoB9+/bleQ55EjEYY4hD1z1Y82F518FTd2dTgQ4o5LGKLENooBs0AXzJQmW7xvpChkDu40bQwjtg1cy2dss6xLur1bdOktKub7ta2JfD77Js5rGgB5AJaHqOtHPW/frq2eYyJvURkdem/DA27RgngnJsMrML1/7pH/pTOkyHed4B2dGnAhmGIgZAOUDbIUSEeZTEExH2A/W1OcAn2pNSf32ed6D2emes2owCKAuvH6MSqbG5qDbeSkWEktt5FLlJzhfuPzk2osL0VpbfSLNU0/Y+fMs0NtpW2/wbsT0J9ytT0uGDBxRe28lwq31tu7Qv9Np6yjHXw1/9mvGG46YR7fEB6j//p/9cR48e1Zve9Cb92Z/8SfFXnjlwkfFERP59qJ514KptZ9Y1j7m+vqbCfBv4qKamZybt9y+67Uv69Kf+mxpFX+fOvqQvfP5BzV85r2ZRK6knVdt66cWndfL5J/SH/+139NILj+nRhz/noP9B/fZv/pL+8Pd/W0sL5zTmk+/9+3brlltuUnjO8Az+ohOk3wjoA7rbNB+GbVhT6HnfuiTjGIKnlPnMe2W/XZu3lAGp7QCzdOAJpEhu6Ga1rNzdDAQjlRU7pUKATB5QoNx2TqQMGmGyjbi2QIqiyEaa8iIl1RYKC6HlsUhps7U5+Hygh1LlflwLgbrlXQzB8OjomFpuX3qMng0NYzdMZ7s9Kg8hjOiEA9++BSU/ZdncGbOXP3rQs3HBGGOQMFKcWvAREQzpBV9xnDp92g7ysgP9q3r13AWdO39RFy5c0nmnly9f1UWf7ncc5DF3Pk5y1U52ZXklj8svBAGbPom+amMPboJCeMG40LRuw9zwrrpvOirPnznXNgrwgndAnrCnnvlMW+08EV6Y5D1RcFXux6TBQfEQ8rvbBAVmJO2AYVvGqKoqGxPw5PZuS0qds1nYteX7PwL0iDpSxqFv7rfzX0QuVUQYpJTTGOA1bTUTJDUPoGunW048rIOBMjsOHA40XfLmjAANx7VkZ8qC4+SIm5ULFy4Kvq/6CpU2AAHeuk87aYtsv/rVr+qLX/yinn/++ezQk/UP54QelI2m0M2++XnS11pPP/OsPv3gZ/THn/u8A/OH8+3Gg5/5rL705a/owc98Rp/575/VF7/8JX35K1/2pu5x4aRffvmU9eSiXt35pWBOvwACsRe8SeBEElqhZ96n49BeM38Dc4oI69C60BOMO4ygnrmTdzWJWWWBmukRkeWXUigMcpnC/5uv/bzQyde5PXgAcA0BZMx5zlfN3BYQOMAz1iZ1EWH9G3xefGRkRHwuc3p6Oo8JvUWRsnz6Xmcppcy/iMjjgQO5ga/joJZAnUCbdtBBcNdsNrPTdhdvTCfEaQZl1DN/+FDYXkQMcNK34XdS+aEtp0zgQs60ZbNSmR7WVuk1ZmIyXdBDP1LoqmzsKvNocnLCBwajDvbHxWcH2TjAH3QLHUJeyGreATTvC97cX/W6RmcYH/3Zu3efN+EHMn8ajGna+DHZ1uGGGGtublZ79+7Jjqa204BntAEHdg+6yFPO/KEVeVBHHj7yDk8oi4isw+gSY1IeYeEbKfXgAB918LIsG4oIy6swDW2njTxvAry9e/eKMZg3dNAXJ2JUpn0QVIAfOZLy0TrGpS0AzfQlpS+4sixs33iHjrIsBc5Bm8oySdbzbuYPbcBNm5YdN+NSRhrxmuwHfeusf4xHe8oiItt3ZLLgzTYBISkBLPOHZvDjR+AjduSCN0X0RabMBZ2gDbSC56mnnhLllKG30I6sW96IoBuMwRzBMTs7q22f1o56U8oagfbLly/ntcwvYXYcpDAXaCaFJvqBi0CWlHd4OayHDmgCF/1Iwc9cAHQe2jgxB5AjbegDDnAhh2Ff8hFBVYaIMO/LLHcKqGc+EWG59LKfpAx8ADRiAxgb/sB7xhsCOCIGsqIMXP2qZ02v8rc+VbZNDetAZVvXNA9bPqjoeQ3CG/BBL/Nh3cIL+hcpiXmShxZkAG5uyrteu7UH3fIpKmsfnipS1o2eYwIpFBHiwabTF4DflZ0L+MAVESIP8M7Ylf0R+YiwnhYZeN/2DWnbhy0RkfvomzwRgzFpD1zfZPBuqnOT2qbJeTeIyAXOKY8VETk/pIOUAlJwALwPU2gHeAdoB5/huZ1uHmfwXplu4+bHkOwzkhEBjSL5FDipEUnNVKg0DQTeTadNtysNTbdplYXaDrZ5H3Ow3XR+bKSlUa9b6u99/V1659vfpkP794nDjBd90Lm0uGRda+rb3vdteve3vNs2v6Vf+7Vf00snB7/f95u/+Z98g3OL+HYUeDzq+G7LAfqGDzsrywq96NmWTPg2sO2Yr2/ZY1OrXlcp1dbXbd1041HNTI/o5hsP657X36oH3nafLl96VRNjTdOx7tP1Q7r7dbe5/E267ZYTuuHYQd120zHdd++d+sHv/y6X3egT7VUfEnd09MiRLIeUUtYh0m+Ewn5o1OuddcDms2+fw5pFj5GB/EAj/SrrE/pJm4jINjUisq5SlkDm9p5MIskCixg0zA1MCEjIg5z2AO8szq3NrUwwdbRzVzvu7WzkMVqUF6kQUJuhBO7J7xAV4SC8llwsOQ9wwswvNfLXFeUHnEwOPACTLMtmvm7b8i63aeFHkVTYyTS9uMPKopD4doi2A4eGF74nKXCT0jaS29tZcn0RqTCtpR3SeFaOhoP5pgVdeCOBQvS8oCsTSNAvI2YOBLMYPuYSklKEWg4oipQUPukZtxKdfPGkGsYNzW7i8vx/5m8uM05Kaguo71POoigUkShSRGSgHXzu21hVbsf79UBZXlw2bJTnd7fLSPwfZcD15de/M7bjNdk+ZvCoGoIJFfUy7jAuUtoxV6BISclA1QBq9zUaI6yskJluLxbGq102wKHchv+NVjyDYK4Q8+95oR3wtSjlQMMygvZR81PuOe5r0xRFJiUiiYc+tZGRNi2DiBA6gtPgHaD/yuqa9awS44yPj2eZkwIjoyNCTxiP9rSJiNyW8ctmU6lAV2vxgB9jzLj0QQ87Oyc5EaH1jXUxry07iEvesBEMgBfHTXvqcBzwF/zQDpAHf21+DWAwHuXJvE4pc1ERkaH2vGkfMXiPCF4zUAdgJJAFNPN5TmiIiOxkc/BgGjP9DpRpExGCRvoAEeCszYsBvymDVvqg/xhKyMDRMTD12AXGxWnD3yE+UuRCO2DIZ9qSpwyICIUzAF/9RD9OwJ55+mkte/O1tmpj6U1wx05xzXIlSGZDQ3B85coV3y69kunl4wqrqysas3xh3fLSok6dejn/capLFy5ofW1VBGEXHZBBM/Ryfc9JJSeaJ07coMOHj+j48RM6ePCgpiantWf3Xo3a+I6NjYnTmqNHj+iGG05o1645EdAzv76Dj4G8kkhxIp5ODiiQZUQ4EB7JgB4wPwJsNjjQQJDIXJAVKXKBr+gQbdEn+M87MoZ2ZNJ2YDPik2LKAU71GRfeghvaaA890EUdYHLsJEtFRAbGINBcWV6VVTGDbNdoC9AXmTEG84E+8FIOUB4xWIfU1w7FAPC2sNeu69tGgAPagIgAddZL5rbhWz4AvNBy7ty5vNl9xDeXbKgjQgSe3JoWkXT82PHcH1wjtvv8QjMyRFbQAC7mDe9oSDu+rYo2rANkDv/mvCE9YidMvmV/smpdgwZwIAP6Qjfz5DPabGA4ac5/mGdqSmNj44Yx68Jk5injMRb9UyrsY5qZx9ACPsZJKVlfiwzIcsSHSaEkoNVsi74EnvAP3tK37QOplNwiJcHbVITMhpyP2Cn3woR2QH5IAWfFmOAjT0CcisIbiY7wo337EMq6tsdh/DK+bIl2Uup7lp9CmTZwoAMRocJBGTxDhswPoC3jwjfGBAqPxzt0RISYFzpMShk3iuQb9usAY0UqxFOWTYEj47Z/7tgWMCZ6gm2F58N2oqMGD3xkDNKIMI5CEZ6EqynDnlGP/kBbYRpdde0nIq61HxbWXiCAzPlrqfO806a2DEiZU8Sg//V55sDYpLQFaB8xaDt8hxb6UUcZQD9SEyXiAL57ujY9qUgUmQTfRlp+RUo5uOZEulkUDrKTWmmQTthedLc3Ne5098y0at/AtSzD3bPTckSq3tamRlqlSuvaDceP6g13v94B7FG9evqUHvrSl/T0k0+JL7UoG03biVrve9+36uWXTukdb39Ad95xp20lH6Pr+gZ6VRxSrfl2qTAN6Nbs3C4HopW5Fd6gb2u0PSJioZZtBAeVyTxgji373zXb8ZmZKd1z913aNTetO267SVcun9Pc7IT4isGN9RUfwi2rNO2V9XbbdJ87e0Z7d8+p9NpYW1kS82yYF7XjqZbXNl8DLeRjwBcDvA9T8mWjIQ56RkdGxB/baTqepL7hOUAfcjOZqoyz4bH7jnlSivxO+RDSkk8HIGzDJ7A9O1sI4d1Syo2z4NyRD6xjuLe3txzIdDw5uYkdsOv6VvaybCjMstKEQBzBVgbXJY825xOBcJchM3MfTyIiGVdhmfbFAooIpZRsdJKF0Ms0MGZKYUfVkqtzIM+CYqy+FzztoQ2D02yValtpWhZWZYOBAajNyNJ0IeCIMO7CbUbUMrPpCw7akdKWFKA90DCd2nkiwnT1LYPadIeqfq1+r7IwtkxrnVs1GqWV7WURZPQsdAr7PkUFV0qFKvOkQFCKPFfabHl3x9gRSTzQDg21Fw5Q2VlRlVJSRGQgX7keIxzmj0KWQG2QZdRVhAtAZogY5Gvzwq+5jmwurVxi4H0AxjGYSp7ntT5uFhr8y4O4cUS41OM6j7LRliKAimS6oBNgzkBEKCIy/yJCfStnUSTRdvfuXX7vm5dVblOYT8gGvPAkJXhMlccAABAASURBVNolG8mG26csS+oojzBeKZfD0751gz5AbmNcpB3rOTi3HWSu+zQcI01wvOYAma8AXLeT3/ImjjpOuqjnFyIXHKjxuTJ++Wkxf0RqTcsry2LDRsBGH/QSIMjmnTE2ja9hHQIfdGZ6rJvQQZ4ydDEistw8hTx3UupJAWgHD3MjD2+oJ3890Bacw/qIyPjaDsToT/ARETTLAB3wKmJQRt8IbxjMG/LDMYYp82I8+pBCD+1ABv6I0JrtCe/QEBE2pFu8XgPmC29oR38AuprN0rTK8i2sBz2t+yrxmIPZffv22miP+NbhKyLYIvAi6H711Vfz2iMgP3vmjJYWF4Xd4S92bluGjBERxhkDZ26nzGe+IYSbEWwVNCJnTiqB3bt3e+1OZHvUtvFnjsyP+UI3c8SeNO0AyFM+PT2VA7+ikfI4g7XgVWs50wbnPeTfME9/LxsH3KPm17rnN2bdLawDPW8AVnKZFIpIkkIy0L4sm0qpUMN2BtqWlpZ8E3c+r1X0GrvDWNAaEbmcjQHBPLKOiLy+Cq+HohisIdonr622dSRicJKOnjc9RwBcDesw86YNgSsyow4a5IexV7wekJlfbac7eWxwR4TpLXwy1ctjw7OIyOs3YkAP6wZ9IEUeXClz+8hmgzGOHTvmTc0NIjAGWqZtdnbOge24mmXTurJh3rdsmsK3F5Mev6tLl6+oZRke96bpqINxNk27d+8RXw974403ad++/eI6G/4gF3gEHxivMH+gnTz08j5iXBGRZY2uEGy37EeapoX6tvnXsFzg87AP+LD/2nkiwnQ289zBTfFwHPCQBxf8JU89N8/wl3fwkUcWbOqKIlkfQhFxjd/0iRi8J8uVceh7fTkBc8SgTccn8mFbDd7raacMSEUyX+0X/D95yiorYxg3dBZFkfnILcOXv/xly7qh5DrGo27Al4ZII8L2YDvrN/JmzHXbGoUUpqFl/4084B80M8/albynVGS+QSN9sUWLXvOsAVLwoztDPibTAA5S9Ip6ZiHPo7LvpA6I8OBSvkFykjd8zIv8N0JEKCJcXBukSBmbqroPVstgsO5r+BMh8JOXH/LghR6/inQwr2R719/Ba3zuSz3tSQFwRETuIz+FeV6FZ2OQaUjmXd8Bn5sYgZScISBsRFLTQWAzOXWfttcxAfcoeuvyGW8Qee9bBw7u26c5v2/bZ01PjKvl+tFmqR/+ge/XT//Zn9B73/VOfe4zD+r8mVd06fw5lamhf/QP/7F+7Md+XEcOH7Vet/J8+SOCfNnFnj17La+G130/y7zljaNMT6vVznPlvLH2f6zBwRoJcYjJem45hoM/KRU+uNrSo48+lm+ev/rVh/QffuWXNDs94RvKUdetiV9uR75/8vkv6I/+6JM+ST+tUy+f0a/88n/UVx96WH/08U+o5TGTedDyvGuF+JjpluOuwjwZQkSINg3zKCKso2tiM33ffffZvqyLh7qhXylSyvOlD3KMCMu/plmGofxSacfQ7ThI9E6m9kkMX4q/bue2sryk2kLDcLqvF0jLCPsmIowARLUoZ1CcHIEGir/hBYMD7DvA3HS+SGGl3dJdd92Z+23Z+aEwyQTCGE7E2b3Udkgb3u0QlGw64OlZ6ODvOwgj3dzcsPNZsrA2Mx0E1nwWHFo3TO+6T6fox3c48tuvONzFHAyt5n7kh781zkJc9OKEWdBTeWwWO3kWAWBi80/txZg8h9IbCbQXeirzhfFzn81NQXPlQHpsZDQ7/RRJOIemT8YBTt5qLxwUibFSKjLuvgNBuEl51wGAm+TFQXlh4afk1ZNb1v7fC4r/3YHDpWqwpP2/Cz2edsA6a/64rZExZkRYTgNwy/xTu1EGt6nI59QYPYfKvKiuldV58Ve5rDLeyiyoFcYC5MHd16/5JyLkH+frDOSZR0T4na6v0TUokPWqnecMrevWFzZkODyuAPrWx7TD+6YXe8OLvlEWoszYMj0h/zP+iLj2bsWVXzPUlh/9kFfHATb6ykIbzgkZIm/ohO8AbSLCxqEn2g77Ne1ModuzyHW0xVmhRwQ3EQNayrK0cSnMHrfc4R2yZF7gbrp+Y31D5MEBLfUOHyMGOBgHiHjtfdgGXMN8RNDsGkR8/Tu00BZgHqTMlXLmPewILcM6eAJNXa9B6slTx7jQS1vKeJdCkB4Rnk+Z8+AnaAY/7QHmTnt4OOtNNzioh3dsZFh7nOQCnFCfsSHnr0du2BY899yzuugT6BPHj2vEgcytt9yimelpdS1P3luWS8cGs1U21fM6kvV33LcgrDvqOPmEJmRJsHajT6APHthvIz2uublZ8TV70IMT3rCDaRof9DJH8XjB9b2ZZk6U0RZ80I7NG5bV3gzD14iwjqasA9p5Nm0nqIMH8JI8fAFPt9MzLVNiDHmsiKTskJxPUYjfoaFufW3D8x/1vHveTNQ+wVkVJ/jglOrsCMDbs+2FnxEhaKuyvepZNnWmhjJ04doaK0LNlnXWvoA/jjK/MC9wrnmz1PVNDXTyHhEiD4/gaWk9Zqwh37CrfIzqwsXzYu2Ojo0okqwXDUORx44I2/AtXY8vIgTPwU05aUQoIjLNrC0C4IgQgRw8Y6yh3tCH/rQpGozVyOuT2XJSPWsZT05NOvie0PCkFBkwN/iAHDNx/g85UQZOv3rDNW7aG2LMiMjpnE+9h3Nn/tALT/vWEYB8ROR+EZHnSv8UhfymCP+fUi5nHOqGwDsQEeIBN2Nt+YBryyePQCSpZ3/d7XXMn4FdHowpZTyWYypCQ9A3PD3rBxDGwyloz/oRpodTxsqLec12eNtrq2/bSXmtsHYBRmS6KAOSbTO21UXelDZyUMLG4z3vfY/ADx8BPu63srKaTzXRKXhc2L9BM3JA33r287Tt2Se2HAghz4jIelF7WNZeo1EK3gzlRl+AMnSSfpxmrzmOoA34WQfUka5ZnxvWD2KV0v6EdcE46C846A+/WfvwvCybigiPDjjZ+WHMIciceS0/aMA7uYhBv4iwnJiFMv3Duogg+z+EiNgZ/5s3sXlQKgopuT5DmF+lats/jyg5bZlnpdsUCgfFhUYdk4z7xmTKN3KTvn2Z8O3u6Ejbp8Sz2m29Loyq6fZ7bKP3+sT5B7/3e/U3f/6va256Rr/zn35L/+j/+7/Li1sH9u/Xj/3Ij3qTO6YHH3wwf0zkdp9g/4t/8S8db62o68NEvmggpUJXvNmF9/C5ads6NsaaKr1Znc62AFltrjsG9foZHx3Pp9ojvrGhfcf2fGur6xuiWY95RO/+lveKP4jzoz/2w/q2b3uP3vued+rEicO+eTwoYswH3vFOfeQjP6Nbb7tT99zzRv3Fv/iX9b73vE8f/I4P6qd/6qcUkfKnHfrW+YmJSR9ujJpfVQZZ98PzT+Y7efhXFg31bAO5ORv1qXZtf06bpm1fSinbQ3RmCOjcUP5GpYjIkN71jgf0zgfernd7p3L/m9+kN933Rr35TW902QO66447dA9XBSeOZ0Hs27tH/AYpjomr1KNHjzra3+OJHtedt9+hAz4dGB8d1X7vio4cOmTmTNhQjWl8bDSnnPr0vaAgQFZQlP7QwQM+pTihY8eOiuvX3NfXtXu9E8Kg4VBh+PT0tPYZ7549e4x3Mp9q7LIBbbWaVq6GRkZaAmfbi3TMNIxYeRBWUSQ1HJwBXLdFRDZGOOm+FzVCBjoYlp13DC+KsU4Ab6MzP381/7LTqq8vcPykbEC2bfxgKkZlZWVF0FhYSVmkfQetUqhIjSwzymlrWXrm8hNOa+us3bPHZfE33BdcCGsIbuj+9TXAEA5A6EEGRRJQezyvLfWMr+8M7RhTfkgBIxKAwpAOxxmmNXS7b+2TetpXzldWLmDwXrlbbYyv/USEUM5kOkgjBsoVEbr+4c2221R67hlFmD9J8KZIyXJsiu9v7W53fBrVUQ6OzePKOtPvdcV1EDcr294YZnBdZ3vbV0Idt+3lPpVPFboOECsvpL77QQKQUghd6XrRAPBZfuA5i6myYQBy3vzDGYx4YdEO+jD06EhKA3oTzsyADlOGMTc6kd82TfQjj2GpLXT6gtPME31oHxGZ7iE9fY9L2yEM8ZFeD+gXbSLi+uJr+YjXyiMi00QfaGAsxmduQ5mCa5gfpu6miEFf+aHcSf4hD766zkLMZRL8beW5tbwGCcQYR35wcrSHJ+teT4xH2aqv5ds2/PNXrmp1eVlbDnKTx+Rz1Kx71jd/aQybYI3JV3f8lju2BVlxyjdhRxEROYjCXjAvD6mIyBtgdDJzwzIo7WTJs7EftX04YbuGXAnQsGvQR19kRh55ICdwDgO8paWlLLO2A37KmStzQbb0GUJKhfleZN2GD4XXNrhJmT88jAiRAuChnnyRijxGSgNDTn9kx+adsaAP4OMy0INdI6BsNsuMj7bQB89bto8RYYcwCLQjItPE3OSHtO91wlpDbzmAYA6c4jAG+gJgnwBoj4h88gdPaA9dmz4I4eAD+hmfm4bhZol00xsNDydS5hURAm9hvgz7gL/vNQAd4ID3EZFlSR/eW9atccscX3DgwAFx+8DGbTDXVp4bwdb4xET2EWPjY9muMHZl48NYRuifAd7h+OAf5iPCtmKAC3qog++5rxHxDn3wya/XcEUEr/kdmcE/CiIil0UMUsqAiLA5GNj24TspEDFoC02MA98ZE31FVnWeS5+mWeZD2tzNZazLr8dLPRAxwBsRbjf8ob0yjbXXCe0q2/0iNSRFxg8fqh0/MEj71qm+ZdixLqz7wKQl/Dsf2WyUTSWvtdp9Nza3dHV+QXxdKvLm4xmk4GBezKnp4It81xsA7Pvy8pJvCldUmZZaEvoAXQC8p++2fUTPNjulwnRU5qNsAyYd7K8rIq4FcODHl+Ofl21jkMuS1zB6BB3g7nlc2kWEg8TljKvy/D20SBn3eqAciIg81rAuIih2/zpDxIB3FA75l1Iyzupav4hBH9oMYYivMr8jIrcd1pFGBEkeo2c/5waqrA/b9oeNoqFwZMEhd9v2oIjkU+lSY76JGR9xHDY67k29T4LHJ4XtbPuEeWpq2hulpmZmZl036ZPiWceD79ZP/eRHdP99b9LjjzyqX/rFX9Si5Ygtxu795E/+ZP5jXz/24z+u977vfZbxvC5cvKANr/NkGvi9Bew7H8tj7sy78Fof99ptNsosH+LHkNTwu0z11sa2OHgdH5+wTPs5CA7TPzo2qVfPXdFjjz+jky+d9gHDmoP7T+mPP/egHvrqF3T27CldvnxB/OGnZ555Th//+Cf1+ONP6ctf+Zo+9p9/V1/4wpfEZ8R/49d/M8sXerbto+WHmI13eO3X/BMRmbe8oCfUcYM65s3JsC3zoX4IEcxEingtjRjkkWf64Q//oH7oB39AP/B936sf/9Ef1nd/14f0fd/7Z/RDH/4B/cxP/5SZ/ZP69m/7Vu8Mfk5/5s/8Gf3oj/yw839Rf+Wv/BX9xE/8hD760Y/qZ3/ThJC4AAAQAElEQVT2oy77Of3lv/yXMvz1n/+fXfdj+qt/5X/SzPSUBTqmc6+eVcuClxUiefxtn2y3ylJ/4c//Of2D/+3v6+/93b+jv/t3/t/6f/0vf0s//z//NZf/rMv/nr77u78zw8///F/T3/k7f1v/6//6v+hv/s2/rr/1t35Bv/ALf1M/9ZE/q+/80HfoW9/3Hn3ogx/Qz370Z0z/9+i7vvNDvs74Ue9kPqBv+9Zv1Vvf8ha9+93v1pvf/GZ953d+Z6b/oz/9M979fEQ/7Xl+1P1+6qc+oh//8R/TD/3Qh/Ujnud3fdd36ds89w984P16z3venb8H8nWvu0t3e/Nx0003ZiM/MTlpJa816euW2V1zDpyrrGwRIYTEAi49T5QM4fRtHPoOZnt2KFLyoVIoRaGVpWU1y2YOFqWwAesKASMkXffwjg3AAA3SkDxWtWOUSCtX1F5spCgGfYDKC5d0CG6ia3n96SfYMl9XfH1/8kMwEoErp9e1J3v9+IxFm9r0meo8v2XPuzIvcMDUsZHqOlBu2/jSnwXRdXDcdzAAVDYstXUop87jdMgD1FNHGcaTfvCfYAA8OOb2yEiWS21+9S2HdZ8sMzYBIG1x5hhkyjAU9MNI84tP1CFLUow3ZfRhLHiBM6aOrxLjHTy8QwcpY+AoWw4u6df3vAHyjDPEY9JgReYPdALgg17S5g5v4M//CCLg8KCW/ugeOsh4lDYaDTvHdg5CwAeNtIEG2slP8kKtM6+rTAtjR4Sd2Zpoyzvgprm+sIGlLzgoYyzmTBkQETboZTaiBGXUY7yQD33gLRsf+q57k7tsh3ve15Pk+dwsjmF6ejqvEQLLvd50w0s+Q7d71y7Nzsz4QGBOnHIzezbcAA5ia2NTfGxtyqcYjVTkUwpsEDQwB07iCjsCAlQpHOj2VXg+oSROadEF6ETuESEcSETkwBHHAz821jfzugVHbSGiQ8yLgHjdGwx4zFjyEzHgBe2QBeU4p5MvnbTjaWQnQx30gQP80Me46B0n/5xmo3O0Q1bgoD34kCk6B20eKssLHBGR8dMWmq5cuazTp0/p5ZdfFn9oh7Fqy9zNTKWy87xy9Yr45chzlgX0nbUtf/qZp3Xq1CkRUMMfxi288Zyansy0N23rx+1U4QWBL/xj/tDDO8gjwmNezUDQDj3YzDmfpB31Ic7tt91u3zHhW4e57JihDR1BB9jIsUGKiDy32vyWH+YFLayVSEkFTjyST9h6GSrPrbCcG2WZ7QDjwa+IEPyBb5TRRjsPNEM7V9rQHhG5LXOjD20B8hGhCOoLURbBe8pl2nkiKBs484jYKZXXfJ3XEQVDXNDGoUJRpKz3tekf1NOvdp/KffpOyQ9gyIOBTezn9TbgST/TAQ8L8wA84IsI63svz4l21DPfzEMl46blAGrzGRiM0cvreXxiPM81FUV+H7SUA+SObyAW81rJeG33qIOfQ4CHfdt2PrqSLC90hs0TeWwD7QHGhBeURySRL7w+7UrUdgAZqRD5WqGp6RnLti2evm0saxb9iwhduXJFrHXWMjiSbRw4C9OO3Fkz6BnzC49TGamnbFRhuO7HuATsFEHfTtb8qnMWvIxPHThJI0KV/XBE5Ha0ASIG+GkD0AaIGJRnhDv/Ub+TzfYbu4HMRu3bipTEYdGoT4STyQjT32w01Dbv+XpZbOOoT7TxQ6OjY5oyr2Zm5rRnzz5NT83ovje+yTHUz+pb3vUt2jW7S08+/qQ++UefcH7Ocdh36y/8hb+g17/+9ZpyvIM9+MKXvqj/8Kv/UQd8YMofg6rMrMmpCXEjUllXOQRoj7Q1YtoiIttHJxrzO34fGVf2w8QaDa/VZJ7zaYq+deL97/92hxWhomjq6LGbbGsr1VVDJ264SUtLi7rxpmO699479brX3WqftKRmq6GDhw/q7nvu1g033qSWD0Nuv/128Q1Bb33rW3SPy+9/830y51V5c8Wh6ezsjCIGPI6InI9wC89DftCLiIHekEeOLtZQBg3zlnLSiEF/6iJeyyPHJE9oenJcTRtJdkC7PPCVSxfVKMLMadnQjenI4cOq3I4Ak4BAZuDY6Ig44UZwOMCmDdf+fXt15Mhh7du/1zujcd12680OtCfNqNBivo4MpazYIfmaFTwPPfQVPe+r4SefeFwnX3xer549o4V5G3bTcOjgfh07elgnjh/VLTffKN6PmJGvu+tO3XXn7brHAe973/MtOuhr4Le+5X697a3368YbjuutTj/4we/QDSdO5K+W+T5ff3znh74zn7p/6EMf0l133aXv+Z7v0Q94g0FA/X3eZHzYG44f/dEfEV+U3uls6/jxYzn/Lp/0/+AP/qD+0l/6Szk4/5mfGQTnv/ALv6B//E/+sTcWf1mHDh/SjPmGY/XEhLEuLAB2zvALQcB86kiBygvAWmR+FCpSkR1JRFjQiWaqLGivE5pcA6uZcuwbkk1qbhfJ7d2vskxymetyu0rq28j0PU7GY3yVF/j1AB3/IwA5daRD4H0IlHkoi7C2bnhE46aO8mvgMQW4gLohUFabLlIUNPMrkl8r7d2zW9xu8ItKNxw/4fwxHT16xPI4rpu8ubnl5pt0y0036eYbb9QJn0iib8d8G3LQC53P8e71rQuGmtsRgrEx70IxQoyNEcfobnk3u2vXbr33ve/V29/+dr3rXe/St3oz9p73vEd333237r//fr3zne/MJ2LQd8899+jmm2/OenPYa+HYsWO6806upu7JRofxWMx79+7VoSOHBe0HfNrGSRtj7nFACA0tn8aBj8WKblAWEUImlCEv2AWtA9BAhpYj5fnbNsy3lo2mBPfDPKuvgb7JU9iBgBc9xKCDl/EoI2ggWBn1DVAE+AYIIgZ4aQdd4GjbaLEhIBgCD/MY9qMd5fB22adGBIMEX/Pz88KYtXyqyvg4MXChvUWj0Nj4qBYXF/JNFnJCznttQzZ9Otpslr5Fmhc0jtrWVN5UNY1nxEa7lflYeJ2VSqaVj4sQPONgxux0CaYJqvfs3uPbtDENaB1xoLKd6am9VsL8Y0xOUJAD9KOH8HnNV89hfUxRCHpH7ZAOHDhoY75mehezTOjDnKirLJPc3mvx0sXLHqeTr1TpC63whMAYXsoPOkE577QB4M3M9Ex2YPAX3o1aLtDEO202fVpEoLCwsJB5U5tYNoHgYY7IiHYRIfrQH5kha+glKL948aII1Ak8GJMTxOnpaTva3ZlPZdkQeCIi4xiOD72lbfyar98B+WF85DSQT2V/MeJS2ZZtZh4x9ogdKu3gAfzq+aCBb2giPX/+Qj6dgn8jltvevft8eLEny5z5MDa8QgfaDhywy0WRZNKyHNkYEBBGRKYZ+grrO7gr26OUGm6b8jxSKgTOsIwiDfQbuiA4uYz2wDAP7bzTBr6Tpz/tKeN9MHZyURgGPxHhMSO/WDxKHjcZf0Tk8ojXUimyfkUMyuQHvOCPCL8pByY9BwXIcNPrAj0qCsaUg+PuDvTM7162I/QHwAECUt7JF+ZNRGR7MXyHxwBzo36YblrXsFHID9mjE+gTsh7xGiRPObjRR363Zc2bY3AhB/QSPUPfDh48KOwMuKempnIwzpy4lcB2I19wMB63I2zeoAX9ZL7QAjDW8vKKdWZVEaFR23bkBEAf9DAu3wCF/wUXMmLcYUpbcCfLBN4wdsO2iDIAHaUc/pBeD5QBlJFGWEb+IQ9ERKZrmGcM8rRHfuQpYx6MRTll3wyGdcOUNuQB8gOo1fEpNvHXpDe1lddW1PKBQlt8LrtMhUbsK1plU22nyGxmdlYHDh3UMcdGx07coBtvvkX3Orh+17e8R9/+7R+wj73FhxCVnnryGf3mb/wnXb50WT/8Qz+st73t7eKPwL3w4knd5D6rtpGPP/mkml6XnGS3R9viO7E73S1vsLayDeDAyywxqbU3Ps0MjSJlnd023Z/97GeyLoxbjgTb2G8OTfqONbe2NhxYb2jaNrGqk9dBsm3cq/HJXQ7qj+rNb3mz8WxrempUd915i2679UYtLV4x/Sf0+ntepzfdf1/2K+cvnNP+/Xt02203e/ykd77j7ep4HU17M1DYDnA4g74m60PEQH7IBz4Dffte6tBFyofv1FEeMegTEZ7n4Ie6QU5ZH2iXTr30oh785Cf0x570xvqqWnZwr3cgywk0V/Uwq20Ht8rHJryQDjqguXDhvPjoBAtuamoyfzZw08RPeRE1WMySDeauzPCZmWkVnhA7EK6BSyv1ltuOWEAYTj5PDdPXPTZ/yhjY2tr0TnjeO+ELdlijZmjXzuFSxofDraqeT0Gu2OktaMzOaGlpwYLY9gJcyWUTvi6s7JgJxDy0Hvz0p0Ugz6Lv+sqpbUe94CCAr6RhIS8vL+UdEqdsexzo7XWw9va3v83B1B265ZabHXDNZKe+e/cuHbKSzs3NZiHCixMO7Ku6FlcmXH01jbvjE1gW/ks+JWKRY1QQEgIozJ9koZpF134or+yscYQpUMT+tTohP0O9E1rnth6PMR3eulSG8El6LaPIedoQkIOzclAhI6GssvMBUBZoIq3rWpU7DsAYjftaW2Mj/40QEYoYQHIKyE9EiLkBRUpyC8u+0LC+2hkffLb24ikbjXxdRL5vh0LwMzM9rVHLlZOHWefhZVEk0bZIhVgY1OOEMeDoHXowYqeOscUpkx91gDY2NuoAoG396Gba6DuEEw7kCbC///u/X9/rzdiHP/xhsZH6uZ/7Od/Q/MV8WwMNlL3P12MAwfh3fMd36C2+ISFA55ckvv3bv13Hjx/XAQfXADh//Cd+XH/tr/01cfPDDcqYjUlh2QPMZ3FxMdPDe0pJgyecDMBiyCwijYjMS/G/88w9wmUG7Tzw9JsBPAc/st6080TujBkROfCAFxEDXLShLX2GbQiq0OGIEOvn9OnT2WmOeY0xp927d9sYeo17bl3rPY5s22usZ6MPLua57OC7tyNbyIXOsmz4pPi8Tp58UUtLS8Y5oS0bX+wM8sM2sFnC/gCs55RCeY04hcZ1nxIzBvygPCJAn/UDmouU1DcdfY+N7nQ7HWGfyA/LoAu6wcVcwQOfmD90RiSv/WbGu2fP3hxEc8ILr9A1xsEI8z7uK0/6dLa7dhKbtkWLvsJ83OuryidpnBo/84yvPz1nToMJBJrX3U4wJroBrtXV1ayzjDEEaGQ85s4v4UI378iEr5Xk2zgYgwCHeUF0hG2DnQV52jNGoyzU63fzNeq2N51uIsa8fPlSDuDZHDEWvCBwIWWO9D2w/0C2fTfccEJHjx3RwUMHND0zlX8ZaY83lHzzCiltGW/IU9Yp+YhQt9PT0uKy2q0RTfgKu1m2vFmv1e9VDhy6dvT9nIdm+IE80LfSvqllvwHeAd0h5A/P4UnPco4YBpKhiMi8r+WUhSTldydYNlUuo1/EoO0QD/NlTN6ZB2Oh59gU9JuysixB4zVaX4NcwH8YXwOmN+S1vZNnLHDKT2WbC88r28S+Qd8ggAAAEABJREFU/VlV9/8Untr00YbxTWKuZx1AQ9e3fqTUke967bFOaG/0mS/wBv0gRYegH5zMb8gr2lJGO9LCp8TgQlYEv+QZh/aZVusSY5AHwL3Lt0kRkW830Gv08dLly+rZB7NhBM+FCxfs0xfyL+1yDX/h/Hl98Ytf0Kc+9Sl95StfFn6Yr9mk7tHHHtODn3lQn/3vnxX5z33+87kdfxuBIHphYdF6uiD+dgX09c3DVBRKRZFPUue9EQXXlnUbPYZe6I8IXfDmbt1B4vlz54Xd6TuoQ7fXHdvAF9YdfGBefc81YqAbclqbWdQNoMo65KL8ExE55b+IEP2BiEE5vEJvAPn5Rv1x0df9RISHjCxzxru+cvgeEbabkyqcLlydF4F2WaQcZHOaTXDNyfH46LgD0intsf3il4Hv4JDo3nv1hvvu0/1vfbte9/p7dPc9b9Btd9ylqelZvfLKWb3w/It63V136yM/+dN64O3vyEH2iDfDXdvTs6+e06NPPKEJx3tFo1Cn1/FaqiyTq+paL2XOtFpN45pUw7bGZtjzqITuUicvjNoHrfxS4wc/8AEt2/6PGvf8/IImJybEN4xQ/9zzz2q/N2mV109KLYXh05/+Y/3273xMjz7+qD75qY/r13/jP+j/+j//rR57/Gu6On9Jv/Iffkl88uHXf/1X9bWHH9Kzzz6lX/6VX9S//tf/XL/0i/8//cP//R/Y7jR05fJFhWlgXGSRUtLwQVbk4TN51ga6wfv1QN0QaE+elDYRoetxpvvfdJ8HrH2KfFULV69q3teE/BJSqyy16FPo0g4RQ3D0yGEvknMObEdE8ExAfMEBd9PGj7+ExsJEucccUFRW0NWVFa379GN6ekp9KzN4cYjys22HisJhGFiYKEpYOAT2qyvL4hcZmx730UcetnLs1pWrl/XwI1/Tpnc5q2srOSVf2UBteIHs8ULv29DAKtriMJ5+6kk94+vNGV8nP/DAA/n6cZ9PHFlI4RmPj41np13YacMYFiLMTGb4iAM28igNjrA0L7Y7W3ncTnfbQW0vA85u3DtJxsAww2hwdU1LaUXjepWPllCHsKjz9BURJNdSXvrm2dbWtmgDHoA8dRl2+tT5ZfAf+ewsMMhVnfvSp9YAf2WeVsPPWteyc+3nNuC+Bjv1uZ/bXCunrw0Y5Yw2TMkDEYMxIiLjpB6gDh5GhCKC12sp9V8HOzTzywYRkRWTk0gMHzpQFCkH3LV5wwap4wCOXwbq+MZBfpJlhdzA2e10hd4N31nQqYgsJ5mM2osbHgPbNsCb3uxtGMDbbNhpmhZOA2ampkUgVpunBM84Ck49CD62rbcY5FVvOtFdTtOpa3lzhW6Dm3Wwf//+bMRxBIWNPzpCPSm6hS4s2BmgW8whIjz3IoP8DGUADSZDEUm0493VYryIsOGqeM38J0P9EIY4oAkaIsIb1W1FRAbaRZg/5i1t4RuAU902f+hHOUEygANcskFEtwsb16JIiiSRMh/WSLI8UiqyzAiQGIMUfOBOroc/W1tb3vyM2C70fUoxZdJr62bP8+l7TW7md/g1PT0I4KGlaXvQcT8vV7UcnLa9vpBTkVK+KkWOKQY8gUb6MC6b+g3boZAEnRGDNn4V9EA37eEpJ2lsDJh3YblFvNaWdsh6r23I0SNHc8BNv3UH+wSR4ENXpAFPL1+6Ik6fp+yMkDu847vdL/mmjj5dOyR4s+qA+plnn8n40Ad4w8kg34Jz6vQpwfcXXnxBJ186KT6ycXX+qi4aB3La48DWJDqo38j8hGfMiTr5YR7k4UXXNom5cZiwubmZeUF/5oR8r1y5bFkWtpOzgl7mNDc7p9mZWfFXDPfaSZMetOPD3tFmbm4ut4VXBFtj3tQyhzH7AFL4Dd+ggbbkmS9yoQ9j0AY9gUZ0xGRnOoqisD5UeZPT7Xlt2xYxPvOgLX3oX1oviiLRLfdjXGSZrBfMnzQC6UsRg5Qy+jQcBMh2Tn4iItdDA/QyBu0Yh5T5uln+oY7yiLi29nLFdf9FRNYvaKCt/JDyTn/SDA6wSamLCLca/FDGXBkbiAi1vcmAjk3sluVJPbQOYDuv7671ir4AcxlgU55b131Yf9hX9GzFPhq9RCab1omObSiy4caBenBERO4bEXk+EYMUmgqvEXCix9zesTZOnz4t/oAc9o3N3zkH1OcNtGN91pajmaaR9kgOEtHBG307ye9IAEd9k3z02FFxc3jk6FEd9MHWvv37dMwHGegeeoR8GZtx0V/4CSB7ysHZKEvRrmnbDM/QlSIV2TYt+JANWtZWVr12NjPfOt6Ewy/WZuF5AchEfuwWzQN0zPJWDEpIrDu0iQhFhMsHP/BmCBGR9Zh2lEWEp1+rNH20pnyYDvO8fzOIeG0M6pnD9uaWA+2kW33K/L1/5rt10BvhNcuV0+F2tpNt8bE6vqqUW1eC7Ntuv0M3+Gb4qHl61Kfau/cd0MZWx/blvGO8i7rrdXfrwx/+ER8cHZTdouMvH2R2+lpZXddXHvqqdtsGPv/Ci2o7Tjp77qxW1x2TbW9oenbKm6ue2FtWDmL7jvs6jpe27Tdr/K/jtdW15UEwbj14/tlnNTc74811x7JqC3teeXPWsH9ZmL8i7OBR60DZbKvTdXwTpVrtMV2+Mq/DR47o8NFD9rPzuv32m3TLLTeYrz1FqvSOd75Np195SYeP7Nd73vtO072gvXtmfSt9g44eOeiYoGv9azpe6KksG9kW1na06Dt8JU86fI+IrCelZUZd3z6T+mFKGe9ARGRdQNYAdRGh9OQzT6g1UupmE7qxsaI/+dxn9bsf+23t2zOnJQfaPQeYVa+XmTPmE0J+sWXUV0fkCXIBTqf3mfkXvKBwVixSAgoUF6O8bccdEQ68ufJRVnbz3RMss5KzQI8ePZav8TkxvOWWW8THO8579zlrY7+0tKzTXsAoPwuBCTYsjL6FguG44YYb8mcMBwst6ZUzp5Udysa6Hn30Yc1baLf4ZDqlEA6bj6qsOqCXiegyN0MqCpaNEPRun1wv+kqbxbdtJSG4I2XMlh187X4EWl0bNa6vpqams5GnPXNvus2253zypZc0aueDEWPh1wiTvj5NYhyzxEKRikbDwq/Eb3nzJf0UskuX6SVfK8RT85+pHDiH2qW1auMbvudq/vM4JADKUvsdcGM3pZ9rXOb/XQSO14AygvfcnpcMjB9um7u7ZJCXKai8Eq8H0PLep9wvfS+ovvO0HYCuPYxR9Ssre5nLKrcty0YOtrbhuwOriBB6BNCoNi7kP+R/7fm7iSmRilQYkvWq4TRUFATqI+7ftf721LEjkVtioBln0QaXQKxjWdUem4B/yw5neXFJSz41KVKyvpSSx8AIlNY5NoNbdnSbhpMnT+qyT26A9khLb3nr/b66ujHrHqfl09aLoVOD3lUH6H0bH3NbGxub1jWjNo8ikiJDiAc+8PnIypsgQN7R1wbK+j5RoG3fi33IE/rUdU2SgTxgVvk9PP+eakXmC3NnvtueMwErIxYem49fyB3W7HzQ4Q0HkF07HzYvV69c0dkzZ/Npwwkb58o0yOMldwaXtSHXERjPOTDbvWuP2Mh2uz0HSq08LuNtbGzkz8ly44NOsLZ3eZO8aZ6zuW+Yv7V5zfiljRprnUCMvl0HCcyX8mS5dEwb+b75STvq+uaJJ5znS5uWney2N2fYCPhWeI3D23D/stm0PVpXkZKaPsXjDzdcdgB70YcH26YnTEdtxwC0mqXk921v9A/b8ZeNpLru+eS1o643fWsOluHl2Khv30wnvEOXrl6+okZqaMF6Nucr28OHDolAAT7M+/Tm0qVLOZDetq53fSp04eJ5G/QNtZotr4Et68iGcDbwoza/R40f+XGw0bKNWfchA3PC1lLO/EnhAWMQMKEzyKFj3YcnBCsAuHhvmg+zpo2PQ910003ab0fN199xM4Ptpo4xaMc40JKiyHa7YxnA223rUuX1A420IY8u8A5NjEVb0iwz87XVbloXOurZFtIOOaciJHa7hsI8Jl85EO1bxsnKVjYbqmzz2SAzT9YUOgPIGl6bR+gs7Wu3KxuFUdRyV0OoSEleaTQV+tDv9hXovu1/Zfrlp28dQpfARRlpy3qE/jFP5kAZ7UgzMo/tgQTUDjCGwDvgITSEa3X0cdvCxDWKJAKjhvWzSJlCBwF9ByBbRl9p0jclrMOm10RlXhTuQ/oa9K2LtnHWReiELwA8B+AxB0UrDsCWvVnmdxM2vRavXr6qtZU18fsLACN3rSdFMj2NUtNTU+KpbIfMWvO+FvoEDN/bDpi3Nrdtw5sOeO7w7e9s1ls2b7MOou6483bBv7G8+SpFOup8x5sn8GyZ5k0fMDU83oj1G3rRnVQUiggVDWRea8QnnsDkxKQ4hSxSoYbr8N8E0vKDLkZE1k30LKWkdrud8SA32sNjUsZBfj3bsobHLstmxjcsR/Zd+/fa695CMPbaIOMymP8exvnQ8Im4Lq+49g8xV/ZxAPnaNpY8LRgjInZQDPDvvOSkNpOBiFBEuGzYJvyOtJImRsf0Pn737I1v1GHfqO6amdaeXXMZJn0IiAzZtNxx5116/d336lYH2QcOH9HU7G6NTE57/dVaWl7VhYtXVNnH7N23P9so+MYhQdMx3yWf/nKAye3j2vpq3vTzd06Q4WUfzE5NG4/lWXldq+5aPoUhlGLLm4BN3XzTQe3fN2VbuWY93bJebwqbtMt+YtO6c++9b7B822p5I9nzWsSG4FNbXnf8kTjWGvRs4DPNAr7/+m3veEDv/db36qabb/Bt9Hf79P12/fWf/6u68/bbdM/r79Kf++hHdNedt2rX7il9+MPfo/d927v14z/xI/q5v/jndd8b71PXt2qINqwjQGVe45Nq2Zs5L/MC3iOjvm/aNtY3xC+aqrY2VLVtSeFMbT9Qu4flsfN/8kLnjRS4lj9w4rC+8/u+S9//Q9+n3XtmVDZqzUyM6KEvfl7LPop/5snHNTkxplUHplNTk9p08HrVpx8jZsKolXjJASkK3rQROOJdxhUHHhikhhdBz0xjETRtzOUHhiUvkDAxFcQWpYPgBV20Q1p0ML3sRf/oY0/IeqlIpcYnpvI1xujImI/7R3Tp4mVPtjQNWxZYP+f7ZkrTdGw4KFt2IHPgwEEVXqSTU+M+gV5nVDvUFV8ZnRVfbD41OaYTx4/oU5/8uMbHR6XwjxcOac9GdsNO9sSJE3ryqSf00ssvejd3WSsrS0puc/78OS0tLYq5y4a5USR17VgxHMnOestOfWpmWrWkVZ+icYW1bWfU8sYkFSG+Ssmicde+eO/bWVfqi7RXddVs26F7nEq1GuYZggfgY20Cw7QyHgY22RnV7iM7op53jQCKHjbeMvRtkGs7G/rg9CsvhNqM7Tv4EbyPpNpzwBFYp2TmGCTyYRpSSpmP8rhmsWoq5D5O6ZZSw0FUW2XZcrtSEYVAUBk30LMB63isLqmNNwurcscq17GmhkgAABAASURBVFeqdvLuZB72tL3lxedNXa/f0eTUmGrzZdsBCLrVN91l2XSf2s3D7bvqWbegvbBDDvMCZ5s8WcxPw6m8iqKmfa2IEFmCrp6da23HwQ1LZ3vTV2TP6atf/rLOnDqlF557TqccPL/kq/2TLzwvvkv0uHX6gq/KlhcX8y+scoJQm54iJd/4LORAGzpPnXrZ/Gh457xLLzz/nM688opmpmfUaJRad9DaR1ZRCR0I911Z3VBowENogx+enCLCiemt5DlW7t9USg2XF8aP0yjU2FlbtedYJL8XDZeVbldIipwWLpOfnmltmHfOej1siw0DTqftYI7g2qzTuJ1Y0+27dnikAJ/xY57oC+0O+FRpbm7W4xRiw1BbfslI0bvCNLMmeC9SeHNieowvrCtFFF67o1l2GzaUPesDNLFeJu3IF83XaduVfCtlHYU2Tp8I6Pb4xNZDZOc9741Pw7xstdoiMN8yrSu2ScvLS1rfWNWaHQDrc8t2AKPc91oe8bzG7Zi3bVSf9unJ6uqagzuvN/MEnrcdJDBX5Hv29Cva7duvhmotzV/WpfNndf7VV/TcM0+qs7Wmhk9KLl88p5dPPq8rdjxbm+t68YVntWBHs2qbcNlX488+9ZRefvFFnX7pZa07qJmanBKKh+6Wto/QxB/YgQfrNtwr3tTAyzFvxiuvVeo5dMDB8PnyCQdYKSUdtE3jRHnX3K6sU3y2lWD5Bh8wHD16TPziz7Q3OIcOHdauXbs14Tlv+qQLfQdWbFcZj3L4B/6RkZG8juAD9BWWV+W1yXvt/yrLl5TxC9vTiNC2A2pXWSRhLSvU2e56fmEnOSLmx7xYq5XxMG7TOubG1pkGifW55zE71oW+jC73oYJxIoJsbltbrwGKiiKZhdVOn8Hap+GGN7pKoaJRiIOQrgP2NZ+sdRy4Vdn29WweKhVu07f9wSagx9iEvm1207pkxJIiJ9XOfLGvYw4EgYiw7V/xBh2aK7XtZzq251NTU4KHzWapRmn61PNcCq87GRdzq4VNqhx49E3Xtu2MbJMbtlWklHV7W1rz6d6W5bRs37fkABhbR8oY2Az5SZZ/w3NkE1eWDfOwk6HT2XT/FQe165bLlvi45bbtJXZ03RswNq5nzryiF2zHuBXhY0qLvkVDflteO4XlPTM97bXZFrxg84xujnpNjLRHc/m07VfZaHr+PZmlqqukbqfK+aofnmMjQ9unjKqT+4yIX6prlqXgI8F+XfV1s09Pp6en1DC/sH/jExOONfZodm7OsEuTpiN5jpteux3L6uKly55Txz503XPtS7YjEUkryyvCXrBRIOhpmrbaE1r1fHsep2sit62j2IeO5dSzj9jwhmLLeAF0vm0ZIj/WGnXraxtCZ9HVlApFhO3LhsftWt4tNSwzfK3FoKIIS6RyGxnC/fpKrgBUS0lhnZNkmuqqkpVWte1QclG4rCwKt5HgD/XhPrVtEXHEIN9XZZqT27ebTdG3MD2k4f4986YwDnxppML0FBrxfDZs1xYcd/H91vfcdac+9IFv14/80If1/d//fTpy5LB27d4jPiZy+MQNao5MaNG+R42W/dK2zp2/orNnL1oOe3T0plt09MabFGVDPfvhV868rJWFS3ri8a8poqfTr5y0vq2Jj3RcuHjBh4jjajs227afP+RxRkdbjqlKy+mC9u9p687b9mnf7ob2zBVql5u68OqL6nXW1fLc1lc3ZXOv3/qt39Whw8d07sI5eUpSSMmZtXXrt0/Qp6YmNTbaVqe7pVSET8z7mtuz2zHCjO659w1669vfYnqe1uvuvE2rywt69wNv0+rCVe2ZndJdt92k3XOTOuKT7Wa70KUrF7Th+G50dNz2vGX+tUz/qFdmrdp8hqeK5J+GRVcLOhqNUj37rDFvaEa8NrrWL1fKpBhCfddVlnXPckMXAd4jQuigdp50++vuNGNDzYkxvfGN9+qDH/g2vffd7/IOWxZ610xp6NlnnvKgYYKPaI+dX8+MHfPuc8YLZMMOY90nOn0PxCI94F3VpYsX7YxXrW+19u/bJ5R6ysapZ6JKL8KiaBhfsUNI5NPoBTtSftGhLJt6/vkX9OSTT1nht3yVcUE33HCjWPTPPfe8IpIDjpZxy2BN9URgyB5fbdL/gh2ei9ymqVarqcnJCbervEAXdMknVk8++YQwQK+8ctpB/lXT1vNiarhNnfuM2AEVXlw47XmfRH3mMw+KP+n9xBNP2Jht2dG+pIueHwuecfhKmeXlZbFot23kYTTlEWFFXrdMqoy7a/5QV9uJRF6c4Wa1g+x+/owTBghDw4xSUYgdVqPREHNTpIwDAcr9wTFMQ7WG73JdMtoMxi4vTurlcjeTqyjNKXmgdpva9QD46/wOzgFE0Cp383/kjdFEVnamyBMjRX4AlUiRd2Xl+0ZcRi3KqAPId3DWxlx4zrz3fLI3MzOttne3lTcRGMjKYw37uql/TIMnVLswebKQSN7IUQontedYy1WKcFu3a9rpr62t28g1M43JPMU5ceqCjqArt9ghEPhc8UnjqmX6hc9/Xm6sVxyEn3QAxV8mfPaZZ/Lnbh975FFvAl+xTl2yvj5vPT2XP6r0e7/3X/W5z/2xvvrVr+oP//Djdobr+YRgzkFqz5YFelNK2ZFs2uE1itJOuhTz98Q8XCVPTSkVhkSR55CcLzIU5tNALyK3Zd61+ZMl47nSgbIq81/um2tygEnZ2Ni4uuZ54TUoP2zCug48kmka9Zoe9ylIs9nM/SLC/CoFhobHrew0unZgYQIrO7W+oYvO28nVBvjdaBSKcL9mnpNHCNHHKua88lzLZtP0dNXxuJsOmLAJLW/cmQe09z0OwXblObAGy7LpNXtWY6YNR9q2weOkdcIOG76OOVB99dWzeX0yB3SGeWzaqNK+aTuAbThz9qyNZk9tr/G+cbPWK481PTlph9VSwQSsc7UDpA0H7gu+CSP92tcesqxPWe6PqutNbWn7AA/4PGHbuIsieV4Nz1uWSV/oLjQs+tT6wvmL6ljOnFg2PW9oHnMgd+DgQe3xLeBRX43u8qn+oG5c2Mnp6WkHyxOCPoJrgm/aMGfmFRHZtsGrwnLp2AHDI9ZiSkXWrYYdRGEZs0Z73lyyzrZ8ekTKe+XNZs82qdGA7mS6awPrt1LfJzgA+CvzSX4i0ALltdVzP/jKHKkHB2VuluvhOzpFGSny7KA3xsE8C9NMOeuBNFn3wBMR6lifwEM544MLPPSnjrYRYV6HwNuzDvYsQ1kn0aOybHjdJ6FL6HbtOoIUApmkyHVuqsoBDjrZNe+GONsOWtDD0j6KMcG/e/du8TBX5glN2HrmQBvqaiPa8AHUog+dsCnrDvw2rdfktx38djyn+fmr2d9QxgaR94jwOug4QG35BmhMrLFEmXmVaTfvixQuT+rbdgBd40LnSEdsIycnxsUtC98Nvwff7HYr3uRB+9TUpLCl8CYiHASNZ5jwOmqVTW1ubHmjOJ//sl+zbGlyfEIyjzoOJuBPikKNRpkhIlk/aklJ4bxNqmmqtb3VEZu6FW8aX3zxZLaH48ZDMCU3gp/Jc8CfwbeW125lLGzECIy3PB/qmq12Dtxqhe3lLhUet7Jdq42D9TLl+IFvo2EDOuMNMcB6mJubEzJifZAfptTzDsAXPgYYYV5a37c9P/ru8+ntqAOoSIX61oeO+c7hUGH9jPAK99g1yoLyWMYyuNjUSxHxdZASfAldS6mX21wHoErhdpIiXGeQH6M1b/tK5hOwbZ1Bnxq2pegRZeThRWWdQD9JoROdeO5Z+6THHtG27d3pUy+Jw88//u+f0Z98/nN5QzO3e05fffhhPWKf9YwPk5qtEd+kXdCZs+dcv1e33OKTX9sgeS2defmk/cOGFhauaKRd6syZ087P6/KVS47JnrAuNLKdRa6s31ar4dPrUgvzF32YecqyG3VgXOvihZPWp8Kny7foyKHdesO9r/PJ9glm63Uwr4nJacdbbfvMZ4V8iyKp4xuEtm+Ge16zfdunRx99XNjC48eP2e52tOE1ZZH48HNJn/nsn+jhh5/WY489b7pO6l/9y/9TLzx7Wv/oH/4Lfe6/f1H/17/7ZT346c/pY//59/XLv/Ibmpndqwc/83n9g//PP9ILL76kNQfyPcejPY/Vs+wbZak6pL7z8Llv3WNDk1KRZWXCd9IQ9W4qADsT7lh4rQwhyTJ2We05AJXtaartVKamprXt0yF2wa+efVX8Ug0f3XjLW+7XwYMH9M53vtPpwWz83/CGN2Rmb1qoEaF9O4H06dOnzYyu9nr3NOWTnBUHKpWVYm52Tm0HORGR68et2BCKUg+JR2h8DcuoHf1gQc05uD6hQ75qPXv2jHBG4CLALbwItr1QGl4w4MAgkwdH24Zy0Sdk6z5B5K9T9ewQ+p7kqjcCV3z9HRGi/8mTJ+04X1Ft+sZGRr2z6km1lFzPSUTfCjfra6/Lly8Jej74wQ+KYDrc5tZbbxUn9+CEXsbDgPTNx64VRX56HrdpwRUpZccO7Vt2tsy7sgDdRIN8pYgdwTld8yk45QCGtm8liIhrbaCXOnf2wqxJnFamnbyJsxZS7x4KDwLw7uzX/bjltXfqr4fKPBm+f32+7/EqQ53HZI5dB0qk0Ekf2pMn5R24NtA3yVCP0RhWJfMLnAQjOKdV31CAn3LagBf89CNPGsEspYiwoUo5jXgtTxtkHhHZQICr6YCHcsbiWu2oF/L58+cdLJ/X/fffr7vvvtunMDeLbw/BSC8tLTmwadlpzcgD5PlbWYQeIvuIyPXgQCegf8XO7hkH5Q899JCDsNLOaNNdQ7RnDswLgB54AERE5q/8RERuzzxxRNA7TOkTRRrQ4bbDn4hBn+E7Kf2HKbq67s0Gf/my4wADY0Id9EREXtfQkSyHMMAnEyHmxJoCF7xkfhGv0Up532sGmZFnXqxJnENRJKMIyT8dOzICja7XSde6w1jyU3hNDwycFBF5XvAJXCNeny4VQecQL+ucOubDaR3rBpoIztlMVw76wY18LnnTxGnevDfNyXNClvKDXGkD3sM+jeFz9Vs++YJGbAl5eD7toBenzeftOUSAbmjb66BmanIyy5a20MP44AWwG9ivcQc1vN/g0+ebb75ZfB4VWilnfJwMKXODz5RTz7gECaTwMiKyQ4I2ZAEdfduHyvakWTZVO8UxSOFgasJ2rpFtD3OQH1Kg+ob1zfjwkzGgAyAPr8hHhOg3BBsb60mRNxP0HRsf9VjoYt9Oqid0oJvl28ltoBeeMi7jIOum1x956Gcck5d9Az6FtpRTRh0yJE9/eARt5MPz5B3I7zHQM2QBDvrQnzr0sOcAtCiS51LZwZeKCOtUWyOjbaU0mCP9UkqeXyPLFdz4HGz/qn0Ip3hXHTDjS1jr6B5+j0Oiq1fnjVueR8+4k9f71rW8FLYPbfOnsh9ZMf7SAcSMb5i2rOu2xqaFMa5evWpaktv13W45H1ZBA/yXe8M/AAAQAElEQVToer0sLS2Zv518yo480F38LzpTeA2VZSP76MnJCY8xCIjgKTKA5+DhI5UE+vAVfZvxAQA3rjIPsCm06TkAYTzmzByhi7E3fCMFPyOSwkCegJm1teGT41dffdW6N26+juTx5ScC3jrjH+wNOgp+q2uee8+BDTdN3LiwGSZon/JJ+iHfzuBrjx49JtJDjgVYX9DMvEd8S9z2RoN5lWVp8kOFaRrxJhrdiojMR+rgFfQzZ/mZmZmxPFoevxqcZtpvFo4nLInMX9pHhNAFfcMTEbk8YpCmRGoorJEG+kSElEH5AZ9c5NhLGXLp4L/KjIgY8Aie0x8dp5Z+zA8ZVl63DQfeyNnNVdvGtZqlxr3RKnyrUrZKAcQsxHEf/M4P6W1vf5v4BrjLPu2GL0eOHrFfu8kHgGta9i39zMy0GkXSpYvn1e9uqrOx7Nu6V83Hng8Vvqa9e3dZjzd11br96U99xnULiijUarbtxzbtF9ra2lh030XV/WXd96ZbdfDApG66+ZDHvk+jYy2d8s3uy6fO6pd+6Vd18dKiQk3VKkzDum8s1qwrbX3yU5/Qt7//2zQ5NaENx5XIYcSxYN9zfvqZZ3Xs+AmNe/M24puTtfWOlpcYe04PPviQHv7qaZ16aU2qd+lTn/yaijRrP76uVMzqscdecVA978C+0r//pY/5wPRJb2wbxnej3u8D5Y5vhfBH+I9+tqWV4G1hXWiUhcpmUwN+h8sHgA+uTBep/CAjJ7l+mM/1bjPESX3q2yj2vINaWJjXqZdf0qJT647++I//WB/72Md8KveH4voJ459cgXLf96b7spL2HFAiQHaH5Bd8NYWhw2lxzE4e5WaRDPJbZuyIkiIvgogQjuTxxx/3KeDnzIgv6gtf+IKF/Jg+8YlPeKfyRP5N5qmpqSwYHA/4YAwpTGAyvPP5Qk6zmSQThq4r/CEMG8gV77ZZ4OC534HUu971rvx9kLt377LRWvaOrK2ud9ZLSwseZ01dGzXaveUtb8n0oahFDAwgc8QAsRiuGv+xY8cceB8WBoB+KXl2nhf10Daks+MgI6UCngv6gPzi/wobSScee51E3A7QF3y0i7CQXVN5UdYWYLUD5GlHGyPNpzScRFDv5i5CZZXT3MaFpBnIG77ZT6638aHu+rwxuajO+BgDYDGgdENgRECmGaCc92+EXO4x+t7OM0/0h7FIOZWAJ+DHcXvQrG/Uk6/dB6hsbGgDD0ipG0Jt3JRFmHc7gA4il4jI+JDJ0w6GVxwUI29ODl944QWd9qYRXQHGHSjRDmPHRx0iQmU+xSzyUMidvnwzSbLsgXEbBcYiEHnssceyw5y284CmphdvROQgiHEpow90MefX8inj5z/awC/m2bNjkkIpFcJo9zEQ5gf1+iYPfYHCOrZhR7ngmyOc2rzXajK9EUkpFdmggAv+w7fkusJ9cNL7vJmGVsrLssybz5QKlWUznzI3PSf4wBwGUJiS2jiT59nNeWTljCIig6wQXa+JwmMgf/AOcTabLbdJGQi0ceQzPsW66kCEIPPll1/WKd8ysN5ZX6x1bEzTdBDQEsyCt+M1zccKms0yb9wjQswHWW44MGC+GFVS7NtQzvCAcSinHWMwPnpJih2iLcERtgDeIG/mPm59oc+C+UtZ1/aVuQG8g5uxZqan1TK9yXymX9uHBPQlhc/MadpteIcO+tGOeYErpSLzvzD/OKlOUfhUdMK2oxLvfR8whC0t5df3o6/8RIT/52ewFrq2eWx2GBvo2bYzbjJ9ESHytAGoQ6fEyYMFCT+RP/RDN3o/bBcRlmN8nc2A5iHeYR4a6RMR1pmedTLlPvCeNtRHhJBxRHjuZc6jywRqmbc+uecd2USEnWpHqQgVvoEomw31+l1BM79Iv+nTMXAvLS3m9YnMhsHYKw4OCDCRK/MkpR5553HMG8ZgzmNj40qpyMDYlW10x5tY9Lbt09sBT2v1HLxGJLV8cksbAtSm9Vym85IPdC77IGjZdiiny0sU54MBxoUv8kOgyVpEf0inp6eULB9k0zNN7VZL+/bt1bGjR53uy+uUTR7+uWldM4rsf8GTiuSgZsPjvMbLiORAs5v5XuTbkF72hRGR7SVjMLcN25EV+1QCY3gYEYJ3xx0QwS/oW/Fc2AhvevPK53lXVtfUcACz4IMwPla5Yf5fcQC3ljf+m0oej7U46tse5Mlav3Tpsk9TFzIN8KDrtUSwiY4xH+bNOmOcpcWlTAPjLi0tObgiwJp3kHg1l2MrutZx1nVEaM2HWtCOPcB2VvapHdsj6Ad3RJgXncyLiIB1GSJCEfF1eV6BZFmQRgzqbeIkshniGq6IUESIJ4I08rtdlvWkl9tBB/ODLvhGHvq6vlFrWJ8PHTrgg59pr8uu+8obrHGjqy3TdcciIzp27Kj2H9inlELvetc7ddfr7sp5AvE5b65uv+N27fFJd9MbzarfkeqeXnj+ae3ft8sx4BWde/WM+EKJP/r4x82HrmOTTQe74zle6rn9zOyEg/AllQ3zqL/qm8+uD1RrHT6yz7b2aP6UwsjohM6du6I/+IMHtbbe9fhtLS6tSpHU88Fk0QgH/Iu+EX42yws9Re/cII9Zen1wCs+3nLzrW97twHzDOr3LG/gpB/3rlmvPJ9VHXF7rxpvu0kf/3F/S4aM3aHbXPk1O79KNN9+htz3wPgfwB3Tk6O0+vT/uzW2t069c0O/+3h9odByeRea5/ESEkGFtf5o/gWDbplB+IgaZ2kLqW1eQS9++l/YRgzrKANrkTtf9lxpFodoBy8rykgC+UosdL06q4R0Ui2a3r88QGKfLZdlw91ozczOqIMjKSWDIb7Si9ASlKC+LmQFxkix28ih6YSVplIUaNk61gwbKWRwYMRRq2XSwCFZ9mskkln0yvupgedQ7HPqzaya/YUfJQilMP8YPR4txpA+nWCPtUa3aGJhYga8sy7zofvmXf9k7oQfFuJxKcFWxuraSv9Xk8ccfE7vBFZ/uQxMOnU3DpndZGBlwP+wrmBHvmufmdumsT/8xam9x8M7HZvg8K/PC4EVEPvEED/xAKMwPeiMGiw58lYVGWWUDjfEtUvLi6WeB0wcwsZ5GaJhW7kM5aWUDLvMRn1e7vLLwSZmfOw361Brqi77ZExGKeA1oE/Hae0QIGqHXWZNRKT9+iRi0y+87/0VEzg1pIAUyvdYZ9AYYBtnwBfnQBlmib+gPDptxIyLzBKS0GabkwbltHcxGyM4GHRkCZdCM7BgDI4vuIE9w8M7txoMPPqhf+ZVf0b/7d/8up9TTl0CH0xQMOTShRwQT4MQY81l+aEQfoOXee++1IbIhMfKOnS1lR+30Pv3pB73LPu8F3Re4XJ2dx1U7GhyxHDFHRJZBikLMGUg2krSNiKwPjCs/KRVqNEoVqeFgopcBPnwjMH5KyeP2jDupLJtq2NnBY+beMI7Kekebpo2a/NDHiSgD4AHBJfPkvWNeSwP9RWZF0cinQvCg7WCx1WraELayvIqdtUnabJa5vOHxrUBqOSigP9fUjEkb6IIfjIOcNuzQsT/U0a/ZbGa8rCnybIyQyz5vBOhbNptGXavyOpAfbAL9AW7pLvjWgnZTPokGH3KmLbC0NHDO0EU5smYM8vAAHNgyo838hKaIyGPBG97hDf3JoydjY6M6dPCgRnzyhk6yZkkHOLrmwYBe5gv/GC8icoBFGfyEN+SpJ0WXoYe2jMWY8BGc2N6IUMRgvVAXMXinL3OOGNAM3ojINopDiC3fuEEb+Id08o6ewAPyjMHcwAO+iMh6DC7oGcKYgyWAPtho6GUu0EMb8JBHxuBjTMbYsE3fcmCGPChnnIgQecYAwNN2sDqcc0QI/8C6Yizw9ny7QlvGh/5V+5JtHyZh269cuaxnfdX+wovP68mnHs8+YdX+hfHpi7/h22GuOPAd6hXjo2uHfco64w0zuoB9gj7oiIi8rqCNceUHXOgpc2M+8Iv24KIPsuOdOWenbgfublm3BjdOHa/XhpC7/GAKds3OCt3dt3evJicmhJ/p57lWlrkyYP8ZG5/MuH37A2gAz9zcXL4VGdA/kfEzb9rQB14B0Dqgr5TNtW1BIR7wwFPaMk/mQp4DiZQK274V4yzFWhrxTdSYDxwK2wemxscqJ6YmvTH3uLY1LW9Cmpbj3K492rvPQaNvvid8Ez7jtHKHiJRxoUeF7QjxyNr6Wh4DWSMfbhuYJz4XvYKf0AhNMg7KhjfD1EUM1gUyRs+QQ0Rk2TEOfZn/kCf0l5+IwRpyVsn2NGLwTp4yICKc2NH6f6lWfnWaM36hbUQoFYWEMA3MExrgf0pFpoO1CP0RYfvQ0ge+4/36mY/+tP7cn/9ZveGN92pifEz8xVw+i9/pbElRuV+y3nQUqVbD8dmCDwwfeeRhcSu//8B+nyqfsk3ZFHI/6lPtVIS2vdFJju/O+XC17+C9MJ6zZ05rpN0Uwfi89Z9PBayvbWgyfwVnqfmFq5qaHlernbS0fMlB/RV94P0P6M7bj+ojP/nDOnb0kJJCr569pBdffFXeQzlGWnRwmzzvcW13arVHxsQzOt5Wt79lDvU9z6a+9rWv6nu+53st86Y2NrZ80zSuq/OL6jm2+f0/+AP9H//23+nxJ57W+kbHhywX9JnPfNl9ntbmdlfNkZYeeeJhfeZzn9K3fuBduuXO4+pUG3rTW+/Th777u3ToyAnd9+Z36Nz5BQf2XX3t4afND9l2hfVpVRGR7Tjy3/ZmjjQi1DB/oBV5upGAyr4F3Ud2Pa+tZH0ACuQqiXxEiPeIAV75SZtW3lMvvaTHHnlEtZ3u6tqqiVnJpwWjdhQEmkeOHMlCOn78uMtL7dmzO++mkgUGERgdlJ+TJIzL2TNn3K6ZP0YyINqtTBQEekzVXr3JigZRZdkQi+Zv/+2/7VPmP69/+k//af6rjN/7vd8r/kgM17V83pXr/O3t7RyoRISF08qnzQ0HC6WDaJwMOyLGK8ummdj1zm7MRngt09Kwg2cBtezg+UgAi/Q3fuM3fHr+uHfN87rnnruFEpam59KlixbAsuc8rkcffQT+6g7vAAny+d5kcKG0jMW8GbdvgzeYWy34WHuh79q1S2fMC8akjvlGhKjjHeibL8OU+fUdOFdWLne38Gv1HTzm9paN2Xatby6r3dMNw4krzGTGrlRbGeRyoHY/Upp8I4AjIjy/yFURX59SGBHX6nlH0SpvzPqeL/mIkBtkyOTIZLjIVOQAzDGkZFmTAigoQFs3tWKGIRlFyD2z3JoOmErLdHp6Wsh/0leh8M4N1De/BuPK/cL9lMs6vhrGCeC0hm1ImXtEOBmMiOzAExF5rFtuucULqqEJj8HHpT760Y8KXWM89IX2fc8XZ7zmUxAcSN/yef/7P5Ble9WnrB/3rp9TcGglMN9wgBgRWUfph1Fv27GACyM64o0a+ClHBswHnECFkBWQmIF6ICIUkVwWBin8Dxz6Jg/tKY6IPO+IoNzpMQAAEABJREFUMGvrzCf4ynik6C84UioyD8L4U0rZSFDfNp3oLhuZo94wEBjRhzlkWq1b6OyGAyQ+b8mYAH2ZK3YBWZIHyIM/IlR6PUaE12ZLcw4AsAHwG9zr6xta2vkFMRxfRGRegpv1hpwLG7a2A3vGZ4PPKUOzWYoy+pDiPEnhx5133ulr05s16jkxh9prhHrmR/20dQ35Y+OQI+3Bw5yhj/o9fFxkasoObFYEYXzsiECfIIw5I09ww1/sA8G2GZ/5SVnXmxToLbwe0E3my/ru+aQNerrenPF57q7bETABlFuIPjEqvYxCtE1K6nV6KqJwLmndesnvxWxaDhEheMM48Jxx5Yc5Xg8RIXlBVv1aAZYoVKSGUhRq+CAkFaGy2dD4xFiGsfFRteyEqZN39X2fSDFX5s36NDKfcG1Yx0xXkbKPGPH1fkTk4A5dSNYtAJoiQoVlOKQpIuxTZnLblm0064rbJWSN3tC/bXnD42UfhKxvrIul0mw01SpbSv7XLEs1G6WvsrvasF/jF5fX7c/g2cb6uopkvtmRzkxPiT9YsW/vHvGAH7qYD3zjVgT5ctACLfv3HxD10EI9NEREth/IkXlEhP3NqNCZRqNh213luYAfAHdEXNNjcDEu8wfH2MS4jp04phM3nhD+6YYbb8j9xx1Y0X/KekfatY7Utj/MiX5FSi6uPV7fUDkvMT68Qv+gf0h73za7NtMGa2xd0ERdbV+B38ZWgaDlADilwvPr+TUyvoikiMjQtw0GIkKFZTg/P2+592U09s9LhkWfat5gfoy5ffI5UJWhZ7rHJiYk4xoZHXOAvd92d0p8y82IA3PGDdeBR34iIuOHVxGhVquZ32vPobJNTgnaCrlK6B/lfea4U1ek5D6tTH9yHoA3tQcAIsJ9Y4f22vrrk3W3Q6eNMPOHNCJIMkRE7sNLxCAfEbxeg4jIbeANus5YjO1C/8S1dtRFDN4jIvOPsTnYwOZgQ9DBjm/mnnrqSdWeFzzY3FiT6r56DpA73kCueiO5/8A+8bc/brnlZtvTWbH26Lu8vCRiuGajIbNLZoa79nXh3DnjqLS2sqi611EPm+PY43f/y3/VH/y3PzBPKuvyhu1z0zHUirgFmpmZVKe7puXVK9rqLGrf/hmjq3Ti+FF9+lOf8pjj+u+f/ZI+97mvuXxav/5rv6fVtconyntVq7QOhKGWkhxMr8us1szstOW/y2Os5k8x8EerUtHQ0tKK469JFV7P8/MLWvV6btl2f+GLX1Gvn3T+wqIazQldvrKkfp004tPp2+68Qw3bqMM+zR/zeml7o/cnX/yq3vrAu3Xo8I3ad+CYJqZ2ue8VrW91ZOR67PEnxHpAL1q2O6zJomxkOVGOrQszLgL5DHwo8kSIlf3fMB8RFOV+OeP/KvsYJ/knnXaQ/fJLJ33duJlPNy5cvOTAc1GK5B1INxNBh1nvNHE2/X5fyQNPeXeKIsgPhgfHyQ4bA8U1zZXLl4VxnLFRm5mZdqsa/mZjAHFhZicbc/JLS0v66lcf0u/8zu/o3//7XxIBKr8t+9u//VtCUZ544nFxWhgRunTpkncjWxbqiJWhr00HNSPtUTvQMd39+nt0+dIVcY0EnRt2PBg+Dy4UmOD67NmzVsi3ZyP2Pd/zPTYIJ7JTaFtAf/gH/02/9qv/McMnP/FHeubpp7Rqo/7Yo4/mMTH8LBgEgAPGwfJl+4/7JJxy+IRRIOWdefBLdIWNEWJgrkOAJvKktI+IzGv6h5lT2SiFHaFtihyxZr7RjvZDoD94rcUC6AOQB2orQq53B9o6+X/0c31bxoSXPQf8pLwPoG+agCrjjAhFRM7zX0QIHgARr5Xruodixura+W3bYFAFr1B2FH/Czmf37l1q28FWNjK0hQaAtgD4KQd4j4g8Lv3BFQqVXqzQnN9dP0w5ZWHsoki64oD55ltv0ZQXaGF5pZSykd7jq9iOA6GjDjR7NkSzs7P6kR/+UR07etx0jdiZjOYAgU0Ymyr0nwVLf+hE75jPYA5VdhSsF/RneXlZESHb/cHHfvLC9HtYnC6XnHcleADmMEy180ArwHgR7rhTThLhd/dPTmvrAkHcpk8uiwJDkqxvPg3wpgbeRSQbx4bKsilwQfeEnWLP6x16J3wKzBwoZzz56VknaDt8bzTL3JcyDP309JQNdZmN6oaPN7a9UaYPc2BtLv3/6foPeMuSs7wXft6qtdY+OXSc2JODNCCNRgkhQAGBRBAomCwQNiZdMOb64h/Y97OvzcUXg7HN/cDwgYFrA7LBRiAhgpBAWaOZURpNjj09Mx2m8+mTzw5rfc+/9tk9LcFdfaprrQpvvbneqlp7bwfT8GvakyxBp0EWH0SQRX3TNOVIkSAcO6Zs2s6WYBg5AAsfc+XVV4mJZo+PREdMtKaZyQfZEgTif8BxeXlZBB/T1qeR6YJuAl10BVjk0IhsmOiglWCctvAeudKGZ9o/L7+u0M0Y+Abgck9beAHd4F6Z78kioR8TJP6y5929pm6UU6XwP8ahL2PA9wkMyuAP8Kgjcb9p/3funP21+87PL9j/nSr6tODdQXCkHX1pS38S9xHhCWtYfCjPkzYRxsKJsso7OnWNTlSqfJ9zkquUTERjWU95p57ymZlp601l0J1toifaUQfvCBRTSu6T7C/akuAPZQPb1YQ35PAOPeA+2wYnsogwrtY1eEM/6mi3cv68dWuz+HLaRoTxqMtY1PP+5YDA1Lq/6cVbGMNNzwngBt7Ik91BYLrKNFbFz4MXY8C/2dm5Uk4wue7JPmLspzd8Dx3gvGkZ1Jbhqk9Qs2W8bl3ve1xSStn4ZOM4V/IN40GbXm9Kp06ddjolAqGrrcPwCrz4qscNLwxmvdHFN2yY3Q6e9tqWGvVsExGhbLh8wLauazVO6ElEFP4ic/lKKfl/FZ609p8XF8NuR3tsCF5DBwkeYh/AxO7pzMYFfCdFJGXTlzz25B4ewWuCf/phO8ABhzWfFDTGN1uWSz4JaKzrU73pwos5+xNSp9DI8gnDrqpa4RxeTtpih/ihBbcHzubmhmW0JZOgngNvkruIgIiUHFOAR1VVtoNO4Jc9Ps8RHst2r0subAxc6YPc4cOY1ihyv6RpuY0Ij+2kUPbApOQyEvN1RAj+wCeSfEW4fcqKSMrwL7KiRENjfLLxky/wgH+TBT04w8MvfOELuvtTn9JxB8c5hfHKyqbTt5qzjrzspXc4HpryTu9h60Kll9z+4iLzW7yJdNsLX6gZ+7spL3rPeY4bWG+Hnm+PHX1WnQP4djTQ2TOnRZzyyMOP6Mzpc9raGujc+VXnO1q5sKLOu92zcz2dOntMN95ySM1Uq6957Sv0kjtu0913363HHjti7Kf1q7/y/+iRR05YPtbt03213ZwizWl7p7OMQ0PHNASxbuy/zrjPanFh3nHivF72speJzzMRWC8sLMmDajhs1TeuZtbFPOVax06clqKniGkdOHiNUp7WziA5eO708Ts/qw9+6E5defVN+tTdX9An77pXv/U7/00//4u/rOMnzyrc/9B112p+aV4rXmSsrK6oZ96gJ9gC+oAeRMhwk5JtKJxSTuLiFL7zTUrZ/0voCjrDA3lEcFsSz8l9eUh//dd/rXvuurt8AJJv9XjmmWc1NTOj016lbntSxsEQoA48ScpRX7J0x7C6suvLDtPIyjvtCRClWPZkxo4Q77mdcrCNobA6x/gYeOSJsLHxkUbuR9msjxrf//73a2XlvI4cOaLf/M3f1L//9/9e999/v/peaRFcwwg+TIQSAouxIpIVrhKODQd2++0vET8T2tigeZ7AX19ft9JsiVdLGI/XBdi9wrktORjgAyLnz511EP9c2aVEwWH6Rz/6UfGqyCOPPKyPf/zjZQedgArDB6fHH39c9913n+6+6y6xU9a34iKknldGEeFdlU3xrQM5stKuYGA6KaWkiCgJPHkmJ2H0KZINqpIcNIBza2fUEohZyqHkcikkpyTayuWkcMmliRb/70lqDZ9Ed3LS5J6cRNnIY5PzLONNiggb0MgollJdeuWcRQL3SQL/yf0kTylMZ3bXTkwG9Jm186jrqgQByGHsXLfdRh7W1LkP/eFVa6LBjWd4iOxqTzzAIfFcGZfGOocO8YyMIsIr9g3x+hALpjXvChDgrXlyYEx0DL2ZtW5uenKmP7rON+BAB8fLfB/nq1/9apGYbB588EE7/5442WEs8ABH8CCBH/rMZAYOwAcfylMyv1KllLNSSoVOr7PKPbQBZ5IY35xwm+T6XHKex0lFHvTxjeuTRl4gJNPLWIyLM1t3MECbiGSHNnTTzrhPOVCaUkSIC/zJw/iAN/Kvm0Z10wgcqQMmvCLHB2QHZGP8VOAwHkED/Ve9sMAG8Serq6tlMpj1rgN8J0ikH9/jjW3hR5aWloStXX311YWnt3rioIx24EZd9oQK7+FNzslOfVsj+xjarVqmI/sY+QLeysqK8GfIceggjwQPSOCzbj8BbHDe3t4uwQ36AG3QiA7QdsGTPjllBl30HJvPlh24REShLZlvwKOcRH9sle9hp3/p6zaVJ9+io3WjnHLxJTznlPyc1DO/c0oa2BeGO+WUSllnmxzseGfGviFsgq1phSfk21tbCv+jTU6GY9zctfyBFzd996UtupFTEjntZXiyXUWEoB1eQ19jPCrL18Xu3om8aWrn43YRcVF/4CGBIwtX9AI5wNMJnAhj5wR/sBXq0Qt8Mxsa2CC0oDfwatKP9iTKwAd+19YBdqx5NYjdfZ6burrIo5GD9J7xtJKLoMPWpaaq1Tr4ZBzoM0ECP8Yk2EG26BCbRhcurKrnwLipG22zIRAqNGfztMo1YL1Q7jxXDTTtTZ/GO+xD29yO+cuH+wb9oTds1u1vNj1mZx0856DoSDnJDfO9qmuhZywooRd+1cZfvgYONFgYjKzTOYV49vBK5h25LCv4MbLs4Qk4kZLhunv5ow45Agefgsx6XiQRxJAzfueWKWc1nrtMXPEJsQuj9alH30f0vPtPvuPdQPKh+VqbJ7Mzc+aB/bdpxjZ4ZUu+IsK2ODLOQ9vxgubnFspC92qfkO/bf0DJer+8vEd104gd7imf+pHgNW3RnW3boUE5OJ8VOoCvh7baPMvWRepI2BULD+ygc5wSAXdYAEexxSkHm/AWXg1s+8DoPPcBh/7wCF2iLCLMgnHimfqLCUY5hQsiYtxOSTJjI3hOpQz4z6csZFJZ50jZdJOoN5jSPiKUcyo0yhd08wHeNfuwc47F2JDoNbX1bGgd65mXs5qdmRJ+4gv3fl7Hjx4VC/fGfOG3DPY4DsuWJwvMVeuvQTq2ekqd9WTHvsGC8clPX0cOP6kH7v+CPuVA3uzQ+tqGNzfXlFJWWWylTpvba7qwflYzs7UOXr5Pr3r1K3RhdcW73Du68qob9fAjz+pDH75HS8tXaWMrlPK8d7yTA9+Rd5D3qm/9GRJkV1XZSEEGbuWxNrVjXeLzNnb/D5gAABAASURBVEeOPFX0gF14YsZO4diiLTikKomvQN7Y2jCPsuPONV1zzfXeDT+gXE0Zrz3WsaT3/9XHdOed9+vosVXddc8j+sJ9T+v4iTVt7SRdWOvrssuvVmMdW9q7rD37lvXo449o3QuPiBC6nM0vdCxZ75H7yLyS63gOytRZz1tFMvZ+jkiKCHFFjPPJPX1IPAMr8YGDxx57XGfOnNXJ06e16gl40wH2eQuH3a/z51e04p0nAmA6RIRwTuwW9LyiRGm3bQxMVEtLS+IeRqEYBNs4T8rnvLXf2QBonwqiYSR1kcDbbrtNr3nNa8p3P77yla/Qt37rt+p7vud79I3f+I3iR2yYrBEChkzOhP2xj31MrKgIlhAeY/HBNHa/cZgwisQECtERURYUBM3gwYTL5MX3giNsvlGFDzd21jhgVlYM8F7xBP2+971PBPlM2LT93d/9XfFVb6vmzZSNWBZCMnz/FZpkwzvvnaZV73LAk9XdwCIiBK4IgBz8Us5FgcBxaGfVWikp73txA35D7450nlSDTp3/M344lrCgwXXk9i5yRVgRZKUb2o6sEK6Xoty3dsix+zxpKz/Tf5LkKyIUMU5+vPgXEeW+NR7cRIQIvOgLrqSIcRvu4e+kLc+kST/ySaINDrCxs+W+s47g/FD6sZ5t2/AvFP5EQAtBYSt4NYEB7Igw7Z2AMXkeeiIgdSaYHJjkyJX+BNBXXnll+eDGt33bt/nI9lbt3bdHjR1aRBQ+0BY86McJBbuR6NznfcqBDqLj5A8//LDQvw984AOeRJ8yz0cFH2gDBjgxJnnE2Pkz/kR2k3Lwn9AVAb2jMlFQRv+IKPrV84Q4tK5EJFdFSdBpUsu44/sxP1xZysAFGEPzZcoOZ922PjSMlLJ1ZlB4h9zQV/CgfbZuAmtk/aEd49GPSZKxoI0+kzQ0bPqSM3GteeECbcAiHwcRdeEPeGHXC4tL6nvywxdhaw/e/4AWHICfPnlKk8kTO6M/ujHtjQB0jz4pJ2HrwAVXZMcEzOKM51kvlMCl70Uwn70ABvSAIziD47oDbNKM4VIXEUoplVdEzp0758DobJEBtEzojYjiB2kvX7QnRUTRVcrRaXL5os5Z2YHteSNgxrsoffvNMW79Mh74EGxFRPGj8Ax9ox914I7O0Afe42PAB7zxSzllzRc/690i5xHhzYOT5RuW8CXgMMEHugmygUs5MBkHnIFZ2/dFRJn40TX84JI3JfC/rQNUeLnhSWrDO6/0A1cSbXkGJgm4jAHuyC4iiuzRMdoWOQwH2rF8oIGynHPhIX0mifbAB39g0g67xIez+cHijHEjwnPZGc9ZKzwWuRGw0EfqytjQDk40gJ/4ZuCQwBEe4OsJGHmNY8EnBbTd2t5yMDOlpm4EjyKwOwl58uG+Ky6/QgSHLNwvv+xyLVmvp7Ez+OSdWPBnPHCBVtrBV2AjQxL3K95wgjZ0duBAu3bQHcYdOmzI1pVQRBQcoCmlUE6pJHg+4RHjyNel/KSeXbnWfpZXQ+Ej7eu6LkEweUSo8jP9qSPRjxw5AA/88HcD221j3w1dyKquG8+TB5Uim089SWF8swZebEBr1dSS4Q/td2q3ZTzsmIAnW+d4Bif4yzjkQ/sUZMMYKScf8HZetGyIsanr7Jvgy3j8WvSR6ZvyvIxfAO/SzkZDTr+macTFczLv0ENoAofg2W2ppy+J+km7cAVljBdhfDw+zbmfJCmsa63nkl7BJ7ldx9xJQ6ecklvQqhO4drYpguTVCyveoNvQlvVle2uTTXpXtzp4YH9pV1e55L3GQe/Bg1p3XLHXixUWmJ3jgFtveYFeeNuXFf7w7voFxyfED4y06o2O2rp08rkTOn3qpD76kQ97zjru+XXFJysnPeaWeTosNtO33m3tmMejLe09sKAu+iXAPr9yzouiOd18y21695+8X+/7s4/rxMltB9mHvNN8QVPTy1rb2FFt3ifjemH9gqwKqprKPr5vmpNy1Bpst5qdntcVV1yt24yvuSA2PNfWVsWHg6+7/jrB45yT++2UNBz2HTRvWr/2m75N3XrrC3T6zDmtrK4rVbMaDqa0sz3tfFEpDtqHzilXB9TvT9knbGh1bVs92+Ng1FeqOz15+FH7y1kvPlrlnBURltmo5BFRyihHL6TO5Spzb0QUHWwtR2TKYqd1UJ5cbqTFc9GRS+SdvurVX2PmzI4RdnC9YsFtOsCb8qRDnutGKeVCGEEBL+v3PMmveQLNRo77U9655n7NTAIpFJDjsMt87P7ggw9Y2eyYLODKKaUwvDDxO0Y8jPjABCWvRO7UJz7xCb3rXe/yTvZ94p2kz3/+cw5aDnvsdQu/0v79+0ugfOedd5qJ2yXIZsfhwx/+cOn3yCOPaNo767xfiTExydIHHDFUnOZXfdVXFTjsRL/73e8uPywiX7Q5cOCA7yT6vfjFLzaeSThlErtqBN/sqgMb585rKOe8E57ca8o8gbYt737mlASjl3xchiEP7VRmZ2atBDsFZnL90M4j50q2UWRjAbeGIiv6oOT8R7u6qhVhaJ3crttNUmshooiWtRD4yM+T3E3lTgqPQ84zifpLU0TI64GiNDhf0tAGf2lq1Xk12ZY2tJXlR4psGt0/53yRJv0dV0QYhXGaVIM3+KMn5OgOk1AyvugPzgAnSQAFr+lXVRWZ9WCXH34CjrPyR9+IGN+Tm+CIKLg1TSPGYCzGka8wHSPzbM16vGWH1jS15ufnjKtEHXhkOwr6MikSUKMj6MADDzxgB/WcdfQBsQNHkA0tTCQvetGLrNv9ovPgBB2c8KCXEWP8gAkuZ3yUB0zooD/jTeikflKOrnAvX5RLYXrG/JiUy1dEUkRcTNSN22tXbzrr19C6Nio4bvrI++kjT/vY8Ily2gNt2Am0g3tE2D7H7YEVlk/hmQNT+Fg3TYELfoxDm5RzKQNGRAg/ACzoWlxYLLZHGYmgBN7CI2zl0DXXaMZ2wrf9wA/skBzekTYc1FmsBT5jzc/PF/tk/C3v0pCbDdaRyrsjtX3EluncMa/GfKkdPNAPXSCnT9+BAjTNOCCvXI99mIHWepUdbQLLZDrOO+CurYPsgjduxy4pY6GfwIMf4Ahc5EsCPnXQQNBEe+iFbgagfVXV6nm3lF1T9Ah9hF/QAk8JtGfsiyPC9Gz7mNWTnp3GKS9CGBN4tOfDnvB8yzLd2tjUhZUV8d72JMAGl53+tni3em19Vf3BTuHT0EHutnkHjbRlwl7zHLDhRRgwwAP4BH8Es50DGOSyaT/H6QD4gifPlLMwAV/uw/pIzjO8Bw7tyZF5tv+jPWUDywF42AMbNeS0A3ZEWG8HnojXBc3AQhfQV+SD7A5edpnmrA/syF5+xRXab18+5bmAOhZmPU/8tTeGOCaempku/gycGWfDgTB6X1m+4MuCGl6yI834lIMLbckjQpQhT3CBFnQbWdMenoEnz8iHD1DOzc6JOWCPg6IFB+7U0X/OetezHXFPSiEBw/8X+TAmesd4rpKHLvWdgyr0ikT7kP+5MiKU01jfK/O3sn6Bc+eJIiwP7iPCC5u+NhzM4fMHo4FG3chBzJbYNeSZCA+ZyFdE+H8pIgQ+lflEmjcdKWXLZFDsFjnWHm9zY8s+plUyHr2mp/W1dS0tLand1R14LF/J8ODTtGWDLWx74bmBjbtdz7JykzJnMhb34DPyzn5KobpXK+dUUuWcMnJS4zijto1SHxFqPafVLovwvfmQUjJ+I2XTAVwSPmDbcU+2z5fJpQ18pQ7ekSJCOSVFREm0ka9snweOPNOOFBGiLGLcdq68a9+pcn8j5N3kgVncqakql4WmTG9nPGess8ePHS18xm5mrasmV0effcY4D0s5tox/qd2XL0PY2d7R937P9+obv+EbtMc72efPntP5cyvK5ZW8bfHe86Y3/OjHKyKPPfqoiF/uvfdeB6CnHRivlQ2ALZ/W8Fmn9c1170Y7eK2ll7/qpTp0/VVSbtVM9zRspXf/8Z/pt37rv6k/aKQ07zSrtc2RoprWjmOdyrTwocK+9SpSlLlw6PIUlapca+BFV0TymFtik/eBBx4SsRRfTIHcjx57tvg6Xm3CtiJC8G92bsZB9j5l73CfPn1K//N//k/x4zmPmJ6nnzmmlQubmp5e9vwwo52dSqN22vNXrbbrqapnLKnKQfwZZdsFr8kc8EIlW3YR4bpwv64k/6eIEPLEz+MjFxwb4Kvkq3XcMHT8VjfoYBbPLi59yOmHDkzycq+obHQj9YedbxvJSKz6+GDFqwTbstbttHueCE6ceE6rDsQRMJMNSoTjhRkAPPzUYTERczy1aSe8M9jR5Vdcrn1eifH6Be9csyOAsYBMRDjrzMC5cmz20EMPKpvob7CyvOMd79AP/MMf0Ju/5Zv1la9+lW59wa1iwmECZvfwscce07onAlZChw5d413vb9Lx4yfU987vH/zBH+qIg4fT3p3HWcIE8Dty5IgFu1l2HGAYDvAVr3iFVz8D8fOzH/nIR8q7ttNWdJw3Qfdldt4Yf99Httc4CGB3fd1BBkrBJH/Kq0LyC6sXjM+aFuzooa/X61nAw4JzTsmrxVMWQlLfR4ngUtsJmPgiIPhIQhgRYRr6lnNHtfvAI5XnkVdMFEZMFIJyqbXjoC90kriftIsY9+eZcmCgIKRyb8Pu7NRI9KWMfJK6XdjkExjkEc/DjRjf02aSaEPimTwiCi0RwWOh59IxIsJOZFTKwQE9mLdio0vwdlyW3LezwVTOx3/wcnynvwXfwJQMlwR/I8ZjoBMRobBcwA95Evig18ePH9d5ByhnfFR3+uwZnXjuuRJIowMEhugN969//euF7nzlV36lOAVBL1/ykpeI15F4bYQdMmiAz5MxNjyBoBvQIl+UU/Y8DSEjJS54Q06b1hEZzxFRDN8iEddEh0obGz75pQn6Owdk0M8YpIhU9DKlrPC95DGlEqwyBrRN+JNti5RFhJJ5FRGe+GvBS8r5gCR2zqkX/oFyaIPmofVKvmjnTDjLedsGPJ7yxAvsiGTbnze82vXTYozGdQRZL3rRi7243iiBLvZYYNqxAYtxKANPfAI40BfeUkabCGQ9NK0Dw88UGX4U219eXjIdlVOtumlcjl7J7OrKPbgxBp0Yl4U6vOYe/jI2Exa0LS4siKCBscFjIk/a0h9Y4zypsc135gttI4LiknYcXNiIyw9hsfO04aBkxSdhvboRO/qUrdnvMqHmSOp7UiWYZpKdws84QG3tG/h2k4MOLtHlmdkZ6+3jprEyb6eEL4Mm8AN3TiMJ/Am05IsgE91m04JNE/R3yz4cf08gOOPJHhlOexd+2v6RBWXjSWbaz9ANX1rrIHKgHQHXuv0zfnPHPg946MaMFwzgERH29ZXlMyw+mX7yBQz0ZNnBAjwHbkSIep6nPTb9SZTt3bfPE+u0F8jzRbYT+PLV2W5kNpfJ0AEJeW2e0oagjxw4U6YB3JatF5xucY+MWttPT7biAAAQAElEQVQOtODLkXFDXwcuEVF8FW3YxfZQBT/atuYBOAODBI4TXRh4QdP3LmGEkXIn6iNC4NHs6mFOYb5kOZOrVNWVYU/8fVd0NML9jVuEczuDRO7nZBuVrwkO3cj6HMBK7ifj3BZ+Ux8Rgva6bjz+tOuGZbza4+WcSpCD7GhDSruwoc1DFDjgn+0jeEbePEMLeoldoms904WehWXReZ4BVkSUeRHf3us1qgwjFOrZ9tE15t6mquWigldr3WackCzrKfuMOQduddFt9BK4pMkY5d5jkMN78s58QmdTToqgpYyRbP91yVOVzefkALBf6uFR2qV5kkdEqYsY50an9IFe7JdvHCOvc9aU6Sagbu2zho4dwuNfOH9e815UbXpRN2W691jfRtaJ896ok3lzw3XX6YA3EuHHV3kz8IUveIGuu5YfahlYH8K0Tws+YEuchOxZWtZDDzxYYp+52Xl97dd9ve65+9O292mdPHnafFrQyL7iiSee1MBB7lNPP61nnuEVjw+L1x7xA+gwX7e4YVtfI7je2nCgvKPNnU1tD7bUTFeanpvS/sv2a974/vF736cPfPDj3pTdchA7Z5nt02CU3afTlunsotOg7Styp1E31imrpvGvFaqsN+jgyLKr3TfbJ2bHX/gAj2VdHBnPTeMwaz/xlONJ6O3Zx+Fn0ZfFxQXDkvVz03T2ND3diG9A2dy64IXD03r8ycd13HP20WPM4xeUcu3YduidbC8cNre14VQ309pY7+vwk0fV32qVUq2IJC7k3jno5Y0CdCZc2NpnD223+ADiXfQBvNAtbCQiRD83LX+ln8siQhFRyvgvffgjH9MZO/Y174ScW1n1qnZgxo3UevvSY2pxaY/m5hfF1+4MWc4oFBEmdtuETnvH+SnxusW6A9A172iT97xCBfi2V0h8vzVIUYYxggiIktd1bThb4khycXFRX/d1X+f7JfHuMzva7PBA4KwnDowUZs/MTOurv/qr9fa3v11vetObxOsmHPH91E/9lID5Td/0TSIoRhkxfJgx70meCfOIg21+RIR3v3//93+/7KC///1/JXarr3XA/tijj+nmm24WO+KHDh0qP17Ct4wA8x/8g38gdsw/4oAcXH/0R39Ub33rW1XbOY28yl725ADt694hDRPfs7E1pq9nRSGA6+yEI8LOw7z1PTwYFSdSKaXsHlIoeSXWL3T4P+EFoKlrO9dJHD9FhKs6IVzqqGjd0OIquzTcTxJl7FgQ+JC4nyTa0D8iFOGRUxRDTnYwpGyHQU4b+Zrkvi3j8wwOJO4nKWIMLyJoerHtpH6Sl8rd/+BDRNgQh3aiTeERk+qaeYljYQyafmlfdCJiPE7EmC+0i3i+jGdooS/3BIgR47aMu98LQfSFMaast0wSOKCqyjbmKSG/a+3wnnnmmYIffQ4fPiz0iA+pfO5znyt6hE49YMfHBzoay56x6EtO8IIeUh6RCk/gLZNR34tDKRQpl3JshTEixjjSDjmSR4zL7LfLRAnOE7q0e0WEktNEZwxZ475JXIzHBDvlIzTsA7teXFyy3S170p2hiSLCerhTFsBb3u1kDNIEt6Ed4roDqRPPnbRTP6Wh9ZiO43GiyC/lVHQUHHPORbeGnngiQjmSJzX7GU8EBPcTGSfrHrT17bRTyqI9PIwY093zgh948Oecd5hJEx2Ysuy4Bx79aCdf4L1jP8Qz/GfCpR4Zk0eYQx6XBasJF2lgPFPO5ZUR6AdfHPC0xyff8ubDSW88oCvuoJ7LCRBoC26Mw7iMCU61/cDIPoLnlMa0MDbtWXyzswQPKFtaWhK4sVGAv0FH8B/s9kIb7/xiFzvefaM/ge7I/AcXdrU5eeFHx2hL+br98tNHntIRJ3zTpncxgU35sifPiDE+KaUiL8YGj4goGw/s5jCGH4sMV1ZWtOFgISIuts/mFXKCt9yH5Uve2m898cQTDvqfKLoEPhHhzYRBsXNZsVd8tA2vqGPTZtl+FH8NP0kRUfRJvnhmt5lXMsB32nMBO2eV+ctuHHo47Uk615WqulHKWWG6clWpsYymHKjPzs1r0TwmSGdHi7lj2XwAd3xOY9uNiEIrO2/8iib8AEfGJNUeLyJsr604IfDWpDp736F38LJ323hOOdR6l3jTgQPPzFvz83OamZ1W3eDzx2Nk4whMq0UZszHuwKfMQ4hrZN2RR+hsHEnhcTtFBFWiXSn3Mzbfem5xU5FHhFpP4qGkumpKSpFd1mnkuXxkvUHeW7bxoXUeOJV55W4F7vzCnHpTjao6lwSutAE240aEgEE5z/LFKd0F6whw/ajwf9BGYMn8beTF7uSObZIgvLKf3XKgR8o5lWA0WWYj40Nf4NOHtoydDIzxKSdV5h/BLjwjZT/nnAr+tAePhYX5sminvjNzwjBmvcM848C3dZCLzOumVt+LVqPr4ToypTSGExHlPgKMVOqBLV/gQjtgZ48dEaXeVco5OZislD3e/n17NejvlOc56+FjDz+sO178Iv2r/+Nf6Hf/6/+j//Nn/5X4dc9tn662pv2WW24W8c+iF/PJeGDzm96smfFib9YJfv2jf/SPNDczqxe/+HZ97jOf1dPPHNXS8l7d8+lPK1mOvAL8lOetv/rgB/WXjnP4Purj3pBc9bx63JtK/JaCIomYADva2PaJhtPmzpYD5x0H3Dt68sgRPfjIY3r40Se1vjkw3FmlPKf1jU7b/XCs2HqTdiBFGM7IdaHBsK9kmuu6sa/PjvF2rCed+VCb/kYyz7e21zUc9T3P9DUzPes224U/BqOBA1v0HB/bWn+rXAm/O7DPQ2/g65btCp3FPmX9rqrasHsaWf/PX1jRsz4VePLwkzp24rjW7AOZ920+6vWm7QufVZV6CtWG2xVbQY5yA/LWwXVHMp7kESHi2IgQV+sxsmUNjdxTTOrc3sSJe/SanERZOmdHl6umRP79wcjK1mpre1COCNbWN7Vn735dd/MtetnLXqEDV1yp1gYakcpOBBN11dRe4ZwRX4DOZDHYVVZyFKTnQBNnxq4KSIJMr9dY3RleAmEmiYcffsjGsKc840wJfsgxJhzs9MyU+p6A2UF885vfXJQQ57hj5hNUr9i4r7/+er33ve8tK+YzZ85q6ICASYUPNfJaCv1xKsBjV5p3tdlBn7Gy1lYKjrhwEkcOP1V2oRmbQJudSvq8613vEgYFnY8++oh3M+/Qr/2n/6Tv+s7vEuNHhHhNICLKxDJjp980jZjUeuYDtAJzaEOCFxFhBRztCrqjyIqHUo4Eg5LrSRGhMM/9vzpPXsAgIeTOylE67v7HM+XUk7injOqIKPwFD2RDGreZ4DDJ24IXeNIXGCTuJ4nnSaJMviKMoRNwI8IlX/xHO/qQk6glpywiFBGq7CB4BgbOAPwiouBDOe3r2oZ3Uamfd2zAI0WMyyKi0Ass+SIf2YBaMxfaht5ROOcdhRM2xgceeEAEy+giQQ1jH7ahUo4Mb7311rEzsH7Tl7LFxUWh2+jftddepxtuuEEp5RKgZBsiNkA7gsAx3k2hI9txoBsRYR0dFrqN3sU/2k4ShdyTQz+JZ8YZ2QlFxMX+EUGzkiLG95P29JGi7F7LV8rZE36jiFCPIMQOiDxiLANwx1awGfpGRNFT7lNKIifVTVNo6BTKpos6EnKDB3VdK2IME9nueIdzMBiKiZSJA/uNCC/aZ0qKCPuWLdG3XxYhErYjhYBZ2aECv7KezHsBTXBEOfyEz9yDF/0Zm74k+ABNpIgQF20iotCCnOhLUNm3nwEu/ZE1ZdST4Ak7G9j7hgNunrftg7a9aIgIH8WeKfYOXeDIeMABp9p6O2U/cOzosz4yfay8O81JIfxAj2Y98W97hxvdwz+xOQDex44dK6/2sPOMP8Of0I7jX3AD7w1PwoxJMM0rIPhOdBn8I0JM2K0DKyZo6IAn6E9rf8L4wKstq2UHuuAB3q1tBfgEOROejxz0cZ8dUIIHNJLTjvGAh/2seF5BHtCA70wpm89SRBJ94DF0TWRIjj1l6yVjQws0yRd40ce3RS/ALyKKPcJ/aOF1DNrRj0TbyroyzquiQ1NT08V/g0vPOj9+9SGJTRXmEtqSwA0cgIvcuCcfmX/UJ+t/38EAz+BbW66yT0kpjF8yna1pzLaXUcmpJ9Ce9u650bYeD0sd/gcYnfksX9ZEhf/VxrtxSr5vmrrAZJyqygqPAS6tJ3uCELkNUwBlEVECmxTu6fsIP5ufEeExR2X+hDZ0gvbyVVvm8H7KC1X4FhHFf817UcDYnf0s7Rk/YgwH+qcdLJJ3DG44jXekh55vI8L4ZqFnnXEMSfCRr/zl8xbQcN8X7pUMt64qAYP6Oev+jOXDOOgb8/CJEye84zkovEIGA/McusEVHajcn/FJEVFgyRfPJHgLfGSLjpIiQpxOEo8wVkQUfFM2zg4y6Ucf8giwlzkcBTZPl5bTDpmnHIqkv52sE8jY0Zz6Dl57ddbNN1yvs2dO6f1/8T792q/+f/Xyl92h8+fOeIxWjW3qRV/+Zfqx/+VHderkcz4hn3PQOSixxKj4zFHhR4oQvoBvFHnPe/9Ub3jD1+mDf/0h7fEJz3nb3ZlzK3ru1Gl98s5P6bHHn9Bd93xaJ/1c9XoaWl4jpx3PfZGTg+W+d3w3HIxuesfXgbY3XIf2CcSCZ8+v6e577tX73/8RJQfXnaa1uTUqKedpl9UyKqZypFyFuHKy3hMjdsnry9DOdl9T3kVurM85hVr7j7Yb2Nc3tsUkFl/oJK8Zz3pDta6ywbSuq7XjueL0qbNaW920/nbasY8dev5NHrSuKoX/TfcWVKdZtcNsfzCw/yXuG9juksApUqvF5QWN7W9aTz/1tE4cP6kU9E8yK4ynZGwV/idTQyFylnU0Isr8xvyPrUS4lZORNE4jp2HRn2z9oQ+J+5SA3ZU62qbbvuxFeslLX24ByCuYvrf+O69ctr0+T9rY2tbKhTXJjKtsSBfOnhNO9MyZM951fsLb9UfFcdumV2ERod5UT0wEQzOzh1B3A0oMghUBRgJTETArSZwVxg0By3bwfMn6Ba9GuGeyIaDFSWMw9Bu1w3JMSDm7H6zyjnjFxa9JMlHNe+IlEGdXh90gXln5ru/6Lv3CL/yCfud3fkf/5t/8GwfHLy1BNDDqutEv//L/7UnsuF7/+q8V34e8YkUFH76JhZ1LAi2M8l//639dvvkAelcc1FMGUz//+c/bWF6mX/2VX9XS0pKoG5puJn54EEHgsLmrODuF8cCH+Z3/A4YzIZiIVAyL/rIG4KicSVZ8EvzruHeHiOcF7seLf8CjHQm+jeHGxfrJzaSeNqTWzv7SHBzGz61oO0mT/uSTscgnadJuktMu4vnxaUcdOXXkEVHGQE8GNiTKwRtdwtmjuOBCOfeNg7uIKAZAOYk6EvCAf2mKGI8PfMqBTVsS7fft36drvWvNB3J5deGKKy7X8vJSWcWyyOIVIvRx1pMBfbYdDOHoQQ2QwQAAEABJREFUTp0+Zd05JuqB89RT49eToIExwJMx0Qv4GQHOIxEcAANH0lqeJPoAm/bkrSepS3PgkygDNjoUAV1hVelKos8k0fb5RK9QRGg8ZmsHMTLPO+OyTWXpz82Ev+SMA17YyoULF8QvthGURYSbhhr7BNoQcLamAxttjTcTmxsUXYZOaKKOiY4gFT494SPNU3b+Q0/O1OMHGIsEba3htW1rGY/sQHeMa6tNTwLwDjgTWUREsSloBQYBAPCA03PwwLitcUJHUhq3ndjlrBfCQ9sq8KCXvvgbgsMp96UdfoY2wFyx3TM+5bSBtrP2icd8VIkvoi2JMWkPTrQDNuXo1si+MSJ0HUfFBw6Icpx4RJT312kzCQSgETo22fHzriM5cogIgR948Qxe0DgZMyJKULW4uGB/OWf+bVsW/SJjV5UdxaWlRY+3T/v27hUf3GNM9BgfCl3oN7TmnEo/gt5N74Yzzk5/u/B8YXHechmVBQNzAu+CnvNJQ86V0Bn6wIOhZcyz5y1VudaUF3WD/tC6uOPnquA35cAX2PIVEf5fRUdHDm6hC55HhOkYWCeGnkgr619TgrjzK+etx1ulfURodmZOOVXlmbHpj06R8KfYwMiLVGAz5tzcXKGRQYfWB9rRJyIcEEyXcSijLX02tza8mbNifdy0TclpjG9Kyfxoy7jck5AhssqeiOUrIkr7iHHugUuf8ATf7eo8/Rr7OHLoHuMikbuzKI8IQxv/pZRdnFxfK3scaJTCcDvPO42H6AqP0R9sBJkk4wo86CL4be3/kS9tqKMN99A72tXZSBJRCWNM8IuIQu+W9RP+LHseP+TTYPQWOPLVWoanTp2yjDYl0/iyl76s8FSmOSJ8X1sPsugPDrRnQbrHsPD/lLtZkQU4R0QZEzubjBERhXaeI0LkJHwvOo3+QTvzMnqOzMFxAi8iHGyul37QB/2M2xlf+Uqup8y3pU1EyH9+7NSZdyMHrq35lKJT44C6dtCcHIBzX2UHlL3GwRxth/rYRz8s2l1YOadF76xfdeUVWvamTd+7/K94+cv0m7/5G/qMg+PzvGmwumb4XdH5pm606HboU2U5P/nEYQ3N2/mFRfHjeQcvu0LPPHtMhz0P/cEf/g+xkz207xsYr4Fx3LSMVuzHL3hHu+959rR9F196cW5ltcR829ikbXXYhnepQysrW95EXVeu5rRyYVvrGwNvwrZqbL8+jNrV/1DIej+S/89OlepqStn/opV4jWZrc912WpfFBguPOdsbc0nfGymrpi9ZF+HlT/6v/9jx5Wnzr7aubNk37vUY+JpaDkj10jtebl91RXnnnz5WH+14Uzg8Vl01YrFWOVCfJWCvs3nTt00kdT5ZypbHwAu1J598QjmFqpxUucy34ooI+c91aTcPZfO4qio1tkU2LiJoMy4fme8j86o1fzs7NhK09Tm1aEyr82Tg7uLxW6VXvuor9drXv17f+33v1A033mRmbjqubsuW+/TsnO677359/t4v6CHv+BG88nWAh588rENXX62HH3qoBNsgwRH6nj17vELaUVmJGpGBhbntoGTGAUpECAUZGSmQbC34bGKZ3Dp7Btox4Y1c/tzJE0WZIZIynA1tIIoJAaONCDu7CxZgrxjgpicjjAiHT5tv//Zv1w//8A+bST3t27ffAtssjHvTm95UjLSu69KPCfLd7363uNjdfvDBB3XYO9rQcvSZZ/U1X/M1XtG9v3zwjVdKcCi33HKLJ6s5AQOh8mnZJRvAoasPlTFw1uCLYUMDOJHDj5RSadOa5ta8YNyIKGURUXAb86e14+nEroWb+p7nVlwRYWUIC9D1rmz/jsT4tGW8iOC2tKccPjLGBJ9Jm1QUI8z7sBJWJelLLvqTgEECDunS+8kzZZO2XwLmElxsobYY2tEGntEPmaMTlKErEWN64WNEGMckLmhgPGggUQYsyrhHFuSkiDF/I6LwLyKKXrAwO2+nt+Ejccbn0/TImaAB/QAWTgoYvFZAMLa8Z1kcPxMYEYTTBgeSbZzoObhABzDQV/DgGZ2JGI+PAQOX467WugAMxiBBA/kk8Uy7CPdNqegLY5gQc08X9YMxaDtJETEBUXjGGFYXDe0kuIdeGnD/PL/HegYM+D108AGfSRFhm5squgGd2UEVeETELvzWk/pO+TwHr4BBP/1xrAQ49IF/s/YJ2NjS0lLRBfiC/U7wp03PwRdl1HFPX2BtePeWcniW7Qgr2zITzrZ3lrlvIdBkV3a69G1cP+1NgL7rOZo94cD48UcfE/4MOa84gEaG+Br4AZ3wAvmQKFtdXS304Wd4BgfkLV+0wY9FhAPb+eJXeAZHYMFDNxP9oJf26BWwGL/vHXQmUMqhEb6jR8iEnLJJQM2Y6Bx8ghfwkeCGNvDswIH9WvBROeX7vMPFmJ11izo+J0MQRJtZT0bIrefFklnlTTfL3EEFcMAX/MGHgBvamUCwyemZqUIHNskzOEDL+vpG+fGv4z6aBmf6RoRmPYcgZ+ijPbRiD2d84th6PPqDIzk8InWWX0QIOPLVlsmsK8/gxrOLi6+Ex03d2M83An6EgwTzk3FoB6zGNNIPXSAHbuPJcwKDnGfK6RMRBR784Zk+3AOLtshtXJ6L3U3wR16MSzvqI6LwinLoI5/AQr92PDemSDbeThhxRBR49Ge8iBA5z/SXL+4jJ5t9XKxLblfKZTDmHTrHs28Lj6QwPT3r5UyZg8GBemASHBDcdtYRZE8eEQU27SLG94a8C0tlsVPwtz2NvGCp66bQue4jevQUPs7avjsjwBjwgjHY1cYmOcnat3ef8Zk2Zp1q22nKRQvLjq0dwpgPjiGe8672M888XRZu2b412fdFRNEF5MmOKDCpA1/KyCeJcmRCjq6wQYa8SOg4OjOpwxbpp90L/HNKgr8RYbQsJ9flXTxcoIF1jRwfQ3IzP7bGL2ma125MV3aam53Wi778Nv3SL/2iTp864aBwWjPTPcOWHnvkEf2nX/0VvcaxxuzMtI77BGvk4JiFBlwBLnjNeGNgyrv+EUk333SLPvnJO6024SB5UysXVn0i+4De+773ecGw4YX2UEPLZmQb23FAu+nd+m0HfwTdF9ZWS5w2dKy17bqh25AGo047/VabW0NtbI4cVEt1vaiNDWxv1jA7hccejPpSGqo3XdlvdIrWPGorpa5RUqMcpEo5JadOszO1NjdXNDc/pbrOOnP6rGOyy7zZcLOWlpbLXHLs2FH9xm/8un7mZ37adtxY3TqdPHFSs9OzGg1aPffcaXM+CX81DQ86qcrZel1peqanmdmpch/ewW67vvkyMtzkslophXosdCyHne0Nx1TbGgw3NGp3hLzkC1lbcP7rFH6OCKEXESHelIiI4ts787T13CnzrGcfgj6OrKftro9Cr1jYYR9T3qwpcCWlde8Sua8OHLxc3/zmb9XtL7nDCHRGZORV0rM6aqEzYT7xxBNGOAmAvCe46X533PHSEoCGUbvi8ivKtj2vThxzHwwEJIqhWWlyTp4AFoQTAAYTBsozmbB45uv6nnVwe/jw4TJ2Y0KMYzHiM95Fb00cyE+IwFDYYV5aWipOoOdddN63ZsX6whe+sBzrU8cRa0SIHVKcQWumMHbfisfODu+D/8f/+B/0Iz/yI/qBH/gB0RcaIkKf/cxn9fu//y697nWvs1IsKSLEuJsO7EnAgkYYfNWVV9pRjKyQA+XKyuUVJDlfkTg1PWPBVwVPDB8BRIToO0RwnYqQKUdwfhQBQ2eVYfVIigjYYWV2bl7QzneljH6TVAr8X0QUmOA4SbSJAiGV/1mVDXePpbhvrTTuJA+uMBI5xu2SojxTRh2ps6F25qXspEncU0Yd7eg7UcpJWTJOCZjOI0Jc4JRSKrzhaGjkwA4503ZgGQ28W5ByyN0UEWo9ZraRkbiPCBtFUrbDzjnJjZySs3HbZNg5uX/I/B6o4OpJoDUP0TtOW9DDozZ2nBnOesXBF+mkj/Ao4ySHYAX8cMjUHT9+3A7gubL6Rrf4cOwF7xigt9PT05r1ZENQhJwmQQ960hp/I1joIEiB/ogwbsOSJs8RUdrIeNIHOBaJyuU68lToikJrRCg5+f9xzr2TfNEvpSyT7bbJJVHuJ2MBH7tyRZEDefg/ZJpSssNq3L4t9ju0fMDF1YYVou/q6gXRLiIcaG8LviLDiBC2Nkm0bZq62BBwSNRhu9zDe/gKX7JlnFIu9sTiB3vLLgMuecSu8zNRPMN3+Nv35IezQ49ySubFOB3xTs+Z02eE7MBj6EkGeXEMidPmw0jz3m0ZuD99pxyc13VlRz5VFvW8k4//wKdkLzDAEzjTdqjQIEXhD3iyeJMvdIdAFfygEd0Bxsg+EV9YN5VlPjCNOyUNres5J8tgaB5N6eDBA7r55pv0lV/5Kn3Zl91WyglaKH/pS+/wDteCd36WS7vp6akyoSwuLXhSmLPf3C4wrrnmkE9nbtRlBw9aLrNiJ3/G+tnZbke24ZFtvjMPhz4xZHx2u+qmUc/0gy/0kMAbucBjZFDXtQikU8rKlsspn1BQx31VVUUvgBsRpq2vk6ee8wS+rv5gR1OGPeOgYttH6p3x2NhcLzomX+iBM0/KtfGd8xizpQ5eA3/HO+qyX2yNO7xA1slyHhn/ZD/RqVX2blU2TvShDniklMK4JlX2FZ1pjkhKKfu5EnoDXS7WaNi6PJWyiLDud+KKgBb7d8Pueb6hb996NLQP57SHBEyegRMRhQ4D8AQ/si6GxvdDww9l4wMe8pVS8v9Ut3I3N2vL89DyKWN4oh46SWEKVRLPzBOMNzAO43yoiDD8VGwRHiAPeA7OpGnLH/+06XmclK3PlJX+3iAb2sb7toOB70ceH76jC+ToAAswbAd/SBvgyxdlbFZ19nGbG5va4bjfsHrWpzUHeMQFfe/cnrCv7XuhkY1nbV62bsMimLrG/qGpsIuh7alf+AZ8+AMt2Dk08AyO4LW5Ox9/aX7y5Ek9+OBDPsU+rYHlxCbcwDubnXWOd8UZa6zHs2WcbFxGlr1JucjDiCj3lJEYl7yzgHt1rV5dqamyppzPWiemTWttWXbmW1hP6yo5YJzSP/2p/01b1nNOTOfm58S70n/6vj/zhuXD+l/+lx/TG7/+6/WXf/GXai3HfXv2ih9kQh/hf0rZkEKeCrT/wGX6mte9Xg8+8qgWFpd1+Kmnddq7348/+ZROOoidnltQ43ijVbKOJIVpot+65bG901ff8z0fYt/c2rY9bjm4Hpa0vWM/5KC27zQaobfTDraHqpsZ24OsTxVkF70c2oZJ8EAOTuq6cV24TdbIOppMf4TMN5X2TW38zfNp2zyL7rNnzuleb+B+zWu+Wnv2Lhcb+eZv+ia96pVfoYP7D1hvtooPAwZ+admbuA9YjscdfC94B39ofcHu66oqPq8yj1vbP/5rxwtA8JqbnbPf6Nm2a6Ej+JsFn8JVTaVmqlbOoc7/5Au9GllnR/bL9O45RA4AABAASURBVI0I05LcJovTbvSoMY3USSbMCRxyzqIv5dDM/cLCgnkwKn6L51L3sY9/Qnyo6QkfQ9x551264YabdOutL9Chqw6JSQKntgNTRyMLaKAZI3/Cyru4tEcp17ru2hv0kY981MHpbV6pnLHS9bRoRnzus58r3+YxbcVLRrpv4jmmlCXO4NmGjUCmPTlseCcRJDEajP/Y0eM+ul8WE5p8jTz27Myc+Mqpo0ePitc1PvrRjxQBguNEGdd8JALxvN9IAO6u4vWRv/qrvzLRc+rb0FZWLqg1DhveFZu2swkrxJRxuPcL9/qY5LRu8qT2Xd/9XWKn8cqrrtJf/uX7dc2ha8Q4BN8w7d5779Vdd90lmP+Jj3+8fEUg+O/1Kj0iykJlyquu7e2+BlbqygLieB1H2LfzQjiIqkMhlbxiGxpVC92GC5xNO42qrrzYGfgIZ2h4I+FMWyuCG4ocOukPvNb8MTN0aQJP2tE+gtEkYIfHk68ghce2U/F8pedTVxYLwCcBfwJrYKdLQh7ABl7ONmTDjwj5z1BBoyt5RCilZLS6gjNwZKMU1c5D4ytZBtwTnFepUmec9i4tF74wFhMEuMADgu7W8ns+tWp6TeGRR1G2Qeec1DSNx84et1NT16batXaw5VUy8zE8fucjsnNnz2vejgl92etj9HPnz1pPdiw3B+RGj3HPnz9nnV4QTtpF1vOx056dmVFlQ8ew+14Q4Pxn7Eiuv/76sgqmfGRabrRNvfIVX6E9y3sLXuhEMs3oPwF8bfzg89DOAx5FhHIkddaPMK9a4ytf2UZt7mpze1NNr1bYUcAfdLNnO+PDejmywm0r2xftU8p+CkU4ecwtT24pw5fW5VK9O3Zy3ZQDRuCBQ7c7Zte11o2h+Tu02Dq3r5RSlL7gbCTVNJXRakXQs2FbHllP4DnB3Kx5BKw5dlDdbWtr05P/lp1jXeD0LDtkNbBsGItPwXO8efipp/Ssbf24d7Qo4wMt7Fif8hE09JLwM9PsVkZSr6pV7eZZoVF/BGrq1T1l84B3eKfgke1yr5320u5rFdNTPbHDu2/fXjvHoZJpq2vroI8ba+tSZR6bdZqbn9UVV16uCOxUmnNAvriwVHzcwJNXUzWyopsvoZWVFXFE+eyzz2jNwcW0/YsrxWKkamrNzM0o5aSqThqOBjq3ckZTMz3dfOtNmvHOV85ZOOtZL9TGPrAzzPPW5ZHL5zS/MKN9B5aVqk5XXHWZLrvigPikfyvjbwVvjfvMzFSRFe8+7t+/T9hQZ1nmlBx8T6uy3rLA7izVkadjm4KwL4LswbBffE9nfzRlH1nXtVLKtou+j38HhQetbbA2zdgMi8jGckAm2bhv2LfSF32G7s7jJvOV1NrRwI9IKrQi/6rKBb+RJ7mUkoCBbpE3TSMubIlAHzqYTCNUaKAd9fSLiNI3eSzG9KOfk8bPptR4RNDGtuV7+pAG1teeT08YyyQrp6rQOHTAE0FbWcd75mej8DOvuaSUrS9taZtpbw/TekcQnoxs85XnRtnH0G7oI/kU2X6o5wBiR63tHLsOD9ZZVvIZezbO/hM5CT5VllHnNvCauWPHepZt19vOSUPLoEtJO/b/2XbE6wGrtr/GOt2zzlXW37oBZ8lka+hx4deWN4CYY7ClKdvDnj37VFmWzFdVVVtP18Tm0LpPKXg16vOfv1eP+gSIBSO8OnvurPg2KBa/z3i3+cTxY/aJp7TmxbaVSPvtR2vj3rOu15btIc+j1x46pNq4Pv7Iw3ro/vt0+InH9dSTj+uB+76gBx+4X08dflLPnTiuE8eP6shTTzp4fEJHnj4s7IcfjPv0PXfrzk9+wu0O64H779dDPnl+0pt/Tz/1jM6ePleC0vPnzumCbW/Vp0+kde+wM+9ymkbswKtNffMOfc7WU/RNvuB1a92jDTKTosjbrLfMa/OmsmmPlHOotLUOj/XalmP7Hdn3z1t/FmdmNdtMabi5rdXzK1r3LvM++5pve9vb9H/97M9qxjJanF8QV2te/MEfvVuLy3v093/gB83vCz4Rul/bfDWiY4YzXrTiz1nIpJSVqkq1ZZVtZ8/61GhuYVk7Q+nCxrb+r1/8D7rh5tvUpkbbLutyo2Q8HC9rx7C2HIesW5boD/zYcUC9ubWjdY+1bT85tPGPnDrrcGfa0bWhaWT3u64r02ygVthkBU0pqRu1biVFhDr7jsjScPfbRlr7oKpxm2hdJymS7aSz72g9p47UNI2uPnSVFhZndbn91mc//2m967//nvAj/+4Xfkl/761v1+HHn9Dllx3wzvx5zS5MeYSB5hbnvJjwTvgBB+GO45a8wKjMF/wB8w33V15xpa675nrtXd5vG/PQyuL98Nb4traVacvnKsdys3PzipwNt1OyfkZOqppKyfIded5LOReZYytyv5e8+HZdsDxzSqZhWOoqy0MKJZdFhFr363l+wcam7TPlC1qBkQ0v8QEwJga+yePVr/4q7fFKKplzAHrzm9+s13ond8OOc78JxDAbC3rOiB4+/JSZ1vMRwD4HxXv04Q9/RC94wQutLF/QDQ40kgf/7Gc+U758fTLhMnmAEB86BD5Gu+MAfMoTfNM02rER3HLLrQ70bzXj9wnE66rW9NRMIejXfu3XrfDSD/7gD4qf7KTe9Ai4IzsbHD5BDl+7tri4aOU9b5g7Xgh8RN/5nd9JU3F0OuXxDnp3h9dL1jfWNGWntLi0qPf+6Xs9ic2rsUEcvOygHrcziAhFhI9l7hf92Nm/7rrrxOsjKMftt9+up556ygIYFKOUxkwnMKibRkMLedurej7hi9Oc1MOHiDA9nbioI1GOsFqsPKRIkv21JlfnCcKdPIrL3cb678euJPp2LpsknkfmCzllo2GroScPFI8gj7ypG8HjKlfKKSt5QA+rzorDrp6A53ueuSddet8afmejbO2oKP/SRPv/t9RZidGTrsDvPHYYBxupx2zq2nLvKVtJwT1SKDm1bosxkJfyCPlPKYfkP3G5nYG5zDSZrnAFfTNt1BWjkMvQwTM+wv785z9v5/2AHcLIere35AQN2z5ua00b4/AZgFXvVi8uLOigbWF2ZqbwrTae6CHGtbi4IK5nn31WR44cMdldwb+xzTBx0ZZJjnHruinjMOHRBxyhCXl1ppExW/OHJONKinArJ/lCPyJC5Bh7zlkRUcbsPOF37htuBxxn43LTnu1Yhp5wI6KML4WgFdwiQq3HdmOBI/Lv/FzqrKautv4Md3W90pTtZMYLixYdsMxYNDBBYNPrnuSAETEeZ9sBPrgsLy3Zx+wp8NlRwhHRHrrhBX2wL+i50idE11xzjdHphI9i8pQvcKR9TmNdgfeUkeiHnbqZ6WuN70gpwZvkovDzsMDL5heTGMEC3y3L7hFH2juW+dbmhmQ7g76rr77Kdt+zj1tS2UGxvBln04vhafsREnDWPLljR8n0XnbZZbr11lvVNLV51bcOJNWesGo/81odOsAzfmt+YVaHrrna/uRm+6ptXXHF5fLgxjm5T10WL4zHhDI13bN/mrXP3ev6cDA8hj0JPHOGH22poww40/ZtaZdPyJ3gurUPqG0X2Fhtema9iOgZ9pRlmR2cNZ4wtu2X0S3GjgjTMOGhobbjJF99T3qyDrGTiYywBWAia2QpX9w7M16ppIhQZ/6SmAP63nzorD/IlPEmbSNMo4Ng9AMagE0d8Hne8c4oz/SLiKJTEcDuFBEXE7Cz5R0RXuRtO3hbU7/fNy7jPrVtETjgERGFVimKrjAmOEWEpncn0B3PUyPzcDgYWcY9j1u7T1XuU8qGm02fiv71HdTIFzhQiK3smLfoFvMi5ejPwAtN0sh+VLZTd7HuDMochi2trq5pxYHbyoU1nT23om3D7fWmFZZttm4NPc+se55+yn7nC/fdp09/5tNi8+jJw094wfqsjjkYPu5A9vz589apTeM2Us/BGPidclC37kCs8uIglJRTpbpqyqJqdmZOt9x8q6668mrx7RDUVQ4ySIueY7P5Cl/2OKDkdRB8SUSo12vsS/d4QTorTvqee+6Exxwq56SUwrC3deq5k2XzjOD45HPPiQ8JczK44cUC+jsyL5aWFnXDDdc7trhVl9muGHcKu7MssLdZ++GQjG9d4gBwWjJeS0tLWnKiLQujiGT5TSnb/0XQozM+I/O4X/ix5I0dq6AhSejXjv0VY6ET4FK5X2edbZra9ZX7Ds2PabELv+YFBvVf7fjph3/wh8pnwd75vd+nn/iJn9BL77hDI/vbPctL6lW1KvMLXv/27/yOrnWc9DWvea2D0KF94l59yhuds97IhI/TDqoZH1zgaeNA3i5dm96FnnH89ZP/20/pqANuT+manp13oNtpyn1r6wRlGw6kN3xaQSIWIaEfPG/Yd7GRuOW4hDhgx/oYAU9C+LVV+zJ0EXr7Pj2qTTvV6CkyiQjT1Drg7qzSrao6y0XmXetEUL0jCqq6Mq8aTXl3vbaNbRunC97oxP+9zYuPc16wXe2g+6d/5qe9sHpKBy+73LB6Gu7q8mX2hdOzM5q3Dizv3avGC8g3f8u3Ws6LipSsS1lGQPAJG7V4yoZqtm9LKXtem/N81qmuGvvKkc577BtvvEnXXHet+vYrwKBfW+Z4cJdkNlBGjCFf8AOd+vSnP60VL+KmrXfIb2j7d7XCelVVlSLCqHTW9zmNPB9myxk4yXjSLi0tLemDH/yg/vRP/9QGcap0gPEYDt/KwXc6MvFhoDNeEdAJA52xgjN5YuRXHbpaBBa8YsKPwvDLeTfccIOYxB599FE1Dji3LPTl5WUjI1V1raGVD2RSyqUM5rNbDT6vfOUrvUv8jJV4x4H6phlVCYWD0D/7sz8r+D7xxJM2nBlhCODE8f+9996rX/qlX9JP//RP68d//MdL0P9f/+t/FYz65m/+Zo/TiW+SuP766/T3//7ftyPYS1ev4FfLJAofLly4oGTmgM/Awpj2ztCOV6x33HFH2cE+fvy4PvrRj3qF/6igN+XsXfCbyweCOAqy+inlrMpGtbi4VODDTybYiOTnKMJHCH4wTq0iKBv5vnNdW2iiPiJoUpJrXG/o9gbUIUzyiHGbzuWXJupItANACiul3NbteM4pKcLPPOymiHAZ5Wm3BD32yA62gDWBD0zSpGySU3+x4+7NpWXcj5W6u0gLvKZpBGOH+VbxaEfdKzKpbOSdLSibp6TO+JPQH3Dgng4RoZSNt/NOxns3pZzFihU9ZcHCZwQG1j3aAA/Hji7zOtTdd92jp488I3Y+XvSiF9m5v0D79+8XOgGNjEcfdO7KK67QFZdfrtpG1nNg4uGKgfEOIHoPXjh5dIgP1D755JPa8ERIW+wGfY6IMukny6ICT5DCm5ID0Ak4jB0RftKufMJ5FF5N6sArIsxXeNsVPaIviTbgTooYO1PKcCLgt22HC/2VaQEOZRFhpzUr8JwyfcBh14A2EeNxNh2QAgd+kFOPI4LG0n4XXkS8JILNAAAQAElEQVQIXgAL2NveUePdbfrJsj3y1GGd8inZee9Idda1e+6+Wzfafxww75eXlnTdtdfqBQ5cL/dEy250SOLbNaAHGtAFbGzNJ1rwOCI8gQ4K7uALf2mDnHkGN3DkeW5uruCGv0PXaNtzkAC+4Afc+fn5oo88r3sBseMAj759+wXomfXOc3LwQNl+7x7jbyLCE8JCgR0RRTfwg8Cgnj5yQEX/gwcPOHDaLn4S+NSf8yTEOCbVf51PFEbWn/VCF3AI2PgmgqI3bkFOgn/J48l2Mu2AhGAupyTK4FtOSeTobUQY5oYYE9mMHNggv5EnCvgEb5Er/CJ5GEW4v5PBm6ZW8IuE3tAX+ujPM324p54ELPwq45HTFj7TLmKsUxFRdJe2yAxa6Qt+JMp4ps+kP3jxDC93HDRIoUvH33bQBB5yOXDJqY+AEyrjyRc0R0x4smYWti7VRT0CBovvzjobEUKHwQlYNIyI4rvBAd6RwAk8ofnChRXzeq0sqJA/cx0BHbpMcANPRpZBRLjNTpmPR5YFtkld34sa6CcYW/CpMTCpI4ChnqAppewAY8Z+64Cutd3gj6YdtDV1U+gYOaiABxHjMTZ9wtRZmAm9cFnEmP+UQRvjyxft6Nf3ooi21FOHzC94zsT2oGFSBt20QZexH+QMvMaxAH0ow+bIF7x5MT8/V/zNwsK86IMtIQ/sGfkBC55RNhnfaNke+jLKDlT3iED8oDfQoHm/fQeJ8fLuHNLYrmWbm6TOcuw5gJ33LvPIfrfQZmDIZMq2E26LTyCNhgO1ls0k3XrLzY4xfkz/5fd+V//iX/0feuM3vEk2Mn3yU3fqL9//fp2x/RIPvPwVr9RbvvWtWnGQN+2As0qVPveZzxlWp9d8zWu0sLQsaIoI8boZOMA7aIRP2fMCfCehV5Q99tjjpntgOU8Xn7FgnvEbJZ3paX1CsuUTT17F2raf2nFCZ3ccMPfLmwkDDb0L37qtZwmzsPMJdt/z0KrTBdvCSPi/uq6s/yPjlkt7uT2LfVlXOqe6rou82HXfcfBPeU5ZPct3zgF/2QDc5Sk6y8bovP0oOvriF92ud3zP9xYaeM/8bgexnelP3pBa3LdPew5cpv2XX6lU9bzrnJSrRisrq16cDXTNNdcoUhIyHFgmne8igv/FDnzrMSM83zgghq+KpDAPkefA8Rz6yX3reQYet7aHzrQBgefsthE8dfYhyTHinsIT7Iu5An72rEe0RbeQF7DQUeyd/vgFyskjwv1bpZWVlTIZEAg8feRpK0CrH/2RH7HyRpko+CYOAmAQ3LGR8X7Pmle/yauGgaP6iDAye/Wa1762BJ47dnQwg92tl770pcUZfehDH7aD2RBBeGeWWE52JP0SSAPPReWPVzH4gNKnP/0Zj72o+75wn49gD+vo0WP6uf/z5/T1X//17rcjVhe8L0mge+bMGf36r/96eZWDD2R+7dd+bfk+bgLrb/u2b9M73/nOQijMvc8rfYIgFg4w4b/8l/8ilADmYNDQeNdddxXaedccg8WJzHinh51rvoJwZeW8FxAnihCOHDli3I6WVQxChNljYfRND8KSYSW1JpgAHeF0vie1VojWwubeLBT35CgQePBMHflEGSbP1JPGdW3pyz31k8QzOy4DH1u27HCa8Z3HoxyjiAjjNlYCyiaJ/sbadUkSbZKbdyXJF/W0vXR8yv6u5OYX+3EPbeSdFZucBE8iGCdK2/LsCowEx4psGC/i+TY8IzdewRh5+d6Zp+5S/iKi5JM2ESFgAo924G1qFClK4pm2TFrcoxfvt6O85557iq6hAy95yUvEDiWLuTI5WseRZ0SUNkwwESHkjz4yHkY40Sl0AkNlfPQQXSHhrJigcrIzsYHTjyRf4OTMPDHXLDue6U+S5SJfLFihhTo/uq2fCi/GOfRM0tCLixH26r7gQvsd78yllIv+UD/0MWNrvaTPqVOn9Nhjjwk6WYywYwtvTrv8+IljOvHc8bLwPOrd+xMnTujEseNKpoPJk0mSyZMc2pkckCXjYn84JILt48eOlQ8kwgvq4Fk2H+gHPuAIT4HFpEkdbSinfWt9Bhb4wkvkAP9xctQh8wkcnoEB7J4XDiRkAWxOwigHbrJeUE5fZIM/45lxmGiaXl0W5j0724F3IftO5+0TZuZmNTs34+POdQegI/uvBS8UF+xfRtaRvieVobpd3jIOOAM756QI675pQbaMBWz0LKVxXTZPWk8IEeGJrzKfo4wBneAArhHjOtpGBEPYR+UxbOsE9AOfenKe2b1nscA4O56QySPiYr+BJ6bKGwb0iTCOhsM9CRhD61NrmrinLzzcsW0MrWsRUfSq2l1s0SYiSmDQM/9pjwzZfEGmtSfuSQI+95TTTr7IKY+IXR6kMm9N2lDHjmxOVRmD9vCHccGn1BuXxpM5sFPKRTbJPEbHsFUP47JhwXvooIp+zGPUoQvcgzMBGwn4lFNGW2AxXmtZwjt4u+7dWfSSexJypJ6+fIi+chCIjXA6uri4IPil3QCvcdCSPc+iK/g68Nv2oph5Ers8fsK7wLahZ555xjq55g2B1aJ3ybTRtwThXmTQDz0FT/CDNmgCD+rmvUM6OzNb6AZvZEhK5g1twImc52T+T5mHvdqBu3GrnK70kf2iA38CKfQX/i4v7/GiY+Ad+RUHzs+fBuFPaZet09dcc0iHfGJ0vTe+brrpxvJZBPwsiY06Fgo33XSTrr76ap8oLRfawHOvT92XHaAuLiyUMnQI3QNH5BARAtfG/CMf2EY7h2zkyAD+dp6DqKMPOWlofQYv8Lexmh8jN21FkO0bNXWlWccC87b1H/2RH9YnP/kJPf3M07rz7rt0zDv2YVne/tI79PZv/zb9o5/8x/qBH/yHIo7Y8MbC/v0HVDuoP+5d6Iceeljf/m3frkXzbGB7qXo9IUP5Ag8SeESMdR17WVxcFD5hx4stG3V555h2buJenXm9UxbjI+vtjm2ZTZDNrQ3tOLjeLkF2XwSmLLSQPzk82FhfBZw6B+gyj6oqeQOzZ5itY8GhA+dayLyzTmuXZyze2XxhhztH0kHT1qt7IuDuHGu05iNx5cD+A/4yt2I7P//zP1/w/shHPqI3vvGNHiPKAgk5LflEZBY9nF8Ur8i0XVKkyrzvDLdv3vd0wON8+p5PC17M2NfOeLebvmEc2O2WomwcpJQL3L7HRx8jQnIdeswcxnyE3we/ruskp5EXtPIFPTRP/i/npFOnT9p/7+jYsaNlt99N7MvNS+sUtNV1JeBGjGVV248xV1C2Y9km2xBjJFYkMObqK6/Sglcc7HTgBH7oh35IvIJhHPTHf/IefeKTn9RJT7JhomSglAMsUvbAg2II7AIS7PJhwitsfLwb9aY3fYOZuy0C6BkbM6vHKtc+dp72CrsxkrXdShhksuOc1p//+V+I3eotH2+ws8071h/72MfEzvoHP/CBslL/xV/8d3r1q19dAnucGK+AHPdOM0E2EzpOhL4wFeW88cYbdebMaQdCW4VZKAGCjwj45nGnRDuE9hd/8ReC6exg0x+h8NrAufNndeTpp7S0vCic50MPPSSCkUceedQLjX36qw98sHxF4IKNB96knNX6xmJU5KSTp08pZTt3CxTGy9fIRyTcI7AWRfcyMFkwrSdVjqvIJ6kzLNqBG4n7SRn3Blf+IsJ609lIukLH0JMe47Qet9yX59HFOmCQgDGBy327O4EWoBrziXak1kZHWxIwvzRRTqJ83F8yWk7A6UoeEUKZgSdf1NAHPEmUz/jUJJtnEWOaKIuI0l8KTS7KSZPniHEdeMJPErKlDYln4HJPm21PRuTowLmzZ8VO9SMPP6z3vuc94j3AgReYV6HPPrplsYgukqMfTAIEasBYsOPnlSJyDJwcGiLCzmvaul4VW5mMDb4b3iGNGOMLXilZb8x7eAc/wJG8dRlypM84RbEfuo7sXEnoCs/Ypb3HWA8sq9ZJ5pdVSNkTY2tYPTv9cNmWaV9dW3eA4UnFzzgJ3suc2Ad0tO5PGlmHeFd57949DiLnPH6lZH1tqtqOvl/SBF9wmCT64YDgL/AYA35RdoVPBrBPJmBg8cwCHTi0m4ybL9ED2iHPnLNxqAtvsXvg4TwnsIGBL6Mv/MSWgQdewKC8rhvDaIpfkC/KwZd+9O85oK48gcJXZDk/P6dIckC9qrWNNWVPTPzo0Ywn4E1PqOAQEQo3gtcpZYXvK/OIfMa7i3YMwudyAsCutMxfXlsZ2nmz+9TZIxLUG52Lf+DSOHCY9eQSAXxL2BMfdKUUtueh5d0KXDuXkwos37u59Q757JQ26MnAY9F31A5Ff3jGxADd5PBg3Rsq5BMa0J/WukNCF8nRI3bqBl6kXbB9NA7Chp5oz507rxXv4q2urlkvBh5XikgCFslPpTxbrvBMvhh3yzwc2kdRXlWVWdO6jxnuev5SSqZ1ZHoGprUqvrs1/0jyNfDkCgxgAWdlZcV4rBT50qYxD8cyrzXrkwjoiIgCS77O+VRlwyc19F/1ETrB8OrqBW8YnXUgu2Kc+55HtktCn+DzyPa36T4rXnBd8K71lneJZRlST93QO4iMS+o5qGJcaCMtLy1pyQE2r1FRbxQUEWWxMO/5+IJ3i2c8b6acPe9sKkx/z7ut2frEzvacgxPmVOZa+Ag9vHK1x8EoNrVk+PghgmE+a7TkU1YCvMs4HfJxPMELgSrBC+PN2OeSsNOIKEEGeHUW/shyoR3w97rvHgdHfAHAguc8AklOAoEBf8lvvfUFDp5vKTJa9LjYNuXgtGfPsmXYt2ylnMwtz3kDnxD1HSSSy3rWQKN3gbER0gK0+gQKZeos8znfgwf4h2Gg763hkOC7oSobOHLP5h9xAT5lZD+GnsBr+IueQB/tyGlL3TjvLA850Ks1ZV/Qq2sd9+bClPMrLr9Mda/W697wen3n93y3fvTHf0zf/X3fp5c7Npm1n1jzImufT6uWzSde/ZBCn/3s57Rv334HjQeV7IvrprEvGOoZwwQPdAbeM/YEF+7BlxQRhZ+Vx296PUHjpgPqvucodBZ/Turbvnfgp/NxLNHaboZqbe/YfNsNy3PdZOXk3dsEjVmjYV91FVqcn9XePUuuc7l93Jj2RjMek4VW4/FzJO8y76gdjDRtu9+3Z5+YK8GF11+uvfY6XXXV1cYxbH9bes973qtkeRw7cVzT9mPog9XK9EyXH0Sc92JiSEHOGlpG3HICkJU08K75ouXPaec1h67WgtteWFuVUohT6tb6gmzPnD7rxR2+Z6Vsgq7Y/of2R+BEm9Z6gw2ix9w7srA6tebLSK3tWLbbMMad/aYzx65bxe5Pnz5tGjYK3mEaIpee7tdqaLtApyJC5OhZsp0ijwigSekf/fiP64d+8IdEkIqQ2dH9lV/5Ff3xH/+xXvKSO/SOd7xDX/7lL9KjPq44eeq01zzStA1fkbS5tVMQwWEwGEEHgcbf/M2HdOjQIR04cNCrUAYH4QAAEABJREFUvjtLQPr4E0+KD16mlIvj4z2haRs1xAzNiNaMmjFclClF6G/+5m9UWRF574n3Ca+2wG7wcTLvffMrkH/4h3/ooPzPC1MfdlD0Ld/yLeUe50igz2skMBSj7iwxiH7iiSfKDt3Ro0fNvAtlIYHDucbHEXyNH3Twfi2vvvBDNTjE8+fPC5oOHz4MqsU5Gz0rx1RxurwWcPfd95hP36ueJ1HwZ9KKCIV5pJCdeG1HfV51UxfByIXZtCULA9xaC5+cJAuaNDaOUWlP+aVtvvRZviJCwCspsiI8sEKZccq9rJOhiBAXMCb5pbC5J43rrUwdrUjcdxfxoR6loi1pck8+3FU87qnrdpUWuiKi4BAxzmW5e31RyjrLqdvlBX2LA3W7bMPrDKNzfcS4H3RGpC+mybAKpm5DH1Jrx0sZ9+SXwgC3Ho7DExcfdJyxPpIiQnynNrspyWN8/GMfF/qEfrOaP2i9RsfAD1pxjNddd10xMgySXS4MfGzc7cVJk0mhtoOiHF2DBtqSR4TRC4XH843ADVy5J+eZZBbYMVgOvoGmiPC4w5JaL9ZyTiLRjxQRStYzknxFjOXIs0EUJ+HiMl7fuyUztkECX2wCZwR92fwn8JuenrIuZ9NTO68E75ATtEz7qK5vZ4+zky9wZQzflnY8U7/Hkw4OFt7hkNa90KANfMFWGS8iKCpj8Ezq9RrbXM8BzpYGnjw66wO71/CeemwO2Ate7IADZRFjWsFx4ACsZ1lHRLHbLQd0nRlQV3XBj3vwjYjCC/rwjN/YcuAE/TsOAijbv3+ffc25snsCzMa4MTGANM/AghYClIgxPOiPCB/3zpqu2nwfOQ3LImHcTqZtu+BS15WA2ZlGeE/fzriSRwBvZBlnw6lE25EnCIKMvidW7rvSLxU+of894yf7Fe7d3foQRrUr/ETGnWETAM1Y/+HTjndiwInFFqcervZ4lftl96NveOzauE6VQGxjfdP612rdgfnszJz9dq26apRTpZFPnLjvNVPleeATNl51UBfu37MuyzyZEXxFhvjvifzAxQOWupEnXvSHHPzAua6bMj4nCufOn9PKhRWd8oYGu4NHfQpKEFXb3mi/4gkX2JP+q14AbGxsirHgK/QjM9ozJnqF/88sslIonBSuccI3k/jlxB3vFsoOrKqzMgHJdE9Nr1bK4T7QNm0+j+0mIorM67ouNO9ZXtbCwrzre+YNPM0+HZ31InbB+bzrFoQdgtucg4z9+/eLzw4tejd3ygHo3PyC56M5958uG10p5ZJDT+MADt5vbmyJC7opn7adUsc9eCT7Bp4jGL8yvFlVVVVsZGg/3jOcge06mXja1a5DaJSt23bXLXPKJ3rSOOCacwBM0E3/LdsZ48BP5IdM4HlEiE0rPneAbZXkxT9zfmc/Dn7ZfgedxKbBCX+BLBvjBLyIEHTVthfaAmPaPipZVq5SzkncN00t+oAL/hYY3JODE/whPa9vYRLtY5k7rPzQbJDqrINbXlC98AW36g//4L/r2//e3yun7G9/+9t125fdpvnFhSLf0XCgafNgwXJa22BXua9ISXy4+7z18FWvelWBbwRL3qkr8UhtvcimGTyS20NzRJiGVNpB8759+wottIW/I+O46U1JaIE/k/uhfQJ1BNxDt5HHaMmtq9xXHqfKSdP4Bs8b83MzOnhgv2asv50Xhq3TsL/tQHq7BKB7lha9ETunof3owH5w2Qunyw4eFHqx6gUpi+3KMD1M8YvETV/91V+j3/7t39Fll12uU44d/+RP/kQjz+/IEzq5x2cveqG2aT0amb/wub+9ZZNqlYxv34uVGetceNxzJ0/p2SNHCj9O285b/JzrGBt+NOieFzjEYSNvYjbWE3Db2txyn1x0Gr1C9kuLi0rmrXzlFCLBl4AAJ/yLfOEfH3r4IcdulVJO9tFbAnfqkRvjpl1ZTe6RC20ioswltE3v+v3/Vj7od+6sHZWVAGc35cCDTxnzvvOHP/zh0vh1r3td2UWem53X2uq6FaotDqGum/IKyIp3L1hVX+mdcSZAdpgv86p5dnZOl5nR1113vY+aTwlnBoOHZuq6lVBGBmVvd42rNYMIZJYWl/XYo4/p6qsPidUywc43vOkb9ba3vk1fdtttestb3qLv//7vL8fbKCSvkdx6660iOIK5TOSnvQpZXl7Sd37nd5QPLF577bVlZ/yf/tN/qttvv70ET+zCEyQhcHBGUQmegfkN3/AN4p0v4MzPzxc+UL9sB7lv/14vMjZ1/fXXi0CfnRCC8SuvvLJMIExSKE4olYlnw5NRU/cQoVobL3SnnJ1FMaKIEFfEOEdYPJOAQ2qtpCjDJGE4CHGSaHvpfUQop6RyMaZvIuLimLQFLjnJ1X/rbzzmuHjSJmIMI2KcUxsRZBcTbUkDB0WMAa7AIlE+STyTeAYCOYkyJhYcCEB5tvUJBeZ50obcDKXKbLHqm86IEMqfbEDUj+x0IqLQLV/AInW+X7Mhr3jHCp1BhvRrbKBMCGdOnymfbg+34wOvd975ST1tQ+9wADt9tZYHesHpyVVXXVUmqBXbEPc4xOnpaQc7Ay9Uv7xMgJfZHqZsWwM7DfDCMFfOX7AjA28VeB5qF/dU8KUd45TctDk+sQ4935b21I9sT9xPEu0josCAZyTqaEd76tGxiCjjUY8DZGKjDTiSsIOenTFtp5wz6UybBniLbAhGsB3shAkWmuhDe+AAlxxYEeOxGB++0Z628Jv2TIIRUSYSfAIOkf4yxdTnnMzjXBLju2mhj3bABw7jAx95kmfbGHlElKAWmYD3uoMEYFJHX/hBTkppPLFRBmwS+gseOY9xwA9AO3LOHkO7F5MdiUdgkUMjeDEhJMPOXvxKUQIk6ga2EfmiDc89LwhG1llrhUu7EkxQPtqVMeMBJyJKHZMadeAL37inDc/QSV8SZeT0hW7Gg2c8eyDxfMqnlvAF/kEH8GhLPSmlrGz8I5Iiouj3tide5MmkxNiDXf3eceAPDvAPu5jA3PTCZcuTKeWkoTdaVncDX3I+OHzmzNkyOR/3Uftzz50U6aQn2nO7O+X0YRwSY2bLYMqBGjqFjSXzWQpxDR0wMv6ZM2cKvtRBE/3gBzlt0IvJM/fr9g3AJC05sFhaWirzF/5/yff7veDiJINEkFc74Ft0sLXkoGTZ8w73LK75Rhtsi3Lww8ZmvaPXsz0x3xK8wKeckia4gXfP9HAkzudLFgy3N9XT1vaOrUHKlsGWT6MUqchtyps8wK3ruugE+EMTcgEmdE3ZbsmROQnZMi59KKfd5L7wx3yDN6sOpGiP3cNveAls+lK+bZzkq++FOicbYZz6Ds6pgwezPjmYNb3YHjm72bMuAxbtyIEFDvSJYE5sley/qZ/QAn7QiKzBj9QRbFn2OY95N7At7Vgf6YvNdvaZ9Km8YBrZpjYdKLNIot3Au7fA2PHCkjbQlA0LPtEmp7EfYDd94DacbCQHquHtxpe/9A7dcP11Djz75fNa+IPSp64U7jcw77oIKWVNOwaykPSU545p0321NyF7XtRaUIoIZY85sm2DAzxABqSIsX3DE+rP+bTlwIEDBlWXPgPbGQupkRez3MtXxLjP0LvMO5YL5dDoKg83KnNM+CEF9usb8y8caIfnNL49pWc+cU/Oj+gcuvIKDU37mk9WlhwD3eAYauC577xPfudNFxtU4I+vIP3oj/5o+XFAYqp3vetd4kOPTz/zjNbsby83rJ51cM++vep5QTTtU8CefR2LtiXr93RTqxsOVJu/tXGayaGFplJlOS30atXehZ+zDXjD3THnlmbnZkvwbCYqUtaU51t+2wKc9vhE51rvqGNvptJNoth+hPljf7Mwv1jiss7xZjIvcrL+0NDWFbvJ6uc+ffueExrHbCpwkLPBWA6VJle2DIeW+STnHt2b8D6tnF/RPXfdU3aQn7YioHQgibJV3u3hJ4J5Sf/OO+/Uf/7N/yzeX8WxMjDEYWQpZTugZbUlWO70xje+SQ899LB3fc6XAAOC+eWiPd7NigjvImyVyXR6ZtaEDH3f08DEhwne8upj3asbjo+fe+65olDXWrjskLPLzZE9PwxDMIwDuN6BbjKTIBjiUHicCxMg9ygaAifw/Sf/5J+I1SQf8uQ9bxR70+O9+MUv1qJXOD/2Yz+mX/7lX/bu9Du8O7Mu6I4ILxBOllUaSrHp1SM/XMPY9NnypIGC8RPvN998s9itg8HZjK+82gKviPBKaLvQwiKDlSZtJnXcQ0MEJkCpNCkjJ2Fo5Lu1rm+duovGQ/3F5OOh1kFgZ+NBKVBkHBa8gEeX5mN4UkSUJF+M07o/jorkIv91TuM/cCVFRCmIGOfl4ZL/gMN4Izu4kR0JCbhfmtOm83hd0Z/WekQalR2dLe+ItKajwyF4HMbt3BY49CPZl3rUKPiH7yZ/ETw5XHGDiCj8p792r4iw7jXePZorK+3O7Qj2mJCHPgqfm50t+ossD9rByddf//UHy4dhH3zwwbKbhj5wCoTd8M09vFaCY0TfgIeO8K0m4ImebDM5Gg7P1KNHTE4jG/zQNgBvXF1osRb4dsz38j/k2AnQD/rJ3aDwa3LPM/ekiNKBogKPMvqVgvJfpz1792ivE/be88QPrRGhnh0gaWjngR6jR/AOXSIwyClddDSUAzcidOl9xFjvWbQAh8kVmLTBRiPG+AEfvkzq0M/O8maXlnGBzT24gSdt0QuCHfmqHVzgUJEBPB7b9WaxOe6BS19kRRvg84ycgAdu4BQRBX/uO+sCibGebxO2t2HxBdTRX74ikoP4GetXpZSy9da7Jc6Hlid1yHbTfoax0S9kTHJX47jl065ziggxDrSCH/bqoiJb7hmPvpv2P/RL5j8J/UFfI8Yyox2JNozB5EzOc7ZPIlEPLpQDOwK6RsXPRUTBBTxYPFEPr+HrpmmAH+xIr69taMWLxFUHyLRBBug6wfXQ9k4gvWlcV328u7a+5gBxy5szQ/NvVCZHaDSLPVYyjZ3LBtan5iIfR7YH0o4ndexDCskpIimcGu9e0b/v4A46oElugqyXl/fYny+VXWPaNF44wyvoYNyIEM8kcBxax0krXiQDh4BwrydqEnMWz9B2wDt+BNfL3miZdeCIzs17B23OEz6yg7eMjz4DB5gk7ne8OxgxHpd28IvyiDHvd+wXCm5S8evQTN/GdEaEedTaR3WKML86qU9AYrp4Tim7l8y/uvQFLvKr6qyhdybdRexEtA5eUjaTHCx2BDNNpexd+L6DYvnqzCz44dviF9G3ynNYZb1p7b/hDzykPTk6BM480xeakvUSeZTxHbTRv7Mtd4YNb2btU7PhQVtEqHIbU1z0gjaTFBGFHmDRvq4b0FJElMQ4FNA+OSKKCB4Ln8ADeTAG/ZFfRIh2reeSCO6TuKCh5wUNOXTQHrrxLYsO/nh//NZbbxGf03nbW9+it7/tbXrd614rPsD9C//25/WL//YX9B7v1D51+OeazfEAABAASURBVEnllBW7tFlE5v1IVVMr17U3U1qdd7A67QCbMjcuuMrt8amz1qcwCZ15BU/wezxDC7bXmX/rDlbxg5MYAxlEJMuqp6F9DfbSeg51U4XLK8dvtVPjBBzkmBTlX05JfB3qIW8MXukNoDon7Xhhuc+LxHnj2DmIHznAvvqKK/RCb2CG4Z734veWm27Wl73wNrEDzeuV4HbNNdcYh0blLQXTwWcIjh47VmR63qdMUw6qZ2anlauqzKecMLA4zR5z26dKdcrGJbTmU6mpLC1MW9bbG7pw8pjazVVNR6uZJL3yJbdrvxewvLpDIJ/cb5Iqw66tIzlX9iHTBR/0jXJSRIhXnyJCneOHnJKY3ymTGRbavXwPr3efSsb8FRHKllVn+ZCSdQ7+oy+kiLAMhtbnSlytx0gpGXSniFDCUJqmEe8LFqHUTUFy2qsDlHUMvJPhe1LY0clTJ8XXBxFoMBAC5B0Z+aqsUCgDhLHLx274ae8irHvn+it8XILjbjwWq/tVr5KLYpuwHRs64+zYaT5rAc175TTlFfoRB/44dnaJcW5MGo888oh4rQMmEoizI03gCyx2njEQo+JVyHNiZ5GFAR/0vP3228UrIQTSn/nMZ8pkye53TllHnz3mI5NZvfxlryjfVPJHf/RHZZefXXLgTnkVxlgwlHfGcbDwB6cEDxgTphJQQSM8AQf6klM33HXmCKAzzZTDe+6BSxvKSLSZ1PFMiohimMChz6XteabNJEWEw7G2tAeHkSc+YNIuYqxSl95P+lE2STIEysfPrciBQQIHEmXPt7GO7NJFGe1IEcZltzzi+bFHdtwk2kLLpW1rGw27CIsL8zIR6uwc+fwAKGEYBE+TfhLw5StsCJWSDYD2GFPaHQ99zDYS8tYGwLjk8oV+obPk7OaV3UE7LYJJyrccLFzt3Wr0ba8XiotekCGbY9ZTeMDkQzu+Xee9731vOTnhtZLX+QRov496I8Y080oSwXdEFIMEB3CCh4wNDzobWWtaZUK578y3brdsZBlSjjyNttkyfiUFXCa0gA/3I/OWNjyTKOsMKyLMoyzuKet5d2DegcKMnWPdq5XrShHhxe9A0FvbnhkP+oDJZMR48CSnJCbfCyvnRR1pAjeb19t20owBbRMcsP2I8EnQVsGDOvrhyBhPvuBDzqnwaODdqZHp7syDzvhPcJnAmfWkPZEpsCgnIRPgMQlgn/iFZHx5pSAbt/niX6bsz7a96B8H5NSD72QMaDc61qdUeMI9fcnxB+wsjcznxcUlBwSN5dGZpspH73OGu6Mp+y+jbF7LMLI47eMD3EziyJi0Yt7BW3QJXwfujEHgjB7iY8AJfwMt+JmDnhRTlcUn7Le9Yww+BIP4HeqxDXiFb5rwHb3D38IjXp/Dj8Jz6geeUMGBcaCHdvAUOOhvSrl80O457yrTB7zWPSGTzpw9U+S0ML9gmrfV1E2RbYokXgGAhxFR7qlLlkFrWUaEeZXNG3iWCwzGBgfGRna0pQx5AIdn6rLx4Rl4yHGPA+JFH9HPWBfYLSMnmFmwnc4vLIgdrgXLaMnB8Z69ezWwH2YnuLVwgAmvGCciLLOposuMkXMuk2ZEFFugnXyRs3uNTFxVaABH5Ane8BM7Aaabl3roiogCm/7ZOkgd5ciA/uT0oS8wxm3cx76IAGrgPMxX8gkMcmC0DoJMjuG3RQ+5B5+RbUf2JR7aw+Gf25JPnv1Q/iKi4MlDa//I2NgWOTKPCMEr8IqIsgkFnvCfNB4j5CrzLFu2ye1DXJ3lDV/QPZ4bz/8j2w2yZCxSZ4Qjxu15JlE2NM202/bOLH0ikmkcfVGiLXA7j5NzKnTQpzPMoWWdzWtkBQ6Uo9fA4h56KgehKSXzrbWer9qW6wLjDW94g9jcIyjc9iLolOMe4ge+cezjH/2YnnzicT35+OM6xQdSjzyjUz55IWjsHMMQ0DaGC3zwm52f9yJpVHZ19/oUpOn11NruUs7a8Q573dTlFY3+YMekdPa/fZlURSCXtmzoTOjB/vYbBmNgZ/g3PvTaWgdIQ/NMop//N5DYvSeYZ+4MSXPTM5qqG/H5vOeOHtV5x2iLXizOex6YtnxecNNNuuLgQYV1YcG71t/ojdNbbrxRnRe/d3/qLi3a3m++8WZFF1pZuaBZzyFXHrpazB+/8Iu/qJ/+Zz9TfnmSuBA77HmewS4JrrEdWVatdTMso2x8snPZ1+9dmNNgfVUbZ08qD7a0UIeuPbhXP/XjP6J3/Zff1r/63/+5vv1tbxV0vPhFL9Iyv+WScpEZ8o2Iwiv8mcF68d4vvgXeEd9O2yf3TB/yruxDl5cWra+ViBNa6yRxB23pGxGKiGL72Cf8ps3QOkV/cvzQpC15Rp6e92hPmwks6vycPVhdEAoLZsu7Fqd9ZM6Kmg4rKyuyrZYBv+M7vqN8u4g7iV9bOnz4cFk9MOjjTz7ho75T+uBf/7V+7dd+TQzykjvu0Cc/+cnS94knHxcBLkwYmcnAaEz0lIPYqq4ljx0RunBhVSsOwvm6QXa1+XAlxkGw/Y3f+I0ieL//gfvFxEQgDDyCfmCBL9+A8Jx3wkdmXFVV4l1uAvHv/u7vFrvyBN8E57yTvm0DfsMbvs4GdY1331cKnpumn+D8P/7H/1hepmfSYyJkglqw426tfIy730EU7/FyzMkigLEYn11tlB/BgwN8oI98UV+EaaPwYzHuiFAEhjFe+VB+aR9gTBJ8JuF4W8OgndlW+k/6kZfUSSlFcXo5p5LzXIRpgXrIUk9OmpSTdzaESaIuIjS5OhvFJLXmxSR9aRnPOHvySaIt98AiJ1HGc6SkZDwjQtDbGYfFxQVd5eOmvZ4gr/Gq+QafXkSEBnZSYfp4dz+H+ymUnKx0Io2xZWJxI+ObDBv9IO/8DA+5r+tGBChmpQhgGIMTkxfe9kKxYuYr5dBBdGbazoLJ5xUvf7lu96Lt2uuu0bU+aWHRh8wnwXXOWXwF5Uc+8pFyusFpCe2By1joO2ODB7RzP7CTMeJGvbNOjJyYMCeTYsgkK4Wc+z+Nr4iw3Valz7hk/H9ElHbAJaGX5NQyJrxlXMoJ5Civ60rz83Pm+7Ak2pEiwnqTyxiVJ47G9gp91OWUvCCvy6S77YkIfSeh+0zClW1vYKcEzxYJeubnPcZ88TPAAAeCuh0f8256smmauoyNziAfWUfBFfumHXYYEd4tXijyB5eI0OQaWCdoy2KJoDRizB8mJnwYJ1jYH4EDMiAx4U37+HJqelopm04DG3qhwwRBIAvTZzwB1b1GBLfoybZ3WFPOGtq/uLnM7CIHxocPm16YQR9jyhd8IMGHa665tgSkfKfwlk/C8CMkFgIEv/RhIQ8N0Mwp4HMnnxMJv7i0tKTGuBC013Vjfi5o2bu3S0vLJcCnrDWS6z4R3LZvG3rSTSnryScP+3j7MT1XgmX7V0+OJ0+e0gX7WQJ/xj7qCXfHk8TQMmss54jwRDUoutjUvQI/50pTPfMqUtmoQH9oS59snuw48EcHBt5tla+UUvGpEWHZjgOkiBBtI8Y+b8snVsCYt35QDiz54j4iTN+y9jqYnp+bFx+wwgcT2C+ZF3NzcyKoBg8SYwOrrmuRN03PY1XlfsqTbGO6DFqMwburLAZ5JjEe9IMzdEzK0MGRTwhLsszRT/Rf1s+IMF1D20drNQh36UoOLOBEhMgvTdSRImivi+0jgNU6aGiMcy58Z5yRg5uUc9ExFgeUpfBzrq2eWaF0MWn3os3ubcGtsy9NdiA5u23IsEdOrZt0TlIkKeVQ3VQl5SqVfNo7kee9yxghZfetHJyw0wo8AqZZ73xSHhGS+UE5t4zF88jzfDbunX3uOG8L77kfmZcRoZSyIpLx7EqKoCwpXBaBjkgpJUlhXo9Kf+TXeu6JCE2uiFBE7LZVoQ97R+boAzHE5D4bJ/kCL/CQQka/6Cp98BFszk3qk3lHf+b5OdNc5V18jcPQ/mDk4ProM8/qwvnzCtvIyKehI/uRKcc2+L6RfdPAPj673+zsjLbt81KCplY9P18wj5999hmdKwvXgcLotOadqTffc0nyRV/K2fi54orL7Qf7Be+IKHSDO3DhD3FGcnkO42odau0LenWjXlVrynYwZdtoLM+lhUXdfMMNWpidFTvZG2tr4oP/b3/r22xve/Txj31Uzx0/ru99xzt0i0/sVx2fPefFxRu+9g36vu/7Pi0tL+muu+8q375yzhsHfK0hi1t4Pj8/p6WlxRIj9nqNBvYPnfli4agzfbJdhXk4ZZ4l68OOT78WpxptnDujF1x/rX7n1/+T/u9/9wu67ZYbdfrEMa2eP6uv+9qv1b2f+5xecvtLyuft8AGVabKKmW9RZNiYPvkamO/cI0d4z+erCLYb+4dk3uBDsvkT8j8/wzvwzhmdNPcNNCKKzrXw0LiG27f2sa4q+uhhit62rmMcniPG8CbPlKU5O7ANb9/jmHteac3b4dEAxSLAOch3Gu4/IF7FYDeZ4HrHyoVTeuKJJ8tuMO8JLXt1cfjwU3qhjxW+7/veqYgQSsarHadPn9I1DpQqC5ZgA+JlzV4zY5kU+97RhkjGZ+zjFizB8HkrLnUE1QQ7EaGbbr5JnzWjUXoYwgS8xzuN/PDOC1/4wjImH1686qor9d//+3/TO9/5TvEhyjUr0Fd8xVfo9a9/vahnR4p76J21khEwEbCPrJCXX3aF7JtKqnKtsDOrq0btqBP8eOrwEZ04/lyZfIBZnL+DcCbIZ599VhHhHaw1cSU7sM7HdOSraxfK7k5noVQIkwaXpIgoT/AAB0COACdp/Gxou4Km8bhsVIROO/q1VgpZE3geQzS3TRDPk0S/SX/uL01u7e7dF6VJ20neGR5p8nwp3M5jd6UeR94VftAuYoKNSlnE88/y1TlVDtCcFeVGB1nQ4Digi3tkjSNDXxiTnBRhWAAgGYCf/H8n6nJKZbLlPiIKbKNne+9U1Y0Xdxe849CKTzGf8CKN97HZoUbv2A3kVaNj3sHmHT3K77//Pgctz/n041596lOfchDzaHlPn68EfOKJJwQN6DC7H+yCAANa0LMJDuTZOgBdOPbuEp5BF4ky6icJZylkb/2hjv4mssiJPCLILqaIKPTTFngR42f5oiwiCl+wZWxvyhNDbSfkauGkyLG/no9W5xzUtB6bZ+hrdp0ZOW0ppz1wwRfcSp0DNwvb1q6y2wDdjEUbvtGB571793gndFNM3p0F09oZR4zlROD6nGUCj8Bz20F9Z17hWxiX+x1PYj0HBbWdeeSkumnKMSY7lxxnktdNU2S87tM1ApYd+xxw7tsZJ+tH63Gz/RO0wQN0jrGggXZD+wUWDmxArDhQJUAkyENHsPk1+5d1H+32PemeO3dep0+fNj1T4oJ3+E90B3r6Hhv88Wn4xWkCfeMw2XGHdzuGs+3AtzHvR+b7kndk5z0ptvZBC87Bp2l6iuRJwck36jmYnJqeUd8T/cD4ulspO3dBIfikAAAQAElEQVR+Rbmqtbm1LeBteDPhssuvsG5kgUtrfZo2DtCOnkJbRCp2Ao/hT8VkaBxp2ze/KWPSmvF43PfAJcLHsXPivue5ZG52TvOeX4DJc2MZTJke+pBmZ2ZVgubFpdKOZ9Lc7FzZHUdHgE1i3LxrL0PrFM/gDn9JVgnbgdSaaBJ9W9NFHSkiFKYppVza4eehDf1JE7osl+wxaE/5pD/349S6b+fUKiLcrCt+1zf+23U81nTgkVx48S8i3G/cJoJ7GUa62J/24zG6Uh4RpqUV5fJFnbPyPCmLCLcNikseEbv149yPpbyzbo8c2GBXMn4R4XI5hXFqRRmJdgPLtu+AiOcZH/c3Ta2e7YqylEL+E+/TzjlArOvK/TvDkceNkke4TUp+TuKKiF06orSFp+BPTv2XppSy+2bDor1KXylKTp9s+dT2UeSk5LHkq7MCoBfkkzSwbY8cwKEnk3bkk3rue9bTDS9MwzD4PnPa8moGgTb2HxGKCDFf9+qm3INHeLwcSQMvaNnJvmCbP+L4Z2NlRbX9KO8x55QUhuvuBf8+AbYL8LMsWM6dPavP33O3/tqbk8wvPdtQcuOckrCtnvneGf8qJ2WXh2XH58Huv/9+y6RXUuu5fmdrR8wNbDyxAcWotfnkQdXZl/Ysp4PeGFy0LXb2C9lYTdW19nqB3jiXbeayAwf1ta97vfhWpHs//3nxmwX/5Cf/iV7+0pfrgx/4oD7xiU+Kjc5/+IM/qGePHdV7fHr753/xl1r36VbywuzY8aPa5512NkTxIywE8Odb3kQxEtabzjQ5hhr2/TjUyLv3YftsUmjgTYdsHU3W0Te85mv0P//bu/Rvf+5nNeugu7+zad6baY6hZudm9Fu//Z+LzXzus58t9ONbieHwp8SE5DzPO8hf9In4guOyWW+mIMuBdVuWG7xCBgTa4Io+DPpDkYyG5J36UFKKrJwqDQcjd+vUmk8RsZsnRSRxtaaDBByeI8DXYDxWxPg+zczOe1dgVguLS7r++hvErzu+9rWvFYHuLTffInbjrvdOIvmNPj7gl44IVOcstO3Nbe9Sf1bHjh334G1pO+uglfenmWhQICYgJphlr3wu87FnZ0rY8UChpz05NjbkysLmGUNprPjJitYZSQKeaU8A7Grj/Amy5804gmsUE+LYMef7ftlFfM973qPD3mXHuNjZJsDGaMCXeya1iNDll18ufpyGCbyx86ftJz7xCe33guKmm27W2972dr3qVV+pMCNfZ+WrqtqT5rR3V/ZYyK14b33Bkx1B1TgA2NaePcu6xscnLBzgASlnC6vQ0or7k95RSn4eWaGMhiKiCDBinCMkiXuZn53rVK6IUESUe/6DN+Mk4zNy29bp+WC7tXGOnDorADkJXo08Lqm18ZGkbrff0HCG5b6zfBhjkjrLgUR/8nFqjVs3afJFuI0Lx3WXoHyxTUSU+4goTQ1J1usCjzGyHUREXAwABnaWU9aJkSfXzvRcYdnhaBvrDOXJbUlAIy/JkF0syiLCdLU2mhC8B758MRawt+0oz9pJssg6feasOvfqe0zG4AMcBMk5J+UqOxjcKkEcssUJLjv4qbwwgCcGqQXrJnqGnaBrcw5OCb7Qf+Cv2Amjb9k0ouv0HVkWfGMCsoiIgiP3pAlc+QJfnkncm2HWqeyaQiWPQnQWl+ntRDtX+t4cdmGy3kWMeYGtjawfEaFqly7wgeaeeV03dojmdcr5ohx6DpCwxTnbPfjTH/wZB3gsinkXt25qZcPExrc9sXAfEdr0Tu+mdy/BPWL8jG1i/8Ca8U7RtoNocAYedkU5zwTY3LN4wWZpiwzgJTvPEVGOfSljIZ/y2AFii4wLXUveAWVsZA6MiNCW8YNujjxb84gkl/empjRlv8Nx58h8qOpGiiQCVp4JYnsOalPKbp7KQo3Jjw+Q83rIs97dYheZcaADX8XEDa3I1cLR/n379MpXvkKceJDgX2O+yxd8wG8y7tBy6lx2w403CfxyVV98/WHDPN12UETa3N4SO/GR08U8WQ6r62u6+ppDhVY+WEcb8nVPgMm6i7yZnJL1Ax6xmOUD6PjqA/sPanZmTrSpbW8Ewa2VDD5e4UAdfqMTTFq0IXjmft6bNegGcqIf99DGfc656C1ltGVsyiNCtKEPOWMg9x7Bh3GjDBwjovTnnoT+0Rb9QJbcU6bdi+ehg4u+Fy4jByVhOYIDOXUk4MDzoX1MRIgAwc00YsctSRHhNM6L/OT/zQdn5S+C+vD92O4YnwTsiLC4O7VeILlB+aMcfBk3PNCON648hysiLNuR0FEagie8ARa40R4+UE5ZRJQ+tI0Y32PP1Ke0O679S98LCGyBBE+7Xdyfz7uyqKIdY5OG9oGMOef5HPiUkcChBIGWy4zn76FPLzoHQSmHqJvAjIgiJ+gkRYSgOyLsY1vRnufOdlfQ8SQQMaYBOBFmvFR2+NGViHEd9MMT+u7YfrP1yc08f40u+ipgUh8RZcwdL1h5niTomuBkZMq7/MQA6DD6TKxBW9qllA3ecjE/6EMCfkQop1Tmlca28ezTz+j8uXNa847vlhP+g4AOm0i5Unb7Fc8zp32StOad31PPndAD931Bd3mj5n7nfKf9rAPCnA3TsstO/tPc3KztorbC+bTD9poM57gD3csOHhDfWsOcSJmVTJV5EZLz5OCw76C5p3nkZx/WVJWQ1yy+zfjO2Nfwwcab7VcWHMuAJzHeT/7kTwrbf/e7362I0M/8zD/TW727/RkHtnffc48eeOjB8lV8zzx7VMdNA7ydse+es80jmxnTAB/RJeQGb3qeE4b2U2FdrFNouq4c5C+K4HrOJ8WX7durt3/rt+i3f/M39APf//3a53kVuuBhY3wb++LGY/zJ+96nv/7Qh3XgsoNig4MTbmSF7aKbjInfZM4mRsSnwhPk1XhM4iIPX+S95c2GHevPnOfoKfvyum6UUjbNPgHozG7rJTxtzCt0QQp1NtJxm7Beep5ze/kC/iT5UZfe8xwRSnt8LNfYaOY8gc7PL+iFt32ZFheWNOUjwm0HIezSyhcOEUKOO6i+4B2SF9xyq7Y9MR4/fkLnrGBVVYvAk6AYQjGGt7zlLQ7er9Oqd3LZ9UFpQILjBIgsSmvY2zYEJrsdOwSUm2CZYPiV3oEmYNlx/eNPPF4U7uUvf5nYCZuzYOumKQ6C41cmWL4+hjH49Ud2kPgAA0E2wQ5wOR7lPeqf+7mfE/hwTPvhD39ER48e00tecocikl7oHfnrrrteP/mT/6v++T//38UvSLJrzesna961gjbwQYjf+q3faqFN+2j2CRscwmmVcxIfmsFRdVZwVpiygFhtHveuaJjeQrcF2dnDdM5dJN+Ok5/Bg0mhdT/uxykUETQVfVrDJlHQ0dk3VKdJXpp2bjvesRi34fmLEzAuTbT70mTKDLUraVw3vnfB3/FHHcXjvDM95ck594zFM4kW7S6N43twlZIdWKl3H/RowQHs+uqa7v38vXrGDg2+wt+hJ8+kEDwuuTtFROk/fg7llMQFzNrOJtsZ8UyKCMlp205gema2GE/YEiOi/LJXax5zvH7W+o28KxvdXDHMKetiIxwSX/nHKySs5METPePDILTDZihjbGyHugiPKRW9BX5lB8BOOW1cDDoKo1ySm1YOlnJO43I/Z/A3s+BlRKgz/9ovSdRRRg7MZB4k04Uc2ZnasYNp7fQIgrd9n7wjQTkp52Q+VNqxLcL7yjSnlMoktmoZjOkYFfwJtHCqlflK0Hry1Cmd8k7uZAc5uzzcVx4bXFrzE58REeXEBx4RlOEsGaOxPQOPcSmbBKr0Y1zsj3aMi03jXIFLopxAggU+uz4s0ikj0ZaAFxkSeK+urnqxfMJ2f9S77Nsa01yb7lq0J0WY2ZL5nlTZt61712vN9KeU3a4pqW/9a62jKVfq2VkzMSwv79G8/Wh2uyNHnhb+gkD76NFnDTu0vLQoPlzVNHX5dUv5gg/oEbwZOrCetY4duvYapWy5m3eznmxP+VSQhQo7SNv2yykl41U51Q4MpwuelIOnFOLbnmas00vetdq3b78OHrxMi4tLuuaaa0XZOC3pgMsv8wZIzwsp+k2ZjhlPasigsvwm98iGMnhNvuSFC/U5Z/OivpgiwjiNdzrxc8iOXL4iwv8//wcN1AMzIhQRpZKy9qJPi6J7tO1bJ6mj/cSWIsZ9KCMBICIuwooIikQdfUncUxiRyErdjucYdA4boBC6Imxflm+3i4uIyqh03rkcWBFj+BGTtjbO0sat3SaCcikilFJ2SiUonOBPYIfuRHiC15h38LV1XxZErcdOlnU2nyd5xHhM7V7gMkm08chljB3b9o7pgm/bnqvRfRJlBMjg0Bl+57EmCdniJ0denGz5pJtnbGfkRciGT2xmrVOUgU9ECD8ySZ0D7ogwP9uLiXHAJyIUEba1XHADBvxjXO1eRsP94N+4bUrZ8NuLiWYRk7pQMl+APYYRkqKUUQ7N2TzreeOAnIQOU4c+lrG98KIeeqmXr4HpjAhx+rNu+ks7gx7Zx0ZORbfBPSIVOvBFjNXYTz5je3/uxIny1X7sdNOO4M5Elc3MRccszz71lN73x3+iD3uX+FPe3Dt+9KjhDG0/VVnYZY9R15WY1GZ9arC9syWj4/5T5l1Stj84ceK4QXb2JUuOP6Y0Pd0T/Ta9eB5417bKCZfr06J5LS8uqM6h9QsrmjKO1159ta66/DId2LdHU/a3X/HKV+oNb3iD/dQ5ffKTd+qyyy53zPMPdMMNN+p3f+/3y+fxvvsd36OXvuzl+tgnP6mHHn5EZ8+fVwtS5kHPgTA8nHVAX3muSi63BvhEqhKLh87+rLEcOvN1YXZWm46hsuRd7C3deO0hvf2t36Jf+9Vf1nf8vbfrwN59qlJl68oaeuF15sKaNlvpj//y/frO7//7+v3/+UfasA9Y9ankYZ8eEA8Qx7HRet999+mhhx7SkSNHSmzHxgbPn/nMp/XoIw/79PkLeuyxR8VbGfd+/nO634ubT999jwjIV+3Xh9b3MD2NY+FsfJPv0ROjqlGpC6WUlSPtJt/7Wb4iQhHjhC6SXHyxjPuE877q6kNiN+/Tn/msfuM3fkP/43/8D/GONO9DM2mxyzFlhnK0yUS2boMbeIWHEtYW3rYdP/ltDtI5Xvi6r/s6TzbzQgAvfOELtc+7N3yDB3AwxrJjEDIiUs8rmojxQ91rlHLW/Q88oAurF8qx/D2f/rTmrKCPmklMWMAgqJ6xEmYLNrs9+ACfe5wUgQ/KD35Mrvz4DA7msHe7Ca6/4zu+Qz/xEz8hXh1hYbDXAl7wqm7dkym7lNDWs4FytMvx/6233qq3vvWt3uV+VVHKN7/5zfryL//yMlEDl+c///M/t3LeIMaaNW44H5Wrs9JHCcyO2qgiwnSHnceoGAs4RiQ/t36228DPuB/lCDrZmVBPcvEX/SHQzo5yXNgprKKGUPJxucuC2s6wTQQm1wAAEABJREFUgd/5gfuujAd8F1z8ow/jgjv3JKPr+kk/YIzT8+3GsDp7yc64dJfktHHni3/UTR4iQhFR8IgIjekMDR0AMrk01gXkid7N+SiZneJrDh0Szr6yzKccGKBz8hURpq9TZ2foxwKXvjklceRdpVzyXtOT3Gboo3Vwy4bDziv3iw6ANr3KRV8oR/4s9hYc5HOiw+7r3PxcwZMcPVu3HTAJEUzJ16oDOBadwEAfcQLoITDQWWAylpuWP/gPfeycU8AztNOG1KlVa36MfBJRns1bWcbwkedkuunH/cgOjZw6KRQR4ooIw2hFfee+VV3ZqddUeees74B6x8928nwjgfkFjgQc0IEdRIzhQC8yquum8KDvIHPDE5EHKjJDFiR4Qt+hHSvtmdRX2Mm3PCnjGTvY9sQ/a8cLXPiFbZNTR0BNgIccIsJDjNPevXvFK1/0gU5oAkfacY/tsrCG38s+YUK2pKH5Vze1WFSMzM8p78SRWBzxvcTgQX9wG3nyhTnQwjgEQtxTzw9PLDlw3bNnj8b5Xtt1T1MOTtkFPuDj10PW0aWlJV133fXa7wAXPIGBL5m2D0WX5uwfmIRmnY+8I8hmBrhDH77ysisud6A8qyuuvNIT7Ew5RWHxgp5U5r8ZIkXSmv3Vln1vp/Ak3XlDY11nvWuWHPjPeuOkZ7xyVYuAYWoaOD3RPlIWbXYsQ+Qw9ERS24/3dwa2IYlXAW3KAveh5QiP5Ys8IlQbJvfwBJ0jZduSmwiZ83xpDhzqIkLwlLEigqKS6Et7HmjLPXZLTh3l5BO43EeMYUWM4dCPdpPEM+15Bg7jklPW2gdEJIEHZdAhXxNat3yUHRGF/g5GuG7y5+LJ7cW8s12SpFDE8wnY43LXeDz5ctNij4V/xmPb8sPmhrZf9H/TpxTQx7e2YDfYE3beOCgK9wdHZ2UcctJkjNYLWe7Jh9arbdvYhDZg0pZxJ+UphTjhSDmVQI3nzvTic4Sv8Pw6bVvhmTmbsgUfx2e3py2LkpThU1v8C/WQSWrtTyZjpwR865zzzgwggUvJHVBxLwGnM2+6wveUxu2hl1TaSmWBP7I9J8NqbNMj840UEaZh3Ee+8CHOFBGlPOd8Ud7c0x+YzCX4mtAYNryr6sZP0qlTp8VrWNn2FEELCbuprP8RYVzxz63YUIGv+LBT3mzYcSBY2546yyOnpG3PE/c6jtmxbAk0zzz3nE560y110uzMtNgchK/wujbPp3qNepY3OC7YjsmTx/OfUgoHsNvinfDGvjz7ecsBNn3YsZ6eahxgz2nJ89kF75xvb21or3eIe+ZV33rdq7Ou9wnXK71hubw4L/Tr0KFr9L3f+73iNP++++538D6r7/6ed+j/8y/+he574H79q3/9s7rzrk/ZF81q0zqVqlqL9nH7DuwXmwARUeioq8r2nQVOBNjJspb1ycrhIHqveBe9SUlXuN9P/eQ/1i//+1/Sd37b28tiYMGbCVvm21NerDTe5G2j1u/9wR/pH/zIj+sP3/s+zezZp65qtN8naZ1CR55+WifNR+bZs2fPiEXGBS8mWIQcP35cbMyxAYfuMC8jC36NeM1xJd/csr62alwrx6b7xXxRbNC+rswB9ofoSM/xQuv5ABgpkpJxR2cikvUjivylUMQXJ+1etOc2IpRmvHtx4MABB8YLRYnruikdacRgZRAPsGklmfYWPop4yJMJirW4uGihzAhiP/vZzwkkspWy71UH7XActOODhx7LbadNXPYKbKogueOdxA3DnbKy0Ue+bGZWvDl97GMfK+85JivSyVPPFdyYwMGJ11p6VsZFr9ZwRvT9qq96tf7lv/wX5XifccEf3AmWeC2E1HPwzNevXeYdHOrp96IXvdiMXiy/2MREt+rVzawDAIJyVkfoCh94PHv2nJV3WQRcTJYc97KS2ufJ/ykH8O985zv1xz5u6dtxJhNb2WCK4/F9RAi8UYLWEz00wR8S8CNC0lhw8DAiCi9xIDyTWh89tnbM3Ovi1RU+ArOzUbPyYgU96de6bJLo11npOw/YlbzVyA6Le/AcJ/9f6royQgR4ldu/47+u4Nianu4iTMra3fJxfmnHcbvnYUdE4UvEeJyIME4jEQzlnHw/tM7MaMfGjR4ht0UHvp35AI+hNaWkiDG/oLUzzUCLGMPOaVxPGc4vIhSSj3JHzkN9H9tSTl8WccgWe+AbaSJC6BdOGwfK6ve0jXrlwoXioCjHUW3YQaBLIzv9ys4GHSGwZoGGrWBjwAdXdJA2PEeEKAMOE+14kdEpIkqSr9YTlrlqnrZ+Knfmz7DwRp4M6R8xpr+zHNzob/1RTqIie8IhMT4Tbs6pwIoIgRs2s+oFA/wGr2x7Pn36jCedU4JO6D1z5qx3QM6WZ+ppC6xJfubMmcI3nhkH/tKXHYZt77ARiCJLYGGr5zwhLC4vla8sS7Yb+DDnCZ2AE9/AXBzGUyns6Ld0kt3d7U0H+ENzwIHh1pay+X5+ZcXB9I7MvFIOT/lgzoGDB7VuGYV1YcmTzpwX7vv27y8BbGuesdlAGtjBjqw/BKPrnrxW7JQpX/NESTvGAJeZuTkBo/Jkuri4ZB2dtaPf8rBJZ8+cU86V0AfkDA+gH/7gV+QLXpjdPgk8u8vD7FLZN1ZFBtTDNwrnPNE2XlQSNPcdGHNasmOdvWAdHHkSWLW/Wlm5oAs+rt7wwocPSpok64u1o5P9Q1fwazxp8H55a9shrTtIp//QNIMjEwz+fejJpvEkjy5Tjt5EBKgUXSUAvrSMexINkvkbMdZFaOaZ8r8rtebzpB/13DMm5TxHRBmPcvhIOfBIEc/jk3f1eVIeMa6TQhHJ9P9tPyRfEdSPkx+9YGqE/0dG0J9zkps4Pd+GduAzSTyDFwmeR9A2UXwxUTd5gP/QGMYrIkox+mYxlSAQ/o/rwzY5Kqc+zLtsDBA0oNQld8+IUET47vm/yVjkk5RsM3JHmkIT9wPvehKIpxyG4f4FKFjYv9j/t/bpRrHM0/RbctC2YHskjVpszjz1JgCwqY8IZfMLOZHLV0S4LHsROlV4O+ZpLnaRLTPoTDHWeynEFR40IpRSVkSUlNLzMoQmcEdXydFV4EwS9eg0fGbObq3ryIqx5SsiCl8jwmPg90bebBiU+3XbOPijt9hqRNiGumKf8hURRZcYq7XutoYdkUqbbHpWvVO7bd/GPMGuaec2jH3q5End/4Uv6HMOtNdts9u20dYbPRv2sdlwk+UztDycldc8WITPOh6adVxm4IoI5ZRKmrINT3mxDk+IiVqPsWy/2XMs1FluOScH4VumaUd79yxpyYH0jk81mrryon+Pd5mzRh5rcWFOd9z+In3FK1+hm2680Xq2rmuuvU6vee3rdLWD7mT/VXuRfp83PB/ka5qNNz5o23HdjP3RwtKid+1nNfSYKeeC445pJ4AdeAN2e2tbI/uRXt2oNu58DzffbLLH8eIP/8N/qH/zsz+rQ1deoccffljHnn1GRw4/qePHj0Gu47cd/dt/9x/0Pd//A/r4PZ/RqOo5SJ3XsGq0Zv/3mGOtNceM0Ltj2qa9EKw8Z7TWWfiRjQ/jRkTRtc4+skpZFp569mvJ+IAbcq7cFp/JYirCfPYz5bRpLd+d7b7jhE6dYy+bkJLboF9SiKvD6H1DPkl+/KK/iHHbtHJ+xULMuvKKKy2knQKsNXJU55SK82flCiEgsLKyUnZyT/iIBCfA9382daX7vnCvjnjbfmBBTiamiBATFkEHgWnfgmpMrHxhJJ2JAaYfVTW1hg5UIHRgYTGRsRu16VXYhAhWKozLLjnfCkE5jvGNb3yjvsO71Oy2YyzgxbEzuBIwE0CtWrHp87KXvUz04RtQ2D0Dj9/6rd/Shz70IT3wwIM6e/Ys6Aic+X5kxuQbCziKYFfqah+9AJ93bufm5pQtHHDig3C81vL44485cF9QZyNoTQ/CAU9kcs67TYzH88RgGSwiRNkkRYyfJ23I6UdOaoG9m+jvzlYGO7/dsgkc6ib3k1zWGIN31dixtlbQzgZD+ThJEXExdUZ8kvQlV8QYz0m/SU57mpJP0qU4T8rImbiNkqArIuhmm2hFYLPtAJty+AzP0Y1rr7lWnelER3jOKRvXVPoBr7NO8YBekehPWxLPpGyZRYTCDblfdbAy5VV0RFj+5/Swj8dY2fMemtxqzs5lcWm5yBX9HdiJMEGia9lGzusPZxxcAmviCCuXg/P6xpqY1Oq6Us+7DfSBF8gT2K3x3XKg2FoGnVPOyTo1TimFKsOhb1VnkSijXWu5tZZNdn1E6Isvy9ZF/l+teZVyVq4r2Kyd4hDtCK2b2eWNnTcTU06uNzwCOOx00U5xnUnB+G0aP/qRCq7ATNmObODUV0rJzn1QYPe8mOV51fZGEA0POsPFz8Ab6sFpw4HvjCcTeMv7vsiHdtk4ldyBc8pZVV1r3our5T17pUimIcoHHdccKHaWDWNVdaOp6RnhMPt2xh5OwG2aRtQzztLSktjtvvKqq7TfGwudpKXlJcFDxqs9Du0jTIvlS05wG8bhhCfLDTt3RRR8kD3LHimK3tIXuTIWtDEeMNG9um40uWesoQNbJq2hfSx873nipA90w6uIUI7s4KQnGX6EFxc+aUkpXxxry7gQfOF7e4Y/7A/V96SQlCSvBGjbenIg8Txw/ebGluqqUU6VrGZC30ug4/Zbm9viHjwjosgym275gjYSdY35GRHlFIT71oAihYymF38jVdaxEXpp/aB9RBjuOFWWZ66Mn4O6zkEaR+Mph7iH/gi3sx7JV+vFJXU9BxAjB3bZuKAfEW5v4XZO9BkN2+L35Gd3K3+Uk2hDihj3GVnfJ88RIdow4ZLTv7H8r/IJAhsnpJ71GJzd1HA7N2kL/4FDHxL3wJykiKSIcNuuJHcsz8l00WZovaIfcOFpZdvl+bR3QYee8/b4pARSWDTxPeXF1qwnQ+vMyHlKWfTL5kfyOOwgkl9MCoZURCh5zIgo98OR7XSwYxkN1Zq3g2FfJPAHRms+TuymsT+o68b9kult1dr+p21bm9ZB8AanGW+45UhjGo1wTuEgrnLK1i9ZB60Llu30dK2pqbqU15Z95bKBN9cIfMprf8avta64h8cLJcPJ2Vrs3EA89kjEHpte9G45Dhh6l37cvivttXtRNjRv0RF81I4XogTOlDfW2endYIzmtOuMM/d9xyObtqVsfhJwMd9QBY+nHGjSdgInIimcgNmaJ6TJMwEmH8be2tnSkaePlE2Jvv3syDJddbz0sY98RCyQt+xHGRf4B/bvKzvPzB2HPKfd9mVfrttvv1033nSTNz3nlVISJ2BVTiUAR06deZUjqVfXmI84FUshHfQO8fRUT3Oz08puv7mxLvjLBxqX7ffYMOF9br4diw0O5A6viGWuv+GG4g979kNhuDf59J75jU3Ej338E0pVJfw//m5ufsHPWSZfW+bdlPUgpSTZD7S2e+jKRghce3VtPCuNzJ5TeBUAABAASURBVIerL79ct3ic//xr/z+98Q1v0Dlv3OxYnz7wgQ/orrvvUbbOPfTI4/r5f/fv9c/+5b/WnZ/5nGaW9qjfJa33R3rm+Ek99uRT2rRcp2bnNLQtDGzPfCPUyHlECN2E9ogQzDGblK1zyTrXmm/yNfTGInQn49y5jL6k1gRNEvKXYdDGzksXUxiA/2hvgmki2nSFduykVefOJDf7W39pwxMWH945Y+Jlp4tTRjkjxoa0s7OpD334b3Tu/FkdOLjPhjPlYISdmE0xdmViSEMb7733fk47XmV0HhzCPbQnjEanHYRc7i3/eQtqeXmPcU+eCOcEcVVlpfFYEVEQBfnWTGBlyIfSUAAEOuddqG0LDcUncH7LW95SAmaM8Ix3uHitheCXD2CeO3euTBZM5sA76B2tb/7mb/YxwT6dP3++MIFXEXLOXkFtFcW+7777xAcrf/7nf16/93u/J4JrFJTdeoKou+++WwTny94RI0AnkCDA/tznP68LDir4yi5WZYveZec4GNg7xrcz86GRoNu3hWYMOJlvda9WsmLSpjPPwLVzo7EwZUc3KrjyX1Xn0pb7iJD/LG87nE7WKz9LCumLknxFhCLGCfikiPFzRLjF83+MTZqUgAfP5CTkQqI+IpGVRJv/P2N/HmzpdhV2gmvtbzh3yJt5M/O9zHx686QnITTPEkgCBDJgDBYSdJUwtgsKbGG7sKMqXBH1Rzuiu8rd7S4P4eh2l20cHcYDBtnGZjKYQYAQMmiehzfPOWfezDuec76vf7997smXekBXfXlX7nntNe21197fuedCTM37X+YCb2ZGZlpVIXORF5dQjV0HyaJ101MuOrsBGczYXGYsKDc8D0veDLghdV0X3jrPGDewQYwskgLehB5ps73FOYhHR2pee5ZvdadOzLvg5oxtmi7GKARv3EiWJlZX1+PMbbfHmTO3xQmCu7brWdg6/IN6u6HT0Tk7Xse6irPZ5PbgvgfuD29J13kb0nVttb8tbkQvX77EK35uwLe3uDnYQv9DNNhdU5h3UMdDbG1dq/XicsOFHcpz1sMQ5rURQRlbzpKRTal4VnCQ4lMHpm3b1LYBe1IersHIAN8YmSWyFPJDdMhxH8d1sD+LY0dPxAxZtgRiq2vr9RXhmBkTnHc/mdT1sXH0GGt5Um9HxTNDP3P0s4PDdJNqWcc9DtO6Abl24GqyiRXq6saKvjY3N2Nkbc/Iz3GQTdPiL/Yj+Xew781Sg1Pfixl4szQxxw509F2/Eg34TSObENbWN+LK1WsEfTPWyYhst+P69Z24TkB57NhxNugFPudyg1NOXd+HZWXTIKc5tBjsgpD6eR0z4fa4KS0341PKM/zDXpXVU08/XfsYhDTQPTC2YU0q74FgsO+7CCxpwmFqymWD8oX8mCOnAXkomwMOAR4GhjFjBTlPsJ2A98ys9uKYOXKpuszC7ZO8zcMNd47MeuiPYYymNFFoN5WfzAzHyqdBkHVTNvlGOwNKKSFYP0C3+AXrxDlBx463zbqW9WM+eA5Ym/bNzDAVpPEqt1z2NR+0NYwRv3M6NjMRx1jHZGYYeFhv/xkBU9e1YVk6xZOZyHoXGc8qrfYTl+vYOQXLA/xHZDSsW2UgELsHyCKw+aYksgke7Z2EH8d22PsA7y3y0Bc32dTbqgG7bwp2it4H7M6D/zq6kd4OGpXPnA26aUqM4AddpU+5mB9RsniFObrTv7hvDId09tj/wKGnlML66aIpBZuYxhyc7nFbV69UvyKffnWal0NXeEMRUWJt9UiY923qZeqUr0FQMvEWe457oXgH+LLNvIcvacrMaODVOv2KOu6xH8sTfMZ1DrrqcGd7L4K5Jlw0jNrlylo0bR87HL52dvdjhXIPD4HMk3773FZO8Rv6qTYLwVQXK8hJmB3sxUAcMM4P4shaT1tG14yx0mOvMa8B99GNI9XWpT94CnQOBGkkqHAepYlgeXEQ2Iu9gx3ecu3HbJhGUr91fSvOXzyPXxgiStK+H7vEG3P00qFfZaBelK2B5S4B+qRv67xYLza4F+p+zlqasy7HMVjjB+ilD+Uf8NjiZ4QD1uoKwfY+vG7hZ2b039+bRoPdQS62kJAAUYwpTRMTfOXAAXKXeGmfgLtDzy1tJ49uxpRxE+zrFHvK8VMn48jxDW6E1+L0S87EN7/jXfGt3/bt8drXvSHufeBB4qINcK2GccTJW05QXgt5WMWvrEy6SHRdoHtjdTXmrE2EFtaP+KAj62txhkuEKb7UeEg+Tp64Je64487Y3dln33wg3sF8r3zlq6ufbLs+eoLzM3eciZYD0TDOkMNufPXhh+PDv/3b4WexC8rI0kQP/QFPPbbQ4utWsKEGvhFEmN/w0pF27SszYpM4aB2Z/L/+wd8P4QPv/4GYYzsoNE7fcit20cUv/fJ/it/4nd+LH/zh/yb+5//178cXH38yJsdPxMjB7nns/fzW9djCDqesn9WVddZ34QAxj75ficRHj8i3Q+8jihyQS9RnDKorDNYDBV/fYKPBs+yfmYhujMwS1YeYQr94SmnCvSEzo4HHA+TsHPukPby3bQvbIzDE8snMKIy3n6l4gscySZR+0hJEX+AUdpZNb68ixm5xBPOaDxafgaZOwfQIAvVktMnrA5EJ2yxaX7sZgPp6mCHIcxoStEewucfNpJNtcDN1jJsycazg3JtSojpJGslFBwNuFjInSKQ3yTK6srKC0R2pQf6nP/uZ+Cf/5J/Ubw4xqJY2x+lQ/K1/HZ2fj7WsM5KmDQJ1nfoat2imc5ziBBqs32Dxv+Qlt8V3fuefIrg6Hn5u+1/9q38VBt/ScIVTqTfd8ud3cZt6033PPfeEfDu3DvYzBOvPn30ew75jwRfOdsR5N1lQSmAgPUHVFnxsUB7hOkgHZD0D5ih+iMyMglycVzqVr45Ieq2Lw2eRBweGVGVINl4E2HvFl2luMdBx/3uw6BmVjsysOKQpc5HPXKT2I0u7uT8KL55n2SMzl9nQYU8xYHU8wwEuxkSVhbyfOXOm6lzHbMDtL7Ne4K2DX9KfDVaTBTvrYrmAOhZCKU2ssli1tb7va5vtBbmq88zF/A2LqDQN41s2lp26qV3ircO5c+fjuefP8jrr2QpPPvlUXGFDXMG5ecjzt57vf/CB8JdkT52+NbSxr33ta/Ubb7QLD2AG2OotUMqUwGvfDYHNtWlKdC0ODromOK8CTTvcqsirefsHT4tzKCXJUcOCFNec8TrzoDqT/2htWTNzbDkTx8Ftlc5lpP+IXWgOmfQ7hEzyjLHNuZSN8yr3pmnhYzu6ro8W55XIdZ2b/E1ufbu+r/rIUghor1Vbdd6jrOfbXvKS8A+BuA78zLMHWHWmnAXxC67FVdaw69j6zIwG2TtPBHRBbFPamCATSI/MUmkppYm274A+ukkfE3C00MjSwhmO4c22PBuASFMH7c4lj65L5wuexQGoq5uC/WfITLoKPE0JSrW/Bnr0HYI6tU7fNWcNewMsTdYpbwG0BAQHMYGudTY5QRr6vo/MtJn1PVZ5SVfX9bHDZnPpyuUwcPIjKlOCTum0s30crz4GGHTeEiUG5hf0JYlcMhe4QR76zJFN5gA/K8/6YmnsoWGgXlzyZV4+zcuzZedzXusE8/Z3vKn4lJ/jLEvbZWi33rHKQHCc+ATxZGZd17a5vnt04pzSLw77K1f7T/DB+9Bu33UOqfrnzMTe5nQbayCkLjbw3+KgkraRvWq/BuX7rKvMjDoHslFO9slMxDNWG5PWSj/6lXY3VudrSgnX2Zo3nk2pgZif3dwlQLO+KSWuwq882F+ZimcfeuUjM6MA6iB4pqxzZac+tSHfIly+dKXS4Rh92C43s+6jj/P299LFCzXoPNjbr7+UtYMfOMKa036Vz4zgrm27OE2AJl5t5lneJLu3id9AWX9zjhtx9yf3Kets2+X2dIpdy6+puLWNJewx5z5BpHRJj2PF5Tck6b922bNXCDS1Vz86pq7k84AA1Le38qJcrWvxQRPWQN+1Mem7WEeehU0pgStXLqHDPfRQatudd94Rzz7zNHK9El/8whfCzzU/9+yzxB/n4gJB9OILFT4Rn/vcZ+sfmPvlX/6l+DA3wvLYg1v/67wekKUveOThgD1EHa3i90+dOh1+89OCrkkoC/mma7WZgl734K9pWvaJ1aqDPeShrATx6CPGyAhge3sHO+milCaCcvVPUVjXA/VttcUDdJ+Z5PfYM56J5597tgbCx7hc9NsxCnNex65W2ENuRwZveNMb4u3f9E1xF7fZJwg877rvvnjgwZfG/S99ab1hPkKcNaD/I/CzomyRscH7pGuw9SaapkhJjET93mAbZO8Sh+lj77rrzjhOwGr80uMHTvCm5HaC7Q9/+Ldjbf1ItF0fL33pQ/HU088gm52Q10cefZTy0/VjeY898Xh8+atfrf7ViwEYj8jCpcYBF1I76POgxjKZGRPWr2/XlNuxY0djZO8pJeMnf/K/q7/r17DmvvaVr8ab3/SmuHp1K/yMd9t28czzz4c32Z/5wpeiW+Vy5+ixuMolyVUC60tcPF0g0C74jSECnAmYMR8x4BsF9TD6n02HKdk/8mOfJby4ERMNtujD6oyEz8NCBPwpmzEiTEmgY4wBmcfhoMzlmAWNknEzSKdQtq5djOvbV2I6340VXvUMbNZzEGnIyaRZ2mibPi5euBzb13fr56Y12kuXLrLJXauTrrD5GXxmZvz27/4OBqiTZOIAoLLvJ+FGmCjgNl4j+BlWx4yHSmkYp3GXUmKFjdaFkZkYy/FwYemAdR7OWwhAlovKesdoJI7xxuzNb35zfcWvsxLn9evXKz3LMU8/+0w9Ce+zMO665+54+csfQn4DC2QX43uAOTdjZWVST5RNUyp//8v/8j/HP/gHfz/e/OY31ZvuGQGheL3tbjFkb6Z2cb6b3HZ76/2qV70qCrwIMxaLgpcWN4tLh7ft1jdNC20Dc7wAwTOwQY4Mcoxg2dS6TGWKUOmXqZKT3J/84zhhiWOZWicsR4pbsLxMzS/hxXWZGZlfD/a1383gfDfDi9tAwbAFP7ZRqD/SJvgmo8HJ+NbgCrdoHuJ0/Mo6IusvY7gI1riFugWHpUPxmxSOHdsMHWQsJgj7uOG04JIe58rMMMjXoV1GL+rGDUfd6ry1kYEFJeyxKV1h8bsZ+Rk8v1vbXxj+1f/0q/Gxj/5+fPHzX4ivfuUr4S8PCwbefvOF6RIeZ3O9wNudfWxF3mbYkfRou8GjvUiXYJ6qkFbB/qbWLdvst8qm5sLXVm1bOoBFfvG//ayH3eooxGWLc7su3FRN3cQzE/tfqfZrH2WmM10jCNJ+ZwSoBtiCm0aP/d9yyy3o4Ugdc5q3R4IBZP3KOfqLo8dpOl93mIo7M2ONg6+bimt5Aq6+7ViL+zGyBprS1CCzhDY/gD+jYf3Lf0ZE2zT1rZb4C7jkwV94EacBh/JVtvKrDHbYiPbYYDvWXcOOYtUsAAAQAElEQVTYzKzyFZ882lcc0ngc+ylZFFt4+yV9cw468mAq385pOTODn7pp930HZQxj/U4mPXJZZ4555WmHQGqfwNAOFy6cJ5j4HDdIe7QP3IWNoW0PbCITfKBvEqRDu7W/9Js3jWC+kjHG4pEW/ak8CZYH5QeP0ucYebRtjj4cZf2yj+3WW3ZO5TdhA3WMMrSvurefUOVdSpjPhBYQFlLHK7+0TLt14lPmc2w9M+sFBKKJFj3bZv8l7fusC3GI17zjpMEg5jJvIp03E77ZN6SPbDSNdAwh/Y5r4Fm8bdtGgQbpt05aICsyk7lboCEfjJsRfE0JHvZr2WDhyJH1mKDH87wp9RX6FS5a9A/6BekTn3Noo6urqyEtI3um9jPHRpxHWp37Oq/xb/YrrjX16Jgee7dvy1zmXVvarbxLe2ZGx95Z8aJP+/ZdHw28iV97sk5epaeBd5lQDtaLYzgcZ5++76uNrhG8rbPuOnRg3wHaZxz4VvElfk2tti4+x8qDIL3qzbr77rs/bsHXGqjbz3lvzIVuWtaoxmkQc/z4ZrRdgy4SXTXhG+hdDhvi9KOcm1y8aW8dPDmHtrAKfccJFP3Yw7ve9a543/veV7+IYJ0g8Rr7+YyDZ2nAxWHiGm/ku75nji52CZZTndPum7m7CGLtG1lC2SobDw6F9S9I9xr7hjaoLOUh/pjHNum1v2lm1l5zdD3C75RYYmTdWusbBd+++g0XHXFE07dx++0v4TLzUpy57Uzc98AD4cFpk7el61xUHD15MtrJJGAgEFBsEkMcP3miXuCduvXWUE9r+IM1eOzhue8ObbfJmHKLPQcm+BnXivRd5g2qOjk42K926cHJP5Z23/33xX/9gQ/Er/7nX+ON5Vo0bVfh8sXLcY3AdpvDxLPPPhe/RTB+4eIl/NaRcL+9wlvZ67Rdw46nHNxKaWJGTKNMtvGn169dj4LMleFXCM49pLlefvZDH4q//t//9/Fvf/7n48d+4oPxX/3wn48t9P77H/94/MgHPxj/5//L/zXmyHETPasz5/KTDxehfxs/OcMmnW/E6Jag7c3xXzeDirA9M80CpksIVJ4VyJGW8MlME8qLtBZu/KdXFRYVS9yZWfmMmx75ziyRucBjX2kUzAvL7mV/us0pYyvaPmOX1x4zFNdg9BrilNdq0+k8SuniEifzPQzZxXXu3Fmc7IATQOk4ia3r12KD08weyl0h6DbYbLsuFFRmRqKI5dgVTsmnT58hgD7FBjPGiCPITALsSTSlHDq8RJmz8LPYnt69yfzc5z5Xf0HyF37hF8Kv8TOI8RZNRhS8wY8nN7+GT4eiUzQ4lwYNz9PdlwmELOvITP0c9z/9Z/80Hn7ka/Et3/quOHf+bDz0speGYxWWuD1Jr8DTs5y6/fjJPdxir+GkxC2/GpsfJ9jnRP0Mfa5jfJevXInNE7y+ns5CYTcskJJNdXKLX9IYoimN6HH089pHpTmnvAg2Wud488s0M2t/6/6PgLiWIH5BXH8cLPHZZj9hNptVXSxx2Lbsd3NqX8H2Zbpst24J1i3zpg2yEeTVNsHxzuuc2krPZqPMj+GUJzglZVtKEwYjByx+9Wv/bRzCdRyvOvOmxJtvD0OPP/nEjd8rEGcpJbTxxg0hIhpouMRG7phHH3s0tJMvfulL8YUvfjH+EMfgm4pPfurT8du/87vhrYC/+Ov3JD/xxJP1RsbbHe1JZ2MqX9KjjVhn3lTnZHuP09SmMrPOLU2OuTlVBkuw3rx9MvPGwrZuwfuUuuAZgSCfrNlSIXgcdzOIT6Cpbnw66wNe+V7m9mmXQFB5LPDOQlpX11ajxSeM4bqch68R9Q8Dm8sUp3sdm98jgHUdyKM6MjDLXNiqcwkDa13ZmzqHa18wCGrKgl433Dnrxj4DTtW2hFAPQwZrI5uoZaoqTVPWnfXKdwXbcB7l7njlLj3Kell2I8wEQ3XgcSijRA67rM811uMg6hCHtLXYhqmv+Fl44ecirfPzl97k2Nk5la9olducDXjK5uth4wCfOMVGM5O5EvzzCKIQfZAB2D4+VVkplzn8ZmYYiGlTc+SVmYwrldemaSOyhAG5qT5Wv+NY8QWP83dsolVflcexrt8FfUmPiMys+OLwsa86M1VO0istyzGZyaF1u+JxHtuUa9/14VwjdsB2E35ESP1IT1NK9f/qRbCuQPsc/Q3sKyOvg/1seYmCTPdC2TalhIehXdZxKU00yF5+5sjT207pkmTpHAlwbO9ZSwuuIrSVOTJ0voG0aQp8NpExRt934CsBK9zMMR9R4MClkoGMOApzB8+IzJxngs+ZdH3cd8+9cZTb9AZatgny6i3s009HU0oNZHYJCrQ/5TZD584rSIPrakIQJG7Hmyo/7dJ8gqOuG3C4jqyDBGid1MPuSEHbMIDc4GZUHFTVHwMyf9dgimz86IS2MiM4kf7aITLElxHopY1JN6nQNV00WYCmynyXW9YjvI05YN3PCbaVtzJ6QcYFevposD3p2SIo2zh6LFpks8IhY8r+YH/lrg6dP5lTsG7EhpumHNrOHnvrtfo3OjzMXLu2Rfk6NtRWW9nf3Q/pW19djyPrG/HKV74qvJ0W51e4Fd1BThOCzq6DB+jRlo4TmB5wy76zs1vXbK/e8AOX8ecNOnNsQc7K3H7KP+F/bW09JuBatu2AW54zMzIXABs1P2BrV7e2al6eHGOd7ZZNtbGRfpZ3kOnnP/+5uEichJDjrrvvjO9/33sJsu+Po+xhxzaPxxneBE64vFCm3tyKQ10ehR8vF/VZq9C3TrxUA23yK9jSCvbeNtBXwJwDlj2GX3dMKbJk9PRRrvdxQ35sc5O6Jn7tP/96fMMrXhEPPvTSeMc73hE/9c/+WfynX/21ePjhR4jrLsdnP/M5Loi+zF72LDHQhbjCzfN15OFeMGdt67FaZN5Dw8j6cM0rW9fIDP/vL2Bf4k2w8u2Q/wE24Zx/+IlPxr/4mZ8J+ZxC6f/wP/1P8Q/+0T+KbdbJLfC/yWFtD9947vyF8AC0ih2q267r8cWr4d6uXG4G5/96iKqXqE/W/yNM0QjChdzwIYtfjQryNNY+tCCzZTYdRpU/yzlc15niYsRhapt9YjmwpvYJl0AE5cwSCZgXyjNnn4putYmLVy7EyVMn42A+jX0WnMr3szGl7aNpMWzA02Pbd/E8BlTa4niEMauLDn3EBKOAnPjMZz+HEh9m0hHGRpz0Tl1IGQWnehArk9W45+57w0dGJn0f+yz0AtPN4eLw4xsPPvggr+ffGud4ld8y/zon2qMs8ikbsQullCbWWZArK2tx8pZTvHI5E6fPvIRXHhErLNYZzvzMbbfjWGe17sKFS7x2WYGe3fi1X/v1+Of//KejYb41FHzLrbcwZhU8t0RAh4cH/1Kgxu8Xs9/GqfTDv/Pb8aa3vDmszwb+I+pN/RynfurUKUoRBoPegtxxxx3gW2FeFsOhtjVK/7jPEV4PWnVAkFAHHf73ggIXFZaVTyklMnNRefi/bYLtLwbpWUJm/pGxhyhqsuwnrpthidO6m/OWXwy2W2cqmBd55mLuzBfSF9fbX3CMqWBeurIaaoQ3whc5ZfvLqsKnP/2Z8LPxBsEfZzH//sf+S/g1kJ/89KfQ66+FH+9RB49zg+xBzQDak/Y5XrHOcAKpPEuEQZALe5UNQxmXponSAG0TDTcHHU7LX7hI6uZsGH0/CTeZjSNH2Rx6WQntURzSLVgp/aYN43psWzBvvWCbqbSYWjavPVgW5N9684K4l2C9YL39HGvbss6UJQ8vGYie4ljXYqblpBxhf8c6p7xLX4sz3edWUQeno7fOzXRkxD4Bo/3t41ocXPDgW/I2YNDKYcKhVJweQDOT+bPObZ3jnUu6HWfaNm2M4MrMcLzzJvMNOHADFoNaivWjCH4sYGQzC5z2QIAxxWFnCd6sbcUVXvGrz77vuCVfreDNmW8/kk6CdHddD+9jlGxCWq7wlmKPYNf2KxyQM7MGwxP0Jh3O35QSlktETBg/RUaW3fgCWtquwa904W36HLq8tm3wj+blW/2ANnpwjgRDBpLWa3fS4/xd23N7P+LrzsHLlbAtcyG7AdsTxxw/MyLnOHyUW8sBSD4yuaxA9sr9LP7Zvo5zzqPcnE0IPuynfB3j/KKxj2lmhvX2t+8ydd4pm+EalwsGI952ahf2uU7gKZ0j9NmWuaBhgM4dDrzKaoU141+bC3RsnX0zE3+/T4Bwvb5O9vJmi0BG+UuXNri/uxcTNvaCL5YXabTdIEI9X7x4IQZkad86lsDqKm+8DIaVgfkL58/HNfB6MXSZmzLtwfH+8pp4pf0Ir+g7ZQhNTSnRsmZn8CvfmQs6rxFceijou0ncxv7yEvaUVfacNWADX56Z9YBwGRp2OCRgEtFAt7YhjdqDPGQmdrlW9wV2hRp8bqCbpu3wRQeU59EhL9eSe5xyVh7qaJfbW7/y9iJvki/Byx4HW+Vvn6Y0kZkVGuhvwVdT1lYDGJCK74CAVKgfu6O/OrznnrtiZaWPpin1I4+3nTkNHbNQvv4BKuWrbi/yxm+MCAP8Ugr9m3BvXMiyoIuhrl/XMN3q2tJuMrOuJ/tlJnvvdr30sO2A/a9F9texlREbEu8l5lGf5/HVfmz06aefiS3krwwGbEi9aC8RGRPso0MnTdOFnyk/g24yS5w9ey4a+L7C2t4hAL9w4SLynQIH0NiH88iX8y/1skNgab3lOHzqWoPm0jTht4r4hlP+1I+y8MCbmfQe2efnyGDOGiq8pdqtH4/xd74e5pb3Ejp7NW/a3wR4SfTs2efDwDKSAwjruUC/+Zb1u0og/pI77ySO2ERuQ6x0faxiE+vEVsIabx36vou2K9GyT/kRHcsDa8EAv4FWZepN9gMPPBivee1r4m1ve3sNrP/9z/+H+H/+r383Zhx2/YV/L4zcS7/85a+EMnrs8SfCP8p1EV+qvvd4i3vAWo5kXfOWYQX65F0ZGFw/zv6qf43ISHhR5urKg2HTdTEy7tYzZ+IEF6sXWJsDtK1tbsYuvv086/KzX/pyXGDNzNDriE1J15w8zjlcB/oadSJPS7C8BOuiPov5zaqzBQT6QC/wKl5tR5gxt+vBvLw4JmJcJIf/O/4wGzPiBcsD9pmZsczfnC77ZkrHCyCdmYtyefd3fBuvCdbj5K0n4+Lli2HQ2RFgeFJVWFMEPWMShXYZYbko9tlosA8W6Gqdw4U7gwFhQFCbnNh+67c+XD+H2LCQFNxgT5yPuCcYy62nT1WiZzACLdVoJH7r2hYGNquB+e/+7u+GN8l33303xrtXX3kM0OKr6cssolIaDHyMGQH1e9/7vjhCALS3dwBda/HqV782zp+/GI8++ng899zZeOrpZ+MR8v/hP/5ifOhD/x68Z+PEyVviGLT+6e/5nviO97wnfv03fiMShZ/GOKTboOEsC/7CxYts5tcjMsPXI6Y6HFP73OY3tuDEVjBG/8Km/6W5IAAAEABJREFUODRUAxbp3cUpMjgyCrQ8B69ddTgabOYLyrNvgzEKmYkMZhUSI46bHuVk0f5/HNi+hMy0a2QuUgvLNlPlL8zRs+UXQ2ZGQSaZ+SfiWI6Jwydz0TdzkR5WV32bz0yTWnbskgdpML+ss9OAPZ06dRp57cQEZ+MCXCEwPuLXTbFovSHQHo5sHME5HQvfavi96Cv0PXr0GAexI7HO7YWBgrBOvyMb64ugByOeEqwRhsZAANfguGAylL9pliYKDrsnSFkl0Oj6vtIsnXLQtX1M2SwGbDIzQznF4ZOZN8q2y1NzqFvzgmXbBB39lA3efPDYnuksFPix3nnVlWDZPs4pHrpA8qJ/5iJdtmdmbSOBJvP2HkPnnJmkQ0yRwwqvOpWDuEsD7+jdDX1ABx0Ov2Utl0I9bSAEVxPSYlAzIAPla1kwn5lVXtIhSL8zF+oNbkbwNqVUHOZtc77rBHC7bHz6v5LFOCUK/SbIv8eBC5ZBHvsEyQdsCM4nfgOSKXI0lQ4PV+ITt2XHScsKm8acm9XrbPK2yZt+q4E3QR9nYC8UOkzxedIMR7FBcDZDXvtcDszQ/xzfN2I/zp+Z+C/vgBjEj2u869q6ydufKjb7jsC8D+e8cOECvDVUJwHCWfSwCAjmbJxt10QyubKd4SfFT8doShsxJvOotxnB6tUQ1z40jti0/Z97/jnEs9hAboyDN/m37wSblk/lZp19BMcqP+1Rve7wuteA5HmCg21u6np04BjLbrRPPfkkppChbK5fuxYGuju84TBQu8KG3TRl8TlQ+MlMAtKduMLmah/Xjm8vtvDllvfxk1vsMTsERzNkeg180jDj4ke+rl3fit29HfaVS/jjrRoMXibovI697GAv2o60yoOgDRjgmbdti83dj+yUkhxqZtjdNC4RsNtPechXZta9xrmVtXZi2nUEw8j3KrQGYl0hyBOvbZYn/SSO6GfwTavYViZ4CI49dFS9HPKvbPexG9PryNO5Z+h2ETR20aCjzBKllGoLzrukze9lv/uuu0Pw4Lu7txvOK432se9ynTalqThW0HOJrN/OwiV+mBc8/Bzb2IgGWRi83XfvPXF881i1040j66FPPUPQ7UHEvU4wJthDBsEYg07512YoVnmqI8G6kfUgKC95HKtdzqOBvzXekN1xx+3hG+mTJ07GieMnQAm/rCXfHhzl8JFJcIeMtdWA/jNnbosN6D1O30mt7ziMruHHJ7GDvazg7+XdWKRtO3S4H/v4BcHA6gTzOE7c4lnIqqtrRNntYD+ZWX1h8EhvZpKLKkfXo3bmOPkrpdSxA3zZd4TfAR0rz31sdEIM9cTjvB398hejYV8Zse2CHzhz220RWeJ5DoEz9lz3lxlvVvY5oA/wGfhEP1Zy+1131f3M9daWEn3bcsjvYoX114GvaQqyRJOZ9RIieOy7g02RjeMnToSXlQbOM+j69V//jfjIR34vVtjHznPw2MdHHmB3z3Mo8e2sBxrhCmtkD7lNoUOYINdVbt5n+PdrrOst1qSXV48/+lhcvbIVt8FPKU1MWa9zgtq19SNxkptqP75p8DwlNvMPzKyxF29zWXPhypV4mID+y197ONY2jsYcP1bghyUl62E+kI9rYg/fXuULQ5kZmS+GYgv1pUJERlSIqhtUw9Jc1MEO+NnzqBSnQDZAGX/cM9pIgzZOUvFlisvSEv8Qy/bMF9oyE7xfD2XC7XJpmuq0DwgWh2owQ8XWti2G3EeWEr4evoZD28YgJ5zkZwh1jDy8LR7DciJwv4exZyFcYwPz9tG6I5z6NQKJn7DwV3FGLrIW55UZzD2T8lC46yzCAxZc0xReZ3wpXve618U3f/M3c5N4FBquV0eg8eyz4FdxbLfd9pJqkC6e22+/vd5++lGTL3/5y6GT9qMDjz72WOg4dU6JV1hljtM4ET+WIB0Ga74a2jy+iQO/FmduOxMTgg75X8HQLmCYLmAXqyfABT+TOM3iP3648Dcwmgl8hzLBUE9g6Jubm5HwkQmTgDLwtsVFrVGuIse46Zmz8FSccgoMUDhAJ1XnlAesxTbBYcvU/IvBNmFggfxJqW3LcfYRLC9T8wXdZ2ZkpsU/ETIz7Ctk5h/p71ziXULwZC76WWe7/FNdx1qXiX2h52PHjoUHH3U+wX60ExfhAXYyxVlsEwy4cTlWPR0gsxZnq9wGZKasxT0gCzftA8YdsOjNSy/G59AKc5zSEGMsD5imU5yIh6YDgquIjL7r4bUJAyw4iKYUaoPNZh6ZWdeMeJ0nDh/LgnxJizxIc8saky5twjbzS7CfdYco6qK2zrGm9nN8j/O1j/izRBRsfIQH2x3/Ykj6BO3Wy6v4BHFYl6V2CJipDiZ4mtLwf4bBinqwn9DgO9Zw3s6lbdsmbZkZbkoMCsvSZmq/zAwD6JaxmeRLqTKTl8xkA10N9WzwtscGJW0lwIes5uhbyIiwv31c+6bS4UZqvfO4wbvu/YiYdNnPWxLHXiDAffhrX6s3yPqJrmnDX0orzG/7KuveuQ0AHedfmfU1tTztspkZYE/YOJVBYYD8TdhchY76ORvnPgHVLrZpm7amPcxZ45mJDXWxvrpWf1/EjRD26iWHb1DWj6yHflh52l9QBtqLOPZZE4J5cdvP8hU2MfnT7zz99NPx1a99lZuqC1wqPFuD+LNnz8YTTz4RTz71ZDz9zNNcPDxS4dHHHo3Hn3i81i/b/EuUV7euQlZWvxw8zmVgJ57LBMt+hlTZPf3UU/WvsVl3no37IrK1770Eb5sEbxe5qHBz9tLEm0pvq3vWp4HfpCe4RIDylpmxQpAqrzvsM+pR3iwbxKxyQaNsp6xDuoYfzbFd3tW3/Syrc+vUjTKC9GrHjhP/Kd5ervMWc425euZXN9vb18ODwR7Bq3OM+IrCJLvQgXrjOhdAHhAMQjc4aGmDHgz26Z+spWMEh+usA2kQVgi8j7onkB6h3n3mxInjXBatxDqBy63QcGe9uTxW96+u78MgRr6nBEG4+9jDfqbYkXz0tEv7Knun45XvBF/o+rPNeu3ftnX2RT+HfYR0wvy22Vc88jIB1yq8y+OUvWqKL5wzzxS5yo8426bEHBl4ytUndl3HLWMf+uG19SMceParXTSlVNkO+E3lqFzMT+HBuVqCqEnXV71mUoNT9htB1K38eBBx7Z669VTcdvq2OHZ0M0ppYg3aB3z3sWObNT9hbz3Ar+9D7wx/DJqw3TrbHGNeX2+97W3bcViZ4Yf6inM5ztv9HrkIAzz2yEO5F3hZgjZj3jQzIzPDQHuPtRdp7QIc3+DHXugbzJXRNBmlCXzfFB9zNrLNiKbEZHUtbj19Og6mM26Pr1Y/2GQbhbkzm5gHD3SfRB4G2+tcKHkxKY0r+Jc11kDfttE3TTQlq+xLlmgAP8o2IjN/N8ZYZ4U45+FHH4n/+Au/GHfefVdscyAxcG7B8/Szz+IDngnf9m4TQHsxePbceWKmLeyOwz4ybieT2EOPV3mj8Oxzz8fzrG1tVHt4+9vfHj/6oz8a3/iqV0WPLW0QSG8SC3kpZiyUML8CrwVatzlwXuBNxfWdvbi6dZ3+q3H85K2xzVurhI8ZseQMPWSjzY3VrhJ+StOg46GCtqisteFliqQq/9aZX0CSLGCMjAIdpsFT+2WG80RBdod11gsUb/xk0g+4UcEaL4yxaglB3Ui8bJq56J+ZN4aMGuFhqWxvH7CxHY3tnf1IiDKoGOjQdG3scDLbn3IyBA64VXDRNyw4dBlN29O/jRkbR2ExCQMT9wSo/lEPN4zneYWpYY5MNkEZpWkwsGmUpiFIPcO8q1FKCR3WBKUi0VreOHokWubROXkjddtLXhLf/h3fzoJb48by5I2TLWQyY4QB8wWCYReat5lHUXpp2njwpQ/Fffc/EC8lvY0g/BaM91ZuR+/nlcoZAvQjG0djwKO1XU8a4W30ALHOR1KdiX0e4fSmEd1z730hDhfJhYuX4mleaz3zzLP1D/YY0J9lI3Mz2eJUKF8Keo58WmSp43HjNnXBthjgLgaIaOpPZlajsb8OIaqRlJgRWIhnCYMExuJZ1r04HTDaF9cty4uREZlZQTozF/nMjJufzAVNLx57cx/bMvMGLvEJyz6Zucge/p+ZtW/mInUBaUPyLdyMLzNxVHM2pzX0M0SHgzhg4Sc24y0ziLDDJpSleJStc2dmKINkzkz+x1Asi9s+BtnOZd/C4rFNOVtnu3nTZfmAwNw6x5vWYH5/WvU1gx7bD9wAcJ5uXOrVjd7x5h1j3n5LvNbZp8fJi9f6zAXdtllnKm3mYaX+WBbEJ5jPzGon5u1bmoJossKyj23CWB1DRQX93ohOw/WuDMdDOWVmMLjKtTm00z1uF6S1lBJN09S2jjWamXXNml8joFglEHADNW9d8Div+E0FcWRmtIxXn/I5rxv1LGx3nj0CbDeByzjoZeDka3m/hlTwl3Dc1O13iUDOPhcI8Aw2latrUX4MZqz3o0Smrk99imNsP8Xtizqyv591vMS6Ps+GI44NAipp9ZbtdnzQOhsX5hIF2g28tq5uxQEbrzScP38OP/B4PP74Y3GJV8UXuSl97rlnuW3bDoM351AX2sBF6DUoNe8m9/jjj4cXA+blY5ugT1qlR362rl2N69vX2ASvcot7MQyCLzKHODxE6E+ucdOUmdWnHlk/Emd4Kyf+Z6HhMjfLftzgytUrVb6ZGT5r6Ev+lL/0mSp7xwu2q+sBm7Gt9iUgM5Df2NgA1xx/fDyOHTvK7eQJ5l4hsDmoh6YJa9WA+wl4K0x3fHMzrCsWmFzZi1u7N10hkMpc2HGl4VD2x48fr/a1wv4xYY9Q1rabv5vg4W7edm7wlirYCRpwrxKIGEAzZV0TmRnKQdmXUuLWW05W+kZ85NI+W/Yv3+aIYw5/mY7Zr77HuRyXmQTIa7FJ4DcnCHG9wwbLJGs/+dHG7e/nj48SeK+xFo4QVJsfkeEIjadOnYpTp26te1kNxOHJSxnpHll/BsqlKRXvyVtuqQHqMS8aGoIw9hLtUpndzlvUVQ6D6sVxmXIcrOmRA/9QaXItzaBVugq8a6sz9hPpWkf3ymBk3ZlPaBvId13LIbBFlxx2+6763h5dYvQ1YF0heDog4J2gr4iMTEYiyxb6BOdxPoPuEZ4L7Qf4T9fbNgGd86tDA1vzHT5ghG/1qY61BZjApo6h9yZ2t3eJD/bDj+9kFpvgbQjnGdgL5wRpLYGpqeWGfX+ZzuBdGruuZw3ux1HighPcbNtu3QDdc2Sambx12Y3MrHjFLU3BY5qZ5IJLxYNwrSWyHKCZAbVeXJnIAX5JYoK8Ll+6AJ1T1v91dNjFpQvnA4MMJmCtnIxLl69WmvzjLhn8yxJzxg9gdC9bxf7vuOee2NjcDPMG28pHXa1gMz089/Daoy/nRPNgGRkdkZkEtFscRGehf52i10cfe5zg9kQ8Rbyyde16TOG7Q4f76PL69k5c4U3NGBkz5HULHnwAABAASURBVJnoUtjF5xvrPM2Yq/i6tm3hZSXu4IDo3y7xErRFtrv4wMxEvkdD/Wmf2qmH8MtXroT4xaU+sjSsv0kU0sgSU+yxgDeYe4q+MjPKoXyV/YhdjsglSINnVO6ky58Xlxf1Se+s2bH+n/gqMFFIcGcu2wbsiUp6L/EfNi1GUdBGLCzmeaHvCE3jDVrGoGuFJR7bBMcK5af/xb+J//IHn4KQhukaGB+qwlX2ALKB1xojLXMckAIYHQXWASPfQxESPmCwmRlHMA77NCjK9Bo34G4Yths0qyjrTXsCDMETre3BXFkSOuYxQ/h+ZvoaG851bo8OOGn7If4PfOCHwtPbKrfwkMQmdxBXUaTOScX6uaRbb701fG3iPG4yvu7089YGwk9zy/Mkrzrd1PzlyI985CPxe7/30fhH/+//Lf7aX/3J+Ol//i/j//OP/nH83M/+23j8sSfjMovBj53863/9b+L7vu+98b73/UB89KMfi0996jPxiU98ilcxH40Pf/jD4Udc/ApBcXtz4ysbv3lCByNtqzhceXUz1Ajd1GwbUZR0CsogM1mcQ1g/ZyEoavOmmRn2s946ZZR5aDDgCZ7MRNlJbvGT+fX5zBfK4hDEs4Ql7sXoP/7/zBdwZGalVTz2NpWPJSzL0i1YL/+mL/QfoblU3uwjDepSedlP2iY4Fm3GMcvx09lBeNsyxTa0D9s91DkmM2Of2yA3jhntFOvrNdvst5hnhqxnkdXmdG+B7Q04gT7sM+kn0bddTLo+3JjcMDd4M7NBgGGgIbgBatcGA7fxCs1v0zGwu4NNULjrjjvj3rvvibtwTLb5VyJ969Idbi7KJ3ikSwfuupkSuMuzbQLN0DmvYD/L0p+ZdZ3YxzHWZyayTIKdKZtiV3VjvaC97RG8mnfM0hYtO684tVPncP7MrLIw2FL+6kW77Vm3jneMfQVxO16wLC/bbKrPPfcca+hyBZ3ueV6Xuj6sN/C7RBDthqv+nNN268QjfQbEHlqvcXDVjxhY2u56c/0aZArieJyAzl+Ydo271jOz6tPx8iXdzzzzTIjXDUu+DHjt78cX/EiB+KVdOU36jmBoNY5xo9ST1546/NoxDucGFM4pT6bLcdqNuhWHQfI2/ss+8uW80io95tWZMiyBvjikGbQ3pcHWVsKna5tKv/Mqb+XjLZUHEsv26dGFsl+WTa/gD68zr4HrmdNnQtuUV0Ect/kWbvN4OM7Px0u7PChzx9tHv+88zrGEm9vlU5lqE0ILrYH/HvDbU9ZbYU0FPkleXSN+5eMtBLheqIgnc2G7ysr5GuS6wd6xsX4Ema8RnOxUGxa37dqfc0qfY6z3ow3q8Sj6OX36FBt8qTBBV/Zzfn2vuOXd8QYorlv1Zx/tWXqcQ52bFyCP4SPyn9d15JpXjvIiSIN2bqp8MrP6DHF7a+28I/KwzfnFKUjDsq5JNR/MMbCOp7yx3Yjb73hJDebX19cJdFfgp6kgfc4XPOIjqfRN8RXWL+kwb19Q2wW8+A10glcIAzT5mHNhphzcd9c4OHZdG00p7KuJjzxgzXfw0kRAv/Rqh6bO22NvynJEt04gT+Yzs8rJdvstQVocm7lolz77O86+ppnJfC1B517Vu3Vd23FYmLP2joY2pL72iDWa0kZmqXNpA5kZPuJ1nPM6p7BP8Gcf53dObajD72oz1tnfsY7RlpVlZob14rNP5sKHtIzb57Bg3ynysz1LYqOzKKUJ8QuFOqHl9rrv2+i7JqYHe+hhyhul5+nHPtMUdH0sNnm74Uc4rhLgysV8Oo8m24hMbrXHSGR99OTJuPO++2Kdg2yhPEfu8uX3l692fYzo1o+VRNVVw9CEnsJ8s5r3I6/S3jP2CDjOc4lwkjcp+9hN0/VhgHwF3yredfY2L1EPiDvcRy9Dl19x+wwHdS9P77jrzlghjlFWe+wjP/dzPxu//Cu/HJ/69KfjFId633KIwwPPOS4qhCvgOCCQb9Fnx3wFWWVk+Me1pl5UEdTDUhhrjrF41MNA5RhDZIkY4U15z6D5AB2YL6WEMNIvM+sacl6KIEnwjYwDKC3qx8hkZmAkbh0Amg7rovYVH7m6z9omiH+ZZqbZCtZnZrRtW3FYnhMfD8TBtYPBKRnLtgmlZBdbV69zClvFgCdMNNTTnTcom8ePxbHNo7G2vgrSJsBdGWycgNPUALKu7+updxfhqyBfLSioLKUunk984hP1FuZrvKZ1g3UT/NVf/dUQ5hhKg5PV0bs5zTBiidKY/FYRN9N/+S//Zbz3ve8NX91+4AMfiJ//+Z8Pv3nkd3/nd+K/fOxjBLsfiX/8j/9xvP/974+f+ImfiA9+8IPxN/7G34i/+/f+bvz0v/gX8TP/5t/EL/7iL9av5ZMGb7SuXLlSjXGV07m/MHCaV1YTgvdbbz0d99//YFi+5ZZTcYZN6Q6CpdtvvyP8OiNfiayt6QTXYp1NYZMN6yinZI1PocuLCstMAr39mLLpzDFcYcRgdGyZGW6+OgMNFhFWRZsux0bkjbrgxn2Yj+EzLizJbGTm14GVtgvml5D59f2Wc9ycmhcyF/NqIMKLcYnTOmGZX46zLGQu5lvWL9PMRX3mC3PYX5kpuw5ntgTrbHOeAQNe4YbgKjq7xI3lRW4K/WyiNqMMdXxumB7qVrj18mNAAyd4cTJVbG4eqzcIR48eDYPcO++4o8pN/hyvU98mKHS+N77hjfGaV78m3v7Wt8W73vnOeNMb3xh+/+e3v/vd8Y2v+MZw7O3cbN7NTdrq2krUQx03bpvYwCIQP1LfthzjBspNzYOnNDmHjj4zw3JmOt0NHfesIW1BmpSXYIelHDKz0mxdlQkL2r6CfQTrBfvQu+K2vZYZb2p7KU00rDmd1g6vEp23R/aZWde9a8PNbcBuleHIXI71lvbhhx++ETRf5FbWsVMcYIc/MIgyoHS860H+latrOTNZC9MK4jqPHr/8la/EV772VdzpEH5U6ygbgTe/hc1qd3en8ruCPh3vPMooM+vG62HmxIkToZ+RJ+1mjRs6DzPOq9z1RTu8MbKPvkme7ub286UvfWncgQ2s12BmNZgO/zqE+huwtXCdsqGoL3lXhtLQlBLmBedWNvJpWZ8ifg8DHrbPc7ttvbT59sS5vuVbviX8RiTplMbMrD5IPUjvnXfeUfXSlCaOIQv5nUOP/ZumVNkpH0E/6beebBNQz/AxIzT3fVeDs8XYLgYuSPbZ5L2p1e+sr69VvC2b/xr+3M/IHj22Effdd288wFu/e++5N07zts9bUml3bcyxAUEdq7e+62ODDdlb3QkHUftJm302No7EXWzGJ285ERNoiRjjxPHNaKG9J5gbWZOveMU3hIfOdWgZodk+HW0Gp7fddib8TLAB+TLv+nLdbnC4VUamx44erd8CsoJPcO4dZCB/mRnq3/7Hjh2F12PIY5VbtmN1zR0Fh/5+j9fX29e3UfPIXjev+5m6bFgTmRkD9j7iZxvo1gakdZGuh6m/wzTAC13DfvKemeDJ8FFuU3QinlIWNmO9+ZLF7I05LFjvmDm6tuwBZ0B3mQtarBtZJV4qmI7MbbCs3SYy3t65HqKtbdBt3QAPTSnVnuRtpF48K1xYqLdA9tq6fcUjPzPW8QHB6fTwYyTSYx/HlkyCwBKlZDjGuuCR9h7flZmVp52dnepDXC+ZBXmtRGbS84Wf5lDOptImreIztZc4axvxhekE/LZlZsXlxyNmBKXuidRoQrDD/sgP4qjlm9ORoGogoLNvMoExx4BdC3PS5dwefpd56+laf7quq/O6DgsHym14lG4bpS8z66HViS2P6G51dYKNrsfB/m6ssU/s7+3EFd4q+X3hM3xbA85v+IZXhLRcwFdMCSC7piVm2EPObXRNz4XnLFBgnMFX3c36PMKess4hv9CvZ+3NeXt6dH2Dvi2xyS1MPyL7HWKx1VCGikNbnWFX+9ojNmDAnMi/tF34cY495h0iw6D7Gnw5Rl/52BNPxPkLF2PtyDr0r9cLVHU7YDcN46fYyj528sijj8Q6636OfPfA9cQTT9aPqS3lV+lgXvVnnfItpYmmtNFmg+8t4bNsNy+MKNC+1mdm9SHqocNXBG2uF9tKKZGZwX+HUGilHPbivzCfAQlfB7YEbZkZCxzBI/cR0ql+xZ/peJr4yVzkpStzmR/AO9AakZlA8IhnAZlJO9xAQPGzXFNOHefPno+r3OD6OcVdXiV4I/P000+Ff/HwOU41Tz/7dDz+5BPx8COPxJe/8tXw68+++KUvh78c+DACv4QhPfbE4/GHn/h4PMtNlhuOwbNfbm8g/A//4T+Mv/23/3b9QzOf/vSn46O/93sQltGzkM5wIrrzrrsgMuqC3djYqMYjww2K9atqHnroIRzpbfHq17w6XvrQg/HAAw/EvffeG35HpK8wzNvPYMoN1VQ83ji6SHSSTnCAQXiLY8DvZ7k//vFPxOc///nwD90Y2H+FAMDXzLY9+uhjvA5+Ahk8Xw8LBhHXcdJbV6+Ff4jAzVXYZUN38xN2uIF3MzQ46FhQ+CYW3D5TD9GwUFXsc8hHehp4U3ECHao8bNc5oBuUZO1CJovyQmmL2sX/mbnIvOj/zKz4XlT9R4qZeWhsL/SXniVocDfDi+uDZ1lH9saPdY4z1XiX+WV5WSe/ykFdKy+hRS6Z0MOyUY738grtjW94fXzHd3x7fP97/2xN/U7zb/iGl8frX/+6eOe73hEf+KH/Or7ru74z3vKWNwNvqfUGN69//evjFa94RXib/MpXvjJegYPr0YvzS6y/Pb22uh67BJ0GjMc3N8P0MsHgFsH9Dm9lnuMmdJWgTz0buMxxXscJIgY2vUzoBORLfCObnPk5Tlye5S9z0ceyepfXzMUi1Gm4BrQjx4lDMK9cbgZx2baETJwQQa747C/+jILecThuMNBiXfA4NnMxJ/6SwG1WA72N9SMEI0c5OK6zMU6izocDk043ZoaG6+jW+rp7tQYvOt3z3E57Q3vu7NlwPXlTra5uYy2rQ1+JPsgGoVN2bogK6VxBjraL/+jRjWp7WHU0rI0HHnygpm56BpENduD83ni4eYtLp37rradig41nOORRvAa/4pa2VYJuv7Ho5diH/kFfcQtvunxtb1/1uL6+Hi998ME4ffp0pUE9OF+HM3cdN6XUeoNp+RIG5Ckd0q7Odjig6S8TIjc3j3GQe0mFuwno9Wn33HMP5dvZqNarA9cX3ccNlYH+N2KTgvNrUy52tFNvoDc3N5HzCliDTVzfEehoIwxADWYNVuVlg1tgZds0JVrkJxzZWEdfR2p/5Ttlk712bSt22eAtTwhQC05pgw1Sm9FOM7Py2iDvzAwf5TRhQ/cga/0xDpPKwjGC7Rv46czEbvroWFNrBPC3cmMmDTPeOLVt4ZZyO9xLgrV8nqDi6tUrda5SCjTtIpsjdTxoou0a5DSD54N6SaO8JwSHzmX/ppRoSsPG23DjOcQBlzsdfLtmTP5AAAAQAElEQVRe56xJffsuvjgzkd9qxa2eJt0kVrhIWelX2F/G2GZ/u3btGrQtbs7lNxPp42TnrNspgYTpyEIxnSJD7WOkXT4GgqmR4LcgR+liKOobgQEYmWOx+YpXGBmXZIodsVk/my6eEfxNU1watAbpgobgKaVUXPZzWAVk6Jg5vJYixjEOeHNn3vaGuhrMM0eDLptG3Ak9c2Co+NXTCD0DPIgnM0OfZd7Ab8r+aNA9goPpjO8j+eccxb6OZR2MpIK6ycxoCACpQn9zaDqIioeLtFKait++GRGZ/k8aoae6UbadqvrTQHsppea1OdfcHL3YxwA5mEg+hbQXZVPBtpvTUVoB68zLYyD3QoW4pN+5tlnLpnUO+ptyxxVz+u4TVNrmVNqYwXZCX9O2MTC3tOmjkCRvBabh72+srky44DkRG0fWYpPDYYednjt3tspmhJcpNuaedIHb38eJqQZ1GmBgT3HuUpoabI+k9z/0snjZN74yjuP32slKrK0fiXUu/Pq25w0Yb4Cu74R8uB69YAhkrL1Kb8cajsSWMiPbNg5m82i6LvbgaQ7tfqzEb0G5cPlyPMEb/3MXzoN/PTbwzTRXfUqLa7HAs/ajnz3C2ndOY5lHH300vGzYxcdIezJQ6LsWEsYY4EmwrVDTot8KpYHUpOZFP9ie89m/b7swnXEJa51zSoO0WAYBP1+PYwQdJPD/C/XqSRDXEuhQcd/ARUUDbeLNzNqmHJf9rRdqmfU/sIakS9AG7CuYn6NPeQZl/SnDfMqi2I9L3BRuczuwtXU1rhBg+Bk0N5dz587V160iGKF+wPAcKcOrqyvRYECr3ABJrHX2sU5lzDEo2zTOBgbcHOzj7dc2hu0CkvB9Frdz7fEKdWAOb6Ic66ZpvRu5m/rVq1fjK1/5cnzpi1+Khx/+WjzyyMPhRza+/OUvxQUMxEOBzvw5DgbPEhxdpO65Z5+pr22uXr0CX5crXGPj2cdByYe0jSh2gkG6cM2bdihYNQld20ZTSjQYbE+9ZWHS9THp+9qGVkgz2qbUupJBWbOKKl/5H5GdcvHzoC4KZSENIzwL5oXMhZIjMgIwuAgeZUXCVJoSLphxljPtZ+4FEJ/wQs2fnFv2W6aZGZkL+ONG2W8JS5oyX+hvnfrTZnQognnHiM92wbKpYH/LthdlDSzSrA7rDAHRSV63nTx5Aiezym3yLQRJp9iU99nkWzbm3Wi7JtbWVmvdLhuueL0JW2GznrpZ4tzcuCfoOpnIdvWhDfRdF7at85bj/NlzbOTzKOw0c8a5aTTwJw1HCNAcIz8DDiQzo9oCduA86tSyzqCnzjmYKkact3ntwLYlr1Noks+r2HZm1uBX3I7JzKoH2zNfyFsWMhd2Is4lvsxFP8uCchXXon/B6Y04z6HCGs76GAGr881wwIl9N6UJ6UsG7XPDNWOz9ODYc0vZsIZ1KgaYtk9x1i11V/EXTSmhDK9zMJlycG9KCWXhGg6e49z8n7ntttAHGGh6s2zQOeCwDqb7scutjxva7XfcHnfdcxeH6pfE6dOn4n4O1Aas0u9tpWOOQrPrZ42Aeh19NNAgnd6y38Yc3mzeye3q7dwGnTpzGlu5tYKykCdplMfNzWMLW7rlZBxjYznGhpjQegDf0m5//Y9zuZEqT+t3OJS1bRduNtKljW1Ck6nQ4hMLDqBpSg14PfQ7pzbpuLZp8Q1t1XWdE50dIEv50X6VqXrx88SnOCB4M7x57Ci37mv4lyYK/Vewaem6m7cr4j8K7dplZkYpJXzato3MROdD1cWCtjbkw3Z12WSp+Ar9JtjrBsG7f6znxObx2ISnHj4b+jSlhLJhMLSXBSB3bV0dyPMUW5aG+hllbssH1kewhna4LTvAxyvvVfYMDxaWM5OAeCVKkwQVB6Be0Gn7hEDF9dgwR2admfax8lIoD+wt6lxeld2tyGnEv66yF8mHtOxu74avqQPKB27dXH8t/Bxgn5cvX6lvFvXFV7Bf9XMAjeOhT3VeganCdM7GmZlVZ5YX/cbFWqn10wVtyMl26ZL/UrLSPT+k11RumoI8zSCfnsOP8gvyhf4FfJkJ1WOFgK+ArsysujJvH1N7GRg3BZ0gq1pHP+kTxLmkh+pou6aCdcFjH0F8pSTdxxjxVYXO8kAX5gwggyqLMULPAkYOLdscmPbgfaxt3syWhLcQFrwrd3EO7LMMrr5nPmPlM4+DMtPkBjhvZjJf4s/XQl063g62tW1b24bD8SOyESybwgRdx5AfYcAOR2hetA9Vn+JJeumjlcUIjsyseM3PD/vbz5jEsXQP5/brM13LfuTNNxATbC5CG55V3JnJXtLHXbylemn1X/gz3tgM2NDjjz0WI/R0XRv6t5e85DYu8S7EWb8liPZERgO+uClNdG0fI7gG4H4uGl/12tfFrbx9n2LLk5W1sM9I/6aUwI1yOXlreKlU1wDrJxh3wJo0vvKm2vwucY/x1VUOmucvXYzHnnwirhAPXSdIRmBxjHXfdl30+Bdlc+TI4jJE39Qid+URPOe5aHnm2Wc5RF9nTWD77BOBDP0oy4Ct9+DY39unCnuiXplGjJCUTJPIsakwY38dkTWkhu1CKUmslRzyRuxqHtZlZh03gss1ZFqaJiJpFYL0EMLKoExfkhs/jqmAzGitPwM2tOTJjvI4gxdT+5p3Pvst0wF6bbPOMQtY8JaZkbkEpqAv/0cZhgMaZgiWTXh+gFEfVOc349XE9rVtyrPFwkC5GrwB8ta1q3H1ECRER6rhCfYRzHtL5+YnIZYdO2BMc8ATn0G9dX7u0j8HKvENm9AcRbmxyYjOT0fu4m0xvr7t6ivJCZtCy4a2zmtI+zlWWkwHxwN914fjmlLgMeFjXhUvPQvhjnEUQ5rieO03IQATOuZAVGxqLcbeVWiY2zFNUw4VPogm5iwK55UG6TYNDEo6phjRnJPYnIUlrV3XhRuRcmkwEjf9zKx47C/UwuF/ljMTY1vMZflPAodkLnCZF+xr+mLIXPTLzCoX25d9S5G/hbysz1z0ubk+c1GXmTfkaV9xyL9yeDFYb58lWBbsp/ymOATBvPX2S/9Dln3XRtMU9NDGgO2MLI4j6P0owdEuDuIih0T/EtdTTz2JrObR910YLPl67YDFvsbmfpxbwgE9OH6dW4aMpC+3Ymyu0qAdFvi5gAPJiPqNELeevCVOe4tA/TYB5AlwXOHNjXhabM9Ah6YqgyXvSI7RAXasgIXeoGcXLWxgT034GECYCs6dmXXDsq/8a/Pis01ZLFPrHFMOdWTe/pbNZ0p5RKZpRkaJ4H/IiMxEhk1Ng0e8OuSedeR84uixT2nw9t56+zSlxIi81ziA1FtabmtvY9MQfB1/betaXOI14zrtrk/lbbAmnmcPHbH4MxfynuLERuZ3fe/s7cZxDk9N24agA2uQ14kTJ2INHVnHMPTZ1818ff1IeDN91KCTgPDkyZPcAJ+gfRKbbBBuChu8Xt2CpoP9KYevfcbtxHyYVZ82x3ZKSfp3Yf6A4HaDm119yIRgxyDX9bnBbY10yL9yMdj2FnSXAHyPMZe4/clSwL3Hoe4gBnxAZokBn+MYwcBXGe5y4MvMKnv1UMgf3TgWU3xORoGu1TgGPwaKpnNsdMQ5JwazpPGAOQ2KRzYI55his1N8i/0mbIjqcelbpFsenNt6efFwI2iH+pw5dArq2zrHBE9mhvxmYjuAfGRm+IwQn5nhPIL95KUU28e6aZqfI2PBj4AM3PgM8KN8xaEctVfxHiOIn7Lm9w/2qi68Od+Hr5HrXl95r7BmR+QQkdDUACUykQp0lNKEszakrkPnO4Yv2OHyRjlpbyM26zwDMtNHD5RHxjr/lL3tAPnvc7FjQDWCbAads0O5LPpMeZW/eJvAtJFJJ3Ri4pyl8h08YyzxOgcV9cd+I/QLA7htq3jh0dROLbZ+QFkdWJYPx+E5YmSMecczLeWBwCMqHQ3jtIMRnjrWjmtQHpEQspyHj20BvwN9FjBnbKC/luqx+r45/NrX9pG+TSnVTsXZNCWQdgUG1FQJyHbDf/xQB6VDEGjNKr4lHnEKBXzWOc+AHgZosd7U+YZaN1pVx5sZ6JOZkZlV5+IIHmXUlMKKoY0hYx3L5LQ5RnxLoAqSR3AE/MBHRs2DkjQr3uCxP0mVWWbW1LrMrOPNC9JgKmj76sx1DTJUk2FQWpomgnlce+5LRzeOxOpKHx46bzl1Kvxu7E3W+RYXmX7ETFwDMr/7vnvi6ObReOqJJ+LZp56KOXbZJr7kYBYBt23bk0JPaeIO3pB923veEy99+SvCQHuyshqB8Z44cTJe9apXVXjXu96FTzweXd/HyMhKe0boa7e2tsKP9vo7a365xTZ75z7+eE6/FQ4LR/B7+uc5sZ48SqNr1Dxd8He7vN1/Lvykw9mzz9fLkQE7lUdEFgWjYKrITNbOXjSUB/wBREbh7VbTNSG0puyfXddywJ7GgJ/QuLFKaEan+IBluTRg5EccI/ISpGVA/9I5ki7rTAXbb4Zax1iUCpohkKboSaPSPLJO7T9ge67NzKx+PTPDOmF0vJ2kDSrNCplJMoJaADdFqzLJ0MKE9f8yn/vaAZWM09jZvRbb17fqSV/hDjCBHGM2nSO4gwoSMlTCBpAPCHs3DLRLKdVQVYwLy/Fd19WNxHYJ3Wdj1dluX78WGpztUuFpSbylaaO+loFI+1un4XrbMMMpu9isc44WRUFAXeQTNkkZ6rq2Cs5yR7vz9daJD0ZG6C4o33SgvM+rR8tzjG1EyAOOx/yMTUwYMBLTKRvdASdB8e3ucIIHdrj995sHTA0uDOpm0OgfrdjlBmcGDtt1/Iv5BmgrsDtWgz3AwbrpDcxLZf0xPy4VSo3lzKzKpljTm9ute3HZOmFZb/r/D9RbZjrk68Axzm/6dQ03FWwT7KfO1YugjizbZvfMjMwFWF5Cbad+gGfz4hFG9LTs02NDa9xSo7a6mSu3oH2KfOccYtRfT2D90EMvZY6Iz33us1VO9957TxhsTAhEvEFssYcRnYvbwxXT4ghKjMytjRmUfO2rX6vlKRtwjy1Our4exEx94yMdflZ5ZP4BXM6t7fY4NW0zI+uci/nayMyq89pG3nbl0sFTZoZPZtY+1XFHVNrts5Sh6YCNjNApZGbtn5kVv31LwclHRgCZplH5yMza13FCZoZzS4/jMpM3QRdj7/Avsk14ta4fWc43xZ6dX7+i3JOMMmibwu11Cy5uZdGDsjPozUyC2z0c8dP1697WuW1Wts7p/K79Oi/KPGDcjPUGyXF953rMCIaPbKzHDs7fPvbNEjEg68wF3W4GBqITXp/O2Azm+KcDNiZ1cHC4ntYO5xyQl3TJqwG7NGQp1V80bIquvTnzS9cO6zUz6yH4lls4XPH2xPnViWlmhjq2rEwuc9i6enWr+jbrtLERerqujxFd9diDOJWdMhDHNW6QAprm3OSZzvA5wTNFDtLhLa5yH7CrdQ6RXAvTkQAAEABJREFU2usEPJO+W9gp+Af8kWMX/Rb+pCDLBn2Ydl0bjg/0NCI3YYJv7MEBC/A+rTAHzz7+rEEOIzQ1pUShg5DQ5BzmhVF+sNeubaOlv+0z7MJU3RbGjswlP6bOtQduaRzBpQ538JcttFEMN/PMxHa62OCQI98d+Ht4LWzG4nOzd7z9R+gzlZYCMlPpTvKZCb9DxaWuVwnObXNMxQle16632ZkZyRi/MWgK/V3XR2aKuqbON0Mujs1MfE1bdT7HRuSNqiq7pinMaWgyxhTd2eZYwbGmyzqRO976zIykYoq96l+qjJHdFLsdq/zUzSwyswJdo0QuICPkm6YoJeGXdYfvc5z07CLfKXuU5QH7sZ82kJlMM0LvED49MlZn9psf8hqsoYGD4hw+7aOO65op8ukeP4Jj4BC5gJH+mJfooS6qjNqmg64CjUUUkZmhHOwnXlWYkYzJyCyRmVFKU9PRxqCJ1LyQmdREDYaW60aaxGe7OO2hPWSaG8G3SMF0iHcIH/ubWj8iZ9MBGR0gL/dm6RTfAXpY6i0zK47MROcz+NeSo/Jk33V8jIfCgoyMWfbZLwZwa3Nz/JgxREDsNjHCRd6qXyQonaIj18FdvGnzENqUhRzavovb77w9WtbHU088GU8+9njMdvaC1gj0wi0Bbdhq00bp+jh6/ER81/d8T7z3/e+Pe++7H75LvPENb2Df+3z84R9+PD70oQ/FpcuXKst933NhsY69dLW8B8/7XBa4vrq+D/3p3eyT3/TOd8QUe7gOjTAeHj7lU9/mgVjZXzl86+PnveVxZXUS1ovPgwNCCu2oyhPbxExD+WI9UVjXXd9FP+mj7dto9CXw21KnzFrKmVlp9L8RW6h4sEnzynPKmlU/mRkNfkjZ1z7I3T7Kf/RaP5A840nqj201w38Mhb2vnyczWcdTyB9qcL3DXiB+U4Z83U/m14+tjYdVI3Qwc8UzMv9IWfpqH2yh7O5eIbA+T4B7Nfb3thFGFwMMznHsBtglGsaDjZOTgySibRsUTF0ZK+FubgpcgSk4BbJMFdDIxAOKdOK2KeFiX8dY7bdUqP0cPyEwEhbzuHEMYdkx9heHgfc1Tmf2Ebf1bmYuFo3DxWlq/cWLFzk8XIe3fQ4M01CAfhRl2e4rEPPi9Gb9CpvoFYzKfoJtpuJ2gTbQv35klZu1E3HmzKnwVfZ9994bwksffGm87nWvDT8n/La3va2+xpE+wbFzZDCigL3DA4f0Cco1M6ssR2RlWVjm5+jD/BJsy0yTOqZm+G/Zbkqx/pj/PwJ2tp/ydb4lWF6C7fYTzC/BvvJhal/r7SO8OH9zeZBX2QDGsHfc4GdEToJyz6QDxjpHfkF9kh9xlrZ7S7BOYGL+9ttfEq97/evqgU8d+9nQI9x8alczNrgDnMyALN2QRwKIXYI62+bUZWa1j2AjaV3IlIM18OxTT9f1MMEZPPvM0/UXJIOnlFLnkW/BMtXV+SxT6zKz8mTeeucyL1gekYF5bcw1ZN0AbfJtX8Gy/WxbQuYCL8NxPG2Y2ueFdKzzZubhENNk3Rb6Nzdo3+YWsO/6Wr+8yZYOcUmX69K0gKfv+1hhfWZmXZOuy6NHjx46qrE69AbZLce6pizvcqsrD/qEgu/Q0UIcNI8xQ/YrKyvhc/7ChVhdIw+pBzjWOXLYQ2c69wOc9wGBjfRoN8s5ur4P6XJ8aZq6vkcKziUfzm9fNxlT51Xn0iOuzKzjrXPdC8rEdm1HPfjxOXmRD1P1bX/xqx+mq7yYdw7nFrd9MrMG5Jl5wzYcJ83aoPMoW2U8hT8/2+iB3nm7rg3nCu1dQLny03Vd1WHTFKdGlzPmHzDdeU1H1kgpCLGOoZ61sk/wa/1izHhjTKb9Kpob/43MswTpdD7pkL8GGS87OrRFnxNeU89Zm1N0ZqAt376qzgQ3MOfGajafRtM1oQ49GI3QePz4ZpWJeXGOzGsqHuXivA3zNVnCoKopJZpSwqDfcmbCx7zKaB87CR7HHrDWvbVmCtSdIa5hPpKOyGeMAg7xRmSYyqM0Z4KPQQfwIR7BNvssx2RmnW8pjxmyrYEJ4wbkDco6R/BUfuAJKdyYUzw0QctQ8ZSSYdDnpQ8DbSIZIzNraoVjKJIdI5inbUrsH+rT8Q1l5T9AS0LDSDrSj86VP+UoH67XVW4uzaunrmtxcfNKS4mMTEZD78C6Y7JK80j5ZrBtzpo1FZSR5TlBYVPAkgWddlHId9jpiNwlpZQmfDIKZC3mCp5RejndDwRJAx2dqzA2M2mNuHr5Cv53qEG382Uu6u3TlAJ/C2ixwyUUZJqZlZ/MhJakXxNMHCNzGADOsde2a/FjPTBBnvv0K7QjY3qKf4T3BvvTNixTXWVluo+9edg2v8tbU2OlzFL9z+Url0I/YuxhPHH+/Ln6Pex+f7wXcRVXaepcCa1+rfA999wd62tr8cwTT9Vge+/qtUA5EfRTtvscBMw3+DsIjjvvfzC+//0/ED/yIz/CgXUj9KFz9OK+J23mtwmc9VnbBI8DvASy0FaV4wH4lP0qc14kMNfP2u8Sb+teoP1KPM3+d/H8hbhy6TIXMnvV17s+sqBHmHfeW3iz6G15i6wuX7rIPnoAiX1867d9SzQE2aWhLz/qWF8gDOgBcqKfdMhhYB3PajpSP0c36si8X+PqWstM2seqJ/mTh6ZZyHCOvYpvgEfnMFRVixWoGwFI/bof6wTxuG5MnbPDZufIUdzWmRZ4vRkcJ4iwaUrIY9s1NS21b8YytZ9QfuiH3oeyPgD8UJw8uYFBXA7/rOcMQ1LBc25g8JPB0Apwi+HPcA574YawS7Ci8UjcASe7ne2d8GTjhmRdZmLkBUHOue3aDZWkQv2WCAmgGfsfw01ehyNzOsngyczqjNz4VOQuG7YLe8ZtkOULGLA3ytbLmGMnnJqO8YpGJ+5vs2vAwr0Y8ite/vJ4w+teE294PcHwm99IQPym+FPv+fb43u/90/Gn//R3xvvf/974C3/xz8Wf/ws/FD/24z8Sf/kv/1j8lb/ywfirf/Un4id/8q/FX//rPxl/5a9+MP7b//ZH4y/8hT8fH/jAB+IHf+D98QPA+9//vvieP/3d8e53vzu+6ZveHm8HXs9JU2VrCM2hUbRthxyQHbLaB6QZVqtikowyEcgiakfHC6mVgLUCWdwUo5CT5SUEZWGMjMwS+SKIeKHe+Z1vmaozYVmO/53Hscsu6qBp2miAUppI5tXGlzAncH0x3mVZPDeDNAhwH24MLuiBBdDhUJ2vAXePLF0Y3rD1XRc6tueffQ6HsBOlZIxsOB//wz+ov2Ng0LS+tu7QG/jatq0fMZngvPq2X+iFtxwt9Bv4XrjAIQ17lo6u6+MiZf+wwhz7mxBwerjzO539fLV26etv+85wFPJSSoGOBTRV/3CjMNhYbBtxKqNlqNrb3au0KDOK1aHZNgfXgCMxX+FQhtYJmeoyHRK1HXymtYL/bu5jvZCZdcMwL1/youPVURXku8tBcI7suq6t9IOS/iPYMvYNYuBf+h2zwevGzBfwuTYF9SXPPbJ1/TL4xmYwR4+Ot04cEY7HB6yuwffiVi947Gdg0KFb8/YVr2lmQY+TsC0zb7wlcu6pmwgy67sefNPIzJAWHXBmxoz581A3mc49hE627ztwakcXsJktxkV9tBNlVUoTqIyNZBaF8cq27ye8nbsWXjZoAx4ipG/9yHoMdNYmRtKiPZJ2yHREoPYVuTbdNAXd74V0e5CZE7SwasO3ZAEfTVJizBy5zwjG57ODGAhcR/CVEnSZRykZ/MBnicQrNBRGdGj/CTowOA1wzAgiR3C22KM8BziEATszZVg4VhD/nHpEdGMOaQ3w22Y6MIfzZGbMOQy5F7QNNp8R9qE61KGpuBy/t78Tk5WOOGLGmtul3xiZyfgZ8wx1fnGIT3qMspzDuQQG8DMAY6gbebJfKYU3LV04xwG3dzNktLcPfoK4KTKT3wn7Q488tJM5duB+pb7Mx/JBTiOQlAf6jMhrik01pVQam6KMg2BigsyRNn0H+gRyKfAhHZmL+gY5g6b+ZMlouyYaYGCM8za0T9kHhJFD/og8BwDmQpoG9DOCdwC/IN3Stgw2CvOo35F2wYmUh/kB2oWmZKWz4qOfcyq34HEtkIRl6+foWznJS4cvaJsSbWmjKU3FIV3CCI0jtCkj0zofuLXrOfMKwTPCZ4FGfgKJWAPqAZjHyO2vMGDXAhXMEdEiE6GUwrqcUW4jszBmjIa2pimklNFra75kSGvP2rIsOJdgXtt3TKbUQgI/mRnGHOvrR+IIl37SqwxoCml27HDIY8Cncs/MaLsu9oiNJHSLG+t91lNCQ0DrlHU7A6bTOf5jO84+fz6eefrZeO6Z5+KTn/xU5cU9Y+vK1Riwzwb5juh2hhxu4S3aAw8+yEXDajzyyCP1d8+ucEk429mNpjRRIvE70whoYOFEINem7eKee++POTHaxLd8zL3L28nZbMQf7sUeB4Btxl+7dj0O9NvTWa2foh/bxsh48smn4gtf+CKXrVv189YDOgwe16wH4in+RluboaM565umUE7KyLY562KL4PwEMdf0YC/uv/eeeO/3fV/85H/31+KxRx8ND8TSqnwPoGGX/VX5HbAep6xP8RyAY496+4zIein3Ukr1B9ZPkbNgXhpNpWsOvQMyFKRtAWPAWiCkr4PMDH6ApN6fEfzzaLAp5xWMHaXHCyTn6dC37YJ8m2ZmxZGJlaAHMQlmR/4bWMcDdJkXbCv33Xcmjm40ccuJVQwvo2/H2N+9htPfiymKmh+gnO292N7ajgOU6E3yAafpYbYf+7zyHRDAEmYYTyKoEQMNUhXjopXwyKgbrZPq6DKT8iQyM/bBN0WhLoglM3MCComU0Te96U01eH33u78t3vOe74j3vvfPEgT/eHzwg38J+Mvxwb9MCvwE5b/yEx+k/OPxVwmQf/jPfSDe977vi//q//T+eP/7/mx87/d8V3zPd39nfBfB9be96x3x1je/Pl72svviwQfv5mb6jnjooXvjjttPxy0nj8XaahddpyCnGBZUc9rw63r2CfZ3rl+Pnevb4UdDtq5ejWtbV+MKN+EG/N6iGqhcuXo5jm1usHBWQufuIswsKLWNpnRx9rmz0WSDmEZkfRCBguQ9MyMzQyPTmDITYxhYKAehkjGhRRsyztKEzxj0GSPQLyaXFSJLFNqXkFkiAaZhSB4CSdCfSmUtZGadp8H4Mu0X9cn8+nxhEdhHMC8k+DMzkjQiY4AgUMvaYV7DHilDbEQU+o70GdT1oWHK84xFTXOIs6bgmvQrYd++m8QKwc2AUxlxGDqdhvaRsmnXlJh0XUxxhgZ4m5vH4vy5s2F+yd8Ep1TzUarQCmndnLh9ySyh7V0nwL6Orr1ByNIEZEYpbfhdzMe4xfUz21tXt2IDR31i80Q09HFxHkz3Y21tNdTlAE+RETN0NcJrlMTZzmUpIodouybmOEeSLTMAABAASURBVK8Wmp3/YH9KF+YaIpqmDcc36GFg/JwN0FTZzHGYAUGZGa6PUkqMrLfMjED7i3HUsRFZttqx9qFDZGZMWbczZNZ1fWRprK70XL16Ja5d2+L148XwUNz1fbR9F9EUpsRW0Y282TaiXOd3fVtXoGOOThpozsyw7gDn2jRt5Vu5ml+kTUhnIHN1NyPYCHgqkTj87ej7Pha4CrSN4Gqg+YB8hMGoGdsP0LM0TDj4jMqbhsyMA5y3QYY0Spf8ZmaMGZHoQdjDX0VmGBRPuFU/oNy2DbRO49lnn4kL3LDvcpEgH01pYkBeLbytYD9T8GeWOk+AY4pc9qlraMfCK63iappS/9rsgA4jxihNRkOdvGdCTERIZ2ZGKaXyPEO/2gNKDeEA/zgHf4MovAQJfJH5DlyJjoWRzXrQlujTcJALysl8BiAjtlHkmemYhnkSuvfDz9TTHXTzMA3kl+i0LSUWa2vOntCzwe9Hx83UpG9jYHOUhrbOPVLfRAHpnLnn6H5kfGF8JpNFRIs8zFlXyMzYYBP6pqwTwf7aw8DcbdvGnHaGw/ac0QNAOs6iNGThVZmOpIX5EU6oB+uce45Nj/A9sDe19G+bMRreugbjLZvOmHeAh5bx5889z+H5Qoz4n8D2egKXJosTMW6ROsfNMGcdzuBV9gbyTSnRd20o64T3rm1qfkTfE9aN/XrSlvpSMmiMBpnIa2aGgZ7+SPt1/+vaLlaxZfE43nHO79CG/yyP6NP5nH+DA90qbxRWOEDQzNgVZK6eBvQCD9CkPTmmlOL0yHaMhcxH+vYxwnP1UeBtmoJOS9CVfkOMyCUzK82Z2IX44F8ZzEmrDtHdDPt0jRUGNvA3Y634ew2ZGa7PQiqNLXJvm2DeiIw5e+AYHXU99sUP9RlNiXrIHFgHflPMnMA16d3j95UrZMR8mIY+dETf9tdelX/DPKYdNGjHQt+1EdDdtS1YGBYR6/jodW5z29LE1StbzNvSZQSQW8koAnYKKTFiHy34RnAYpHb4itL1sQ+P13gjOFlZjRl9lGkpfUynY2xf34srV67F88+dj+cJuM+dvRiXLl3hxns3LnGDLP4R+9HuutLGHFybt56Mex96MI6RPnv+bHzy05+ORx5+OLYJzO3TBvLHnzoGocYB8un71Th69ETs7hwQj+xG0/Sxu3dAlwyWY+wSu026FfbDWcwO5tGzf+7Tvktst7O9C+9X49KFS9G1HTHPWkzwu9pi5sJHKLCB9dYg5AE9JzIotOmfEtsY8JkrKO7Be++OD/7Yj8brXvPKuPWW43F9aysunDuHPU7iGrfzc+ZOnG+RB3DwEwPjtY2WuTvkmSnNQ6yvr4e/MH/ffffFm9/y5vAvg7/+9a+vl5h/8S/+xfjO7/xO2m+P1dWV2OWCKrOEOLytn8M0aCKhWT814iuFoGw6YuMDa3OZDrQLoIjIMU4dfrvWDHt+2cteBo0DNjGG5QH+G+yglIJs57V+HDJiLGE658AT8Ddhf1jBJqTJ/sqzfPwPPxVf++qj8ZWvfA2hXwkXT9MkKZsaDmoEViYtwfh6TPo2Fgu7RykrceL4ceqPxGmIs/7oxpFa7y8CCH5H60sffCBe+Y2viFe98pUEsg/Vr+V79atfHQrOP2Rw+vSpegOps5jB3ICgFH7wuHAl8l3vele8+c1vDr+e7d577w1/U/fo0Y04ceIESlmrAu/7DiNrYptT5hwD9sP6fibKgOixRx+JJx5/LD7/+c/GF4CHv/aVePyxR2KLYPg8Bn3x4jkWwLW4fPkCm7w3WSMCnnMi3CGdIeRpjKMLsIT0bG5uMucqbwBOxp133hF3331XSNd9998b3/ANL4+Xvfwh+HtdfNM3f1Osra9xkNgPeUq0OdNpkF7iVUyv48DiRmAO34LKNFUWwWPe9iXYrlMcGDOG/xLaRnpGTe1XC4f/2V+wuGwzXcBijG3Cog6c4gasuxkyMzKzVtlX2sS9hEV5RGZDpaV2PPwv03F5Y/xhdYwYb1LI9P+o7ZmLvHM0BGnBM8EB9F0fvmKdYyeOm+FoNo8dQ097YV9t5zJyXeP16MaRI6FNeVvhojX1tdq1a9fChdKBSxmbr06DBTIFn7y4OJLFVFNoWfSdV9qubV0LPyK0HKsT+P7v/37ejrwl/J7kFZxwi0PfNUhvGjQE8fxInyIVf2ZWXEgfuofYJ1jMTGzQm/gmupbgNwtyXOjVfsICx8iYkTZkjOwGHLw8CCM2OjrJ4XzWCc5pKpgXWmi0r/bs/HNxMVa+1zeOhOnWtasxZTMFXZTSRGGMazIiWRPzBQ2MKaVUHYhXfMpGWYvfgDcz2Xymtf8+Dt66PW4wmlJihP4mm2jQc8kSblZNMZ2Ha0Zcmcm6vEbbnHln4fiBjcmx8uG8mVnxF1J17cYYPJbF0aALabdvAx89wYwQBV5wvKUp9fOMU3yH7efPn+fAsZhzSYdzLW3EVP5m0jEGDn+30us80ueYzDyUyzwQWW13/hn2GzwFPgV51lCaAt/6B/B1TceBcRKm3igWECT1oY6hdwTm0DrgNzIzxJOZNI8VlKXBhnMZqA/0bZsSAiyDbZR1+s5v5K0X7NMTnPj5addQR37KRcjAnEzBptbEMrWtaxvmd+4lLvMDczVVJ45josWYJqO5AaX6U+WauRgzYIe1LwKRFmojyC+A/+Ufm1P2I/ToE6pcGCetmxyCT548wS2lh92G/WE1lr+sZXDoRQhTMW9ffwl1jWCLCeqPb2HVXds0tawMCp2bkiGPbVPgqURD2bmV6x4HsRkHrDXWfde2MaCPDnkI0u4Y+bFse4YPOoIPc5kJ7jZWsMcJwfKk76LrhLbSWOpcQ/TUC8rSudcIFI/j+zYISpZpxxpyHu1fML8Of8rFNumpckN+wWPSotvFfF2dt4X2pimVT2lvmL+OQ74oM8wP2JK8b29fi2sEVO6zI/z0+OiBftqc+VLA07bVNsQpdARlK5OOgK/BP/cx6btYx1+rN/MN8/mmfId9fAvcI/gmyMbD7Sr9zIunwYZacCG+KFAlXYVC2zTYZxvNYZqZtbUppdZnUgZGmJdO/dCSZuuCx3UlDNiXuhNG+KMJEQwxw2f5zR/uwX57xzUu3gr4BwLJXS4jIxvW/QFxzQGWW2KHuj2CW2+PL126VH3hLnaTTUE2DYeGgX4jEHHLbWfidW98Q9xBTPHs88+FXzn8sY/+fjz2la9y0bkTmSUwsji4fi2efuYZ/A63yPc/GGfPnotSmrh48VJklmiwhRm+yTrzw8B6p91y23ZhukuQ6qTaRmddlpgzxjUwO/RR+xzyXfsGoS22Mce+3Xf9SIcyOUJ88xN/6cfjz3zPd4e6/aa3vy3Wsc0tLmw67HibC8k13lR2bY9NteF8vjHOzPBi6vjxE+Hvxdx2223Ehg/WGPGee+5lzW6ENOyyj547fy70xw899FD8mT/zZ+LlL39ZrDPviA7X2ee95NhlP7EcGYybVnCygl4yqXRiYKx6rI40MrPCCJ4BOwseadLO3v/+99+wF9vsI+9TDvPSRdf6Yz3DQ0jk53yCvBsLHCdGFsrzz+zG73z40/GzP/NL8frXvT2+5Vu+I97xjneSviPe+S1vj3e8883xqlc/FK9+9cvida9/Vbz5Ta+P1xAof+M3vjK+4eXfEK9+1atijcUs4gbj3tg4AoFNdF0bJYNg9ATtqwFP9QZ7lVOIDm/OYu1ZZDoYA2aJb1Gkr+znKHOC01HIV654CtwJ62xr25ZN93oNTg44TY0IzgVh6sYgc36E4BKnxi1ump/FGP2jOf4BHNOnnnqqKvjMmTMo7OVhAP+GN7wh3vnOd8bb3/5N4R/GeeUrXxUeBt761reGt+keCuxn3t/u9avJHnropQRXbwbHy8KTz8te9hDB9j31EODXi93GgjmGI7z//vujgS9pXMMAVZo0fo2TqgstMQR5apCdCjJvfc1jqGozE0GSyVyko1ql7I/4LC/TPym/bHfMss/NdX9SvX1tE8w75mawbgn2ETIzpF+eMhPdvwBx+CzHmGYu2g+bav+IxKm5IKLqfoKzFd8+Qam2EDzSceXQPnSYfjykQ2a2C465RmB9lbcOLtRznLB1dObdVNUDaKrjk14/O1/pwZdZnyldAR0GeNNQj9ruJgetKTewbrAG8dp0sojd8BwnTeLOdHxaxUJc8CLNzaGunasloDLQss6NxbRnwzKVJvuIwHQJ4hDkUdBmbu6buZjTOvE4zj7mMxdtykm81mdmlbFOZGNjgwDkGDwPNkdmsmns4dsJrHHCM8B1aF95lA51onNeZSN0DnEre/voZGxzTaqjtinRYvNNKaFzd3whL0inY8QhXQvo2Ex2oW8I9ahsrHeOJe/id77gUd/i2OamyVT8u7u7lR/7W56xiTif61PflcnGhF9Z4RbCAHpC0DRGVuf+/PNn47nnngt178aqQ58ig6Os7Um9uVip9iMepq+yUg7OZXkFXII0Csu5pT8zQ7rNN9iEtqCMZuDPTPzlaoVJnWc1JqR9NyFIWUDL5rhwBYl9RZXRzeWBzdUgtMCLm2lP/5vTEd/ZNCW6riGQa6MlcEEV4Y2zqaCP1m+1hz7MMeYhj37BmJY0o9B5YLMSgsfUOqFtW/D3Ia/KQvmYWha/uAzeBvx+sI4c0ygPxo0wlJnRZIm2QU/Ul5KR9Bvhz6DMPqUU+OiqLuYcmC0bBNjWNLa1+P2NuhetsgfN2X+kUV48FNrHzdu2Y7wGF6RvFZtWt+YLc8yhUWD6KNDkZVPwiCszqzzkzb7O7bgGmumCjsZqhzPsb9l/SpC+zGem3Wo/MxbVl5cGylD7sYe429IQbKxXmTqPNBXk0jDXHN6E2g+9OdZAaQ7tzr3AnZGZlZ4ROyBLOQKWKjhWWNhmiVIC+Wd04Juwb7cN44O6tr1BR4/fci75Wc7lGpTuET1aZ5t5U4aDF/+yvxt++4y6Fy5cOM/aO8e636m49UnylZmVX+fpupaxpdJc4Dszax6lRGlKhaQ+MmKAv5HJMrPKdoCWSIJK7Mf1vsRt2nVdZGYFy9LqJQTD649j5cN6A1h9tx/NmINrxrolia7rYyBjIOt+45sxbUzc7kH6E+MRP7PNTFFKG03bxc4OciBgbIl9HuCC8lvf/a1x8paT8fSzT8dv/fZvxs/8zL+Oj330I+EhJDHAT37i41wOXopnn3sm/CYRA/6esQfERfpK58tEvuDUJtWNX2s5sE6l0Xbrmqap/Fo/gNdUHmfYqXzaTz1mQi3gevje7/3e+sbvVcSCJ2+9perpM5/9bPzKr/xKPPrYY1E/HoJtKzTncLxrwbI+zj20x15cX+YNcEspVQZXuMFXdqrJPdFvrzqGv5Wmn/7pf17/2KF7+B1cchbscOBA1DQlBPFnZjhnRIZPpqkQkZnIW7t5oSxdhbm1U3k17vzN3/zN+vEdZeC8yiF4bs5bBzpsakDfc/zvrAb4yn+UB7TIAAAQAElEQVR6eDFhTLHLoao8cP9rOP2fplNPkHgvgfGpSsjIq+35sM8CuB4H023EP42R1zXbnGLnKEAHPsewPElpRA3K8iuqzhDASnhmVkU8zyY1c1IWv2mD8a9gDOsEnesE6AoY+uucMqWz2+Y06+YtHuvE6fdDvva1rwkDWgPgt7zlLfHggw/Ga1/zmnjrW98Sr3/967jx/kZuFV8R3/Zt3xb+Fb8zp09T98q4j1cQBlbSp8JUrMHyGvN7mjpyZIMFvIIjPgocA46Gi3tj42g1oCOcmqRxDg8dC9xxGq68Pfroo/HEE4/j4A+Q4Syu8dod1u1eleohws1ZpRj4N13DCXYe53Em1k05IS2dwMACEKz3NciI1G0TmfWmN4P9RpyIbTfDiIXeXDZv3XJsZlbaAvyZuay+kWbmYTs9DnGphyXMcdiCOJe4M18Ys0SUuajLzGXVH8ELetqS+kK6mC8iY/k4jzLSFsxnZrUV7a2wONSlC9Y+0hKHj4vZOvupe6vVxT33eBh6CQHMSsUjTvHYLn8F+zQvjMh2iu0e8LrZ37Jmat6YbMfHPvaxmk7Rnd/r/ihvTLzV8YDljZk25rzibkrBATSRmcyHe4RhnYDtwVOacthe6gEyM+m3qFv2GRkTh6BklhA8AzQW5hDkPzPrXDTdSG3LXMxtXnymSSdT6cnMSoe3f9q28tbulUkmbaXhFejzOPbLHHIPomNDqiRF1vzTTz8dOsQrHHyWQbV41I04nKdpmio3ddMU8twEuSHscmuhrKRf2nS+ynBgs1J317kVWefm7uzZs9zcnGUD3mWdXasBsBuXc5qqD2lwTS7nE6/8BU/D/PIl7QNrzTbBvge8kmW6uOPOu8JfTlrz8/xZyB+Lc+cv4AcPYh9bcLxysX8dC059yIAw5FO/Ic87OztVntKkj1vD1ziP/GVmZC5gii9tCFZ6guhVbmk63nKVRh8xRouMS9NEaZqwT9v15FvyXU0zS4QQie/R2Y/M2RLUTkibWD4N45WBc0ujdFg3w34bguu2baJUux8xM/HMFxsHr+XdNAyG1/DXI7YmBH7D/uYzE983ZdwYmclGM7uRV8aZCe5S6ZEGwbmlITPrPFPk6jymI3K0zT6C5cwMx/V9D29ddNBLVQT0BI88HbCpmwrqxTcepn3X0m1eYcnHhP2naQo+v697yPHjm9ygHWEfXItJ3yHLGXxM4esg3CjFKS+mU2QG+7EymfA2d4M+05r3LVpTStR5CfQNhFfQpWWD5ZFbUNMj2HFTkHcW6FfeY/hkpgnyQP7sM0OFeaV7wN+O2KufKe6wiUnXx4T5XSPuk6WUKl/59SKgRT7CQAAi3UuQfvPKVHv19zCWfaxbgoSYl6RCIAOhkTAtyR3712TS1QPLOvaqXUiH/cXv2u3RkzSZOp9gWcjMyAQbes7M6LoWXzypacEGLR/joONfpdYXWe7gWRxz1krwJODPCH+ZGdkUIP1wQJXfDHnNkZep0jWvbATXm7SWwphMfNk+qDJKacLHtgFHYKp5QWbUvI30N7GcmdUmG9bWPpcuBuzKVDyOjywxQ+f71a+M8NcFlMY2Pu9pLvuU1eXLl4kFhjA+yCixTpyhfRlc9iuTOH3mdLz1bW+Jb/nWd4Ufabh06UL8wn/8D/H3/t7fjf/H//3/FsZJ/+pf/cv6x/bOEHc1rGX171vIHvvIzGrL6sH1cZzb1dtvvz2kUR8szQU5CAPy0h7kTZgrQ0A6pUkduAavcXFl/9e85jXxN//m3wz/WOBjjz8ef/iJT4TxlTz4RwD3WI+X2QuUf2mayMzw0CEtp4nL9Ini2+ZCRDCG1Ifr4w2iBcvPP/88wfdOSMdXvvKVeJy5nnzyCfiaUzetdhjaZkadQ9qX4JiF/qI+meq8kKdzCBGZyRrfqzqWfvd219R73vOeerETPJmJ3+lD23bdyYOpulcWzj9qLNCh/HcJrLeJYU31H6bl7Nmt+PZv/x4C7JfEiRNnCCyPxdr6ERzPOukKMIkjG6uxstrRvhn+hqmn+BPHT8Sdt98Zb3vLW+MH3/8D8WM/+t/GD//Qn4vv/s7vind+8ztCRyNBwbPKrYA3f/fee0+cwXhOnz4V3vj6iu82Xhms43xGJKJgZEBQCdapZBm3n8bkpra5eQxaTtSbt89//nPxH//Dz1d4+qkn46Tfy8uC3eQE9BCvGtzwDNL9FpDXvva19fM+GpEGs85mOmcxlNLgMGcs0hEYoDhQQKFuijLntW7/YK8qF42EcHRj8WrDjf1v/a2/VdvcTDWg4DGo3ue1i2X5Lzg/jY6m6HDmMxxpTQ+dBxOCdqxgH3mXTlPBvLBsM9VJ2jai5JthUT+A6wWAaIZIwehUh/k4zEd9MjMKCy8zY/m4AIUR/SxT80t4cZ3lmyHzBVziXI5bpMH8tie0QuEovCCD4Fn0G2OFm0FtoWfzapqWcSUa0q7tORQdjYhkw1uF/qbiOnHiJAtoPzKz6sbxS7pOnjwZ6kXnI+hE4vDJlJYxskQU7MgAu0V362wqXddGS/48r7Lu5DStLT/37LPxSZzMFZzKpz71yWhwKup9QWsfJUu01DmuY8MY0VXbiqcNn30c0khGJ723t6B3RNZUVbszP+IEa0q9Kes50n+ZtQ+T2L2C+hMys5ZdU5kLGWg/mYt6827gOoYpgY43Xk1TqqyUkzZrH2mW3n3eJBhA6/ie4/D89NPP1N9I9483bLAxSoO/ve7rziu8QXBe3x65aShr18NXv/qV8HC6SxB66eJFNortSr/zlFIiMys4f0TWwP7xx5+oATyso7Nj9fBuIP0wb4RcwzrjL33pSzXwzswb7Z/85CfrjYS/WKTuN3kLIU/SNSVYUo7OKW/WyWdm8ur1Yoh7h9eqHrS9rTJ4lo7nud0+f+EidJ2ttPudtMHjbZLj9U+nTp0K7WubDUS6xO38DTagrTmvc9q/wQ6st2z9jIsL2I4ZG9wVXr1e4/WwfAeVDbYulNJGBfARD5BvKmSWSKBtu2gr3jbEHYeP+JWzYF7epSEwpuHwc4qmI+GKtgCqKNj/VNugT4/PGrHdptFGZmAdIzOrvWgbI4Q20oSt0ljnXugxWI9j7TdF7spAMC8tM/zfHF8ojOBP8DBtLKFlvoZ5pKVCip25oUk6XVc0R5aItmuin3QxWemjIegYCcS6roXOCMfOZ9Oatqxhg7hbuC10XZ84cSIyIqRlQoBCNgzq+sOAsYGvrutqsNSiBxgKeXBveeKJJ6oNO0aexDHKQym1j3Vz9OnaMZjY292vB8UBORX6iHehryaaUqDvBciUqmDetsI1LnEeefhrsbO7zR7Sxta1qzGgO+UgLiEzIQ/5kFp2nhF6EK0khmXtSzqlbaQ20zHBOGCIGPy9CQYMyG+KfxrQz8Cha2SukXq6R9MUaGpiKSPxCSNzNcjLetPMrDyZFzIzMhd18h71GZH9lNxY9b5OPDCZ9FGYw0BlzvzBvBBPMg8PiOpnYC4G3cBnXt7ksYLtWcJ1Mue/GXv9QGr1EubUHRAMt6wb2yyLJ0ZlonQi5OlmGNCdZecX54zydXxaliYOsOfr3EzvIrdAn/vgNhA3yLxGkLqFb7x65XKcP8elwfPP1cuVVd6k+bWmBsgrayuh7V5l/V+6fDHcf87cdjr+1J96T/z5H/5z8We/73t5o9XERfagA94EKPOvfPWrxGhHGNfEhH0SgRDAz7kY2I9gIWWT4eWANvg4gap6Rwz1d4dm+Bx5yczK5xxbFawr0C9MWBPy7LhjxFXa/RUPCfDqJwf0kaVpYo5QT9xyS3zzu95FfHYyZsh2Cv6ByZTxn3rPd8aP/Dc/GnfccSeXk0/WX8S8zsFDuRwgr10uXOLwmYF76Vec3zZ9uW8H7Kt/Nd7ycqvF39nfocpuxFbm6KTyDl/WQ1pIh+nXw1hteOJFx8palZN2+aEPfYhYeJ0xg8NfAOwiImP5jCKjoJyEzBfkKE1z5Gla5iyqH/7hv0Dge3u87W1vjze/+S3xhje8MV796tfEy1/2DXH//Q/ESx98KE6fOsOp6lTcyY3PmdO3xeax4zXQ9c+I+ieOX/7yl3Mj/hL63x933313Jf6eu+6K13IL3aCEKQ7bDej2218SBtqrvL7bJfJ3810K1A3NfGaGwpNIN2n/+uMUJy2eCU7UNoXx0Y9+NF72spfFj/3Yj8UP/uAP1s32t37rt2qA7FiVYrvBuYaugjzF+REQ8e6iWHEqINMl3jkGonACgda20oQOdpVT5iqHhlVoH3BCu9B///33VX5VzC74FHxmhsaRmZXXgrG7cCaMm+GwCpvAHoG7CytzoZjgyVIiMys47xKXqfyY0u3r2nEDVI3UkcTIfy/AiMEt283fDNYzFf2//idzMb+146ERZSY+o0SDHgVpy8xYPpnJ/Lks1gVrIfOFOsviezFkFpvqGNsGFsgSbi73fV/1qowCvDo5B05ZkHu8Gpvi0OxvnXoU3EBNrXNRGvCo25E55KM6bBaC/CgP68Q1IsemKdH2LXQNzHvAprlf80wdp3hVducdt3MDto6dd3VBbh47VgMsD4FTnIb45D4zoylNNMjODV7ezAullHqjMuCISmlin3Fd10d9kL10Mik/UATNZNxTo+KlU9ZcUE075WCuTGoBi8pDSAoDfC7zhfYRG3dNud7AEAVaBuegL83hGNvd0Fw3OkOd9SYBq2tH+/aPxxywLoWWQOQEBxjx6Hy32Xh0yOLXKYrj2NGj1ZHdeeedrIvTh3OOUftxyNDGMxNZtci1ZyPvq0x17tIuDte9evXGy8Nvi5OVJmlTv9Kl872dm5vg8eMpmcmhay9c05lZ5xVf5Q+5SLNzW9ZO9EN7HJL3uKlq0ceUzcJb7tIYvLah7Z09d46A+/k4unkM33km7sbnSYMyXMVHiDMzq26ke5+DijdXtjfQPCGQkPaWDV6bniN78U7YdCdslpb3mH+Kfc+xj8jCTxP8x08T0lKwmYG2zIyC/jIX82nj8ooJhY861CYHeIUgAql5aAPS2WCX6n/EVzAcPHkDmqaEH8ezXbBswD3g++xvnel4OFEDLiEzq//OXKTWFegLngE+7W/Z9bCErkPnkw69d9GCR/q0wR67agmMS0lsEjuXTtanc4O+1rVNwd/22E2BvSGkr+vaWmdw3ZP3d4ga+nXgavC/E/YRwW8lacAt/pZ5QRBNKcigsO6nFMfQNoSSzNNrl11kZq3voE9+lr5fmU4ITGAVn3FQcWQmttyFtqWN9N0EGgdsch8cw00wjxH5ZEQsYCSoPIhrW1dr6l8KvZMDvjrYZe9RlgVaZ9N5tW1HDdjDHmtJ2xnBMmOdC1TH6C9tUTcSLGhTwxjQMcYU+57dBNqPMECL9ATyLsgINsL8iA4ECuirr/Rrxx1r5QA/PIDY8gj+YL7gmWN7N0NmhjgnrAOyIbh++yrflraFLuXVNsE5hUylE4s+wWMZqNNRrD+UJKR0XAAAEABJREFUM0vNltJEkpcuaTI1DhBKKdX/qMegj/0K/ZdQEfDfyEBhQCaCvMxYmwO88hMXL10mcB1CX1gD7+2d2EUPc/pvXbse4vYttr5slzjhLDe1W1tbsXXlKnoZo8H29FUlM1xz2iurOb7wxc9z+L8Q+3s7sUXwfdedt8f/8D/+j/Hub/vW+PX//Gvx2c9+Jj7BBc+Ajtq+C+Ekwe5xDo/6saYpFfc5/NU+PkjfGTxz1nApDfofAGyAtzDaAU2RycyH/BbkI73yru36ZQD2OX/+PHSuxL/9d/8u/rd/+k/i3/37n4/Pfu7z8RyXEVc5THz2c5+jfRX7mMTW1rV44xvfRLy4ySXGI/GJj38iRoQ2YZ2It4F3cWdmWBas88ClPRw9egwah3pAFbcydOy9995L/6FCZtJnXvPS7HjpXII4B3ShztSd+UVb1rVzgK/1sgy26x/8eeRrXwvjWvvZ/4C9eccDFLrb4xJGWVZcyNE+4srMcO7gWc6XmVWe5bmzT8f6xkpMVntOYwc1aDh29DhCWkcwJ2PjyPE4evREHCXt25Voso2VySr1G7HLxN4uSaBX7n5w38/o/Oqv/irB+hvirW99a7zrne+Mb3/3twHvjre8+U3x+te9Lt76ljfHO775mzil/an4lm/5llBgMqNCNfhMhTZUA2nbNnxlsMkGb7ubdvD8wR/8QRjkazgG1CrEzc7F+jinNgNsaZMmb6jO8GplwqnlC1/4QnzoQ/82fuqn/hkGfIk5WhbabnV6CrKvN6Ya4IgDmdfAxoAMDVanOed0PcE5PMXtuUbniey1r31tDRwMRjSEDprdtF0099xzTx2n4lXCGqd1laBh7WH42ZTabn/rXZgqTpjjnGC1/li2vRb4rwQKrEDhj/m5ua95xy/B8hKsWw7PzJp9cduybOOL85mLMTe32Sczq9GZF5zHVIibHsu2CeYF+RasMxWUn7LR4G8MZ46GjfP8ufM1cCg4BWXvgc7Tu2WDLhesi8JFlCm9Gb7C1dbcXL3VFU8pGVe4bRhYPEm+BbfBT9e10ZLvAPFMcBDSIH3e0HqzvUNgqf5f+sCDHEwfqMGMeOtszCktgrxkJnbXhGX5EmfXdfWW1LJjBjbI4FEe2p6p8wnmbwbrMIWKM6GbYYsfGM5Mho84oSHkdc6GmukMEcpSPI53XunpJ100pYT9VlgL9nENinAC365D5asT7/q+/iLLHXfcwQ3GCbvEhCBR2z567GjcQUD9wAP3x3333Rv3EIgu30pNwGNAcuutp+IowXdmgb4x2L8rSI/fWCAeD8neEt+LUxVc484tTb4KvZM5pMm8bb7F0i9Y59q7g9uTrusJdPoopQkDCAORxSa7KFvXtl3tY9/bb78jXvXKV4XB+h3wtrq6RsB/S9wBLv+ke9d3cR8H7Ne+/nWxuXkMP3mMzeQqPAx1LStTx8qHDnmLDbVt2+pbA9l7QNCudC4des8s0bDZOE4/oC1dYQN+9pln2QTm0DwHt/5oAP9sUTejPBsIwOYxPZhVQN2RudT3GOIzOCzo07y2t0y1ObqyboIxwfwF/hd2br39BOmOw0cazWamSQV5lAfTm/ubd97MDFPHLmFZFneDvbZNibZr6vwNaywzY/kUaBcyF3wFAYVQGCd0XUvXMQaCnoODfXgeKj+2uf5GjIqhlT/HDYe3suZb5rKPwbZr3rqdne06fjLpw3ZpZIJwPXhQUW5LGBH4bbfdRr8W/E1MsGt5XMpC+7XOfl3XocNFsFDbh4gM19kQ6uVmsF16pK1pSpWL5SmXVdq1NLnZTwlqExwttgspdR/zs62R2pPzBU9BJsouIxOfkx0SLJHkm6aLGX5G+zfImmFPcy7eiEdujAFBlCK+JhpstCD3zIwCNKUBVwYxU5SmjciywEfFGEmbVSUKcp6jB+L7YCDvTMYb6YFvGWhfWVsN/fuMPU9Z6bMhospUTJkZPspymUqX+SUs24K+BdoyGQlkU5gzwD9WWuVZvzblkgBK4gJv16TP+S0Lc+gQn/nMxdzqxTrnM50jO9sH+PUNmAH1GBmJHPQvOwRl28RIpWmqr71+fTsMUJWdH5G4xNuxq7wJ9XcK/ASAcYZvdBrmm2B/t3Ch89IHHog93mCc4wb8zOlbYw7NXyG4PnbkSPiH8tznpNWLxIZ55GWLNx/6nCvgvs6N8WVun3t8tXTvcSk1qGAKizRjgP6F/mfUZpRSwke8pplJwNybrb5ugp0/++wz8Ycf/3hcIaj2EkK/+PkvfTHqX5skKL3K7f0e6Qw5rnB58JnPfDZ+93c/El6OKrvqF69uRUaJOXbXaoscGEs2ganEwf4Uvvdrm9/udQV/OEC3NLnP+lGaxx57NMzPWPulZJWxerWPYF4d2+5Y511C1CeZa6w+tMU/u4aM35577vk4zqXRpz71qUUv+B+QkTjtI46BdRJQ77ocsa6bIUuEvl2YzaccZA+iPPf8UzGMUwh2o5iHnw3q2WCnB/NoSh/DvMSXvvDV+MqXH+ZUNYsSTezz+svPaO9wavMVwk/91E/F7//+78dHPvKR+PSnP12/hsWPa7jZrPPK3dSAeEBQEibzbiYTNiz7vf3tb8dJ7FSHJRMKyMWWmSFzGlOmBpzhpqch+HkaDcv+puJznI7IwDt4DLD9aIfzPf3002Hg7evg2257SQh+f6RKbZo2rN/nVDMjEAkEGDwjwpVmlemcgsH15z//eU5mD8crXvENNVDwNn8F4/PU6IavYa8ScIwgP3F8E5pXwL8R0ulBYYphBPzIlwqWRyFzwWPdhJk/E0NAsyMgHUtAYWEd/9Fr8VPLZE1vBqrqj3WOvzm9OZ+ZN/rdXO8YaZtBs/JVluYF6+c4G2GG3Gb0mbIZLOrn4VhxvQBDnSMiI6s1BixgotiFfeLwGZHbHHwDuCvQruwF50gcSkFnXddHz+2QHwHa4/ZglQW9xelZGS8OVpPq2Bwj7R7UDvYweuZe58Ajncrfdhdqsli3CIqkOzLC+ZqmRGaGfaxvmdsNd4SmgE7bz3NbMMExZmb9nNptZ24LbyXsL0uZaVLh5rrMZCNZqXIqpdRA2/YRfUtbQzsWUMdZ55wDh4Bln5GtTFtxg4DISHDUzjf9VzJZw3NIHaJkiTk6EpdddHbOox3KXykZysjXtW7y0rSCHTfwnJl1fVa5wfsUh1/H0OYtTo/920/aepy6ct3h1k25O59lnX5mhp9TVCIT+vUdPoZ1ltDWEjA06HWgrMPraZ+AV18gbvPSq2znHHj9K2ugi9OnT4e0Ci0OU94McpblXTY77eiA9T3HrpRDyzwj8zSliQn+bs6GsOTJV6Hys6C74xBxEie+uN2UhtMc2r0xauA9eKTP8Yv+bdWnt5d+S5Ly2mNzU1aZGfaZMZe6m0FLFnRCeY6tqw/7KovNY5scYm6tMlcm8hKR4B7Dvo51MzdvKmCOBGV9SKM0KdsVLhc21jdincOCnxF2Q1+mTSk37DozGdvV+YJHfpxjj3WlPoRgfufJLJGAZcG55Msx0jlgH+YzkwuMPWR3AM3YIHZtm2C760iZC+atE2bY6BIs219wDiF4lmlisxRDXTi3+s/MKmflaT/xL/P2FcRnf/PqIJMxFFxPM/ShD3GsdJja1zkE5/Cg6CFR3vcO9escjtPmldOAfU2Q/xzdtti25RoIR0JvGxPahL6bHMq+i1Ka8HHOATk2TYGXITKzytH6jIwNAi0vC3psd0agskdgMme+kbYZdkU2up6LsbaP0nTRkApZWno0UUoXLXUdc9teCMAjmDvbiGwizXMDLh7UBg1x48nMaFg/8lSwIWUQPMpZ+mboz7XufproJ1Me6BDJf1ltWJzKSPBQbTpgwPK8zwWUeF1DOxx8lGfDWhOUpfMIUfEFtI2HOElFHId1Y0RmAs7PukGeA+3a1AwZmZbSxHUCYOkOngI/pVn0pxgJ/WMk2QVklij0ybQcdd45eJVFxUP9VNwIbgbMAW+2twh4k3Hyqo81RrnArfBjjzwazz3zTDSMa50L24OhsC+LJs6dfZ64azeaEvHZz3w6fvvDvxXX2ePqBc/pU9yiz+MKbzw69p8dAnv9tXwZsygj2A31k7mgt0DDzDngaIaepsBIXp7lzbGOUw/2NW3xqcZX4unxyQO+V7928eKFGlgP7EO+rd91HYB7ZC7zjmuwE9/UKt/nz56tcR7TRQdO91J1q51EaN9TWB6qTGfKkHVzwGGyoCPXmLQZR7rutBFp39g4El2vzQZ6yWiaBvGN4JmHj/1m8oggMpM+JTJLRGTtZ+oY+TNtWafOU5CTsBwb9cmwTlAuQmZGwP8SLDZNYW010KKtZFhXrl2/GsJkpePU0oXC9HT34IMPhd/7+Ou/9hvx+GNPxSOPPB5f/MKXWOxTkLTVOE+fOhX33H1PPHj/A/ED73t/+A0kb3rjG+vX/hmw6IwUsMxKvBtAi4AlsMCIQlOp3jxZ1gAbBGVewdo3eAxcLYtnm0Xx2GOPhwG1ys7M+t3GCuqrX/1q/QUp8xqEt2H2cb6NjY36SiAzucm+WMf7kZSlIDVM+0qvNCzntn1ZL33ivINbLjd3b9rkU94ee+yx+IOP/ZeYo1Q3twNOc9JrH8csHbDyhaVwzPO8PqrzsMCsc27nk//MrIYg7dJjnWPMW2fe/stx5oXMrMaQuRhvnf1NxbGE4LGO5MY84nR+dWIqWGefzKx44/DJTMoaU4Mh6ZgwNYw5eEYc5pzFeMANkwGb+YEAcaR9AfZdQGaCp4SPdBoQBc4J6qFrsJpUVxDYZ1+h2jUtOmdQclN4JCZsWsrbg46yP3f2XPgVRMrr1K23hrbn4nYOEIY6sk16lIn1wphRz6fWZ1JgHnVmX+XS9x01Y7Uhv4lmhNY5TsHbCL9XXRvRVn29lZl1PYnL+dW1eJxH+4xI1tF1eJpEZrLeLoXPiPy8TZvW7xRO5ANExIgMlaUyXepmwMmPCEF8g06O/PwwtV7ITHCUanPOL1g/5TbJdB89uWYcJ17ptF45ykvwKIOlnEwhOErThHkhMwkMb6m3wDrCTDQILepEmYgPNCG9ztXh0ATpdg7nus5m5Drxti6z4KhaAsF59TmOt584hOVNtutamm03Fb/t4hXMqzdpMHVu+wiOkecBeZemCTe3AZpNK1DnRomK8ZHXw41smzcXkRm2u2FN0X1pGqZJaJ1xqF5lY9wPbfPYsU0OXKsV5Em5CnsEr+JyA5oxfs6GIi0tMjE/4zXu2tp6tdmByVt8pu0zfMtS1uYHdG/qXI4z3dnerTc0Bm9t0wXshDqwTTzaoePEN+UmPEI9Bc8iFc/AnLYPN+F3/EB90N8+i/IA/rEezpb9lbH2taTT1HImMgOW/UylXch07rHKb2BOdSKeZWofy6aOi5sey9a7Z2Uu8Czrljbr/OJd1otLFNY1BAKoP2StlKauxRk6CexvoDIzWMNtlCaj7dtI0pFbpl0OkUzHnCwAABAASURBVP7egXbboH9xZ2YU9jVlbvmAIMEgwrIyC2SXWSIPQRk6V23D8WQyB7oWh7xTrPLNlK8hOtq80RzwrcHTNC0ym8c2B0lxldIG4osBXHNu3Dww7tAmDd64XmPvvM7l2PbOXuzs7Mfe/qzClJvEPQL1fcqz6cjBPMEhnQ3zR3R9z2xBfoyu6yOhPyIjSaVfecpvZlYfI+3y0EJvRqmXIUfWN/C5qzEh+F9dWYsGWrXPATpN1UFAd2bWeTKTm8BZzOB1hj8bYEw5KusI5dRFZgIlSmlIyZM26CLZT0EVO+hI3pf0SeMCDzyCz3ENMryOXEwzS0RkSIfpMNAP+hwnTwNjap56y+YF8a+sri4+PsJaDvCMQGQTB5QPsKdd1rw4d/Afly5djsysl0D+sZdLXNTMiRdG13fXxuhlFbfYe9evRQcv9/NW/Ktf/lL8x5//D+FX/X30934vvDj0ow1vfdvb4ru++7tj8/iJ8PPRHu7vv//+KsMBOoNHHQ2HtE+ZY173kXlY5x4gmKdr/cnMSp+8KU95bXnrEDFG25SYgWN7e7vuXWtra9RGXOWCqtA2RsYMnvVxAR7n0w7UoX9fZIfDgJMos8yMPYJz5/BiZY6el+CYwlqyzfkOkM8uY6XJev3YjP3Lj+PYbj4zq/3ZvuRn6QMyFzxF5EI2GJO0Bs8SpynFcE7HZy76ZqbVddyyT2ZGZkbwg4mHPsE08Q+lLSFYFmqdAcFnP/s5+icbwkrIwNrqekX6ta99LTQMhWmw6OQGlCvccrmZOmlhsg2C2KeeeipiDIKedV6jboV4hSmbxmc/+9nw1vvv/J2/Ez/7sz9XA2PHeLozYPUrZ44ePVY31MRAV7iZdEEji2oMKsOgdIbBPsPrVINix3hrpQJ8pWzeoFZ8flxAuu+77776LQkqT4Hvc1I+xysYSA7hGq9YrrO5ZyYOpAsVZF/BvMqeYVQG0xqC4w/AMUXp6xjY5UuX4hoG9jhBtjf5fsTFX4xrmyaObx4Pb6VaNk9vz6UzM5n3BeU9icw0xMyMKQ7FeePwcd4q3+LiR7QIQ/kLh10qvcu8aWaaVN059o8DO1hvKtycz8yKU96XEIdPZlbal/UaowBZhz2C9gLYL3gwBg0CGPGiCxihjSZ+xpsHUr7xc1hv+4hDcIE7Z2aG85kfwKd8qj7QhXLLzIjIuvivX9vGufdxy8lb0MHx8BeW1nCE2vEcfdpfXNpYZsHGxgrOOeCQbDevs85EXxHRsmk4t3oUjh8/XutqEN93LPBZ+Ebj05/6ZOiEtEHXUtOUuqacV5wrrB3QRX+4ebXYh/20cVkXd0HnI3JrD+d0nHSZOtb2BhsTMrPKxXzw2Ecgi9FEZGb4ZC7SqhUnslKwHtDGXY9LOvp+UvlzLvE5/xKskzbpdl1ZNi866dBXeDi1bilL+yzHW29Z6JGDY5xXR2p/8YjXNSxkZvVDOmdxqHvfaJkXlyAO53SsMraPdAvmBWUrfsH6zIws6Hccw3ZxmDpPKU21iTn2IL6jR49GQS/OZbu4nEvokZV9enhR973lyWrsEtCUbGLOjePApicv2qx4mqZFvh3rYWSegQ1nv9rN7mFgJH7HONecjSsCWjMrDcEj/apRyCxRoNe6A4K7HXBcJ3jYZlNfpLuxh9/ap22PW/0D1oD+Zsb6cgzoKh0z/Kv+2nkjMnyk01SZzRgnLc65hAH5iCMzIzPtWvlZ9rciM6PBXrUZ9WpakOWcsct+MzbZzEW/BtlklojIaMiX0kRSdh7nE8xnMh+QTYnMvAEF3EIm41lDzuNblwN8hf7W8ba3rD0PygluIUiFhjE9uuz6PnrfqJA20O84ZWBaCDzauu7ngWoZ1kRpAOojs9Y57y6BhLyJs+26SGizvtLDWyEDj12CMANhdSN+eROCZ8TXCSgoRuSVmSEtmRni9YZ8ht4iCz9N8F9YPkDXUwLoHWxQ2OYAZioYaF+7vsPhcQHXt/did/eAgH0/zAv2t19mEynuzPDRHi0HznEfm7J8wB4vTKFjhq0uwTptTtjD7uRTsDxfCC1W19YJ5CcxhvwM9eMd5gcMbIa9mU/WaGaGOmsa101b8wM4lIX1mSV8DtCx9r+HTEGBLGYcNA9iDl2ZGZkZ1keYL+z7Pe37gZgjD3FM4cd5xG/fBYwxIH/pnmOrS5D/GXzvw59jjEvke4gMyKvgmBnzT+Fnat9K4w4XQVtx9vnn4vOf+2xcJC75Em/KP/obvxEf+72PxO9++MPxkd/57fitX//1+Id//+/H5z7z2YD0GqP58ZDrxC3iKtjbWW7GtauHHnpZPPPsc/HLv/Irle8xIgaIGKD7BsDojTz1Lbb+ggyTEREjDNvHVP4yE/nNYzafYic70TQlCjpxD3SdeKGq//Ojgo7Zw+b3sI0Z/IpwH34PODzYZlkd7dM+R47OY1nfb7t1poJtlk0tGzO6r7qP+8kC3wp0fRdt1yKbrCA/1i39jPNlLtoiMhZPRmaJzKR4M1DkJzMP2+JGGjzSQMJPVrAsULjxY1mwIjNvyLIc7I/x6CNPxtGjJ+Jzn/ti/LOf+v/Gz//7fx9+j2CLEo+f3IzpbI/g+XKcv3Aurl27itBnceTIurjiAGdhoKugGhyNm6wT+TGNa9euxS/94i/FL//Sr4QBeotjM/j+zd/8rfjxH/9L8Qu/8Ivx5BNPxd133RN33Xk3CnQBNTXd5uRdEIZGr2DPnTt/w2hU6j6K2uIVinMqcOf0c0/nOB16262CDLxVzBve8IZQSe9975+tX3j+rne9M9761rfET/zET0D/fl1oWwTMO2xMmVmNWUVpMPJ15cqV0LCfJjD24yjPPP1MXL1ytcLFCxfjY7//MW4B5vVw8cTjT8TP/Ot/HR/6uZ9jAX0+AkN/9StfFQbq4tf4NJzAUC/w6kW6MxOZzgPfVWXqf/bJzDCVF8dpkKbWOW4J9s9U+eYWYNvN/ay1TjAvZC7GLOtMl2C7IA5BGm4G6RBu7p+ZX2eYjrfd9Gb44+oCr8BFEd1GjHMgjYprzql1ziFkICjoujYKizx8kJ+fgfKWR3sYXLQ4s5JNHOPQ5uHmArp5lFdz99x9L7d8s7hw4QJ2vBXSrXMQTSYyZu74/3H2p9GWJdlBJri32Tn3vsndn7uHx5wxZGRk5FSpIZk0NtWSkEBAgUSBBAW1oKrWoqpofiBouujVq1uwuuhSIaDpZiiaEmJKUUhIIqElJCQ0JVIqJXKWco4pY/CI8Hl40733nP4+u+94vAhFJl11/O1ndsy2bduTbdvHzn3XI/kprS9gpjKPwcSExIVr4PdhTp+4wgOW/vyrH/wVfGXOw+VWmIjpdyb1n3/yc+GJqx9x0G8MULN+RvLfRykF+TgZIMBZF9QvsS0yk0C2H9rZ9syMEmsILvUGl1Fsh84dHOq11pBHaYHafjKT0dnmWzcgGROJp69ZllpiNps1/1uhwyWbs6VzWToXhBvfziEd57BvKjOTDatvYGC2naao0B4I7BNugU/7nc9TlCzrcc6lDfu+Z0wHL0Nbk+LZ55yWHTqTlvHANZmZoT28t3St1lrbWOcSNzMdfgcmGtJb4ld2j/Dow7EPQ9dZ6/qSeCbu2lRa8iaPI/rLzKYzk27nlo76dNMbWO9HJDkbHBYcsNlnlna6bblHAmwifsTGY/xSF8Y3SDYbSVv+hYg138owsCHal5mRmeHlvaVgfQLxl2zmE+1VGxt4dMQS+y7Y/JZARIZyNdePCOdYj1nEigcDVAJPAYwhTfuW0HWezNLsVGsX8iodSDRc6Vi3TZ2J73jBvswM+4TMjH4+Cxw6IjIyS/A7MjO81EvSJq72kF7HHmKbtKQprHHXkjifYP8AgQF7CFQjSw1PTwulbUsSKvW/Im7Y7zhpCY6Vtn0N0KN2OyCJUBfrvtU6MWxTJ8MSHaAzarG+DfkNbqRxSDImqMdELvv6frbGyUTPQ7NTpoMZdVwG14hB2kkkpdHRE/zGB3zJ64gAA3Xnkf4SmZS3YCPLWvuoQjdjvllU6vKQWcP+wr2QpYvMDj4KsyJPZCS8Zib3EUt8p7LGvDnijYgydKzbUitjokGAK09L/G0ffQk+UPjgZ3nA3r0gzsAu+pIuczHmDj4nl0t8LZgXsSCaobyC8xbiiKDMEQmNANg3ILhC7iW0be+IF+pkCc8reMl0rjVuZkZmhjjX2MtLqRGREYB0NWkDGPAeN0I2+6NdWkpofcfzqser0PLzyUv4OGJOS9fcAnkO0Zdx74j1v0eucZP85fnnvhDPPvVk/MSP/1ic3z0Tb33szXHP+fPxyJveFPfdfXc8+vDD4ScHjG0DTEjnOuNu8KB07eatOISmOt3lRPs5DiE//JGPxC6HfKCypsdYwsMKGOBRmOoT3woz1dWTII5gvWJXY1VB50fwvcFBkXT8rPnu7m7492kPP/RQmAP69zH6pHue+Y50pT/Rcpz3gvSknZn4/arFcdsGGJ/giDhq3TKwyw3kNv+6fPlyeM3Yt9SLfA7IZ6yzVGZL581c20xeGjDwpF25jcTPXoWMzFfB/tfC2t8i1jjBlZkh73F8tXnwG2+nepnPtuLDH/pYbG+dJsF+X1y5fKUlJK+88nJcu3Yl7r77rnjrE4/H2XNn4sLd52NrZzMWPNnc4LXGHKVL6AZJqsL6asAPkP/cz/1cew3+gQ/8cnz4wx9pivy2b/v28L/P/MZv/Kb4Q3/oO+KP/bH/PPyDxr/6V/9a/DRPcRrT1/k3Sc6l1REgVjirzHoyJF2dU+XOZnNOf/baX/37eswNzyD8xBNPsKkt2udkDYi2aYiPfvSj7UTsJ3/yJ5nzl3mg+Hj7LuSPffyjbYFqcOfROM4tL5YjxrvGxiuNm8ioky0xvp9LLyjXpPoDv/RL6OxyXLjrQjz+lreEX/uHCcLPX73/F34h3vveH4gXecrcPb0bmYlBKiecG618hcRPA6lD58vMGAykzGtbcE086TTWBZrDcmoTV7D99ZAJN8Dr26f7zGxV6QkTTevSVDeZ2XjPfG3pwMy0aCC+0G6Of3n/peAYLdSnpDLzeK5oZXDVUgiINbZ5uMtif5DUdUDfYHG44EFnaH52jpNm/cQ3LCa/BgDtaAAwqBoE1HlLkAjAAws7k8WOzm0/JJjoN+J6fxZ68u+9pR930rdqlpZc6yviONcGScPe3u3m+377zdd//deHX8vkQ94RdEfmiuNLWtJUv3skYPP5RiwJxiZi+pv0J3z5EDKz+esAr45HE3d0lJlBZ9NDZjZ91lLizkWbASZAa+PpkIbzDfDlg4dyzwheGaX5V3ANzKXuqIa8yodtQinJg8ZGa3fdSk88fUhamYnd2LQJOuJPbZUN0M13oF2etIV8TOMXJEAJD5Yz1voRa079OL+gzuXXeRxr/PEhyDnsW2JX+ZxwxVOGATkrceWABJip28PXEXZR35mJ/pdNfz6oiS+dgRjk+OCaoZvRQwC/AAAQAElEQVQDEgfp2i/Pwh6bplBKDcGYpG0zUTbjlGuGHIHynXdAp9K0feI3uByrjhzLLTZQO2samRmZa/uPxIhw289gvnXbml5ERb7K5ihkJutjFqXWQHQ25aNwUz4g4VugoxFmSil36MpXZoZjbfc+uMSjaHi2Z67ntN++kzDhSUNZjJnWxZ36pGHbjPVi7PZeGgOv6ZckBeod1nRn4vkSu6zC8cpguxuq+MIadwR3bDj26VfSGRjgfSQylhoFiEhsPLY/tvJ0d8mak2ZmiQQK+ijg2bagz9NJaRXaE4jMKLWG5Qr6ziUs8RNxBfFtiywkiGMstTcETZCTsQX/X3G/QNZDDqoEbXKIn8uz86i72WwWzlsZY5s0V8wjjrDgQbEe2zu41MfaLzKmcY69A8wr3W7Wh1B5aCm1i0ryXUi0LYViG/dZaouplfmVd00/WNPIH4F4GeYA/WwWpdKWiVdGiCvIr+UYGepqAtQWExyRFC/Qg30TnvfW57xNWLW+ofmBa26J39rGJDGgV98uH5G4HwJH6G+JzTJLHDMSpdTIzPCSf2NqZt5pi0gOwW5EUC6hLU11tES3pZbmV20c9orXXNnuCj5hv6VjBwTzDwS1bzSaqzgini3h65BYcwiPgrzK897tW+QHz8evfvCXY//2TfzyAP9cxgYPL7fIOfZv77WP5PnQ3+RHZr868Cp50i0eSJ5+5lnysnvJ2S7H+//dLzJlia7XHl3TzwC+/GkLwbrQ6hGsrWUDaavXk+BY2+esU+Ocddtm2Nv/o2SJvoz7mdkOIn3Db+zy0wdHyCquMjofU2GL0iAzkXEVB/CfmU3Hztv3s1ZX1cIKXy/Yz/YOX+3wX+N+rbXheX+D5HuJbgt2aO1MJK0VclN9zc9I3BwhPLYPh7oa192ZGZnZbjLzDo+Za97aGMcdQ2Y2fDDv4MbxNeEquzDdl+3NnfjIhz4SL198Od7x9reHp75/9I/+Z/F1X/c18dVf89tia3sjzuyeijc9/KZwUT38yCPh18dUhD7kdUCw2e4d7MdTzzwdP0Ei6/8K9Lt/z+8JP7bhZ6A1To/TvOcr3xM726dIRM/wSv9CfOVXvCd+xzd9c/tM44/+6I/i7NfDq0OhKs66yssoYXLz/vf/u3BTHXDk28fO58ni3/t7fy9+9md/LvySdBP7D33ow/HP//kPt68aPHPmTLT/8fFrvza+Bvid3/q74rd99VfFV33NV8d//A3/+/jGb/qmOA2O4EY9w4FUjJupf9EbXAMG87RLx7FN/tA3p2ZH4cdUPFF9+9veFvfde2/UUgkIi7DNr0CcEcBeeenl8CMlJuCO1/EGZCjg6kDONzCHYL05CcFlqsNC+6k4VymlGdbSfseIb+n9BG3AG/yyX1zHTDChTX32WxemPsvp3rlP8mKfYP+XAnG+GGRmlHrsvBlc49qRqU/zZWbMjxf8bZLZZg8Wc2VTcDM/JHnws/yZeWcRmvx48uzD0vQHufqQsjNJ8712+sFx5IBNMhO7HnJaOY/JzhW9Z2ZYOs7xPsH7NK8tC33+76MvPPdc7HIi8RVf/uXxlV/+Fc3/P/CBD8Szzz7bAt6pU6eg2YXyBFfH+nFdRJZYYm/v3TD8rHctJdxAEL9tdOrVccKArywJcCOl/QgbQnsbgGPaVktp+hOfqdjkhnZvfeTXyC6UmYHIyOUDywzez8JfH/IkfXVnAurcrmFlz8xGR13MZj1vtXbamnTd1FJgY4ySAc2CDmctCZ94UD5pOVYZrKs/5xIH1nnbcLN91GvOBtvas5IMr7D7vNHWjo7T9tNYWKJ/1uw2rWHpeaIiHuKGc0pPGZzbBL7v5W8zvM/MKDKOXiKjtd3mtMj16mawyYHC5uZmZIpXmG8eXupKuXpilq/wTRSlK28rNgnjiHMu2QiW2gzll1Lhh1PDUiKBiORfCfYANp8h1IMyCvJWwJkgE1wguOwXqN75ES8z271j7c/MyCyN9vKYD3mKyPAqyA0K846RmfhAF7N5H11fw76K/0t3DdnwViQhfiZyQfxX1mWTbT1ems69wqdtnxFTM9dzZa7LBcmltlnBj3paUi5IQI6gd2DCBL0VzslPS1IOWNvqV3/0Ac2xS/QbkW19ZGZkAqWEVyJTRPKTTdeVGKFeD6HjxyEOeDBfcGpvIr3PQ9fe/kHcYk+5zQPvHg9SB8SVI/mhDC7lCWiWWqLylrfrWcfUCRt4zBgmVUvkld6i8T7Qjq7gYZIjSw0TWMtI1/zAuh+i5wGs62esu1kU+EeLkVkiMpsfrqAbXPYJVFt7s22A50yIWuCvg7c5a6fvO9BGdLNsuNJYYrPVsITXFW0TDNTXfCiDvDp/ML+J2IABFthGOQvx2c+hOo98MDL0/ZH5B2JRm0PZ4VfeIpJ/JUrWVmYUSus1YizwNoTr0KRzb/8w9g+Omj6SuYMJpZGZtK0aHGEL8Y+a7yziCPssOc1dYUdpF+hr4wjmZZw8SkPeMjO8huYzEYV7++RZvOXEN/JONOx3jKVwsi6OdFfQk4b9lkKWwunsYXuozVJJ6SLU6xBjazsi6db/J7hNov3yyxfj27/995NQn49XXnopNmYzEmff4A/EwyvtSxxe8T/Ngs/nXnwxLnJA9/Tzz8dnn3o63vXuL4uL5Bi/9Msk6vix9qvEowP8Wj7lrQHzayvl0LbBvbDEXsrScBiQmZG5BtvE2dnebut+Bl/qa+/2bXj6fPi2+dzZXfAjulqBLjzgMvYesI6MmfqIkJngpdM3WlZOzhuRzZ+kH1yZGRWa3qvXQ+KCe5JlZoa53Qr9H+EXmRml1Dh5ZWZkZuBKMdKxlkVphjvz+0acrvaTma0ULzPbWBtey6Mta8hc42Rma3Cc0G6Of3k/QVksDmke2eSuxQMP3M/CWyFwjQsX7mrJqknMxz/+cXAi/Mz2xz728fjIRz4K3sAmu90SiZ//+Z9vJ8QSNdnxFPGv//W/3j7sr0Pdf/8D4VemGOhcLCbDn/zkp1qb/9059g2/9WPA0VVeZokEVHBmxsWLLzVau7tnQ2M/8MADjZcP8ur++vUb8a/+1f83/uE//EfxgQ/8MniX4GurnXiL69fpGRh9ZaPBbSssBkuDkptzxaADwUKwr5bajKE8lT6NO+tnLTDYJm+XLl0mUduK8+fuis2NLZKOU7FHsPZbLZYEJ0/Anc+vNLvnwt0svoMopTZnVJlLFo3zSTuQsZQSyit92zNxEhSTmXQnY9XJup6ZTf/ixonLcbYJU7N12wXpT+C9YP8EjslMizafPInzxUBa09g3Khuh1/2a8KbmzES+47s0FEzgghiQc4VelgTbJX7Zxc2bN+Lg8IBAexQ3b91qp8dzToP9yjl9R5vK9yWCkaUPfCbHftn9DU4I+r5nU+vbQp1j0zU/LEB0LRfKpN0EbWTbjADj/bYBBz956+NvDb/VRFoGE22s39dS4q1vfWv4x7JB5mTwuXjxYniKbpCQnjS0uYHi/vvvx6cWBJQu5EN+MxNf2okJ3zF0hpuDvJy0RdoA2GY9M9HlGmhuNrSUdiv9BYxAlozgR/quUXGUfc7Gv2FiCcirPAVXZR2oA6FnI7cs0iCMzdCp8kAOW60iM8OkSBnc3NSfNKWfmeGctlkakHvGy8OE49i+X59uZCYnH4fN3toxM9FXDS/lvsnJjvp0/EtsUs8880x86lOfar5i25r/VIVt3iM2aPGd1/F9N2v+IC8dDz/aU1mNC9bFfeWVV5o9jgjqjrEstUQlsZF37w/Z2NxgSilskpdb4j9Dl5klpHvEvMofx5f6ltb6NiPBi8imP/1Y3CPmy8zwyswo6JsivEb8axhWDX/Ed51XsE9ZpGH7AJ4rKgv81oqss3CNyFOWil5G1thAOYS0C3NM4L1zSGcC2yaotcDTq+DcyiSI7/2al1Wbw3v7tIt61QYm2AsTJtaVfWu+A37ijmyIx/ixtYmzZIN1HzlEP0sShSwlhEIZ8K8gSERR2pgVOEtismNWjJVeKZW9ZM7D4GazT3ANdEz9FV1tbGxCN0mU1npeELOPSPSW0iNxVTerY74dK2/KDZk278B+VuCplIqeapPhCD8Q7Ou6nthwu+1VhzwErOBNXmEFH+/gP1t8sE26tlsOzIlZvQ2ThdoV+AzmXNuwwnvm+p7frND1b3l0/KuglqJdxgSYZM5CUcOHglIrYwfWzYIy6AOKdlkiy8BN0Lds8HoeHZAJciS4I7YcWqlulFNbHLBmLD3ssH0kKxrQmf0jDAlOMiCvbWtdj6EdhAN0pl3FazrOGl7eB/NmZuPtVXnHqKUEzfCzlsG1EFzyT0FftlijDp03M2krdt0B6Q3waWxb4hOZ6zERa1npYp+6FQdHh6ohgvZAF0v9BnxllvdDksf9/b14xzvfFm9604Px0ksX0dGKvOiFuHzplbh65XLb34wrqCOukesc4H+J3zzw8CPxxDveGR8hHzOfunbtOlOUlvvs8cAYXMYm+ZTfCQZ02epyliDx0+7XSuNu/WObtRX8Xr16hXUyD3Wyu7vb9s7pIxx+q9sBSfWnP/Xp9k1sHiwp17R3FPTtnOo3M8l/auCojdaMfTUzuR1DvFBPDQI9DOF1xBo3XmywH4njXiot7eZ+XkplbMWeK2y9arQyk7YSd64Tcq7bxgClVSc5LU+Cnd6fLK1nromd7LM+wYSTmczxKpSHH76f06xtjPuF2N6ax/VrV+Piiy+ECeztW3skjwfx8kuXOIneJYF4iET2cpho/6t/9WPxIz/yI+2jIQVlaoDMZEPa56nmufbxkDNndgkUS2hfDL9H0c9mP8VT2ObmFhvRUfgf5Hz91//vwiTp6tWr8JjNADJda4eyanRsfjrMDV4RqHAT9L/8l/9y/OiP/IswQPvEfNf5C/C+w6nNGJXgYOL/oQ99KDaYZ3Nrs7VJM7hcGBRNCRpMQ05tloL9Ooe0Lly40IxnINQxxHecn0V3U1cWcbvScWK/w1AWHQHgueeebxvaDZK7xx57rDnBgqdZN2T1pVyW125cb/xV5NRBIdB4s5RnaQvWndfPj3oPU6I03MxsdXHss/wPQRvArwmf6mt+bBdszMw2j3Xp2i5Mdcs3AnEc86Vg1TasAXGEsZVBEBjdSUi8rU+ws7PdSKk7sNmkbrX/NdCFvmQjNTkyXoz8Mim7du0avvciQe9mW4j60ZLAkZlhAHGxagPbIpLF7QJMeBi5xY4ENT8P9hIJnL6nP4j/PKcJV65caXjeO6/+f/369TDhtP7C8y/EU0892f463P7GM0HO741/05ve1IK5PiSvwaWu5G//+HWadOWrwCvd7Sfb72jzOs4xx02sldIgc82//Znr+oRnG5K18UFf5pqivK3YBGo5pgHRzGz05MN+IdO2JEGZtb6Jv8wMZkKmw7UvswbV1w2C/21OP6SxTzCWD9eDbfp6A06yLvHQKq3gusXD0yUektSx6+s53hRoA0vH08QeVAAAEABJREFUql/Hr/AbT1U3OWle2zFJIrumfz83qO1XyOQc+of+sLNzKtwAdnZ2iD+HYT/KiAXrVTxBvuVTXTmff2vi//DohuK8wpK5ay3RkWgXylorBwWnIjPDeeXdg4VKDFuRPG1tbTd9qcOCjqWdmeGl3M5pm/eDuzQVaWZmo8ktvjk0EG9kbYz4uHASLzNFbXPZ3rEha2+IRKk1un4WM048ZzyYmkgN+OPYaK0Y59pboZMlsWrBXKuQV7wNFQ2tv5SMWkvTc993MWOjFHoelEop4I2MW/MZXLYpH9VjWlCDb+9HSvVv/wAPA/dr0TMySmQWeBmgGVy0lRoJFICGWGJbY/ESW0QGffyCP8i0MSZBwaWMS2KDSVpFH+okoS1U7BOB5zYlwRsMDIB8jZlRsG8lLgf1TO5LifU1Msd6kLhD0+P6PgI+gOGYzpJ4I05mRuarMDDG9p6HMedYl33Tn7opzGVZsVvmmkdlc5zg2JHzUroCVGhHDCP2A9rJcy1RKuOMocB4HFMdu9a1LYyxPaLJ0/oaX8vwIWKEPj08CNxq985l+9Hx4Zz1ST5IRIXXIjPcTLQyS2S+KnemddsKWAndkXFd1NJxH4HaIqGT0skS0kxK7TeiALVM0fgd4X1BjHbdHvEAo06meU/WM7PRzsxGr9FBTg9CfBtlrjPx3fqYYKJDdT2XE0cc19c34tIUBboTvvPa5gGA+8GAQEtigHRWlMICfzwigTzgwOj0mdNhfLn/gfs4PPxM+MeRz33h2fZxVPcd4+ENcp9rxFJPw2s/jxsc6D3w0EPxsU/8Wjz51NNoIeMMh5DmIuKpM/3ct0ADcg7wIK+vB/kUpvah4brmXpXPtW1/xzrwrez169diY2Memcnh7I0WT1/klH1vb6/tx3fffSFKyRYj9I3MDMdOoJ4zEz0OrO9ls4c8ZGaIP9Xlxbr4gn3yYbxxrqeeegq/vN34UN6M0uriei/E8eU4pIoRN7B+3Nzwncc24fV17zOz4WVmGybeBPZPMLVZ2mbZBhz/KrNZx6azj5JuxObmRivd6Nzc3OhUYtcCVIdiVu2JSWElphGs19q1xDxzHWw9PXRzUzmZyQZ8FF/3dV8X/o+MJiFudE888bbwP5ZQaf7Rou1HPAEW8PmBpwMW3RguJOcJGr/3e/9qfPCDH+Tk/YE7p3467pyNI5m7wxn8PLen4+997w/EH//jfyL+1t/82zgtT2TiYIwNTik0xjWSsCUO73zHughlUkGZ2epLgqT3p06fiTnjD3gC79CF/EijbbrgbLGRuoGLf4aHiyV0N3gCu8hJ/Pnzd6HXzcav9A2q9g+rkfYtksBb0QIL/Et/PF4UKzaSgQ1oxanVElixCJTVdnnKzCilRmY2iMgIwAU9NBqBMwfXuj3oyywRkbEeV1oprQmCy/rAXMIS2QTn9P5kn/XMZI6h6Yqh/KwXKJUv8jPG6/8t2ShXAnNK04FTaT1T/q0FC3wjMjNKlpYcacPrJLfawcBmwF2htzNnzoTQ4Q8HJHj6kPYppcDrCh+/FSZnBg7tb9Id6GwgEKIVFvwqBu59MLp16zYnWiNjbseS/jn+M8O2Aa1+NmuvA29wqtqRePj5188/+WQEUt68dYNg08eFu+/irc8zcf3GtQhE8dtqFrwi94FL35/PZ6yrJXpEMxjPv1rf40Rie3snKutKkO84vuS3QCfwjQGdNYsyDrXAUolMbbKmxU0bNenTYYKNmeua+vFeO6uvzET2waaYxinPgA+6Pie8ad2v0InrYYXexc/MEEd9u853Tu2E//HCBrHF75/uSMrsm5Hw7Z49G1vbW+H/KOnDxwXe/AzoXX1Ky4+IaQNtK03nUjd+Jl5bZ2Y7OX/66adZRzfbQ5d4JuVT7DIgP0+yvmBjq6XEDDvNZ337i/9b2M3Xnz68zrqubXIf/tC/j498+N/Hr33iY/HpT3+SOLTPOp0Tww7j+eefCz8O9/nPfT4+8fFfC09xPvbRj8bTPFB9/nOfI85cbqc6Izp5kQct46j+2ZSJT9Ra0OnQ7A3r+HGubUafNq38EjbwiVM7WxxubIEzRMYqxoHkd7WgXEaQTGGlEHdrc45MFRzxhuhqRt/VBpV6+99sN2axMe9jk3KTTVL5u1rCq6CT2vysRiZU8Sl1OFByGz32UmcTTcsKnwnPIz7RAP+TVmZahLbTH5bEQbtKqbQnsXyJHhexot21Zr+w4vX/QDzEpSOjoJMKlMgs+OLY/OmIREpf0AekGZGR0F3hLyN1biLBj7abZkQUIOF/Fml7ZCSlsGKuxWIF7YgVthqgYXvX9VFLFyUrUKLW2mThVxT01HEvlCyRUPdHWQcYWgOmoUd+RjohGyP3K+KbD4WWYkgrMyE7ghXwMbT6gM6X6oaBmRmlVGLeZshXZmk4bT7wxpYEO3YVtRTsXoMhAVV4j1aKG3Ag2N4AxjEfY7KNsT61JzQH/GyFnw0NlpGZrLEDDrFW1EvT15IDo0ywWfNH7NnGsxUyBleBF4oYMKbzK9MEK/AHZLNdEG9EFnVjHHLvXrLnSEPNHHDiW7EJExODB2iOVLNBPfbZik1QP3ytIJfN3l3XNRxF11YCo1pbJnzLAzDrZ+FcrlPHDPAiSHOBvzlentc+MrQ5nEveT4JjpGM5tS+xo/HL5NjPnC8ZiKshQ0o2lvpgw9mPK1evxV/96//PuJc3nE8Sy27cvBVPPv1MvPzKpbjK/nbp8pU45IHCjz0d8vbn4UfeHD/+Yz8Zly9fbbaZsQ8t0dsK/brvDZQL7KJe5QfFvOantY0RjZHWA0/w19qP7yP08YLrZCR1//7sn/zjfxT/+l//eHz3d//f4vBgn/W8iN/8m39T/Ff/1X8Z/8nv/0/ine96R9x7371x/4Mc3p7djQ0OOe/j/p5772kJueveuM1U0fXzBgH1Sb8LZAwudZmZzTbBpV61j+Ou89CxRJEj4/p+1v5Pl4H4oSwJnwKuh78O2Gs4XjPBtZaRSvtpso6IB9FWp9XSuSwF65nID9AdmWnRYOq3bA3HvxwzgX1Tvdx9zz1xyCZUao2sGWfPn2uKunb9arz5sUfjwTc9wMlFH57gHWG8o6MDmB9o6xpplVJKpZ5NMWfO7Lb/vMb/1KXv++gI+jd53e+3gWyQoPgZnkucYEnP0+lb9Pmq3YW2veVJ92Gjk0SArq+RxwvXpGiJA/l57UKbDhWR4Tif3DILfCUJ7ako2UVX+7hw113xeTbFv/QX/1JUePSPLUcc3I93bM43Y0XA8D5ZdMGlUjT22KxGUKHd058NkqttTsF6Tx9Y4DPKA5Nu5tgmUfAJr/bM2fec+L8SzzzzbHz605+hfqk9db1Iwr1iEWPXGKCZx7x2dRZXr96MdYxK+gZgjBVyllqi1NoCTCR9gZGRgeENp1DXkBV+8BVkh2snAM82IagvWcyZ0ALf+zVucEGP3/REYVyNjALYWphPyKSt0EqZaU+85hr1aFoSfY1suoMyHrfRHJkJxB3wpAXpYhiXyMWGS1AfCe4rEocVSmjBOXB+AZ7WpJIFvQwXk28NTpGAbqL/W7xGk+/z+KuL+QZvBhb4sQ+LvoV44L77Q1wXtnwJsBMFeZbLRSBsiOs9zMSAL9QsMZ9ttLkWh8uIIbnfDPlQ70sWeCHwj9A4BH+PjWDa1w2mA3q4RkI9cIK0ZNAB68WT3MiIGcmT8x7Rdrh/QBK1Ezs8oI3oraslBsqAQT8nmqVjTS6j4F/8isR2yZwFSGgJhV9dSd4cDzHva2gDmkJYoksrI8ZWp4k+K75EEdKwPuBjAb/+8aZjbt26FUfIpL90/az5oPizWQ/WyIY/b2MNeLYLR+i7sqktCfKRBZzNZiumZV0exund3XDdHBFAZyTWt/Zux7m7zscCWY+wQSE2dPM+Bv5lLSGtRx59NEy4z507z5uuu+Ls2XNx9933wGrysHMLPQ1O3coBf8tM5joIefEPUh955JHw+2U3iDV+vrqgs4rsvj1wnR5yirTFBiDMZ12j09WCnWdxH7HwbU88HvONPh5+5MH4mq/5LfG1X/fb4t1f9s4Y8dkBvV6A/4yMo8NFmBgs8AFjmG8Bn2Vz3OMtoPwfsVE/89QzbIaXiQdPx0u8Fr548QUOJK7y1u92vPLyS3GJ18P+wZM6hk02o82o3RilDrG3fyOG8Sj6Wbb7yGUr+1nBlzrwMiJXuO5RZFk1GGPRSlw0GhCikyTdxHwclrEgdq+WRzGQRE1tS+JDRMHeY1iWUmPA2Vf4+hEn/cbDAT2v8BcBJHQxgjNEgememGd7jx9sEb8FdW9fZooeLIWopUNreOkY0cFcZoGPgf4SSR0n44FhFl3t2MQP0O8R/asInYkxUspI5kVK/DQdA98ja3TVNtqMg/2jOMQuwhEJSUSNJX1H2GJxvJ7xslgeraIrPaMrUKLA58i+kCzmAblX6EQ+vN/oZ1GZy7ce8jiAt56vRt/No8KvOirordSKHpUJsfhp6w/dlVqbjx7w0H+Iv4ivWAN6riWRuw9YCHU5gH/Y9L6KWvuowIo5Ex4cs2StZSbUI1KGImKEzgDfnTzQOsg/ttnANsbIDvwZPPRAZcyslph3NQKfGLGrvlDwk2F1GIvFHrCPHPiVtKGrbhZHA3obYlgla027RON3RnwYhhVth+j+APus0PkixnGII06+7cvMyMyGX+FBGQOehREeApixfw6sr8AGs9k8Qnkzo8DnIQcT/byPDhz1V0qJluxHYZ5oV8X/bB9VEi0Dcq3QVYGGSB3zztDHAfv2gD6P8I90DvCvc0rruAHdCwviVSkVHQwMHaEWkYm2qerrg7zDpziCt7YJkAvLrp/Frdv7cZNDkwUusY//Dcy3p23xyYB32EPcPg4XY/yLf/njcf7u++Lxt78znnn+xdg8dTqukFRev3k7At4vvnwpvvGbvjn+u//u/xzPPPUF4spV5onokHuF3motsSKmLonJHfoResbVkvAeTY4j+gZkdAwSxQrbBnyUrFFrF4Vx44icQ2FApYfYvIzwUKivhaT2NnMeESs7XGaIm+y5Hix94IMfiFcuvxKnz+6GeZB/w+f/nPvggw/E297+tnj4oTcRwy+Qm23DBzMy1xEPusKCtVzhU/0HV2byO+A5wR1bKb8DSuYutNstYuwSHd6+dUAON7J3A0viAjo+3DuKxcEyXOMjdhZqlraGXc85Rqt3pSLj2OgHV2Yi29B8tDQ9jFHhi66GY13IzMaX/A7ociqnemY2fMet8EFLccp7ftN7wtcXhyQAfnzDU0Kd2U3geV6R7/FKgN2c1wTX49y5czGfzxmLYExiX49DycD29nb41/bWVYx/KGjABRmDruL7vu/7SD4/3ZiYGDh//jyby3acOX2KTfUcQnbR1QL+MkpJlHoUHYurZ4EscH4TFQP5TU6iSimNlwEDyIf9mcnYgbEoMTIuvXI5YgyMfE/89//9X270Dgh2Z87sEu/a2boAABAASURBVAxWKHLtXMqkAUzE+66PEZrSD2iUUuHtPEnZFvLdjM99/vPNIPKhHIL8+crf18Uf+tCH4Wsj3vLY48jTt4/WPM1T6gMPPBDqRWcv8N4xT4G2f+SQlJnKsxEaJbxS1gdSkCFWBC0TddgKQZyBRTICzj9gC8H2NhQ9FOaoOIq8Wbfd/gnEXxKQT7YzeSi7oN5iRHkifAnATMF0DeRY+tI+WQayNDim06gyKOExKFszhFLgPtMBUAPRYJBZsFWNzePk6dlnnomXX3qp3Z/d3Y3T+E9hbNfV0C76rzzoXx2BSJ27eUVk7Jw6FepDf9E/fdhSR+pxhT6EPYKjPmEQ6PHvOW8zxjHC9pu3b8cSvV8lOFfmOyBwLomYAzY6NJChs0J7cPl3AUckNpcuX8IvV9HPZuHbnnPnzsYufN++fSvmxwm4tiqlhv6wwYOdQajWLpbyBO3MjIo9hYIcA4t4wXyB7Uego88/pJSPUtEXPIzNiAHKEOIUaAT8CZkZmRnT5brIzBjoV1+W6tD2gM4teFXH1lfMXeFN3YgzJyZo76V6gBfbvLcUXBvS8YT70qVL7bP1nnaYeB+Q+MqDNI/YUKV7ik1GO/rApJ58yH7Tmx5qa8p2cQUfEowJu7tnmiz2lVJCm7/zne9s6/0set49c5oT3VkUxE1k6WqJ89jAmCXvjttDvhn2OXP6dDz25kfi3Nkzsb+/xyazFxcu3BUPPHA/dCuqG9e2ZP2ajE3trkd5Ugf6yc7OqTC5Vw8eLjz22GNx7733to8yXbz4Ir60R3x6hYeTjdg9cyZ6/FS+PM2+dfM6yVelrVk6RhKRQoDqakYSESw3OZ22PDrcb3izvrZyPiOmgctOGIjZ2qwLfVfQwRhLEiDHQZj+Drl+I+hnXSetJCbXBhlc+EfBT7paoZXwE+uSNnrbT2ZGZoay1wINbJKZ8FNj3s9ik/W0vbkV21s7bf5Sagh77DWHJKIlC36/WNONOJ47aVuSBNJ+jK++s+Gu2rpx7cAe9hkaYGpo1AiSh4q/LllLgjb3Xv4gH9rO9oHg6tyC7cq4xKeTG+vCjL2o7/rY2thCj8s4Yl8KZDM+C1lLBDytoGXfkrWi7xfajU8FXQysEXlwv1HHyuyDrngdtJfw6UPcwb7J61G4HpfwIb+Z6XRRimXGDPwMRCTZReFNn7O+C9sWrKeulpg1nrFxod7Rh5JW8J2UAw9dQpJo9x30+orO1N8C+Y5CXiGPjlZNp/LXQ69kbfYIYtN81rd5BxI+kz3j0iH7rPcHrKEj1vhK/uERr4B+SpKhq3CsyXrf1VAnBbnGiMjMNvdtfGJO3F+hxxXjxcksEZH4wjISX0DVrT7pKGIM6VRkP2Ru/crx6neB3NaVYQO6Xdch16rpOHM9Z3Cp61prWHLbSuuozNvje2aCWdvWMLb2AYZW7BH6wB6HKhV91a5vf/DZ8xAxwntmQX8De3vEbex8/cat+Jt/638i6V7FLm/B//1HPhoHJKEvsM8dkVQ+xxsyDy3+i//iv+TN3Ysx62bovA/5L8gpU8o1oCcBRkItD/iaelkcy+39Wg64gIdgbci74xuM/k5SvqSSsbm5zZqdo1/WHU1dKRwe3opCeeXK1faNcR4q+u1y73//+8PE2/pP/dRPx6/8yq+0fr8U4JmnnuaN3xXG7sla1NpTZmSubRmR4SVvE4+WyjSB9/aP4GJhxqN/kukB/YytXOGn6FTdH8OALSZoY4+FnepfrJQX4WS/96+HAf3alpmRmVYbOK5Vjn8VX8Na1/FMLDwNcuN597u/LHY4xb148WLbDDxBdqPwD7h0QCeYzWZtw5CoII3MbJ9XNHDYr5Ftt/QbQq7zKuQ0iZF9p07thK92H3744fjyL//ycA4XhYFFejrRdN8RAC5fvoxj1dDIPhRYulg2Nzdp71q74xyjY8m/Mj3/3Avxa7/2ayEfzjGNlafMDOUJLpORWY8DoDwDg4mdZWbicJvxtV/7tS1R8ltSfuzHfqx9TaBOoC6WnJr4LQV+PvShhx6Ka36mitMVF7c0pK0Z5FlbO3cl+L/88ss4zNgWu7LARrtXDkHagvMIAwvJ0qAzEOQWBNMVAU6ckXvHC5nZDD8ymX0rxll6P8F0P4AzMqiV1Km2n8xs5Zf6JS37HZ+ZbU5lzMxmjzhx5VRnDscJtmVmpH0SabW8o4PMDH1FXOnqA36cSRs/wMPLKRJndanulsionOLdJHFaEpj1oSUbl7bPLG2h397fh+Ycm261eZZsAvqQ8xjItZk+mNm4krPIzHYqdfGFF+MKb2S6UuM0yVShfUEQK5HhBiOf6lWatdZwHehz8uQc+r+05d9xmes5Jr5NRKe6NByXucaR7gQylZltMzqJP9WdW14cbynY5jjBuiAP6sg2YcJTD/J5SOJjuY/OMtfzqR/lcqz44pYij4Q/StDC+wH9y496dQ7HTLp4iQ1khd+usFnfkwSw0dZaomOdz9i41c8hm+SSUxpx5jyQnDq90+iKL3hCvYJGKSUIuS3u+PBS4GGXBNuPoxjfnN84BhIx7VQYE/q+b7ZRx2u3y6jY64ATryX+Iq/K7VhtNudhwjdv0nz88cfD/4HtHG9T9DnjzG/+Lb+5zb9CHunI/xaHD4697777WmyTJ+uZ2TZ2xxn71OF5Dh2cKzMb7hKfVC77rEtXfR9iD8vJD5zLcZaCes7MyMzwcqx0Mte2c5w4ym+/99KewHvnnCAzQ3whc01TekLm+j5zXTpWOpaOd+7p3lKw3XmFkYcGedeOPvSoj1pLVB4IbEvNykPDigeNBQ+sK2wt7RU6XlGXxpUrl0Od3OYBWHtp5xX9PT41EA+vXbvKIdENUVv8r9AfadevMrPpqZRCGcTg5Z31JC35f3W+Ff2rRsd2K87rXMqgfibITHypayBtHyo3eYtSSeqkZ6waiYGudf8DNnn2c8I3btxohzn+8a1+I31BeztPcFV81HmcU5/cIFmstbQ4tkInQmZGx3pyL3M+hrV+58zMJoc0Az304PXou2fd+TcwHnpZbm9tkPj2kTHi1zvtMMN1KX15Ugd910Vmgjdv0LOmGl8kkwXjCdpxztqVH1BjZM6RN5hBKa2Dg30SzmUU1qz0K/zIs/RX2NHS+1JKKLel7bY5l3VlEawLByT56tJ9fkTPwWXslT95mc37xq8+J01tLWTmHftLZxpr6XyWkApLYWqzbntmWjTIzKYb+VIGoWI7ca37EOYBmjSukrDusJf80A/983jgwYfiyrUbcc/9D8Tla9dik3bflv71v/E34nv/6l+LQ/IMP6K4e/Zs3Lh5I/aJkdJyUmUR1JHzKIPtzmHd0vaR/MYyEx5FALynaDxbCplJrFw0f5GmUMlZjJ9bvI3d3tqhbySmno57770/Tp/aja3NnXZ/4cI9xLGz2KyPjqT6CL77fhbbxEQPZK9cudJ0fVI/6kUeJ5An+Rbss7TtjcAx6/YBuiTcyGib4LiBvUgQxzbBeiY6ACZ5LW3/UiBO5npc5m8s32hsMWlR2J5F4h/8+MeKKtKN4hd/8Rd55flSS7Q3WNB+7tFSp3WMRhVkWic64lT8HKfejj3NyZDBYs4GJWMKa1L0/d///fELv/AL7XOr/+bf/BuCX3eHvpuO+M4hTRn2PjPDTeoGJz3Oe+HChXA+8dxIjzjZc3HJS3A5dsZDgP3imfha/2t/7a+FCbB9mdkWuInrLU7Iayk4RMVxViRhs7YQt3gV6rz/nAXwD+Db5HqPgH771u24TiJtoDRxcG51p/O4Qd+Enhuq88iLcl+4626cuARxK0aeskpZz+UGMeIUOpKBphBwRHKc8luqO8uhOcvQeLS+JLCKIzgmuFo7m7Q6UVcTSF86a1wQ+cnMCH7ii1yZX6LzeMxAIBMyMzKTgImM8erlfBPYmvzKzEjKEbkzc12HzoRnSXdYKvfEt7JoR31Cu+iHJkk8lIefhYdEvPDiRTarWwxPEuNDaERkKfBVm4r0TW0XXPp8JfhJT32ZTGpz57RthwdNechM6DATEyTjbvCwSEPo39JY4H/iubE0mcDRJzIzegLTQ5zG6ht+Vtg5rl271myoDJlr2plSDng+gPQYmdlwMtft8qQeBOvOxzQN1zbvM7P59NRemtxrezhGWTPX9KY+2/UN+6Y215F1+wQ3VmmWWtBjaUniNRKYI9b7ggc9dSqePFiKu+DhQx0or/zZ7nqwrq6feurJdrprAmXSM4H96jRYKIW1UJlzZFN2vPMcsrGs8PvLvCVwnTnPAh5qrS0mKIvzuq58EPO+lELA75pupCMf2s6N2MC/JLHuur4lbNr9zOnd9hCmrx2QeC+QRZ4Ex9+6dZNT+RsxHRi8/R3vjA0e9neIeQ89/Ejcd//98eib34xtIt761ifiLW95nA1rSUzZAObh2z5PuI13N9ks+76L53l7aOxYkVwckkx3JDHBpVw9sdnSNkt5WLLGlct78ZXXUpBf6Uyl+N4L1ic6mYUZko1pbLwOxCVcPPK4vZTa2iMykjbvBe/Fm6Cg3+AabaDMFF+6A3cR9lfsYynYOOEusJ0xOLDxFjq0fp31sWBNTaVtcUx7IGboG44fiIeZyXq/2WxnH7ehXZV1hKa6047atUfPBZ9yfmms8CP1KG/6hOXEn+3CAttbjsxvf2bygHYznnr6yfAPZZ977rkwUdZ+vrkQfGv11FNPhXuC/e6bvgm9zEPBy6+80j6Gabt87vP2LCLbnmN5k71DGzqXPBmPtrd38Bt9ZwM/7iPTdVjDS/7kTdm065p/7TmGdZNhDMwJ5RhdKWFdoMbwMeazjj24RvJAQydjInqS3VpLJGtQHd3ER80Trl69whorJEtb0TPOeVecJh7wEL7gzV7NwklrH2dYB37t29ndXd4MnSUB24nNjXmj25PU+/cCG5sz1sw8tI3J+AHJ8UAC3jG3djVGuB7cOwM+XKfiVvxInVhqb4Ro61p8QX3YXkqGOhmxm/URX1i3l8h0bzhADUOUUtp46WRmux8ZE1wr1iIFrjdafBFQ1wN9r+JM4zOzxXDjvW3yLH9L4k1lX+i6rsXSjvVtzpWlxj//kR+Jt77tbfHixZeRusRXvuc3xduIL9/5h/+zOEDH6mN7eyuu4kvmCwvWzwIfnWDiuaKnGTmQ8p0EGF3Lg4zpDbOM6KZV/dUaX5VFOjare+cwnh8QE42fHTFze/tUlOzax7YODo6i1p5YtwKWYYK9yZsf8ZTvABsfIoM03fuWxLAJ5PskaKuTMMKvfFiehMyMzNeCeIFcmXgw40bkk9ZI3fLkPLYJmWsajvVePMvp3vrUZn0C+0+C7d6f1Hmre7K0zVOGAmuYu+66KwwWv/qrv9oCQo8T+JUtOot4KktlO1iGu2NnqbWEwczPyno6Y13a9jumYnjHqWCf2F24m5sb4Sm5C2tnZzueeNtbm/OL77yOdQ75kgfb5UGBH+X1rgEgM9tHQ2xv5+NpAAAQAElEQVQXt7BwXHCHbFZTm7wr1yc+8YnwP77Z5LVlKTV6HEWo1E2S3MhNpNWFTvXe9743vvd7vzf8qIKL/pO//uttYSjbA2ymD73pTW2RyucWT3iPPPJo3HP3vXE/T6OOd95NNg/nejMbb9/PWHgDr6QPItjUPAU/xPnkVxqllIiMKLVEoT4ZLbhGnIWCYUNbKCNO431mWhzDGOrGpEWa6kBZ1MuEb+m9IK73x4Mj81VamdnuM3PqbvfeOEawnpmt3XthoittQRzbLTMzaq0swNrky8zIiDvyiC+MbKbTGPHVpf5gn8mJtvSB7hoJ7ylOtOe8ik709dBDD8d9990fS14bZRY236MoBLRtNirpzQg8+mYtJVYEO21zcHQQ/gdMJuvbvGHxO7q12yOPPBIrAq0BRR268Xuv7eVJehs8RBZkkD9PULShPj7rZ+21q69RZ8z5GLb/Hd/0TfEN3/AN8R+96z8i8XoL8Fg89tibQx6kr3yZ2eZ0DmlKz9J5UVPoE4J12xynTgTvHWdd3izlU1zv7bcUpjbr4ujbmdnoe+9Yfce5HCeUktiuxJwN0355s82PnL1y6eVwbdouv/LV1hKvfZXftuCydM5rJOl33313S1Qz1zLbDgr+u4rKZjzNrT61x9HCh6YhnLfiQyaW9jnXHDtMerSUF3HkQZq2aUdl8t65PFW5fPkKSdot/C9ijg8dsIFMdDNKRCT8jNhkCC/nGlmH8zn25aTdtl2SCXna4qF8Dh+2VXxO+urDNsH1KG198a67LsTVq1d5G3ibpO1WXOZNnfFvwpNepnMPzL1qdsnMyEwSsp4pxpAXfUY5pU1j042lupOWoP5HYoX4mdloyZf3tgsDr13DBQAgXkwAdgje219LFyVr63eMY4XMNW/OO8HEm/22yaegbJbCBief6s1ES5yAz4wIDz4uvvhiXL50KeasHz9a49vFIx6yrpLs6a/6kAnuRO8q+hxIvJXrELynn366JbrXrl+DYkB6CP3Vz+af5o3qBgdH0njllZdD/etjVzhlszQG6C8epEhPGQTXgYmgMQeKnNzthB9z2mQ/UZ6O/aSqo1JDedSB+neujn2yMcIv6VCEhzT6plDxaduWxKUzPOgZp2w3WXGs/YJ0M0pU5pn6pnnEs188+VSvQqkZ/ayL2byPqb61vRmzWR89J9kzAG/jtfsiTLhn4G6TzG1ubcTpM6faR0Y90PLgQboLkrsRp+j7PpRt8gWUHPuseU+pFy35O2L9rI5hGcEbjI61PWPe+bwn9vnwMGMYDwEk2H5lnPuz5a/8ygex3/M8jL8ATxnarEOH+rq01aFlZrZ+iLefzIyKLnt4m7f1ODb6N48fYNSPcJs3nvv7e2E9uLST68L7zGw0vM98Lf3gykx++zMez+0cA/MMbb0uSSDl01Jwb5BX2yIcm9DveGDZiRdfuBhzYo+HVZvkYT/wT/9ZvO3t74yHHn40/i//178YB4tV/N3/+e/HWGrMwDOm6f/q3/WgHuRzKq0LI2tpguBSLiEz4XN8DdDd7i0jxlZkZmRmq8vbEr9csq+qV/3ffXXn1Gl8hhHEjRUxZBxLzOf4VT+PjBr7+4dtD75x42bTcyUuVmwjf/s8nFnPzMjMmC77ToLtmdnGB9ckkyW3r/nJzEZLOSfIzIYj/gQT/RX7+xJbeS9SZrbx1ifIzKnaSmlYsRQcO4H0bLM/M0P5Jj6KSbVOaMDza/F8GneB33vvvS2QSMR7E2ODj0/utknAch9n7fuuGarWEi6GQ5JcJ91HmU6sE5u4fMu3fEt8EwmHn5/0xNuTnY4F5jgXtjy4CKXhIlmwWB274uRhGyd0/gMSU9sNjqdOnWoblXyIV0rhSWpB8OgbH5d4xa9sBs8OI+/wGub7v/8fhF8z6BPWIRuribVP5Ldv3WqnjwaUD/37D8Vf+u6/GDGM4X9coTwG+h1OOO+959741m/91vDVcXCpD08n5M9Xy/LhgpK/M2fOtMVk0HS+ipMxpG2S6sW6tD0hVd4Vhh8JYNgIx1obOHNdihssgiThcSkItin7BCOLSxzbpzIzm/NkrktxnGcC79f4J34ndcA51GlmNhq0th/HTGDDVJcP67Y5Tnm1pWDdtsy0G/bGaLWRW2BE1461LekRxNfW8mqAsd4TQNW1/rO7eyYMmCv8w1Ovm5y8XGdjddN1E3YRrdBpZsbEW6EuLzhslJLYYoGv1AbiaL+bBOVLbPKghnappbTSxPoI3y50+NnuWT+789DgnJkZ+lGHnXdI7pEsTND/7b/9t+2zaj/1Uz8Vv/qrv9J4MUHTLxp98PVr+ZIHfSKwtePViWVmBj/HYD1tRoyxBXfHSSvzVVkzExlLW/D2S0sIrqnMzFCvMxIa9aUe6Y7JHrZpvwlfHperBQnGTmTJxo+8T3rOzNBuwWXp6a/g5tv3HbyUcI2BxtgEK5o+Jv7W5RBZ1u0iHPIwNLIu5NH5xZH2VNq2jh3Tpt21GKBcjj/itWXX9S3oX+E1rYHfv6cw6fX+Og9svsJfspn0/Sxm6GKbtW7dTcb4Z1tmNj9wvrWNAnm6O8m6NnUeISKjlAqUZp/gkh8Tk46EITNjZL367TTjOECntocV51kS/KWvXi0FN9cbN26QnO81PHGkA9n2I13HqpMJ7CjHvtv3fZvDNsfZ7vyLo2Wz/zRGO1qXvvVK3CzIkVkiXw8kfJkZmWtZpC1IdwJpTHXpTiBexe9HNu9g7XvaOrCOPQm95+4LEdh794wb+ZI1VsK6f1z10JsejHvuuftO8udbi7s4HJpib8d+or5cC86rr509u0tCOI9aXQslCn7b97UleqUUEoL99uDjmjduq2djgKW+oS7kV97F3+SAyLLvu+YrtiunsG5f67oi3xxfmnV9uH/sc3o9EI+0q7j6g3Qdk5nwVRo995kee+m3xr31Z7UPiVVL1RLOl7nG15bKKY/KfcRbJvttAyVQZIzo0nqtpd136MgHji3kCE6R/fz/gO49GBAGHlgKOprGVJJjxzpXKdKADD/Os09i7bydsrbElg782jkLNBYk5R78eC8N24ZhiSwL/O4Q3lYtidZ33/72t4dvgv04JVTC9eRHtS5cuKu9PTTG2i7IR2Zabf7nvTcjc0+6la/MRK/ZdKbdzuBTmxx+BZd4ykA1lG2qe5+5pm1dmoL1k2DbgK4cdxImuraJo21e4U1GZrZYkJmhb81JnPf3D1jPhxFZws9zL1gPf+n//pfjm77ld8X/8kM/HP+P7/leurrY4GFuDt8Vv1BX+tDIupnmyMymh2m+I94IibMghxInuOw7CQO8B/vMiH9YZq5pWAe90XNsx5z+Uf9I44o5lc98Zp9E2hjKU0Ds7x2SdI/RdzPGVWy75FByEXdxqCAffT/D5sswJ9S35UsepS+M2G0qrU/AlHd+MrPV7bNiKZwcd7LdeuZ6jPUJ3mhMZhIfagN9Saj4dBxfjhG8nUpeE0WpBQ1GuE8IKw4JJ1iy1m0TyrXrN+L+Bx4EOdvXyfwKJ9k/87M/G/6nDwZ3ExqD1lpZfQsEmxhc0FBd17FYRpQbbGSHzWF1LBN4x0rjt//23x7f/M2/Ix5++KF45JGHG7z5zY+2BabCFWhGQHLx7xIUXZj7xwk88seSIGCpQqV95syZdtpuYPQBwGRL4aXjhiNPw7FDZJa2SJ988qnwjyM18s8iXykG3KLeokBc5/HU/K98z1+JH3jvD7TPY/vNKXcRxM+fO4fjHHHS/2z8kT/8h2PFRnidzdnBByTrSzZoF9IVTkRsE97xjnewGZxvurlw4e4WyOXPPvWpvN7Lq8E9M2MJXflSlgGDZb6xk4xYSxxpiSfvE9jmMOnUWiIzG9g+Qea6raCD17dl5rqJMjPb2Mxctx3/dm7nncB7uzIzpCnUWl/jtLaJN/Hp2BEbBZfUtYGQmXdoZGajYRKVmc33tL0BeHf3TLzpwQej77vY4fQlOC351Cd/Pb7w7DPhphzoSD+az/qG48lOLRkDwWVjPmOOZNx2+0O3BZuBoM8NBJ0VOJcvXwJHH8nm19KaHdOaM156AW5Bh8qqXNpSMIiaRAeX/QuCneUI/hVO5J5++qn2gKj/zvD7kSCzz0Mp6E3f+pE03TSVw/7VsAznaHoDf8K1tN/SuQVxnG8qpzbHT7jiC/JmWz+bNf9rY9D1vJ8FKg37ZvQJ9i3QVUGP8+OTbdebkJnNVuLJ+5xN99SpHQLtXW3tqDvHrljLW5ymOcaNUJ8XTMT3WfPaR94de/6uc1HZ5K2vCFp7e7fRwRI+F+2PXie/cHzF33o2hAW6dm7xjVGZ2fzG+yWnQytedQszTl28zyjwt2Sz4y1TcFdqHC2Yg/mWgJuhfCq7elyyRtXJhQsXIhN85p0hazKukJQukO82cmQtwUFP7JFc+bpUGsGVmW2zkUfpTXrQZ/ZIWg44SMjMdtqpPJnZbCD/0hDHeikFXazgfYFPDw3n9u3bJP03G+hD0nQzy8xwLqZvYzKz8a5M0lRnypS5bhfP+4hsayCzMMcYRzywuMGu3S8jQoh2ScsxwlS3lFfbGtLxr8z1uMyMwmlrxcb9jH1Eh8sx9I/5xqydwp46vRP2DySEPWt9Pp+FcIaE6aGH3oSOx6h9jbtIzh97/C2x6x+58pCkH6pb/ckHQzfFLBGF+aQlnNk93R76xOv7vvnviHDyHVzquGN/s7RdPWn/zCRuXAiTfOWzHfQ7PxOtWkpkru09Euvmx+tIWuKc4qBIOMN+Jrhf7u7uNjq3b+81PxkYJz6hIxAWOwzN5vqJvuCD2t7+7dY2ELcG9g1j1T7xRH845HR/xI8ZGAO+m8hXmKHC14x4dub0qfbQ7BsV91/lbTKRqCmX8kqz8cDYofEDgUjW4SoyS2zzNkc5tjkMU5fSMHEXulrag9KcubTbZMvVoN+u8CkSNPiGDD48xDax/G1veyJMutWFPmyC7YOPPMzQYWaGl/VSaghDk3sJT0vuS6hf+x0TXJs8VPgAI29HyJa5pnHIwYk4mRmZ67UGOuoaGh37vLd0DsuTYNsE4gn2W2amRaN77dq1WKB/5zYRU7fKdJ3DoSPejo1ZIrLGxtZ2vP+XPhB/4A9+R/ytv/0/xdbO6SBkxYpg8vwLL8Yt1rh7VGZGwb8q8Scz27pWFkGbyYP92tL6Schc82VbeLXbkZpA4Q/rMGKMFbZpt4wptUYyJy4QXddjrxEIdD1j/qGVmzwQmPNJ+6u/+qvDv1lz/IJ9Y2trk+qIPiKsD9CedCc+ndAbLV4D9k1gR2Zj2OodsN+bqbT+xSAz4WECsUbu1+XIQpsgkB9UOsY7YJ/ta6AZhMyk8tof5VL3E5TK5uDnW/d5slqwSbkpaChndvFkZlOqm5qLOzPbotbALqoVG4sJgYs6Mxm2dlaTiCkZ9fR3ZJGK7xxzNiadIDPDNhdFRxDdZqH2lIWNfERguuF+BGdOGbFJgu/psePfjbadfwAAEABJREFU9a53xeME1ne98x0tYRoIJp4anCLInjt7Nu46fz62wP+uP/Nn4od+8Afj//N3/278n/78n4/3fMVXxvNfeC7+x//hexqvWLYlUgamIzYST6jPnD4TH/3IR+ObvvEbSc5faUm9i/ZP/+k/3XANAAa5FXO64bqAXUif+cxn2gOKdXm0fPTRNzd9uahGPFS5R3ShHjSGY+1T5973/QxZk4XOBlIr7OnMa2B4DIwVKOiL0A6ZSf0Yh4AjnRH9rcsxphLCdxZnxwYi6EKJvk8CiuEn3xCkIYwyQMWgIT8gh4vQUprOqX6Egaf0CVY8lFjHh9e8QyNzPZe6KVkgsb7PzGht8DcjwKqzs9j2Nq/9PLH+1Kc+GZ4w6/SbJH4PPng/m9/9LOINZF5iq330MsSgj7LhHAI9Ol0R2C7xylg/047y3eF3XY++2ewPORXK1DfnjB9b8M9M6B3AT/Lgdi1GgkTf9wSYFcFowEc3mn/qG5cvX4aHLTaRIxKtPXgZ2gnGgG1Os7E5l98t+vwLz7dxritp6QOZznPIhrFotJXZjdOx47FNratX8YNrPLYF1aZT79WbOJkJz6XREt+x9k+lOLbbpi/pEysieym1jesIqPKmnwaX+MaCih65JTZ0TQbpCZlrX3SMa5vbljQqo3M43j7X+gbrU7tusrnO2Qi7WRczEqkBOdd+hV5p9/u3IyP8GIAf8zkkaAc+MeBE6kfxndu6c1rPzKb3UkqzQbBRuSadW7wlftgh21LfxGE32CAO2HQPiQEr2lYstlJquGlsb++EHzFbsd7lVzmCa8nGSUFC2LekSBkrenF+y441Ju4RG7tjpSftJXNPCav94i+hZV168nkIL95nZmRmOK+8F+QRxNsjiZ/N5uh/Ezv0xJkldh7AL60+IMMR8hxwGOB8EYlfrdDHfoMBf/SPqQ7w9yX+3P44K0ZWwIhPC0MrBxRskuCplmB9xdgFciiPMDCX9EupkVnCsqIL15L6Vv5JnuCyPjoTtEfsHcxbsOkC287xgYdIos+fP9fWnP4/4ViiDinA2zKsa3N1s7bVdlwg6b777rvDtaivzmYz+CnNRkfYomet11pawn723C4HIufi/vvvj4cffriV7XCF/cPYfvr0afS7cUf/mdnoaNue9e9e49fI+lHCe++5p+07d/MQZttdd52Ps7u7YbtgMq0e5MfEdntnu9Gesx9Kr5TSYog87vHQhWqQMxrvFV2KY2njSKe0rGdmW/eOL+gwc30vfwGepX2OyUyasC2+DGpbIxkRtZSY9eiJfmP0EQ+b2le7Dqsxlq6JY8gskYB48qP+5Q0y4TxdV61ST/zwKLTfgH+NgKWgvTvi7QzbmEg7wMR/m1hgjPfB2yRb+q4F8QZ8ThtbLshVDngotT7J5dziZ65lFMc2YZNYI1/u89euXWW6MdSL646b9qMMmRnSmGha/q8B+RFW6NdSCC7jmvnQknb7znJ458m9PIyBnlhL13hjdcRhwHxjKw4OF1G6WURWfro4Ij7M2OOMw4f4cKkF/1+1PUYZnCczI3MNwSXfLCtqaBs/aPfcZU44yd0X/8nMGFib/vGlPDuP/Gdi/+L8Y/vUg+36rJTEU4/q/rOf/Uz8u3/3/qjwOkJnnwOITeL5iv34kL1YexScsNYapZTIzAbSGY/5nUrls25fZlq8IWTaNx73WQrersvMbHNkWq71EvA24puCuYL5wQSJAicQb6pbMjrkaQJnycwmi/IImc5D2wrD6+gGJBWm8/b9rAXsIxZbKTVGgqh4KvDee+/DuIsWeA7ZDFSo7Y8++mj7DOoTTzwRnuZ+I0mqC8Yg4kJ0gVjXUYKrotwZi6zW0gLeGU4o5gRYP3srzUq/pTxZOv+cgHSVE0GN5dgOnPMExDmbzelTp2PBprKEZ7//FfkwcGWmsZUGTD++8s3f/M0toHricxPHdjH7sZLd07vxwvPPI9tROJ96eN/73sep++m2IN/ylre0APve9/6T9qXtLhoXyY1r12Pv1u24hyAr7+rChwz/tydl0AGffPLJdsrUs/H2bO4F5sqxY034luoTu4Yy2C8fCNAcY2SM9RXBbsBmmUkAWwKr1p+ZzcCZGQMBSePH8ZWZrWab4I30nVMeB5x6wUJ284SY3Y2GOJnT2CFGHRIImLR5xSnT6GZ5AqaTo6wJP4I2kEaGep71s1ZmZBiog3JJkFGujBLqholiAu9nfY8dTgWNPDxthH9k5BOx+tZvbnBa0BPca8k44HTnFBvYI7w98TuP/V+2nn3m6bjFycHAAh9ZUAOyCuK7mfoHeX4uc0k/k4Q6GTOiBbZT220j1tYFmy0Zq01n+K73iQ8ekMh0XU9SdhvbreIaPrFJ4tZ1fei3mwR5x4/o2YfXJfa7eetW+NVV+qVrYsBmzt11HYn89caD97Y7TrBum3UhM1HTGJnr0n5B/i3Fse4YQf+yXZ4sp37l0dcyM27f2ms+pX/7dWmvvHyJh4SbtC3bXNJRdhOoRN/7nJwpU2aG+pBmZrKm521MZrZS+TPX7eJ477htHozlcYJ2goLuxZFHQX43CNA7p3ZIKLsGmdnkXhGbtMmMGJCZ4XXABiwv0nS8OrVdXpWzwy7iLFlLFX2vKEup2GpovPoK99bN26wBH/I3w7gyME9moW1otnF8ZobjTEQ66GxsbDJ+FRFrPjLX8hpbjalHxKfMEgf4izjKiEs0egXfWuEXmRnyaL9zylvlMMRxti1ZK+v7bPZY4o8b803WTY35bCP6bhah8wLy5ccOFkfL1nbk5p019m7vx/7eQYyx5s95b3NSZnIXXPJUaomAl0CUru+isr6WrA8Tdg9llEV9HhwcxTokgMicJ+uJrBskB3usycOjgxiIF5aCa27A50cmc/6DY5vBVIzYozqWV+vG/OAS54gEQ7+x7rjMjMzEP2+AwXplTVpRf6k+oa9+bBNfO4COfo8YFzEQC6Q1Y5zzdNjQuutVvkvJ6JB7bEKJbwwcGTfgK6uWJBf4VI4BnnvGV/TmHJa1lLB0vGtP3u+55+544IH7eXjfbnzI6z5rSNmsT3jyJe/yNaIjQR05lzxKy7p4hXmkoZyOEbSn+NbtE09wjHJW3iI4rmMtDPg2UzS5IjK2d06R8G832NjYRoY+Rm0b+ARQax8MidU4xmzWR993seBhzZja19rst8PJbFcq2PjpsR2OsJ88dOhpAnlQ35VxwbWxsRH2ybfg/qzsdLUf8dWT+LYP0LauTuyzTcjMmO7j+BJvwYOcPKjXW8TgBQm7eNKxXRA9M5uNpWXf1JaZVu+AfZkZmRlTXXoiSMs2aZRa4+atm2sc7KWcPrRGZFTW9yH62+KB3pwLkWIT/Y0RLgfkqDFnLRTw/IYR6a9EYs5SKjTHBpgDO0WLQUvixICRMgtEMlYcnujGgvXAnsEEjgmuAXoTv9y2H++tyL+2y0zsvAx5lK7tiSw0gzZGYb0ckkAv0LHrx9KHrGAi+4ST9wxqP9KZoDWc+GX7dDvVLYVSSji361j+bROsr4hVlt6PCn1MZETgNQytBZbhuzSfU8Yl8XR1HIeDK3NtW6q/4cdDfzhA52MDETLT4g6s5xqjfPZzn4vPfPazcePmzbjF66rnnn8h5mwYMzauAUNp3I7FqKENxC6KM2fOtMRxRoDqSYL82rvf+Tt/Z2P4R3/0R+MHfuAHQqZ/7+/9vfFbf+tvDR06M0MBFGROQi3QxGLeiP2DvbjNKeVtgv1DDz3EaYub/XpjF3+t0FfHO69Pgwph0rVgAQsjzoLEUdHeDZIdE6wP/vIvx7/5yZ9s37vs/+L27DPPhJ+JNqn2jzULjnrAxjcw9jOf/uyxk67n7ggI/hGjydizzz7b/lc4g9bjjz8e3/Ed3xF+dMFkQbn8nLcn056w3kKXV69ebQnTpZdfbn9sc8BGIt8rDCmNWko76cvMph/1OKBv/IDANUOMMSoLK7NgtIw8LpUZNPppjvTXHbDvzg2VTPtZTdSnH3EGZJXnBUEmM6PAS6a40a7MjMxkjrGV9guREYluSy2tDC4XWiS41E3YDQDSfj0MOO/Kxc+GNDYBIpJ/J+tMSMAYKNaOu+Z1FQX+5Dm4XMBnTp9qG9XIArp86RUWSaVnPH4FajJWobOK85yI+V/C7u6eiVpLPMgG9zhvQS5cuIvTmy7m+O/2zlYs4a3JhBw+cPRsHJ6oWPpw9hbGzNhQPEl4mFMvE+MZD309a2SFPIoj+L86PvfCC+2rJPWtzc0tTuSO2loYMWyt8DVG6Lv+D4P33ntvW0faAQHCsiCrSa64tiX6tnS8ZSZaA6xPbdaFzAzHZ35xHPulrW8L2k9bubZ71rLrW7q2iRtc2wT9Uuodu7RxzEEXvtq3dte7NpKGY73X3wcVA6Lt0rXd8coqnhupsWc6TV6izyX2COROdLHJa2lPuy3Vt/2oMDZ4eNmCr9O8fTp79lxba0zT5HeOFTTm2Giqb0FH8JTzkAMCzBHGFnmSxUOS4Eqcy9JBxjV5O27euBUrNqhN7GiCKSjPkjWsbAX+lEtZlMk4p90vvnix8XPkX9ijtwrYL65j5UM9F9rtWyHzmvba95euE5jq4CdYI855CC3nKaU0fS/hIbhYAs1vlNO+io9Zyp9ygkJifxDGpo54JsiH84sjfofd3fRdu55eBbZl+nA9V8YcoK8nn3oqLl+5Gm70brTqSx0ay+QrM0Pazp2ZzQ6ubftWbHoLNl/LWgt4+tLA2jiAt/2Q9xX2ssyIGIhPAoLyM7Z7bU4XW3ZEgUbtapRSWddd6CeuW3mT74KOEv+x1L6/EQboDo2u82Rm82P1Iu6CuGjpmrdf3kYUPZCY11pDupnZ9D6fzcKEMmFuhG9hhW3cjw5JOowjyrVA/oD7LV6fe2pba2njGdZ+MhO1E0dRqvPZ2CGj84+0WdpuPTMbDxVe1ItyF2RewLd+4XyTLMM43qErDccHfFgX/5C9b3nsbwPKW1DXFy1X3Nt3gO/tg3cA+BBqqc+6vuRhUC/MD1vMFU2XwdXhv0LJSntpUEsXpdSQ9iH79lJdwbc8RyR7/z65wG3i+077eM52e8vdY6+xgTqQb8vCnMFlXTrKJgzYQbBf6PBhITPxt4OYk3/YL4zYVZzMhK8SXiP6FqzbJ2Su7ZOZNr8hZP7GPsfK2yFrKOg3zsqL+4fxYgWv9iuD/Eh49JeksjQ9LVkbC/S0xhmb38qfIGpEQ44E/zWAngswtYmHaOgxuDIS/IIOqUUBr1iHx8wM1/6Ablzf+ks/O7YBvnNALuNH5EbqC/za5LnWgt275tPypSwV/1xg2+DKZBaAavsRZ4R+u/lf8SszG3bmuizwLGRmZGbrGxWS2gh9fXPkXn4sJ6A7Ev4tC+McOZW1lPAQt5YCToTtQi3lTt374JKuCk3qliP2FKzbNkHxr+MrCV3fz2J392xoTJ2h1Iri+shMXlssQoIK9PTTTxMgD1tw9Lvkc/gAABAASURBVFTYV+G+IvvBH/xn8dxzX4jv/M7viP/6v/6T8fVf//XtlNc/fNRYjje4Z2aj1fjiJPTgcL8Zx3ldbOfOycMyNJJPfTMCmYZ1buttI7t4sX2cw8T8xo3rJLKX4ion3SsCuoHNV/d+E4KvA53TP5S5TSL/0Y9+JPyKPj/iYQL92GOPodCu8fPLJOQf/ehH47577g2/DUSDmEQbsHwNKS8mRl/xnq+MP/qf/7F44om38hDxW+Krvvq3xdd+zVfHE2/lJP9tb+e04oEYCFa7PIzM+i787PZ1ku5aStOHdATlc/NbsYhu84CxZEzfzbCPCXYNfCQyNLSQMV0DwU/68mfboGFf50i2ZyaLJyMzw4XCr1ZXj4L3wkQnUzxb1mD7ksV9xJO2C8mTRnl1vjXG+rd4Aw5r+0mYcO0/CY7KzKilNHBWnVYQTxqWwTWiBHldsJj1De2fmS0Q26aviHNm93Tcdfdd7WHRz0BfvnIlLl2+HC/iJ6XWOMdbD/8H1Lt4petbFpNlwde3+q+b35ykrBKQlXWJH93kBHxEr9pGP/jNv+W3NL83KTRoero6m8/CB9WLL70cnu7M2UQfIhHfPXs2ulkf2njn1CnW0dquri9tf5bEUF/zY1A3eSgTTz9TPuHatWtIH20t1lqaHScbtg5+yZs6tpx0Zp2u9mN9AvuF6b4h8CuzRNf1YeJ0RKJ58eJLjdcOPchrKTV2z+xGD87+3j7ydNH3M9bL2HibzWbNFsrkOlsQVI0dgjpCfeGcG8cP7h10Bvw38Wvbj9hovV+RaIprKRyysS/gZ91PQsYG7+Zvn/jysEWSPeeUR/De03f5r7Xjget0eKlbH8QtP/3pT7ePdb33ve9tX6XnxwPUn7HCOPbCCy/GS9jRP4p86aVXiClX2JQPQ96l7Tzqo+/nMecEWT4iErzL6LBDJ0OLSdLKzLhx7UaYxFzjgd8HK3XiehIG1myghxHwLU9iB2k14KQp0Y9gghLeQy+Or8K6UXfqWjrK4L3d9tmu3ip+32FH57Pd0nbtssVDx3nWxAanh5Pf6f/SE1calo4RTAjUj/zO0blzGtMtnddSEFdwrLQF253Dtml+6WdmOKe8COJKq5TkAWhxB0BDVUNYFk5hg4BhIiIsiZ0mINn0F5GUztX1s+afzmO/yUwcX/IhjMSWgQRxhg/Llz7iPqPebBPd8Zbijjio+pGPzIzMDHVJQT0iI8LDBJilAnfYdtSvsfWMfcCPMW4QL4SKjPzEvO8Ztf6RvrVSSlszBQR5iRgjMwPR1pAZtguFRHzGw37SiZuE/AmZyTpd05aufZaZjEWHpZaQrrgj/K3Ye4Sl/I4RlsqmPm6z7m/f3kPWo9aufQ9IGo0Z4bzoZYUdINjmd55S1jLI1xx/6Tp5SeRiVuiPsa4P6oh6Qme5WLX1toSXLda267NHPx0+PMjj8RzO4xyW6iAz27zykJkxzR1cjj2Ju2Q/M57PsLlvVBbH+wqozV+cx7pjhMyEZ9JJZPReEGcqp7r3E7x+vL4lH/q683t/D2+/bbvOG/UB+67wxeWx7k+On+ptHnQwrI55ibSrwcjvCQb4PAl3eKIdQdqogkwTMDQySyRgfY12PAc30j3b/mZuGdrce/dS10rHW42udi32rYZl+Ca7n/VxRL4QXPKsjPoQt5GZDSaeLG2f4PX3U/uXKjPXNDPX5RvhSveLgTyu2OsZzlClW0MpGQLeitqwEPaxLky443HbQAwZ1RUQXFPdktsmc2ZG8b/LNAExIfDJ+NbebRbVYXM8kWXGEzwX3hYBeoXDX7t2rX1M5Nu+7dvaaaw4/sHj7/7dvztMXl0AGsOFElw+lepoJsUmNW7KpWbYJr2OgGEyM5/P2kcEPDGvtYbBXMeckwS5OKzb7kcG/Ovkl156KXTeW7dvhgvH5PrqtSuxx6vKzIzf83t+T3zVV31VcwYTXv+HIj/b/ef+3J+L7/qu7yLBX4b/Dfz73vcvSdSv8RpsFm6IzqdMnmZ+ltN+7+X5Yx/7WPvuVL9+6EMf+lD4nag6kzR/K4mYp/dPvPWtjY5O+GVf9mXxnd/xh8LPdn/bt/3+8LN7yqDzGRA2kGvgxGxBUuHHT5wHdfGTLZjKQ2ZGhBDt0iYrA5SGpU8c21rniV+Z6zE6jHN5m5mR+VpQfxONk3Rss09+lzijdUF72Seu5QpHsxwJGLadYKFVp7bXlPDuvZCZTVbtGlxTmzwLBkPnXZDEZSYYwSIooQ5t9/O7S3zyQx/+MMnuEIXAHCyUHU697+bE+J3velc8+ubH4sEH34SvrMJkbI/Nw8TN79y+wkOQMuqvI4unxwfnvO5eEdj0y2effYY3Lvvx4JseDP8DEvFQYkvqr7IOrt+4Gf4l+JykZUmw9JTm5q3bJKB7YdD71m/93fGe97wHX99on2crpeJrV0kGTzUZnNskY4UM6tGNwMTMur5VWQelFKbMO6ASRnQojqVgW2Za3IHMV+/FEV9wrgn2eW09ZzPcIBmOyHYSO+BfhyS7mJSWgn26MNn2fkBGabm2peHa3tvbazJpE9eJ8SIzW2zwlP+ARNnNWrqlVNbdIvp+RhAL1uZ6E7Y9k7noL1lbe8cGjZghb1ub21Hpk68b6NwDgqPDRbhmxLtw4W5o9th4ScL8Euv6kzz4P9fWot9c4IO/MeaBBx5oY0ywSyktzllW9CxPzmUpSNf7z3zms+H/fvYSifjTTz0TfqzkpYsvNxvLz6VLl0Oemj/efW+TT70esa6v4l8vv/wKfK3CU5JtYqj/sZXxdMDmB5wOqc8Ov61sXNpA37x+/Ub4zSh7+Kof/1jj9FHKWjdzbKYNCrFzwDCCG3Y368OPPLXkKiOWrM/1H1tFiGu/bQdsiNrPmF+R3diu7SzlxVLdllLCAwbj+qlTp5GDTTW0W0fMXcYBp7Z+zluaE33Xn/9h1AsXXwwfTD0lFw5I0EbHkkBV5LV+1B62hkZX/bWTMoyuvKWuE7aBtZisaflM+IEEvjOu58e3lH2MjMDnfANbwDEmKJ80HW8p2Cbt4Gp4ywU+sGzzG2ME8SYc0CCbDWckPtgnPWGqZ2ZICzO0sjReS/TI6FcY1iwk4cxBDCvgjthkIOkLBnAbJ68mI43rMmJA9lIzaq3hHIV6cI3oKDNDGxl7aIqsJUCKGfuK/SdB+0QG3QXdoTHGO6ZCN5DLeQTvBWXTNkckowv8NEpGZMIxPDF20qNj4vjKTFDAob+U2uoRGQEMJIlLkmh9e2UMoS1TXqBHvFHvroXM5DR7O0opbf+3/Yh15HyZ2fSQmZG5nkcZT/IQJ66pTxqZSRJ41EDajsnM5r/iLbGHc1ifIDOx+6rZQHzBvqm0PoFtJ2Fqdy35htJ44Jq/wQGObzM/+MEPhmsskdN9ouHf4X0M7wO7IGUk7SM6CvQa7S7C2xW/Gl4EXesxJ3loMiGXbaBEZt6Bds8v+wboCMo/4G8D89LVfuR9zp5orPFgyO+H9w84E38wxmxvbzUdqWPfNltWfEq+lF2ZM5EC3m2jgFf5lXz6i/uxlf9bfsnvCM8ChBphqQqFeQXrwtRvKb5jlXmaN3PNp+3yOpXWBe8F6xM0uhMBysx8jY5paj/FTdHNR0UKJSuJ9lHr1FAq7QZPXjZ4srHNq5w/+Sf/ZFPuz/3cz7UA9b73va99bvZpTrtNQv0mkCMCqEnJbDYLHVtQ6evPwi6ak0nb4O4CGzHuhDsnUCxY4H3fEUhm8HPAfEs2sKO2+OT53e9+d5hwi+s4FWa7xhbOnDkdP/mTPxHf8z3/Q/zDf/gP4gd/8AdbouO3qXzlV35lo+Nm6+enpSEv8rwgGCqrTuJfzF7kVPQnfuInWoL98Y9/PNTF933f98Uv/fIHsNfY5Dc56tjwtrY3Y8ZG9+ijj7REqmdDOXv2LHyeDR8M/sAf+Pb2ILHNyeceycmAgzuPpwl7bKgQjFpqWGaWyExZ4RZH1Ktj7Qgj3spQ+rj3N3iZGZnJ3fpHHMG7Ed2OjFmRMK8ImoOOyf1U2vdGsB67XsAn+x0nTLSsw2FEycZDZjq08W2fMI23x7ptQma2MW3AiV/6i6BttK9dzqd9vNcXfSg8vbsbm/jk1//23x7/8Td8Q/gNOvfce188wduFU6dPx4wE+KlnnokPfeQj8Yu/9IH42Md/LX79k59u8OSTT2G/VfTYrNQMHxp8I7JP8uNn5u6579549M1vJhgfxjWS6re9/W1to9kiWZKXa7xN8T8X8D8omZH4NHlKgR4+y+bgZ1nl181FX3uRE+OPwMfLL78cgv9bqXJkZugrgvLaNukoc62fzNeWceLK/I19mRnq7/WQucYNLufYQD/KMuBQJq43SGLlW3/c3tppG5ObRCV46quOcZ2UUqGQ4Tg30YmOcl66dKnpy9NdY4jjLZ2nQgfXY2xg98KaXrIWD8L59jg5s3T+AxIoSxN0wYTd5HOET+d2Xnm5xomxdI0je6ypF154AXr7TZ+e2vpRtIJN5FkeHeNp2S5+o6672kdGIb4MLXEeWBvSMxlQF4ck830/50HiWhweHDV+TYDt+8KzX2in2H7Dkl+L2vezmLHmT/MW4wxvtORpl7eEznd651R0tQsdSH5KlvYwsbOzE+LNiJPafzabtwcLk9pz5843nIhkbB99N4uStZV+LtuNVr3Kc0dSp26VcfJP763b5hziOndwHeDjS2LBNmvnNOtEXVhmJjFshpwmoOskw7h94a4L4UmcOpVneXW99LMZ1IJ1tMQXhjt1Y78+Ll3nlz/nllfXhDqWnxX6tk+YQSszoxBLxRPH8iQEV2YGiogk3gwotBb0SvuAb0h7gGZGia7r4WlsIC3lsN+6fqAxFuwzOEDUWiIzwR0axPHVaNHumFJKSMOxQmY2LB+g+r6LLAGNYPwqEr6S7pHYG9QLNxOsSH5sn+ErmRnSnYDbGMZVTNdytQh5OAkrThAF6WZms1fF/sGs1fUVEUfsY/IsLKjr/8PxwrNum+PX4G9tNzY91FpCXKHUGlkyMpO2VXtwiwzq6mntHxUc+SvoJzObL2Tm8Zq6jc6OWn1Jgr3gYOnoCDqUPG+Au2Lt78WA7abxrmPXezDRijEjfGeW8Bq0LbRtUwZ9yPrUd7LfPmlaZiZ8HEamfK3wja7lINLosYM0HGspLUshM739ojBi39fCuN734Nkt24ffjc3N9jFR18HG5lYcsTcYPxKZRvGgrq6tUw0INBiRdaqf5IIh6GtAp6vj7vF42Mj9a+vSVK4JvJ/AtqneCPBrurdPUHc0t/lc99raskNn9nuvDlfEEtst1bl0MrPZNyLhVX+RP+6a3MGV8EvxJX6kM8EboqGMqd/yDXHeoFFcocDjxK9oymT7BLYJ3ltOkJmRmeHYEtRR+/SZ7ZP3gV8LBT5ZqPPmdG7wDjQ4u1lmZvvog8rW+Q203/md39m+E9jvBpapTZxoyamA3w/s9wT/0i/9UrxYnh0GAAAQAElEQVT//e8Pn9ism3Qb1DWCCek2T0Ce8vjq3M89H3GyMrDiDMieeEvPjWljc4ME5wADrcJ55EEcnfXJJ59siYqbqKdVjz76aDzyyCMEidoSXDc555C+c3ryrTw6hBvij//4j4c8HfEwEFwuNOew7AhYbhLi+m0p22xEfgTFE3HnEk/aPpW+813vDBNp733yc4z6c9w73vmOeDNJmqdomYkMKxKAvej6ul7wKP6Iza7veu6Pwu9fvn1rL1i3QVeTO7PAXTaYDG2b/fJhm/NlZkxlcNmnw1uqN2FFku29unYcaJGZrxkXXGucgVq0PnFtswSddjyKjWOUUcpoQDM/mclvWmBwfB20jjf4dRLPbikIU7s6dXPTXvv7ey0B0D/sV64bN29xsrWKWyRp/n3BCA+//qlPxWc+97n45Kc/HT/24/86Pvu5z8eSgJ1sCF0/I6Ee25jTZ3YDJQDBGpiFfux8SAC929H3fUyn2PqefS3ZhsEr166Gn1t95tln21wf+8TH4yO88fjlD/5KCL7x8KHze77nf4z3vve9IZ/6jKcC0nE9qVcDleBcCzZ92I/bt2833du2IoCJF6+7MrPhZCb+MuJfQyvVS7zuysyGq48ImQgQ60v6t27damMzsyV58rPi9Mn1odz237hxgzVzGEv4WbBxy5N42kYarm8pOmZGwmQMmUBc13VmNj6Uy4cPy1k/i1q60J0yC3KMoQyOke4+J+7Op60POWXf44F07/Z+rNioNziF71g/t1k3ru8tXjlvspHNmL9jHW/wEKGvZCY2X4Yx4q28cdKXzp7d5QH4XHv4Nhm+/74H4p6774n77ru/tZ87d44EeCs+8+nPxIMPvCnO7p7DR+bEl9PwF/jhks1zF50ccD/GEn298PwLcQtd7pHwqxt5cq45yfOS5KqdYCPP2d3d9vnTs2fPNjr2aRd1aLIr38pguU5sTzVeNpq8HYcP8+abweVYPx4RyKhtTFzXKzTCk84N4vP68+0z3swc4PfLMClzo3ROSBB/DuFjQQJwFJU1IjTboMc5hx7iWGoL7W2f99pa25jUCfLh3PJxwOn1IfHVb1c4zUPHNg8U/WwW4t1UR+jBfuOm99J1HkH6lcRVWpmJaNgPv1NW/WIg5rQ+Ejv1NJvP0Mc64Zefgc1NH0r8ST+TprLqE8rmvbTEFW9FbPTedufewG/Ety0zw3pmhuODK3Ndd25WX5SMBiM8Bo48miCBZ/uKvbFS2eZwRZjP+kj6ulrguYsgThb613ytfX8lnbBrDOsL4oJgfFrB61QHpelzBf4MH9P2pXbNzraZvImzlnEVmRlZSltjrR8+7cuMJltm0je0OZXdsa/CmpfBMeh/yQPA4RH+BG/iLpBzyRpQ39pSv3cd3OLtnvfSKaVSOMcYflRkAX4EkwNVvytdZK75cx5tEe0SJxpvS9cRPGQmqhtbmyiZa5zMjMy0iTW5bOUkq3wU5Jc359s6PjCZ4ZfeZ+adsepFHjKz0Zh+2X4SbB+1ObCuj42vYFhmRmay5hZxjYMa55eXfdZG389oXxKXxtBOI34wkAcJo7SOASmjAXQy0ymOwTo9jDtuaEVmRmaGcgqZ6/sRPOVxfsG6bUJwZeZrxtguzoz1Lx3XhLFIGYyN/v3d9vZ2ixvaJLh2OEyQNtX2M7AOhcyCTw3oJSKpRxTqGRFC/P99yZMwDXB0ZkYRIvz0ymsAxeI0RAr4sG4ivIZxPYZxk90nvqUvBFdmhrJnvlpmZmSu7+2rpbT7zHV7cGUmvwMZmbvVIoonfr5azCxhINEJPWmTATelb//2b48/+Af/YHzLt3xLSxxNsA2OKleYE+S2SJ4zE2WuOPm52hzcJFc6JtR+/vmv/JW/0v5Xxn/8j/9x/NN/+k/D77L+5Cd/vT3Nugl/4QvPctp7uhnOhNY5TJjtky+FVxka2lNp+bStNyDjlLdv3wqdtCC4YIK7Q3Cf4yjKYn1ggXr/yU9+MnwdatLj5rEgcbAMLp9At3a22wb6Qz/0Q23jdC5p3D5OgJ544on2esuPoPiHnyYhnuSZ0EtTHt/xjrfHfZyIWndcZrJJn2qbeBCoRmCAb3nOzLh86UrTnzyOOMYAsDbgaFpM2eoR63v7BuRRBxN4P8HUps6muvMG18i8owSo+3Oy7v1Ew3qm81qLyMxQt2s6OCu6Dq7MNY50ToJ06G4/J9tbA78ys8ksj+K2BZMlUA2AhuAxM9mQ+uabbux0xP3339dOEj/84Y+0h74f/Rfvi3/5r34sfvLf/FT8/Pv/XTz1zLO8cfhgfPqzn4skgG9t70SUjqAW4WtQP14yMP9N7Ol0meiUSZVtiw3RAKwtfXD86Z/+6fjhH/7h+H//zb8Z/4SE+R/+o38Un/i1X4uneHvzPKenn3/qyfi8D36vXIrbJIF+dlFZKhvejM3Pzzh7OrleK/PQj9RFhHLNQpnEz8zIzJCHxWLFQ9l+A3Uj/ushuDKT34HfD3f0KF5r5Jf1Cbht9C2FV9uzJdeZ8tO3P5obeM274sFEvFIqQamyHg6bzq/5/fHgyrO8zWaztt7dOOac6lfkPuLEZg9ddCTBRyRbrh/ll57jKjax7EiGl2y2i8WSdb8kMEWTJTMbr+K5XpdsrtJxvPSdR5A3+30YzijQWDQ9SFe+Jhmdq+/7WCyP2vrzjZf09vZuM+fYILgG1twRybxJwHy2EVsk7X6efoPE64EHHgzhEqf1znv+/F0t0TZWCffcfXc89KY3hYcRviG0NLH3a0bl58b1G3H58pX2+XDjRcnC6fc89DVl6dBVRML/gD5XlKvGVyklhMwSmRnied+hO8fK20AcuEXyaqyxPulN+bWR+rM0JjY9EO9sEzpOjxckS5nZ9JeZzScX4DjeuLi3t9d4cb5pvHP4EOPmu8uDg3YILseIY9/jjz/exqlrQZ7Fsz8zW4LvWydl8KHAfmGST1kg2eSWrjIMxAS3L+8T3VgXR1z7j/A9S9CaL9memSG/E2RmeElDHUw4zmu74y3lJXONm5lhvzQys9EzXsXxZcyexmVm2Ce++g1iiyfQS5JT57TNvsPDg8gSjc8FNlgc6zwzm8zyJl5wySPFel7ktm6fcxpzvK+svUxiGcJnLU33EAp5LowRXKc+aJVS6VrPkyWjAAxlzND4cW55HdkrBhJA9ZylQKswLoilq1iS9LtfLuB9SbK/INleIMOSNa3PuO/J3wg/ERlxDN4afwfWm32VeJApvxGoqu2tPnAuWfeOn8oBPxccA2ZkJvzKWbvjXt6cBzJOQrP4mes269r0iJhEF7LUln9kJmPTpkZvom8p2GH5RvAf6nNO/V1w/RR06PxLdLo6licjwx/1vEKngc4nQEK7gEnOOL4ySqlxkqfg8p6i/by+Li+C7etSPa1hIN6v28ZGUwKZ2dboEl61gXviz/zMv42//bf/VvzQD/0g+xNxQYOBvGJ8hZ8D3kRmJrrt8KMR0NJJKf/IqSQ0DewxQT3+A5e8TvBGqJkZ/ERkRMuyY305xlqmHdaOoWXa1sc7ciq38tmamZGZVuEZRqllru8zs/VlvlrSfafNuiA95xe8F4pB3+RwhTJdHG5aX/XVXx1/6k/9qXjPb/pNbC4PhBuGSbcDPa39I3/kj4RfRv7ggw+04LzAcQ3is1kPcytOibY5sXEjOs1p4mfic5//bPgHk24GmRn+gaR/YOgp8Q/+4D9jc78R58+fDzfHluhwmu3pj/+jnKfcDEEpA5vPkqRgHn4HssHKjdL/2dHFI2+VBavCPCnp2FgPOS1f4rgjzrDHaahl13fxcU4fd07txDVOJXVsx6iH7Z3t5liexvSzWXswsM+nUb+u0MWiEj2lP+SpdJ9kwhPNH/rhH4pu1sF/H69ceiU2NudsqM9xMknyH0OcPnMKYwRJ+02CyBZOWFuQ2kBOA5MbjSek8425NolsQS+ReWRctjZ/ZR7XKQxwA3KtcPDla2AVbkYTfiklBIMkxOgbmHtF0rFooN1XLPhxPQCKQRAd0PWqQceGrl4nkJaod4CB6l5QN60kyFmO8El3k8N7+yegMUbmHQi2ymC/NDMzCuC9/epfXQ/g1trBX0aWGtdv3myJbeHV/8BEW9un4tTp3dja2YntU6djk+R6Y3M7ImtcJTl89rnn4uIrr8TnSIx/7VOfjM98/nPx6c98Oq5zUqtMmegJ/6mAfhhcfj7/2vVrWHCMy1evxO65s+HnXw/w99UwosuRxKcDc/0jrys2nCUg/9o20b+989ks1KWJhnPoS/Y7t+BY8dZtEcor/oBtA30itd2tfbI9YiNeCZTS2kcCdGaE0BrpsD6BbdYtxR1Y85nZEivnGZnHzWCAjnyu0Ll80Az9EbolVmx+B/sHcYs3Cb6NMWGUT3UmbmaG8imHdnNTycwWJ2wPLvFgDVoGsmx0IzJKqYoamWVdBn2AvFX6Zv1M1sN755WvFZv6xDcU2kNZMl5aJrBL+oPLhJEiXGtHJGPyUEqJzGQuVhLEtElHwiskNJzHbyi6dvVq9KwD3zq97Ym3wcMYmyTfmUm5GcaBnnHbnJD14Bm7Zn0P3hBK4Dj1oU6d/4A3WYfEJuObvJdaQz9R357yoemggXU4xgGJ/wpfW+IH9gl+84OQ8CiupdCrn4hY4X+zGbqi7o823fRkG1hiv8wkVs0b3rLFR+THy30AcWytJTw97UjC19C1WHFIYjjprcpzozMLaSuXbfavadTwD42dXxmrtPouCrSzZMyJdcZgY6CyZ2Z42j1gh5FB/WwWJoRLZGk08UW6opYaNWsUSj+Ks+QhTX/c52Fgn3i8T7nE5gV6pZSoVVz9aYwj1q12GKFVS4k5D4YzHoZLqZGZ0CyB0ZpelCEzuVefA2XiJ9HoyY8yrdCdJ9OOCtaMdEtGVH4VQFqZGfWYhyW6P+QUeIVMtcvo+sq8I/Mtwo+sHaFf0EM/LKVgg2V0xLdau6iA9pXfDh+zfw3wxTqW9nzWB3ehb+qHmQkLY2RmA/Edq2920Cu0h9coWvvVdFBKBj+RETwM9lFLuQPSUJ7K+L7HRsimLmzTdsEocdSzclofaZt8eIUfD/gz7hZBu/68xF6HrkkMPEZEZokeu7hOpLFCzwMyZmbQRSxa3QE4f01dOwzYV54mUJ/yZzmbsS6YR74ykz36diyxx4oxAzY8OTa4JhpU208mPJwASMWrMFJfg/FtRE6wwxh1aL5A3FziAxLyXlsoa2ai7+ZFiLMe77zychJGeQTsi+PLuuCtuNYF60KTizH2Z8INYF1Q3rHJvIqVOsA2K2CUb/AKTjDnIFVez/BWaoM3ag9w4PAX/sJfiCeeeCv5zK3oO3ygdLHiDaNjtZkydfjoiGL4caqmFyuZGSbE49oB4uTV8GnQB94I6Go/UAj9HGU1uo6zbueIPJaZGZmvhZM4I4wJa7lXsTy2y+QXTXfoxFI8aZ4E24QI5ojg9xpgiGngHvoZXJS2GeYdMQAAEABJREFUQTfbqYrf4GDya7L9hS98IU7vnqF/DE8aPK314xESPn/+HCdbl6MjcM5mPQpesPGtcNhbcbQ4BH8WBpDtU9skOFfj9JnTtM3jzO7pqF1piezP/MzPhH/85+cW3/2u/yh+lvt/8P1/P37wn/0vcUBCvEmiOoe2jM76ri0kjV4x/IIN6gjoWeAP3L/+PlIDpk7g4l/iKMlqXKEkjV1qYcNasnC7Nv9qWESWMX79k58INxYX34IAXGuNnVOnkGHR5Da5rjjLnBPxeT+LT//6J+PxNz8W8rwiuO/f3gtPbHxoKF2N8xfuivN33xXv/vJ3hx8vePChByJr8MR8M1bjMubzPpacaPjAsRqWTaYKb8tjPi+RoDuftAaMM+IwA8HFDS8zQ9wV9wPtwb2li2hBEFoSqBgSgcKylKjwM4b2br9j5ClOxx7GVYz8Wzs6AR4+5Mn2FXXLkQWA+iJY90wDz8tQlzqcpeBcaxijFuZjYqaQLLNGZKazND2O1AaQG7DgpTNaYqeBp1rHFWiAgk4GYMW4IahABzakZWcktlnCzxgPP/pYS6pPnT4bV67dJAm+Hl947oV47sWL8fQzz8VHPvaJ+PRnPw98Lj7zuSfjGT9LS7LkQ5Cvqd3U9vdvx21gwQlMh33hmilHEkJtM0Rmoscu5Fs9axtt5f0Mn8haWl/ik5V6IGeh3uOvfd8f99WAUJQCLjIr64LEqUTGwMKu4AdXZkZmMvei6RqXYD3dDnWV9Pe1C8sRPWQmM0Ws+D1SD3pKqfzOqPhwYa4RHynQtjuZdMC2gV1LCa4hAj+o1DsaCiOlf8RG4HxCz9qbb8xig2Syo15ANpkqEOxrHytO3AcCa1dq2GYcWHKqNZ/PkFU5jhg7R5ZlZGb4NsnPXA4EcE+vpyTZ0raKfF3XxxGb7QLafTePrqDDFeyOJcYhI6PCd6Es0XezVjreniW6zEzmLqFPlawkCPNjnMr4YGySgGyxHvfR8xJc2lkeWSJcL34DjfKCSRI649X2Igr68X5E70JmtlNr/+A56RAO9w9jg9PvAMe1UUuJ+WzW/iOlGX41n/dRa6F7iCUnfp7UqY+9vVtxeLQfR+hNf7zNGzkf9vc4ZT8iHl3nBPygfSZ8FZnIHgW+V3GEjmyH9fAks5QaqBX6+ASOoz7lVV76vm+ydMSx2bHPVu1J+wHzotZYEVMiIxI9HHHizzRRiNMb2H+gr5QMy3EcYkmsOSL21lpDyMzgp0GP30/1zvgD/oDPl1JC/ZZjOpYbJNmWtZaQ3ohvLvHRyrxd34UQGVGhMyPhCpnDD1bLMQ73j2KgHBdj3Lp2K25fZ9+h7QhdjShC2xcHR0QpJXpkzcxY4iPWC3V9eQBX/OAyEVKvdIVDay34Tx+ZJVhmUUoFuqZjx6lPO3p5rV2Y1JaMODzYi66WQGO0lRCn0CH+gC5oiMxE58um0xX7wc7OVuxsb4b/DXo7VMKwGVAgPvb9jCEZ0WQfQj6Fkb6ahXXI+gJjPoNXdOhcS3xsSUwTUubpL8wp8+5Zs66L9q1a2hKdrZarSGi5rk2+xdvDFwf6C1NbSscx0sTNo6CPOQ8plhklMrExPtGj65ExwXz9bBbGylJreI0MLODKUjYk+EeOQTuUElELEgS6GXioQy5oJO0FJip93MLa0GDFHj6wp5YaMeA39lVwRnxuRM8MoR19sR4S3pg62gPZ3kEU/m1ubAWo4ZvNq9euhR9T8vBiFHHNbIR1YGqTz4gMr4E57B/hfQAyK82FpoxSKiVysCcr66CMgO3BBclwbVb0YllkHps7qCR6iIykXOMnuGs5VtAQf0CmNSzpWzY5B/hpfZTWhVf5HkI7CG0aeQDaPcwM6G9kPxBfnQiQiYG1P+ADA/N5gHDASfUmB1ePPfZ4XLp0GQrRPuGwRM4FMXtn51QY4zviuHvqkvUmT4oXKKLW0vh1PwosXRDVeRuh6dcaOSIjGoRXqhpgbGBLQG9dRpRc1zIzCjcJmIik9JlnBLwXkj7QIjPvQJMbPVTsMeltRNclMtzfEqVNEMdXZq5rjJOVov3x6YF8Rv0FdSGjwCq43JdTnOyaPN93331RSmGD3AhP+vyIiJ+xtvTbNn70R380ZMbNwD+C9HPYzz//PMF/SbA8an0q+MKFCyTVu8EM8cgjD8fv+l2/K/z2DV+z+8dRt3ldP+tn8TSv3v1L/ve971/Gr/7Kr3JCdjO+8IVn4yd+4l/HPXdfIPnfjPvvuzfuvffe8Fs9Hn/LW+Lc2XMtYO5Bw6esa5xIG5wM1gUlLtg8DjkVGJG2n/fhAhqss+gD5QwoptQaG5zsfOzjHz/mM2I+n0dPkrDJiZQ6OCJYDTE2mUxAZn3fPvbx4IMPtm8OEUej6EwdQe7Nj5GA88Q3mxFc8NLt7a0m/1VOQZfHwdRSvs6e3Y0CLx2bCEhtDtv9XHitBV0eNjtIHzTqKeuiUi/UcTx4kz98IAqBPhkH0WDNA2NzyBFZHSQdwXvln8ANdgWv3ltO4L1021jmyXT+9BawXENmYUqCC5M2+tByDqHdM7+0BAY2niyFzIzMNQxt/HpGx9pvOUBvwOEzkwW6atCxSVRAXv3Dwk9+6tNxgL0XLGo/93bx4kth8jGbzWOT1/4LgkDbrNkUOmxYSsHWM3AWTe/OJW5m8qZhm7YuBvhx020+0c/gO0I/WhJ4DkiAlvA0yBt48rNiboNS33fRYdNSssmG+Nx3zV/1kxW8WApH0GlA0p2ZcUiSKxhMS6mMy/AEdiDINQYgljCbmY12MocaO7k5ZB73JYj8qMMR3xdqLdCsyFdC74lm1wh5neP38lRKQTdzEvxbccCJq/54+crluHjxYohfssSs68Pg0+Nzc3Qjf7UQQNFBZqLzzZbYreB7wWY/Z12dPXu2tZtg2r5B8m5pcuK8K8b6cK9OmSjk42B/H7HHkL79Bdq1lJa8jujewG8yu0CP0nKeyrq27rzaRRmkF0h8ijccS/R/iL4XPCQvmdN5hDm+4jdD7HMS6jzyJd1TPHR7Em2bfbaf2t6Gp2Wc581Gj6175hygO+v62MTHKnwuiUEDG5TlUTu9XDbd6x9xfM3RucleqTUGbKQdfVOSNcMHwRu8rbnFg7xwAM/CCn/zD253Tp3hjc2pqMypHOIrq3Ir24iv8BOZ2daMOvFjeL65gQQ23mDOMaQpvieJ+p1jOmhqB+n2s77Z8vDYN6WvDJtbm2EJ+TBhVqT1nGOzmXVpWNpnPSPRQc+4nvnnjNtotNV/Zr66RrDtACNL/EcI+g7R54o1l1kajYrOcN/YQz9XLl+OK5evxCFJwIBwBRxPc7uuC/lWdkvXmuN6YoB9SxID5XGN+Ye2xsKBZMMyIC6O+IL1TFYNfEUgCXXbhcZ/BHxVZOtid/cMcvUNRu2KH9B9Qi8rbLKkaWw47hP+B1sDsWWTt5v+L5Mj8+hrzhvMx214lVIjkW9UR0BmxqzvQh8sGQGHUan4P+RuY6Mt6M3YjzbmM/BmsYF/9uAfsrb1T/s22Qd7dOKc6sm1tmBN6e9LymCeQ9biAh90TIWHxhvr36S8li4ymRkm9Rn1rf4CfpbIrj5tl/5ankD+FWQH1tEQBXor5ii1xhEPkAvWZUDPMf1sFrWrUWqhKaMUSmwzolfXz0r6QEXmpH1Ah/YN0FvhPyi9jVNO/eL6tRsRkcw/xI0bNxvYd8ScYwTo+O9xOdGwHJHt9QDaiR+EhS5o0JCOXXAEUdsy4fsYIsSNO1dmrnUBzwP+K77lCn8XrNu2BvijcpKXNuEdam9cyXztnK/FGgPWGhT0KyQNmRl5jNjjM+7De7wt2iNGPvzww81Wvu1Vz0f4iXG172esuSPW9wYjkzW+Cd4RdXUytjIzYfnVems88WuSzRjQALs2bMYFkLnmyt9QCuHE8OOqI94YRnxnRIcirssxanVdtRZswaEGc3onDM0u+Cplw282GsEbmhyNFFMlnOhjE3g/wegYoMxx6BmL7cUXX+CUcCf2OOXbZJH+6gd/JVTmxz/2sfYRCgPTJz7xifj7f//vh3+M6MK5wWv3pU6NcW7dut2eaPYJepWFeOXK1faZxA9C57nnnudU61Tc4HWzX8u1ZHO6Cb6G2t3djW/7tm+L7/oz3xX/r7/xN9p/BOMm/xVf8eUt4X/hhefjmWeeic985jM8SV3CkPNw856ziWvk4Inl1q0bnLJfasHu1M42i2kZhwf7bPAbLUFWYX6Dwfb2DgpK2s7ET//0z7TPWJ47dy4SJ5PWDF2oeB1O3vxMkvfOpS78rO61a9egMeJIGyGftu8TjAxUfgbTBw0/EmOyYFC6ih6O0IkJyhavXu69+1742gyIaMtQ//J369atyMxmxNbBr0zMBVBtP5nre40u2CivgnXbBOlZCvZ9KXDcSchcz6FOWjv3rTzxK/MY57gsx2Ue42RmkyUz13LikdQQeXxDOB726pjjBvlX//paZ9AtyeI9DO/nbCBbbCjqXrsV+k6RHLkhqHc3DTddZZcN55es9+pc2tpkjh/BVDjPkqBrv2DgMLDoFxX/ts2FtAF+1/URLB7be9aObc7nRwwsnd/5CLGxs7UdO/idiaa+pn/4UOtD20MPPcQD5RbTr/WSmWzAM9bKTku0nZPYECtOjyMyMtdApY3RzsGVuW4XXzksaQZt7U+2yWctpbXZL2TJ2OMEtdbS6B2RVJm0vf8XfiE+9alPto8/BYHnC7zh+sSvfTz8Q2LfbqlzdaMOnce1skR36kpbKKfymlR7L2g/2AzXiXjiO3Z+bEfndQ04n6dyhzxAyZdjbDMmaW/lcOwRJ6sdCVXfr5OqLR6SnUedGJe8dwOwbszZYO2VUptee2wmjYHYtccGYiJq0qlck0yndnaaT2yTXOtX6mmDN22zec9J9EGLlUe8wds5tR2ellgfSNZG4lGWwD1WMbTNf4yC3oXgGjFoZuLDlXjVN3vssYEp+4KHE1DavJUNQFnUlf23wbnN2z4TzyMeFoyzfnxEng+xm7g9clVir/ZgyTX6IxV92cTIGGhcVh/KO3DSsrV1KjY2TzFtF6gjDjjlvHVrL25z+nedhGQYxpiTpKnrTP2JzQj5lhwgyK/0IzIyS5RSI1NfCpLnVTuEmfrAiIiMAKTp/NonwRdgE32N+CEYtElLOHP6DPH6VGzwgFZridJ0mZGZ4I5tvRzwSt7/JMzE22+dcb/QZ/VV+VY/B+hIfiNhPtdzHJIkaKP5sQ/qY9p7zhp3o9dH2EfbPMo5HG+41oVAN7YJwbVJ4kqBbbuAwajY0PktM5k0Ap0s0PEB626vvXq3b0XCuEL5tRbW3POsvU+Fe61/43T9+rW2ZgprVf8WKnQhtf7Bn5Sh8UOLfdU3A6yNjpipT5SaYZtjR/AtbTfGm9x6X6GpvHKpzu9/4P44e243zp8/H77tds/d5e30tusMPyvosZYSxjplzHRkRKEtiBnS02YjhlU2k0HH2sQAABAASURBVO4V6yORo/Y1Sk1VFOpau/jQNsJbHF+u28YPdCu8FcrMbL3yLk0M03ScSTvzjIC2sC8zQ95u8mZI3ze+2OdcrilLiekX8lxqbbSsqxdlcl5pTiD+6yGTuWmccF5fOufrQZypzboAifaTmehlDa3hf8Mv6U1wcvjJtsz1HFOb5YRrXZh4dP2Y06hX242HxitjrPeCtlan6s9x6k6czPU6zcywT9zgsk5x58f25M7SdWUp0NR+7LMylfYJtr0eMtdYmevSfnFPgj5qe60FvsQz9qzBdnGVw1KwPoH3E4g7QWa+xnbiTH3FP9IxKDVHZLG3JIQnKp1cR1WZTqCyr/L63WBimwQM4JXAPhBwIjIM/BtsaIc8AftHRFNgX5JYb21tEzCO2KQWsbt7NirjXn7lUvjd23/8j//xeNvb3hZ+hdRXfMVXxJ//838+vvu7vzt+6Rd/Mf7sn/2z4efDv+Zrvib8PmK/ycONx8S7lAwVtXNqM+659wIKC5Lf61G7JIHZ5D7DRelinhEcrl25Fqe2T8UeG8kBG4mvOnZOn+Z11YqTvNtsDss45ARlIKBuENjbgiSB6GezO8H+AU611YUgHyZOczYiZa4s1lMke0vGzHmdfOPadZKs7XieBw1p2n+afl81u9GoX9uCSyeWZmaGuC50DSV4bwlaZKYFMWZs0G6Of2Wu+45vW+E4od3wy/pEz5Km3/CTuaaTmb9hDpGlIVifwBGZGeV1QMyN6XKMc06gzJnZZCqlYMuKzUqDTNrLev4VG5GJlQmY9Q1ea5/mTQzdMZv1seINRGait1X0XR8LNlBGh1BL4fRkhRwD98ErxEXM2VjFcU6TyxV+b5AYsbttmSVsW+K3th9x2jKY7BLIS6nt9PIMfnN2dzfO85blDCemF87fFY89+ubwPzy69+574hGS6Lc+/niYVPuHcSafOyRv+pU+WfGVRICt481ZnUz6sf8avqPeprapblkiLYgVYyszMzLXUJA3M++0Oz4zo2O+koUxEcm/qS7+kgRPOTfh5TYPfJ7Muc52kU89nELXymFSZ/JyCh/eYsM1ZizxdWUR9F9B33XztgyuzAznUS75sd0yuAzgz/n5+YsvtvXnmuqxqbwcYUf1Iu05yY9jbDsiybZcYnd5yMyWQMuLOM4t3+v6HNuPHAJcbd+r7TiTKfvnrNud7e32R48+lPUkJ4ec+M2IFcY6eRFf3cgD7LZ55P80b7C2sechvLAS8V10i7MPJNd93/EwvdFikPfSuc1buBV+XLA57Db/ChKLTQ41lG3iPbicU97VmZCZMYBrjLnFAYX0jB+ZJbquj77vQzzltrQtuHDXGIjN+tzm5lZIU/vYFpHwMMTVazfj+rVb6OdmXL9+mxi9ilr62N87JCbuMx5M5ld+eV8QH0d4qbWE4Bwr9gtBuifBPu+XrKMl62fg1arAcGYv+GQfQbJfS0fcqKzNVYOStfVlFB6sF7HAP4fjtemcHXbShu4xs34e165di2tXrzW8UkpLDk0Qrd/Cn2/zMJWlRmVccB3xoFJqJXbMmp028XtpOseKWKBfWWYm8nt6FVwJBDqM1ma/cmVma8ssoR2ds9Qa2kR7VOoOzMywbrvgfOIuWT9z9pcd3oLKx6lTO+Hacz987LE3tzWxwm9W8LWiPEIXkz6Ca0W7r7alzRTwMmBXHoa4Wc+RzFsiYoxKAp6ZkejIBHvUQPZQZmZ7mJE346nrwAeYGWuxIkPBb6URGG/EFiN+ztCmc3kQFviGa3MBj/YpT89a8EHUsUwR0nHeFbJYun5mfQ+PNZJBA7QF4+IhB1Qj/hvwZxvdkZn4xFErlU+dG4uNr/4/FcZYx/jG4wZJtnPo/46XL0tx/ONlfci1tI6iUo8YmMsx67tg6rGB9yfbvRcytf8aZ+q3FJxrhX0E7TyV1u2bQFxpCZnZZMtMdFXa3Pa/EUy8vr4v/gPXF8M/2T7xZryQbw8V1bXrSb05hfjGKvvFt1Q2/VqfESczLe7I1G74lblup/qan6l1Ku2c6lPpvLZbOu8E3n8xEF+w33INWl5Y25nf62bWyqifH/vCSHnc8RuKL9UncmY22cut2zdx3MOYdT1J4U7QHDJ+neDVswCsbxOkVZ6BQ2dViT4lrgigBnwTapPsYPQ1EoTPf/7J8D93uMWmcMBiucgr/WeeeZagsSIAzeL5F14kyM3jHe94Z/hHhm5qJvvXmDMzCfjX4xd+/ufjv/1v/pv4l+97H3xthydkp9jgPQn8fb/v97WgcP36dTaEWyRSi3jkEU4Ht+ecNG1zYrDHacHNRufWrZsxsnjl16fya/Cn3ma8Ml4ScJssyGng8SMjLl5lVYE6jsnFu7/s3eH/iFRqZSM6hP5BiGcgOcOr3IcefCiWJGM3oH31ypW4yin2giShZCEp24wXX3wxtnnQcMGbdPlNBHM2iNsk/M4zzeeiV9+2BZd1QT4E6/ZN4L3gPeiRmSEtITNjujJfrQdOJIw4kuU0fkQpJ+uO9d7SvpNgm3CyzXpAw/IkFObOzMZb5pcupZmZFg3fipuefNpca4afZewoT5/ewQ57wTNVjAQzIQjKheG1FPAijjgV1faOLxAoJbHfQdzAbw7p07b7bMIjicI1bOY3TgwkA/rFAC2/OUEffevjb413vv2d8e53vTve8ubH4mGSaL/y0UT03Nmz7SFM3/ReO22SPGlr56jMydRNnlJK1K5GAWQwM1kPJEpdFwM+Kri+1J++XWunStvGaVtwiUOBSAR3eGx1ftkuUGXMuq8EysAm/F63US/MWUvrOaYxtAShFjYwdHLvvfeEa+zSpUuhj5uEuz7V5Znd0/HAg/fHvffd007dDbLOechp4QEJqvUCbUsDbmY2ueS90SKpKMzTs/n2rDnH33333fGWtzwWrotD5n/+uS+Eb9E+9tGPtjdZt0iULl68SJL8hXj55Zd4kL4Rnna5rl0v+wd7seR09fSZU+i24BMHkamdD1vpWL8ByVNO8U1WTQp3ediX14hsNlDvJsOZGfpFZt5ZS7XWpr/gUq5Sa9PZ6jhZ8DPWS+oddjUxGUhCFiQd9k8wHq83yyV9Izi1ltC/HSNdoRRsw9wzki91polHeKyli8zS+Bix4xgRteuj4iOzfkbCs4xDTqMF8XCn2OMwYW//MC5dvoruXonbLd40szPvKhZH66SaFIz7Ma7xet0x3h9Ai2nCpNREVT6Vb0SOw8N9fHIRBVuOIK1YP0fEP3VruWRfoJn+GhX+IhK+ndcy8QlasqL3eQR9gviCY91TpGn7jDhdoeE8R8RUbah9gmubhyT15UPEaU6+u9qHY6XT97Po0M8hfHmg8iI+9Dxx2M/kHkJH3fWzWdS+A2oUktBSC/tSD199K32YLKVGLeAA1pm2yRLyjZ1syyzROR/Qz2ZRSolaays71nZmxnQtWQMLEtEVMWsAlMu67SNGO+MD/NldHhbOhfFn+zgBn3O40MFrqnPIDcRxwbmEGbL6hs6ylhrOO8EMnqxnZvsebOc/ZM06TpC3gbnlw1L80+y1u2fOhPvYAn9dwLM8ijPiA46rtdyZpyKv4DyO3+Cgyjg4wqf4QpF3xq5YK6UU1tCs6Vpe1IVtK/RzQCxZoRsffG2XJ++Da8S4t4gJzmPi1/d946GW47WBHOLYZ0Jt/8Q7w9t8c/Rh/wo/1Wc7dOfcmSkK9oVr5pFOa2i/XHFCu7nzyxYT3jcC+5bIcRL8qMwEjpnq4kx12yeQxheDO0x8iYoyfCnIXMv8JUiEulGHrj9tq31QT/NxaU9jxRG0VWaj27pO4pyst84v8SvzVRqiOVaY6lNpm6CfvL4UZw3adKC6LsUTaCAe2R6RmUDosc0H4g2vpPUkgK8yaH2jn2mOojOf2t4hsMw42dkMF1hhQjdaB/q0rPJ0zMxseCasG5wG1VKbEWaeNsGeRvA/KbhCsunnr2/w6tGE+8knnyLZvMgmeIhQY7zCSfYVTiA8qTYJdaFpHA3ok5Nfq/d3/s7fgXYFfwjp+Zr9Xe98Z7gxi2Pbc2zKPv2/+c2Pxsc+9hE24Osk5Kfa6fijjz7STiu6rmuLy0U3I1A9yCsxZf6+v/c/s7nf3RS6vbON0xQ2pr2o4OvkOlVh47xGUvbc88/H7u4uwe88G9KSOU43XJXo9yU/8cQTqirOEJh8yDDIXOdp+ty58+Dtx6VLl9vmvWRhb29vE2DmzFejlsKGxWZHkMpMkoibTd5a10FDos4h6ESC9cx1/4oN7tW2jMwJikMbFObInNpfWzaE41+Z2WrSt2LpAm91fwGZ2eaginfxGwRaQsD8rS1pvgP2M0YeJqjIqk0myMzITEatf1gGwSFXg8wM8V8F5RrDE5fz586aq5Jc7IeJix8VGgjgKwJ1xhqnQHYkoVmf5kZssGlfuOuuePjhh+JP/Ik/Ef+HP/Xfxv/xz/25+IP/6X/aPo4kj01u+IZEnMN+dwH6uj4jHTfD4NLXBXnb4kTMduf+/7H2p9GWZdlBHjrn2nufc9u40WdGZBeZWVlZmVWV1WS1SCWwSg1IBmH1YD8aP4QQPfiBJTEGA54EeAA2DN57CCNsg/nxgPEGPIToJBojyZJKqlKVVH2XfUZGHzea251mb3/fOvdERmZlYbC94867+rlmt+aaa+1zT9jvAd56tE0J6RjYWHqc7VzaSHs2AmFO3tupgi7H0JWZkZnVvrS/fQ6opWmYKaKHmMys+eGuRZ2Z1V6sE8RrWoF5TDMyGB4DERu5iiMzIzNrfp2b6YG+PbbZIyuDC2lfZ4M/dfJE3H//ffHQgw+wVu6Js2fPsPmfCGnvoerGzZsxZRN2XuvUqbZvmrmgbYY+CjZoKmwfHqatG48NECexgv84Q4D/Tg603/ItvynOoZ8N1qRvtx566KE4depkHD26Fffcc7rmR6Ou0u5NmXM1TYkDgvQxeA4IIPy+cj/25deAXr16lTW4W/lNZK1MXI/PPvscfuU6Pmk/7OPBxg3cjVn/Zt46ZXIA7r29XS4PLmCPhf5X8Gfnq1/pRm0U5lduHrbuueee8Ov9hFOnToX+Stq1FeWkLRQME/FUXcuIY6XdvJCZIZ37BByOUW6+ep9hM27GqBIdoAEyGRlzbotn0zlDHResB/IsohF2tY8dLYPPzBKltJFZoiG13UBjQjA6w5fsH0zj9s4eOp3xlm/A149jzpyZWXktpUSLTyzQHxiVupdOIXhsz8w6ZobepwRnwgzbcg7n8lJmj+DfQF7aIkrYZh/pKqWp808IhkEZO7wJEEeLX15lnRlUjwiUSinV9h1j3RoXGSfrf6pzb6VbfEMkh+AjcezE8ThB28bGZsxZP7d3d+LWzu3Yx1b2kfGEtxIeJAZsemC9Csrdy5fMjIDfgXE0oRepysgsUUobc3Rgvxn8iktZC3SnY1ZZOFb6R+ijabAXaLc8Ho/qnjvnwsf1t4L9bnKjrc1JUyDjEbx2ozZroplAAAAQAElEQVSapgHKIZhvmL9EZjIPPRcTRouc9EH2rw2H7ZmLfrYXdChN0nyADMyPmVvbd5ypevcw2zQlRgSzrrlKC3nbu65lrqZOYV/lJR4rCvyZqjcoQ5/T2Gbd37ixHeK8detmTbe3r6P7A9oW6ZIe8d26dUsUlT/xZWbNO4eg31oZr4a8SktBR/wsxvA7c9F/nf1Wn3T8+PG6P8tnZqJHtI3uPLjRvf5kLuTpfEJmHtYvUgvObSqYF+7OW15CZkZm2vzvBfvbwVQ5yv8SrPv3geOW8Eb9lm13p2/U76vVaS8dOleO6qfBDrWZVS6TMrPyl5nYQhvaf2ai00mVrzxkJjbbxFKey9T5MjPufqz7amXb7oZlP/HdDZl5h6bMXHaraeZry1Zmagv9oS/JSufAQh/qehpC++XXnZ/M/Kr4HXM3OCgzTaKwlkNDtLjGpqtQM7PeBo/argpMAU9wxvs47TkOeZdbwE1OvGtsxgp9wmbrIlSwMt00LQugC28YAod/hFvfzY0j0ZQ2Ll64VAMYPyd4cDCJl18+z6b1SiwV6Kb3E9xiHyfAkZaexSBdNwjM/e5tA1v/IxAX4u/4Hb8jvvmbvzl+/Md/nFuxN8Vf/at/NR599NH4Z//sn9b/MOfy5UvgPl8DcDfuOcHOYDCxMg4DM1/xW5eZdf7d3d0aEOsgxpzIDZyDxz/mdM577703HuQ207k3uUHxoy8n2Uw3kIV/kLiKPLIUbtW3Yo0FfpUDx/bNG3Wz9TOVfp7bm7VT3OIpUzfzhSIHlBds/Nego1SZW6/SmJ42tRMYw0AxD8tJua9lZUzm8Cdfk/YEUXM2S8E5BfOCbZkZ6iwzD/HGa546I2008rPow++aL9Q3pURTFpBZW2pbZt7Ba79M2pZA/9KUyEKfprnTfzlX5qJvoV/TtnWzOjj8wzKGxAGBz9aRzRjQpa+IDdLuJwjs6P/A2bNx35kz8fa3vTXe/e53xVNPvT3eATz1trfHE295S9xz6nSMu1E4xoDKoNgN+oANV71rhwtnXGKKfXb0bQq0RoS/Bd9e7O3sxs6t23Gwt1/7NVnCGyXhgfvuNwaschnhpFo2tgJPpcloWRtjNs/RIaiHhZ33ob6Xm/be3l7lm+VT6xMalEdmHsoreJRY1HLwZNIWANXioiqcN8kIJJGZd6AphaBsFtIs7yscnlv0YZD4GLfM4/GofguQbRMCnyWt0piZ+A3WEfWrBEAbGxshH/axf+ZingZ81u0j32VePgacmR/XcF1GDGzGkxrA3mK9nL3vTDxEsD3Fr9jv6NGtOH3PqdjiRv3osa04dfpknDl7L0HUZr1ZX+Abws3A9fmBD3wg3CAMdPVTBms9fqRnLdzmLdsNDs/SM+BMz+N/GnT3qV/7ZFzhAsA/8vaPwF3vHuTF7S2/OpTOXYK0Z778JS4LLhHA78QugaD6PMFGnplVZ5noGbudEmiWknHs6NG4l0PCJjKyTv/hOnTcPr50QrCjj9MPKyvICsiNjsAsM5HOAKi9wBYWYIAnP4ix1rVth14Llwtr0WBj7WhUcezjs0tp0NUq+hlF7d9n9EygTsXaQqtyuodDgnps0Jm6VD4DA0ajLkrBVggmpXEVfTumlIbDwjzmBPp0g7Cs+C1PCNoPuBVX3rvwuMc68Q8PTT0ULPrMeOs0ZWOehfuK+KS9MFcmKw3ex4cBoHQawM6gQfmYqlf7NtArSJP1+9hay7o7wu1wA2/2Ue4z9q5SGi46VqJBRknedei4zISGObRMwqcBZyZ12IxjD7BF0543XvKK66m8K8PlnPvI+gBdyovyFY/zDRDsuPmhH3bMPjTust8YUMMqum6j7Zroh3nNd6M2Zrypsa2HBsfYX79gXlwDeE094NcU/NYtwTppmM5mEfDiAT541G076sI3uPIvPnkoyF1wnKCuTcVXGI92o2RUUNEDdLXIV1mZCo43dY7MxO5Wwjpt3ssx195NDug3CLpfPv9SfPGLX+Ai6kp88pOfjI9+9KP1s+m+3VaOwhJX142gPGPGoW1jbYMDyno9AIxHo2ibgu60oXk0EKh9+qZR/17giYH1R9nd5PJvF1vcR1fivoEvkP8J8Y28Kmv5Fcwrt+qDM6KmyNy210OdgF/L+sxk6AKkITNpffUnc1HOzNrPFsea/seAY5bwRuNse319Zr6myj6C/Armlx3MZ2b40UF9lGXtUJ7U6T52PGNN2n/CXmC9oGwzs/KmfWSmXaot1Ay/Mhd14lyC8y/BOrqF6evBesG5hMysc2VmnYOEcvAMh0DCT+aiH9n60zQlBv71LmhqMrFydNyzDq0fyFPNT1awvAQqmMN6bIN+d9fbdjeUppSYIqClkFwgDnAD0JHZWaGNNGgWlULITBxCD3lR/xcqF4Tj7TM5NNgGR+bYRd0kqpPCuUMP+RlNGZe56f3MZz9bF9ozzzwTFy5eiJ/92Z8l2N0H9qKv/Qcc45hXxy8RMN+sjjAzY0yw/NM//a/ie3/b98bjj7+lwt/7+/8gfvxv/S2YL95NxIzAOjNrYHb+lZe5Mb4J3KBeZ9rH/sEutx9dGMS5iBR617VsVm5KXT1saExN08QxblCPsmHK65ve9CY2/tPxPcz9X/yO/1uMOd194YtfjBss4nvPnA0IwFmO416CvyeefDLe9e6nw//U4t1PvycEv4N8hlP0P8YJHg01M+t8XdeFtytUw38PqoUiLS8hs4TC73F0hXG1XgZqhl+HefVIKTIXODLzTt56wT7C3XnxWidkLsYU7CRzkc9MnO2r+eDJzFfrgjYgeBKQVsG8OAWdvlAIPpumRGZWcFmQiXS+koweopDqTDOxO3ieEcCcOXNvePP5NR/8YPy27/ne+M3f+q0E0o+Hf3U/QoaB7TSRMeCYDYzlqQGPAbVYfVPTlaZ+RdYGt2E65xY9a6cT1oNOdx9n3JQS/puDZ2DuppRo6Cdo24VygS5f+dou/ve/733xnqefZjNYq5tBUwrOoq9zqeuZN1jgkiYYJADqIjPhs8TycX7blZV1dR7wmM/abSGXzLwzttAgD/bNzGhKqW0ZEUuQVvOm9ocwfvq6Dm6xAXo7P2pb+mf4udG1tdVoOSg0TWEdHYRPj1OaEnjoeOVnij5cF9JsuzQ3yGjpN26Cdx+HbNtxAlJTZezt1hwn3ZSMjjnapnCDeZtNc45f2a23Xn4sY/9gj/odfMJuWDbYnTK/cMChy7nEKTRtCcvO4yYqSI+0jQnabLty5UrlRdpXOVBvc9tmm37QNe6B2vEe4gzyDUIN2gX9gW/iNjhI298/gH3h+efjIr7LebQJN/TbvN52zgE9S/MBAZjy2NraqgcEdatcDAbn2FZTFnTLg3j0vcIU2VqWbiHQ6xycFTeLRTkux/gWTf865sAUkfHiiy9xi3c02rbDb04rlNKg6xF1bWRmhTl+UmiR3RS57nF7T1P06LlA1xxf5eYqPdKyS+B8E183hbaedWYA7KXJPuvF1LL1iT2WbNDtKEx7glRQRlKf1M8I0PcJxmfcxttf2gv0GVS1bRsRiS300DHgE+fsG9NIxirjzISfCbZr26y27XE4lcaGsQaJXnRYnjPPAm8XxX0pS72JVo4TeJC/4JE3ITMj6SMfM3QzYb3WPIH6EBlB21y+aTNNaBa/NDfgN436ZBTkJw5p8/AhfunX32hztg9E7k1TYoU9LUFvubgmujYs29ayPtwbGtaVslLWOxwae2iynMnAyCorD8I9NhKUM/UBJZRpD8076E56LGdmlaH89/TfZ41qp5kZpZTwcc7RqGN8G01j3YDM+wqz2ZT55nY77J9VT+LLzMgsjBuFl1bKxHIBr/x7KFZH4m/gyTc/Tz7xBBcjT8XD584xV8OF3PGwv+B4adSX63dG+PgBg8mIyMwKTVOYT1o76Bsqb9qoPsCPv8lfHD77rMcGXU2IV0BTazNLlNJE5gKf+CNtGvxVcZqx/o3AtrshMyMz7666k3e8BdMlLMumS1i2fbV02e//aJqZd2jMXOQzF2lBV8pPm9jgkmDCvqgOvAyVHnWnrtVN5mKM9Y6z3rH2lzbr787bbt1XBWx1wLYRusNJXquDWsmvNxrvPHfX0+2r/jSsK0i/g3/Z0fFh0EKF+SVQvPNj3Z0CGctLoFjluqSlNE1jXWi8dnJTcSG4CHRSCk2BZiaLaIbjm1eiEiWM2bhsUwEKO4KFjnAWjtPFOFQH6Bxt29V8ixNUyOLXYV8h2PY/FHnl4sW4vn0jPvOZz9YF4qbhAsnMusleuXY1HBs8flTlG7/xG+Mzn/tsjHh9dPTYifipn/7X8Tf+xn8f/oHMxuaRWF1dg9Y+MhfO5OrVy3FkawMcJUajFiyzmp+zyXSjUXVyfif1Hhv3bW6t5N0/fPxN3/otcfTYsfi23/pb49HH3hRf/w3fEH/0j//x+KN/7I+F/7HPE299IkYro3j6ve+JB7iFe/jRR2LjyGb4vdrrvKpckQ6c2KUrl+NzX/h8/NJHfznOX3iFg0BPMLEXNdhElsp+mw1/zqamcjRuZa+x2gbBlRfzQoscMzOorPoIHvtnUkc+M2n6SrDP3UDXOl6cd9dnLsZan7nI21fIXJQz0Te82UeobfxKAKQhZOaCDuoyM7QF58lMmnscW6l1biTWC8s+4rSsPIbDhdeUpt4k+hGnVezP4HBzfSNu3bgZW7xZ2OWV8JwNYIAuD4sG1OZnBBDicR6/EeaATaVEEPxOw2+qOYKulP2cwE+ZN6wLg6pRN652u7G6Hk2WGjiPui6ki+G1bF+duPhXOXRNmcvvS+9YxNJpKg2OOUqg5c2hgZzrxjmtF9eUTV+9Cm7MtimDzKxrwj7Sb519StNU2TneOlP7OK4pBvfD4c16EyUL+uBHOR5C0rkpJcbYf5VHSfhpK86+n6G3CHF2XRs9EVKhXRqbUmp9pQHaZshMXjKTMYleBzBHDWa1Yzc5ZbPLDZ4brOta2crj9evXOEDfqP31O5lZ/YwVA6tkOptU3pf8mTpvi2ynyFm8U+SWmQ6pkCVCGfsfbZn6efpTp05WetZ563Ty5EkC0K36TUaO30Infkzl4Ycfrh/7WF9fr3N26NkNRj9n4Cxy89Ju+iSH6He+853xxBNvqR8rGxGQaAcX8WXqoECTtDpOusUn2Md5nUfZSfmUDX/cjar8rFvBth2vbQ3oq8cviEP7VCeZCzl787nE71zX8SH6F2/lxT/HHxskNq0ByCj0N5kZzu+4tkNYOY/VtVH1j5tH1mNtfSXW1lbwjw1dBvzonDUwI5/44t3qWw1OdgnappNFfQ+NMwJPIVFABy/Obb5lbuutawhuBi4CBkwkM6OUBnuJGLhlH/qIOUGx4wT72m7+gLdLjhlpqwRJ+mdlmZn47pXITGicQvca9K1yIDugfpXAa4S/H8NLG/JOR9IIU3WkTHt8RfUTyKpt23A+bdO5R7xVkM995k/s/oCb+r29g5AWfVZ6fQAAEABJREFU+8FG7EPP8pbUvoub+z381C6wV+15hmycT5ixXva4VVUvzh08Bdwk9UcaLGcmtI+iYZ3b4Bpz7Zi3T0SGdqh9HECf+Az8lfMEe5I+68z7BnkGDaU0MSX1W79u81ZOeppD/AfwkZkhTZkZmQmfQy3bT7udQbvty9S8400F83dkg3AwC+hv4WNc8UmPshVX8LhPGwu4vi5fvhxNKfXNVNImrhH63sVv+O1jvoX24LuGjzXIx2qi7VoO5LfretUPMKzSbF5+pFPITGyhuwP2s88EuSkTQR6FAg1TfAtDoJlZYKjH/2VmlYVjxWkqz6aCtmRqnXgsC5lZabJtCZmv1mXK7aLFuc0tx2UmNHx1sK+QmSYVHGsmM1lfpY6P1z2ZWevtm7nIv65L5VV61JV+0PVmn6V/0wYdL7+ZGepLvoPHeseSrXjso8zENSFgt30J9snMSqtzrK2uVhtYxw9nLuSUsdBDZla6jYEHjGvAaQg9+pkTy9GLdn6jM4aQT5Mqf2kYqF+m0jdl77CcmbWvtDnAfrbLU2ZaVXFYbyEzK71x15O56LesmuOzMxd14Cp1sdooEm9YNOzNrSPc/t6qwstcMKtgDcglTjA/5hTuYshMUVRYEu5EjpmxsGcs0BFOq8XpwitERxhY9gjrwoWL3ObejGvXrrMZTth4b9WFo1I8PT377LPcGF0Mv96qxym6KD/+iU/EM88+F0+/572xdfR4/LN//i+5dT4ZkU0YMOtUR2xW0jdlbhW4ubkR5849VD9W0DQljh87Gr5q9rb5HWyY3/md3xE/8AM/ED/6oz8SP/4//Hj8lb/yV+KP/JE/Ep62vZl+8+OPh38Uuc3rptI00aPk5194IS7hIJ597rn4GW7j/+E/+kfxd/7nvxt/+b/97+KHfvhPxR/9o38svu/7vz/+77/n++JP/+k/HX/yv/6v42//nb9TA/HjJ46HTqYBV2ZWHoNHWakL5ReRVVbyvQTbhOApOIXMQu4rjctK+wnml5CZkflasM1+r4evVr/st5h/gcu+S8jMqG2REhY+mRmZC7BsuwtkQI4DRnE3ZGYoF3lWdyMcbvAYaPgRhw0WoYHOqG3j+eeejVs3b8T1a9diGbD4kY4xYwxWeuxvRdtDVn4HtIvUr1ycsciEgQ3Wfpk4Y8a04GQqblD3whvPVQ5zpvXzgAQKTZYw36K3AXscYdMlMnrszLrLly5ym02g0pQw782TAfao69jE53VjkA9xFmjKZN62jcyFbOTX9SVkgpc1oi0ICxn1oVx6FrLjhcwMn8yMphRkHodBdqnlppQotAn2FIJnyas2t6RvxibTEshaVxHRT/nbdzE/m69zg8/ylP72lSbLplNky7B45RUOlchoSbtr2vpNDkU6NQMHN0Tb5UOdO/eATTj3ZHIAr3NkE2Gb/RxvKj3WDdiOAYf959XZRji/dY63XZ+xgq/Svx3n7ZQbtemRrSOx/PjKaDxiPY7Dw5IgPfIlnR6MnMu5vfH2D0atN+i2Tp53dnbAtRH6i7Y00QDiaLCZQr7BXqS5R5+CMhW/dbuMdQO7dvVqKCPx6l9tE4Z+iAE5ZmZM2ai0s6Yp+IYBX3kgCQR0U25qZ6G/vMKtvbfzylbhSdsMnWVmtWtlogxGXcObi1XsdRygi2NHj8QRLgpabreP4R87bFY5llKw3T66bsR+scJGuFF9tfTPWT+oABqSqUqU0txJR6w72zNLbbetVFzzaNsOaIGutk0IDg0YvaiZsWalvUFmgvTSqe4Z6lYZzeHHNutNR6xdac3McA7H9MhMPII4pWXGOjW1j/xoas5tnfOLw/rlWPuJ3yB2Bj4/5z1lbsHb7jk39Q069jATWWIq7fCyT+A6Za4pZWmeoDeDzGWQHZF35Ol455Nm+5qXP8G2JezXtwYHMedAYpA6q3N3kcxb54/EHrSDIZx/jwuFGbT2KMjb+9vY2Q6Ba6KDLQ6YI/bIOe3y6F7U4ofkVTqk1/rgsWxbZlabc0zmIm/wPIFfulV+WvSqTKfUycsIGzh+/EScPXtfuNe6djwAnzh+sq6XU6dOx2OPvTl8UzxChzNkZqpvcN06tx+/WufNoz7deSbIcplKy93yGpzcRqA95EeeMhNf0lMbYXkgN8d2HS+fmUlNhGUzysw03DAWGXJD5X9AnlaZCs5/d2qbdUuwTbA+M+Pu+eL/gmeJW1SZCz6sW4L1Xw3s8/q2ZZ30G2RrK5nJul8PP1Z39uzZ6kdsd71kZqhrQZkvZShe+4hPma8SRIvPVN+ygm0I6luwzn4IOdzf5EQQz91gnXuZeIW7215fzszIzCpz5V5Kov+C32mYo6et1LbgWY7NTEoJGVoJFnCobyrv1GUmY9OqN4QlLhuLQnByhZO5GJSZFcHu/l5w+RAHbKRL4vZ4rTgadRDaxD6L2FOH4xXsnE0OM8RQZ+IOKAoDCtszszLjIpIA57tw4UJc4Ub7lfMXYp9bghdfeCkefOCh2Nvdj5JNbF+/EW3Txc0btwi+b9YAxRtn/0MHP3Iyx0H82ic/FZ/57OfjzJn7uP+KCltHj8UQGSNeobpYRmyg2wRi3/4d3xF/6S//pfjDf/gPx5NPPhFuJH5l4Dd/0zfFb/22b4tv/dZvjQ9+8APx6KOPsuGuxAsvvhCf/exn45Of+lT8zb/54/EX/+Jfit/9u393/IE/+Afjw9/w4fjO7/qu+L2/7/vj+3/g98UP/vAPxX//438z/vk//+f14y+f+cxnws3Sv2o/depUdTDHT5wIHYx1e7zmVBbKxrRpSmzfuM5mOavOoGGDCXjIXOjCfLzmsb7UmswkxSh6ksMfZSwcFr8iyXRMMMMCguf1/TMzMl8LdEOtg0mFEllvek3vhiYxXtoK4+PwyVzgspiZseAxvuJZ0pGZUUqp8lDX5m0TZ0aE/4nRu9/1rpgSjPk5V4PZ9bW18HZ2jMOe4oztZ1BsOiP48zbb/I6v9nHoBi9NgVYgM2OGDWfJyESeLC43Hxe88zZJv8hAADFwgm5KUhKCOffCzcBA/hf+15+vMvm23/Jt8U28eXnwgQewb2ya3k2BH+y2ZWOe8Uq6G7UhWG6rziNK00DHnA17YQvyPmOz7gnQpCMzIzORwFf+ZCZrR00EaYaPYwJeFiXJHygeAh0GgXbx9wQSmRkzZJOZUaDXcUIwv3+4NbA5mV8Ek1nXONIKkIb9CuOWcu3hVflb1heopxU2960jR8J6b/w9NDWM4SecP3hMpcFU/uUhk1nYRJumhHW26ZjVkYFUg9x0+raZ9ujIdVZKVlvLTHzWHnPMazrCj5Umo0UHPZ6jIbiEiaAbweQoVkajWMWHXOEg7fc0S7ef6R8RfFrWzppS8FFtjOl7dOsodrAfPbqKw2fCDWjoRIGeoKhtO25d1xVVvVgojJdPb9m3uY2+efNmvIjfuYm/8rvMv/TFL8b5l1+uBxYPLa+cf7l+rvX5558Lv6Hl4sULcf36dW5Od0JexaVcnuA1vPUttDrHeGWF2+idUE4G3fpu5S6/DTIQet5iGGB3yEF5u/E1pfCWowvl2bYtdjHHF9+KFj6OHTuOfTTwMlA/q6DsHStIh2nwNE1bx0iL9VTVcZMajM3QSV/BjfqAW8Y5gWRT2kDd9XPc62sbMZvO4XE/DvYnYXC3urIWTdPUceLVFgRxCzNs2PmdrwK2GNh5QcELKPXvKwbsOiKj60aRWdhndqKUxq6xDy0NvAoG2oLdZ6wB0xhKZNI3Cv21z+DJOyB/PR0L/I8IKtqmC3mSF98GFMYuaZbWBn7m0GkeJPXHshn7rnDor+Ph7YBAXvxDMC8QwBQZ7bKXzrBB2wzqd7i5XoI3234Ly8WLl+ICsL19I67yVmkfHxolYw7yIRZPJniRlzRlLvIz5m2xA+vs5aWcdEhvi5wqwKO8rhEYZyqfBcyRmWCd/UasmWOsmS3eQI9HK1X+E+Tt5Zo2qi04xwgbXgeX/rFgjz0+SjqccymbzAV9c9Y8ni2EQA2mPaWADsF4IDJjhA/q4XVCbOM8mUl1Ol21p2QexzqHUBsqnohsMqQjM+uYZfsyzVzUB8+yjuxX/GTmV9S9viLzf7/P68csy8791WDZ59+XOjYz67o+d+4ca24a6vr555+vAbdyG4Yh1ONSH47RNrQLZWR5CZlZ5WZ98KjHu0FdCs6hL9MGHEvX+pOZVd6Zr6bL9mVaO/LLsiB+U6rC9PXQszZVaymsYWx92Z5RwvpluRasiH//Y397LNMeWxVKZlZBKjTBTt42mer0V3DQOoJ21OHMd+8QqxD8gz9PJhMCGgWdmQi9i5aFGBix48Qz6lqThQHTp2DEDQ7FRf6lL385Pve5z8cv/uJH4gI32zdv3orTp++pzi6zLBwrTmBSHfJC0Tu7O3H+lfPRsVj2XZjchAd9dYYG1/7HOHOEJoPjldVoWajO6Y35xUuX47Of+1z8/b//D+Jf/It/QQD9N+NHfuRHagD9vd/7vfG7ftfviu/5nu+O7yAo/73cRP/Ij/5o/I//0/8YP/tzPxef/8IXooG31bXVePiRR+LBhx4Kb7f8NgZfaWVGzOZTDHIC3btxMNlnE7zGbf12/UOv3Z3b4S3SfDZl05jUP6Q6OGDjwGE23CBK7z6HF4WVCTIzkQErixx1mcv6WhV3GimqXMRe5WyeqsjMCuZfhYFhfYC5ps47YBCOEeynvJYQ4LB+sKH+MvOVkJm1MvPVNHORd3xmgupVWOLPXNRZzlzk7S/fgs65x0ljrFGdrX2YqUHnylJnffGVC3Hm3jMsj4xxN4oDbn5W0b3jWjY5y2OCptFoxO3dam3f3Nist77aq/WmroHeScFvIPgW3mKc4Ab0OIe3E8ePxzqBvB9Zce7C/L7mUn5r1E+wUxSC/qfxj//xP46fAAxQJui4bdyI+9jjRsmg7AA9mybyFJcORnD+A+zB9TRhXUHGV/wom1rJ2GU+M5l6iKaUkO5CKizbgyeTPnelZKutlNJE1yEz5i2Mc03v82pb2j04KL8Bh6R8MpMxA3osNdhdUaasL9OmlEj+NeCzv/I5e+Ysgdoo5mz849E47GefA/RzhA32GHK1XhkO6Fi+nUcaGnyEeXkQlE9mYrNDuE687do+DE597axztp84UE3YfzweccN3AKtDLOVqnzG+Y4Qt2EegQ/0x77xj2rxEUAfyId07t3cIes/HVS4HtCvrR90ozF+/to38I27hvxw/YrypcwkVObIppYkxMgvyfvNSj1wzkQjgTV9mxpkzZ+pHWE5wMF/KQRzOJ02+idOe5NMNzc+wX712JW7dvhkGKd7Q37p1My5cvAjvk/ANnLJpkKf2Je8TdH2dAGuK/wxpGCAf+fsmaG93r/Ikbsf0+Ab1sMJeIF+laMsDNtPF1tbijcAYOUN69W/KTHod63yOFSxnZl0f0q7+bFfm4hxhH6U0VU9TDqHmlVOiTPeFGTbUNl1EJPQt9Ly8avMAABAASURBVOk8wQZYSobpgAP0QD2whk3VufjVkXRZpgv+d87h94AgfhLanTLQpqRni+BP+/QSCDTwOaqQ0NEgwyAVpNe6HvlJ2wSayYZBtZCl5bA8RyYLkCf7iTNCepO2WUiPAaZ1Db4qM0P6Symh3KQpOKjNCHLX8VmRJQz4DZ6d84ALhBmy2UeXO+jOg8qEgBt1RkFeA14xsom2G8fa+masrK7HjEaDcAPsUmhruzCVtjn69hbeckCn/El79cMwmLmgz7ZN1rA2qU0v+HCPnqDjWUjT5GCGjKdVXwkd4mzgUdDnWJ5zsJBHfYR1+pwGOY+6Dt8hjAKBgG8WmYu5C7LpodN+wZOZkdSVpqDKvoIynCIz8bPj1bGFPsp0zPq33nkFULzmRzyOX8KyMTPu4BFXJhXx6mP/zKx9Xq2NWs7MuPux793lN8r/h/Rx3N39Ml+dx/qvBo57Pdzd17YOHSinx9kHlbf+ZXt7G1spd3hSDq4dU/UhGB8qZ+tMxWO9OMRnKn7Tu8E24e46abJv5oIvy0uw3rypYP4rocd8FtBzEBP/nAs158jUnhy5gMy7ywmPZdHA78ysfMtTZsZXe5zfNtMlFBdDKQ0IFwM1QAUjKKyb3LBIkAO8iV0hyPRjJd24w5jn9eu+mqZURioTLHhIDceMcb7iMT89DEJWeXXQNA39MX1WtfO/6I0Nm8Ivf+xj8SlugrvxOJwncJ5+DZOBz4zFOGeRC0NkTHBqLUZwwInUm/eOuTIz9tlAStNEZkbLZqcBOKYbjeOv/rW/Fr/9P/8v4od+6Ifjr/2//t/x//17/yD8LOOXv/TluogNvAycvXU+TlD1EIF0xxwKLTMrT9fYnK7wetePi1y8dJFbqas47N2QPwNpg63SIEsiKOXRwIPBoOlohDOjyUCIpCrNzSAzK70znIKgrA/gw3QO38pPsCyYX8KEA4h1rwfbrZP2ZWr+9bBsMxWW7fj1UP7WiUsdmBdQXpWF+SUsx2XmMku34U4+c1Gf+WqauciLw46ZWWWSmXWs88q/8mrbLnTkJQvBdlsDtlvYpt9/PR6N6tdSvvzSS/H2t70tmlJqMB3Yl7eQTSk1ADKoaLLB8U84AF0PbXEA6cDi2zqyCd7CQXF0hzd1YWBtgLEyHsUYu2yaEpsbG/WVp/MOzBE84mo5hJGNLV7Jrq2u1I8mPfmWt/D25Mnwq/IyhlhZGcc+r27Vu2MzsVPGJQMzs849IcAWV4+9J/wKBR4y7RW1Tw0OGLPEsWw3bQ7t33xLvikFVS6gKaZJeQHBY3/nE9cSrGuY23p5k1f5XkEGAV22cQlc5ayM5Ne5Eh6bsphjYCOU4tO80Tl29Giojzk23pQS1isD51HHPX3Ny1fSOkKnmRnWuxHaxxRy61pVN66RHQ6vN7n9XfazPjNrsNZ2DYHFasBGlJIES20FCImWg+0RdK6MxCvfpo63TnyZjuniCLfvycTKwMPWGj5swvrsWZvaoweGFjnfYAOC/WhKE94czglm1riJC/gp1HUdtsWS0B812LPlVzgg2vfatWv11tr/qMTPi5vqu5qmhPQGdioUcG2ub9TD5Ao2ub6+VtvlZXxYHqOjk8hcP6Y/1J4y5SDq4UM6j3N4lObbt26DsTBF1jSj4MtmIV9TfEsLnYEzsL7nRt6b2K4dxbJOHYhaOpTTGgfOBlkoT2GEHtVd8CjfzKzrzjVl/2PHjqGTLmxb0qnPVf4Ggh4QPHAoy+PHT0TTtDGBroDazBKgY3wbTZUTZB2ux5ZyQeejrq3tyqRlnbWMNy3FsQmfDTf9+G/2kznB6YQ3EHP2MC99gkcaDghgTdXHPnqXJstT+s0AaVvCsjwgs551MqBvYdluvpQmBNDXNMnMmL/HXmasD+WmzDIT/pLWBV/aTVDUFwuD7eDa49C6f0ijshnoNIMupl8E+uB17IxUmgTpCfqVbPBnRwhox0yS1tTU8eJx3ATaLBdkJqirhQz2eCN9hcPdtbjEBZawzQ35PvQYmC/TA2XK3AVaS7YxDAldPYcFKMjCGh+Yv4sBgmfw36CjhnrtT5kU+HTOwvwd+iwl6/r10qo0TQwByQPHiVLCPsqvx59Yb5lm5ujD+kx4BLSBCX62x6YZGnV5OcDOgH3FIZgf6NCzT7xaHirOpG9UBEPcnS/MsSybFyzfDQ79PwKZGZkLeKPxg/Tc1WBZWFaZX8KybplmLvBm5rKq7nXGQplZ901jQte5HTIzGnSwz8VRZla6lPlCj03dT7uuQ19tbQse587MqqvMReqY4LGNpLY5bilv65ZgH8G2Zd0bpfZ5bf1AcYCOABa0ZmbV4xJXKQ2HwldtJV730B3aHGvD4K874HyCFaaCeQH9J3YyVGHJWGbWP+zRCOdsJNtsHu973/tYSJdwWF3d5BS0fTVWHZhOc1mes1AU8i63zrdu3ao3u8tFMmCoAwbLFAi+ifV1XqFmxBa3WjqOW7zOf/HFF+viFYfgHKurbibS6YIKxnYocAz9Cd1t3Tz2dYAs8AHksj/i1uiAhWR5htPZPLIVb3v7U3Evt54nT90TZ8/eH2e4bfNE7hxu+n4+8vz589ym364btbdkB+CdwlNA5+7ebl3Uq24mbNRrHDpW2NR6nMiAkxgTzAt2mjPnqBtxczKLBuWVLOHHFpSrc90iSEw6KuMO59HjGJxr5lwRVfmZ9GDR2DaQUn3nx7JQ536DNsfY2dR+QjCfkJkBOZEZQN6B4LHfEupYxizLNN/pm5kWvyq80Zhl58zFWPHfDbZn5p05LDcsYkH5YayRVE7Rq2XlZd6vftwg+GhgapN0n1ud+8/eV/tuEfRqo13X1Q161Vs58nPk3JSCLbWhTLa4mdNOO3Qh7ZlZN391doqbxc3NzfoxgkL9aNQRYK5EORzfgU9bl56qTzZ0byXlbUCv73j72+vaMbAwQMuEC4y0hTdykZmVDvFlWhM1qNdWpEUQr6kQPJlJkJDVKQSPdC3bKIbzWm5KQ79S58jM8N+ArQr2c07T2hd6dJjbrPkxAZL8NNS5PgT5xBzsHg2boXLNzLCPeAbWdvCUkrUueAZscwQu+xiw2+/69et1fTnedrpV/u2TmVF1w7zO57yON+9YZSpdysO84603zczDeYcgyxqa8xZup9b1w7yWe3xQ05QYoNU0oXWIiNI0McPfKfMlfqqjlMK4PpxPufj5xMuXLoXffuDtr6n2ZtD93LPPx2UCjvMvvxLbBBxra+uMHaBF+ZeKv0f24hR6bCMzscsJdO7i00ZxnAO+uJLJz3Kz7cehhBPUb26Aj5sYbX7GBUNTCmMPYg1/tKB5Fn7Dya3bt6oP9UZ7hzcoDbxpn370xLw8+vrXMd7ET7113J/C0zy6ZhQZDVCiKW0gJnQ1iRn+TNhlbXkwmBDsqhfnVjeZUjyEzxTabtzYjgsXLtSN+WUuUrwJU+/eYgv6VmkyYHP8FutUEN8q/n6ELxVX143q3Cus28zCoWcLGZ1gPY1iwLam3Oaaqp8eHc9Y18p1oK0pJbQfOrJO5vXmWttayG/KuoBm+s3ljWCywaa7touPf/wT7Ft7HN63QnmV0kQF26GnNE1dBpmsP1iWrojERnr0gRzBJw2ZpdLZ4h9a8AZl6wp0SZ/BaFNK+FgnHUKPjUBWtZ05e0tmIgP2Eedlvgb/4n6Z0NVCz5T5ajBM3yEyCvWm4shsKLeRpJiboogI6GYOfirN7aiLA3S2Xy/DIhrmyczIzOoDLY/Y5zJLLB7pmXOYvIXd7tFnFhklCrxkJnMM1E2r3azwVnGELrtuBF7pAMdgn6B/U+fPLIwJZDcBpnX/3eUyooNPGzLtb4xSKA6MmUVh3QZaoCmWj3QKmRkBmJcmQXn3GPPAGD9eMmOt397ZBU+pdNk/eOxHwhzzOpdloUd4S9DWHG9qXyGTOcnYlwR0r5ZfX2e7sOhh7j8OxPd6yHwtNtu/GlbbhK/Wbn1mVh7Ug+tycdidh//5l2tOmdpPmXTYt+tOnMpEuQuZCxz2mbBnC/azj6l4HCPYR7DNVNyZi/HOJWQuyvyutFlnvyWI57V5tK3OWQgDqW2ZWXXuWCEzWWf9oa6jtkVkRIV4zZNp/Wuq6rjX1mCVzPf6uqJAZM5F37PyhOPcHLjhKowVHNznPve5uHHjRh0rcae4LTkgABUusenYIJ51HGTTFIKEEYHIav1GB18DwQkOpyPpY8piLqVUBzjiBua+++6Po0ePEnRvhP/5jH9waDmz0F9BRV0IKjMzWbwHsVTQBOXprIeIyMzQYbgAutHICk7Nc16n7sQEJzrn5Hrz5u24cvV6zMhfunQl/N8q5VM+ehaSTt55lnxvcHNpnW09wlvhJouJGI9jgQfnHeFADEoMmnTgB5zsTA2odjg4LMsG1m7MGSiCudbZHD2wzNk4qaoL27m92cpMeG5qXaYjgidRKmOhYwCogJQCLXOyyz4RylbITOpf+7McN3gVSZPlzDfuZ1sF+x12yUzmXADVNW/6RpC56CeOzEXefpZNBfNDXQBKcgm2RMUtH25Qsjvwy3LTKBfsiA225bXoc889H88991zcd/ZsvO+97w0fAziDk01es26iQ/XZ4rQLdJga8HkjdcAtkM5cuRsEG4RpW0g5smSlwc/a21873lhfx67Xqm58PS90oy4OsEP7SF99e9GU2ue90PPzP//z9aspn3rqqTBY154ykzUyrvidT/pG2Kx2tuBzweO1a9fruslM1kJfITMr7swFfcsxmRk+js9MbGWoH4vJzDpPMbXDXUAL67CjJoGo+Jdras5GJC7lJX1Fe0cHzmed7ZlZx9hPPmwLNrLMhMYSPrZlZuXX/BKXMrddPKaONS9uy+rZg7hrULnZXxCH/UwFx9lXvJYFacnMKgPptr9rfN7Pohu1cfzEsQpzArO2a2I07sK0aUuUpiCvqLc4zr3E7/grV65U3zMlyLx581asEESMCUAKshmPVvBh69zWrhHs7te1a2B7kwO1OGbIcx+fKS09flZ/OyNA6vEFgnQf4TAXPF3XVdq1SevlZ0YA6Twr+GP/qPP06VNx9sy9cezYUYLCXQLQI5VmfbN/qOQfnZ3ggNg0hWBop8Iqb1k+8YmPx/b29RoAu/RG3Yg3PFMCUbwCfrEHMviXBUoS3Pv1xvfAtUJfdVHgV5p3COK3t7fDoPkibyTlFbHHcQ4F/pG5f9zmTZj0jMej8AbSjdtxrgP7jZGfvPm54atXrzHfHvNGZCb9ZxXE67z66oSuUhrWhfjm2B92Tl/paZoGu1tAgUZlNeq6MB88ylH7tq91yll9jFh7c4LUgz0/YpT1+9TX1zfu7HkMjUhsozQkAPke4e0jk0jsLDJQKTe00lIOaWjDOZYwR8/K0Ntnda9eBfcvDxst/kk5ZJZYjrEsrUkQGzz2EaTbfkHAOsOGWJbBoOiQZWnwHRCTmYzIaoc9Zfs4X8JDi0yaZkFfh17k3zYGiDJTSa6GAAAQAElEQVR6aM2EJ1Lrpaf2oYN4nNP5xTHDrgXl4ThlLJ8T1sh81rMWDlgzM+w5wDvUVBw9NAlVFn2EfbtuVA+NmRkjdKLOnVsaIgZmD/b//XAu17LrVZ9tm/3sYN/MjMwF1FHkeyclLc1CPlPW0y6HRsct5Jl1BseLR7swFTIXuMwv200rTiuBzEUf6ynemf/1ecvLPsvUuv9QcMzd8EbjbF/WZy7oylyky3rTzDS5Q2tmfkXeNacvUR/Cr/7qr+L3VuphyME9NtIgU+fMzFjKbSlTy/Z5I3CM8s/MaLKEeF4Py/bMDJ8Bu1nkotIaPJnLmsC+tLHhdW0DvRY/mVnbMtG3NhFJQ0Yyv/QIVETmol26l3WmgnWCefuaCua/GhSd2HLx2lnBuKG0bVc3R52ipxidvsG2ZW+dvZU4f/6V+pV80ru/N8FJHoQLbIMA5+GHHw7B/+whM8OTekYJ8Sq8npulgYBPReoQP/zhD4evS51/xiJwwW4QJKkwnbGOWSVYb7tKt33dWx5wTQh2ppNZeNN5nQBljxOxXwfUNoVNaLNuglcuX6m3GrYZOB0/eizMDxiL/AhT8BywIe4y/tq1q7HNpoTIoX8SB/u70TZsPru3Y2DT3rl1I27d2I6b3NDd5iCya2DtHzlyOzCHh1kNBhs2sXn9OIGBw+Nvfjze+c53QtMRNuXVWPLb4+g3cO5uWr3GhOJ1wAMOXejhcQF99NA7IHQhAuru5CMKG0xpSkR1GxGZGcvHXAXtjjkYtmyqaW2ruVd/OZcwgM/5lmCPBE9mRlIQAoSvaaeNpsisrTQzgD61RDrAh+1CZq2tfcRhXYEX5aPeBeut0x5MDZLbBseJrJtSQrt99pln6oJ14z/Oa+m3PvnW8FCTmTjvDvs8wPFP6ybaurmxUWhLqxyiTCccBMVbbxUh6ZVXzsc6r+fHbEgGNVtHj0gaG31X9QfBMaCbSic0mHqT53988oUvfKH+Jf3Vq1drsK0Na+sGQAZLTVPQVyKfAJc35Il9NeFbEnl1E5aujlv2zIWeM+kfBRpyYQesIXVNNXgSfKWCjqtAT6Z9IzIZdwjWN20TpSmhDErJmk6w18yCTfaxu7cPjyPquxrslFKi0NY0DXIcxR5vd3Z5a2V98Mi3NJONodrsAH1zxjcEcuBC1tqL6+4I/qFEoosJOLPqa8AeXNcdQUCPXbieLS/TPdaVfTITWa3WoFKfdPz4sbq2zp49g57Ww0ee9BPK2o9PKGs/WqH+1ngLNRp1BIPH6qYuP8pPvQ/QvbI6rhuJ/ccELuJZ8jZA47333hu+rXAO7WROoDPm7Zn0GTQs+3rQs04/Ij+OlTZQxC4bvAc9dbsEeXUufaw49EHaHexG5kJ3ypos+pnVt4733Xdf3HvP6XjXu94JL6ugT3Q1p72vQEWViX9oqc2dPn06HsEvO6cf5zHQPX36HvAXdDpG311dG9KaKa5ZSIcykt/MjFXkt0LAvrG5ETMuCY5sbULL8bgHOvxKSw+fLbY1IMslqKOua2PMGgr8iLfuW7xBWgWPa27ryBH4uCdOnzpZbX/Oenb9+bn4UTeK8Wgce8hMfiABerPy5Q35lcuX4uqVy3GZC5/r+H3lZ/21a9fiBoecGet7QOjK171LED9Gin322F4LHz1URTRdVwPDtbX1UD9+Bjqx+cwMZV+BfGbGgP9UNtLpAWKOLJqmYDsL+2lYJ865yz4yw0ZKaZhrAYW1JF7puszhzT3YOoM/05KLftoDM9e5x9iY/W13Tv8QuYNebUxcTWmR3UoU5pGu4Cms68yMpinRVp0MMUO24p0jl4ikf4lM+EFGmYndzGufzAyfMWvANeiYBp5KKRy8dug3q+tujQsj6fILCpS9e6jza/Ms7oq/NE0wScXrpYRtjgke16g4l2XHUl3Xt7xZ7/ym1s+UZZaqu0zoxfdaH2jQPuIW7s7bLu3a8IgAviAX2+foDLYhs4Rl+91J0a90ZSakC8qphHUVGvPJ4aqvtDhOWM69xJXp2AVYtwT7CcvyV0szv3Ks89wNjs38yn7WLyFz0Z75ahqRERzWKpiPiMy8CwLbaeKJJ9+C7qb4zOPx5S8/U/2vOslc2E3wSI/yzVzUZS5SmioO5a4tmQrqXdvJKsdS+6gjbVowLzhe3Mpqjs0uodahvMy0yxtCZt7hxQ6ZaVLB8WbEm7nQLegCt2V1ZC7ot33Z1wbL0mBq+X8PSilR4bHH3gTSYPHcjoFZDFC+9KUvI8w1HO84XnnlIq+IduIqN8HmX3zx5fjSl54J0/O0vfTSKxhaE+Pxety8tResg7h0+Wrc5rajcEM01pmujOkT9FmNLG3dYD2RzghIZ7NJ6BQv4zDPnz8fNwlcp9T3LKA5C0EHgTWEz0K5C6G44Bo2727UxGjcVdzRl1hpV2NzdTPGHBRW2VBHXYmuiZhND8I/YlvjRqjntN0h89n+XrQIYobzUakL/BlNKbHD69cO5zSd7Metm9sx2d8hSJ/Ezs1r0U92Y6UZ4vTxrVhjjnu54X+QTe/Njz4S73z724Cn4r3vfnd8+D/5+viaD/668A8J3vbWt9bUbwM4d+5cHCUInGM4mSXapmXOhoC8JwC8iRPrkf0oMiEyfIZooYWuhFVDFPM4ryGyrhE3E+nX0MWp7DqcsHIrTSEZ0O0CbA/GldIwzzyapolSyh0IHyyuR5E69IG8VZ7evZXpAzxUSJltAw4plouVtKS4mkjSnjb7OGdP8NSUUnn084hNadDJLNJ/9M1DkJYGmoTMrHz32GVpEt77ajsGRdLWNCUOCPi82bt44RUcZsQ+G9vxraPRgM+3Cje4cXvk4Ud4DbwR4lGObvSO9aNAs/kUnAf1trmUEm1pkEkJN+MSEdvXr8aoQz/YckDBCrYsyLM0OAfCDWFKoLqQe7DhrsYv//JHWScvxRNPPMnbk+ernfufnRgYNaXEtasc/OStZBRAO2zRrfmG8uRgL9bXVgLk0UBMMr/BXAwRmcUpIxMJ2pbW0RN9ZWY0yHDO4S3TfBst9jBi09TJdaMumraNbjSKAKfz0S3U0Ywx+wdTAizAg2tpY8RtbTJfREZmRkCAOnANq195LkV6hjpvw9xd10JfT7mEbb7ZEb/959h95bU09BnQG5xRV8BtIGR/+2jPS3DccjyDYgQ/ziE/LboZwVPACyigMejSx2w2rXkDVoO6UpINfL2C5Q0OUAaGbujqbo2gwf8t1oA8M2OFoHsAp+OcSzzOY/3KyqjOkaUQlHkLm6zZDluahJvILq+lPVQMyFPeW2RSIuM6t7Ye+OVLHpumIPd5hT38keWBE8mMg/w+h74ZclFvAT0NOBbQUszwIOZcTSlx9OjRWIP+njU351b6AB0WdLe2toEOOnQ4xqbnBNIzhBOxyttHbanB3vyu8nk/DV+BtF1DGvBxwLgSR7Y2KoyRxQiePYwxefXvY9aC8tf/dqM2HNugiywRhfVaQFWQ+RR/fnCwX/VheYVx4/Eo5vj3hvYeHjMi9IPqYGtrKzxEmW/gmaZosdeWfI8fUReCfxNz+9ZN1tHVOEB2l7hVdy854KLk+vY2vvQG+9cFDuBX4+LFS/WAc+vW7bh46XJcvnw5/E/SXrlwIbbp6+HYr0X80pe+xJvQGfvJOA6g+8aNm7TfiOsE7h6Ylbm+QVrW4KPyMoJ3+I3DtTzFD8hb13VV7pkl5G+Vw/xp9ooeHdl27NjxUG8vs+9d47JGXU646JG2y7xxHbPurEvGeyGl39Sudm7vcCDYi9u3bmE3A3LEL3K77uftR10b2rV/IFvXZ8xZrfOYzScxYQ/EjCpvG7w9mSP3OW97lZfrS9D/lVKiwE8dD08NOkqwyN9A2TUg7O3thPSqJ9+k3MMblqMcfEfotqvrEdoO9/GedABH25WI7GPKvlqw8zk20PNmKTMjM8OnRdcG7FPk2KPvzMQWW9oLdtDVtMfGV1fWIvnXwXOBZte7vDg+M5FNH00p9AjeRK6QDviNltigjVFT2CMyCv2UK6Sxv/fECi1s9thiQ3/aSxMFaJo2GiCoxcVGXUQZwfBI5hgiorchU1Q1b3mwjrblj2XBciYIyFi+G6i686OfzFz0UxYNa8C+hTmXnWor8wzIKkgtL6EpJbwQsGy7qWXt13U3Z58v2URTmpDwAT0FOu5JncfKxx9/c/TgtuwaaEobbduF/sM0M++0d12HPc5DPai/4HGs+Tn2ZlptmZhLv2s/15kgr8KENSDYVooUYznQZL7RvzTMh18egCDmyEMoUSIXiohgjTF1SHNERiZtFfKwjlrolqbMDOVp3+ZQvpmLfpkZPrYL9hGsE+TNOcG+mJN5LQuVhsNyWSHwfOmll8KPgOhk/Do7EWnIbdOhgDYO9ie8TrsaN7Zvsog34+SJU3Hs6PE499DDcc/pMwh8Hnv0mc9gvQ82nn1OPl/GGezXhTjiRmLEpt6gHBlWOTJ4gPP1IxV73Ix94uMfD28lMjNmKEEGDnCYpvZVQZlZBWI5M0PHNSZ4ELwl8+u1el5XtSyIJngwljEbycqojQYDZFuPPW6dk/pdHTTBvc5qimJdbAq5LfRCOPedvT9OnzwV3hq9+c2PxYP33x+PnnsovunDXx/f91/+7vjhH/wT8YN/4v8Rv/GbvjEe5ZZIB+omferEyViFV7+n+ZGHz8Xb3va2OHvvmerc5Esn2uJI1tfXw7QpJQbmk88GJd/kFsa8YDlzoWgtyGyphgdv/GRm2K/HCE3V2xBaWvC7ByjBN12ZgzLzZCT5gcWAosjPqavj7HcIlpNB0kXy6o+Vh6XFLBGZi0rHxOGTuaizuKw3lUZhWZ+ZC/pZxNbbJzNfg1Nd39227DPA8yob3f7+fjz4wIPxpkffFP5h5AznrNPf5aA3YfPxox+f+uQnQ1vSwTh3i034OdZdNgplN8cejhzZjKRRmfu5W8gIwcOft6AzNl0Xmg6gArapfMboegUb9LPc2qHzuEnocMz/k5/8yRoQGTz4WdXPfObTMSDnA2xfOsQpf/Y3HwEVCFfb0C7Vd4POpSUzowDBk/TLLJFoOSmXUlirhXbAPLYkDusz6cWczrMEaRiQoe09/Avmu27EulqLwhra5RZxhiNmKDNkXcuuQ98cHLBRSj+o63pVT5lZ8wfIxnn0LaaZzh9V185hsGJADdLw6/PMi9ey8heXY01n+AJT220bIe8x/mTAbhPuHZNJLhf4ZwTXS1naXx/hWjNwM+/6Epc6tJ9B8A7B12UCMWnJzMoDSTRNAb1riI0Xm/HjGlPsQL7Na0MNcoaUGONH1bFzSaOyHxaCC1QEribkyTkL+gFxnadnsLTYf8ytpbK1j7ebzzz7bBTmxRzq+BkbVZYmDJL8mxPHilOe1wmyzWdKs7qaYmdR13lhjPUNtE5ZH9Ij9Kw75esaOMAHug7aroW0oepawjMzSilBAj4piUqLuOTP8erHdJdDriA9A7aVmYzpUAZkSwAAEABJREFUQ3l4q658VldXkMMY3qfRlIw6B8QM2GAFeURuCfToHhTMnZWGAh09NDuH4Lzeeh89sgXOlXpY7pqW/WgavnnowbHOW9GWzT8Za7pKsHuMS47FxxKa2N6+EdsE0/rB0jRVj/LmDa10G4hc43B0g35XeSP63DPPxvmXXo7nn32OPfFKvPjC8/Vzq+6hl9lPtK8LHPq3Cd4vE8xLs3uMvggphnU3ePu5zttLA1TtZWVlFRwv8tbr5foNXNvM9fLL56vu9vcPOCDsAnv1oH6Nt2MXXnmFuS+zZ1+swbY+ah8/KD716/pTLsGTqS1MkPcMPXR1z1FXA7LZ3NyIDeVTmhg4EAa2yJCqM1QSBmMNOgIFOgjGNviGlQpNU0Jd6Ded0zUtDeLt0b1zKO9QxSUIiXpuf2chrhabLuCdspZ69Q4tMy48MrWX4Y6uxeW6uBsadJQp0qw26jzawcCcc+xlWZZ2de1aaqB1wqHVdMC+TNc5ZLv2S8Ffgm/ArsQqT9YN0GRZeUSYuxvi8BkQE8Dc9n8jkDZhSZd9DgdX+TmfdcKy/u5U3jOVS1/lf8C+0SMzIZi9UkV7ZkbmAhpk5DjBvLDMZ2ZFn5ngawnCR1x+DVx6zUUX9qWp2sAAX6trK+HHwJSfQfYr57nQKg1rbFbpV1byJh9TfIvzmB+Qn3w72RuBfYQGWsWxBPtmLmg0fzeIU1jWOd6e1gnL+kxrg5ApkQnGFxlRIXjMR2QmYBtsQ+vd4+Oux3rBuaxe0pmZyGhgDmvfGDIXfRxf/NaNPV7LKiS7+zlp/yMQF6BlHZpB+Jhg4jSvHgeWzIST8YyFcePmNjcFF3AIc4hOFvKoKsq+U4TuZ7sNLuoixNAPAAlWGdgIhEYd61w7O7dDkBaZ2eTEvcLmpRLtn5lVsYgFsoY6T1NY7Jxsb9+8zY37tbiFw9whkN6rQdY+p9Ym9jj1v/LCi1FYYD0BwCY3Mw/df1+8/71Pxwfe/74aJJ+55974jd/8zfHEW96Cw16Np97+VPzBP/AH4+GHH42HHjgXjz365njP0++JewmYH3/8cfrg1Hn9PWbTn8HnLYL2LQK1ntO5i1fBbm6sx8MPnYtLFy8go4tVPtYrmwPo8LWtshCCR55JcJ6XTJDLrKYFh5SZNZ+Z1QkFj7iWY8z3CJSDXW1XXhpw5lJmSA1jcq7al7yLYACP8l2CdfZZgn0Fut35sSwsK8QRkncIlpft5gMaln175o3DfqYNDte618/neOuW9Aw4Qcv1lAiyTJEEG+sR7KCtcA86PHr0WDxA0K3t6fTd0F547vlwYzKIEoe2ZopY2bx22ICm3GBNQ8eLlJD7nLpZtbVSmrh581Z03YhX82ukHZvMatW/NHp7toOtaasf/HUfiDe96dHqlCARPLPw4wwnThyPv/t3/+f4tV/7NVnG5ofYvn6ttmsDi77zaDmENoUgByX2bHoNDsi1kJl2gbRkfKl5567gxkj/2kK/kiVKTTNKKeGG5obTFHpQH695hshM6OlrbUOAklmga07dwNiugoGBdPga/vr29fC73vUB0udAZS2Yz8x6yF7eAu5wq+sNojJc43W8c9jm53EnvFWKyOqwS2mQ6xob8VBl3MC7/KmnlkNpgRdtQTv1lf4uQcWMA8CoG8eY4DSh+4BDVWZGRFb92V+w3xx5tsjXsQY4muE+AYw0rIxXq9/KzKrjlvmcWxpcp/t1rhm+aSekY8Zmbp08ZybecHDlVbq1A2GdQ7TgRr9GACxMCGTFZ5B84uSJegnRQpMw43KglJb517HDzfjkr306Pv6xj8eI9gI/+hTnVR7yJD/eJkmDZettX8FfSqM2mZk1EFm2yY99LEuXPNjXssGIePaRiTRKq1BKE9WmkL9ytY84BNuVp3XsxyFMuEWf+hYkm2jgZ8S6kb/CeGnLzGjQrXnnifoM4W7Vc6spmC9NhjAjoJBH55POepseUdefe5GfAT9z5myV5UsEv+LUVsccxJTRSS5KHL9N0Nu2bXgYGY26ePSRh+s69QbbN7jPPfccN9+vhP320ff9XKqcYuyxrWNhECuPjtd3y4vyE5SztEFS+JbSA768DRiY+6bjbrH/WPbjLB76/SNU1734BNdIKU24t0xYEy06F1wjP/VTPx2/9Eu/HJ/5zGfjYx/7GPlfIv+ZaOHFj1m+lbek73jHU/Hrft0HCZjX48UXXwh9nvRMsTcve6asiyZLjNGF6YBMO/zuGgce7VJ/WNCPY5qi/4iYY+MT9qiePVMebG/Qm3yIdwpOjB6bJ0jDB2Um+S7sZ5/MrP5Tv+3lRtK5x4eLIzNDnM4nHyP2UHXi2KCf+JfjvMAo9G9KiaYUVkIAAxB07cO+E+iUXmkN5O4eIXjYmxHINyU5MBRk1rDOu+hGbaXTdXrjxnaAnjIUIhfzA2lhTBw+0tpDu6lg/m4YMPzqAUyZfzgE+5g3dZxg3rrMrNjNL6FW8Ctz0ZaZ0JZVVr6tkUfJEsK5pJM+gcwYFks8pst5zDuvaeYCXykFWbTIYoTPXa16y8yqr8xFH8f34KcYHkrPnDkDHX18/vNfYK0d1DGwiX+Z1rxzBI9rQX06nmLFaZsgDdZlJvIulTdpse/dYL+7IQ6fZZ3F1+bdvwaq0QJyIfMf8JP0EaLSETzilB6yd+jLXPSxTbAtM++MkW7rbBPMZ6bJHRBnhZMnT7JIN6qidDQ6D52Vr9ftrRNu27YKdIrh6jh2CIptH2BsRnApIoWskzSdEFD7HdveYKytrcbmkc36eS5xqQjxJQsXiqvTnBKsisMF1zQlhKWipXtZn7lgYkDLwpwNVOd+7OiJam8nTpyIxx57LB4+dy6+5oMfrPCff+/3xh/+/T8Qv/27vjN+4Pf8l/Htv+U/jV/3vvfQ5wH4Xot7Tp8KP+zv18Ldzy32Khvv5sZWfPpTn40mW/Bm3L65Ey+/9Ers3t6NzfXN8Pbam4WPfOQXuaG4BJ51ArIbVUHKxUWhcTE4EiE+9OADBIUbGOZBuAELyv00Bxeaq0EWFkAmc3FQkDd10HVtZGYF+2VqoIVsoq+IzFfbHCNk0hbBwpiHt1TejNExEvwLc6SRH/Mkde45jsSxpoL1tT3NvQq1zuJhPTGepbrUbatwqBsD6MQrlAZ6M6MwfyYDD8G+0kRNCJUhxmq8S1CGwyFtyzR4MpNTeF8dxY2bt+I2r1K/+MUv1s3TUzddwk3RjXeHQLhlY1EvWxze3GDGbLYF2m5zQDLfNqXicvPUFjOz0lRKQa83wzo34BvcRLmBnmLNfP3Xf339X0S/7/u+L77lW78l1KcbqP/ZkTb46KOPINt5zLlhzcxq/64LbeEyN1+J1G7g6HscmvM0TYPdN5HJ3Fk0nTpvU7ABqCngEGh1mdV2+bRMtBcsRXpF2KfJUnG1FeereefJzChFKDVVxtYL1QbYXOXXdZyZdX1a75odcdhWRm7Q4/EorOu6rsratGfTVU4GgTMCYddnQNWNG7dil8O8fwh2QDAx5gZvSrvfI321fq72ZjCUAHm+ANa148cE0eLY5WZdnJgHG8QYmlZjRNs+m6xtbSsNK/DchrRK/4gN3LkzC3Kc8UZjgg8bhf2l0zHyHDz7BJj2s77hwGGb4PzKtSlN2CYNhbwB0Ta3js4xIaCZGpjgG523lBLWj5GV63wTm9vd28VHbIRtPQh7bNp2y+KUx4HFtLu7D/89wdJNqErwjAnwd6NBjysE0T1Csn8DjdKrDJRTRMZkOoP3gMcufBwj/hbfrY1ZVnfisU6Q3n0Cy8wSCVg28DN1rGMisFQWaw/N2opgu+P0UQbb+8hvgl6lZaCvY3poXeQDugbk16OHaU0zEz5n0dcOAythIN/XdDE8I5GjwVLkIm/q3MHj/N78+8fsly5djlUOcW95/C3wPoojm0fi2NGjIe1+w5C26h9kbnBzK72Wbxyu4/e///3hOrZdubh/aMcG3h/96EfrpUcP37fxyc6pXh999NHwD5t90+maF7a3t0N69Df7yFM6Z9jETd5OWi8OA/pHHnkkPsi+dM8991RZ2OfUqdPVx+i37Ced7rEG7oI6849JHeMFmDS7r2o/0ryHbbnHPsLh4Ykn3hJ+Hj6wMZZ4JLIKZKwP2mXPnnAbqv+77+yZ+nWjo67Fj6IH1nxBzsoss44KaZmxRg8IqtXxbXzsLgfnOYfCBvvr2lGMu1EYSEuLcm3bLrSbFpszzUTP7O0JJfoi1+aE9TJDNrYL5pWbulZuHTR14HGMB4UBXxDYkjBAp+UBn9mUEvIm3Y4ThzpiykpTBw1tQx+sqpSsHx0hQSLa2rwG3K5L2xxjOiA383SKZTogvx4bMBW0WcF9UrBuYFyk5Lw26Kv1IjuEAVyH2TvJEvdXpvNw3UpzKSWapoSy6/C3wgj/Jo3mC51sH7GvCS37XWZWXYhX+Ti3YPn1aRzKKNO1jnwO+c3MMMg+cuRIOM8neTO8GM8IeGm0A+hZ4retlALdfYXgsU1wziVQjeoGk7DtbhCHUBv5dfcYiv+nfiCZeUUhn/KwzA/UD5Fp/WBlBeeWn0yUS43lu+FuOmmuP3e3350vCu/FF1+sr6104jZe5BZ2SoCw5x//dU0Ubhgm3GL7H8WofBfSAYv2BoFCQckDhuZn1TKTTXBcgxajgYaxMxaFi0lhaigSp6HKgAu0NIUg5EjowB588MG49957Kw5xilujceyUBSsnmWwqLFbLGRnzaR/3n7mf2+kP4jQ/HO/jlvpDX/eh8Hb6vjP3xvEjm3ESQ3nrY2+KvZvbMdm9HdvXLsXtW9tx8sSxGBMwnLn3HvDMUHofmYXAbZdXeS9HyS62r9+K06fPxH1nH4yuG9eb8+tXr8fnP/u5+OynPxOeNktE+HGDcdfh6I7H0aNbBNRr8VM/9S+jgT95eNuTT8b9991XF/ylS5cYtw8Nt0Iep7NJZCb5UtNdXsHuEZg0TVPLmRnBRizQKxA3DlKDyBiwHkEZCcpa2ewThIhDmdteygJ3+IAvE5zmgUzwHKb2Y9KA+TB1FvUVPOKxvIRMxnF94GdKo0jiQMzXh9/moP5pdlQU7Ke0JQq2soQBJigyqHapaY9THQ4XObVRQCA9pgPOdoBXGK6vOc1nZt2w3cxs6roRtrNaT91jAh03vREOacwN1wjd+JZh3I2iwxGtovcL519mU94KN+TNjY04fvRYnbMpJVpk35RSHcbZs2fjOW69lO0//P/9w7pWvKH2lurM2XvrzbUb6G/+zb+5/kdHBtLelu3u7sR1bq/fjO010Np1bXzoQ18b+2yOrp+BtSEfHbQ1zGda+WXeCGTbB/bTViilIQVoy0xbK63mwgelmG9SOZdoSonMrGlTKDel8t12TTTM1VJuSomMqHh65E42VpBboX4PG7xBQPLCCy/Ur2lTlsrZ4MGN3aAkYqjO/wBbmxBoZWa9lTW4LNnEbDqnSxIwjmrwaBDXo8cAf2nbGPLHXDcAABAASURBVBE8Dox5njdOV3k9v0tAHVkgI+u4g/0JsjqImwTq/m+x/k+xV69ci2usvwMCAG/LlZ+pvsu6ZLxzzAgITHveeLVNdwfHeLQSmF7FO6ePduO80i+OfYLGAo4b2zdjxHpvm7bSI177mkZkdKNRHOCT5shNeRps+33+M3TaI5cpFxDZFPpMou06fMptbHOFG/+9arPb29v1I0WXCBTbpsPeuhiPViPALTTMawDetl0Edc495nDRIjcDsYsXL4Z51+aMdSMNtzlUYgZ1nn10Yt1o1EVR3iVrvTa2TzBYx0L7AXIU5gQx9u+pc74R/DlO+fbgDwhoSqm4oj7oCLom+GJBn2N/x9k8I5iyztSyeJ3TPs4l3gJNc+YbUMgCBtbbHD+8gH14EIdjHSeezIV9rK6u1b2iRT7WGQiW0tTPdu8QEO5jS/WQja2bBjrRLxs4SKOBofuNb8LW1zfixImT+O1jsfjc9LGwn2+sxsjB/4HWQNeg+ujRo9XmtXHxGCD7R//KwM95O5f0tuipYW7zA7JT7vItP5ZLKQTbs7DPCP/Usy4+9alPw9OZSHi8yQVCRNb1pH2vwu8N3thKp9/UZb6tvGf1Mbv4mjE+zc9newvprbz8yceS9hPHj0XLvDvcst9ibffY7wRbMBCvUoVOHHg02dCvrZBDRod9doB22nWjGGOHKxyWpWl9bSOsEzbwocrPdMHftNrohEOo9GVGSGPTFHQ8w0/vhXnrW+S1w2FgF7+zwx4d2MRo1EWBXsF+pqUkUsloShOoFB8zi0B2ttnfw+36+lqs4scs6+c6/G5h3Jw1eUDcAoKYkXffDXkGHK9eMrPSlpk09UFyCBlm7Hc3uN6iPkPkQojh3ics8FHMZOgCgqfX5vsAf4T5JcxZg+bn0DY3Txow2TQghsYJvingtUNWsBNQGB5Q5MlLnAGZMRX0z7GtCW2zKKUwzwCarDHDHJ/nW6fdnb0QJsR1837GLD2o54u+hzRq008//XT1Gzv4Fg+fwazaPuSgv/2Kf4odDVRkZh1vWfqtE+RpmVovzPAPQuZCLpmLNHgyF3lpdyxVkbmoE49gne3LvGXzgvnMNKn0WCdYYfrvA2lyTmk0dcwSHGedqZC5mMN2y0uwzxLEpzyKp2MFaoB7/PjxuhEoVJXnolCR4htQ4rwqvqL1VyDWWOUVVM/mYpsGPcdADnCQjtXg/WOj8cqoLrgGx4PKq3IGVKug/OOwc+ceAt/A7fBlnNhBNRQJdNGZakTiNV+JxngyZTJxCi03ArfrTZXtFzgk7O3vwcduHLBosbY4YAGPsNVxk3H6+NE4cexInOb1rX8gOWIR6jx1bE+97al4+un3xrlzj8QtbrFXVtbi+LFTceGVSziIVTbr2/ELv/CR+j2rH/3ox3DOJ+B/tdI7RzYDxuatwalTJ+MMQb4fR3nqqbeHNxlneP1y331nw8/B3+Sm4za3JEvZB4+ykbfMJCi5EZYNlMWZKa8RKs8y3TGgqNCz8F6tQ6rQYHtmRiKnAzdCFkLd0GhwY767P1V3ftSNsKyo+aQE1DxZxwpkv+qP7UImA+llngQfPkTmoq7H2WQu8pUR6RboWKgXlEGJjJIltJXgycwqB7JhcHP27H1xm411hPP3dnTMBmCbwYRfl9ZiczP432Mjuoc3CLdubrNxNGDt66FH/dtn3HVVn+alzU1Fujvq/QiUgaUOxnLPTY+vcn/2Z34mPvErH8dWbsb1a1c5PO3FlLc5p7jx9ubIb0TY3NzgZuxieBD1QKdtGIgb0K6xeVY+S1P17dzOOWcNLdK+1st7ZkbmIcBgCsirKSUW/5IUoNwUakqyUTZVbk1TogVqetiWmRVfsUy+KYW1ZL82Rm0XtLIWJzVwkR4DCuVikOc6m7J5NqWEfLQEhRnBuBEyJVhkc758+XJ44/gSr/QvXrzEwfXFMJAt9A2wr8K75ZsEFDPkGTx7bPqZWR04RTbwjnW9y7hp9R/KxDVhkFqDKTaez37m8/FpDrzb3DBbh0jgdRQ7vH26eeN23OYmzvmdx4DlgMDSup51c43b9MuXr8T29nZkZv27kjk3w7egybmEKbazix+5du1a6Nca7Em7W1ldRTfIiiBphQPDiIDMNu0jM6uNOt6yvAi32aw2COquXLkSTduG/4PtC8+/GL+CDX3hC1+st6I34GOC/1wFp7KWX3Ukfv2gAYkHnZbDonWZGaawE/vwlpmR6MX5MtOE5dUDQ/0Im/hcG36kb319vd6020k+S2noF5V25aPeC7gyM+o/U0C+HGNb2IKt9ewPbdfGeGUcpSkVaIoGOg1q9Ml4p0j6Wm9+AdCWEZgMMIQHlAPWkDKWppv4SmmW703eDkhz8GRmHNk6GgteM+YIwABvii1JN11COcor6GOMfqR7ij90T5vjrw+Qs7rY5BZc/6we3QfFY9k3js5r4Ortsjd7ltWpqfX2KcjIsY6RPscvaRWfQf1DDz0U6lNbs784rPegpf1vbGyGH3vTlrXPVdbH2tp6ZBbsf8Z+to9/OokNTtDPEGP8nfzsYFPaiutQ5Tn/EXxOiWQ9trGFzDaxuXXsdR18y74j/JpjDNpcv9LT45OVuXiVn+kEeQ3UxxA1qJ1yoBYG5N2wloWNtY3YYA7pXVtbqza1ynzBIOU85gCwtXUkto5sxggbsb7FLpqmsL53qp5KZkyZK7CjZBFP8S9Bav+OvtK5yLcMH8L+Q6VrqPa/jrzkfY14RLw9MYn8lJLRNE34mM4ZMxp32Mus+jfrITMyE7n2TDkcpuTZsZisdjHNzNovoRsCat7GzDR5A0Bo1Gbmnb7KtEd2PXSYT/RLlzs/1gmBHEyV/z6XbnP2BO1tDbl6WHIPUtYdehS0x2Uqz5kZpZQQx3IuxBkRSV3A41DjFtuDx3QBPe2sQ/yetmXskplcHK7H8889H5mJ3KYRLNjWw1fbEWLN6lzOB6qYMtY0M00qPjPiN82UhoVsQBiHuTv97LMExwiWTZdgGSIY25MVw91A1Rv8LMeavkFz5cE24fXt1t0NmVn7B4/1JPXH/BtBcWN55NzDNfi4+MorcZtNpnMBZQlvaac47xU2E5XrAmiYYJfNy8+ZKtAehzUadZyOduofa0xwkmMCa416sdjq/Ci2DzcXld6x8DJTGdfNzT/A9Abw6tUroWP1Jk0lZyaO5aAqsmGxyIDjNSpBwxlQ+O1bu+E3oviVZC4kN8YtnLCwikOasoH30DWf7BMIjOC1RLKIpixmDckTv4eMn/iJn4j/5d/+u3jl/MXwld6bHns8Tp2+l1eF74oXXzofU06DJ06cig993W+I7/jO74rv/u7via2trcqgjvXKlctxY3s7Tp86Gb/h1//6+MAH3l9vyoNF40cbvB3UGNcIBl04Lgz5sU4wL1+XuPHe4HbADUaeM7POYX4BUeUpr8JAa2ZGZmJ4EckCc/NV/uJ0Q5keGn/wWEcSFVeCq46yJhZ1w3AntVb8Qb9lat0SrOvpL5h/PVgv2N/5WMbMNlT6rcvMyIRucFguwb9sogDepvQ4pcQWm2KdbSUyszrXHmf1psfejH3MKxg0uWk12O8+QdiFCxejwW7G3G7M2YA//vFfqUFvKVE/T30vr3BnbByFuZPJ7zl9it/SJhcBjYt0G53uY0Pq8J7DrzF7/M1vDm3UzfP//4/+UfzkP/lJ4J/ET/3Lf8lbjys4m0m4yd4iUPiTf/JPxA//qR/itfEH4p/905+s9G9vX68y7tpRDPDhRlJtAIeqc81McBBgQn9TSrSkQsPGAflRIqMpJRpS12ZTShSBcfxE4VfDW4SuawlY22jrZtVE05RoSgbNFUqQBzocZsMcHkpMtZ2E/ePHTsTp0/eAo4sVgr+2bcMnM5H5LKaTWaDQmLM2pBtTD+U9Zt0tgwUPQd1oHH7M55lnnq2f9btA8O3B6AD5j8H7Crp6Bf9j4KNMb3MQvX79Ok59wma8W4NQyzNuQjILuumjQc+73FyWbNmsZ3Hl8rV44fmXOLBfwW9wG44N+FlX+/XYkUH2JW6Ql6/CjxzZqrfjW5tbcYtb89s3b9e3FbZfuXI1HCt+b9N3CNy9AZrDp+BH1rRRDwtCQtMK67rrRlFKU8E626yPLIgtI0mT9jm3xMeOHY8zvC156ql3xIO8zbvNTeNt+F7Ic8YN1Izg+EK1WYPDzCSIWYf3OUHbzbh2/apdo+nacG0xQRRtAFhlQx5h9zMCjkTftotbP9Bjbxe5EbfOzXo0GoFzCGmyTt9kP2m3LM7MDNeQ9tFjo270wsz8EDXIN8hFzDHnlzxGFn5K7BIo7HBYmaK76gsyw3Fz6JBmITPDeQYMqAcoRoM9Sof7gXoTtrmJ9Rs6LuIjLwEbBKgzZLlBQGkqb8HTEYBoq3PezE7x8/pSAxZtaw7NdIkx+1ApTb0sWeitVDmOkdsG/le5eFstLve7BjmuEch1rCXzAZ3uG85zhLemjrOvdQZ9Hs5dE+IZ8DH6kF3kIDi/e53zfuD9H4ymtOEbIOHK5auxg731vI25hU2OunE89OC5OMc+LQ7nWGHN7IGrQUbicx7nmCNj+RugTfr2eXsmrQbY+g99TVuaWCcwdc9yjY5Zq9LRsJ6kq2A/gvkG/D36nBAHSI9/03CE9eJN9gpvh/Qb8mpqLOGbhDm+1gu2o8e2Yn1jLY4d3cJ3jGNOrNAiu1NccvlHlPLSlMIhYo91eLXCFH+g7Upr17XV70iL9mBaITIKEDzarweGSifzKocpAfu86njArvs6b0F3TVOiNHlYLtW3ZCZYgrp5DOioxyYzs+YtL6Cv5XC14RQHZUt+IIaodeRfTcmBpyI9/DXcVT4ceogvIjOBEj72E2jkZ1gA61fa/UjQPexPXth0XYfNroRxhPpcjpV3ZTplr59hB5aVg1Dx2hEopTBnRoNul/ngGSBugNaBNDNr+7lz5/ClB6GNbXMJoL002ElmQWZ9aPvOZxo84rNcSkMpI+kXkVEO5wyezOQ3P6TKe2BOfYHpV4Nlv7vbERBIkLd6QC9MU8t3/8o8nOtOpeVXQbqEBlkIdnMO00z7mVvAsn5Reu3vZVvmq2Mys/It/nLfffdVIfpHGgpIZ+EggzMdhEavQ1BxW1tHqoLPcFvrH2H4rRpzFKphawDvec/T8Yf+0B+Kb/mW3xR+HMVbLYMRlb/LjeKcheZnZcU/xfn5SmmKUdinaUr4aBx18eBI7JeZLIipTSFt0pSZKHkeDcJZXVuPAzb7s/fdHxOcqpv6Kqdqb690CjqVRx95hFvp8yG9D9x/Np548vHYOroZDz9yLr7xG78hDIiEb/jGb4zf83u+j+D5aOzuHcQnfvWTcZtXLD/3878YX/rys7Gyuh4nTp6KJ9/6tnj7O94Z5y9ciM9+7vPoe2DjuxW32SQNFgzI5FkZ6FDc1LwBLRjbmE1tgiNoMdYlnxqR8l1lc7TuCjdeSz6VQRw+i/xSkToK+LlIAAAQAElEQVSDqHPXZmRi+xwHI1infEyVsfgzF2PtJ2RmZL4K9s18tZyZVlVgL31NWgv8yqQPP7gF3A29yMchLOuc6zXAOH8ysxpi8GRmZGYtF9KMBW/Khmytz8iqc9uVo/L0Fek1AmG/ocH/WTQY60bnZzb9BpimFBERtMzDm513vuOpWGGD3WeTukGwa9AwwnHRicPVqRjYVJRbTxo82pzyO8VtuLqdY8MemKYc3L7nu7+rHqh++Id+KH77b/ve+CZs6d3veme8hSDcOdxgtK+XXnoxvviFz8fXfM3X1AOCHzdSz+vYqXM7p/bQlMVG73xuNHN0qQNbtnXYu4dg29qmhLatLEpk3XhMUYJvLQMxVGjbBmfYLORWMhqgRAQJkJHklUFTSi07ZyHftW1ow+ab0rAmtsKNWX9h4NOzIalTHbDt9u+RWU+9m/YKQecaa7OuRzb1DQKiCXavPFewcwMex4p/zEa/w83cbQ7wv/iLv8hbo18I3/y4DqyXJsE1sQouN5oJGzL+mZuWjTAgPH/+lfqa/ejRY/iGHp67qHPhR+x/6tSpWrauQY4rtX5EgH6AbTV1jAH2iAOBvqNhfWaWGvA41wr8OM9NLiJmbOim3nJvY3vXuBl3bERWPHMCP2kTemTiN0jI2xg+rxDA+1GFtu2gexqlNCGPt/Eda9iD+jiKn21KgYcmtCf91hoB3gvPc0j53Gfj2WefiWu8QbnGLbu2cuPGzcjMuiF6mGjR3QS/OsLOC3hGBI7q6vTp0/jv1Rp8rMC/gaq8ZZbIdOaoaYEm6Z7h23v0GYeP5Slyn8O/+Gzr4TUiY0adsOS9hb9WOtC5e0mBDsuZi3lm4LYuM8P0tZDw3ta1Yn2DvpxPGd3k4Co+9XTs+InITPS+Fj3CVrfKI3MhC20meLR1vCV9A1nfpiaYMylTS1ChXYvfBm1evrRP8VkvbBB4a0fqSrzSrwztY711mQucE3gWl3ikXXotb21t1TmXchixF2xx2IvIelv9GJcG5wimn3zyrTHGVkbY4v33PxBj8q4pZX3vvWeqXKTJeeEgcFqs3agpv8GWMUe+ysL5pdW1NpUu5FQQyADfBsZNKYzNaJHxCD9oQL7G+lxhTufX5sXZtl0NejPBjV8St3xmZtW9efvJs3+8OzCP8hEyM/QPG+vrEdRf5wAtLSeOHwt52MDu/VjfinaKvQ2A+KRd/8VwhrGbMDZzIeMW2xKc07n0Yc6dVGgzmYkcInoC1Sm+miLrbUK5r3u18zouM6M0JdRf8JgWZLJso+rwh71N5woNiA/clMkHdQOyND3sWJOBNqEW+HV3PhidWRiC9kAj3bZXgPeaHo7PTPzuRviH9QPzGEcN8OTeoa1K73DYd6kT6+KuZ9neg9u2u2HZtuyuvCAMG+ti88hG+N342o+xXGZW+XUtfhNbysxQVrabiiszsYdZZGbVmTq0LTNj+dhPWirA0xyodYd8mF/2NbX8egj8qushkL99hAE8pq+HzFfnfqO2zEW7dA7QYJ9lmrlosy5zkbdNkH7rzZu+EdgmFINADd+CJ9MTJ47HY4+9qd74eXtnYLyKk//Qhz4Uv/E3/sb48Dd8OL72Q18T73nPe8I/zNjgNdWc4MMFcf78ywh5Gvewqf2GX/91sXP7FhvZPoHyQeiQAkGI6zbOcs5iFVSSc2dmXXSZCwVlZsiIG5hpy8Kyn458n5uq4BnhqDJZJBhei5M4f/58eLPwrne/J+5/4KF48m1vjxdfPh9HuTk6euxYvQ06wiZ25MhGPPLoI+Efj2i4zz33bPiNCqvra/HguYfiGDJou1E0GNQ2G2vbjeM4AfaYwOFZXvXe3tuv38W6srYROvt9jM7Pm7717W+PU9ySvuvdT4NvO3QyY2T3S7/8y8hlVkFlKgt5OXHiBE6uWQCLW3l08HH16tXIzGiapo6xr+O0AfskPC/KQ+3jArNP8FjvOPuZHyEjZSxe08yFsWQuUoaEY4XMV+syMxyfmZG5gDh87CtYXKbL/LJsKg2mgnPbR1Cf4rZ+4DQ6YBcu8ArY0oA+kwXUNiXGo45NoBBE7MNrQVYsLfrXMdiQNjvBkZ5/5Xy9+VtD3o8//mbsYCOMONfWVqve77//vrj/vrOxyqttA5n3v++98Y6nnooBHGCMppQ4yybWlBIGsNqbcuxxTs9gH5lZHbUb0dDP6mHyLAdObcmgp4du/+BIm/+ar/lA/L7f9/3xPd/z3XH82NH49V/3ofBjK879xBNPVLvW+U85bMpHYc4OPrWXphRer3aRAVXMLQ1umitsQk1Z8N+SgoQ+gyxW/alf+1KIzEROCR8lBmRZKDelVB7d8FyrTclorMfGVtjQewKlppRwrk2CCoO4EbaTmchvo9pyoX2GvNSrgYhB5j43/W7iDYGp9V03IkA/iDkBmEHxCNwGlqYPPXQuzqCDDfDLq/i8aXScAbJr98EHH8L/PFYDLWkQd2ZWW9zkFf8qQcA999wbzm2guM0tiz5iQgD4yU9+Kv71v/43BOq/GJ/4xK+Gn3l99tnnwkDX2+l9/IZ0mQoenFYIoLXN48ePYzNH6nqTrimBqoHdwKITgkcZb29vw58+bYJfm2AT07pxay89+rKv/SyLV98qHuECB/MrHKJBVYND/cAW/mhzcyPG4xH+r4XvxmYuD/Zji1ftR7kNtH1razPuQ3a38am3bt6I2XzKzf2lmKG3HQ4o8pNZeJtyNeTrJj5W+QkejG7v3ILWSSjPfXQ2QrfKTV/jx0jEI/2b3AyrH/MGlepnRtBmKqgryzehwXmuXL4cO7dux4hAbJ+3C1d4Y2AabIS+LdomqNKmpvjIpmiPPYY9cNgdR1NK5dd1n5mh/WYmdE7ha8aaP6iyVqbOO2YNSFdEYl9zxrZR2jb018pceoPH/l3XBqjCvGOE0aij3DN2EQhkJn2y3qgO1acMjA700BFojCod4nEPlHd1qF0YOItPsL7DZ0u7g5d5+5hXztqTdquNyYN9HatulPWAjakXbSYiWWur2Mc6/HU1f5o3Svq5TGhFxg1rTZxNUyqdC/kFfM3rhcKAHYprObf5Mfp27Y+wM21nwO+WJsND/Bwb6lmvTWkY31PXMXcLvp61vxmu46P4MWmVfunNzOBlMm95Z8h0qHTIb2bSfxUcDZws9KSM5M9UWo5ubYF3o4L+cX1jHT5X6kXHCfdeLgeUj/Qrb+1N/Zu33nm9VMtc4LddkC7TCbYGdVEioEGdAshYex+wS32Ah1p15AHN21THOb7BH5ovxdGMP5wjM5HNvPIqjgRzZkYB4vBxvHSaZuZhbdQx0m3bEizbT1h2XOZNMzOkITMJtDexh7X6tl+atSVlrTylV7mIN3gcS1LHOoeQmehyXuuUv+2OF7+w7CMe2+zjPA8++EDVZSlZL06Vq/OZOsa+ysq5hcyE16iQmWFf6clM5u9rffBYt2yjGMEvdUoSaMqEvkMF6RMyxb1oLYeyz1zIODMjMyt/mYt8HD7OtaTVvNXiM12WMzPssyzbLtjn7nrzmQv88m27Y+TF/uZNrb+7b2Yu7GSP10tnz56JD33oa+PrCAq8rfZ2+umnnz4UVo+gZpWRFkPUsc+ms/AZcFDgYaGMedV6bRFcY+hPPPGWUFETgiD0BJ5ScUwO9nm1yFjGObZlUUloJk6YxSCBA2lmMqatRubC2MXB7HILqUI1tKY6GxZzKeFnHZ9865PhohkiI4A3PfZ4RDQxH0q049VY5+Zg382Tm/XbwNGjR6M0Tbz08kt1w+pwwv6xi87wfe9/f9z/wAPV0a+srsUKJ+5VguwZzmjIwiY4i+OnTseZs/fFmTP3hbcMx44dxyjX4ig3aqdwjCts4Ntsdg0b0BFeK8qjBrrCTdIWjsZ5WtpaNoo5wYs8q7zMrJuhRq/SlvJYpgFvwZOZkbkAipH+AsRDUn8co2N0bucQnw2mtmVmZC7AeiEzTe6A+ASsflGHbhaZxW/x6HjsswRblnkduH0E62wrkZEpRDQYB1nKEQVdSqtQ85QLjT3ycZOQhkwcOcFysiSbpsRAIDlGdz2B7sp4hA5Wws2/KU2sozPlPWBrN3nlXErG/fffH/7hojecWwQy1g1sTA14jxDwZGb4OKbBPgYKys7b6O//vb83fhs3195Q/+t/9VPxkz/5E/Fjf/3/E3/+z/+58OMhP/qjPxJ/7s/9SPztv/0/VX58ffre974nfv7n/9f41U98PP7O3/nb8XluJHXy6kV9l1KiG7Xh0x7agnXOObApGKxYDvid88amZ1OUQtdhU0qdB7aQY4laB82FiqYs2uShWG5KmG9IW6DJUhf/qG0P6xvGt8hvtZbd2KXHNWcA00OLNFuXpVQbNbXs7anfOzzFJ+yyTt3QEvzyUOh7m0Cwga79g4PFmmINHOPge6b+3cJ9YV44yWF2lUBanPZ37N7eXg2EdPzBc5xbTPOuJeewryZ55szZeIhA3nV44sRJeibBQhc3OSj7cZV/82/+bfhVacIXv/il+OxnPxfPP/dCGIS61tx41If4tBmDign0gqgGEUteXLsDEy6C1XFIo2MNmhybmTVAW47LzBq4Se9N/IFy3UNGS3zy63jnXOeg75vBpinM2aGLFdTe14DbjwCcJAjx5u/xxx+P+3kTKS1H8C33c+sp337MwUC5IPMWeV945UINup9/7rn4yEc+wgHkF+pHcHbxo103CvXq59cvvHLxTn1mIreGIGidtK28yJv0arfiLvQ5jv58nd2zduRVHqRFmtY43JaSoZx2d3YJUPpqW1MOQ+4b+oQ5wbtj1a92JQ714BhxqePMrLaoXpbg/A28zVgHK/hY7ca1fJyDkvKfgXdgvWc6f1/lKN3KVR5GBJzqNngG9IiA6760GOdqj5CuzIx1bmAzk55R6RgRUCvXQp2p80lLZkZm1sOBenYeB4lH3pY0y5eQmdA1qgc7+7700kt2h45FICeOMTfKPWtOHUmb9lZKw+FuGiVL7Z+Z4Onq3AvZ9TXfoxNB/jKz9pXWLIlODHiGapMH7NPSI1732IiMzHLIx7TSEzxKxWCUkVE/Q88FwQHgepc2utS+8qLe5/hiDycz+qjnpinVlle5BHE++/f49Bn7sbYoifKcmaG8VvEB0l9KiYQeIUgRR8zYgyf4mQNsSZhTaXkGPvk1BshMp6i+Rry1Hpk49w72mJHVJr0ssONCdgOyGaru7T8HnzTYbllT6ZlLn3w31DoEZLt9M8EOmF/WLcbTiXmtF6wzXcKrZfsta6PSo83qp7QBbb7j8uI2fCj7zAzlFDzi6OHTlOKdH8vys4Rln2W94wXl07C2tBX/QPId73hH9QOuxV/6pV9Ch6uUN6qc1L39ld0cfS8/2qa8lxOLf5nPzGU2FtnhTrpseH2wbX1m0i/N1tRPiNTCnV+LtkVxkb97XvmSJ1Mhc9HHvPXLvplZ5bgs351mLsZYJ8Thk4kd3SXvzKw0ilf8WjdWfQAAEABJREFUh91qUnTgGzj4D37g/WGgwVqMPRyxC8FFss9Gl3T184P7BOTW6XA2cEJYQYy7DifK4mRR9QjcBTYhuD4goP72b//P4nFuF3W827ymXxKpUvpDZ6iiloqPyMqsClwlwNUh6rxPnjwZb3nLE/HmNz9enVPTtNC4FzOcrQwViF5lEb+ZV/ZzFshNNtdLl64SEPdx7pHHYvvmTmyz2Q8FOrH+tfWNOH36XjbZmxEEMAZEX/z858MbRz9PKJ3Pcou5A797B3vcir8Uzz73fFzktuZegoPj0HPl6nXw3orf+p99exw/cap+xdRzz7/Ajf83RmYJb7hZl9zIHIR/sCdd8uWt1ic+8Ylw4/8UN3BuNKs4FheTGwIEVUO+zavkmufmgeVvtoK0LYGOkdbC01KGA4q33uoZm46Oy4VjPnNhGLaJIzPrjajGm5kMGyos2+0jJBWDzDCPqXVCnZP5zCPGyMwKdF/8DFHLhXpcZiwhM8M6Jgv1p2HWjYtFbr5C2tt+BtNDjLpR+DhOnpyzKYmDn8b7uJ0+wUa7ywHKOv9TmOeffz58hWlgOkCjN5E/+7M/Gyc4ED3IIWo86mJO4Gr/AZtpmxJHOXxJ0xw7nlMHmfUmwc28J6Df3NwIA+f/5i/8+fiBH/h9cT83jM51gleg3/md3xH/1X/1x+Pv/4O/F3/qT/1w+IePQte18fTT767BtHYmjTPWStd19RBZsMnMjAIvQuareshMAsWbVVYeNJrSIIe2gvQm+mjuyKwQGDXRNKS1rkTDIbaAt7GulOio79qG8R3Q1nJDu3XavjhvczspbepWOXtrrFy0zcxSA68CrjXWv2sX4nADPQHApKZunDpb+xiAu7GJzw0xmUtbt31nZ4eD+XWCvd3ILHXjV87Bc4I3Pffee2888vDD4Tc+nHvooXj63e8OdegtagMf+9xO73MzW0pTx/pmTht3rR3dOhb3sL431jfRw9l4+9ueig997dfFe9/zvnjbW98eD9z/YAW/vcG/xTjK4VgYsYE9/+zz8ZlPfSaee+a58H/nc2MbE/QYyHbdKA4OJjGmfISDuzb27DPP1vmVlTKTJlNB2Y1GIy4hVpB3FwahDbSry4H1JOzha5XZAUG98lQ2gW9c4zCyik8LFtYefkj8+sF7eGMmbvtb5039bXyb/OtbpHFr62ilyTXhxwMMbh/Hdz744IP11vAkBxr9+Bz/eZz1oN9UR8p/D38vDfre06dPVX+rXA1K5G2OT9GfGNw++sgj4Xc5P8B6OkLAL6+uS8dL35x1ZF95llbTFfhqmhL6/13Wq7hX8X/y5Pxz1p1jMYPKQ4O8BNutawp2fQhjZOtYxzjP2bNnOUjfV9csqwiZt/WNqvJ0rLRJh7x6iJoT6B2wTxXssmVdDMhdUOavQoRzJwicg4R9Z1bremiVNsG2UorNkZmV9swMactclO1jX+sEO9/k8OVbjh578G9MbuP3WdZ1vLKZE1hqF64Xy+aFwU4gMJ+ZC3rwc3P81Jw0wrl75l/ADFqFhEbTnvHScBv7s79l6/0cvXugug4ebVOaBG3g1s3bsbuzFwf7k+oLXA/SIG2BrSrbgjwhCR7a2CC2cP8fj0f4piasV07Kwb7azdGjR6nPkKc5/EIa++Y+PLGBQMMQtoF9iFpne+IzSmlqWTyWZ/BeSql49lmnc2Q6m86rDKRzhr27Xhzfth0+a1ppUg4BYZlZd9tMtc3E/GSaz4rTcerpbrDutQCRjItwXDAuFg9RpOt9UVj8lt8lWMMsJlGnrLngIDWCzkk9MB9gr/bXp9aPi8m/k9PXeoEscw4VMhc0LOt67GIJy762ZS76KTvL9mlYd09z0XqAXxrzJulTn/pUtG2LvHu7VEh0YCwnLsfYri04NnOBMzMjM2v//5BfiKl2uyNFxmZmxVFikWbmog+8K1OWbSxgwXdt5NeSLmkTFuU5PMxtjYFB1mcu8FFJ3RCZSZ++ptYtYXA+wHLmYox14tCGzJvaLlg2Fcoqzvwd73iKTX8jxiwGneRo1JEf14Vy7NjRaoyv8GpeAYpIxC78fTY6X6XrMAf/wwFeqRto9xj8PfecjgOc2Pd+7/fEu971zopLpeyxaWQmBtTBzDzcfLa2juLQt+oNwioBdssikLiIhPGo9c61xybgrdWTTz7J+HE1wBmOf44BffnLX4oXCK4GFtdlguxh8Lb6YpRuJT79+S/Gi9zaXL1xM14+/0r88kd/hcU3xH3cRq9yK+KGfuvWzXpa8/W/nw89TvD08MPn6hxbR4/GMQK5Rx59NL7tt357XL5yNTZ4jX3h4uWI0sSIjXcb3N5k+z+2FZx2j0Kk+eLFi/FN3/RNjPu2+E2/6Vvi27/9O+IP/IE/GH/2z/7Z+At/4b+Jp59+D457Hje2b+K4Zsw3RS59vWHSaDMzFs9AsgQXsPmIzKwQdz13FAwNhXahCpJy0s/2zKzjzFNFM/hoJ8PPIj8gV3wnk0VkkNBuf0EbWIL9rBv6IV4D9Hec82dmZGbUfPDQl5paLiXDRb5IyUfQF4iIjIiGdoNAU/s0OAE3RvPe8L3trU8gOxwzG/vVq1cI3m7HLV5ta2+XL1+KA4Iy39R8M3oY4zRu8PpfWxLEC1khzs3NjZrK18AizMxa1rZs81Ry8cIrsbV1JKaTfW5it+K/+2//cvz+3/8D9aMkb33bk3XdONZ1JX0G1ztsnr/zd/7O+I5v//Z465NvZfPZYPwEuvbDvs5XmGtAXtJhOTODH3jZqTgDeQ3oIyOiAKO2jfGoq4dc57GvsJBRRNMWaF+APNrHNj920iG/EWtsRLC/gjy87VOejndjPMC5MkX4kQL/s4wLFy7Gtfo55D3W4ka4Pg2iIws323uQNpAt4SZtvRtfaRp4G2qQaX9lt8Tr5joiSDrGrWhmhvVu5K6XJe8GMfqaBjyucdv8/vrNzc0opYTB3cPnHomz3GRvcHA+RfB4wOY/ZzP1Rt0NdUTgfJsg9CYHbz93bYqIWft9XWcLnvajZFPBP+4yCJ1wW2abY1/hVvhjH/uV+Hf/7mfiC1/4YohbeXz5y8/EJQ7e4r106RJy2EUf4zi6dTT8fGtPwPA8h3MPLrar21sEVdpcZsaMTXOu7yIAkkcD0LZtI7C7OXY8p96PZKiHEbLSF9jnKL6o9sfnGDxoz9vb29C1uPm3zUORgbJyOn36dA2utcF9/PU6b+c2NzZic+NInKw3/4FPfCmU63F83P288VEv+nH7j9kT9IVr3FL7sSztuWsbgq3boa7kQV60Tdtdj+vMMcY2ta3j6HiDQ5kHOcH6QAl49vAt0xjevMRJGPV/BvYQQrSDLEfYv7VR9e1cdMFXzuq8XddSHNDlrPZTNtrx1tZW3HvvPRWOcYDa4gBQSiKf3dpXPWhvytd8xxpAHYdtfcU55SAs/14YoZCQt4H115YmmiyacgXHB7yIKzNDeQuZGQ12a94282PWmWXzdVyA+XDsCBlYr23YZ5WDhwFnKU3lbYqtCPozUMcE+sQh7sy80yczQ1zO1bTKBykPTMTPhNtrZei4Ay7CdjzkaGMceEfQZv/b5P07F9fxAf2vXbtW7dpg+ya263rYZf+OjGiRfymFfb2LzIxShBJwhUgOJ6UkT/vs2wuZz6qMlHmDfKRFviasN21NMK5wvinrGMSxu7eP7rBtbHePeGIf2v3YyIwYw6DMvXaOHNtRBy2j2lc8TF39Ck3RlLa2dd0If7SKjMaka+i8D+lwr87MyKYwZUaBr0zyUSIiw0c80rvIs89ZYeENgTEDkqhgX/MUKi7a3mDMq7X2W3RwPmW1w+21YK3y2L5xo/pa9an8TG3LzFjSHjyOz8zIXABUWEs5DiFr/+BZ4nDMBN1rg29605uqDP3426/+6q+Gc2lb9tEnu94cB3owBHId1T7KNHM5Z216g1/KxfUGVchSnELtmPX3a36VyMjM19RFWH4jWOCMu57MrLxmZmQu8sGTmfxe9JcXachc1GUu0trhrl+Zi3r7K2/HuBZNrVvCcoj1xY+LnDlzLwLdj1u3bmGou1VYOho/CL9J8DHg/D11b7LJ+TrNmwOdsbcaTz75BIHDGo53hxuELh568IF49JGHw78sfvjcQ/Uzqn5mr0DcCrcZGzj5DkfdlEJwvVnHqDwNyo1mqaQlsT0O7jk2LP/A8BIb2zNscJ/59Gdje/sGfCQLxtuiNk5yy/zud70rjrCB+H27P/mT/zw+/ZnPx7/4qX8bv/zxX4uNo8fj5u5+XLx8FYNYqf/z2isvX4j5ZBa7BEIbnLynBBhf/tIX49jRrXjg/vtw6HMWoioe4oCF/j3f/T0oq4m2GcWFC5di6DOuEyAPLMgz991fP5/9a5z8rl7fxhlOY4YjcxGfxvGfPHWa2/23xEPnHuY2/XSl15s7P2+q0Y7ZOFWW0BNQWScMGCGMRiTGwA40DH2Yy6SCXGZCUwmfzKz5gTG2agTBY6psyUYmLbRbZz+h1vsLqGXa3VjM0zsEmsIyv5geZ2Cfu8B6+wl353scpkFHZoY2ED7o1HxTSq1rCmnJoEuwNTD8VfzKosUpJ+Na7EawnzZjfmVlxGvxX0CmJ2NMUDAnSBmPuvDw1+OMT/C6/QAHfRYbf+c73xGOGY1GYVCRmei3QZ9NTbVP7Tt4lE+BpjmHRze4rmuRbWJvOvOdOH/+pTpnKRHjlQ5dTyMzw81ZQEisowlB1ygMQA7YMJQDzGFXfYwJAgfkYJkKXmXOuWFuKQ7MHlTNozQZHhScu4eXBnrMk0RyAqplZGK6rGNkJDQVKlraRl1beW4IvDMjMrPy2tImLiHE1ZQYIz9p3yBQ8iMrBo3+XUbTtPC9wi3TQbz44kvcst9iPUzwFft1s/I1ohuqDtlNkkmgv69jdNpTAgNteZVDvWkphbYxY2fMOQ7r5qwVN9mOwGeKo58SXKh72wwcxW8QtUYQ4huYDpoWAVpySL2BDtswgDzJbfjD586xho+GQVuBX8ccI0D1ZvweAk8D9tOsxwe52T598nRcuXwlXn7pZWhahe6h/mHa6dP3oN97om278Nb7BEEp5h5+7MTge0JwcB9r/r777qt+8xKHkU98/OPhZ5L1FT/H2xOD20sctNc4zOs/27YNeXcdrcLHBD7nBOTibbBxwfYeu8hM5NPHDP90EV9jvwlzjvETEQaO+6GsvAVVdpkJrQv7mYBX/PraMUGUctC2Nwh4lV2PfzmCL1c22pUHn4e5VJC+2/hCU/37GHvo8TfrG2v46RbZzNH7XrXxPQIubXAMfmmWBkG9uV6cIzNDnrQ1ca6i/42NddbesfCA5Br4NG8PSjYxx0/4eeGMEpnJXMNiTWAP2kDXtTGGHmVXirKZ1/U1xbYGaLy7zr6u4032rntZ90ePbtV1aNC9Bg0ssihZsN+9CGy/ZS04fkH3PEb4j5WVcZWnh4gJt6Pa5JKnAYVlJmiGkGflPT2018yE9hxFn7EAABAASURBVL62gbzyskwdp6zEY6ofGiM/U8vqSxu3/wF7UQfvy77m7aM+pFmQ3j2CWOttF79lv0pRmuboOQvyBLrRKEbwZKBq/cAkmYlMV9DpJLypRozY1Cgm01nscTkxxw69ROrwVW03ihZ6DMq3kKfgW622KTHgm3rmkqalHNQ7U3AwX2eOcUibPLnGtTH9hAGxB+Lt69tVjgU67ef8HXMhZnzOPm+mJwSWU+hawAH2PUHeSyhNQ59p3OagIM3Wiz/RsTSIJ4jKPZh28DFhHbmePDTDYtVXH0OlUT6WdY4TeioGIF4HtQ68GSUKNryEjIwA5KWmjos3flyP9n7j1oDnGby7F7R1+il+UtrlY8aakbZgLkFaTYPHfGZWniiGJ0PFIZgXBuKJgH71Lq2ZC0r6qsvA752KTfzEDQL7g4N59dPaqzamHh2j/WdmZGa4xtV/8IhDsM8SqK4/lmvmDX7Zdje8vktm3qla9rtT8QaZzEV/+2pfma/KZMZFR+aibLtlUWQu6swLtgnmlzjMW5eZseRzafPW256Zd+Rf7uFVpAtcAW5xU2cQPcahmeqsvD1WmAr2zJkz8SCvH60f4yC8VTp27Gj4BzoF5zfF6Z0+dZKbkuMsrhGLtosJi0IH603MHq+pJMLxOv0Ri2lJuPUa0AzjmbAQXAQqdMqCci7rVbj/scUOJ7z19Y3K4Gg0Chfwc7zCHbVd3H/2vnji8Sfi0sUr8cKLr8T1G7cJrq/H1vET0bHh7eE0xfXpT302LnHL7a3KKgeAxx59U3XGb+YUd5Lg7Os+9LXxjqfeHnuc/F955ZX4ru/6rlCQX/rSl1n8B3H61D3MO4mP/crHYw8e1zY2Y47R3uDVuzfeN9mwVrgFakdd+JGTbW6dXj5/ngBwl1fm23GFW3FPiW6A8i0PTWljlQ1Yg/385z8f6kUl9jiywdUQrz6ZWY17cEVRPcNozGdm3aAcV8gnbU0pOIKMppQKwWOb/cmGfZap+cys/XUCyz7BYxtJBF46c1FSf0vIzMjMsJyZdS5lJj9u9uZLLPpkLtKoDwhJExh0Soe8ZmY0WaJruyBL2oa4gmexOZbQYey56TN4NMYZEWjvorMemblZKteubeMlAkRlsosNKldt2mBD/JUuJmhx2B7YgkceSOp8X/7yl+tG0HVtOF/XNbyeXo2tI5uVrjE6XmHN9Mxt3nU0ZS2Yqhdp9qbdvN+qYeCo01/K0fnn6M/6OThaNv4JNiUNL7zwfDgv7GEbK7GOTcnXiDmtF5qmVDqqYkQKwA7yz7BN/kestQb+mlKqbptSoikZBWiaEj7qejQaEUjfrE720UcexZZ65l0l0BpVWRzjhvIIt4TylJm1ThMspWHNj2Nz6wi0ZL2J32ez1r6DR1mIXxmswYObrTjUj2kppa7nXTbLzLzjoDKzOnjbJ6xdoYMXg3rHSe/99z9Q1+IK6zsiCcCmsbW1ReC8guy6SqP9pvgS5brPoQcRsY65zWbeBrlIh2Me9uMqjz0W3ubI6xqHDsfoszycSbfB9aO83dKnFejbxBcFT2aGX1X6KQ7b2pi2pM/yM7ijblTfUu0RGOlLM7PKa4wflR9B+oXMFBu6aSKzxBHenq2trseUoPs2N/QGJ6W0HC46+D6ospJGbUr5itN5tHf9yWkOF9KvDKVrqMH9UH3RwKaqPfkNSZcvXw5ldPXqVd5gXKs6NJjr2dylb4xtKCvxKxfzUtoiww4ZamdNySjSr1EAbVOgs4lgTWvjzme7h5Dnnn02xGm+KSW8+RSfbwRa8K3glz0YOW6PdasPvXLlSrXP69ev1b1lBE17rP9d1nwpGYKXRNYlZUmRVnV38uQJ5htDS0Qppa7pAbq6rq2XPh4CgkdZzuG5qeMTfgIbnNJ/FvYPngHeSCgP1W6VtVDAu6zPzFBG4lq2KTvHCvbV7oLHdnUVkZUvbdt2wXr5tM8t3rz2+LYBuoNH/Et6S2mwhwmH8yu8bblUabvF5Zmgh3WfuYX9JDSOkS1CiKbtYrHX7odBdEdQPWH/7fHDG+xpsin02ImgPcyY31tlP1YJCZX/gTr5FDKz8l2YZw97n7Ond11X/YhpDy7tzAN6U5rILOx1m8BGdKNRHWuAv8fl1hS/WA8X4JTuIJWXHqLm4DF/Ex53maeH5gl+c6DNeVwLI/iRjuBZlEfkMrp2kVZ6sTWGwMeAW0jSvvYRz4xDh/QPzkUn6/rDPJ3pKwUJWSUKvCwBBNhLX3UQkREV4o0fUdxpsW/Uccu5nE/a1VNmxhw+1WVmiSDmqGlI91Dpgcw6XpRLHKaWBfPiNBWvdcF4x6kT2zIzRujCPn5EbjQq1V8GT8t+us7FZMe6UX6llMjMMF2ONXXsG0HwWE9SfzIXPNfC637djefuprvH313/+vyy3yIdkEuPjOYVtGWnti0zWeOzOtxyzdz16+4680JmomNxibOvMljWZ2YtL1GUe8/cw83NqTCwNuj29P/2t789fP126tQp2k5XAkTgpqGjcOG7KRUckeVTBNci1CHfuLFdA2+/wmx7+zrO+nYcPXq01qmYrm3CW4IDbhn3WUiCi06FiaNjQYpzBUfgPDrJFmdQ0g1nK8bc6GgQbvY6kBuctryt+uVf+ghBGU6Kzf2F516Io1vHMIwJp8EhSjeKlwmq224cx46fjFu3fM27Er7+/eWP/FJ89CMfiReeey68xXuIg8Rx6HXByqN8e8Dwc4y/8iu/glPaO9zAR/H+D3wwzj38SBRu165zw/62t72NgPy7Awnj6C6H33jgwcBAfQ+6/J7uH/uxH4sf/MEfjB/7sb9RX0f7av7IkS1ous3p8Uh00DrDMbkZy7/z3w3BsyyTxXA0nqHS7u1xZtY65anh20djlR/LmRlNKRhaH3TkZzE+eO7GS7H+OFawTedmpXiEJku0OBfTzIVhZS5S6xra2rYNN81l/6bgkOgTPOIcDjcMiKHG3wuvk5khbsc7NjNjmZINqFbMUSgcP3Y07r3ndKxzSNki0DtiINg1lbfxobOQf3HZZrAdPOvr62Gdt6NQjVyaOHPPvRABdoxMGTY44SlB82y+2GibpsTVq1fqLbX1OuAO+9QZj7DdUpKAYRc9tnURjsejSncDnjFBlc5yG1tRt8rVegFysKsxPEEJPC3n3uaA5q1CZlY8EAfNTQ30DQw6nF3Lmmqgy7mT+YMHK+D3AL4I21rmH3VtdOqjNFEiIzPD8aWUKIyTPvPKZSmvEfa4hlx7nLsb7wh5ztj8NjY26rp2nTIRzn8eIAnVaTA4w4at393dY/4GP7BTgzjncfOVD21cfFUHXQdfC5llJvRF+BnaUdvGEeZaX12LjKh2q2wcZ+or7QFdNfAn7aa2WZeZdW75Ut729zux1YF5/cf169erf3PtOnZKMO5Y+RcOuFl0Dv2M32rkHAbg4hS2COiVhX7KvHXiyEwO1NfR0xpiKTU4FIfB5XP4Gr8i0qDxKkHtNjq+efPWoYxm0DOHzyECjvV3ynJA/n6s7gZv0Ay0f/qn/1X8zM/8XJ3DG/bMgv/YrDJ2fmXQIVPpUt5Hjx6tG6f+VnrV2z1cstzmQsA6eX755ZdD/hwbPOZts88MnYt3KTdlJ+3q0PpAOeo2M6selWXTlBBvTxBWyiLfoCfp2tm5zfqYhfKy3BO8HD9+HN5n1M8jM0NbtV1abV9h/Uh7ZlY/fOnSpcqT9iPeOYdUD8Jj3nK1XYMM5xUfrNR+pvIhrsxEN6uxsbkRpckYjbs4zgWLa0p+/Ay3/VdYv6trK9HwRigqjyUyM+Sn67o7+DOT+fpqbw08Bs9yHmVAsf44xvbMrHjkwbo5gf0KB0XlnVnCOsfbd0nzLocNbdK+tolXUMfuGzdu3GSf3cE3rYWPuLe3t2MbuIHPuXL1GtUZI4LPOTqZMaf41jY2YoNLA8vainOOWOfSUpomXIzZlGiUKZ5XepSRdDTUd/iVon7RIRNUOegv+2EeHTKyzUsb+7ue5GOf/VCfKR+OEdxfBtZyO+rCMTscuv1YSA0ssf8emOFXljDnwDidTaGI/Q/dT4HlfM5lXn72iTOcN2Ukkn8FG+vjNhd24m7aDhxZIVM7jcjMqA/0YMT8DK/W0SCdrwIVwfhhkQb5BcR/5HM4Zx0fdc4G+cuLPJtWGcCnt/4Brb0Ol1mWtJCtP5bNLFPzrwfbhB69Dch2gb+v+nv88cdrqm15cTCd9pGZoV5m+AL7KlPzmUu6FzQHjzhJKg7neD3Y9tXg7r7iEZZ1XznGue+GRY/MvENvZla6pT3T+oi27plNlbG4MxObmNd+zheHT6Z6rYqt+Oxru6m6MX/YtY53XWRm9QPOF4dPMbA+wUnfYFln7CbSdW3tuMprtoXjmVSC3BhE3rF4dHgK+RYnbG9u/JaSOQbQNKXelHgyKiw+04fOPcRGc6MyNyVocZG3GDf6jSwNUOp8hc1eCEy+xxHMcQQuShf9jAU2ZRNc4JzQP3HSLhCd6bT+hxOneA3clpbbmO2498x9kc0omm41+mEUH/nIJ9jIptx0X4vRaCVmLNKHH3kk/Hx6i9AzmZU597gdmfezWOfEpuN3U37fe9+Ps7oRb3nLk7F15Fi89JI30wfxzDPPx8rqRty4uRMrK+uxtn4kdvcO4sm3vj3e+ranwm8+WSFAuMkt9zPPPBPnzp2L7/zO74w/82f+THhj1hJEPPXUU6GyTp48yW3EwWHAvUmgfgkem6qmzEIqgdDIwlfJAwtMUB6ZC2MYaGtYmJn2zSiMs26OHF0UmYt+maQI3zZ6Iu0F3p7xmpT1NU9Z2iwL9g2ezAznLY01dUSAsdqI/cmEj2Msmy6gp3oIhi9SZ4aPAMQEFeyTQ21rsIWmzcgyRI/Dtk3IjEO5DBVPi/PfIrj2IyIPcxvp5wpXeEU66kaRYJrhFNa5Qd1lYwdRjLoujm4djSaRKc5l1LXUtdE1JUZtUz/q5B8ZBrwPyMgDo5vRHjcmro0VDoDnHjoXG+ubscmNz/r6Rvz8z/9i/PW//mPxF//iX47/55/90fin//RfsMGsVDsbBuaJgn2sxQwb9jO9jlEuKwSwpdg+RFNKFJjroGFAHhQiKO+xSdh/NBpBHxsQdDdl0VeZt00JoZS0+x2Iw2eAj8iIBrxN25K2UUpTIbgNmXB71WIzHW3SlJnVYThfKcwDXu2nUN8wru8HeBtVXhLEkrrGre8p1t5DD56LBx54sAbgx0+ciHU38M2NKMyt/Xk7tcPmeZXgUr/gTa9vC3yzYzBw8+YNqB6w/YvIbhTqtGlKpafSUEp4cJK2M7xdW0V+zj1Txxya5FU92df8AZv5FP4MFC9cuMDBez+cp0ev+pIGvldZn2fOnI2f/dmfi2GOHrKJnVs79eBa4G+N4GedPucefCjO3nsGH/CWSpt+yfEQHNLw0EMPxZhAUNwTbtWsN9VPnkAWmRnmfQu4RXBe4KXDFrvRKJq2ix2CqItq5I+uAAAQAElEQVQXL/H261Lc5taxR86ZWX2CuOx7gC04l2/TpNn5Lly4GN5Gf+yjH4uXXngxxgRR9mtKqX8IOIUW+2nPfo7dg2ZLINOik65rYx39SI99lKs68XJggtwM3G7h2ybcpI/A23ajGCOPHQ5P+jTTq9euxS10esA81WdA7ADM2Ausm+NTLY9GI2yuRI/s1Y/pfffdB76VCPhUX67dBp200DaZHNRDg5cHq8h1m3m8tR7AZ+Bk/20uctS3tjk+5Cl4MtEcMGO9ldJgPwYPUpFVdyNomWEzQwzB1NR10TQF2uaxsbkejz32pnjkkYfrHjBg4II0S5Pj5vBmncGjdt3D0xKYvv5Y1saWIM23OdT41mFgTRb0M6DjC9il+4D91K2pY2/Rd5e9yDVznUBZP3DA3ulNr8GhYJt9tcU5Pn6MnMSp/q5dux7ildeuG3FLPq327562zlqZoK9S8CDQIsGZiQyaOqbDLh0rbu1mPutZ7zOzpHNscoJuZhH4D+kNHvtKg3wV9oUBuTUNMsV3z9lPBboh7wx+LYD5Hd+jU28XzQ8xVBp6xt/GrpqmjSxNRCSH+aHqcs7e3SO7Hrkrhxll+7SsI8sCg8DEqAIN9FN2Q/TQfkBTRgHnHJnJfoPNDWSEzFdlEnc9mRmZybhS07jrcZy4liBdNmeCy8xXhYX9vbY5a1GcZsSVmewfK4d+dxbSW+BL23NO+9g3M7+Cvsys9GYu0uDJTH7HYX2peg0e8RR04vrzq5upQt8z4p2XWSNtbLDfRSS6n1YdaW9z1kIcPo4f0NtwKMtFNTIYFrnX/j6sp01qCjSZBnpVceZfxfPqSOssZdojInORxld55uhYugTHLtPMrLJalpWn7ZnSNSCTBcTrHvuI02rHZGbVRyb2yVxzbDkzq3xsj8OnmK4SULedBh3cAE/i81/4XHgiPZgexHh1HDMGBz1fevlljL0PuIttbpKd0EW+TlDaMX7zyAYGMYaBjAmvXLBv8iUefPCBinfeT6N4MxCBLEv0vUwli2eg/5RyHzqzyWQfRnvK88rEARtmJgJFgZODPTaTNnZ3bgbrKuYDh4DscSKTONibsbnM6ue15syxywYx7buIsh4XL9yKX/vEF+Pype149E2Pxwe/7mvjkTc/Gg+eeyB+y7f9p/H+D7wvfvKf/ZP48f/hx+PH/9bfIhj+s/EjP/Kj8a53vju+/uu/IdpmHBldbG/fjmefeSm+/KXn41/99P8C7U38J1//zfGWJ56KLz/zQnzxS8/FF77wTHzq05+L89yiG3Q/9ubH4+s//OH42g99CLnOQyf6rd/6LVA48KqsQ76zSJzTZDZBXolRj2gLcM+Zt4OnKXMXZBK8yp9HUzJqgV7qYEAuhc0pqJ+xgfQEDNbN2GimbJiZSfcBefY1ndmn7yv+5fgBXP44bk6bqWU3kwFHFocLoGeuOYtpjgbn5P831v4D3vLsqu9Ef2v/wzk331vhVnVVdVXnboVWS2pJKAckAwJmnLDnMXhsGDzw7AH74/CegXnPfIwNOD8DY8wMNtgimCyEhYUQFqAstdTd6qgO1ZXzrZvTif/3++5Tp6rUamHMzL/uunv/d1x7pb322ufcCs8ZEcYvVKbCDmtpNJKS80XhvFO5lvGAiHCdwQM3NsDGTIXHKL3+0mldFSIf5mm4TUpy+0bkZUNJH3tEdjoZW6ZVqaIKr6Wv+1/1Sjt6R2yQKuFw1N5QawtJZTy4ll70gbK7s6uhZXNm0rLq+sLrmKwL1Z5/2npw7113OpLaVSF5La618vS9weEEVt6AWvVElrXatyNl0dJjjz+tj3380zpx8px5/oxMbv3+H3xKP/RD/1gf/vDv63nLCWBW6Jd/+dfM+y2vJTw6K28sq131fYBsPA9zlsa14/kKR9L6Xv+SHYwpO/N1WZsuXquSOExWJkyYT2FeFElKbluVrjOYxArTspG8OiDkSdVEZDZG6XFMl4ikuqqFPJCHP2MovPkUDBxS8liF31OkPHcRpWnTEmahYhyF6Y9cphxpnJyeUmE+DrzJ7lqXw/0P3HJQLTsCbTutlee06GhhYY+4zj98+JDratN1RxPmwdDr4kADvcGn8NyUgeeWN1/ohdyu5y9obar0eihn46FdRGhtZdU3CzviYwnkqdvwFTM2anZuRi1HPad9EJjwIYHvSczNznv+jvVDXg0Q4qUxLjhA9GfslJJwelKR3H7H6x6qthO67oh0z3KVUqHFxQO64/a7dPDAIQ36jdc05UPDfh/OZjVpXrbbE8a58iQjnWYtOA/7fIM4xmnda+N7KTjRXTudQxM7eW7qV9dW7TDs5o/3cAC4xbcwtx45YrwbO9unLMuFZbyn5595VqdPnNTFcxd05dIV28BLIqrOR/22d3dEBNCLdGBi2bc0VxURAreiKN1uQymV3lQH5mlXq2ubunJl2YGAbbcrZXEVZqFnJ2zNuPb9gnw1JlvPtz9FVVrWBtr1zSU8xKZAR5ypvu3Prm360DZlaPqy1pYPsPCbdeJ0lWWhuiy1s70lvoyZLEOtutKOnc9WXRoHGbeelviys+eANqFQYfpbJWRhNyQly2ooWVYbIesRznvOlmURPLqWz4Hx7dv2NpZXk8D83dL27rZp0dLyyrIYe3Z2xjLa8pxdj1M5ajyR9aYwraQwPYaKSMZvR8vWWQCZwaElZY07Pqw3XjO4LTu6fOXKkmZmZjWixdD9rooH2WK+xcVFIavzC/Nq/A/6RQRiqeR1AmzsLdsK6FVVpSrTCJlZWrqqCK//WjvWykflStO17yhwkVznseRxe761sfmQGabpySnV1mm+U9KqapdJ2KS27V5dtjQzNauqqB0QSbm8KCulovAojUrzBehYXlORbAu9N9tmgyPQmDGpKEzDntcw1NAyXRof+YkIRYQKy1wyzjvIhw0YOtW38QSGljH5KTwGdI1I0jV6DiyHjYMape2kbL3NYtOilXGQZYe5oE3HsoIMbu1sGYdGyB9rLzxW407UUTawgAONDVUyrUgpB8iPy8L4hFcvr40UaJyXyxr3dbUp0Gic5508QF55AC80v9z4FRGKCMvVwAfvTdV1bTuC3ShVlqV1r6+WbVgkaM+sIbEGjVLyg2Gjm5/rc14rHNpPEO0NrAdeIEM968K73vVOy3utrjc0vgRee78jKIGdggbgMLS+IEsWBq9veA0a49wX4/XNN24tGuNxjRTiiQhFhHmd3Me0od4AH5LLQxJQRGJoyXXM2dw0yBD6ulFzjdby+wiUn4gQOFRFKcbBNyktN+4iPpo2bTs8sB2a8+03bfgeIe3kJyJUuG1zbT7GkR/eG8tg2/aetuDr4swbPkqIfr75TW/2gWT6mozfoL/HSLmQDiwmIrwBLogvFOSBPVlEqG1DiIGvW7UAlD9ZSRBMokQIMG3yFZQVCCEF2TVfZ3FqX1zcnxkAY8KCOzTxUlGqZ2b0veAb0LMQDcwAk9JzbzhiDm5tG8aWgcWkFDZyPePddVUjhCOlws73jiKSZmfnPMZQcr4/sBA2ldsXXsO0XvOa19nRvlt33HWX9uzfJ76ouN8G7Zij7gd8lfr444/p1KmTWvaV8rajTK9//eu9uWwYNvV5R42+9PQzeuThR/XBD/62I0nndOLEKT32xSd0wtHt1ZV1G9rdDPc7or1v334RsWNzO+kx+U9VGBP8z507q4MHD6rvEyFKBB2rqvIG2rHh3VVEON/V0Mqva09E5HL4IguWyXD9HXozBkDepDMNG6WUcm/6MBbpGKiICJIMiAWQX679on9E5HkiIpfSZugJzCENLegNpsTvN4+bG/pXcp+IUJLBqX+UPAxphMsol6xQjXONWJeLBYA6DnZRJAt+soEpcpo8QK73r9J1leUQh43P3r76gQc0582rKktvCKVa3ng6jgS2baj4aBAfM5nzpjm0ITUaGtiodHu7lo065287dmvGr2dnt3bfqq69xkbwrWc5Rfbn5ua1arn+1Kc/q099+jNefVLXhn52bo/1ZiipULc70K/8yq/r7/yd/7e+7/v/N/3tv/139exzz2fZRCfg9bY3XuhXVrU8iR38vvH1fOY5dZGScFTa1j1k3yz3+kc08NIzPUwKJc9ISlmRRrQqbCiS8xjEUb7IfWuvhzLqyBfJ5QYPofCv8CRD6y/AhgkNmH/C0WP6VVWtCOaAti3hfFfebNHPrqNk4FBZjnEqBpYNN9CuN14in8zpKYQOTzmqxppq40MemeXGABnlM9wA80WEdW/Djt+asBG0Zx6Aj2QRgUXHRs7Fks45GMD3GzbsVK+u4pB2TPNZptWu5YC5ez7YAHyWFxyYB9xmZmbyPOCDEQXAx4qkxjxBvmdtmCNC9Jt2e8br4Ki4DBk57ahyWVTmf0+Ldrj5EmW7NZHfk+mM4wAt6dfvDxw1nVKkJJmBm9y6ROR1QsPCPJybm818I6+QWNM+337xV5BYz7ajy8xDfcTIdk9NTWrFDiI0Ioq65qAIN3MRYZnxJm3Z37HDCsBb5oKG/K3tJ5980nbtjG8g1z3GqsK8HtpWdzpdbfuQyuY9MTklgPUU1rMJ85K/CMGekYpC8jzwc9Xznr9wwbZ0OdMemkND0oiwfevk9V+6fMn06Yo+APwgJYItyyNruO322zJd0Peh5XPvngXxBWd4uO3DF5sm69gxPXZ3Ox5raB755tI0tmnyHlF7jl4eI2I0N+2Za2je9q3bPes8Y8Nb6ELZovcGZK5nmYHPE9bFqirzOPSb8tqx4wA471inWSN96A+fx3NAQ+RjaWlJa6ureuH48Szb3PDIT0QoWQ661hfkf3JqwnapbWd8Jm/ebXTQulUaIiWT2QIhZdomvyMb4IR8gQ84uFpjfHgf273KfEueqzS/kB0APJEZ1kC/iMi6Mzczp5npWeMwY2dv0jJUuToyjZmXdV/2gSeCsn7Gi7LGvMO+pSK8ruQ3CfwA6qEp8/FeGA/mJ7+9tZ1x5r2ybYlIkmyZzEj6NOZXDQ08X6vVVkQopSLzZNdyGs6XVZ3n27HOV7RNyfvyjnEvbX8mxMEc/ujaExHK/5xeK7qeRLjmGlwvdMZF/t0Yvvwnrr9+Zd31qmuZBht5LU8ScVNvr7cxIIvgy6cPpixvlLEmaBgxak8ZtBsD7xGjOsYdQ0Qo4gZI5FOmd2NcKst22zfCt956RBEh/mra1aVl063K+oNz3rXzXZhf6Elj/IbWRze1PPQ9ztBwY93JdI9gjtD4cRe3UYYUSYn6a5XY3KTI/64V5SQicvriXxEvXU47cCONCEWEA1oDYZuxx0UqfXu91zbksObn54Ws0f5mmoL7zfRkzZVliXLaIj/QAH2LiKzLp0+fzkEL5u1c2xciQqn2RieFBjZIfQNEmPIVAQINpFRkAZ52GZsZExUmMsY7mYgoJWNwdQqybFYIAxvS0Ab6/LnzuuxoCg4r/UAQwwkSpI2VhsVhAOSnLCuhXIWdcL9eRD082wAAEABJREFUNzRzc/OaaE9qzikRPhnnrpWq5829a0ghnTp9wrj25HWJDarlQ4GsbmxIjaRNG+QJR7Aql9Nnz549bjfvmlDLTvwb3vA14suehw4d0pve9Mb8J9s+8Fu/qd8ybO9s6pWvfLle9/rXOoL9jhyJa7UqdRz5uPeeu/XAA/frI7/3u45y/66esLP+gd98v37nQ/9ZF86f0/LVJR3wpsup5447bxfX3nfZ0f/ar/1afe3XvitfVUJr6AAtI8IGqckMgx9G0ELZeF1epF+goZP8A03hAy+UAxGR20ZE7kcZYwPkI0L0GfeNCPFERO5HXURQlN8j4stSKhgHyHl+wYBrEDFqn3IqJdeP8qFxWiQrmKGy4JY2+uDyUhDhPm43bsPGwBhj2PFhaM/8gh7+whfEnwd79aseUJHSNQifXluWoZaVrJcNbNuGmbE6jmxc9gZ/9vxZzTtiNPTpXEaUjzzUlo/G7vOaD3lEtvjfPb/4xOM6a14+e/w5feahz+p3f+8j+uSnP6VdK5NC4sDEBgj/WMeON1zoiPOIPkw7esq7/KAjTjRrnZr0yZr2dd3SxMSkN7NpTTjiOelNFdogF0WRVFaFGluhVHqy1PgWpJffI0IRIehRpMJpsjEp8/opc63zhQ8yUlK4LvkY4HxItY0qcwCldbr0gQXapCIEcChm88ZpRVe3TWv0ydNp1LZQVZfq+uZraD2uqjLLW98OS2WeEimQn45plDx7SoVaXueWN1L0DSektv3BVvA+YScGJxK9TMnYeqLS40A/ytDZwnhWda3Pfe5z6ts5gs5HHM1lDNpC71e+8pW65757dfc99+iBV786fzwCY8g4rIMv/fG5Q+zZU3Ysn3ryKXmqfMBmk+GQUztaBN/Bq6qqzGfo0DaO4NmyHA1t38AH3pIOHO3gr2nwGerGisu66Q9u1LMm3hkP+7lguYsILdhp3DM/r/0+mE/ZPtGetowB/VknOG1sbiiZR4cOHzb9y2zYod+SHTfWhn4TOeX9S1/6UpZ37NnIWayyowFOzN9q1eraoYMeQ/Pu1ltvzR9noz3r/IL1CRyppw/4QF8cFw5N3MoN3C8iMi60GfOn730Ex702r+ExtI+IzC/WBEAzxpvxobdnJ5a+4A/0zVfaEB0fqrEsJjHGfkf8I8IHmEUVRcpAeUQI2YRW0L62fACMyzjkmcssUUopyyjzUT80D6VQbVyrqnbwpq+O95XGvJSf2mVDr7PvNbFGxqMvecYa2snA2WcsnCFgxUEaaEgeJ5q8h8prgB70R55f9ar78xoGDrYUlmv2BdbT9l4UESpSYX0trad13hNHOlqa3i63XsDHgQ9NQN80q71ucBrrAzix91Hf8pgAeYB10KfwvPLDO+tEn1gbco5MMV5EZJpRD9A2IhQR3qeGeV0ys8BHjYxzke3u0DQk+NHzzXLf9OvZQWPtzElb8G3b1nl6gVNEmA81r3nsvtcE/qTjPszPO+2pA1/qUgqxvogRXtAZ2oM/A66urllGdsjqzjt9a3mNbrng2q+IyPIRERo/EZFxifjylHGBcbs/Ko2Ir6iOGJVBS4AGEZHnIj8G1kl+fn5OrLdlvaUM3kZA/3FQ0ppiR7m5BoIRGeg9gogYZW76HcEYw1yCjsB7/J+FhYWMC39lCZsC3ZFN1kwempPmjv4FP8HL2fwTEaZlGIMmwwgf5aexIo4hF/hXROT5Ir48ddVL/kSM2o0rGW+cvzkFR+pIWds4j9ywFtZGHtxZE2UAMoasAhEj2aKcMbCJzIENY920JehDf/aWCK/ba0S+I0Z4pm1HAAZWgs3NrdFCU8rK07JiTjpywSBS5BPgtjdavhB48uTJfNK5cnnJxnMgDDITYSg8rJaXV8RnCDkN8T+wffwTH8+R3bY3KU4PGAKQnJ+bs9EoPbps4Ho2cB0b/66VDqGxxkrGpckbBHhguIY2jDgqE3ZKilRaqYEkBPHRRx/RJz75cX384x/TM88+q7X1NXGi5gp7wtGB4yde0K6dAA+hKFLGe9nXfNumAWNh/L7/+39Af+2v/bXsZPM5vXOOPPM/+/3ET/y4fvhH/qF+6qd+Uj//8+/z+s/rjjtus6M+43FW9AnP+cD99+s973m33vLmN+kvfdu36pu/8Rv1mlc/oP2OnJee76knntCaFZ7NHEVprBSTkxO+Vt6riNDQBh3GkbLepXz9F+KhrDHzyN+cYuh5B8ZtyCM4jEH7iNEYlI/fI0LJvI4Y1enaE/Hl79eKv2oy4tKXV9vm3ihwA4YEkn+FQkWwSRYq7TREduqSwEU3PRGhiMiGF1kE2ICgDwJM2qoq8fnNcD+uhpIzRLcefM1r5Z1Byf2hD/kiJR265RaXSRcc9Vy5etXOdzfPi2OdiqSqKnXstqNyZ43fmdcFWX6feOpJ8Xlibjt27TwWxv/k6VPiW+8tyzb/wVHhMTo++Bl5Fd4MS+OI3GPEgKIoPE+Vec24yEG313c2MjS+zmNDglfg7yWIq37MVcHHQgxDHwKGdrplhzvTz2sLhdcGmJbOB0xA0A1FJBUpuVTZ4WZ9AGOncNkYJCUX0LJIyXo4yLiCN/K0ZUdvY31dK8tXtWHdQh856PCxnHW/gzNyTsqauUlovNm267ZHluePbC9GjmSRx0dGgdp0Sp5zfn5ei/sXYZmhyW0w+pXr82ed3eacD+9vfetbdd999+kd73iHbdOm7UZHMzPTmp+f04qjuSdPntDV5SWtrC6LG7UlO6N8OYx8Y5o8+NoH8/U/eFbmGXZic3vTh6mzWltb1fEXTujM2XO67Ot9RTIdat+SNVpZXtWqdbjjq22ciM31TQGdnY74PDfRuAWvwcgrIry5b3u8tRy5hY7btqFFUbq6ybLdmJed3Z28zo6jb8gHxnzG0fJjx47Z9u16fVviKas6OxObm5t2oifFl9aRT4Bx2RSowxbjOGOPOz5Qdu1QR4TXUGWAzjhR40MNeE3awQfoTzmf0aQd8645Ms0GsmSdWba95MD55NNP6dOf/Ywe+sLn9dRTT2W8cARwKk87qrNr+uBoITfQmLGAynwEmH/q2uGTm0TWXdtRpC19wGm8sbM++sB/1kV78rShDzrE+jt2kOlLCjBfRJjWspPSyWuH9rRFRkOjuqHlAUipcJtayD/1pfnE3NRFhJgP/MALfJJ1pbQNAAeAtqSsrbCegxf0Q96h6d69e3TLLQfFF80O+DaTiD88RpaPHTsq+sD3Oe+L66b5suk9tEPYw57Y9keEJhxtLFISi0JvSs9DP9bNPBN2XA967Iiw7OxkGQOv5D4d8wT+7lrOxn1ZJzD03gOuAGsAD9YaERTl+Wg3epEiQowpP9gBeIJDzTisH+cluU1EUkqFW4V1v6+BnWfKwZ+1ucI/oYjk9ZdKxhPcIsLvhSKF/GN7ORBrBIehadFo/DS+Fe/aRm5aTzYFb8ABPUeeWQcON2tmbHyPOQdmyrIyPytRNh6JNAJcbgBlQMRLl4EP9V8NIuKrVSmCOuDLm0Qgl41J1GT8Su8jOL8tO9nHbBOQvYjI/aEJ62WEiCDJEBG5Pr/4V0T491f+0B9+I6uFZYl3ZBU69rwv8eeUI5Lpu5U/6UA9NKMtPI4I86bJvML+RNyYJyK8hqEnHa3FmfzjYn053OiTG/wRvyLCfUdAs4ggyTDmRQTzjuaMiOvtwRtAvsAdO8CegM2iL2sCoAfrR59GQYo661LHez60b9k3ZkL6IfsrPliToi/sVdQzDrSiHZB2vUFIoWz0bFjIlxbCvp1vBsZgMVmRSvGN/e2tHU1PzagsqizU8hMR2VE+Zwfmp3/63+qpJ5/WP/0n/0y//Eu/ohPe8E7Z8LLRRUTeePhbsyAGImGNKS1ILAzFAEC4bYMxYWeaOk+RDTntIU5EygaxqmpVFo6+DVFdV8LA4/TMO0JEpITNoqzKbGxW1lbzRnnSV7vrjmxn58b4MBZznzhx4rqjLz9sLg8//AUdOXJYf/5b/pz+xt/4Hv3AD3yf/tEP/5D+5f/vn+tv/e2/qa954+vtvB3QyRPHtbmxphMvPK8P/fYH9eEPf8j06GrPnvm8+fM/BPa82e11BH1mekqNjdqg37Px381AFAllwRj0MUQ2NrU3HYwFDIsIC/NQCIM4H9pBH6ejMikidPMTMeoTEYKGQERcb0c/5hyn5F8M1N0MjB8RJBkiIuM0bnNzf3gFUEfjiFCyxUx2rAs7i0VKKssiQ0FaOf9ioLxIKugXMu4ajcF7hqSQNG05mZuZ1qSjjMjTPXffrVlHioeWYVo03qw27CB+/qHP6fnnnrOTuJ77UUfUddsRViLI/KWBVlU5qjylgfljlFUUyU7SpPiIgqfK6z195rQduBXhWFe1ldDOTM98C6+J63NzSsm448ADVT2KiMJT5BteIHMoZIpCREKXri77BmNZM7NzOWJHfUopz3f5yhWVHoOxlKQw/apWpVQUAkcgFcn5UJGSUipyPuT3KNSuWmpVdT7gIDe0LxK1jciXuY/bFsl6PepblVWee+iIXeFy9At8q6oUPQHZQUFeWQ8ON7c36Cc0LVPhdQ1yNK4oCo9bipQbhUnfTDXXHPDKdqTx4aKz2/XBZ6CVqysamG/IUjfrdZ1tBg4CMPScOFvYpWS8V+xUgxvr2mO9JwrPx4j43PdhR3737t1r/k3lK3AcnBnLRWV7gyMzRA8dTRxan271VSkHbeR1xwY1mX9hvIuitC73xZdYI5Jx2clfljxz6oyeeuIpH7we04kTJz3HtJ39nlgjct/3GqSwnarcvydoVFm2WpbRPrLiscCfttQVRTK9h4oIFSnlPqxXfvjYx+XLV4QDjRND+7YPdoxXGEf4MgZs9S0+UNIueRyA9hMTbdvrtm1h5RGbbOtWV1fzbZu1OM/dmA7Ttk/QE5ld2LvgY8BQZV2qbNWSZYaPA834EHD06K2OgN+ZgwR8Rvvytb8Awk0B0Wxoe9UHMngIDp7Uc4w2v3F+YmJC4H/gwIFMJ9pBDzZBcGNMaIBM4QhQjv4wJuslT3v6VZZvUsqo373mTCInffOC9tCLg8Jp7wFra+ues6UilaZJ23QvNLAc2oezQzgQNGfOUf++21YZ+uYdINvhoe0KOuCFub/siMxnOHTolhxc4S93zdguLS7uV99yRr+WHeWub4CgDQ4NeIEvdJgwj2iLHN9ih3yvHXN4AV9YZ98RYdZIHvoy7wQ0hM+Wm4EdoykfmChHxqdsF4HpqSkRpAB4H7cZWgd7vk3IY5kpIxwmvGfNmCa1wBdgPlcLnYaGdV2LtuDCXAPThBQoUmE96Co5hZZFsl1y5ybr2iCP6VfTepQfzx2R8piMX1o/SZFx1t9C9iyb0Jz1Ul5Y7ovCYxtarZZavoFC5re2NsVNZfK80BVniPlwgPguxj4f4kvbtk0HFvFvIoJqo97klF8RoYgRjN9JgYZFkfm/CzxtyOu4aT7d9LAOZJrD7H7f6Fh9/MYAABAASURBVOATUAZfCtMgIm5qPcpGfGXZqOYrfzPGWK/WvUfCa/6oAHLftg925sxZlebHwLKCP0bbiNH44AA5BtavoiizLzOmDym8BdeIMD11DcjfANoB+q884zYRN/pGxEv2GrclBcCDdbGOiBDvdGQtyAjvyBu4jgEZR9bQj4hQyzLWts0lpW/EaG7GpSwibDN2vD9sZ9vNONCW+YGEQUPodr25YHzW1zdMkCSu4Pjzdxim/RbOTUdRIPTJk6f0+7//B3Zqz3jytjAWMP+qT98r9uw5Mb7zne8UV5dMwJUnC0RYmHjGRppF7fMG2KorlXauQLRtppZWgL6Ztu0IM/MBECIiVJrZ9N+ygrDpDWwUq6rOi5vJkZHQ9s62JqYmtepoAEQiasCpJIrQnKNMHRuEx31NfNFRqoGpFZ6vY+O15MjxpsdNRZnx/uQnP6kLF887ajTha6Y7dJ+voV/9mldpfmFWn/jEx/Qf/+PP64ftcP+Df/D39SM/+o/0+x/9PT3x+Bc1OzOld73z7Xrv13+dnn3maT38+YfyQQDjdpU57bxhcJ579hmxIfFFnm1HuDitGh3Ts0WSGVUYF+gJw8JGaGhDBT1p0NjojMBa6oKIULgN4FfRB4Be9BvTjroGzXBmnDp7/ScirufJRIzex20jRu/juohQePPl/asB9RFuF5ITFW4fCqcpQ7JBLIqkZABPZAMgD0SExg+5ETTyMBkw/nMzs5qdnhERV+jb2dn1IWePD4RTKovCm9+CHb7K9Vt5E+hbDqYmpsRVPY5fzzJgDDQ9OaVpb0p8QQIjzEZKtDZF0m1Hb9N3/JXv0Lve9bX61v/h/6H/6S/9Jf3lv/yX9Z3/y1/VPY6sTvsKHCcE5zsVhcLrgjt9b8Zct6Ow6AjOEoAzwt9kP3nyZHbiV1dXtWpgvtJyiV7ttY6Eki5fumQnaUKFnVz4GaZVsiM4tBvEHG4iRSh5zojIdC2iUDJUHqswPuU1/VFIkQxOG8uR7DDQD4hwoVxiWaNPuI7NufJcRQrj0M5R20lv7sltd9A3OwdFkbKuYHQ40EA7D+PbhjaJoGMybhxoBqY9Mo8jAwxswNvXDBi41r7C75ofEZE3Y/De2dnJOsHhlxsL7E3XTvi6Nwb0nPpLly56szRFfDBYW1vNxpRNF3pN5lujPWJ8dA1bBD+OHT2qw4cOacY8Z+WUlaZXWTribEJxaOpaZ7c9fyoK7fVBGfkA34W5ed1+7DbN+2B05dJlPW27su5I9zK2xFHu+fn5vO5dyyJOX+ea4zewfes48jrnqGXf+SIVQt6hGTTyIsT40GjNzmCYWUSWuqbJZTvbZx1lpy1rYN0R8GUir7exbo/WUKowvuQZi/XIT8+3eZVliKj/jB1Amf8T5t/QNBvaEdwxPzscGu18dRwY6DkFp13vDR3TW56rqmu1zX++8Iqt5aNWyGnfck6wgo8FTbi+qirt2I7j4NRV7a6RnSz4AW5GJ+MIzsgN78xFPxxv5H/ekUfwB9gjqO9bfmi/Y57QlptRDkgz1v+UCgGb3quoH0PXuKc0OiRBy2m3jUiivtcbmAwOFHX7tg/bGZBLYNv4b9s+g1thepZFmeUQukSEUgKSaT8QB/PatCXlsAcdIyIf8BrTubQO8YVAF2WHhLmXfUjMOm/ZQJbJkzbmI3QiBW/6yLpIvoikkN/Ms1zvtzA0PoCCF/34SGXLegTtoVtjfYYXWw4wdcxLD+UeoSIlMYb80A/ass7aPKYcOrsq//AOEMhgviIVwvbmMiMIL2i/Zdr3TdOe6Slu1TwTeKEHXUfUsbX0YVDGYF7ylA29Brl9YVoPjbNXKR7klzJSYGj65I8tFcnVjQaW3YHl79Tpk/n7BRGhiMj7KetHnujvxjmYgR5dcfAC/yEiKH5JiBjVgdsYJGWa8T7CcdSV91Huv+V3GM90vcN4jHFKBTyBb8gw79iSnvV4xn4UZchVcY0OwywTQ+M3dFN2Bh9snePn5jF5zxCmsGWzrqt88B6a/tDxzjvvynhBu1OnTmW9RQcz7c2XiHB9jIZw3uzINqxnexER1+tyg5t+NZ4LGHoMcAWobjzAV4OIoEkeM2KUp4D2pEBEfNV65mJNAH3GaURYbqy3lhvKC8scdQDrQD/RRVLoDB9ol1LSGBibcvpGhEjpGxGZnvSjD5BOnz2rX/qVX9YXvvBw/g8Vzp09r8e++Lh+4ed/0c7ic3ru2efFdRSMRQHZ5Li+AKGz7jswc0wnR3a+mE/Clx3Z4D/lYHAQYXL6MSkIIjQYL06dOzbs29tbYkE4lWt2kHetjPSFqTB6wcb2oCMeLZ9qObEy3ro3IBQXhZ6cmHJ0cTUrFVe/LUcM8iYwMamDvkK77bZj4spz2wZmxpvfysaWuv3G0e1w9HBe4YgaMGnjy9+j5XDBIWN1ZS0T7vjx5/Xh3/mQfvzHf8wR7e/Xr/6qafXw57Vv/179xb/wLfon//hH9e/+7U/rx37sX+lv/62/qa95/et095136LZbb9XH/uAP5N1WHa/zwOKiMIDLV5cc/Zry9fg+OyeT2SFkXRGRjTgGq7BBZ53jjTYiJIUiQjzQtbkmtPBhmHnQ2OAPr0NjpgDUR4QYj/ehhZw0YjSW/EREFp6IuD5HxFeWyU9E+PeNn4gQjp87KiyEEX43pBQec5SPCBUpqYgklxh009OIf7nA7UjBDwBX8EYWkCFok6GssmJjIIZ2Vio7RhzcOpadz33us+ILrXzpcZANcN9tSxHlZENm88HJmbKjseHDFf/zXvKGQNSXPBvJ4t59jgLXOXI5OzWrVtnS89aDqckZ3XLgkG699Zhuu+12X92/Su+04/3//cEfVGGcyqrWmg+qy6urOn/xop4//oJlb1nnL1zMH0W4aIeMObe8gdM+efNFXlMKlUWyQesJ/ejZERt4s1q6vKRJy/FVR7txmmU8wzSUQn07qGaxeE0pKXkMRfjHIEMkySnmtodzgryExLvcrnH10G8YCmhNDYYPJ6FnQy63J+JVVaV42KCJqFFXEFGvS685ib6N205PT2enAp6h36T069qJaHvT79gx6jiPfcjl1scL58/nj1X0bKDhYVEUeQycyNqbPUBb7EPjxbYcVcBedOl74Xw+mJz3LdoxR1ePHz9u47bL0nI07sCBReHwde0wssa2nfmIEHkO30RqWo4ut4wb+oejNuMD24HFA5qbnc96SXR4bn7edmLGOjuKWPOn/66aLyvLK8IOLToIceuRW63Pi6LvLQdvcWS+pxPHTwgb0neUkbJW3daabUoyDo31FUduzXKCXR3a2LN+8EU+od+uaQVfwZdgB7QhiIF8EKXDmaQOgDfQqqoqlWVpXKfy2uFB7U0U2YB2jE1UbGFhXouOsh413e6//5W69957sn7capsFH5kbejEX8oL88Jmj9mRbrYmW+K4AhxDmBa9bHEGfN51wuNkb+B8zd8xv+CivFXxZN20BcGRt8NbksAxZEs1f5IAy6qqqzvZx2na5tizAo4jI66MdAJ1YI/gCjA1OHF5PnTqtUQBlM/O8Y53iENAzP4bGiXab1n/4gL0HxvUpFSqK0nwcZBj0h9qwXiO/yGFK6Go/O8wdH0waOzhS4427bxveVcv4wovC8kx71ssahm7Xty4ObYPZD3s+PEFn5GDJjl/feoA8X7xwQSvLy74l3cgQJkpt3s7NzuTIdF2W+YvTfR8gGIMDAPQtPV/fYxYpZXsi62XjOcfy1basy3RmvCIVSoaqHMlMSqM16doDfcF72nqNXII/bVhPY/wZc2C57dtOtVujg15EaGjabm5sev4y73dju0VfaFIZ9yKSsNuMxRjMAww9bse6DY12fCgYmFZF4bYupx318BkgD2CvlpauaMWHFnTpwMHFrLsc1MB7YWEhy0xh2jA2c550sHDXN/ld08rkyCumnExE2IYE2etA3c1ABXMD5P+vQDLdI27Mxzw3jwfNuuYz9L/kgAvrpE1K6EKhIiU5q7D83Qwy70fjNK5BOiUOKOjzzRDhXteIAI2G5t/L7ntZ3ofgA99jYT7mjwiBL7yAX9RHjHAHz6H5RL38UAw0xgNwkRrPA8gYkf5RQPsxMCYQMcKVeeg7rieNGOFBOUAZwJroC36UR0SWB+pYA0AbAPlA7qE3c5CnXcRobN5pg/yxdgD9pX1EeP/piHEoZ1zmpT+QHnvscTfo6tOf/nT+qxp88xwjdf/9r/LV4N0W2r2+irniqOAeG5FeZgDG9E1vepOFe0Vz83Na39zwdfuMHZoqf5mQUxBODRNhINnAZmdnbYgGAjHqMPgYZhRhbm7W4y9o0Zsc170Y6r12djDURUoet9TGxroFZXBtIY5CIC0Wr5QKE67SxtaGJqcnxf9W1bOjcKed3TvvuENf++536dDhW9R2VKtnQbjqqNMjjz2hM+cv6rEnntbnv/Conv7Sczp77oIdoxPa7fTUtxPz3ve+13Tp6C1vfrPe+95v0Hd8x7frJ3/yX+vf2qn+0R/9EX3Xd/0vevD1D3o9tU/JV7Tt+bs2uv1+V3zmct5rut1O/iU7WUS/JnwAOOgDA1+W2usrQQzBim8APv/5z+vZZ5/1Git1bGQGnhsmWyYzvZWfUERkIZcf6gEEB4igPrm+MJCm3D5iJJiFjUwyHWk7sHGk7xg8nMK/XgqS+78Yxu2sNf5pzJMR5EE8Dj8RtCInJVcU6SaccnHjvsMMCGRlZ67yRlLa8SyKlHmc3KdIyW0ajyAbk/DaDNLoXaOyVl05J29uLc14U4CmOGNDKziyefTYMW36OnG/aW8/VR0b13VvBBOOXt9++x12ouYtl2GeN5bhWfXtuONEd92Oq8bObtc4hCw62vLGPDU1bT519eijX9TP/uy/19/6239H3/hN36wnnnpKJ725r1i+cKY5JDWmQ8/jFd60p+0wRKQ8PryFz2zyOz6EpWAJjTf1rjeopCIlsZENbfSm7GhvrG2oZ2OL41uyMaZCcl1hvka4c5KiSApnTVnMmHEeZhga8Z6jsn1vWuJxo8btaK8iFJ68sOPMWGP6R8jyWGZAJunWspM75dsi2g+9ecuzRITX08uOHe34LHnfc6F/hcdF3uBrY16g93OO4qLTmxsbqryOadOy7XF5X1paEs7Gc9YFHBqcDhwHo5J5X3mDri0j3DaA54x5fdSO4ZHDh9X1AYuDFX16dlYOHz6Uby5oB95EtMGvrkqVljFosde3BTgopcdtTCP0om1HpOOxWO+Ur+DBmSj24v4DwlmesENx8MBBHT1yNMPehb3ypYL4+As8OnfmnB2gkXNG5L1rfeZwffKFk7p08ZLlpmMe97TjKCmO246dUdbLR+m47QDY2FhDYyEBN3A5dhvfBZnT/Ny8xk4tQYl77rlHOMdbdkpoB74449C5a3nB0WCOju0SX9jDMe3ZNsJrs047lr1dO/TMBdBuytF9AhSMMW8nBZiZnVFYJjcdrdwiR2JfAAAQAElEQVQw75hr2vSfNT9pj4zteC1bW9vWpaHH3fG+scc2cUuMDy3AjfVAZ3ADB3hD39qOKe9DrxkhRj+3TCN0B4ee8o7XU5hXA/MqGRf6kDImMsZY2NRDvqEAf9YOjYhcPv744/rIRz6i559/XvRhLtaAHKCHON9lWanlgxfvOOVSqKpqy0uV5bu27DEHUBoPxqmNd8sBIGQeGZrwYW7a9AsLrX/sFNeyGuQ5oTvtT58+rYjIAB7QBtq3rAeMiVyiI8whP9SxvuSBaA/taOchhEMfEaI8t2/kh1+N8S6EXEDvjJ91EBxWfEBc9QGvY9kcjw1ezM8YAOU961EEdg870lzHl7mY3xOJNaOH2Cb+5CjjsM8zFmPQFp0kTxkyBcCbPIb5jXOMbESMaEKeMagfOdqFdbkj8GE85oAew2aQD+nYjcbj0GfCtzMTvk1hzewDjJXl1LdO8JID69lrN0LzC3scbBuyDNGfTMQIB/LAuHyc5/1mQHap+78CEeM5I+MxHp8xIyLzNiLy+tFf+IMsoG+sszFfG69ffiIiy1pEiKfJdprcDaDtlwM0aK73g2azphdt0B+CHNAduWM+AFuCHYUntGN02gytm7yPgfKIsOyQG80B7vB2DLSl9sVAORBB/7iOH2Vj0Fd5qKcqYkRT8uCHvlPH3OQpA2fqkSvKAd4jgiTTnTUD9CEdj0F/ymgYEfYF27k9Y1E2Hpt8euUr7vcV+qLuu/dles+73yP+OsgddlAxkCd9rT07O5s7Y8BBAgEmYv3Rj37UBAzhMB9xRIe/ybrkU/jATH/969/gSSc8fljZt70Z922spnNbBB9lIAVhGIvwsAB3sFL1tO2IH/OjUDB0dXXFhA6xAJi7bSOMMfRUSo5I2wx421dWHHBECDn9XXDUa6+d2le/+gH1cDRSqbo9pStXV7W129cq/0Pk5IwuXlrSFx55TE89/axOnDytRx55VB//+Ccy7ox1wE4aRGWjQeAwhJGSwK2qSuMgR1/apkdjxUi6ePGC/vAP/0AYih1H7He8oREpbdWVXnjhBX3sYx8T/0sk3+x/7LHHxGYALSJCMMe647Eib1Ksl7lZFzSiHe/yExFulxQyOC8/EZEVlnH8qogQ/RCIHW+GEfQZlWEoGY+xaUt+DLxTzjt50vGYvAPUk1LHBkhKWURQPFqLmcT8Qyt98mYBlHZ26qoUzhNN6SdzMPHinhEhriVZJ7IRMVqT7FwyPmMMTSTyUSTLRaVIEp9lxpArpFsdrWNznvABqygr7fchbtkRRQzsK+9/QHv37ffhbEdVa1J7Fw9qYd+ipmxgZm2Aj1n+25NT2rIchvvWdrCO21l67zf9d/q6b3ivvtZ68tf/1+/R+37u5/Spz3zG8y4pFaUmvcn2fVBi4wYh0ogkyrY91m524sIyUlqn+mp7Y297o570BlGZJrOOsre9eXfsGOGgNR4L2lx2JANnjvW3qlqNDVrbG3PlOQuvv8m0kKe0JoQ0NK1Ll3c9jimnxoeryo5CKgplJ9tzDd0u3EZOlR/6Xn/xGEPRh00aereMJ23R25bnxi4UHg+ZGHh82sGrCdbiudjk4SfAqOhCYVpw6GzMR/pNeFPE2W3ZwcUOMK4a2QbwGc9k/SrVWH6wOdiic94ks8O6s6siFUoRQoY2fAifmZrWQfP47rvuyh8TakwT5ii8RlIOv+AZEUJ/ccoaj02Z/DSmKfpBGbqCw40Dv7O1I5wIvvAYEG9IY9PYUc6FuYV841CYDwQHXvvaB/XKV96vV7z8FTp86IgO2EHnI0fJ60aeccL6jqhCD/CGxx07PF0f6oCLPpRfcABg+eqKyqIyDxpFKkyHyofAmWwXp7zOed/y3XHHnXbcu17LlO5zBArZwklkrWPnI6Uk4OjRoxrxKxl5qbLuRQpR15hO675JBI+One5dAx9/Wt/Y0IQPG9jNKR8S+bjerPUDuqFj0BD+jcZobN+njMuk7X7b0fF9og1OVNcOMnLB+GNagyPlzNdYFijv+/YpFSmvKRnviJRvOrG5q3YM4Yn85H6mGe+N+deYb+QBcGdsnH/w2+vDFEGdg77ZvMM6DU7cyJ49e1YchIliY19Zx4QPtGVZZVpLIeQwIkyrSkVRiIc5kBFwYK7GtBta9pHf2rY9IsynaRUpmXcD63g3B4jyAdSOKzoREXldrBmore+MC7DWxmsqy1IRYVxGKfOjH6Q4rhxMScEDuoJLKKlle0IbgLEj4vo4vDP2nj17HZCYFfPJD2OQZ05wqay75AHWyvi0oS/4u0vWSVL4RBvsHO9FKk03423ZZSwgwji4knGc5J+I0Eg2ejprneY7DuyBOHUAefjIAQ/aMX9pm7XtfR9+9Qe9a+Moy9mCD4TwPCLyngmu0It1Md7pM2eEDA0ta9AmFYX42E5E5LWwjqHlKGL0zuCMERFkMw0jRnna5kL/Ih8ReX9l3PEYY1q7ieXgxkGFdyBiNBZz0JZ+jXET9oUGNwHrpU1EWDc6mp+fF3aysexBk8byAh7wCyAfMRr/pmGuZ2kPUBAxajd+p++s/b1F374z1tmzZ7MtRiYA+nS6u6rqUt1ex7QbrY06+Au9oQPtIuL62hkXGHpfyms1zrQhHxEep8lAWcQIJ/LgRRvWD5CnPCLEeBE32uqPeGhLX1KagWdEZPyQUXBGxiJG4zEv8wERkXGLCNGOMsZhPPkh7ySPRRnvpAB56oD0/PPHLZwdEUEeeGN/9tnnRFQbwcwK7AkwAGx0EJMBYMbLX/5yrXuDe//736/DjirxV0Ym7Zx86lOf1qN2Hs9agbbtXLTbEyZKkYVk3ddv9AcBFssimYN8aeNCXUbKhmrUpqed3e28CE5Rhx2pesUrXyEc34jIxqK0cUyp0K6viFMRNvYT2rMwr09/4uM6c/KEnnjsURu8jjep7RzN3OvN+NSZ8/rQ73wkR7O/8PAX9cLJs3aWli3npQ7eclhvfds7HKVe0Vve8jZJoY9+9PfFVTNzsSaYgrBjoKcc5Zuwc3H23JnsXP/iL/y8fvu3f1uf+PjHtbx8NeN+1dG6hx76nH7Ojhm0xdleunrVc17J0R8YW1j5I5LCBpP80IrX9Qbcd0SUevmJGDGd9zG4OAtC3weJMQxtNKinjjKEY/xOGhEqUuHNvPR8kgfIaXL5GChrPE64+qvBeKyIUMQIKBuDB/aPldEKRhnOcU49LilzZFy91vA8jY1HfrccNteU0cX5J+R/niOlUGGjm1KS/E7ECyd/0Yeh+152n47dfpseeM1r9MpXPaAFb7SDRnrgta/Vu7/u6/QG38Lcec+98gBaWlnVWTs2m45Yf/KzD+nf/Yf36V/++E/o2/7Kt+sXfvlXNO++tR3BhX37tGNnoWWnY2V9XdyK7HrTlPnFx0T4KETX9egGm851vI1/XdWZ/yGTwe+lZbznvrQH/8Z0Gfh9Z3tTuz6M8fGKxjQwl7XjA1oPmXbn8zZ4rap0tNQbjPu0qkphGiaHU1t1qYlW5bqO5LpwpKddFRr0Oy4vZS9bLTsBhelWubzyOC5UKux0S15G4d+NGuMHRHh257te07ZxGkdZkaPkMVZ96CWP3rKWofGgH/rAJsAGGjEaY9sbY0opz9GYx31HuydNRxyg0jzs+CBA3yKl/LfPZ2dmxC1QeP4p077n6/4w/wqPB516pse2byeICK/4UH/G0cHjzz+Xr9f3m08cSDbXN/LB1Quyfeg58QCmacvO/ND0qUw78AYv9KJv/eLQnlKh5HlMDBUpqWtnbtIHLGDo6/FCoQnbsqqo1Fiowu8clIZ2uHHEgf1792vRBzYc7COHj2jOjinzkr/t2G2amZrJZYXnmnD0c2F+QdyaQIO5mdl88Lr11qMOSCzacbXDVlZ2ENbE/xi540Maf2qL2xJwPezxu7YPJpUikgo7++SlUOF8aVkrzGN40rdtwEbhaFIOX1hqY/nhvWu6lm47YZrD87ZTZJnPFJt62XnmHbtPe2jIgQv6wX8AmjIP9XPerFkbfKYfZeBCu5SSeGhLPvwytL7zjh7j2PP3ujuWv9K8Ctob2U1H7QHaIEP0HdrJBRfGxba4mR23M2K/ighFhJg3IkT7iPD+MGmaHzB9p3LZqm+gTp8+435nTevV3LdnujImfeEN6xz3r+0YR0QemzbIsaVdrLOxnIEPMGkaWvh8EJsQckU/gL2L8bpeH5CKQvClMfPgC+MwFzRjfHhCHQedZe8Z27414LDWsd2CZhHGRclTNWI8nOEt6wj8cJWkJtOgqspsizqWa8avq5ZvVwaZBuN+1DGnO4n5mXvXBy/moQ0HI4BDsye0fvVtt3bFeqTwWIUPJrWhUopCPIwDHauqcrshRWJcygFkampqKvcB555vXGhLGXxk/pQiz7Vje9S3DQHPjm1H2zqE3QG/LcsHOEJj+kaEA2VbYp9dXV3N/eUy5qPNufPn/RrGOeU0wlw0D6C1rj0Ro7Jrrzm5uZ4C3iNG7SKCojwm5UAu+K/+oh/w1RtChz179uSbIujDuqF7xFf2i4hra0pffcBrNV5ybgsNAZzsGdth9PtZ3y5GjGjPnD3vVcgH/CRlfaQRo/UzJO+yzAGN9QGbSxl56l8M1L24bPyOnI7zjREFeCelH8D7iyEiXlxkcW0y0AeAdqyXPECeMsYed46ITJuIUXpz+Tj/x00Tg0PAk45e858VcL2CYEZENkhEkxYWFvKECDaGm0gsHxd5/vhxO7G9bKCYEMOKQJw6dUp79u1Vyw7ojqOoII/iwSzyGBQ2cFKUgz6kzMt8pFxb4KASmUapXmtnib85feedd/hgsMN0dt67NnC7Krz5obww94UXjmuy3VJdJB05uKgjtyzqrW98g43Qrvbt36fObk9XllZ8SNjWocNH9cCrH9RrXvt6vfyVr1Yqaj1//KT27Tug++57hZ3lT+npp57R2uqGrly+asXdtpGYFBtzRHK0YtOb4KX8n2QQmWZNCOjtt92mN7zu9erZUThvhebjIfwnGtBvyw4UGwj4zs3PCaGFDih/x0YQgwHTkdWhN/RtH1YsY4qA2V6hhddZr58tEKCsuS5Errj+A60jQimlbDgxbOQZW0I55M7+8QS0BVySf8gjgPnlJX5RPwaqI4Ik4+FfHl1K+bcUEV8G4BDGSTagyXWA/DCe7JCRAi7KPxGj/vSDXqRARIgx+jh7zt/nw99dXKcfO6ayVRtaOn/5sk6bByftrP7hJz+lv/8Pfkjf+V3frW/7y39F3/u3/o6+63u+Vz/8z/+5fuynfkof/PDv6viZ0+qbQDs26JU3yxVH9lY2NzRnx3vTsrxrpyW8ae3YOZmcmfbGPaEipIE3zqHrkvONHbpd2npjCI/V9+ZRFkm7djx3vCEApdfPZvz2t75F3/oX/6L+P9//ffrX//uP64f+wQ/qnrvv1PraijfCjhrjscv/YkbEz47RpNeVPH7tiSZqO32uHzq6AKRhX4UdR1VERAAAEABJREFU7e7uluanJzXVrlUnqS5DAzvejevBIyKyTEDjiPhK3rhsYDmjfsERfmRzaBpvbG5a9jvWv93skOx6E6YNPOnZYWWDm3LEtW86zJg2pZ3p0g4fch/Gg7b8VYuW14CsoyuTvnHAcYoI1d6MaT/lw2vP9FyzU19XpRbm5w1zmnY5tMTZbkyPGTvtybK7aN7MeXNYX1vV+XNnrbcf05Url3X50kW9cPx53zBdFLdbZ334J7DAR+PYxHuOLrOuliOBZVlpom2aObJZpUI42GUUpuGkSiO/tbEpX5kpJE07oFCmUpcvXs6fu+avqFRFpY6d4crjlEWZnWoc7qmJSd165Ij2OpJ4z9336NbDt+rVD7zaZbeKj73wJV7+9jubaFXV2SHwknwIXxJRV/BqPOvJk6e07MPhxQuXdO7sefGfZj3/3HERAec/0eLz4FeXlsWfH2RNbR8KcOqgLTYVewq9sS/82VPoDz9k+SSFJ/Qrza9k2YQmE6YHddgqL1uUF14beAETXltEqG611DINFcky27es2YGLyA46a2QPWHKwAblgvHHKeAR3AMrZiwDKmQf+LC+v2Hb31PL4lEVEDpqwZ4ETKTDe0Desr8zHOJQjo6S1HWT2H4DxKRvPy5qHtjv027EjC40uX7osAkOFHWFwGwN9GZuU+elDmvwref2N9YY+OM84de12O98mMD9OTESItPF84AIe6JVc3nJbxqZ/YyEAd/ZF5mAv6XX7YpwZH8rgyYT5k6KwuW3EWobWUdZCm8p6U1r/+rYPW3a84X9E5Ejy5uaW2Je2bIvIw4/qmu4xH+XgFREZd/C5uU3feoOs86XzUKi0zEeEcRhkXOQy8A/5AGDfeoRbYz52xd4JnkBpWWM+aAm9jh07Kj4KJZ+uN21r+HhV4zUBPdvQxrSt6tJy1fKcZQb43ZhWyPnMzIxalkXGRr6hW0RoanpKE7YdjLttu8xhbdkH9YgQD+1JGQfgnRSgHIgIRQTZlwT6sA76jFPyL9n4v6FwPAZjzs/PZ/7DC+SEYSJGODH/uO2oPGV8TRpecz5nrv+iX2R+wd/SvIBm2IiIyDb+tAMZjAmPoCv1vNM2YtQXPCIi+4ERjNl4Ll2H5H0KOWxbtuERgOwib6wJiAi3HwHj3wx6iSfiRtuXqM5FEZFTfjEe6Rh4H8OYbqyDPEC7iNCLcYuIjKf+BE9a8LULBES5Lly4oCPeFCAqiHzTN32TEEgYyzsKTNtL3sTO2nEBkcIMihgZP/7ayLve9a6snLQHaYzNphWbMQ74ir7vDRliIzRXrlzJ42OEmQel2bKhYw6UGGXeb+f44C0HskNz3Jvm0E5Gy45035s5DG/V7axcRsFRigltb65pdnrCG2Slxx/5gp5+/FEdf+5Lkp2Mi3a4HnzwdfrWb/02vfGNb9LszLxW+a+Fr67Zvyv06te8Tl//dd9oJ2JXly8v24nv2qh39Jw3tM9//mGVRa3CG02vO9ClS1fEpv2h3/mwPvGJT/qkuVdE9YG82ZouXLPifLPRofQ945yKIjOL61misdBowzcDMzPTQgBZExvuhDcx6I2BhJYA/B0JxMDb49DjeFmmx7guIrJwwBf5oS15AGUCXCzmpA4a0hegjPRmoA3tb4ab618qn9s2Mm5xDZdQUaQMVVU6clHaQBYqvAkU12gREeJJ11LyEaOyiLhprJTHpF9KiWZq2aEoW7WmHUXjP5X54If+s/7BP/qH+u6//tf1H3/1V/Whj/yu3v+fPqi/8p1/Vf/wR35Un/jMZ7XtaBAfGel6syu8gW87gpWqWldWl3XVzl3ypjOwhVpZX9PAxn12bl4b3pSi8OHKm9aGYddXaMsrS+r7cFS7fP++PZqfnda2eXnFDt6GHeXN9VU7bLW+/k+9R3/tu79LP/Pvflqff+iz+vVf+5XsUP/Lf/7P9De/93v1LX/2z+rwoVt06eIFyfNxNUxaV4UmJ1q64NsSZLoqGm2uXlWrkKoY6vmnn1DYgW6XSaXl4OrF83rqi1/QyuXzWr50Tp2tdTvajeoiMhTewJLHd3cN7aiGPJ3XKUWma0QowuD1QOP2xIQm7MweOHhL/uhVq9XSrtc7NW1Zdflh24qh+/ORHZwCvvTZMS2Re2QLQNeRLTbS/Yv7siNJ216/a/3a8jKHuYwIL/KGYzB0pLIxnjOep/FGe+iWgzp21JFeH97vvvNOvfpVr9IdPsz2vflW1jOc7/vuvUf7HdU+4luvr3vPe3Rgcb9hUYyx6DxBgMp8Rb+wSegYunnixEl98dEv2nk9Jw5HHR8eLtmZ3XJkvGUHYqJqqbDDsLu1ownLSrJsFymphePmuYnutZ3nnXq+jIaz9oJvCpcuX9Hq6qrWV9cV/jew7WNtAzsqB3yzdvDAQd3jgyF29+Uvf4Vqj8PBuufIEfSHjjN2HsAdOHTokCLCDuC6eFgPtvKYD5a0oz+BidOnzth+Xc6bH+vluwj8JQH4Nz8/n/W/Md+wN/Bobm42O0ERxtLA2AB8K02DofUkpcJR33MUi7nox61CcU2HsW1U1qYxQF6eY2pqWqXpRHtowVqx9R0fpAA28YjITlrf9CnLyl1Dq440Ly1d9XqTbfBOBqK6fK9hw840+DM38lIUyfal8Bo6Yj9jU0/mUUTkuaET7dnjoBdQGicAmkRE7g9vVs0vDnnwADwjRjSJiKwjjDO0TMpPROR+EaM2sszaMNvGVZmXhWkzbRmGzvBm3TdiY9woI2LI3+XnhpOPtGzaudyx/I3XxxrQiYFvTZBXxmNu8EdONr2vQhPSTfdFr/reYwD2G9bLGMzJWnnnBm7Jhx6c35blGV2gjvYrKysOJm1p/DAec0GXcCG0KiLZdgyUvObSvGrb/k7liHTtFhLzARHJtB/xUgrLnBUnp0M72x3xYBsAbAwOMPrIzTXr33ZQIiIEPeEF7aFhRGSaj3lKf/LQBXzpB87wqTSPSRmk68BIbfs1dCCC/yCqrithuxrLKDQmZQxgnB+XR4QiQjzUAeQB8hGsbyjWzfs4pf5PDqP5IiLrBjoHbvCQOcANejBXRGT8KB/NF6NE4/Ta67UkIl3LSREjJ5m+8JHx3ve+9wkn+9FHHxXlALxHV8mPARx07YHmyCfAGAD0R87hESnjT/nAMwquTNinm7SMlJmfEZHnujbc9STiy9cQEWLsMehFT8SXt6c6IvI6I+J634hRHppGfOXcrDHiRr+Il87rj/kkCERbBsYQQMzXve51juruywYdww3xQAjC1nZyWSRteUcJ+t4YIWY2GsdPaGDDUDrCwzd7tza3Necr1Lm5OS0uLmbismkAjAkD2z7tMMeEncvKyqsmhNIAAzsEKMnigf367Gc/482j67odE2wkIDuO+Fpj1NndVu3IXcfRvK4jgDgZzz71uB596DN6zg7J29/yJn3n//ztuv32220Ia2/uAw28gSzs2a/2xLQmp2bVqBSO98MPP6qf/dn/oMefeMqbywWFt9q2owePPfaEPvuZz+u3f/tD+rn3/YI+/olP6ckn3ebcORueQtAAhThw4IBY28GDB7Mg4VDfcdedeuUrX5kN8ISjePv37xfPysqyN4hubg8NKIMHAHTG2JMyHnXwaWB6NzbqQ8BGv7GxAKiXaSdjzDt9bk7lZ1wWEX678UM7YFwyzpPeDON60ptH+LK8x44YlUSEIsL8ShkKO9ipSC7TCOTHfBDQKCsddEipcH1yn8JAOoKIcHm4kxzfbYQjPPRbYSflB3/oh/QLv/RLeuJLX9IFH+KSHfBJO+CFDWzXdCJCveuNaGNnV0OPv7Bvv/h4CGN4EqWiEMZ41Q42ZMQgQ2sMmvxMOZK54w2g62tLqXGAZGjnekpHD9+i17/mAf0P3/Ln9I9/+If02x94vx769Cf1sJ3qn/sPP6O/93f/lr72HW/VsLeri+dOa+/8jNaWr+j82dNaN/9xFC/7kLvtzfLJJx7XLb6JqapkOU2Oaq4oNNDy1UvuN63FfbPuc0lLF07rdQ+8Qu001PkTz+uZxx/R9uqS3vWWN+o1L79Xh/YvqGp6PghsatjZVitJic82OsJVGvdkerSqSskOiTJNk5NQMn8K0yEiVHqjmvImGhFZttF1aDGWTTbn6emZfMjEKaQcRwWaITPTdjIYI8IrsMx27KQPvdFNTU/mz7JOeJOWcYGeWz68DH1YqDxn7iPj63493woR9d3na1OfE7zJ990Fus9qwXbl2K236l5Hig9Z544eOWyalZqyflVFqbqqhW1hvMY6gg3CEXPWY8h611Ndt3T16rLHHeqyD8841PMzdjy3O7p84aLOnT5jnp33jUVPO3Zsdrd3bWu6dvy2bYt6ds53xV8f4c/8rds53LU9SgrNsHbTsfGtFMGDi+cv5I+jpEjGb0pDO5VE7Ly76PDhI8IBBRdoCM25Sdi7Z58PWlNKqTA1QseO3aZXv/o1jvodFbblcP7I3i05Oolz0rYdpYx12jR4zIt6/PEn8hfdCQZsGv+I8AHkQKY/7VNKmc/YYWCP6YzjAlz2QYHDAdHrZBzg7RXTiINE6ffSNIbXQN96FRHGNXlJTabN0DodESICy1zwoLaeomPYdsbb9AFWPFa40nvG1NS0+/bz3gOfqqpWxzIADqyRNcj0Tca78SJJAU/jfj1BO+ZqWffrusprg//ghxPWeNChZZ829CFfmE8D7zOk8z6I0H5jY90HwW3xUM4c0IR3ICJIHHwpNLRsR0Ree5HgfohxGSciqd8buF2VZQ0daNkera6tij0QfO+++24fEPaYbvITvnG96j2uo6qsVaQyl5VVJeaPCIHP5ORkDszgKKNntenK2lgnesr8tCutTwPjRz1rZh3sUcjIih1rHHxkjjEoox4cKWM80ohQhNdkmWV88GBs5tmxLaQNeW4g+rnNIOsWfGOPSkWR6cHY9GPcnEpKRaHCNidS5DnAFZ2nLfhCH/ACWDN9acO6KDM7M90oj4hMm8Jjsn7WIT99yyZ9wJt8VZVa31zX0LYIm0NZRLjljZ+IL3+/UaOMp17iiQjj0oiqBsTI/FeBeYCbG47fQ6yTmogQB6QNHzIrywKOKyn1AGsGIpIi6D/C5QYeozKJ1L/dZlxH/4jI+vPmN785z/k/Ohj5gn05t/Q7slvnevpASwC6FbYBADIAPgC8iwiBD3ygDt3bsE5t+HZ4G//MgaqBdW7cXn4Y24ki4jqMyyj/40JEvGTTiLg+LjgCjA+edOCdlDKAfMSNPrz/SSFt2dAx6KY3eZhHlPmcHUcU78yZM/qWb/kWQSzA3mSeB8YQacVYSpHrt+yA7N+/6E3LETeflJd95Tdhx3mfnRlkbm1tXSwEhVyzkek5GoXiwITRQiMzpqrqvDliQDBEwLodn1VHGlu+Cj9x4oW86YODbMi7bN4YEkf/KjvazaArZzXjSGDL4addR7gX98zpnjtvU8c4bnu9EaHKRqx2NHzF0abp2aWt1kwAABAASURBVHlt7XT1+3/wMf36b/ymLl5a0qQd7x4Gsmzp0KEjuuP2O/Xoo4/pIx/5L7py+arXUqjdmtBBR/vYkKJINsy72rAitGxIb7vttryenqNTbO61N/Slq0RoQgu+Rsb5PnfhfG5f2tAgcNAYWkSMmAsPUC7K5CdiVA6//GqlHioiyDrfiP4A9RGR65INf27gX5QDzhr/lCEieP0KiIjcn/YvBhpHjOpLG7UiJfnN4hEil67VRYR46E8KYHizl2MHK5c3lEoRkQF8WS9pRIgnIpFoaEEaut/AGyVAf7pD+8mZaSUbIBVJS95ANra3tLmzrQ3zfMtRIr7o2LO8RFlpxrc43cFQm3aauo7A1lVLjcdkEmR608YgeWo+ukSUsstm4ivHoZ3UP/3N32zH+e/qX/6zf6rf+LVf1X/+T7+lX//lX9I/+ZEf1v/8V/6y3v6WN2vOjuSyb31Wry5pyVHqJUe4J+pKlQdNxn/T8lw6v7h3T96kb3Fk8xvf+9785yK/7Vu/Ve/9hq/34XRa21sbmpystTA/7Whqof17Z3Xx/KnsPL/2gZdrZ90b8vqqJsukQ3sXtOv8b7//1/TFz3/Gke5d3XnssGYnahH9Lryp+ASswJlNSaVpa/VQVdUqilLJZZEKG1XnzVPoO7Beld6oC78jn5VleHZuXvztZOheW877bkPb1bW1PAbGl8jUwPRFFiNCjFPXtXhOnDghPlpGu1Qkb8hdO2IzeV7aUC7zmTxONx8XCdOs5f5zszOmQ1tEhKkr3Z//jZE2fetZZT1qVZW7N2q8TpPY6ysF/ugkXwpEF/kLInv27NV9992nRdssPie96AjzwvyC6rIWf+ZRlocYyjZjR73djg7YjhGtlnFLXlPPchMK82ZBLdPFKGrFNo/yxnKWXNd11HbKDhFOOPMPvOGHibBjWer1+oqIvG7oUZgHtEemux570UGJoceZsuM5cOAiImne+C05ygsvKO97PMbl0I6DzfruuuuufKC///77tbG+aYd6xvbrsKiHptCC+bvGjf6klLXspLcNfBGc20r2AXCZ9WEmIuzsdpSisLNYG+dKYzrQd4Kbj2sAbhHmmOnEfE7EkyxfQ9N0y/YXBwjeF+YX86NztKUvARze2z6E8d6341aYNvQljQjrxKRSKsyixmny8EijMm5+yTyvqjLXRUROodOsD92k7HXQANkeeLOf9MHsoIMie3zIwAnlhuDlL3+5kJVkvIEIOMeyR3PRl3Lwgk5lUXjeSoVTHG/kIKXCHfzjLoXXgFyUtj+sHx3Bnk368M4hCyCoxVjgwF84Yi8py1KAQupbpqEne8rAekcKPaEXeEDDaR/w6D9puWubn4wnP5X1AqeVesaDDrShH/QAGLMw/tQz1hiSaVCkQhGR9RWnifZEoZl/zbc/q97f151u+jC35VvpbR84oXHP/Isw8saBH/BgXMaEDjjjm25vEqn24YiyiPBt83S+GacdfcZr3bY9Z73IDWsYyyH0T5FsT4eWi6EKr4N5WP94PfTb3d1x/UDQOlLKa6IN84BfROSyiFFK2RhoN85HxDh7PR3Xj9PrFX+izGj8MU+gy+rqqpAJ1g5NmId1jiGlQslrkkZ9df0Zv5OOoLnWZtReWcYYl2AgNCYPb+R2tIGG8IA5I8KBypH9og5chrZVhWkeEYoI3XiaTO+B9Wxg+R0aBpZdxmlsNOnL2BHxZf2oH9pe3BhnlBuXUweMSke/I2KUuel3RFhEPBOK4/Jxf1LARZlm4zzvY3ipsnHdf2uaMC4QEKFEMSACCvqOd7zDjuWj+uhHP2pCDbOSQxSEe96nfvqseXOlDGd6aEIfcoSFchiFUsMsTs3k6YegIDDrvkJD0Dt2YChf9CbHhjczPevNZF7ghLHjm+L7fB1MG/7uNnht2VBjIBozAeUaeIMdOlI3byPaZ/PwFdHQTvztR2/Vq17xcn3j171H50+fFP9j49rqsq/QC83YuN17z70WloGVe0K/8Zu/pZ/8yX+jF06c0tz8Xm3vdHT06G160xvfIv6Cyte88c027tO684678saFANZ20tn0WCt4/ZIjqZ/45Cf1uYc+r4cfeSRHZNj0lnxNt+pIF7TKX6is6qwsq6YBtOOGYGDBwzGHXshDaWMMkyMiXwHDVNqQRowEhzxtSMfA+9B0IaUs4kZbFAKgDqAeGLePiCzoEaOUOoC2NwNlY2A88hGRhTUiNH4iIhu7IqVch3Oia09D6nr6R4o8L3kUlTRiVBZxU5pC8s8YF/lhHD57N2UnG2f76G3HHPtttG25KrzRRirUsgNgBOxUbyu82eFcX7h02e0wLpWIQG5vbObo5Yb5FKbf4t692vKmUbv92vKyLCiyt6h7fNj6sX/+L/T//M6/qre/+S0+zLVVEFXzaIW9suQ02aFtLI8DR68BPi9dOPZeF6GX33e3bj92RIv7FvTff/N7ReS6ZV7z59/e/+u/oR/94R/RT/z4j+mTn/yEepZjeey+x/m+7/t/2fGe1MrVyzq4uEf3v/wenTrxjI4eOaB9czNa8HXc3lk75mvLajnsu2tH/lFH08+88Jwm60LT7cppmfFt16UKDJz50reeZLJGCFqlAl4V4kEuxmlEqMaZdEHpjR+Zhw/I/Yyd35ZvufhsJR87o2zS+kV9Yfoht5SRunu+KZubmzM5+7Yrg+zAoRs4HuhK385jRNhpKSWvZWjDzAZZGt95O32V55+wAzFpvm57gz7pg3dpPtd2xPt2XouUVJumvLeN17lzZ0XKenBApu2IRER2opgXe3XA0fC218eYk3ZQFmzf+Hw1ZW0fJkIyP7oZthyQuOyD05XLly2OIQ5iO1s7+uynP2v+rIgAQ9d2aGAHY2piUhHhqPSEajs6dVWL+WrjOuV56Mt/cPMqO8VFURjPtkW1yLYDZ2XTc01mWsr2Z8r0arJ9xP5Aq64dcmwK70Dfc5Lu86EAmmFHWVvfNMV5hicAdPCSMi7wpm/7g7PcsnM7PT1jnJPr+sJuLVv+6TNpfME7pULJa+IjC0RD2fg3fRtBilwwV0SYvwOP0bue0pd9Y5/t+S233JKjuchERDh6u5ttImvis8Os20gIJ23K/GqZ31JYDfv5UAYuhekVEaZXyuBslpmqKrPTEDGqY33MzfpwtKuqyu3hQ8u8xZmmjPeE7Jg3rJm9cNGHHXAcmH7ID3nayA8pa4XO4EI9DrarBL0GPmhy0wFNqGPPm/ZacMCffeY5H87adibnclS6b76BG/WsnbYcdMgzfkRkOlpts4ygV8wDDuAJ7cEZYH/sG1/qWB951g8OXcslezF8oA5dhj6MRR00iAjreq3xmugPDrSBTryzJoD+zEMZ/YFOp5P5Dg3oA7Cn0S4i8riMAz60YR7wK2wrmJ+xFhbm881Et9fJtGRMcKA9c47aF1keIqyd3giGvjmCPqXHYUzGpx/jkQKUoRPQWX7GODGuX7/sJ8LjuiRilI7bRIQiwjXKuOWMf0VEfqcdEBHX27n6T/wzljlS8IcO8Bi+Q+++/Z+RfDbX5h/hBQ6jSWOU3PzbuEnGN4Nzfu95HPSScb/9279d3/3d353Hg0byA91pw7jkoaeLs1zyTnlEyu/kqWvYv7KD3Re23NMoIjI0FgrWQyo/EeHfX/kzrv/KGuVx9KIn4svHGfcnBcbNx/mIUXvkBHyojxiVkafdGHj/k0IaKziTwEwIy//q+DM/8zP5f0nE8OHIYJxhMPUwAyNAVAaDO+sNEPjMZz5rBZnOikpbkJ+dnRVteY+I/EUijBCKGhFZWVB+xi/LQkWRTEDZoLSy4WQujCQCxcZEv7oqlVLYQO8oCmlohtKPz1hOenPjr6EMrXU4secuXtTLXvlKtbwx/9qv/boPDr9vQ1zp0Uce02994IP6uZ//RV/JXNXtd9ypRTv87373u/Xn//yfzxvBmp3h4y+c0G/91n/S88df0B/84cekSOIzq9uOhoYnr+xwT3lzonyFg4cN9XFH7R56+Av6zOc+q4EdN6J9Fy5eEoeO48ePZ2GsS9aQ9LrXPuiDxV7xcR3oteMo7MDCiYOBImE8KScPj2A667Wceuwmj8U7ddfBlUMffJi7680YB6Txu0kiwNVWImdtoMhTBoRG/8gDN/fRtYf5czYiJ/S3P+Sesi41TkdQeIDCPCrN08qQUlLye0Q4TSpsEFHQFEk4TwAHpyKZ//IDvobC9UUqVHhjHY2RRMo7MLQj5pWYX3u8cU2rZwe1LJIab3TJc207wsJHD0gvX7qkDTuhG77C2jTce89d+t6//tf0b3/q3+ihz3xGTzz6qB7xQek3fvXXdcex25V8nY1DxPyMueaDWtu3Kj1HyFueY8bOR5XC7RqZEY40d72WShzi+DOZHLQefPA14n8UPX/hjJ577kv69Kc+oeeefUaf+NjH9ZHf+bDOnDqlg3b04NeUnaq/8T1/Q19vGZxqVSo97J/7779RL7vnNk22S9VFY2e51qXzp8UtzcbKkg+NLR05uN+OdKE/9fa36t1ve4te+8qX6fUP3K/G13N8rGR7dUmFnf9Z4942vjHsqVUl45ocoepoYEdLfuAtsjbwxm/2meaWUfOpb1ridE1NzWjbkSqLtPVzUuA89EtKyXTvOgK/Jf4k3r49+3T0yDHxhcEtO8NtO3C1nRpP4TEL922pND+73vjbjmJ1zTNuEWampzIu0IHvaOzfu89y2mjD0bKhcYRO83bSJx2BbLlfY96fPnVS8HLbTmltJ2qvo5KTE20NrUMD30Aw7vPPP6877rxdFgfNz8+L+l3r2X4+vmUBLtJIpvi4SRmF+RnaXNuQz06anZzRvvk9akyTWUeX987Na68jy+2q9mFsXb1OV1UqNGcb0JhO6yureu6ZZ7XuQ9tTjz+ppx57Us889SVN2E60DXfcfped7pYq48p/q7xp+iz5pqvdbqswTWrbj6Wry3ZyV9XyzSD8aJt+szNzOuebRv5TLezI0Lqxzw41wOeWJy07u468LzuqTnS0MN/Wbb+W7SgzbllWmXe02bRO7Gx3bAdr879ntkR2asFpYWFBHGhIF+1oNuYvvNhnXiyYdmy2yEBEmI8Twv4PHHFPqTB9I/PLJLWOFl5j7TTl8SNSdpJxdJLpXRo//hILMte1jWJtwNDzUcY87B3QA1mp6yrzdHZmJu8ZtGOcgeWCPO13fFNgtCxDffFOed9OJynAuG3T+fChQ1n+1hwhHPjWcgj+SgrAeDJuy/LKGNs5gtqRXBuugyfJax2a/tvWhdOnz6rfGyp8fO17HOjb9YGvqmrJpbQty1LJa+a24Hd/9yPGrZ8DNvBNnvOgb0VL8wdgzk3Lcuk+Q9Niy4El+SEPXZm/sJykVJj+beEcEZTiI5HcWsz64Du0Xmz58LPmm+OundWuD+uNgwDDpq/dzrY6tgtFkcz/wjyqfIibzAD/I0IRYd0eatd2rrY8Ml7X4/StUxPWvb379qpFm6rCAAAQAElEQVTlQyxljQ0FuAG69kSMxpA8DjRx4Gpoeg2sH33rEfyGdm7lFlIRSXK9h8rvm74Vxu9YtS7h0HFgGZoWE97bi1Qa51opFVn2cLChC+8RSUOPw36X/3TmbtcBijkV7gMuM9PTmpubzzfPjccL+fEv1uCcxvtow4AUXAc30g2IML4avUfOSxGRZV9+xv3jWp2L/pg/HtN7jsagUFnW7hsKj4VMkUqRdRla7tr+dKw/5Ac+bLB+u0PKY7jdCJdGRk9ywAcwps6Pfnq2kXz8Z8E3okOve9P26BcdNPw/fvqnR8HVulJYdquq1NByBaQUlo0d+x8D62JPKaW89sYTD01XaTQfdE1uSz2zRbCOEVBWWI57Dvb0jQPjulph0tKnKJLXXmr8RIz6RYzSlJKAcf3NaUTc/Grchn5vvgxokowbuLrCNmPg9Q3dlnaUuMb0GOX+5L/BMUNpBS9s9CKSiTbIRmBqahpSacab2pwNLwaBSAlKTh4HGyVEwYtU6cqlJdVlS8tLK6qqlhVgSy1vEuDJuKTNNQUoUpH/1z02Hvhe2qAMrMD87enCRN7Z2fBi+9pnxm/5Cn/KypXbpVJFSmLzTCZQVRWKYqiiFeoOOyJCPOWIeKfb19Lyqqb3LKhfldpRoVOXrmp1a1dHHZHmz779wR9+XL/xGx+wcZnV61/3Bt15553Z2ZmcaOlzn/20PvHxP9Rzzz2jjc11lXXpecy4lHT0ttu16g14yZvZijfS5ZU1tzuu06fPaWjlQEj5otziwUWt2pHrm4ptRxtdZePWVddCxX9cc+KF4+r4CmvFG+wLdrzPnjmjD/zmb2qvaY1AN15wKkJhegwt3DiGlTfmoijVBOWF55NSIm2U/5nIGMWO5+i7TxMyHcN1IWS/KCpLS3KfUsk0EX9I2fLXWDllKFyKY9nYMIY7Fx47RZKHUUQo/3OakssMHkwDD9zYeCb35aMIRcgjNypDKpMUNuxyhNeYSBoaj5Ewu9o9/NvzFx659DxAamQnR3YoS8tToapIHifEuNRXxqlw+zGUxqcyLoWkxuve4014nat1j1O53WSq9OD9D+ib3vN1+uG//4P6hZ/9Wf2X3/nP+s8f+A071/+7/vyf/iYtLszo5PPP6IPv/3X9/M/+e33otz6oMy+cUgzkEcI60dfAa8Agbe9uScO+hoOuWmWhvXOzdqBqDR0NgGYTrUn3KXXmzEWdOHlGl40L0fUmDTUx3VbdLtVqVeLAeOxWR9+9yfM/Ws7OTKtrp/Ouu+7W2ZOndcCO3YT5+dYHX6E3v+5Vmp+q1dteU8sLxXnG9JbGyZ69UvQUhqOHFnXQkfJbrDdH+AKxo0J3Hjmkowf2a+XCOcNZVcZ71jgU5sugv6tkgtd15TTUWGYG3gSbYaPSstK2c4eeLy0tq7E8zMzOy6xWYT0P62LXuPctK30byb434Qk7MLN2xKfaU6pMd9BrO98oWR9X5EmkIml+z3x2uBaM39TEhCrLdctO88L8nPVxMtuGtZUVTXj+c2fOqeMDLV9QxMHEYV5evmob1dWJE8e1sGdOd911p1Zc1rHjjDwM7VgNjNOcZYGxp+28P+uDTceRtqJMnq/Umh2QwjbE5FRl+1OEhXUo81YaeF0H9x/Uvvl9WphZ0NzUrNplS4PdvsphUjtVWpic1YGFPTpqB+me22/XAUdp215Hz45eahrN2ultl5Vedte9uu3QMR3ce1Dqh3Y2d/XR3/t9fdrR7/f7Fq3vtleM+/GTJ3Xi1Enx8Tv+AkXfazh37rxK44ZO8yXPNR/isYXbdvxwqgdmBn8Het03L9N28rHPlPUsi3yUbXV1VVVlubE9LFKZHbtWC3q3Mj8nJ6dNx6HKqqVkfsProiiU0CnL9p75eXHwWbQsTbRbatW1wGdone8Zv6KsNbRc2MBoa2NLfNwG2m3b+WSsvp3Pvmk5sIy0vBcAw2FjJ2dHBE2GHmfbaxlY5jg4zMzMasY8iwgl6/TAc1xduiJuDra3t7RjwElfWVk2HoUa9NAyKyOQ8U6F5bYQNKjNC3BtTF/5Kbwu6NL3mNiroWk3b4er9tq37MgW2NVGGhq/UDhQ1MrjRCTrZU/bO7taXV3X1ua2Vm3zu/ynZl7bxvq2Wq0pH1Ia2/eB+4RSUStihMe0+ZJS4b5rev7549o2bY75AN/r9H1A66ttezE1OW0+tVQYBw4WfDYfOhBcAoZe425nRxHhdZfqWI5ZV8sHAfrIT0R4jMpQKpl2rXatmdkpTUy2jF9pqNRYIV3lcRqvsyf5FOmcCtMmJdPTtGLMgQ8ujF+4HBr2bFc52LYtAwPTHFy2tjc1OTWhOcuI/PTdh71gaJ4mTwKAJwefrp3AnmHXBzv+Fv2Ob3+Ql6HlIils7xujMlSCj+5bpOQ1dtV4rNryW5guyDGpaJ+Mq/euQb+xHA0VUZjuTabtqvdkdAI+FanU3Oy86qptaNnmTqhjx5u5a8su+dJjg3dt+8P3dBrdeIbIQiTTqlHynFKIOUOFUpQijUiKCLcZKhnvvuWLtDDtkKOQ3DbkVvpqz9B0H3rtjcdRuKXXEzl13nOhRyHz1XP2TbPCuKOzpMZMRdVS91p5z6lRUCpanm5EpxTyftVT+KAl231jq54DG9z+t6zT8wtz2re417tz47Eq/fwv/qJ+4/0f0L79i5afSZV1JTPJTndPjTfFxnIz9FikyRtzeA/p+iCXCqmwfQUUjfeKvnFoMm2QKQD69GyfAN6b7JgPJGQzJHCNcDfASWPaRIxeyI/BVZL5A0SM6ikb15PyDpCPCDX+F8klxm3o+cCb98bdgaHrSUGCfBRJgHv8kT8RHuCmFhGhZFkAIm7UJZQpIsTCCwtI48XRqKoqR1r3iPoFO4AQZ6yIk5OTiggboa6d6g31ej2hVFNTUzp69KgYBwNGe8bLYMJg4LwelTbsAxtYNrmWlYk/e7V/316P07VSVDZCu3k8DI2Mz4wNFoo56xTibvvE37IARJJ2YbKd7i0bsaEpNevo+qojYKf5E1iPP6GmrLRrAZy189JqTwoFusPR6ze9+a16+zve6XVbSbyWK5cvOSK3qcJjtluVpiZb2t3Z1IXzZyUjvWvH+MqVy9pnPNe86bFOrssP3nJI89502fBYb2m6dWycWhPtLKRdb/rJG9eWN4rGI607ytT1KRSaEJ2bmZ71mmtH2SbVtrPStdMytHElz7yNhbFrJ8xdTR8rjHFlDVKo7w2jMX0yaPTkvMvk+mSGB0QSDB9BmEa6/kSu4fVGP43KjGyE6wG99ONa2KPGRpH+Jq77NhnIA+4uIFmLIsJyHBI4NJJzloVC4AkURSlkJ0Vyu+R2tAm5m/KLf4/aFVkua9O6tswObDjW7Zy98+1v0w/8vb+n/+Nf/2v94n94nz70wQ/qB3/gf9PrXv0ahXH82Ec/qv/yux/Wx//g9/X0E49rc33VTsKaCjXaZxm/7daj2r9nn9o2XnvM04E300k7TcxZ2RizeSw7QojjV6SkVR/otu0swI++ZWzHhvzCxSv5I0jPPveCnnjyKZ05e049b0RhPNs+NC4eOKirHuPc+Qsq61pPP/2U11Joanpa589d0EHfquyZm9Ndx47qnW9+k24/cou2N1aU1FfLUejuzrZalifWY8LbRvV9MAnXD/PHWEqvRT64JstQYzkM5++943b1d7a0sbyk+elJ7ZmdFm1a1ht58/Rwlr9aM94823WlsCEaWm7DckRamHcrdgjPnD6lGTuuIWnoNbW9+eKETVhuaTth51jus26nJKXCrUJ963nHxrVjGW5cwsaGLpV2IgEZ3wnryvz8vGXBPPc7OqJhIz5O1vaY/Pm8rY3N/P2PnsfC1gw8/4J5dvjQISXzYtM2AXtCNIy/pY2OgvOunV/GPmVHlo8mFOYDussaGCsiNGGHf9sOF3I3Mzkt5jty6Ij4E389O1V7Zhe0s7Ft2s1pqj2pUqEZp4XTrp2wjm0PchiWsa7n279nr28h7rNM7dXe+QVNTUyJzf20D1GbXgfvd/hwH6nwaiXkir/c8vzx5/PHRm655RbTotB527Bp2zzqZ+2EImc4iPK8Y8DBrutWdqRpVxSl5am0Xd5UZf0gChiR7NRN2J51lDynlHJ9yw4wdfCIlNuHiMh2iLHk9ex6bdNT07aHk6otr/t9C3Dw4MH80RvStseYNP3YtMuyUuH55TEK09ksNC6VGmf69gCwEZGKvGZov+sI/D4fUrp2xJgP3BiDuojwMOE9pmMnals82N9w7wbZtpzVltWBo8dFFCo8H32nvQfhtFfGZTwOc0OLsAAmy0ptugyMz5T3sa4d18qy2HityXNSP7BdZayh8YZG5BXJuPS1ZUex5QPLjqO0O+b9wsJeDRyoWHMABv1PqTCqYZx3LK/Lmc5bjhLu27ff60n5INf14af27QZ0bVuOWvDPNIZXyfjBc/bSoXGaNI7UN8alZx1iLeTZS9HBnmnHWsYQnl1uK9OnLFKWI2iWXME7aeNxSSfMuyIhGy2lCDEGtGnbiecdYI52u23cw+vvZhlAXyI8oHlB3cSkndlWJfm909kVNGX+luWF8eqy0ghqJf9rTK+e9WrX9GMUeY9Lcs54sx5uxcqyFPKSjF9h3haWqwivxDwcul3fdgVwVl3LQM/vpeeZ9c0POlI53/Uc4XGrslaYf9jtXUfpwb+uag3MZ3A24l/lJ1wOuNXQWZG/CdjHKL4JIqinvRH1j0lyU+1LZEfNRxXX82RGUBlPs1KF11+k0raim20q79jSXr8r0CqrSsg9QF1lmZKfvuW8NC3RMegmN56yrO2x7Wy1apUYfyPZ9R7KO7dhHGY57JHvWD9qj9XzOPSPCPcpM/S9RzB2Y/4NrZMD7zXA0PKla09EKOKlgSbD630Gol/jxTLWOE+bFwNtRmWN+wwsJ8Oc0gcY10eM5h23HaUyPjdDaPxEhOtGQFlEkLwkRERuO64cz0kKjPEgBdKGr2lozOZFAY0gLn8c//HHHhdXUig9DIGIdV0JpsBA2s/Nz6isCxv1wtcJ2yqKsIM+r3lHqDpWOsajHe3Jt6zEGI+IZMexb+jl/3oZhb3qCG9jJu3xRsXGiaITHWlVtYWrn5lbFoWN3ZbnqxT+N/SGy7iVBQ0lYi2s6dSpU45crWvFDhhj82f3uFrD+PJFoTk7M8986UviT6qt23HuOGowawdkd3fbm92K51jX/v17dMsti17PnBnZ01133a59LnvTm77GY6/q8qWLAkeMAYJ577336U1verMmbDzruhaOOOUI48B4LtvB2vBG27dRuHz5iu6//1WeZ8uC0qhvgavqUhgB6MX6MTDy07WBdWIchhnIi7VjZSSriX/5h9Oxk+ttIoLXDI3bstHwAr3oRXXEjTbURXz5+7gsIhRxDVwY4bysdOZHRLhEighBizFERC6LCI2fiLheNm5HGpFEypoB8mOg7w2cI7cb1xG99ILtfJZ6zvBudwAAEABJREFU09d8jf7iX/gW3eWD1IHF/Sok/e6Hf0fPfulpH8obzdqZnZ2astMwoXe+4+16xctepjtvv0O3HjmS+bhi/qw5KrLjjZGPLfRtXLbtaPTscNuOiI10bX1TRdmyjGxp0k7QrB3yjg32b//Oh/Xwo4/p8See1Ac+8Fs6efKUPvXJzzj/Qf27f/sf9Hsf+QOdPnNBfCFz0Yez0k7qETvTD77+QU36OpYvX/2l/+nbdO7saXUsg7cdO2a5W1DXG8Pm+prZNbT8F2K94XUh60UUqmxEi5TyRgZNCvODMuhVFaXXOqkdHwY4SOzamdy2vk9545yfnlbjTbqy9ISNdc+OeMOhddizwz7I0CqlCTv32+srdublA4gpOnC9+7RbledOqq13ODel8RhAJPO3qApVVZnXBU4YdfTOgi4+4wyO6ANy3thIY18A2hZFMn/DLB16vaVtyq4Kr2l2dlZ8j+EVr3hF1unGBvny5cvi4wbk4RWOdJkKO5WtbFOWl5fN26N63YMPirpHH3lUn/n0p/XsM8/YASkFDj1vJH0fSNg0wHlxcVE4IAecsjFP2KnqeyPnUFykJD4Os+Moe9eH5SGHK+eLlLQwv5BpLeuZyWN5Sna0rmb7ZpIoInIQgs9Mr2+sZT1PLkMvORRAG+wTa2Q92I1t8401nj9/3rckZ3woe9o3aM/ltVSmO7Ziz549gjbZ6TVfoTOO3fy8o3neIGknheV13Xa7KyKy2Jaued+1Xel5bRHpukNYVbXpMlQEPGjMw8m8gTMXY7U9R2F+DM1roLadg/bMiwwAyGbHNJWfxkAd+8uuaUZbKczbSi32Am/62OIwDpubW5lmfdtH+elb/xiPeRlnk8OU56u9rogQju7k5FR2/oamO3NsW1/Jg+/evfu8loGd3m3x8RfGKlLy3GWee21tNeetXEop5CENYVawgTNjWPZK87DvcYZq4/T6ULFrul26ckWXbMMJ8AC0Rv6Xfdu55Jss7Dx86Hst0Njbmg4fulVHjtzqPeWQaJdSkWWmND1brKusVDkIVUQSdawB59cIGUVmUMa3cPssu+bhwOMzR9+0Yt0pJUnhaO8gw8AyOnD0N0WpIlWWS9JSoZSH7XqMuqozDekLjSLCa+65vhF62bGOwEP4Rb380Da5XV1XKpwO8/zWWeNWeR2MWaRCLa+r1aot723L0kROJ3ywnjAdW+Yj62B8ZKlIkWV0wvUpJa+1UN3y+LYlnkJDE5H26Efheca4IJPoADpTVZV4aF/VpceAfz0xR0SIcVuWO8aRH8Zycv0nIq7nx5lxm4iRbIzfqb85z/t18GbbYAiuF3y1TCMP68rmGji56Qe8WXdEUlyDwnadJgM7uo2DIvgp83Ozqs0LR0m8T235hmXHUei+rBba9Q1Ko1L7Fw9r8cBhB3VmRQS/Y/9s3TrADWJdFab9rubmpm1PpnXeAUZsFbIb4brdgVJYPsu27KoYGoXLK9Mb/ABoSgpuY7qQ3gzjOtoB4z7kx+1ubkP+jwJoPPQecnN/xhn3iQhFxPg1pxGRyyJGKX0jRvnc4Nqvm8ehKGLUJuKlU9p8NUgIKMoEwWiE0K6uroqUk+0VGxS+SFN6I6W+tuJ0bWhGyElbW5vqm+E9b8BDM31mdlqvec1r7IiuiTEbb4gQs27VWXF5py+p0c2KzLf/wePorbcyhe644w5N2YAWFqielTxZATGiESGUxAMJAEc6oHQRIdK2FXjCjktyX3BtWZnlZ25uPkd9MM4vvPCCce4rFYXxXHW+o3e8/a3CwZGvRRZ9lfLa177KjvDLlNLA4zbqdLa81nWtOCp4+NBBvdnO9p49C2aYdO+994o/0cSmB21mLfQRAYp6+ctfoW/+5m/2GMy1LjYhhLfnqAZ48DnNDTs/HEzYLOkfEZn+0AjDQB/WRp6yiBA09LLyD/nGuQhTNCXnZLxCNz+80RegPCIUZK7BuPza6/Uk4uZWkJ2ZlPtGhJUvKWLUJiJyPmKUgm9EmA5WB8tBxI3ycZ0UkiEi/NtjyeA89aw5IsyDZPqlnCbLgrHwmMMReMMnmtq10cCBPPXCCf3u73xIH/zAB/Txj/2hypS8ye44StnWgvkyZdn45ve+V7c6Eso7xupzn/2szp4+Iw6XJ44f16mTJzN9S8sHG9mkZbH05kHUqmene8vO1cTUjCo7YWfOX9Rv/qcP6uLlJZ129PqKD4sXLl7W0tUVX98uaG5unzf6ntZ8zfw7H/49/eS/+T/16OOPa3JmWvfcd49YCwbv6tJlPffsl2wsbRD37tHW5rqO3Xo4p1WR7Py18hpqG7baBrUYy3dVY1sFruEISxGFUiRvsr2sf0NvxIXfZ7yGwrN17YhM2blp7PQMfEuzYyeav8zT295QspPdLkPT7VLTE5Xmpto6sHdeW2srmvBh+tiRg6pSo7qUOlsb6nd3zbPG+tPLcn3u3FlhL3AOn3322fzdDJwjdHnOjjLO37Qd/OnpGRGRg7/IXeH1cXhH9tkA9jrKWdle8DGKwjyIiOwozs3M5o3zjT5QLTqyip1gMyCyjQ1DD7A1OAWHzF+iOxN2DK8uLeu1r3mt9topBZ913yph086fO5fpdtBO9badOP4E36brLl64oOefe05PPPaEb7m2xM3F4t79GlhnB+Z/q24Jh4gUqe27nMhvaRvJOouUzNbGG9asN6+OWMOaD/Os9cknnxA4X7p0ybastoM+ryOHDuuAbzLmZufs1M74gLVHd/gAiE18/vnnc9mWD0k4pNgI5rlqOSOYgBP+xBNP6DOf+YxesOzvOkpsNmd+YH9brbYd0p08BjaUMu9L5lnfTu2y7VpXOITr6xs5X1iuBj44koJ3SkWm/a4PfMnrgrbQGDvc8l7AXJRRZzZZJ5vspIHvrqNkjZ0Ni6V/h+jXsWMH9D0HTkDH9n3W666N5+HDh3XnnXeJvzSFw4ycYq8jRn3hJ3gRxQ/LdNv6Z7PitXaEnhaplDwZPJmcmPINzYz4vsCsbw2ROdl09a0PrPeynWTGqK1LW97DGhOlb2dxvJbGA0eE+ddVRGR6bfvgs2t8V7w/drwHbvqdQA5yV1gvh+7jxqrtyE3YKZ+emcm0qKuWQsl2YMfj9ZWi0M52Rxs+tKewrEgqTHfGgT9949g3Lug0ZSnk/o0a27oMxrUwTm3PM2e9qtwX3U+0crS45fkyOGpemCZlUVnOKynTJqkq64xDzxFfggpdrwm5bswTmSlhOtVlpQnzhDLGZQ5S3kvLRBG2q5aJKz7scngeOpBUpFDhctK29XfatrYIqUwhbFhZJM9dqGWaT7kOYN+bnZnO5fJTlqU4sHh5fpMGHndgzw56DJwf2tmmIiIUEUqWScqwHcgoKTykPSnyhdzTt+3bsQgOGI1lZlf0lULwWi/xNKYzxQ18dcbT+bf5cP09/G6yXnvnZdyWvGtGyYt/X383oXUD6Mvb9WpnJrHb5m/XemPWOIgwkWnCWtHB7GD7IMJ3UVZXV7yunXygaZn+EaGWeThhXXj1Aw96paWuLq3Y51nPa4Zu2GGWyZ8Svfeee/T6171Ob3vrW/Xn/uyf1Tt9499YnspUec5GEYXC8tS3nHQtn6koVBigM7gbXUXcoAnjU04KkAdoRwqQl0Z99Md+4MEwr2FE4+ZaT9Ivh4bFuTYiFDECv+afxnxLlh9SCiKCJLejDMgF1369+P1acU6oA3gZp+THkP+O9owNApUo+ZYNOleXycqBA83cjZFFYAcW9MbIzVq5J+zQjh3yb/iGrzcj+mq7jCvQ0oqEwiDst956xAQZqqwq7doZquvagjDp9gMxHwyg7Gve8Aa3a2yMtr3J3K7nvNEVnpz6ro0aBEVhjjj6iMEry0ITvrKiHkdVptGuDfuG8S+9EW7biaicDi2dbBxsTONvyWMcJ20Iq6pUJOno0SOOGJ2ygSy8IU1oOOzqytIFRyzOWQ16Npbb4rPjV65c0MrKkvNbIvL9p/7Uu/OmCD7guG6H+cLFC7rbAvve936j+B/ovvCFh/XLv/wrYiI2kKPHbhNOwIOOsuEgvPNd79C9drhw0rnSxmGQHxQpIgQd2aTbdhhcnN/hQYQX7ALyw2vGx69Z8CNu1FH2UjBqIUWMc/ojH+YBxo0ibvSjHBxIb65HCRHkiMjzRIR4H0PEqFx+IsK/Rz+MExF5LeO20AF+MaarPJ68WcibQUuVZWFoxb9w/pze97M/o0tO3+BI8R989L+IaPDQB8GuNwWc6DMnT+iF555130bHzPcNO0DJMn116Yo3idCZ06cdRe5ozk7d5MSk6V2ps9t1Wqtvo/OlZ5/XoVuPOro1o8tLq/rDj39Ku92h1h0F3zTgMPzpP/Nn1LKBiyjseC7rjCPZn/7UQ3ryqWd08tQZ/ez73qdHHntUl69ezpGHne1N8TnnixfOaXNjXceff1aHDi7asW5poq4zXmxSsh4OrYPoS1LIgqqwfFepUOPIVZIfr2XgjToihP7Bl9q6x0cc9szO6dTzxyVvrIsL8zpvWpz0XGdPPOfyL+n4l57Uk49+Xo889Gk98rlP6fGHH9LxZ57S0IdME0WtQvlLmEcPHTBehWasf7Vpv22dIyKFI40jiAyjf91eT8gtdgIH97I3ZZyLDTuzdVVnJxPbU3uN8Be+Ay07EFVVZVsgr6OsKx+Sp4Vz3PeGM21nvbCBxx4wp1ctIsER4aWZd3Nz7hZ5bsZD17ftFNGPdozdWGemvYnhVFxwxLguSx8gSp3wIfyEHdYnH39COPMX+Kx0JPXslDD3jqOubTsylZ2XsONSexNknNL4RGN5tA2c9/zMyZpIsZ3MjSxjW+HJ9vaWo3sTmUfwB3zaXjcpY2GvWBubGHaLcRiPd9YLYIOxbYt20qE5tMa24cRjEzns8CdaoQHtd60D0Iz1H7rlsG47drvXeACxsg7VGlq+B5aj8Hq7prMUdgy7mQ9965f8sBZwABfmG9gJYq+YufaRIvYM1jmwnEJzvugJ7+kzsKyGxy5MM1JwX/cNn4sFz5mTdVPP+5nTZ9XJule5vm1aDbSyvKaBccR57Dkab3EX41TlqE1EqPT4Letf6TLG2vXh49LFS15LT6u+seLz7207XcgdeIDnrmlDCq59rzUibOd37JSsOfq8LPBiLaS0YWwOBpX3mEkfXEvLT996x3yl52UtQy+scB48yYOTVdj7yUDYFm8upu2OD6RbLut5T+lI9ElJteW/m/c9CVkH17IszIHGfOrbGe0Lvg6Ma9965hfzsFIPvlkOZdkcmk58AbdMpYCkQkNHtx0P8zxhG5jEd0Qq407/UNgO9TMwbtd2AkAek+lBG/BCRvlIVmOHC0efG6uFuXnx9+en7EBXxrMIea6+HezCc6ecVkXyDI3nlUrnAVkPkWPW1/Yet8fBq5Qi6wZlrFF+UkoqS+toXeeU8r7XjlzBuy3bIGQbmlEnP6TrtjWkjE1/2sMLZEZgA62c6gPpObEAABAASURBVCueXKHRsp23cofxYiwgIlwX13tRNn65OT8u+2ppYhxXjkcydzX0P7NPjUL8CUWLhBRJHQdHth0oaaynU3ae9/jmf252wfJR2dZNaN63alVVwyZt295BnwMHDjrw+Vqdti4t+aZlfHDt+Aa/x61TU2iiPaOpiRldPH9JX3zkMT302Yf0kQ9/RE89+ZRa1qO2dSUitOv5WVtVV0opJDBMyXrV9ZxNBhfmH9oB+eWmXxGhiBG4u/PJEG4BOLn2ExHXyq8VvDgJF5gn/p3bJQvcGCLjphE+bteYnrQDIlzgDLgNLXvIFfmIyONEjFI3ye/UAbwD4/zN6Uvlb25LPmF0mXDRUZ2I0SQ4dgjvpJ1RPqeD8NK4bUWgPQKNYSffsTIuLOyxgzqbF3bakUEiLEweEdmpjAjr01CMycYKMEbPBmLHAsGXfTCsOKJTnvNTn/qU+OY78w1syKuq1Orqat5swRVl3HIUotWqrXRFLu/bsLe8UfFZIjb5sAAMTEhwZx42nsKbYVGkHKHZcP/aStv2Ff7Ro7eqrJKd5nntX9yjI7feogcffLUjRM9JjnD3+rsaNj2trF7V+saqzpw95QjlimoLHOODE2vLtPKa2NzOOyrGn/k75018YE0hOnPnXXfn6PfrX/96tTxvYXwwBODHOJ5MyXiT8g4NMQ5ECVte28BrrKoqbywRiWaWVYuR10lbICIyH8gDNIoIkuvl+eXar4gbddeKcpJLm5GwMk4Gr6MxeFJXSMl9czm7nXtFhCJGwDpYHykQMSqPCLd099wnFKlQMkQkpWtrzw3869q7czf/NIpwPwP1jdeOEz09NZU/GnLLwQN2Vtd00g7T3/ie/1Wve+1rdcDRz6pMKlJoxw7OlqPFaz79E73k6swUU9u8bCxrpdtQxoYCX5CRkdGTZaTWOUew+QjJ6bPn9eHfsyPvyBRrOHT4iOYdMeV/duMz2ZOO2s5483EAVG9+y9v1p//Mn9N3fMd36ru++7t10Dh+/BN/qF//9V/VyspVXbl8URMTLR0+fIvWLGPcmuzft8dEGmh6alI4MRPmf5gMbGw4ctB91ocBM1WVHb+BnY5QkgDTdmJiUkPkpSztJHbzxjZheT/oaPGFEyftPHdVOEI2064EtAqp5Wg16ZQj2hPWB/Kbxmf58gV96ckv6olHH9ajX/icDzJntHd+xk7+QOAFXWUPAn1AD7at0ziWExNttayj1CO3RUq6urSkpSvWIx9wcAojwocN41dWSkUh1oVOYFeGFjT6Jfebnp2x3A+yDSF6jG1C77AjzEUbdMYEELYpIrR/335elZx/9pln8+azbkertg6BIw7p/NysoN20nW4c6cbOwwKOsjeXVlWrtkNNioPNf2ZD9Jovda2vrHn9UDtM2yI7OJs+aPO/QUIDL8T0HzlDU5MTapsO2L3aPNh1EIDbk5RCjXmAjoN/4fWzBoA1EPnGFtNny44EAQ7aYSdf/vKX62Uve5nmfHji+wQccF5rWSfqPWFnv2+n7/bbbxeBiYgwH9oaWlc+8YlP5APLk0/6UGU46dubJfMEnNu27/Rte3NtWd6wN307M5Mej7IwNZPHkuULR8yv4uM1HQdQhl4HAP8A6kjBV5HsGDbm3zA7yzie23YY1h1FH5jerLtvfLez3MyIPnOz83rggQd0q285uz7keErrb+m6QnwsY3V1XWVpmUlFHrdjh3zgMaqqtl1u+SZi2wfW53Xu7FkRcWUtyAprhH6N7Vhy39L6UZsn4IQDzT6DMw3dT506JWTksg+IHTu99CVqbQuk1bV1JRx62/Et25S+da3wWLveDzlgllUNmdRyVJl+0II5IpIiwvLQtoPSs95PGP+B5bqTU3hksVdtnMhHWEa8+AjLmfGF/qylb750HVhCVgamoRRi/B3ftu3udMyXrnrdQZ4D58rsUWlZTlHYkR5oYCe8LmuFjdvARiopqWU7MnLIw21L4YDX1pWB5wJCct+ecL7JIyOF1yPTEme/sXwVKakuK49Ve4wijzEeh/LKNBulhYoijeot9+jGpPWkY91An7ENyWPBn8L15HXTAz2hA0CbSfsN4EM7ymhaVWWeI6XQmJaF5y+NX0qF+dNcB9rfDIzf2KZR1pj+pGYBiaHJEBFO+eHd5trtxm0pvQHUAzdKbuQoN/gnYHyGa2PlfIh9KKWU7drCvG/AjtyqgwdvMe+SdsxrDp9nzpzXpYtX8vcwtja31bMuHPINEX8h5oUTL7jdlmVh13JV5hS5KUzXwrSYs4O+dHVFfTvwshxBo9oHyCkfIAkGVlXhPh3j0VHpfcHYiaWDEwB+0HcMYxpEjOmj/ESE+40gF/gXbU0250Y/vI9yN/82cTItxil15El1fUxwATyNeBirucZD3iOCJEPjSQFoQEFE5HFuzkcEr18B9KOQNOJGm4jIY0QE1TmfM/6V2FxQhMYIJQtkWRZ2XKeE0PatYFwfuV0WSAgJ4Xd9+q+qyu1m1PEpB8P34IOvMzM74lruzJmzanujwuhtePPB+IcJNbAjM/Rxmr/msesT1WDYtwIMvAFuud+W3vTGNwrn4Zmnv2Sm9nzS37Rg1HluCNKYOH1HJ/lLA6TgAx4YUOoxgpFSxn1tfc3C0dWaI4RsJAgDhokNDDyWl6/acV52m45eOP68hl5rkWTFT3bUVrXsaOPW5lr+MuQxO+I4O8ccAcU5m/LG87a3vEWf9oGAsa76Gpdox/LKsi5evCicLSLy0AqBnfVmWFlwoQl49kwH6Hvs2DG9zlc1bKgAkW4MBvRue9Mb2HhHhBh/nDeblGzceKcdax66ENqMAbqQj4jrzOad9sDN+Re/RwRFGcjRFjATrF+NKBsDjSJCESHWVZZlTuUn93HKT0QomS+A/IzreI8IeQD/RAbKgIjRe4QlJ/O9L9bM2oCQlBQu62dndMebXVkkG6NJvfrVr1arruxkHLaztUezs9M6bCf2iGFzcyP/2Uo+l2Zxd2SppYOOHv/3/90353a0uXTpguV6xzM0WT6Qm11vai3z5KEvfEEbWzv6+Cc/qavLKyrLSmy423YS2GAHlvOe5ZqU/yhHnmTv/kWVdS36D8378Am7u2tH4Lmn9fhjj4g/cTJvx7Wzu5Wd7lMnX9DBA/vl5Xhj62iiXXuljejLhlRXfjddajtDZfLG6c0d+WYz7NshIA/IDzQrUhK0OuXDx7b14eoly6jTiaqU+l0V1snSOFUxVLtMmqiKXM5HStTv6ODiXjucoc7OppbsdH/2U58QsLm+4khVeGx5891VaYSnfDDgOhh5rr3mjK/Tq1eWjP/Qh9k9wgGcn19QRLKT3RMfEdna2baIeY2NtLWzo12vqW16s+murq6aD13ZJ9C6I1Twnw0b29QyDTY3Ny0Hg3xTxqF0eXlZAzsSjR2AQ4cO6x7fMGFXQsbVdDvsMsY4eGDRh5hp8d+3T/ugdtRO3d133aVJ265bDx3Rwf0HtDC3kPGu7ZSYRLYPlTbs5A3sxCQj1HME8ZJ1npuQjnHGCVm5uqx1O2JT3vy7dkKnPPaaDxZTdiQW5ufVdYSVj7RwEwBOfH6YsmT8WHNpPcIZjIhs/3CyDx48KHiJI8wmSTvWSfnTTz/tdcyKz18zFzDpubHFpNM+9EG3lh3oec/P/+D7DJ9T9zxnz57zuEPLezc7sFfMJ6DjDXx3ZzfTm3X1LFdd2/rC8ob8kSbj29i5AsAppaTCmzeyxxp4D/MYR7DvjR9HsG+nEDBrFKnIc++aHrSft0zAz13PDX+w7UVRmgYt071WeCwpvGc0lhX5AYNk/Z/xXjSrFIXlpOf9ZEddO+cT7UkVqdTkxFTujxPKIW/LjkhV1RpaRvrmH84mekT0lwDPnO31rG9t9/lQyhizc/N5P+Ovj6z7cGBzpJSKjMNVy9oJ3wwRXLl6dckH5+W8l3XM903LJU44vC9MF3nR6AN82/UeuuPDBnjMTPuwZ1s/MAzVuBn86Aj6wUsvVB3TqGtc+b5ARAjalLY9fdMTp2rTt2nnzl/Qqg+Sy7ZL4Llj/vGXUdbXtrTrg0hjeS3sbAPQSqal/IBbaVlgPr+q772QeQamj7cWiX6mI+/wpnB+cmLSjp6s/6UP2+0M6GRjfIZeR5GS2tZNZIN3bBN5AMKFPKxlIiKEbA0coCJdNj2nfOiNCPN0WsjBwOMhUx3rF3TrWhYpYx+BDuAfESItbL+SbS71tL1OP/eV10t7xhyDXvQw5s0QEUbXRmncLho1GAKnmQB+o6oxoZpm1G6cRniVuR0tvhrQx0C7L2vivqY7Y4EzusF/CFjbliJPy+YxPF26vGLZGKhItfF0HyXJ8xI43b+4T0v2Y1bXrvrWdVOpGLpuIOgT4XVJ6g97mp6d8oqoi3wgbhQqq8orG6o9USvSULudTUX0VZahTmfbeWUoLddD2wB9lQf8b4Zxs3EZfcd56iJYA7kXAcXQaAwvqv6K1xe1u3mOm9tGRJaxcf04HeMVEV5n3Nwl58fteImI3CYieL0O4zak5opsyGp1rPgTjkC1fUKXSTzpTQHo27EdGIoiqTBRJ+xk0nHZCrHlKAvR7I997BN6zWseFIKAEoQiK2vbGyVtuC6lz9DH6sYCuetTK2PDcFI+X8jf7maTRDnGwkTf6elpY9No3htE184O/e+5524zvPAcvYwTK8NAo1xdX4f0bCgGZv68r6GmvMkhqGx4zIuTv7Awb2GTFXnKRtoGI6Tz58/pmWe+pM9+9jN67rlnbbA7arVqG+3NDNCwqkrNOQLGlykjItezNj6b6iVr01FynHrw2LThe9vb36HKDjZfmrlqZzwiVJSlMBgLCwvizwry5a43velNpt9rhGFnY2yssEBKKQvBlukMXTGGGJyqqr32vnhoN3R75ifN7157rvO6SL8aGB1FjBrR76XaIa83192cH7ePiDxOROQi2kADgDyFEZHbkAciwjzw+ow7bYCwgUxFUvK6AfkZpwg+45GGy/mhrrJB6JnnAzuwtfm1tHRFx31weuyxx/SBD3xATz31pPgTRjhb3/RN35h5Bn+ffe4Zy07S29/+Nn3jN36DN8iretX9r9D3fu/36B0u27Hj1+3uWjcqIcfMxwHpCw8/rFNnTuvshfOadeQTvqA7GY9BT51eR1euXtG5i+e1tLykoQn4hUc+r4WFOW/+Ozp75qRaNlZNf0fT7Uq/8L5/ry8+/Hk98oWH9H/+1E/qoc99Wg87f/6so8aW30nrJBBGoPLGWll+koHr2qHlvK5rR8FX82aFsz/a3He0ZIepT737FCnZCVvW7bfdprbp1a4rLV+5osKa1bdDINMOGBj3/Llr62ldhCbt4BfG3+jm/OzUhPuXmrZtWPEan/jio9qxzLeqQgvzcy6f9DA9Xbly2dftV7MzMD09pdnZGQ28We7agUaGV+04b/lg0rJDu3jggGYcmUd2C+MakcyXIrdnbUVRiP+JkivUiLCObYlT1HiBAAAQAElEQVQ1Qm90peXNfM58iIjcjwjked8i4dCu2ym/4nXSHrtV2mnDHkzbJmzYEZ62A4p9w+Gdt3152X0v83q2hYMAT6+aho2do/CGN2FcpyenNXT0b8cHraowDZeWRXQdJ23SdvHQwUM6evSoD0ZtnXY09JGHH9GK7eRlO+J7re9EVg8uHhC3DdOOFhEdNwtUeo21+QKNGjsqe30lDO/kBzuBM33wlltMpxnx8TTsAWvEaUP+aMPmy9qgy9A4p1Qome+XHY0lqn3nnXeJ75IQ9f4Lf+EviFs1HG54Ac2x3WVZ2db5kGOn7vLlK/mwgK1ibNpt2w7tmG9dOy2k2DR0A/qPeRURCuMNDXGukNfC6ytMe8Dqrp5vX/p2suSWte0j5RFJPGs+xJCWlvFtO6LQpLaM4zQObdcYq3afode45JuRJV+HczC4ePGS5WJLFQci82tzc0vrdoq7dk53vZ6qqm3vZ3TQkUDWOvD80GdEr6H3k0o8jN+303fV44Ij6x860pdSkfsvmn+155/2vkTfiPCeMKdk27VueYM3/KnaZ3yQYU959tlnxP+GijycPn0626Oh14E8slc999xzpkfPh5wNEcXtee5IKe8RhenGHNBs6PVSXpoWyDzlI3xLsTZACuMyOhSQ79tRHh1yht7P+hk8tdu3VKRKgz4uVahxIboJT4fW0yIVSpEy4HAjo43nrywfHFiR157pWplHQDINGo+BDS/cD6APfRmL/NByzfvQdAcGyIDXykGHfswrzzE1OWk72bHNmDX/1jNtkAHaRIQiQiklFaZNUSQ19icAeZLGhAKG5EP5GdqW5UzjFq7v2yZ2LA8ZF89H+zHkdi/xi3qKI0wrjzHOe0RnPbDnc8Y/TcZnVO7X6z+04YX0ZqAMeHGZkafIVeg4wYJp26ot+xRMj55HhGXGznOUtkGdLL+l+cF6Z+dmxS39pcuXdPnKJQ3tTDfqqdUuhNPcmGZSaNcHsfk9c9rp2okupLIuFaYpX2TetF0feF/oeU8ofXiRb/abpq/G9EQ/sKUD8zIi1BipZJ4AEaGI0PiJiPweMUrH5aT0G7ovKe9AxLV24bcwETI4f43GN9q6LpfdoHnjdQEj+o/qPZw7j/I3ymWckmGE+9CyO4aB5X+cJ42I3E4vepqMN5L2lTB04OrFgD6ZUMM8GJsFRKwc1d4yoRuNBml5M6NOFszaysam1M9ETp4+fE2342uLy2KDmPHpHINMn8LK8IKjaJcvX1ZjxNp2vN0hz8eiI0YLPX78uJZ8fYnhpw/j13WdnUkWS352bsZK13XUfFtlVWjG78uOSjMuDO76lGv7qsK4y2ixkRNZu+OO27PQseHv2nlacdSZqObERNuO7Z7saIHLpJ0IDOW2N5Ir3pwZGxqwOeFM48AROSosdE888Xim16te9Sqtrq44L0eyL9iQdbXrA8uyT5ts+I8++kUd8TUPzjQbG4411704fdM21FxN/tzP/Zz4z4H+xb/4F/qJn/gJQauxA1GWpQCMPTcDI9o1mS6sGaGIGAkCojS0oPWtCIX7hQUf2tGGFF6yTje3oQoPRQ8JxYwIlyXx0HYM9KUMw8l8EfST+TfqGxHuP8zQx4B5A2ajoD98IQ9fGIeyccqYEaO+4zxEHFpGaEdfysdzkkIHoEgjPBsrB3PSli/Qtc3Pwrx/9Wtfo6/xzcjr3vB6zdn5QybAARnat7hfOBnf+m3/o44eO6aiKjW3MKdFRza/9t3v0jGXwc+3ve2t+oHv/z694Q2v84a3Y1RspuxET0y2dXV1WY898ZhSYTc15JuPq5rIcm0Km/azc9PqDbpSajQ9N6W9+xf08KMP6f2/+av6tV/9Rf3hRz+s3c0VTZSNjhzco7/+3d9pB7XW41/8gtp1qWTDUiSpNm58LAM9wqixThNeq5YtE1zJdEjWS+hmBPPGM2UHMozXlg3y/PyCiyPLJDTFGWNT/9CHPqTN9Q3r7Kam7Bwyjyw3tWlXuW+VQqWh3aplNFR4lI51Yspr9JLscLc08MFmxnN17Dif4Mt6k1N2ULc0tGHu2HGfX5i3Hux4I1i3vu5YXgfCrgy88c/YweSQgGOAw4XO7XgcmVHwifWy1l02QzZn05R3YCQ/jXXtkped8rj02bIDeO7cOZdF/lLy3NxcnheeR4SdjznxZ+mYs2sHoW/bRb6IpMZOFBt/q6rFF7uGNrRs/vfde58PXq8SjvEBR7b5Uh3/aQt5/jMj/gzkVHtS/H8AaytrpslAYfuI87xt+tdVpSIlhf/hZH3+oYf0Jd/U4XTx8ZKF2XnPPczA+vvWH/R+wjzhIyjYD/i5Z88e9Y1ThNdhuo4j3bSPCNufVdEnIvLNF7SAhrXtp1ln53Mz29YDPtAwD58rLsznlZUVHTp0SG/xzRwfQ0E+oC92CdlCZnZty5CVjlPK6A9gq+HbpiO2lIPLqg9PF32gWHdEdc3w5BNP2lDITlNXtZ1fNmWZFlVZCajtrFrdFeZ7EYWdvqGKVOZbCejQcvQdJ2PO0eSOI+kd2xZ4NjSNB5Yj5CUl97OMIEcRprXhrG9TL9rpZuwJR12BKcvcpGWUfG6nsNM8rcJ0CPKuJw8gZ9CT9jN2btCjWUe3wQOcGFd+ut5vgKoq/dYImk/aSazMd1L2npmZacvdPi3a7lRu17JOVa6vnC+9h3HI48B09uxZ9c1/UoJOHGBWTE/kmPV2LbOpSKrqSuDXs/wOLbcpFV5DqdI0LZLrhqH2xJT6rqtbE5oy/m3LaIpSVdnS1uaO6dzYwepKUTiI0LL8rKvv8VbNMyl085jyO3yCvl2vFx4gNxy8kDP68H7BB1vscRFJRtBzle4p876jFKGWZbHynkQ+pFxWpKSheUedzNPSayjdJmLEG+ZjL2a9Q9v6cPuqqlQakvNFUQgg7yFHP+4LjrRDbxhDLoOOlI3r2JfgY0S4Ooxyk1PGihiVjfPMT54JwIM5yffNL4D6iNDAtk9qXAVIZVmI9i4Y/YT3Bztgfe8jfbcdWKfpS5uIcPvStrqXIQIckm9np9SyHkB/6E17DpwcMHnP03l0eFSZHj3b5Var1h133KYLDvRs+5Y3FaH+oKO6lRRp4NZDlUWyvTI+fp2Yamm3t63d7rb4fyK27SNBp+Q2HdvyVDTuN9TW1oZSCtPcfDO/1CQVqVbfsgPfwC0lj3ttXeQpY50R4b6e36n8jMu7xjfCa3W/MDSuG5jXwNB7EtB4kaSjMt4k3odm4MB7g1zfuO0g07Svoct4B6hDx0iBZPwpb9w3IuxP9j2j3Gfk/xZFkfkAT8A/IsyPbpYPGtKvb75TByjk2QFjnvPgNwLqwvONIdV1pbaj2B4zn6iJPkWEphy1YohWq6VVO5ML3rgjwgTfEpvPwQMHTejSTCvzpvpzP/c+PeJoX9fMkadve0wYz8c8Wp5jylfKCL6HyIiDdFWVNkT7hZHv2JCywIgQi5i00WLh2djboMPMoQnKAoYmFA4ruE1PWRg9PoRmvIGFmbEHvr7H2e46Co7Be+1rHsh/KWRx/16tri3r3PkzOukrP9aLE32bo30IJocB8OAqsLJSv+ENbxDOCQZlwpsgZc89/2zuO2kaNcYJxWGO+fk58bDpX3ZEiM9Bbhp3PkrzyU9+Sr/0S7+kf/Wv/pV+5Ed+RP/sn/1TO9Y/ro997GP5z3axftZLVBsjAR7QIWJkCNjYULiBBRlgHiClgiSD2X0tbQSN5L7gWxRJhYUIQYM34AwglHRoTM8x8D6GiBhnNc5FjHOucr+IG+8RoYjI/EtpNGfEqCwi9FJPxGh9zE99hNv5R4ALIiKPFxHjIm/OYhlZjviYTl5bkQS/2RTtvuiqI4m8dx054X/3PO4DX3tqWq+4/37ddfc9esUr788fWahtyJL7ouhExE05S+9Qtx49osOHD1nRiBYUatmA9XyzM7R88YXfrvM4Q8g0jpry02SD27EOpELa3FrzHCt697vfpvm5Cd16aJ/2zk3q5Xcf07vf9ka95Wse1B4747PTbR05dED97o43px2va+hozpqQQ+R+4A1paNi184mBzf9roZndt0OHA9u2E7zs9bJJ8xlcImd9G8CBHZKuN+naOkzfoih0z913Z2e0dJ6xIkb0B/3gl1fviWWzqCIl63dSY+NVuJ3thspU2NmeUP7YhvXjvJ2EsBwkw/CasWP98KFjne7bMOE4tOp25h8bRXgMIrMdb97yMzk5ZRs0oaqqbfx6wpFIRZnzu3bywvxhLPBFn/io2lU+nuEI4tBGv/HctTfzwmuCFrSF/2zU4IG+4KC2TAfa0QddSqnwRtH3gWAj2z7qaDtp29PyeOhOGOuN9Q31Hcne3d71BjVQXdamwaSS//ERi6qo1KpadhKnBF3Da7p86bLang/+cFBizq7pAdx5xx3CeV2zc8N7w+ZivV72rdfQKevpOdrHgX91ddVR5m11bMfAD3qSUg+u+/fvz442ba/4NgcalGWRbTJ0gH6MQWR1fn7erB2K92TeYmsYY3yIxxmHRtDs8OHD4vPR9JmyjaUddYwPXZkfPKB3SoVqO86zDrLgzE5bzxAjDhbQDj0herZjecVx52+Jr3ld0GnotQPQrUgpyxzjwWsOjKQt8yJFyvJhc2ueDTLIvBma/7QfehzkgnzLuBSWhXAfdAfcAIuJhtaJUJhP5pllsjbfGo+BI4hDlozDuvk9WmvpOauRbJaVKgNrm/deSFScAAxyNTszIwJR7EUAeXhfg7fH69tWyATJtsULsMaZDwPLy6Sg+Yz7z5h299x9r28578oRcPYb8A3LGJ+PH9sBGfcUheQUKC17QzvW589fsBxMas03NbXXn1JpGega55YPFTPOd6zHjeWuo55tQmn9evzxJ3XxwkXfXGyIMZavrmjNNwrbvrHhozeUbW1uC37t7nRsm7rWg77CdAW3qqyz3PORnPW1Da2urAodTqmwHRxqbmZO/MWep5982v16Ku1IF+YLsoM8VX5H3hPjeQ2hMG797GPAz2TaoYOpYL1S3tMkJQyR6UmbSLK96Coi8vhzlvHatnrFPkukZLvdMk5VpjW6g24vWc+oG5rv4QEiQn/0Y2Pr+ZThRsuIUb+IELjq+tNYPvuGngF6jdqxZtY/ZV8IX4KNrLaM9G2rAWQO/Wl5T6JdYR6N8UPnsKPoNPZhaHkvyqQhtrkIbe9s2N6Uuu9ld2vVwaCuI9Hd3q4iGmEPaNdY9iAd+xU2C7nivd/vau/ePWrVleqqymvBblVVqQZGe13Ja2QVtWWrMt89velaW26Grv3qPxH0+vJ6xgQiXOefF9P15ta04z0iN3TWvHAWXZJTF/yRP/AlYtQQmjFeYzrQKSLyWiNCEaHxExHX32vzB74B8ITxxuOM8oNMo+YancZjvDhNA2+OPZ8s/tSfes+16K5sNCsrykBtE3XCkcLp6Wkzq7QiT1hgp1w3tOL0TeSBlW/X+Y4VZFcTvmouMuMuZAAAEABJREFUzfQUyhGz+blZLe7f5439Lr3xjV+jPb4Klx8QLK1knIz37t0rPlPLn/gj4nu3HYE3OiL59V//9eKak7r3vOc97v9G9bz5VHVtY3Snvv4bvkETdny3fEWYTBgERH4Ym41521GyRx59WAcPHtShWw4Y7wktLu7Tm970Bkdx3qg7feqbmGyZoBJ/jhDnFvAQbjtpY3cyR84g7nmf2Imq9O00rHqDAOeV1au6dPmihna8eqZfSuENe13h9JzbM/+Jkyf1q7/2a/rYxz+u02fOeLPsqrIwz8xMG5dFcc18yy0HNT8/2gChB04685EfeNMFwIEoTdsOFRsHCokRlExoWUwtezAfaMxw+gCuEgcPDNTQwkUdZTfDuA91Y7i5PiIUEZ5ESorr4IXnsohQROjFT0T8scrhF32ZOyLkTtmc8S4/1IdCRSQlA2mES4AUmrTR6kMnaz5rnPamxYbZ8kFvdW0tfx77mWef0+c+//n8pUB5jCNHjqiwEZucnJIHFR/FKM2XyWk7SjY0RLjDY8tPURbm264iZIUa2gFe10MPfU782TUMX2O6drq7wgDiFDSmf2Pj1+1sa3tzVWnYUdPf1tVLpzU3Xeob3v1WvfHBV2lxfkazfOmwlna317Vvz6yGRMItTzIgaw72WRdrz+s2u11tWtZ3vOFhdLt2UgE2qqHXjsPF5/3f/a6v1at8iJianNRE2/rqqN7QTmLbunzr4SOO0r/BBrISukO/iKSBNxyjbVIkL9KL9kuRkirTqPj/M/bf8bZtWX0f+BtzhR1PvvfcHF6OFaAoQVWRBUiAAAm5hRUs2W5/kD7ttt3/yJYs+9PtpHYLiWAJhIQkQAJEFBkqUVSCol7lejmnm8PJ5+y8Vn9/69z93q1XD8S6e5w511wzjDnSHHPMtfdNGfo9UYiLehn1u8hhByeyR/9TnMdXkXPrunFut8pmc2J6ZCyQ89Tj5XnR6LDrFYXrjRtbMmbh93vafgd2yoaigAc59mHczHEiL+RtxuoToSvLsqGJ+wNNng1YINqyc2CeLiwuyXDnXXdqg6itf2HiKk6v5ch9Wnfcv2XEujxmbDE7O6Ti8nPT2fpmHJfozzSYofsWTDsTDS0Y3P1V0MQLliOee7v7bEA64NPSGpFol/c6PfJrWsU5O3PqDDKwoOeRxwlRWi94NfNlLZT7N147bB722JyPmbsjnC6znPlVKJcvIN8T7KBpawfZ9sKO7Mrqso4fPybjFBGqkAkHO+xMcytvxAoWTqeuw1RlmvRwon1vx84wQ5f8zGM434bXnv8Qe9qG5yvLy7r7rru0RJTXMra7s6fJeNqAbeSA42hvYvyKxQMPPIislTqydkTG1/rh8bexoTV082bEG4Qt+ORyR8rdxw56O2RTaRvY1IXWbmsHsUCGSmSZIpUs+P7ynuirIN9F5mc40kM2Z1P45fkZTEvrTILPlpsc2fLzmWkfCXlqIfeB2tXgmQOZjJ912WOVyGNEoJ8VPYTcj+dj8LOC55Yb991nrTR4s+IA0tEjR1j3VmWHev3oulZXlpvXIoyD6zn1OBV0N53Xj6zr4Qcf1tvf+nZkooKu6B44BqNiasChRh+nGg8nEhHsKfPdwxn+1Kc+3axX3tjsI4dXLl3R/u4BJ6TXG7vRIcJdFq1bfU6bfk4cOyExo+1mwzdu5NYyvo+dMa0P2Bg5bUFvp95sTglcqGJoxi0LjBd4WU9qHOUUGb0ldHKoIi8bfF588SUtLS1LGDPLicsNdtzzvGjqu503Wq4zxek0Ts77uWVQty7TaTabyumtIllOc/jpdAYNLfc+dXFa2Q6jR67v521sYQebn7LsNT2xfERE06frzft1enjP4qo5MA0zwQ9vQURo3ofHtEwYjzEbY8sjj19ztktsl/GwHk9wbt3OuhIBzdAbr+n01mwCl7EXGfbXc7FeOjU+E3yNGgZ4HOeraqwsm0ma6q57zmsw2tO1G5dRiQm0GcntpCA/03Awbvhu/GoCkYsLvUN7lbc1QIZmrBMOpNC40a3peKZuu8fam0OvFrIj1tApfU011x2nuu2KiObOuBoioqGtCyMO8834KHCE60JbJw2NXeuPhxra19QzX2va/3E1D5/RL3Ujms6/rOphHck8METEa3UiQhHR3E9u2VrfTG/ZlIhQhX2NiNfaz/uIOGwnrvkYZJWyLGlhod8sjn0cDRtnV6iZ1AyhniG8FhgPuLy83BhsR2htUD2Y6imCUavdyjSbDtkR31TGGXOv16bfHhHrI0Ssl9Ul+tvDKfLC6z4tdCllHHPcqXWO1gxvf/vb9fDDD3O/rhMnTjR5O952wO2UOgLmdl5AbdyO40BPiRakSCqKXGMiiRGhLEsqW4UuXHgVUs/kBchfcjOcOL6uUyeP66u/+p365m/+Rh05uipHuH/qp36yEQjXPcmRqqM5RVFwHLsBPscwlitKKTXjPP30U/qFX/h5/bN/9n/pYx/7KDS52bzjbWM+QsFW2FCcJBr60MMPyRsIzyXLMhzx3SZy5gVkZ2eb/AY4Xmja7+/v4XAvNQ6Q64rLdKoRKKdegC3UPRZGM9y4wSJqBaCG8eaHwc8NfuD7CsetSRGOmv6YqB/9iRBx2K8rNW2ceQO8sdz3c/B4zs+b3J53WUQgzGqgZiIGcUUEf1//1OCbKIsIHaap4YN5Yb5bHooSgw1vKupSSXlR4jxW8q/fRDLd9/ShD/2+/t3P/Kya9zmvXm/qrLPQRMo5Mhtpe3dPCI5Wj6zJ72J/+CMf1SYOgWlfg1+WpcaZtq7ccecdzcLpBbzE+TBYrgvGHWEwk6Q+jv4958/o2sWXNdnf1Dd97Tv1VW+9X0u9QuP9LZUxE362AkO5v7tJZChTjfHLsyD6hB4hH47Q7WIARyj7BD3cIlpl52qMc+jXCw729xlJDT1aLIZZJJXIbJcFZYrzA6XQyUo1dLGjlCGDxtELk3W5Qh6S6UbqfNDe9xGhiECvkwoWMb9KYacwJIwu5Slr0jYLRwd46onHiXrtEu2dED3rN22vXr2C7tzUZTaddqQsv3vg28JhNphXGX0PcKh88jBlfinL1CUaWjCXiFCbuonFxnQoKVtaXNa5c+fZuN/DJvUcPDiuAH87aNY995PRh22VN7v+0qUdTTte/qk7v6o1f5XNOm4H9urVq+C50cjFc88+xwxDtneGwcGg4XmWkhwBrHHo7GiEEqKSyYuSy/tsALxImQcpZTp65Cj2YlUj5paBj9/3NU9OEyW+j6jln3nnO3Xu7FmtE43u45iJy7yrcfxayJNp5Y0AxU0/dtpc5t/ct8MdEThPe43tmGD/FpcWZfnbxkG13nvMNvKXwNvQISDRIWDizaEd2oZW8CIiZHtSloWW6GNtbVUFdnSEHU0p5LaWC/dZ5AU83sPGjuU5Y1jljYRxM86WMXG5DUnzsaPWgm+mozcTWSQW9rb62LAsJS2yaXDeOCCk9L8rQWPjmKWEYzDQEhudozjqPkX1mIe8HsCB1MzZ4xZFCV4jHFB0io1BWbR0AO8iQsatLEt5bNPFiE1x5uzg+H6en0H7irHxYTRBd7yh8pwjgrVxQt9TBY0NHtP9mV+eV4GMtopSlgfjb0i0y1KiTSjPC1qqkZkOvDDN1tfX5TXNm5aTJ07KryYtIPszHNk2MjDEjmxxatOiX+HEGvLIlDFz45igpTcZGWXHjh7TyeMntUhU/ASp/2dE1/ErTa4zZpNu53nM5s709kbmU488wuZ0X27fw/ncYKwZdLHMeoPu8X1vGmD+lGeFEmP1wBFz0uimaWjY2txRSnkDQ8Yy7GG3Op2elvxlYui6i/MfkcxmmR4ZNDOdrVOGUGpo7LyfS0HduuGxeRQR8lU1tmom5y1rdqdSliki5GfePFsPuG3K7NQeHBwgDwfIdtHY1gp83Kdtu/uIOOzbfRoivvTeZYfg0Zyr6VtAyDJUgZO4LBfzvMtn+E8Ua4ZtMw6HTq+ae+enOG6W6RmblnV4uIisWxds97bZcNvPccBuZ3e3mZt1UzTwOEYxgSZT5wRgV6dOn8T29uSTK/9fJltEtWeMn6hUs8nJwjpQKPhX5KGURtiWtqIeKqoBMr+tTAMc8V1laYjM7wC7apUZujWUoFmJLkckVeQ9P6+7FZsZcUVEwy/jNgeKv+zjZxX0choRX/b8jQWud1hWS1SvLYw6vOq6bsY8vLv9L3Vfuz2sE0FjyiJCEV+KK8Vv+nH/th9zGZnBR1eMCHn+noe4XM9A9kvwiQgXNZBMKBvWxx9/TJ///Ocg4oxd0KFQThGEMTtC78y9SNnIOTpkZRPMqyFyxLRhSEoTLS61VZT0S9lkMlB/oUM0cNAIgnd4jrp5vDbG0ApaQXC/AuIF0QvfwuICbfpaWFpsiDEiWmYcPKkjLEpWmrzItbO7Lfgtf0kqZaEJu0PXKwqMAYLlMQrqtVqlfu/3PqgaByawPBs3b2hwsM9O+5Iee/yL+sQn/kCf/vQjLFiv6u/8ne/Xd3/PX2jeW/QOcofjwzEOzS/+4i8SFX1SXuSefvpJnOUdFubrLMZtnT17Wqs41WfPntGiIzy9nsyUAxTbi9pnPvMZ+f1zR6ZMux2UZz6nA/DY4njLOAb8MFj5BoODZu7uB0o2u2Ez+MqVK9B53IAdiQraiXZyQwOVb2d285wy92OICKoClPnj5wbn3wxu78vP5/fOR4QTvbEsIg7HuJW6UkQ4acD15+CxG0Bx5mVNpTf8mT87TOcP3SccReHdRxe6d4hmcYtBHegjH/mInuC40tExwyIGbHllTb/7u+/TKy9fAMcMORdGfIy8tpUyDDC83iSyEynXpz/zOT3+5BMqyqIZ0DwzzQ9xqNkYbcgO0t2cvkwwZps4xS+98oquEznd3thShp4ndGfj8iWdObaq+86f0om1BRUaCa9b7axSEOnevH6VdKI8KvU6BYuZNMABEjS5fuOGLnGsu80GYIuooSI1c7PhnaCTdnz9RbwdcPYCXyMPXkhrFuX81pG4F20vsi7rLS7LC6fptYvh9nwiAlokYa80xYhUqsGhUAYNkkJZJKLaztUsgmPwpD5zE4ROEpuDXHlKDVwFV0elQkLf99GPrnIcaUcz7ZC1cB7WOL2yE+X3lK3r5psX8gMfVTMnhoeuC8pYhP3LI4l0hgM0xQGwvdgj0mbwJt/92BleXFqSUujcHefZ2C8ItLW8vNy8l2xH2qdDCRzt5PvE4vZnpuUUPtkuHZbfpN1NPYvD/QxRZ/9cpzdm+0T2go49v5MEALKU5F+osPNsx9sOQ4fNjZ0nz9ntjJ9lxE5+WZY4jUMWs4msy/s4IS2cwcCGus8uG4rCtgt+lHmhbqcj89N92WYYFrEvnq9pOCC6bP55XjvInr98Z9mc1/erQ88884xcz7LrVFx+R99OyNNPP63B8EDPPPu0trBBCwRaDCXybugSFMmyhK0Zyf1GBHzpy7KTsbIbH9PNz4mcjE0AABAASURBVBK0MF7Hjx3TknlhYWIs83xEZHkGfemEBbtUB7u/iHPtZ4k+K2RuxGbkAPoaR/drW15CixUiv8fWj6nIc+zzhUZX3baPU1gjE56X69tWGywnu9hX29l9dKjMS9XogmnsaG4Hmpo+xtlzMN6ej+UykPMSJ8JyVxS0Q75L7i2PdqKtazVjuo0hmF/TFzpXUTfRPhSqyTeAjsxwnkY4nbY/5rF47jYewziYfwPm7d+3n2F7BN362DBvXsecWu1ubuvksRNqIyc186imdEoEWzMp87/IGnmyLdje2mpOTVji5Fc1bly7oRzdqcDh2pVrcn8DdOz6lat64tHHtb2xqTUipps416aFZdzzNa6gwSZuH90tlFLWQEZffm6w7C7g0Fvmr9L3tas3cF7H2I+aKYSkpIis6SOj3fHjJ1gz95D7Cvs1bGDMRialnL5zHDuaoAfWb4+XUT5i/qaZ6WR8IkIRSQlZy5A/p4I5FQEk643tmeXHfJ8ib64zRPacmr+M0Miv0zF2Zo8TI/OiQEboxsVfArUH/ZISRnutDD40jQ5T4+L6Hsv5CplwmiO39gPcjQOF/j6XfR2fOr773e+Wv6e1Ag+ylMnyY7vgulLIDrbnQda38hw8mmVeXH4dZMYGO88TdB2r22vLYzz33AvYwEXZ9tCtWFyUQa/ppFKW2tjytmbMXzjXdT2h+5tEqC/ryIp0cj3X3Xcu6sTxDD3d0/H1Auhg42e0GajdKoGWZs38QlmRdDCAr6xVESFfnrtpMQeXRYQiwlnkwzLyOjSF4lntHKmTNwUqNI9JX3te61a3t0pq0jmQfY1H5l3lggaMmzNOzSfT/c3wdh2DaW4+uq79VpdZd526ncF9OXVfzhv8PKJB2lklO9A2vBYMC+AWSuuKFlp32Ot0ddb/QQdG0gbNzzZQVBvVGU5GShUGeIhR30ZphuySt7W1eR1mX9cd58/qjjvO6e577pLf1T537pwOiDR06NOGMaVMGcpo4a9w2i1ckZKsPJEl5RhcpZCPlTMExlGwEoZvb2+p1+/p9OlTMo5u59TGdIbxNo4zcCvLAofrMXmX98orL+uLX/y83vve39Hv/PZv4ox9SB/8vffpt8l/4Quf0w//yA8Sof6net/73osjfkU+khWXiWshPnfOc7mjYW6baNEM5/3mxg3meZOF4FVtE026du0aTvhNjuuuyvRcYFGJiCZvZfEcjKuZNwNPupfvD3DMfX/9+rXm3kwzTebGoocjad54sY0IlGkBPKJRQPeRoJkhIpryiHDxbfB61rQxvF5iQXxd+P3sjWB85mW3t3Pe5U4jojGExuN2iIgGJ3G5rvuag+dsvtcoK4+Ro1kDzs+hfs3ARaOoFYuZwfJz2L6C9jtEw/aIsmBw7rwbB2GCs3dAX7W2cESLotQd5+9kM7SkRx75lE4QQXL74WiiMRGkEY7cDhGXKQvaFx59TH/4iT9i+MDRbmHIZipZdC2n5l9EyF+4Mn9myOwnP/0pnfR/ykSLXZxiO78zNoi7LGKLyMlXPvSAji71tNBK6hZSwsEOjFyZBQatUEl0QZwKtcqcxXK5OeWoMGbG+1Of/owG9OVfrdljUR4SkYpILGzDRqaMj6Gmvt99bRWlslYbX/5AU+rW0KrH4r3Non2TRbbIC82Yr3XXTqhJO+eV8x53fh/Mx5CnDGNbqiKq7sUvMGC45kqSMnDp4sD0kc8vfO5zbBIOcIhGWltZbXgBqZr7fRwfy7nHjAjZMbtCJHkHh9+LuxfKIYurx85ZoCrwto25ceMm/JkwotTBZqyurjU8dZubNzawOYOGPwMcT9DR8spKQ5shztuxY8eVwN1OtHk8xpnJsgx8xvRRKdAZj2Udtf75ufVsgH0aQXODHRDrtXF3FPAKm13PwQ7e9evXdZWNlXG1jB4jQumNjiPoDkSUyIz7MA4pElGhkUYs/t12l6huR/4t7hTR8MO2wXS0/XLfPZzJCp72iXb7NMxg3L0ZML6uZ7BtMs4FdtI03Nzc0AsvPI89utDYoY997GPowR4bh2fZQNxQYs5up6iRs81Ghv7gD/6gsXXzuc2wS6aL63p84+ExbF+d+pn7MM6eX8kmooBnppHnZ1p48zHAprmN27tszAI/x9fOd5YyNhRdmW5Li4taRWY6bDhG8K7dajWyhMKzXhw0TtLK0jKblRFsRi+Zr8e33Fm3rcu2j9euXWdORcNf4+Pxt7a2Glpsbm42suHyiKBe3uj1FN2XkGrWaPdTwjfLnoUugaPvM+RGvpDLiHBO5p3nlYQm1GiEnWDSPCvkebhdRFKBzhlH1/VYHkM4likyxi/NCpWsgXgwOD1jVeDTQYf9M4PegNjJLuiz3+2r2+qgcxkb3kwZ4/rUasZxv3XfOmda+ldBvAlcWlhqTkyOEaBy+RKnLo58n8L2LZIvGNM82GQtt+53kbkVeJBR7nl7s+kNpje11qcx+jOGh8bfMmJ6Wsf8azbnOGXyXGsFG/IZDllHi4w/RI8EvU6cPKUCutqZHmGXTIcKWiboM2O+Th0QCIWylBrZFJfr5OAT1ONWEaHEc9PSvLXeWx8jQr4qdMa8MvTRHb+u43qWU6fG36n13fNwP27j1O3fDCIO+/azN9aLiAafbrcrX+7LculxnF9dXZUd7KLIG5ksy7KxWUPsgDfl/qEFb5wP9amNrh6wXm3J7QfUydArO7aszs04EcalbvI1a+aIk6cCXXjowYd15fJ1qc6wMVMdsJF3Vfs/FXQu8paGBxNNxpUKcJmyafvGb7pbP/rP/z/6i9/z1Tp3NmGTOX28/LgO9p9DN26Ax0v4MU/q+LEeemOcBowbTfvRZKTBcF/HTx7D/k499S+D2kJF6Twl29CggkfOR3gu5GpAt/LOvgEi5s9qRcQtUJOquWr+GkjkdA6+F/WEGalJreNQ8hZeEcE888bfuh1HveEqoK9lyXibL5afiGja5fDHsmaZNETEa63dp2FekKw0FpRer6v1Y0d1x53n2W3dI38Z5vz587IwvPtd72o69qDuuIUh3NjYYAIzdq6bLCI+bphhEFs6c/aEjh0/ojwTjKnVKnPGqpv2PRZkD27DUxYlhrbXTNZI5iBtXDyRPRZmG07/Bqkn53IL3PLKMmPW8pfRjMsxoihtFLjEmDFIw0jXzbIkQ15kCMlAv/Ebv65/8eP/XD//73+OCPcH9MlH/khf/MLndQPHdv9gD6e9w3xP6sSJ4zqD03TkyFoT2TauxseLkKNUN4gybhEBunL1MsZgA8XYawTPTJjh2Hd7nebeijOZjDXC0ESEJjgpzhtH423wfJ1a6T2O83feeWfzs1srKysI8Azch82cTAO3t4K6nfMe06nbJoxPRLj718DlrjMH3xteq/AmGT83uI1Tg/O3g8vcNCIa4XV+DhGHZRHRFM3rOr0dbu9vSgQC8ac+f1EC1+Om6TvisB/fH8LhvesY3I/bIxRNfadezH1C8uCDD3HicA6enpTzJfK2zvHcc889r3//cz+vX/u1X8cpeVFKmaY42J/57OeRg0X9xm/+VrMoeIFZP7qOYRw2hs/OovkwwVHdI7Lqe0dE3/11X6tPPPJJrePYrXHE3WKcmghC4LCMcCTbWRDBlvJqomp0oBaOdUYEezjYZ0EqFISh/Esj1Wyi82zmzpw+3ciLHS5/gfZzn/u8djhdOcAB9OJgGLPoed6WBS/4ti9OHd2a4eDMoGnF+MZFzM0Otxdwv8Jhmvm525imlh3347yfRYTcV8Umgqx82Qm0DGcURE0JfMoiyfQu8rxxFtdYVF55+SU2CyvKiLRkmXUwa/TQzqGNVclCY/7YYTStGjtAWQcnOiI0ZdGdn/6M2QSZx57r5uaWrrGJdTrEEZviXNgZLfOSNlMQUqMrQxYnL1wea4TueSH25tQLnh3uFg6MbZ3r2CH2IniMiNvakaONnpkOxvUEUWvnp9DRts7pDHq6H+v2GIfDAYodIqgl9gdywKMd5r6mfRY5192+tcEz7ew4+stFY3AagaO/DJmlpKWFRexF0ei69d/tzAPbVtPJi/HZs2ebSLHHtTOdaOdnJXRzG+c9H9tCz9tlRZE3r4Tcc8/dRBN3iXbd2TjTDh68/MpLjfPaZhPoDZfbO9Dy7LPPyjLt+Xp+nrPtnXEyH/aIAjpvHIyj8wYhwRnOkKGNI3hs/Thj99GbQaM3czxNdzu9bu8y00MQznJlMI06BHNynFrXzUiLomhsqGXMdQx+5vKEvLiO6WKcTQPTy2URIfPPYP67vufgOXnj5E2SwXS2nHi+npPrictlrr+As2Zd8fgR0eilN552Ug12aFvwP0sZOpNY83Jl0CIF90rKSIVTbWj5lIm6xilR3w7nDHnPUlJNtLzMC7V5LhyjHvpwhE2lde2AtXBiuWEzeYDdGR0M5Xewd7Z2NEDWBmzAC7dlTZ6gM27TYcNiOjrfKsrGgfe4cxqvsb6sLC3JTveJ4ye1vn6MtXuBNW1LW8itbYxlyfpj2phWdqxvsPE1DZ944kn08bpK8N0DJ79K6k2pbZTnJWQC1srz9nvHRV7iwA3U6/ahUSF8RGUpb5xyYU9smyKShoMh/B4jO0NkZwKMJYXMC4O4LHPGybiZTwn65Tl9oauWZeuowWuocTVkyJJlx/UsK+Y1Xcnlzs/7jggX/4nwxrruw+O63GB8jKPl0t8FggjMaYTsjJvU8m9crGvezFzmJHDGyYNtW0qZ8rxQQIuyaGHTRoqIxj5kWYLeRYObcXYmQ9bOE0AaDMa6emWDTVpiAw+dewvYxZlczxuxKetRt7OIvVmhz6EwO/qO73qXDobP6Vu+5U79D//D9+pf/5v/Xr/+G/9v/duf+fv6Zz/63+nnf/F/Yy38Cf34v/w/dfRYX4qJOr229vZ3m9/eTqAyGO0zzqThT0TIV8Rh6vwbwfQxzMtvz8/L/mOpu48I6KIG9NpVN7k/rs8It4mmTkQoITcZcmFeuU1E0N+XgrgsY+ZXRKAn6/CglO1EjszZ5lCl+URE02fEYR/icr8kzSf1cbA7GF07iWtrq02U2L+48Na3vUU+5vBxR4eo1RrHvm54OKjQj1oBsi2M42Aw1bf/uW/W9/0n362//p/+ZX3D174LIyOtLvU5rhDH4i2liCbK5dSLeKvTUo3D4Z4MjVDgrJoAnkSbMYuyVF4YimYROH78uPyKgJXbBsELa1EUMHvagIlmRTIBPTuPk1JoY/Mm0cy+7mQTcZ4I+0NEGR944D7merIpL8tCeywkPmZ+5ZVXZWfsueeeawyPd8zud4oi7+3tKpKUs4swnsZ5xK5ywg4vQixg+wj3DENx0Aj0pHGIJo2S1VgXj7OIlHsh97vbX/3VX62/8Bf+gv78n//zMp2/8Ru/Se95z3vAaUHu3wpcMH/Px8bFOBjqxooJwVAznu8NxqeBWo3wOy+uWiBnMJLcv9nH7f808Ma2bjMv85rivMtmzNfRQGiwAAAQAElEQVRgHOYAUnwOsXE9g5+5/uvgUikCnP2BfwhPQw8K/UDhMp4pSaZTUeRKEY0C1DiIi0TIlpeX4PedzfcDLl++1PBjneiOvx3//vd9QL/1G7+t//1/+4f6b/+b/5f+x//xH+jDH/6IfuVX/oOMXckCMoHfl4lgTlgMh0Rhhix2EUmsgzI/DmXlFX3yk5/EkblLrXapFqctdEAk6QiRqlqtIlNOQQluk8FB8952NcV4cv6bpWCDOtSI8h76N8F5O33qtP7sn/1m9dDJjDY721v6wAc+2Dj+XeQmb7U0YVFOGGPQUkSmUGLBGqvTbmNopxjlqbIsyU7vY1/4gj70gffrZTYXTz72uF564SVkt2zaWKYDJ59hmvoib9qpubzpqeRnNcezZZlpxkahhqeGBB2yYGYzKhPJs9ObM+aVyxd1/eoVtctCg/09ZcwxFJpByxQh62JmJ7zIyIM35ZFCczm3zo+gtW3MYDhoXp2xHt7cuIkOb8n8cKTnMmM4Gj5mA7uJY7DDScIUuozRN/PPm3IxbsZC1MLB6RFx8hiJshzdHbMJ3tnddhXZQfWzMfQvsSUry8uyrVtZWdaJk8flTcHR9aNaWlnSFca9cfMGJ0p9NnFnaHtUBfNptwr5f1+7zgnX+z4IvS+8qptElzfZlKcsyV9IXlxZlI3iBDpu721r92BXe2y2rCO2d56P8bUjeY0AgDcWBzwfIB9Hjx5RC1vY7bQ1GY9wSAbNfUqp0Sc7j7ts6jrYzIWFBR09ckQn2SwgekSKV+QNVp8gxwnsp19TOY5jtdBbUFmUaiFTMzYRW1tbza8fefNgm3fAhs2OqMdwOoVXFdEo61aClwzM3HPlWSZvPv0qwRj6z1CQFrKoSPIvv2R5js7U8heTJ/QREY2tdX81dsxjRwQyDi60c9ugbZYX8jPPO88KtcHTfBzgcI7QRfOM5vIvwfQ6PdaYnpYWF8Ap00K/B3pV096y5H7EZTovQB87Ys57Xqad5+55O6DiX5uyTPR6PXkzZTyLolDQ3jpaQwODNwoVdJtHle1QiloBmO5ZymRH3O9I+z5xX0GbGU6V60ygVcY8J8h7jc1qoTMry8vyPAvTjL5Xl5a11OsrR8cPdvY1xLFOGNnEfc0GOkvQPxWIVa7MtXiWR87ThO0pZWe6BR0Lxq6hfQad29i2Ii/hfYsoZk8OJhw7epyoOmXQ+dzps1pZXNI6QQMYp2vIPM2atS1Hd+wQniRC7eBFDp6bBNy8YfT3OHa3d+V3vV94/nn5ewlXLl/VpYuXKduUcR0NxyoYO8DQdCjBpc2mwLTpE2UfQRPLT4foOqSCbCHLTAXNI0Im7RQfYYQOOLX8iMvfP7HOrnOqxC3r70A3OVH0mk6rRsZzbIHnk4OzeW65iBQUVchK7WZfBhFu/WXFijgsjwhZNoxfSqmpOGQjbT20r1IxCePhsl1OTPfhH6yGpjf07DPP6/r1m8jqEvh1NBpO6AseQBPLeZ9N3jp63Ot21EHvhe2dTieMLdaNUePvHGU9W+Dk4NVXL1Ke2Jj4eWJNGeF3ZaqQoaJM9JtkeTO9mDLjiUj7eeXZpqazC9rZfYpT/w/r1Vc/SfDxCxoOnmeD/rSuXntUTz/ziCaTHS1jv2ybZ/DCuuGAQVI0YzSyj+wF9w1AF49lEFdEyPk5RFAL4NGf8DFPajXV4vVqEUGZIVEYwPzj/JeDbYRrmD8ZtspphOtRSmqchKQlCGNw3sAjxpFK1nW/zuZ34L/6a/6MgmHzItN7vvbd+n/81/81NB9rim7ZxriviKDd68AozSfdf/+9uvfeu3Xi+LFm8fDrGKdOnZS/FLh6ZLUZKC9zLeK47B3sN4tGhsLNqqlqOt3aGeodX/WV2tu8rmJ2oBuXX9ZSt9RyJ9dSu1A2A5HhgWwcV1ZWlaekIk/qLLTV6rdUdkq5f3RPWZEDmYI6YCvILI/5xFNP6YMf+j1d47h2SERre3tHf/fv/vf61//632h7d0d1IHwslHmey0bQAubFPYMqCws95Yy3x8J26cpFhPsqBvRFIjwXZAfsxsZ1Xbl2pVkIsrxUUbaIbC6o3enJQhVZov+aPIpQZg1RjUOFwI0Zs0ZzpizciJIqCG5DtoBxvOPcOb31LQ/ra9/zbv2lv/jd+pv/2V/X93z3d+mbv+kb9e6v+Ro9cP8DOotRs6GeEIk4QAk3iBjs4fAvEW2wUs1wHipLCvMwLbaYt8fMEJiqnko4R0xYiflzowqcajI1bSqnCqHrcj/2iRTBXIDmGa2behW9VLIzMAeXvJ6v1fyjbkTQRdBa8hiGBK+cWtiMW2MYqetKLm/A87BnCDJJIeNpwYwIRYRqyivgVjOahrhlXMbxneuE85UsdxXOn9ikJSZeg72fUKWhQxfDZH5cunQRh7Wje+/BCS5zXXj1Zfn3i+88d6fyKBV1zuK8iEHZ197uATLZYjEZYlSm+uSnHpH/58dPfPIRdRf6GmHgagZIRS7P107Ugw89rPPn79D3fOd3a3djS3vbW7p+4wpRgn1tbm+qRPYrdKSi7YTNWJGQTWhQpKQsJCtrAv+VpQUiwiPKUmNA77zjvN7z7q/BecaYIlfXr93QRz72cQ1wKu+6/37V6F6LhajdWVSoZMEs1cFBSVCrS8ShZK6byLS/YKnZSPeeO6NlDPUWsrW0sEL9LrRNGuHIZknK8lqdbiHCaswtVBFZr5DpBJLTaqy8FaqzmfIyNKu5p1GeciWOKYtoKVchZsR9zRwqPf/sE+qUSQvwod/psuC3FJGQwSnjzhr60EALywtKeWpeC+viGC2vrihDf4c4UftE72v4XuB89PoL6qJPOzjuN3FcL165rOdefEFXb1zX5WtXJWg4Re4nLCq7dg6Jfo+gVUpJbejihdBH60MifxWLdESoAz36C33t0WeGLvmoPk9Zo9tuB6Iaodu7bKw70DQ4haihVZ3VKtq5Ll27iN3ZoP2WBgfbquuRgmebu5t6yzveqvZiVxn1Ajpc27gGrld15eYVXbx2QReuX9BTLz6lcYy1tbfZ2J19nEc7HUVZynLWY5Ht9XsY8ZGyLHmKOn36FE5Ym3xCVgv4N1KFPNlh8KJsiAg5Euqo8iIL8N133aMusmL9P3PmbCPba2tHdccdd2llZY3+OlpeXtEq0dOzZ8/pKCc4u2xa/Est73vf++WIm/8jMet2r9dTgqZj+BMR4JUph18eP89y1fCgBb29iaGilEF/2kxxECLPtAutgzLbs4hADgsJhY8ICagEx+HlNvavZpwCx3pxaVl5VmiGXW3maqcUB7MsSmh/QIvQOpuGxtH2ZqrVll8xsf7TlTrtUi1kyPmiKBtadCyT1LMzferUKfUXFqDBMsGNRdBOzSarS19DHCbPeXOTE1vWnAljG0ZEXZ06kmwwfwrsQoVNYhoNTWrsXZkKZTXzTLliJnhVyzgk3yuhNZkwYWq3SuXQp4u+zJDPFvPudnCuwNGvf5WRa6HV5UQMPeToX5j9pEwlG0jRT0IPYxbKKWtlLdJcndxpov+60csSuucS+NTYqW15Ld5DH4asO8P9sfa39pTTz0LZU0V0tKTfXKETOK7333uf7rrzDr3lrQ+rz0bGp73m+w4R9ReffxGnboBjNpD5XxaFFhcWZfnr9xbUAseSyOzS4rL86zQ3b2zoRTb7Fy9c0h6RcDHOYDCSdfcqm8tL6PYQJxqyKS8LpSxTDz1YIQKfke9Alwo5swzl8DNSJp+kmY+gq2vYhBE2s0LmZtiDVtlSCczQE1HBepDnyBPPAppUyF9Gvwl5i4C+3IsrIhRxeB8R8pgRh2URQQ2ppq7BbT2W835QFEUT1BmzaRghMxFJCR4KA5JlJXZd2t8bYzemnOgvaYCDPeaEbnX1CLLQZU3qIieFRvhM17BvB/hcB0SRa+ZkOa6xzZYX6/spAjMvv3JBiTkNhnvaty3C38qx3WAtozrDhk/rA+jJuOhgK09a7DKH8bY2brygnb1X8bEuYhuwZ7uXkdMNVHcLnbvMPC5oPLmpSBMi5jjlE4Ez6wenukVkygiyIPbIGfS4tYGkZ4nFOykUqHQWwdIya0BorGGGnBs8J6qZbG8AGgZF7gCgC24OP5Ad2tMLVUTj+b3zhoDeTl8r931KggmKLBGNnynlGShWohf6qhqIkCpoq1s4Tlm3EwQ3nq12i0DPhj7wwQ+wLmCTaf/yKy9zKv6rKstS3hgnOqALmtdy6ntDcGdIPma30bFxSSk1i82YRWbMYjVDIF2+h/Hzr4HMBd0ULFtFM8ji0pq+4u3vlH8r07ucjInNMIwHB1O1MBY2lIsLy1paWqF+m8nUWsC42YldxHmfsrBvEv3ZYhH1fwjz/ve/X7/267+mf/Wv/5V+8Id+UD/4gz+kH/uxH9PP/uzPyV+igjqyI7pGhP3tb3+7HAH2HOZ4RjAtcKhhdgujdcDi6/5NODN2F8d8YmWEqEWZg89MbQg5V7gBhnSMkkyYv9uPcJL8P0q6bUTINLIBXsCgODLtBfDee++RXzlxlNrvc58/f755BeSd7/wq3YmRWmaeYwxIaeOR4pDGKKEXsJzFKkdRHFFx9M5fSr2BwShQWM8pIimAlDKM057MkxkOXI0kVRgdp3NQcyHYpH42Y46QoREdipq0dgaIgE7gEkF6G/DoSz7uxwbJhR7H9059HxFOFBFKyM4cIkIxv1eoucDX7SKiqRtxWJ7dMnRuG3FY5nqGCuTNhylyWGNomq6oYnwsP+ZpQw+eVzjcu8jpGNldXFzQqdMnOJG4qV/6pV9oNlRHiQpOUfAbOJym96mTZ8Ajx3D4F3cmjbPx2OOP65FPfUrPv/CiFElLK8uy4ffmwfrAFBpFtUw52uXfCf7EH/yBHn/sMf3BH3xcTz31pF69eEHPPv+sUiYWpp5SqpUkpQjQD3JSRFLYUGW5rCt28gL88yx05fIFveMr3qZv/ZZvxkktWMQm+qNPfFo/8iM/rs994Uldv7lD+gRGcKZqliQ2DDULbX3L6CESWj9xSg88yMKIk2qd3Of4+U6crhMnT2sfudvh3kanxamS6VfRKIMPEYHRoctaEji2Wh3BgqYsM644EKa76zdVIpRlSTXyWOShVplri6juEJ3zf6wzgRc1fdeVVNFRC3sgVlHzdIKOpcjQvbbMezvFKcvUB+cS4xUpU1GWqiG6Hc+l5WUV6KnxztCZfTYK247idqExuD3/wgvyN/UZSrVCQ+Zp/fXcZ/B9jP7leYYNKmQZcb8z5GaXPlr0axwcLc3pe2wj6wVpeVG9xb6m9YyxSy2tLqvVbenUmVPKW4WOnziuhx68nwDFacacaYMN1iUigDeIwCtLGmFnAj3oLfSUEQUZcvLlTdhNTtg8h4pWSsEcpRn0USQl7h3kWGQDtout2iBiaHodwLN2C3o09KyUQ6uIkBt7Po0tyfKGfimS/CVUy9ZsMkOOWix0NWY79NaH36p+t68VQTRzogAAEABJREFU7PHxYyfUZxNjR/skUcoTfn+XaOadd95FxOttzOus7Ji2caBNr53tbflXWrZwPvfRNd87OPA0gRBHwW3DjO8W0fE8L6B1SVT7phK0MC88D9PcfU3gf1mUKopCvoz/PnLTW+hrhDPv8m36qeDRAKdwgix5zok5b25syjidPXNG1p1etwsZavn50uKCuuCbIE3GH8tiFtCVdsbX/SWeDRhrg9OJ2jYSmlpea+Tb0AKvLpFWR2l7OOYRgRPUkje0xsP9XLl8WTcI/Fy/xkbq6lVZzpr52QlBhlo58zc/aO9fC2kVLZzSETo7U56S2oyRg1eeMnVxID1f0yZLSd5UpFrqoi8z6JRHpmNEmHu3cMpTriIvlZBz4+jnNRuQjP5K6JnoI6Nfy0GJDlXQsFUUjD+Qn2e0nOF82tFP6GNBf7koZcwaeUn0JRynGTqU0+eMOVlOhmyAD4B22Zb7X+wv6igbt5PHTzRBo2Ns1DwXj+vnnbKjwC4ZFnuLWl1aVb/T09LCooqskH+C0Bu7fYJML2BzfVq1sLioLhu0lGU6jn5ZbnLoaRmx3BRlqRZ0iZRUlKWmzM20t332vF0nQXfXyUgr9KoGTBtxuS/LWqTQDMPktcRtePQln3mZ0wgEhqfOkzSyViEzEYFdqxQRcp8ZOLsck0Ud4VTPNMKRzrICR3bKfSU730Mi+yW0mULjXm+h0VnP0/Jj/bFcWgfKIpeDNF02YTVyavmwnEymY913371E7W9oTP5gsIdNg7dlhl60ZLMyncJMkEVMNMM+7x/sUzwjX2lpsafhcEf+xZEyn0rVAfZhV9V4Swe7yPLOZWTlmg72r2nz5mVBJnU6LfW6i6xXNXOdybo2xb4lhSL4Cw3wiRnx8BMRMj/UXLVqOqmYg8CCR4pwu2ievvmf+k2La4g7hzer8MZnjNzwqIJffuY2TeqhG4QPx2nK/BCI8EMwZSzPwXwxP/oEQOwr28dzffurU/xE88X3NG0+HmsONbLH1IVM5mLWMKDWDEPDjSJlyhDSRHqAQeoh+A8++CDPZxC8o/l1gNKZdr/4i78Kw3N9+GOf1oc/+kngEwqEZGtvot1BpZub+9ra3NNzz7ygI0eOMfGEorV1+eJV/aP/3w/oH/2jf6Qf+IF/rJ/+6Z/WJz7xRxxhvIpAjnB+VuXd6oMPPoTDeqfWMDYWaDugnrjfLfz85z+vV155RQnF8+RCCSNUNEbeBBKX63uTsMfi4EXJ9SpmPyCSNAQcpRggiDMWWBslpEIzNgslxmllaZld+oJ8FOTNxrve9S5927d9m77xG79R3/RN39TgZeK7f49jwxYRzLFqjK8XH485JEICKijEWGZMhlJauQx2GN2uBicvWMbLdZxGBOyJZn4+To6Ipn1EyFdEgG7d1IlILgIOy9xHjbAcQtXUE4JOhdc+NTmD6McQcdjvYZvmCcWUJYCPy00/mh2Wk4kImf6eU0Q05RFfmuq2KyKa+hHR0ElcEcFfsGvwrZr8/I/HM3g+To2Dn0VEM1ZRlkSjDzBYfeR4phGL8oc+9CFdJkLS6XV17MQxrR87phMnTzTO0AzHaYON3VlOHVbXVtn4LerJp5/So48+2vDHxsy0b7Nge04ey2OaVzbU5uWNGzeaMT1v8+7kyZNaXlnF0LUZf4TM39B4MgCfqSrGm2FUJ5NKE6JSTUp+PJoqlGOApyzkBQ6RMH5jjN2mvvodX6m/9N1/UV/x1q/Q2TN364nHX9SP/NC/1C/9wm/pYG+mP/rDTzU6dLAz0nB/huHrQjwM+hiaTjOlvKvzd92vux54ix5421fo4Xd8ldpLSxrj0D9PdL/CMR5gKPOiTbtcKSvBM7G+BhKSaTYNIEmzkqhYW2XWUzXLFJGJtVOgrVmaaqahsnymSJWSZYSF27+dm2M/RkSr5nTs9xdUMtaMeYu+acxck7B/jeHu4fBltOl0OrIdyrJM3W5PizjYkTL59QSoo4xFt0VE2rzoYfiWiMgeJfJmibGj5t+rv3btetPnBGfCvJrLjfXQ8hMRMh+LstSWf7UDZ8mOu+fltMDxLnBqW91Oc5rh+4xN8gBn3RA47B3GHiBnIwxtp92VI6s2qutH1rGRXV0g0jTYHyhLGfydKU+Ftja3VbEAGiYstj2cDoG4cTJuDghkzLvF2N7cLywsYEP22Chehk4Vi+Ow0eEujqVlznNYhj7zvGUxIqBbV+7P/UaEFnGe7SDbtrjM7dzGtPazisWgghGWe79Xug4977nnnsbZ9v8xkMGXTRz+Gt1cBCfXc15c7svvu7fRlQn0MN9r+mpBW0NSyE6s1zQ7r0ygwc9zs2wYT8/5gHXGfTV1wVnYwqWlRWjZZjPQUwHfa9anAtqvra7o6JE1zaC927i9bX1EqKad8ctTUpYytQi2eAwICA+SyjyHBzP5fgmHr5UXskO7yLyOEtnPwHdMsGV/Zxe9OhAK3MCIspK6liWvPeaB5+DodpsxfGry6Uc+pReef14XXn5FL7/4oi69ekEvPve8auRwkw3+FjA+GGpChLwAtwFRXa8/dpbtzDo1jdzfnJdFkRP93JfpuIjMdZHNhIbWsynzCS2zEXTkXvVMYzZyo9GA4MAQsapkR3JCPfNmyJjB3Cx3fZz/Tl6qlXLZkTY+nnfJvVPXsQO+zKlIIBudsq3ZeKq15VW1aOdT2Bz8fRJUsoFo8dzOd057WYkqUa8l/8zgCZzwsiiZw0DenNXYQdNgsLPXfGHb/fgd8OPHjmuHKHnEofyaHyNwHiFTW1tbzFja3t5WRJJpIy7Pi0RDNmY1slkicxn6ExFKKWEDprC5aiCSlLBPWZY0ZC3OqFcjK25vqGl/O8zLnKZEYzJ+ToKM1Q24vKYPhpNlzPcV9JIC2UPOyEdEM571zK/D2R9wYM/t1tePsvb0wXOiGwTXNtigT/E7LLPGb4J828ZZ3iocLbc7GBzoYU5TrS/XOImv64lmFRs40sT8UmSq4UFdZcZCE9YDKVdvoa8Zp+Bm0fLqooK6luF2lpQT7OxkFZHupHZO2Hp2oInfvx4Ptbu9C99EPzON2YSNkINISa1uW0PkTUliICCE6ZeviFCijucgrhraVqrllFtFJEUEkESxi/5YiIjXns3bOzVUFYL22tMvzfj5G8E1IsATfCKC8Q/B5a7rdA4Rh/U8hp85ta39e3/v7+l7vud7ZJ9vlyCN+WWb4Dp/EiR50gnm1ILhMzmyEi4D3LmZvrq6ykKyrohQURSyAJj5JqaNa82xyDbHIZ/+3FN65dWLeua5C1rEaH3oox/Xb/7uB/RTP/Pv9cM//CP6oR/6oSZiaIXpoewrLABZSrrH/1PfQ/7N6Qd0hiiFFcjIe3G4TOTAP5H3mN8xfemlxgH3hIyDU+MTEbKSmUje3XqhbrP7NyHaXgAmY+2woK6sLOMItRrFGyCwXsy8MLitI+QrHFF5fP9HOd/6rd+q7/3e79W3f/u361v+7LfI71M/8MD9HLku034mj2OlGeCoOzUuJrqV2GVOTR8vBBEhp65jmnpupp8d/y2MiHexIyLnfQyp2/q5F8FmJ4tQuB/DhQsXDvupavne4DkbIqIpk+I1gdaty+Ma8GwOS4LEQHJYTubWvegnIkgOwfTNMErNWJRTs/m4nSEimnH9PCIkPhU4e55+PgdxOU/y2ifiEFcraNPG7QDXm8O8MsXMy3cMQBIYCgGuZ7r3WTRTlnEUN2wW8hNEQ2zIvv/7v1/9hQUNMRqPfPoRLRAp3GNT1cGJcvT5wsVLeoljIL//u4zTJiZgmfe8xxh5z8v3psEIg56lDBnCASPac43jzouXLhE539RNomyWu5JF147gkfU1JZzZ5nsIoJxol1KulApGyDEwqUmHHNVW8HM2xVjORtrevKbFfptFaKh77rxT3/s9f1F/62/8Ld15/m7t7455fqC1lWP6uvd8vX7rN35L+3sjpSg1Gs4UpC2iDopCebsvETVRXqpgXhMIeIBh9OsWEyIcAW4pB4cIcMpUFKUUSUpJGW1yIIuc9TsQm0xl1pIjUymoY+uYMJyaqgLnjDycVFJoARm+DE2yFDjME2hVqmaRGDsyl+XqtHsK7EWL/r1w+1WHoOUEA25HI8eZMT9TyjSCxqBNHx0tmL+3ykb0FfDar1wIfI+dOCFvmhbZSBRlS4pQlueMP2s2Q3bSM8beJzJqvXX/tkEbnKTdxIG0M7LIqdNVHO4xjomdab/CUHY6Chy7SV1pl6PchNMzBaFNIs2Cdv2lRdUKbaLDi0vL8tgVvMwi0yqbrtOnz+j4sROikhJlX/n2r9QRjoiLVKjb0CHkIIYrWNctTy+99GLjWPt94RdffEEXL16UF+CXCSbcuHlTHZzsdqetLhvInDnaGSmxya2yVJYyZdBFXLYtGXO+evWaIuBhJGzXijz/uc6Mke/FxUUdPXpU5v/ysm1bpRXSgr5rFrIxPPAXdN/BRu2eu++W7ZLH9TjmT0WdlBIjivVjKuNiPu7hqPqXMFpFi40aj6FbTfTR9b1mzPGw7dwkQu4+PIc+QR2ndjw9fo/5FtC9hq45vCjzHNouQ/6E83agDo7nCNvZxs5PCZREhGakjj5jqGWnuQC/DvRJ4GAoMuiBY9rvtpWBWjCHPrzOUqiHXVjn9GsNZ942pE3/nq/pZDvgNcIBlxPIXEmfpkezAYAHb3/727WKrtE7Mi6tHzlKxPeI7GAOkb0FNo472Am/anaTzeCHP/ghfeoTn9TTTzzJZmQD52bUtPPcvTHJ4Jlp6TTPUkPbMi9wYnOcZDDH8dlCJg5Y8P28VRZKzM10SszZeGcp04wNSqvVVssAP6bwtEKHKhw5Q5+12HSZ2L4p0PlK3nQENC+wWXa09zZ3tEQEO4+MyOcEHEqgpRb9BQa8YoyKSLjzZVbCn7wBUeb+jxH5PrK8pjXos+48+rHE5juPpJPHT2rMxvPBBx4g4NCW7YfX/atXrjROag2PpuhlUZSwtFKeF/LGvIDmwfwy5NzzjQjNL8v4DLtTo7uVAR67foZ+7O/v0c9MNfIwr//G9PZnEa/363p+Zrh9TK/ZgnYGhlMGTu4+pVxLnB5dw7Zsb23LV02FZezNAB/kpZdfRL834NFMWZbkoawjwmgURa4JfDIPI4I6U507e1aWwcuXL7Gu9XB+B3Q5VcpqVTjSnnMwZopSdZWr5sRTkcl9z2ZjbFTobjbRlXKFStaZpHbeV7voKQvkimDIQm9J3c4y911tbR5ob1fK8xbjhCpkwj5iyjKCqwQNoXEjtGEuifEO04hDmlXQvaKlaSFGPAT+RtKbX7Q/bPqmj+vDjppnt+ebgj/mz+31IgI6zl6r6WcRXzrg7WV5nhOoYGNCHdvkv//3/77+yT/5J80vO1n3Iw7bus2bwXygZokUk4Z+cgRoNqtgSo7hLUizZrG7wU58hBK2cCL2oLoFIKVDQqXEQHyKdlc9LzwQvNcPHJuBXnj1JW05YScAABAASURBVD353HO6cv2GlleWiVDDQIxbUeY4DBva29nBAd7VCxz7vsDRkb9g5iN5fyHFBtgLohnldGlpSR7TjqnTdaIuGcy2gHvBcP153rj6WYkhdJn7GBGNskAsLS/q7Lkz+kYi0t/93d+tv/yffC/5b9DXf/3Xyw72O9/5Tt2JgxMheaF79dVX5F8Z8W/Veu4zFD6H+GtEQlfZgCzgxJmYHsPgMY2fcbKz7bpO/cx4eS5OvVGICPVYMA1mmjcGprEXjQmbg32Oi4XCuT/P5zKbDvd3KGuhCPMgEG4pwvfOo3AIt2675gIwLzq8b8SftrXhsD28jAhxo0ipAY9rMA4RPKMOdlUNqEbxKlWHCHGnJl9hSDxfw4zF1eOJy6nLnM5h3m/Qr+i+ppfZG9o3bWifMF6GgO+W14o/CV7UNLTcDtj0dFiYSxbHtSNHmlcJ3vv+96psFfrKr3qH/qu//f1ESHGOktRfWtT68XUNWaRbLNJ9HETj2qV9xjiHtBcGJkcHRg2NjLPHtKwZbx8h3XPP3XJEtdvtoTOlEm29OLfbpUZEtKcVxggDKOiZUqGwE5y3VABZVuAwLSpSRnmtTivXkZUl+fe123kSZpIozwYR7h29/S1vUZ8xWkUb5wF8iHz8he/8DvRsoiefeV4vvXJRN1gMhxxVTmHOHgu7xaCO0JQITgVdt3e3dfX6FXIYGnAqiyRWVcaWirIAxZCvmRsqVEHfjIIM/hbwJ2FUg2fYdLmcooY+FeUFi1/JwpdoV+IQXb9+mZYTzdhATHHwRV8zolk10ZYRi2qbKNhReGSnKoefHjmHl+bBASdl7XZHLSCUtLu7px0goFNBu+msxshXunFzQ9ewLfvU39nd1zaQoH+WF40t6/b6OKa9pp8SJyOj/wIcW9gx61sXXtvJPkAGLA8r6LRPNvxlyxs44J/9wud14eqVJqo9QB8diHe6DN52vv2e+IS5u2/LYA8nsYI+1n3L01kc7XOcmvj96DPku9jIfrevEvwWSCuO5He2t+QN/4BFN8uSjFcbeXQaYarUMl4d7Oajjz2qZ597Ro89/pheevklvfTSS40j7gV8n+joFJloMzendp5tI/3LKl6YE/LnjYZpmVLWLNa2X6aB68/Q06IokbcdbdzcbBZ4z6PFxmUPuvoVkQmboW6np0UinSvLq/LrKT5ldNsIOAWMWSeKPMdxGsmR0Zpo7sHeAfmRskjKGbtijbGt88L1MtHfq1euMt5Ypp11zN+luMGJ0Q1462CLNw01dE6Qw/SyDM7gR7tVNnoprhr8W9h7j+dI6wzaCplb6HXRqRV1/AzbXXHUXmZJNbSqcDSRcpVFplZRqKKsTb1WUaCfmTwX6/oB0XY7Ss474n6dzYud1rXVI/K6ZDqfOH5cWUrNpuXM6dOybXD7bTZhdvaTpAE8YsFtaDHhtOM7vvXb9A5Om06fOEU0cUFlKpRHBo1ycCrRnZlq5lCCjx3uIL/Q6aiPLHfglfWyA3/sJOeMbfpk0NfybR7kzvO8xtQ7oFSjNzPmaPoU6FxhfqCvE+xDUGmMHmR0coyNRg4vc54XwIQofJlyJcxGCX59ZCCmtSgBch1GsUPZrQ10mzEz+q3ggeuMD0ZyP13Kc9ob58Xeggrwq7AJYyLX/uLmPjpu2s4os5yV1E8pyRvLRN2iLFUClrdlNoNjZGDKfFKWYdOE0zmRbVeFvfIakuVgQfuauU2Rj3a7JaaFPdlFNColnulPeUVEUzPiMPVNxGG+QufnfR2mIZdNLfvYpm0i9f7fbY2D5cWbNONSloVOnjjZ6KLvU5YU0F/MJoCafmdsGj3KlHnavpzg5NQ/V2z7YL2wbM4InBxOpZYnGEE/0LnC1tY1PdW19va2VbRyHQxrrSNvm9tD9frHcSLPqts9rbpexGb2Vccy610Hm9SB1uuU9wTplLJCQ3S7EsKUPExQzl3NvWpFiKsGRD4058G0qujDZYnyJMkVgzJWevDSl1y092P6u704IhQRtxc1+YgvL2se3PanZoyIaNo7b7D8OK2wQ04Tz+cAYjLdgz4Mzm+wmfXzCYGJO++4A7u3ppc4sXKZ16x0SHyZ5waavvZx/4ZkBrq0QJmtoBZk3w9RPhtlG7rHn3hCn/jEJ5RlGcSdNeDO3UGNAYwIbW7vwbQlnTt9Qu/6M2/Xffeeh1xT5QjTAX1tbW/o6tXLLJBjBH1bx9aPYFACZ3tXQxTNfQ2pZ8S9MEREg7iJIi4/N65FUTaL0T5OqCMhjky5zgSjOUWwKxjrBWKKYHaJThwQvfy+7/s+WZBvQrD7779P73znV3Es+hY9+OADOo1R7FBvlyiVo957bCQMZVnq5MkTskJ3iCCBTjNv4zHDYLv/PaI2xte08D1oNjgbF4NxcX2Xuz/jNbPUUhARch3f+9l3fud3KlLIfRnczqlkdquhvRXLbeb9Op2D60eEnN4OEaE3u+Z1KhSlQhjdT1MG11AB3Rq2MVxNOXX0hsvtjH8D0N19uMwwr4qavYaTy27vy/VYOxgRvHnoe1RNEeDMh6KGHlJA1xqoGnAfLrPjNUNZylsGOUeGvYkxHs8+9yxO5TX9F//lf6n/9r/77/Ser32P3vXud+t//Af/QG9921vlL/oe4Jj7Cziubz722TTledFEQU37HIfBqW5d5rHHrkDa8ueTCEdF7Sg5ajpF/g7LNjFHlVo4AjNkpYbGNfTjw0yS6sYAVqrrisVhLC8IJdGLGU7AmMjpDIUO6JklqdPOdfXKBd15x1kW/oEKdPBVopt5FpriwPo9xgff8pB6iws4njf0IhGSl3DCNlng7TBeY5N8g0jKtY0tvXzhiuootbs/Aj8cCxXKyp6U2prWLU2jrVnqaFyXCsqzVlepKMEvR/4CXkiZW2ahIiW1oE+RMsoS9wX6nKtV5Oqyydjf3QTfPaKOO6o1lVlaQzc7DMPBSAdElba2NjVC9633dmISfbVxrnuOdDFu3QhD0uLSslY4IUtZLkezc541eSJ6QyI+M4XKTkfdfl9Fq9WkvYUF2qzq5KlT6PAK+GfYgA5zyLTJuAN4v48D1aPNBFuxQ1QwKwudwTHuLSxocWVZQxbyazdv6NrmTV0ggrSNbdjGnrxy8YJgoZZxzPfcz3CgNjZkwFx2cBZ64O8TOH/fwza0zxgLC4vYvT312CwdO3pME6KKmzi0M+yBo6W2DT6O9Ctqy8vLWgbW1tbAN7FI7hLRX9BZcOvizPf6PQmCBvbC7f3OtB06LwSmo3XA0e9LbMyvXb+ubexURIIGucbQK8sy5XmhAjoOcAQmlM2Q3ZvXb2oEXgfY1oLnxEyQsYkK+NzCubPcH1DfdUCAhbilKbQrikIjbHcL2meMU9L2NA7BAhudLDL51zO8wbBDtYENvk50b5cgi/u449x5+bWrETLRIjpao88oBqc3u7py+ZIuE9EfQV9xzRjLfRgfy10gIDMckSLPwHNMHKVWGxza4JqDh8ddXzuCk93SIrgcI99HTlYJ2qwuLWpG8GWx11Mb/MejgVKokcsXnn9OX/ziF5vvXfzBxz+u3/md39EHP/hB/fZv/7Z+/dd/XT/10z/dvO74oz/2o/rlX/5lfeRjH23+Y7KETvTRwxYbJfPF/PN75OfPn9e5M2d17Oi67jh7To7k+nWVlcVlcJipmlQqs1J9HNgcekUl6RaYLhUOcgVdAv3JmVeupHbKtdDuafPaDdXwboDcbaLrB6Q3KbvExnvfx/6AHVvzcgG5rrA5/o4AxFJeZMrQZURJZVkgY32V2Cw7ttYP07VdlhrDW/fhsVeXVpQQ/mQHDoe4AgR+zT2p87fjX2TYGPBNgHnWygtN2Gg7wp9R1kYGS8oMrbLVzNupZWwup7YXKcuw/TVr5lQLnMIcroPcIxMB3VOWKWBgXuQK+FjhlzjjOfq5ba3lFMo2+lRhX11PWCeX/XFQI2Ou69T8deq6EQxCxny2DhhXbhVKikgaIM+ew3g0bfS+gnc+5fLGdnt7S1euXOYkdENb2KIDbMoMZ9ldzkHNVauE/gPWhOXlZU7+79GLL72gyFKzRm1tb8M/5s2Yrh6gVMPfZu4UzHEqoMmsmmjIRqrTS/hyn8Um1ECh4XhFw+kRDSZHNJ4dU+RnlbfuVLd3r44cfYiT2llDoRn4D4b78GAqj5NlOfkaVbWRZrBbnwiQACJF86yGfn4UQbkzt8GtR5S4D6CpQkrJm30igrH/eHizNi5LyEfE6/jMcTLvQLLp0/Xm4OcR0dyaht7gWN7yPG/snfuzTR97nb5Vz20MbjRPnZ9DuslRlv8Humefe16f+/wX9P4PfFA/87M/px/9sX+uH/6RH9GP/4t/qZ/8yZ/Uz/7sz2ofA2xBcUcVgmrD6sEViYVhBef6bn3f936H7jy1qrc+eAdGZFdXr12Smbyzs6VWu9DB6ICFflcnThxTt9NmnpU8GUNRFHJ/HsfvMwpldt6C3G631WWR2mVBtHNlHDqdDsZhoSEU8qUEHi0MrQnhdq5rw7K4tCBHqwsE7vHHH1eHcS+zcLpOhUKuckw4QgitdBOMr3fWW0S0bhJV8RFkGwPQ63Q1Y4c+ZjGtMGxJ0eDd7XYVEQ0DTJM5XjZUvndqJtmZ8DwK5tgBb8OIHaIdM8+tz+JZloV6RGDOnj3TzMt9uw/P13MS1x5REd+TRdBtjQUNa9/KdW4HF0ZEg5/zBuM3hwpJd0vfN3nuPV5zD39Ro2aM5hmN53Vfe0595w3zds5T1ayT60eEYEwDEfEajhEhX243h3lbzyEiwFuNPPj+9rpSNP3kGOgK4w4aSij+FKfFdDXYif46Timcf+nll/XcC8/rYLAv4/Jf/N//S00xbFdvXFMbXmTIxQD+59B/xrzNL/NJXK2iNIEbsGxZTinWEDlwvZXlJeVZQv6XGnlYYiG6774HmrzrJpQ8pYxhD8FtA8qEV76YgU+losy0t7+josi0vLikTqvTRLRqFpHJ+IAjwpa6vQJcc6IOI06GlhvHIsfBiKxSXoaOHV/VyVPrOn7iqHr9tqxvB0RJd3EmCxzmnf2x6qyr1F5W0V3XLC2rylY00aKqfFVZ54Rai+c0K9a1NWppb9bWJO9pkpWa5RjzMjXj+IgyS5WyqHEOWNTQ0TJvS81UarWomzDqWUyIjl5Tpx2aTYcaHOxBk6QWUaWKaPrNzRvNYuONygS9muFIZFkupxVGfQfn0Kmd4M3NLd0keu1nRVGq3e7oAIevKEv4Dm6RoF3ZLMLWD7dt+qIfL9J7e3uq4KuNYxeHa8pY5vcYQ7l3sA+9evR30NTx/dXr12RYhLfrx9bhT6ktNuJDnDpHvndp4/sXXnlZeziBK0QAX/VPG27g9LDAVPC3gwPn9703WEjtxFsGLWu74NLutLWA822cSs8BGckx4hnOgm2Wy1Y5LfNzR6Z3cEptt/y/yfmZ6w5w8Of2pLYCSLK98DM7425j/pu+W1tbmqIbPXBhVo1IAAAQAElEQVSyzCbGM1SUeYyyKFVDq3VOCY2XZd80SylraO3n8hhA4+SCq+/dV6vVwnkfN6eS/rLcyvKyyrxQYV4S/Fjs9ZGVrJnv8WPHdZQo8JlTZ3T/vffrGONZj/zObw1PRvB0bAeFuWXof4ksdaDVlI3ABLucwWe/uzseDBtbDOfpO8m4tJiDsAV+x9kOp193sDNbRC47ge28UB+5WcSOL2KzT64f1Qn4Vs8muvDqy3rkk3+kz37mU/r4xz+mlzgp2NnZbuTBdDQ9HCHdR5/8Xr4DRwENp9DPv6by6U9/Wr/x27+lf/uzP6MPfOADzYbXNnOIfXcaEXBHMq3MnwVo4nf5D4j0ry2tqdfqKVVJRSpw+tvoFbKMM7rPScIIO5NDy35vAd84OM0aK9C1dtbSAnr9tgcfVos5DncPVI9n2vbmDRoucnpy5ZULChzhiy+/2mwE/BOUSytL2hvsaTQbIbu7GpIuH1lWu9dWb7GnDunu/q4ybNEEebfjbfRTSIEOdVgLR/AnR1bFlUOHMi/VzlvKlFTDA/NhDgNO1tqcQtmmmdde8yrolqe8ec1mZXlFmBL4OZNPfCrksCxaWkGOMsZI9F8xrmXc93v4IHY6d9DHFrLn535mAB3sx0zWC+ezLCnRPoF8lic1A0mybHtO8zYUvfZxmcEF83QGvr6PgAjOABHRyIfH8vOIw2cV+Nv22D7NiPqLtcrz7nQ68oa6xlEZIcuOxhsq7u1kT7H1Bj+PCPA2JOYyUZuN40MPPair165Q7rIpPtQe/S2pyNvK8xbluXzVGOIK8CuLkUmBrR6xhvQW2gQgWtrZrfTqhQ398A/+jH7gn/yc/uVPfUi/9YHn9KlHB/r8k1M9+lStZ18q9diTY33oI8/r4594WhySKi9ztbuMgfDV+EyB3SdRBHSFvtzKIPJhiEN6mP4Rh3nduiJ8D9RSU5cuwkBRRCjiddAbrojXn0W8nne1iNfvIw7zHt/g5zX2K+L18gq5cnlEOPkycH2D20eEWsibeT1k4zlm7XDez90wIjSvF3HYX0S8Npf0Ez/xr2T4WZxr/6TTF7/4qK5zZOcF7RiG0a9R3HfffbKRX2BHbAPvASNCY6If49FEdnaGGIadzU3tcGR8bLmt0c51LfVKjEYIS6iaf2bClMmlPGdR6MnGfY6cjTYVcWCGDZRl+VpqAbWgeqF0fRs+3/tY9J577mkmMyeaJz8hEmXlcrsZEcV9lPPuu++WlXyEQ3V4ZPmyPvSh39NnP/tZeSzPqSwK6gy5L+T8FAPvaNFNHO4BDssE4rqu8ciZg4lsiAgtESXxM49lhdlicXOfxsERei+c/mKnoxzG3fW9iPoVFs/DUaq/9bf+ptrtlh544AH511Qcsa9QXPcXEShU3mx2KmgYEZqPHRENk02bDONkcD4i9GaX282hqZdS0x5C8jlsE3GYNnwjG7eUx+08vlOD+3c6B9+/Bk27w749Dp3L6ev4JSkwzqIiMO9jns5uM3BuZ5obnA/aicv5OT6m0zWcpJOnTuoUJxXPv/CcWp2Wzp4/KxuqJRynTrcjt9mHny+9/JKGGL1dNi/GY5sIwRR5CeixzwIxHU+hsaifYcCrZjGICGS32/DhmWee0fve97u6du0qju9EnteIhXF7axubHs190wEK7rTGMtXNnCoFxjCiok7g5O2xweo0MmejfMBR7R6LcMYC1usv6uixE1o5ekxld0EH41rn735Iu8NK0yg0riS/TzzBUVlkceoROT2yfkL3P/QWnb3zXi2unVS0V7Rw9A4NY0mbo67G5XHVvfPAnZqWZylb1eMvDfW+jz2nf/sf/lD/7tf+QJ984qquHpTarfsapp6meVd12dYM2tTIwqw2bWYiqyzEAjtTJsnvfubQqIKuezubcoS+ywa7DfBUAzY7XlzCjWC/7YmN1sHBAc8GjdNm/oxwUjJ0zE5jq9PG0BcNJJwv30/g0/LKiqbMe4aOGGqo6v84KFLWlB/guO3R7wbBhBn1LFeg2OhRhQ6lLIPu2CHalehdVuQ4Gl2tHV0j7cjOuJ3qKmp1+l0Z58F4SL6nTRyxjZ0tvXr5gr7wxKO6ePWSUplRvkVkaKK7771bTz3zlC5xire5vaUSObx+87omOHY1tjAvc01xZNrtNum0WbRNC9sG2xfbONsHy3QOHWwv/LyFsbcdNhxbP6Z+ryfXcx3TcYZ8XSeKPW/n/sVlu+MvLdoufeYzn9Wjjz5G1PZRTkuuyl/Ia5WlspQam5tluRaQI4vtjFODKRsh/AGlSMqgLehDscABaCHWdYO7o/EpJVn+yzxHV6ay05sYu9/tmvUNLC0syY7XjGBFmZeaf9l8dXlVLRysgrbebLr8uOdH2xSBfFWq4Zkd+C34GfC8Tf0pznwCG58QuI2juRvXbmoLh9PvFdvhazGfHNz7ONrOf/RDH9JP/sRP6Hd+6zf1hc99VpcuvsrcamShi55PsR0n5Si7v6/zFV/5lVo7ssosao0ZK2eNiCypDmkRe+LvBZw5f442p6l3RE88/ZT+w6/9mv4Z0e4v+MvV8EPQxTLbwmGqwLsoSu3jrFoms5SryErlkatMZQPORxUq85ZOnTytCmd5PBrjVJXqdxfUKTuqKUvUqYiYnj91VmuLK1rsLOjE6rq6qaV+1tb542fUI11fOap3fuU7deLESZ08c0p33X+3buzc1HOvvIANmenClYvKu2WT7y71lXGKNpgMtIoe7LFBrrBbZVlIqlUjCEWRN+mQjcfw1qbHspGbzoa8UERqbGAJj7wmjnBOyryUeV+QFtDAtBD06LPxqBE26/zi4qIy9HKC4yn6SCnjPlcL2u2xSe0h7z5lz6hjeW+hDxVy4bYD8NnnpMyObITUIjrvVOQDHsyYRw3+I3wAlztfM+7twCSbj8uccer+nc7vnRpcZn17/XkgPzPwzTRh7XCdA+xPYmyv/abjxUsXNcY2evyUXH/qasqR+yxDrsDP/ovn5tRjvPWtb9F1gkLWXffnzbj7coBign7WyEEoyVdgq/I85HTKCalU0XeGjZnI8gvZoMuKRqO2Ll+p9IlPX9Qv/fpn9M//1e/pH//IB/U//S+/qr/79/+9/tf/42f1I//0l/T0s1flqUxmY6U0U7Bu5XRSwMOKjURKSREeLzx8AxHRlPlm/tx5z8WpxHNAvqC/kz8NRNDudpj3QeOIw2dkv+QTEeB9iKO4jM8cXsdHyHPNUynisJ+IaMoO+TCBhjknEJvyJtyvkeV5Ll/mv9N5n04jXu/DzwzpDo613vLww/oz73yn3vbWt+rsmTPybjJReY/osY+p/VNGLzz/PBGqbRSlJUcusgB5hYSBmHD0lWD0Hs5lL5MGN69qDSe7DWNqFpYZxgZ9AvGklHKOUg5gfIVQVopwWYL5LRl5H53ayJ09d0b/2d/8G/qGb/gGucwKZifUfVlQLdwli8McqnrGsfJQdIfuVgjSSJ60FxwT5uzZs43xHLGAf+5zn5MXMy9QVs5ddsczFr2UApxmUl2xW1xgselrlcV8aXFJNQLhMZcWFxtc3fcAY5khdMbN/TovLt+7/3mEqd1uqyiKpg9HP/xLKa5rw2H8PG8/d/o3/sbf0Lvf/W4t4zR5TMMEAz9P7Qy6re+Ng1PTZMrCBYqKOBQQl/mZISLAav6pwaNqaBNxWNdPKhq7rtOIaPpxeUTI85735zEjgj7qptx13M7gvMF5g/MR0YzldsZbXH5mIPvax/cGjzUHP/S4bmv6uL3zhvmzKcbTTpfbmt4pQ56IXvhLJo7gFGWhJ554XN/5Xd+p/9v3/d/0P/3P/0B/93/4u3r22Wfkuc4w0mN4v4sRrxVNGaRoZLFCaDMWjinGTKysFXVnOGzmm8fy6z5//s//OZ08dRx5G3DcvdfApQuXmgUx1UmIEvIk5VmGzE+Q0YHoUoqZsgwaoh/tVsliOtMEHrY7PWVFW1VQltqqiSofTHIdTFraOsi0tH6XysVT2hyWGtQ9Fb0V9ZaPKJU9TGBLdWIRzjo6GGdEq3tK3XUc7GVtTRb10//h4/qV33tC//pXP6Uf/fmP65/85O/pf/2R39T/8oO/rn/364/qU89MtFWf1WzhYX36uZHe/8gFPXO11qR7WvtpWfvR1SRvaZKSKox5laZK2ZS5zXAKagnnt5Uy5cy7k7dVRqHrV6+qVRQqi0xjnNQp0e4pcx6z2Iir3+/LPN7gBMnf0fAXfiNCEcGG/7r8rq71zPzNMG4G84zRoOVYXjxa6Nfq2hH51Y1ef6HR7Qx6u43bbqPfFbwcs3G2Lnm8KQu5897YgIYqeDuhzAvYAQt2JWzA8qKOrB/R8ZPHdfTYUehbsegwphewLLTI88XVJU35l5WZpmw+ogj597aHjuKPB7q+cV1XsIdPPvukNnY3dfnaZcpuaAsnvdPraszm3XofEchDpgRtjfMQx+TVV19t3sG2k+KfknrxBY6NqWcbMJ+D8XYfbuf5RoRa2EXLZ82cBaEiQg4UODrbwjGxA2wHusgKWVb9Hxm9StTzqSeeQn73se9DOciQp0xZSsqhZZac5qqQ/4zyFEkVzl6ectVEMRfZEPrez2eUt/JSjmJmkcmAVgqSys/hrsYEaHIUodvpoit92dnqd3s6c/KUlnDyc/ofE7yxY1YzptvYqfOcPOaYqO0U5zMTT5hjnwjuzavXdWL9uKb03UGH7KxmOCGGHs6p6Gfr5k3tc0Kwvramhx98UPfdd6++6Zu+QV//de/Rww89oO/6ru/QGZzRvb1dXbjwKk2m6iGj3tStHllTt9fRufPn9NDDD2kN2UhFro3tLV0lGHMdGR4iY36dqLuwgNP9tP7RP/4n+qH/6//SR//gDzQkANTp95CTWlPWxBn8sW3JItdgf6iNG1voyw3N2D0XqdRCb1EHewNJSW3w929RX2eOmzc2NdofqUyF1hbXMCWJfEvdoqOFsqvl9oKOLRzR6ZXjaleF7jhxVkdxtheg6wsEFz776Oc1mI3UXemru9TTuXvvUGuxq53Rvm4ioxt7W+pwP8NGDYiGdvodRQqBhopWrtFkqOFooALburSIvuH8RkiWY+vUtNGjSq1OW177LJs5NsAym+OEMyFZxivm73u3KctWU9fPbM/dBpOLTZxqVleNnhT00et2sbUj9bq9Rmcr9NZ9eUz37/sCniws2q5MVdO2Ax4G15li633SUNcIDYNFhCJCHi9DziNCt18uK9Enl7lNxOvPI+K1dhVz8fiu477EZb10e+uiddYbYIqbT5Yl7N6UsdWA8aK7pqwG54p1rWJuDzxwv7I8IYsXGvp4rjPsbAEtDtsEbSp5bkLZ66hV4QvVWKuU6FuS9dd91RC01TJdSuosajxZwp4tS9lxah9BPluacpI5Yu0YjhcYd516HRnBRfg8IEgiLutjhc5XzDkxiPE2ZFlSBg2pAk4zVeBv8L0U/EugGIC4QhFBKjZkfzwkBWL3AAkYSQAAEABJREFUOjC91+uLrupDPpL9kk9ENLyJwB5TJ+JwrBl6J66IaJ4bP5dFHD6PCEVEg7/nEhHy5XpODa5v8PPE/F1WM4bT2+H2smQH0T+P5+jcyxyxv/jii41x9/vMjqi6oY1+DVHduQeMCFmIIozEIfh+8+YNtXAeBuyW02yoo8t9tVuZiiKThSInzfJcQ6J+RsJRmaMc3y0vL8lfEPD9O3H4HUlwlNeLsAXKC4THdl4I0y4bAOPlMguYlcgK7TJDnmcoWN0o5PLyciOkbuPfuTb+W1tbcgTG7865XZ8F7whGdA/jmmFQDg72tU9+4N0oc7SzfYxjzgLcF3G0xzjrdt6PHj3aRLKHLIoGOwoR0QiYcTYjPK4ds4jQRz7yEXlsK4sXTv+aiuFXfuVX9JEPf6Q5HrfhsdPhuZoeE4xzq9Vqjrucul/P232bhhHRCIbzpoXBc5yDy02T2yEiXrv1c4ML5qnzbwZ+brj9mcfxvcudN27zfLOYINgud505zJ/P6/rezxqsENimPqnLDL53XUOFHFoWEQMehVxWFCz2GCf/ByOmkWVadPbt3/7t6hKJPBge6B/+w3+on//5n2/e2Tb99+Gxo3zrx4+xYJTw7FBeJmxq6BglzOS+iqJQB0fOdJ2j1GcRtZ540/SJP/ojeeN0+fJl+HdDbu/XjPw/1gWGDbRkfC0fEcFYhcbwNEMXJjjWGQvqiOh0ZB3V0dIM59rvSk9wavenbc2yNXWW79QTz2/r7L3v0bf9xf9Ko/y4lk9/hfZ0RDeHHe3XyxpnOJpa1kGN8UxHNEpr2pkuaBBrKlbuUmf9AY3bZ7SfTujaYEkv3iz17JWkndlxrZz5Mzpx99eqf/xtqnt3atY6pwlwZbevP/jCNX34U69qmB1Xa+kObexnqooFzcBb6FkUNcZ6X7n/45t2ITtnbaJYZVbiAIQ2r2/IjuKkcaxn0BWnbzgQbNQIp8SbHS9ElnXTOiLkyzJh3pruXqQ2OC1zNMdl5p/zfmYw7V0/yzI5X7BodzodaF024P7d3u1cv2IBcP2Seh4zy3LlRSm38TPzcDgaMq8xkcd9+FKr3W1r/fi6/HOQkYV6Cz2O2vua4Fy3+12lVi72F8pJ95G3nf1dFZ1SzhuqJB3gnDS/tX3lki5evqSyXSrDpmxhjxIG2+N7bOO2z8bP96dOnVK305N/wcIR2wnOZbfTbZxRtzGYmBGBjZ028lcgs8ePHdMicppDk4V+X6aB+3OQZIxzP8MZmpB2oVMP56WkjaPDBtW1nO7ikG7e3MAB3Gicbzu+9Qx+D8fN/WB/oK3NLc2mM00Je01J93b2tL21rTG8tdw3ZZwYjcF7SmTcX6w84LTmgBMjO412+Cc4xpkSDnsl33eJXrptkXLZgfcrJ0VeqFW21LyzjCNfTWbUr5v6rbzUU48/Kffx5BcfVztvyY52KxXIYK2l/qK2mEcgdPfdfY+++y98l/7id3+PvuHrv1YL8O769avy94defvlFffrTj+gzn/l085+abe9sNZt0RyGDdcFrWC3+IaIZNse8Aosmkr2ytto4hEPsxxibZ7i+uaF1Nmkd6P/7H/uYfu4Xf5ETjqsa4exlZdHwvsVcs8iZfdbAwd5A25vbcllNxHB1ea0pv/DKRWg8k6ognaqCBrNJBQ2kTtlhjktscDPFVFomsq3hTNX+RIkTsGMr602d5aUVnb/jTn31u75GX/cNX6eH3/aweksLurm1qRubN5UjjyM2woPpSMK529zdVioyDdkgb++Rp8yO3GgyQtZrHQz3tYfz1e13lHjmiHGLk6EpjqBfO8mxDyCvDuurnfKcOc/QPUVqNsUpy5SyXF7zLJtt5Hobmcsox3Q2shzQ3fJsOfdabdt+9coV2f5aTh0MtKzOkOc8z1UUuRYW+hJ8chvrc40RzrKkGXjxQIimZrMZzeElsu4yQ01+DrffO2+YP3P6pfdSSkkFcujxbOu9/vgU6jjryxR+O2Bg3HNo4vauZ5wMxsvplDm4H+eN/5kzp+WN3UsvvaQeNNyCTxFqxjpsk+nwYh5BC4C/zLxuigMkAkJWlhV0s0Z2EnY7ZR1NZy3o24IGXVVVh5o9RfRp24cfSyqLFbXbK2yI6RvjNeB0MHgadJ3BswjuoBcJY1Gnrki/9ON5HgLltJNCvg7LDusflrj0dYgIRRzCYd2mMbgepq/XfD0XEa/fvCEXEczx1njkI0Kms7giohmL7Jt+PL55NUOnnfreFSO+vJ2fGfzccHs+2dEzgwsM7RjDmyHk87xTD2CYN4oIudz15gPb4LRR0h1/EYPozdrKIlGFA+U43YsLHaLDHa2vr6EAPRaNliLVmqLQ7a7zUqvV0oiFzZOvUEQ7pt/4jd8oOzB2SK1gFlrjaefbqXEyWLDKsoQJVUM89+HyMcbAEBEc7V9rwv4PPfQQuCzK83zssceaebRbJTSp5S8+dtn5tjDmXqCOEPFYYQPgL+LsERE7xC/AvyP/b2kue+GF55vf/DZt1nHEF1jY/IqIx59gcO0M+N6vjriNNy533HFHg4P/cxrP8w//8A+J8O/qYx/7uKYow1NPPa0NjkZBSl6ATWfP0anhxo3ryrLURARcx5BQcqemncH5iIAmdSNgxs/lBucNzhtP1/U9lZ1VNH8ZESVy1s8Mt+d9b3CZISIUEc1CU6OMFVDzwHWctzNlA+sxmzJ47DxVGNY1nTsEPxcLIg8UFCX6db6mjVOK+IQikjzvHONqWo/hd42yZ8gvFfT93//9uu/+e7Wzva2zZ8/qLW95uJEzv0L0Az/wA0Sxvqnhfwfj3mp3lLMIKL1OsylGzzh2cUSc5vRrerncDpsjXN/6bd+mv/rX/5r+5n/+t/RX/tO/or/9d75f3/7tf17+NZtWWWqKM1BkhYy6mIfpMETHIss1YpGMrA2lOur1j7H4tpRaq5pmixrlSxrEksb5MQ3TKf3cf3hEH/3UFbVW3qpHntjRj/27D+knf+WT+sgXbuhzL0715KVMF/eWta3T2ovT2qqOaS+d1Kx3h7arI3r8laF+6X2f0cq5d6h/4i1S/7z26jWpe04rp95KZOtuouPLGtZLUrmu1D6hrHtWQx3TJDurp1+u9evvfUIXb7TUXrpbB5MeDmZHVSqVyqSymykVUlFkKuCHj747eVdZlSuPUtcuXVWv28GAJyBTF8cupRxD3pGvosgbmZapAb2tRx1S89I0b5Mvy7LR4f39fTlfYK+86TQ/HCmyg93Cjpg3rpNSpjwvqNtqUtuQlGWIEBJa143smK+2BSM2zpPJBP3DgeFZf7HPBq2nyWyCTE8bsFNxwDG6X5lp4UCvrEAvbJadaGqpj8OyfGRFBfbE7Y/hYLVwzl22j4N97NQJ+0hSnjStZ/B/LCETxp8h2UjjtOCQ+vUO27gaHegTKYQkLHYj3YmDdPIEfGFe4lmF4V9ZXua0AB6khAM6JIAxZL6H9+12R+fP36GiKHXu3HmdOX1Wfgf27W97u972lrfhwC4oi0PndjwcNe2TAvQynLgZDlytdtmGLzl0mTV92x4ZbMdMe9PZTrIj1x6v3+tL9DEYDOVXrza3trHr40YPUE3YG8rAP0f+rRd5ylXmpZyPWuqULWW0931JHW9w7VhPcOKH4CiedZlXD52tcEK3bm5pMpgQod7X2x5+m3qtnjpFR/fddZ9aWUvHjhxr7h39Xej2ZXj0C4/qo7//Yb33d39Hv/LLv6RPfeqP9MUvflaf/dyntL2Dw4nT/fTTT4L3UFU1hX65xtiW7e0t+bITaafpiSeekH+z3d8fuMgm21Htju0/gaMJCu9396cw7yb2Z59N5hKO+AHpLxBUcfR7g3LXg5UK+DDG+yuQ1xabVMKL2ryxIW9GrqA7O1u7SpHLdJgRlbdcT1krDnB+vNnZ3z1ARsYK/nmTUZiKk0ocNqmXd1WPKnG8pclwqsSzlaWVRg9M37wsdOrsGeR3UQusd2vrR3X63FnVKVSzocyR5xa6O8T53trd0i460EU/+pzmXL5xVRevXtRnvvg5PfPCc7p0/bJGRMrLbik75N5s7uzt6AYBuCF2bwQU9GcnPMuzRlYn6J2DVyura9C7kutlRY4jPpT1XuiI63itHBLQSimxVp9sTpq72AU72AV9dVm7F9CXtZXVRrYr6DRmvJxn0qHO1yhaQGtMh1KWUcoTynTr8nPDrduGRvN8BNQF5vdOI4IkgXdNGsrzHHkpmnZjeH3AJsRyM8PBL1uFWvhImcdlzPk4A2yDN9yu7+48vxm6vQQv/N9++zWZEXbGc/GX7qtqxlg1m4YZ48DXqGR/KoxKMyPpMAv/cKxhourmN7VzRWTgCG+QgTEbsAoHOlUShk6FQgWdZPSXJejCODM2xqajZbKe1cpSQeUMSM34om5EcP+lH8/NcFjKc5OH/sGIvwLq18D1DLrt8v0fD+BWvw4RoYhoWkdEk484TF3ofhIy49T3EWAB/ed8cNmfBubtXTfisP+I8O1rEPHH3ycbxwlKPmXXVddVY2AGHJ0mFG2MsBRIpZEyo81kM9tG1ovUFGckIphcDa/GCFLSFMtRogAZ7dYwLotLfSUc69XVBRg+UY7yDg52VdUzZSzMKUsqihwByNVutzB8j+B47mifRWdne0cZzxkCxxJjguJkWSYb+DUcYcMxIjdnMRQF42XUrZmDcfdCbSjLshEKK4G4/KVIEtlYtlotvf3tb1cN4f3cab/faxaVmn66GJhzGB2/uuI5u80BkVBHmexA27nuodx2DGwI/tyf+3PMoc18Ch0QDV9aWpKj3F6YfEJgJ9tGw++729lwf4PBgPnusglZaAxrRGgbI2zHoU0k1XMynY1rRGhra0umvfkREeB+KHSS80igBL2TIqKp57oUUa9u7g/zFflZA7RWUFhDAyrxOazne7et4af11+lrZa47b0N6+8fOZAQ9Ij/GJoI8FZq20NRGxP1SpIjXn/m5IcQ/yiPCqDUQLgMEHA4dEnnj5b5mGLKUkkxTy6xldGV1uZnfTYz8AhEO88cR6Bc5fvcm6/HHiHxBXzvMlqMpxs08nmGgLQsZcmYaL/QXGnrOyzzOkEXf90vLy2p1elLK1Ol15Yj6PrL96oWX5auDU1BBPxsr4z2tKi0trxIprVWntlK5pKmW9MrViWbFcVXt0ypX79G0dVJffHFH//ZXPqIf+Ynf1MXNNpHq49ocLWu3WtO0fVZXDvr6wCdf0S++/zH9+C98XP/fH/9N/a//9Ff0f/zof9D//k9/Sf/zP/53+vv/57/R//ljv6gf/9nf1RMv7+iVGxNd3a60Oy61vH6njpy4S+2FY5pER/tj7C3HzDO1NJ6VmlU9peIo+B0hen1c+5M1ffyRV/WFJzeUgecs1jSYtFlYc7VwYiomHFlSi4U0TwknraUi5Tg/XV27fFU1jsEyR9cL0GkRh6RdtmRHa4Ce0FSmp/k/hwz6m5+9fl/WMecT/ROXg+kAABAASURBVBoiQhHhZkQir8o65aiPT+X8/QufIrlNRDS6dYCOVaobO5CyTH6vdh8nxfxy2ynyk+cZNmxKlG6AYzWR6N4OgeES0eftnW3lrVzBOrM/2MPOTZq8sGdrOFcltmtCPwuLC+qwkciLohlHWdIRnJeC51PkP6O8DQ2OrB/ReDpuZPbo0XUtLi7pwiuv6umnn5EjySiietC1Rh5HRJB3d3bZNO7imBaKOmQHd5/Axgy5Na2WsDV2Qj0fcVnefeq2RL8bRHNThEY4KpBBbeze0TX4ykJa4uguLSzJkEXWRIhrFlUvsiMcZiG/CWJkKSnRh6HAoYA8spOTRYIESYd1MvhYYAM7EuUzcHfa7faacuuAx/PC7VMPO3ydsq0uelhT1w52Rk9DIuWWDc+zyAtZfxL92akswDdFrjZR3G67h1zVyupMBzibo4ORepQlHAz3OxvNNBlO1HKbOsl9rkPr69eu60kc5as4yFtbG2wkxirYAM3gxyZR6KNHViW83TXWrwmnT7Mp+glvt4gotqDdlHtBSNvlXU4eaoVGrKEOJtxz33268557aC2ivYMmNd/3OcXZ2tttvk/xwQ9/WBeIym5zMlthE8y/Erk4YM0r80IleUOrKJGBrizLXWTK6wGIKctzNmZ7zcbzADk2HqZzTrnpZNlYXljWysKK2llb08FUFc72zs0dvfrCq3rxmRd14flXdLC9D33G2mWd7cKjDhuYbeRsxOlDb6GvFnxpsZYvra7oDOvgvQ/cr/N336njbBrzTqlRNcEuDDSqxzqYDVQRWBtV9IczPotKFy5d0NPPPK2XX32FjcxnsY97BJE25F9w8dq3ySmV1799bMABPod/AWqNdd33CX2sVbEWbqnC6evgSNu2X716RU5Nf/sBi+ib6WIaWOZd94D+EvJaFrmc2qaYzgX09LMMG5BSBikDkCIOU9fTm1wRh8/f+MjyHJEUgPVwwqYhMW4P/Ta+EbUOcLY9D3dhHDxGztzsr/jePLMjXbQKbO4UPck0Rdbe/ra36fKly9rB7pT4MF7TCuQiIuQxDvOSxzgE3XaFgrvgLyYHe5GUpwI9zZVluUYEFsaNDItnUkIGU0hFltQqc/UIEPR7HbWx5TX2pUCuTLsUGboI5StpyAYh0aj2AHr9qiHKHISdCnAQEEJLwJ2PIii9Bbp1vdbm1v2bJRFJEW7r1OB8fEnViGjq3F6YUmpuI6JJ/ScCjMCVynyigTfDIUNWIg6fux9DRLiLBiKiaRsRX3Lf3Nz2J40heo0gJ4WmOLJdlMsL5RBhHXC8V0NId36MY9NTp081DqEHr2CO04QwlWXBwjPVtU0UA8OW9ZY1DRjb6jbK2um2iPR9m3IUkVC3sOYI4J686/WCMsRYmKFjFoJg8hWL8q//2q9qa3NDNsCdVksrLCQPYMTuuetuMBXGKNc2hs9zsdObYLoN4ACFNW7Ge2trS3ZajacXIiux/6ezXq+H8lbyN/mteH0W82632+yw7VxZEay0Gxsb8v8wGBG6+867dAKn3n3dd9+98nvkdrjf8pa36Pz580RM3yI70N/1Xd8lv/byl/7SX5I3Aaad8fnmb/5mvQ3lsTKurKwYbXUwYnleQNNFWVF9umBnwa/wDHHm/GrKjAUoIprnVq4BTsOAOVLU9OG+axbDGrq5wOMZnLfx8fOIUES4qIGIw3wiPcxJTt2H68/TirGdN4/m4Ps5iGuef2PKo9c+teom778V+XndiKBbnoL7fFxXjDA2eu2Z67vc4LxpZXAbQ44hcPmAxSxlSRWbOM/d9Hvqqaf0hc9/Xs899ywOzLYee+xR+We2fGJheg6ROb97aZ7kRakJm0cvNBGhlBKGbqfBw3LhsabIZoHBu3jxkn7pl39ZP/1vf1b/4l/9G/3rn/xJ/cg//WH97L//d/o3/+Yn5OPoCr0yv81Dub+sEME5VdGSsp5afaLO5UmVyw/oE49t6hff+5h++Cffp5/6tUf0icc3tDk7oli4WzeHi9qrVnR1J5dfB9mc9HRtv6W9OKotndBOdkabpDeqde3mZ1Sv3K/syAOqFu7QsDyuWee4RtmSsi7OXVVq/fhZLS2tIXfoKfo9racYeFuAmWoMcIIf0zH5xuHualovaTBdZkE9qmdePNCH//BF7Y5WlbXPqU5HcChy6pRKzC8vEo5WjsHO1MEutJDvhMF97ulnlRCAAprOsDNtnoVqmXdZljWp6Z1liQWHsXmWyEcSzzK1sAGJtuZBRFCWN7CwsCCXmSeLi4uyjl+9elWf+MQf6rOf/Uxz4uS2bexaycLhugfYGzuhGXLTp/10NtWIeU9ZVLr9rrIik2VoxJF50SqIsg1V4zg4wu1fZBjP2JVk4NXKwbVqYMScZvC7ZFG0rNiJZ9q6cfOmZtDYaavTVsoz+s/pT42dmCJv3lQbn7uwbYts7PZwuLIs14svvqibOMk9bFONjhfgm2fQCujhGM2QxYy8x/Piafp4nrYr3my4vK5r5H7HyqQ7iHBnKTU/qeq+konL8wIelUWJTS3VbrXVgVYdNokd0gqaFIybcIDzlEuVVOalMtraTreYLwoig+2FuFJkbH6mGmLDdtkMbOHIbXJKt0GUdnd7l3VmqjwV6uAs+xWryWgiiKQaBz8142Q43114Di7YyBl2KKP+BJnMs1IFchYQNyk1TjSswWGcNH0mHOoJa9B0NKVPabG3qC7r0Ggw1mDvgN5DUzYYd995t5bYhCwjM2143GmXGuAg7mxvNvP36wiOkhoSc8pTppXlZXmeU5xvg+CrFKqBNvS6cOGiHmUDfwX5y5Hv0WQiv0IyJDVk0DgVReNsf4ET1QEObdFqyTJpvvYI7KwfOaIamSgYb4v1Z0Bgx186HBNVb7FZW1pe1hbrWlbkyunrKhH4m6yTlr1Ory9lCRs2I2gz0MHeUEWCXipVDSstthd1+shJnVo7obtP3qkudiibhrxBefXFV3SVDXGn3dWFC5d08cJlmXctZEDoW0IGWuDnaHYLHWleLykzjWKqrFtorKmee/V5vXTpFW3sbenG1k0V3ZZ8orO0sqQTJ0/q4sWLunH9uu6/9z699MKL+gSnuR/80O/JXzr2b8PvsPF4xt+dwbewLjto4/Grhs61MubWtxMLHbIE3dE3bx4rZDQkLfR7QF88kXkzge41bSNCCbnvIEs3Nm5qPJmxnlbyFeGWzv3HoUZXXCvisI3vrWNCFrOU+1HDy5oxK05DptiUPE/y/QSZcQpijI19o6+IpKJwu5qyqYI5jbA5/r7c5UuXGv+ni1ztcJpSU98QwezIRxzi4P4ab1m1Xr/meVJwC4VSGI+6Gc9jCKWBJDjOU05Dhsj+PrCnAwJF48mBppxgDIb7mmLrPA9xjdHTmv5SytDvEX1lzK1uICKoATZ1zVyYH+RNlAVjx2u4gU9T6/U/EdS4DV5/cpiLmD9PinD+ME0gb4iIw4p/wl/XM7yxCpgfFtGHMXsjVMxlXsbgmsO8zM8jguIvBXFFBH9f/6QZwmCDOuZ4wo/WVld137334hh/u/7yX/5evftr3iX/r4jf8i3fovPnzzUtvTh6gTDjbQTH7Obzsq1WX3r56pb2JjkLcajTX9XLKO1NjOwSjjIcgb81hm6CsE/V7nTlvrosJEVR8LhWWZYY2FLu/8yZM3rwwQf0jne8Qz7y97Gqn9coott4calQtozFxoupien+UgqUMmsIYCNmh/n3f//39ZnPfEbPPPOsHKEe4LD6S5EXL17AGd+S6bC8vARuY4Ro0rSdoKh2pF3fiu9F/dixdfVx1LeJOnuRMQ7+n8Ic3X7/+9+vNobJOHq37cXzgQcekHfvdvjsSNsRMN38ay4HbGac91ylwAl8THayXWa8ffwagZjCcM/RMGZB9zu+buP5qrlCEa+Di+Z92CF1fl7m1FBjDFCL5hMuuA1qxqtZ2J3ClOZJxCEeLjM0hfyJeGNrCm99IuKW4al1u1A67z48x6Z/j3cL3JvBuunUcKu7Zo7z/GEajZw4777sEOTIwogFvsR5MP29wTnGBmkDh6eDoX3gvvsbmXP02jJkOppGFQM6nbAIOzIV8frIEdG08TjmbZGXDZ83NreJgI40wUHYYPHLWwX+wpT7sRIG1kBTYeUor+VFdmd/oJR3VXZW9MnPPE3E+lf0U7/8MT1/NdfVwar20hkNirPASe3Wa7o5aGtv1mdBW9CsWNRIbVXFgsZpQVXriAZa1LhYU907qapzQvtpWTeGpa4NSm1OOtqre5oUS9oZJR1MkjoLKyrKDvpRYFQHGrIA7KP7TqeziQI6BBOtmNN0WjGXTKm1pO2D0M29UOqe1oUb0ic+c0HXtlrM45xGkwXlxbLEoj5jgSlKKUszaJSpyEILOIWXsQPbG1tCEHC4K03HI+U8y3Mb60oVepzQ2xKHpyhzJZ5VyGiBXRhR13wy//I8b/Rzfi8ub7SXl5cx/AW6vK0tImXeTNvmRISs646eXWChv4wT9DynGmP4HBEaE8XMwKHT6yovczk/ZQ4TIODhjY0bunz1svyLIbv7O9BjrAC30WQoz3WXo3E7xNbLFjZwp4kIwiXswNbWViOfdoiuc7IyxWFssXC2sXsnTp6ifc14hYyr8Xf9LMuxRZVSytioH282DtYV25kBsuP3d1sQ2BHnnLo59MiQedsn17ONsV3xfcV4Q+yc83Z0FwgoqIIFlI+x2R1wKfISnodgu0r6dVmeckUtFXmhVlmqbWcQZ2Zi29MEZip4lylLSTW22I7rDKd/Qp+wTBk4eU5L8MS8aeG8F2VLxteb2Cm7zRr5ckS+aTtBVqiTjAnj9jo96mZK3O/u7MHPbe3hsA8HQ3g5VESGvAgcqcHCPzqgrGIO9FnmpfJUqEylNq7f1JVLV7S1sS38Ck0ZpwUeXuMsG8YRkdPezk4TRNmBX+fPnsXRbukUjmHFnI4eWYMXjCOpzzplei7joJtetvFlWcprj218izlcvnxFM2zZDTZIlUKOWl+9fgM9m8goGpQl6lT68Ec/oq3tLXU6baLTN5HdLV0jYut+p+hlH5kcwb8EktaDLdaca9evaYg+tJCv5dVlTk866N9QWztbhzKKY764sqyIhJ5MNWHDUU/FpqanftlXWZfKRqEYzJRGUitKLbT78i+1FNDNpwxnT59l/qeQy74skzeQ3VdfvaDHn3xSz+EgDxh/jL6qSMpxpnuri3SUtHr8CKdk66pz+i+TSqLeC6z7JfLz/PPP6RL6ZxmzrN979z269577moCV53L85Amtrq3oftb7FvS4fuMGjv6uOt22WjjWtu8zZND0tpz5tCVPGbwGh3QIfexMjQAm7sWVo9dZgncRighl6InXdIqa+4BGhhp+GSJCvpw3RBzeu8wQEXLfEYflrjPDRk6RE7pQjtz70Qh7ur+/h33dgwdjCWFJ8DDLUpP3PFyfG43RKc/NMMXf8H905Dm++OILzWnX7u6OPF9LVVZzAAAQAElEQVTXnbIB85jOu/48T/cUHeJE5tanIq2VM6ZxauoyaBd6VghEUWQK7FheIA95qRS5MqfYFJZ+oVZy4MrjVPDadJvYZipTiQ7Z+Y5Uq4beaq7D8WvGqOnAdxGeL7N32Wv1Du+bJn+KP01/TXuPddj29rI36yLCox8+iWBFo33E62UpYbcocz8RoYhDOGzxpX89f9e7vdT3htvL5vnD8kM852VO01ve8rCOcvRpJ/YsRsaOoZ3aPXaXHsTOys4Wx6YIke+9aFmgrDwZgpujnJ1OnwUr1Fk4oks3R7qyNdXOINezL15VjnIrCr33dz+gpFxFVmpvax/hqZXIp4yFBQXy5K2A7vs8EeLjx49plSOrEYb9Jk7SDsbQkzCDi7JQG+UbIdBuU3Jvw3kowLWcGjcbUht6P7t+/TqO9meBzzTGetooR62PfvSjet9736tPfvKT2sQ4Johes3hYAfx6Qa/TbXbJ73rXu3D6H8QgbsqXj7wvYji8Q79w4YLe9773yRsD42ka2pF2ZM1R8+eff745Mtvf31cLo2OH32D8DBFJJQbbOBnPL37xi/K76Z5vRLCoVDJ9TH+Pvcdx5TzvOnPws9vzbmNauDwinDTgOk3mDX8iQhGAAFLTwlUiwsmXQEQo4hDcn2FewbgZfO9y5+ep83Pw8zeC69W3FNXPIhiDzLw8IUUuiUiKCBVFgbJbCWvZMZhguApk1QZqEcfiox/+iM6cPtNsFr/ibW9vXjv6tV/9VT366KMNjU1v8y8iZDmZ92f+e0w74wzf8MDGxmV+5g1mgMtsFsrylgoW2aJVqgRqeyms7JbLARHziNAIJwT/Rj0c3cjaevHlq/qV3/iQxvm6spV7dW24rD2d0kF+TuPWeQ3zE7LznHrrivaSBpUUyMgQZ3gqaYDTsM8iWnRxuLOWxnWGA95Wjb6NU1fjaGtW9NVaXtewLjRjzD3qb+0c6DqRRS+c/tm5TY6zB2y2pxjTLC+gqTQG5xnHwpUq2eHcYUOodk9D+tyZlMr7p3R5K9MfffaCLl1JyrKTSvkqzkOuyDAyMVZeTAUplEMLitRrdXUVp0cQoSxy1URKgoP1EUeQo8kIww4PqVuBh+UjIpRhX0xzy3FeZKrBZ0TEp91pQedCE5yRHF5v4SA1PN/ZkaM/J1m0XWa7MWQu1pcWerewsIizNaXdVObzDD1/Hqf71UsXibZd0JVrV3CMtpsFZpsj211oM51NOQFY18LSAg7OUHv7u9iXCfZuDE9HjVzYJtqB9LvJI+wVNpzyWhNsTJ8xh0Qul5ZXoEnBse0YW7DJGCPZ2e/1+jrAgY6IBidxdTod2Qb6C+K2D1MWWNsH6/KExW6PiLdtzwZ20XZ6h3n7fheb7f48/qGMzpjrRLZVM/rIU679vT2NkUU7utvYddPHdG7oMZsR4ZrJY7WQ5xo9zLNCOTbaOpelTK2y1dz3ewvqdnpaWlxuwPmyKGV+THAYUpY1/JvC74y859QlQOG0oB6slnGaQJsRPNol0n3ACaq/XOmfU72MrFzm6PzCq6/Kz1vgY/4hBLKjHngCCf0TzrUj3I7EIx4aEbmup7WiTup1kP+iJTv0+0SzHT33ZuXI2lE2QDPmkUk4AGc4qV1aXIAPe/IvcE3g4dsefguytK2Tx09oCF6LPLdcHj96lDa1QtIipw+WO4PpYd4IPtrp7nR7ihRq4RBnyLtl44CNwgQ+zBgzKwrd3NrQY48/ijPZAjo4ljvNydsER3aL09oaXRgMDhqebOOQ3yQaewOn9xhrox3QWvzDzuwPD5qfmXzks4/oiaef1EuvviL/fn5KGfwoG5rsbOxqf+tAk/2xskmo3p9qseiqGs3UydvK+ZdVSTev3pDpWeSlssi0tnpE60eP6diJ4/L/tgvZOcE60AE0quFrlUnXtm+qyqXFtWX59RG/NlKFVOIwW2+OEpx6z3veI6+hp0+dwr6MtMuGlCqaIXOLnCpcYA0t0dE9dE48SCnJa7ufW/5HjOc8ZFeWUqMrOY605baCTi0bG+hhWanQ66YuiuB+UoQM7qfFGDk2IwP3CAaS2VnLdp1s83HefTQ3/PH9HLhVxGE710kJu1QLeZo2c3FwAOFTlieVrUKRRP2a5xON8FeMQ8bYxmHeZwUNIkKnCSw6UPfoY1/EJzvKidBAOzjaLhOX2yTmbogI+g3w5oEY5DWoKQdwgoV9VVTcu05F3ZlsO6dNcMFlNXas1hTmjWfMI1qoUNFAXnSgZlIFDfOywGaM5XFNxyxlMs1r5LjppT6koRRkmr+MRaG+/KKGawG1km++vMqfqqQGL8O88u35N5aZTy5znYhQBv2dn5frTa6IQ+Q854hQRDS13G4OLoiI157N752+EdKp48d1ht17AvF3vuOr5FczbFy+6Zu+qSGahcDKPsDYmMARgQAMeWbhlFKWseBM1e8vYvMKvXDhpn71dz+qX3/vx/TsS5dhSAZBc73wwsuq0NJtDOrS8qp2ULSUMiadI4RTlWXZCOrCwkJzZLrD4rHHomDn1GUtFMTvS7barWZiN3GKpyxkdoT6OFSnT59ulC8Dn5RS0+cBu3svuBHROMiOah1wbDwk4pnnBTvOAXMZ4Xjc0COPPMIc+rfoU+vZZ56RDb5/p/vc2XMYnFX6L7VINMOEdrlfN3AU207xEjt3vwNcYEDtYH/sY8z/2Webo+ujGGeXG569VeaBzOghi4wQ6dEtQ7K2tgZNMnm+RZE3ygn68jtRExwL08n/NbHnPbXRhgY2Ku7LMGNhM8BOpZQ1Ah8RDc34wyfEHz5Jceu5brsigmdB29RARMhXRDTl8/xh6r+Wg1oe23TxuM7PwKuqaioEoOZ5VVUNj2sMo5jzIajpN8GziMO6mifcu0/Pz1DR3uCmLqdlQyvTIcd4Wk4z+J+hwXUzhuSfrCyLUv0eDinoPPfc8zhL+3L9PrIm6l69dr0pSzbcrUKOqKQsU0afwfMeDkLGfVEUDf4LLLojHHo70S6LSOjARDeJnN0gyo0fRH8DRcqQcyIS0CKnbaXEkequukvr+pl//1uqshWVS6dxYJc0SUs4xD3V+bIo5FkfJ7fEv11Wd2FJxmWK0+fxxjhKbaKRprX1aYqzEcxxSv+jSqpSLuVtzGyhXRbWlHfApZB/dcBOQY/I3PFjx9G5lhwVauMMzODVGAfJMCWam2WBkzZEpydKeWjMYrBzMNIuql8V6O+kq61hT4988ZKq4jiR9r7GaquAzrMkBQtNykRUrKUAk1631KuvvKC93S0NB3voWofx84bWQcUZ49fUzHPK0HXPs4LfEdEY+TH0TinJIC7zPyIa/i/g8Fh/FlmwbQsWFvpaXz8qb9ad7/dxepApb87Hk7GOHF3TwWAfR3iM87DKhn5Z/cWeetSrWGY2tzcbp3ufOjc3b2ofO7JHhCpDPtocn/vXQ7xJ8bu3dQqcjiH6OZLApw1tLUdD8PUilaHDFQJrOzbGqZxBxzzLJIVynnV70KFVQOtJM88BEUw7IwOitLPJTIl/60eOaaG3CL1aWsV2utzvVOfYsBtEbd1XiqQSGei0OhrguNuprKGpuOzUrK6sKANXO6nbnDAeOEJsmw7OgSBl6bB9Bi+mOPMz7EiJU11ilzPwDfpxf1lkqiaVyqylIpWasnlr5aX6ON3+z2jWwC8DZ/8qyA66MOP5Ym9Ba0trWlte07HVdS11F1SmXP1WT62sJN/SZDghsrqgbtnlxCOpXbTVLjvMewGHdpF8WzVy7v5ct8X4uTL1qN8mX6aW+u1F3XX+HpXIfuDppTpJOI8t94OM+GTy4GBPeS6CJ22tLCEna6s6urKsHDr0WFvu4tTWaaeV6+jqsnaRhSIPnTx+VFNOMfw+LJ1iB6Za4gR0a2tL3W5P5ptteU7nkTJ5E2Xy77NJzeFTynJZHvyf3UyQgREb5rzT0heffkKffewL6Fkl09qvtPl/s2yzwSmBkHT1ylW99NJLzauOM2y+3y1vQ/Mxjrvt0BR9XSUafM+99+jsHWf11PNP6/LGVS0eged5hsysSNigdipU4FTVw0oFm+8YhzVWg+19dU2zqbTY7kvjSgdbe6pJ/Usz1i3P7wCHfguH/wAZTVmmVOSqUwDSBB2voNMQXBr9LzOc/X1dZzMYQZ1aDZ0m2K7TJ8/orQ+9RUu9Jd1z/m5t39jUiWMn5FdVuv2+bM8r7Pc2EfyZZRHIoeviwoJQJUWECubF4sZ9xRo5UruNvaONbYZtQ6JOoBMVEWeJ+kUh25AMPnhD5DFcT1xODWSbj/MG31hf3ec8dd7ge/dhiDjsP2UJlGpkY6YpPPamqsIZrUAaVJC7XCklnk/l+YF8g7fTowQ7j7EheZ7If0TIp2Wef7fTbeyPxzTMxz3MV6BoCTGQbT635clOWTNqcBA4eEy6ln/goQK/5h5ZraDPEL4csEndPxhjG8eMXzVzmdA+yzJs5UwZtHNfNTayQrgxG82INRk+Tf2m4NafmnE93uFtKOIWKCgKRSSZHv9xQNag25vVo6PXPrWReO3OM5YiAlpX8lWxnjj1fFzXoJCo0sBhCwQVWs3zWZZkSCleq1MzLz+PiKamuCL8PMiJenELEjdqLtrXGrCQlCjNs08/pc9+5rO6cvmKPvHxP9Tjjz6mA7yGKQvwPgvNhMXDUOQIDB17MNgh0d91jsd6/SVNoqPNA3GMdA7VayFUtXIY1MIYHcDMHMGZMGEzOk+Z7Kx+/9/52/KXLXbYzfp9M6diYn0cGr8/Oy+zgtuAlUQ34LMUiYW8L0eT6ltEtiCKa0qULiJUMC8raYvF21H7KQvIDovMHouM+xhxjJljtDY2t7SI4cwg7HWO5xheDz/8kN75VV/VRD+/8IUvys79xs1Nol+XMLIrKElHd919dxPp/vqv/3p97dd+beNYpZTk8ez8e37G7ToR9RnCvYYj7ch3D+fN9RIDecwcw+Hd/FGcckez3vGOr9TXfd3XqkNUQFHDOOhYZNBzqgEGVgoJCGggrimL8oy5ZShFSpksCynLlNHvIY9cXzhvMzmi4rKM5zospge4CQ0bYaTMOM/gU/OAP743kH3t43sDZAavGV0l+V51KAIcSOkSVmYyTu57hsF3nYigLMGfQhEJZahpK0WEKhrNVKPOdWOwIiUloKZM0MsQEfJFVVUw0vSbsnhVQNc048HlS5eQr1VFXtB3aIrRfeLpp5HLWiMMSEV/kTL5qDXDodhhEXb5mD6URRPB9Jje4JgWDcDDIZuiEsN+QLRp48ZVbSAvW5zS7BIl2tqZQGNhrGYsnB1lXizBdYw8jlgIVtZP6uOPfFFbBwVR5jXVxbJGda6a+XkRL1Klgpm3i1xZCg0OdtUqk9aPrqrTKgShVZpvLGhZEroVOGkjjXAgDTPPCxyzSDhCOdMoiCCNm3YzIipt5lUwbx+3V8hMLi70smWdBgdYpmQ543gxK6Qsm+FgHOC8bSPvLXUXlrV9TJIguAAAEABJREFUMFPWW1fVOabrw45+86Nf0LVBrqq3pp1JUtZZhsY0TjkjzeDxTHkxVqcbeubZx4jm7mmTaJ5p8vIrr6q3sEAkeZfykXaxNwiBLANOTfMM3CIlzfNT5lchmxGhCbhPsE8VMuCNeeMUME/zNisytTrg3O+qgHY3Nq6DR6a777lLp06fVKtVqoKOU6Lriko5dL509ZIclTt2+riKTqEpdNje3ZJ/HcDO9UuvvkzU8Gl9+vOf0+cff0ypXaq92JedizF9DYnO+xTAjtSknkGHGjkoia52NQXXHhukdqvNRqOvwznWWqC9cTHuJc7t1taO/HNu+zsHWls+quNHT+jIyhGtLq2y4V+T/ytn29TzZ8/r7W/7ChzRZWSjp73tA82GU2VV0gy7Zmd688ZN3UQ+n3j8cb3y8st6FYdtSHR3f2dPy2zgCiWlCvEYTUwCzdAR60lCL+yQOOAxg94J+kctLeAkL3QWiYTWakVHi61FlXbapsgK49ph62QtTVmwb16+rk4qFDhswuFuI9mJaGpbpY4urKmXd7WKzCyUizq7fk6JqFpOXxmw1FtWr9VjHjNl/Ou3uurifGsi7d6APi9c0Aw5DES7HW0itRXR2B1dv7yhirLl/gpOfEsZupVHCd9b2t7ZUrdXam2tp7WVts6eWtNXf+Vb9S5sbR/5WOx2VOFMH1ld0mS4r7c+fJ+iHqnIpmqVNTwrWGv2BCm0hj6WyE+319UBznSWEnXVyKOdo0BHewuLyF1HU2QzIslXC7thudgnqrjDWDuzoR5/8TltD/bkdcpOZz2YQJclDXB2t9m8+6Rii9MHr1/9bl9l5HrlmRe1eeVGM17GWA/edz9ylms4Hej8fed17sE79clHP6VZTMBvVwutlrpZrk5Wqgtduy3kDzrl00z5OKmb2lrtLjWR7hIe9aOlNrQrOCmrkQmv115Tx8i3J5oz9xYbk1a7QK9bstzfRE/2piMNsV9j9DMxXgLXg72BirylipOGIpknSSWycGzpiLp1qdH2QHeeuQMZ7shr85CIfqRQWSI7tVSkTJmC9jMldD5L0aQV9jTDNiwsLSorcmyNlLJM7VaL2qnZmKWUqYb+TlvoXfBEXPM1iKwqcI0Iuew2UIKnfu6yiHC2qetMxGF9Em5rZgyi3PBXiqTE3GuPFamxW4rQjEW5omZk5FljauzD/t6OTnOiso6j/dyzzygxN5/kb25tITcz2dHN2SSIa44P2eYTcYiDmpnzl/6Na20jXicKkjLwmGKXKmhVQKMZttIzCYWyRB1NpZiJyrKeF1l5SLeocfB3VNNO1M3zAsxr2Vg0zQR90feITBHk67qhTW1cmIPCPXIHTrp1UUWwQnVT33RxHdpSuf5jQNRVME8ZXP9LQTyLLGkOYuxKjMv4Qd70iIhmbhV8NiplWcr51EykVgUfDJbrOVAq52fQznmD7w0J/kUSV62aSTVzkvF7IwhMAHBJPQzFqVMnGqfOUdqTHLua4F60Njc2VJQ5DspEzne73cYYTGDWDIdJdD7BgUhZptMnT8nHfRWKubx6XDt7QwbJNGMx7yDgPjab4gjmZdEIkA24YEKWJe3v78s/vXfs2DH5lzvmhPA43tWNcfDF5UlljNXv92VcvDDtEfV2Xwmi+dmMRWHKrj9HAQ+Fq2h2shEhE9d9u63rjln4cgRoBqU6nQ7Hds+pQKhPEOW3Q+yF6e/9vb8n4+CjWbfxu9if+exn9Tu/8zt63/vf3+A+f//6t37rt5ryX/3VX5X/swk72Qs4ETaUxs+/QOJ3sN2XccnB0eU21GPm6P792slX4dzbcf+ar/ka2ZibDn7GFATJ5ci88fQ8TRODuEJJda3mcr9C4Xzb0AS6WNEP60ILHswawUMKmhav/3EdRKgpaPJ06rQp4I/zxn8Ovqe4+QQ4RCOFoYhAyvgwFl1ICiXKIkJ8wLVueOJ+mj6oZ5ycN1Q0iuS6ofnlcsO8TQXvPFfTyPT0sxnOptP3v+/9euqJJ/XB975fv/Eb8OZ336sx0REbLztgPnK1UtpxdlnRKtXpdZThoFU2KxgbO1iQscHVYxgnI+80IrS7s60aY1SBR4XhmTVgbDMh7mRCtUIjbqJoqbWwovd/+BPaGSYtHTmPmWtrhmNRYRhTJN3+L0+5WuhOTd8BEi3aO8oX1J1N8Y5qqYU+mTqWH8/DzusMXqvmIaMXyFiRF8pSwkYwKxb4KU55Be+zyJpIXka9ADwOQ3nmqoP2wIwFYcriuk0kq9ftKy/a8isrdd7R7jjTIC3p2n6pTz52UTdIp8URHcxaOKtdNhzMHRp1cWBmLMBlLo1HB+p0WoqUCbLpKMf4DKOCBWGG3vpViG0WmeYIGD4eHOxr6C+5plCWJSFNSuSdmh/OO5LoNCJkvlg3TI+UMjbiPfne+m2a2daYNOc4pVriFKrDpmzAhukGR/KOYPcX+3LkLrLQlPGdtpGJDs56j2cnODm78567dersWa1znN5nkd8FR/9PkUPoNIK+NXiUOFSBrbIjMEK3I0IJsFxWyIKQCfMpZUmdbht21Q0Yv4EjhpE0xcaOcYDzrCACu6hOu6seAQtH8Ftlq3GcYZbuvfse+Qtmd995p9ZWVuV3iB0VrZEDbzqPEylzeoCt7GLnuuC22OurQx+2z361wpFL57PIVBalMsa3nez3Fxh7QZZF1ynBxZHihBMWVeCQjpXqUDsrkSXaRq7VhWUttnsa7Q7l1xJ4Ikee7Xy3opD/1RMpp49O1lYX8K9jBA7e5GCild4qTnVXK/1VrZIvqlxtXLPVzpLOHTst/4+H9f6EslxHF1d0ev1E0/+Ajcnu5q52t3a1z8npJpFS4dxlyjSDB1ucTqyu9nX82KrOnF7XylIPnKE7fL5y8ZLuufMuNiU3dBK+HhBYupcNWYpKX/H2t6pmwT1+7Ghz+uGfATxx4oSmCPASwZl9HO2iKJRSahxf583nWlLKM8l8F5fTIE1JdYJ2LPC7o4Eu3bimBM3PnMVBPnVOMQ0tlAvMfQ1Y1X3n79fbHni77j1/n0Z7I+1vHejyy5d18/JNtaBdn83PsfVjWlhY1A54T1Otp19+TqfvPqud0R7O2hjnaabMJsPyNJViUDVObnuaa629pGwg9eu2Vtn0dGel0n6lxbynhDNec0xWT2pN2cRNaV8UufbZGFQiHFJXcpQ7R7mXV1cQx1qed4lsGfIsY+yaDcxMRcqVIV9RM39ORQLerMG/o5x2QGYF/6bYgBby2SUQVZqm0KwgFZfXexIpkqbIdo5tm8K7ClvW0BvFtk4Zbi+jWGPW+uFwpD028gwhMZbbRDDqnwD6j1zuw+BqHkfu11BLot9Zg5tUK5RSakBcbmMc7U+02BjYhyjLksDQil566SWZDm3oQNU/1YehFHE4FzcwLoaIw7IsTxSDBfcz7EqNDZrbzxrZnmK7Fvo9BbVa4EE1FXnW4BsRqlgYjD+cFAuJDvvOpKaFvvxyRwae0FwRvjmEiOA+NcBjPvHHgscxUOFLPhFB+5D46D9yRYQiXgfP4z/S5LXHrhtx2Pa1QjIN/5D9iPk8gtJQ3Lqfp4k1KJnvXlRKdqYbRJhuAl6sveikLGmNI9aa5hXC4h2WBd7Q6XZVIBw8UgYzvHBvc8zT7/V1x/k79Nf+2l+VhWfAAuY6HYz7MouanVffuz9DlmUsokNZYSJC3/Ed39EImP9jmXPnzmnAguPxlmi7vLzc1LPwWSDnzqbf7bJieVGICCUm5b4tqCaGF649FpidnZ3m97R3d9mlwTnj53GFCuxjnPy/Mfp97SNH1uQ6o/EQ4Zrpne/8Kl26fFETnJNLly7K+LjvAXPbIwI/HA6b39X2u+B2rv3TcXamjdeHP/xh+csN/X6/cciNp9t7PhGBsNYYgLEiQt5kONK9uLjY0M7Ot9+Pn3hTg1GJMBMP57e7u9vg4Xl6vuJyGhHgXDX9RgSlzI65elyD6dEU3vrj9reyb5q4vus4dQWnt4OfGRhCUigiuVozvjOuO0/n+QjXi6aOyw7bW8oOcZ2Xzctvv3fZlwEGQwp2rJVSQvEjaYZRsIy8RATvx//Fv9RP/fRP6+d/4Rf1wQ/+nlKWyY7PGLqadyOinzRXStHI4gabS7/6402R+WmjN2aRttwZLDMZfUREQ2vLUVm2lPhnA1XkOYuN4OuIOVby5mYKgTIc5rK3qD/6zBd04dqm+mxGO4trquxkE8mrq0LCmYhoNWkizbO2hDMyY+EN3JNW2cfZWoT3HfpmHJz6CQsW3aMbBeWlIkJTDKf5LWTbG+Eag5ASvOFZBW1mM/AC7JS6bc2fmmP5Cj23sz3DiZ9ijA27RD73iIB6Ec+yXH5dptPtgbeYW65xvaBon9aVzZY+98SmtkcL2p/2NUldtYgqptTRbJq0srCKU5MRGd/Tc888q35vWaPhjAhpTzvQvAVNuyyoC0R8e62Whmy+B+htgJNwaBJzCaCaTXEEc3U6bSWc4RHRLzuqPl3IcQAWFhfg46gBO6k182oVbdaGpG6nxwndUDNoJpzEwEEcj8b01ZF5axhxWuHUfJ0xrm5dpueYxdp6ubGxyenWzcZW+T1wV0kpGh23HdzH8fbmYILNMHS7HWVZasD6b3pngZxC4xB8Ucj2aYC92/e8SSt45nfEt3e2sEe72J8J403gew2vcx3l5MuL9IBTmArn3k7kYLAPqSbQ23NqyQ5jqyi0i+07RsTM7yLfcf4cdOg20XVvbrKU5FMBf7lsZ2tb28De9o42iIRvM8/9nV1dfOWC2mzyyrzQDcoTbSznDqAYipRB38CRCyEUyplTqpjXtNZwdyC/DmIHsUSeg0BMRXmRCvpsK+BPEbRHHlMllVGolUpN9ibqRlcL+aJ6dVfpIFSOcy0hVz104p0PvUX9lOsAfAvVCmgwIwp9sL2pHnMOy/DBkHJwQI52Nzc02NvWPXef16mT61pBTpaAVtmCZrVGyMFxv489HEs4goInXeR8Rj9nzpxVgl9RSw7CHDu6jrN+TN6gmAe2xxGhiJDlZG4j7CxajlKWlDKeQzcqkU8SH2+KBzh/Fy9e0S50sk4cPXJSJXMsmXNHfd1/+kGdXDytY73jOr18Wg/f9VbdcfIuve2hr9T9dz+kFv/a0dZHf//junz5qs7ddbcKgmfd5UVd2biBrbms3vKCHDAY4GQ6Wl7jrLdGtTJonO3PVG0MtFh3VAzAc7dSZ1yoi9O9Ui4pDUOL+QJR70wdxnHws8xzjSYH2h1sKyuS/IXRFjp79coVDZDfdlFqCj2nOOXT4UR+xWUCXXP4bPloysczSJDkkzXrgk97WrTrdbrwY8aGfKQKuzRFB6fTqaSAbkgWNqgmP0VeImWyzRIXVfkb6Ic0g2fWMYOo62cjxh9jx61fvk/wIgKr4huJdvVrwG2Tn/cdEYoIF/+xEPH683QrHwpl4BjhnBpc5316fMuJ8fFaY/+hi1+1tbWlHpsMw6PuXAgAABAASURBVBDfQn/CFRHNU8/T0Ny84c8M38HPPG5EyPZnwto3haZdbG2FPa2xNYYRa2GLYFOBHYUAjT2LCLK13M+8a+fd3/z+zdKIQ9ze7FkNzefwZs9vL/M4t4Pb+bnTOfg+4vXxIg7zfu5nhohQRDgr097PDBHRlEdE8+yNf1xnDrc/i/jy+hHR9OV6EYf5iMM0pSLj6HxJl65e4WhtW69efFVDFq8K47WyuqopjCpRIhM3x6kuylIlMGERqVCCLEt0LqWQegjKxQsXdP3aNe3h0K4sL+sAxfO7VX/7b/9tfdu3fZsWcSQdpdrHuTUB/UqFv/w3gfn+z1vsFP/Vv/pX5S9kfv7zn28iw36v+fnnn5fhxo0bzfhemOzAHhBNSCk1AmRBNW4W4Iho6okry7JGUEywEQvp1tYmx2kHtMkxsEN12Qg4+uz5ff4Ln9O3fuu36M/+2W/Wf/Pf/j91AXo89dSTevnll9Rnxzdh3jOi+GVZcIS7In8hCUnUB4hur66syAvQEnNcwLmuoN1TTz6pB+6/X3/9r/01/Sd/+S/rv/jP/3P9HWjxfX/lr7AQnqBpraIodJwoOqjKjrpp4PxLL70kK4TnZ/q7LCKaMpcb/GxeHkn0V/kWnsRrczadPXdY2jz70/6JgKlUdlsDWfqvG3Be8vNQMPAhWCnVPJ+P6XLduiJcN+Z3TYrO3UprsVrr9stjzvtxOgeXH4IUjD3DsAqnyanpUeFMtpBZb9aW4Mk5Nn9niEDWyMmrFy/qEgtCDS425NeuX5f/q2XL2DPPPNPImzdx5oFlLCIaAxkRzQYoIpAZFgEcwBbOsxi/Im/+TJGLYDVuF6Exx8IzjFjznh51ik5fY5yM97IgdpaPae3knUS5C9adHHplEC1Hh0plWUuBs2FIUf7/afvPINuy7DwM/Nbex16f3jxf3nR1VbVHA+huWMKKBEFKFMEYRAzJH1JoRhMTEufPzFAR42IiRgyRmqFTaEgAFEmQFEgCBAl0A23Qvquqq8v75036vJl5/T1G33fuu++9qq5uNI3Oy3X3PtuuvfZye+2b+ZDTyS4KD+eYzwEwYhjFNTqHTfggRhBETMMK3NwI0YHTb4z3KXsT8uuYMKF85eTHnLQRMIFgwgj/hA6kviYg+mXsq/yYhmk0HMO5ADmdofX1TYRySkojjiEPwSPEtSYKV0PuOyjCVbx9fYSX3zpGc+UxTGwRvUkEFzdhLqxoVlJfLHE/To666NH5S7hHURhQjtpotxqoM3Jszir+LkhTyYXnmoRL76QPkLXFL3KKgiCkfMfEKeT4xIm6qSgLRqx6yLgmL7zJF8J/wrUUdO7qdLQP6TyOhiNM6QSM6ORonoxGx8ygA3BAJ0I65YDO/+LSEmI69J44hjRABSeXYzSgI5wTv7pknGVjGijvHfckwYTG/IjrG9DpHTFaKRjyUD6h3tE80gkBcc3zDGG1hggGB891euop8JlQ/5oDPMeccu92drdw4+b1Sj/n3MMRDbD4MwojyOFOiFuz3uABIoN3Dk3qqcP9A0RhCP2eifKhD5HGKZIogQxss9aAvgddZ792u0PaNxBHMQJO7ImPcc9HJwNcefsS3nnjbQx52KpFKbr7h1V0UsxT0NlR24hjx4TEx6gFCVKf0tmtYWNxHTVfQyNqAoxWp0FaRbFL5o2Hy4wHLeO+qK8jXy0vLHH8Lgo6YfWoAYyB+0/djxr/rTVWcKqzjpiHtvsY1e5wHY0gwnKjDTmPNe73R594EmdW1rDJW5LlxkI1P4UMQ0a4D3d30GMgaWWxjZWlDtIkwjoPK1PKxaVLl+ncFTh9+gwdvGnFVyVpMCUeAzrrOozpkHZCHiSLYWlpGfolQfGJfrGSWwZHugfkHaXiKaU1HrB0IIxoK3zgYQ6UdVlWpSWkG8RbQ/LPO5cuAhxjwjmbxN3xMOEZbTYeMIa7A6wk5MUsQtM36FrHaNc6OLV6CudWz2CtuYwzpMlZRsOF44QyHNdr8GmEYTEFSY2szGfzkdv8tETJm4NgAuSDCbJBxsi1u+NUh3mIlAfkm5duohE0MDnO0PBN2NhQ596O+wOuY4okDdBuzvhuodXG2VOnsUH6F9QnfdI8p5NdTDJG4E/Q4w3DhHNZAap5m0W5KZ85ZVX+geRCfKqbLCOOkv0oijhPCekoEc9TRnLKmyhYmGFKWYA5OIL6OPPs6ao+pjKC7ERBRad9ZldIPklmOOehR/VK3w8Kyvj7lc/L1Fcwb6e8QPWmD07ozIhf9Vbhdaee5WZcA/lviXqmRZ9BTrZAB7cjBi7lbON9HjODmbGmJOiH9KyyKrsLZg5ap1Ljems8OEp35pRbwCBd4r1jDtRFtENcb5+H0il1mHh5Vu8rvMFHuDsST+VmmoeF3+fH7Pu3MZvXC/kfHEoJIdh+3v02DmbvKWD5fG+YrX5K7ongB12D+t8LGsRsNo+ZUuIhXAgl8RKA+feCk7MsQ6DfCn7yqSehv0LSY6S2T0d4wihBxqvjZrsJ3g/S6MToLLRoNEc0tANkdCyGjN5wm6moMhwc7BOPEr/5m/8YMY1ot9uFBEZRn2NGSV5+6SUc0Qg1KZzeGXEpqno5z1/96lc5XoZTp05BC/vc5z5X5R03VkIyoEMtBrx69WrlJKuNp2ESwVQnSHjVIiMkYVK5gAhVwqX2wknCKwjDAA/yCljlotc3v/F11GspXnvtVbz55hs8zfXw0ksv4o03XiejFVWq8mvXLqOkw3Dp4jtUzKc0PGkxrJhWzCmHWeOX3NCzdO5CGjsZbUGNBxGt9datW9W6f+ZnfgY/SYdeynhMQyy8RQfBxYsXqyiXxtM6NZ5AE8pgH1Nx6Rem9C4o6YWU3GjlSdhZws+SeAjMZkIHkO4EM4PZuwHv85hZVaoxCgqiUhUovRfmZbNUn4JZX6vmdjCzClQz64s773Ocze62wfs8rGYfQHwhujjn2cpY5iq+0bjCU07nwuISNjY2ISe71WkjpEMyIp2vXruONxhVldOtfZFDLR7T/vnbPKW005EDUkeaptC72ihCDPKuCzzkcGl+gfcOOkAOGVWTsz3lVVxSo+NFY2BBCEcn5+U3LuKwn9HnqAFxBxNefueMaJc0qqADbY7tLIRBys1RXD18EKOgEyKY0jCVzEccq95oodlsw1xAuSk4t2RyjJJyH5DnIsqfJ4/LOZRBH9F5E0wos3lRcmwHMw8zB8cxzHmmHhwQgCN4GHFyrFtdW0eNB4WRDGcBZFTUSVzDkA5s6UOMeRDIGXlEso5XL/bxz3/vBYxsAy49RSNfQ9RoIKUTHUceMemW07HYvXUNk9EJWgtNbJ49hRF1zZT8ayHnJd6OawD3QtDhPgZhjNE4w2g4pSNdoncywisvvwZ9JS0II+qVY9y8cYuO5QG2trZxxEjnCaPxzjy8D6izxuhSHy0tLWKZ4L3DlE6sZC6ggySQngo5b849i6IIehz1j1KVq43SDvlCTrnaJEkM3YLF5K2czrPezYDRaFjpQPHjMXWfUhmwy5cvMyq8V4HaedL4hFHjMZ3njEa3Rsc+4vqNG1lQ9054s6axvTfqgyPotlF6UHpOOJTcizEPRMc0zFEQISadJtyngPuGwuDIS0sLyyjo0AYuguYr6GjVkgZUr/d6WufNQgP6Zca15TUsthaxsrCCTr2Nsxtn8PiDjzLKHCMNa1XZ8LiPCR1Qpd3dQ7jcWM+xC4fEYjTDOhbSNs6vn6VzBiR0DR+98Cid7jpAZ83oaMcuQSttVV/5SIU3eT+l8+yI8Y2rt9CIG0iDGhJGVh89/yjaYRO1Mkace4A8kMCjGcSIckdHcIgFrkcOZMPHWK51sHX5JtZbq3TUL+Dpx57AQ+fP81alDpQZFtoNdJpNKBCUMKo3ZvS1T+exRkfEOY/t7V148rWZp14vcXhwRBuSke9y8kzO4NGIfRcqmoJPg/wtXhBvKJ1yH1nMvjnmPOM98Wah7C2RAMxgDhB7ZcUEb7z1Og/dObb3diBbFroAnnSNigBLcQuOkec61x9OHVIXM/IfoH94guJ4grZroMOocztqYkpn9uSkhyPedIzKKcrY4avPfYMH4NeQW46Ckl9S/lt10jOpo1ZvIaQsb3Cfp5MSO7cOcP3KFq5eukEKRzjYOUKDtI+LFMGYc+6dYHQ0QJvyHAWGo8ND9tnGyUGXDvUxCtLS5yUWOG6bOqPJsZc7Szi9dgpL1S/KevSP+jg56lVQUNZy0qvk4SBNEh4EYygtaGtEB/0Ctw7+OljKyS4B6sOSqwCm7CM+d+ZQFbDOzPRJmP1QjCB7mXMeM6NcjiCaSx4FZsatmIF6mBnr3XeVmRne+6i/xhWUlMOC+AhULvyVihdUr76B8/DmeNBAxRuq89RNOzu7uHz5CnlsijhOEIYREtJCeKvfDLTyknjpreSHAHBaDIzvVun+gnurNQvAcr0LzBxabdocHoIajSbq9QbnmyDmXBkd6z5vyccMIPyV/+q/wqOPPkI+n6JJGfHeQ4/m0Xoi6kWtR+Vmmle17wazu+Xq977gDbNmXId9b/CBg8CxvYDLgKAiIjddON07u5nGncG95WonKMhXSkVbs+9ud2+f9+bNZu3N7qYaq6Td+uPAwRkEN+n86e/MjukgjKjcj3vHJLQ2Y8QTfsBNGZH4I6yuLCGOPWpphCKfkFhkek5U0PksaGimNF5SOFMKjzbFzLC4sFj9cXpFpOXUBNw8RZ0KMmeNzudlGp9dRhbNjGPHkMHTtX2/36/eteEikMaV8OlqX+MHNJBHNDByhAQtngrnm6r2wGw8lQkXGVUZKM/55dhqjPPnzkLXXTKMYRhU8x2dHOGtt97Ed174DhqMDikyobqd3e3KEU/TGCu8ir165TLUPyQeBQU545rnqU6Gp3lo2NzYQKfdRpu46WpN0iCjesiI2Qmj/vqPb5aWl6qo6uraajX/pUuXOM9r0OHn/LnzmK0FfIxb5SohlYMIPjnn1SarjeCuxinhvON02h8yMn/MHHsYAXAUUINV+fmHmcHMqlezWVq98KOk5L4XWFz93C3n7NU8xnEcwYh7SSgqUGO1LagMdKoW7mbGYnbi5/zHzKq+83f1mefnKZvMs0yN6wSCIOS6PJwXBOjSwfk3v/d7+Pu/9uv4Z//zb+FrX/863uLNSI+Hw/ZCh4qnDdHBOwfvHLSPMRVJRGdLeynnRQq+uC2cSokY5wmqfnrXGsRHij48+MD9+PBTT+KJDzxGRRlX++SoSAs4GJ2Cr3zz2zR2CRC16GSnKIM6VYUHoPWyjTnMHmMiAMSrUgqigfMeAXlUODuvfET+bKLeaCGmw2DOI6NMyQBNyIsCOdo58a+g5P5wLhmsjHwzmeZwLoCxnyPAPGs9Gzk4OoCBjyjnDToYJXb3DjCgQxfQkRsyzWhM1WdMeZdT3BvmyKyBoH4Gu0cJfu+Lr+HKTg6rrWO/l6MM6wiTFoAAndYC9nmD1j9E/U05AAAQAElEQVTuIopD6EAQxhEclWoQhRDs7O+hRoMg+sGMDgJgztO5H0N/JSbjOs9SNnq8Dt/hDZqc1dn1ax1jRqrnumCLtxdcEDo8aEUcu8vbrC3OnTPCF9Dpjzmv9k+6IaAcmxmkG5o0MtIVzrmKd4MgpFNSo05scm8TaE+GNEye+5CTluKFjIcY6U7nHULyUJ/BCu3bAnltm3MeHx9hfX0NwnN7ZwvPPPMMvvKVr+DK5Wukc526dRWddgfGfxrLcxzhXFK/go90XEAchW9JeUx4mFpZXoGqT+i4KM25L9m0wPLiKuppE9mkwP7OIZ2aAQI62kbHzVvEcsplxkEJOdvIOTc6dp63LsaykIc/fW96od7BYn2BzlYdEUKsL63TAU6R+BgxxwOddkyByckEJ3TCDrcOcbjVRX+PuruIkVqKw5uHONo+Qidp4/TKaY7VQFiEaPM9djE0Z2AB0jBFg07/hPwV+hDj3ojOZA+NqI6lxlL1S5ctOuD1MEHiwgriMqLD3eA8MeocK+9PUDBC+/iFx1D3dSzWFpEyCrvQaOPJxx8HDOhK9/JwIzpt3dqGfpH/iO8vvPgSNhmVFZ9dvnIN71y8gjEjsgeHR+j1h8iptzzxEs91u8dotzvU29fhvYeZVRBzT8QP2n/xh5khIC9o38wMcAYjePKeymVv9RWh3YNd3Ni+yQD8GG9dfAtBGCDg/qecb3aA4Jp5oPWkdTOsoSTdmzxcpEHKiPQUAQ8cnqDvwZeMip9Q9x12u1hcXcLx8ATrp9YxzsZ4+dWXMC24wVGAI960lOYQkLcz9hnzAGPwOHfmAu6/7wEEpHGb+9/b7+PoZhdN1HFh5RwWwgYm3QH6+6TL/jHq3LdakFTRcaOzrl9yfPDsBay1l3B24zSWKO8lgwQZaengIJ5dXVmtZEn00q235KdOX0ByJfrJNxBeu/QL2rSfNTqGqgOfjA6tIE1rFe7e+UrXltRzkgs24Y+xrCDkFRjXqboRdUNAGVJeoHmVssOdHzPuEWFebjZ7N7M7beZ1KlDe7G6dw928mcGMUAJqN2+v1Mwq3ArylRG/oW7aGOEXfqKBc07N7gEOQosBArvCzOC4djODHo0vKN5FB7CNq3RaWkupb2PMeZMqBD1GsL13HAvcjwb+zb/51zhmkEJDTuiAm5mGZr1VetCT1zWHI25Kq8r3+TCzqs/7VN1TNF/PPUW3sxpbcPv1eyZqIzCz72qjchUqFSgvUD7jLabyfxxonXMwm82h/rN+3xv/Wf3dT7e2voFNKpez589hnU5hn5FjOZHn+Q6aN8+TxJCCmmVDHB7uIIk9qAO4eRRWRgfiMEROA5MkMUctaTBSeHMoaQinOt0yL0dze3sbcqrjKILxn5AVQ2gRI0Zz5KjIwT59+jRPd5fpQDQoRIrWZdUpVA66+kgwZWjUV/30/Sa9i3BiAoHqMgqj2o8oWEo1j8BsxjBiorfffhsPPvggMh4QcoJ+q/u+++9nNLuPbTrVcr4HVEZjRuBK0iKmUVZ+RHy9MzpUj+Pq1StkwByqE5gZ0pSGKEkgY29m0NqE/9HRERT1lBHV1xVOeIoccvyNjXVM6LBobAmBfgny6aefhtobqQoKIqfndpRwzld0UVRcCihj1IvkVKtKkLXWkhZXNHDEEaws2L+kVAkXzB9GRsE6yizmj9oI9K50DnoXqL9AeYHqlQqUFyh/BzjH3fYG8F34q0wwaydmvZ0jjhpjDmozB7WYl99NC65ZNQa1k4Iy0sf5oHp3zuHylStw3qHZboGF8FSyYRRhxMi2viJS8IAYeE+eDsjHGSOmQ8jJltMtR0YTFFRcQzpVGYXTs614Rzyn/X36Qx+qDkQ/9ImPQ7dBq6vLADerTydL/BPFMaaUhSvXtnBr+xD9EdBZOg0L25jwirbATMkBJYSLAOxvrgSqe9ac/DlBpitgylvJsowRsPFkQKdzgBH5G6RrzCi3DpOOa4YeMyiv7xmXKGEsd84rB7IDnQbOwsyEij2jrBBFLtUAEB8XwNHAB2HMfiEhAMwjk7EkRFGNpPSYkh5RaMjzEQLqgR4dnOEkRRGsYZAt4Vsv7eL5Nw7Q3ngcI1tASKd7ksVwFiPkHl29fJGH3AHHzSvdoH11xDOm7GhvdHsQ84pfTrHWEMYhlnjQX1haIIVyGHWT1iw90+l0KHc16Bo6YX/JzpQyNaR87TJKqL9XfGvrBjqMoCdpCEEQOnjvuO6ywiFmNGnIfTYzlnuWZQwuTDGiHhvT6JBc8FR+GXmmx8PalDqj4itn1dftIurANR6WFxkxj6IQYRhW8h7FIdbpYCuafkRHv3tImrTaXHMdMeeUUx9FMfFAZRBH1C/CQ/pBPER0EMeqL6v6iPy7trbOCHcP/d4Q3cNjxNyTne09GskemoxED/tj5HR66mmLutihzkOOp1MKOmOdxiKd2xCOzm4cpDCWOTpxBduXhJBOdsDIcWoJ9BWCiP3W2qtY7xAW1rC6sApFnD37gNFpMErtswA1V0M77mCzs4H71u/DI2cfwfnVc1hvrdExG2H70i1Gmm/hmFFSOeQHW/u4eeUmLDPUiH+DTvbezj7xLZGNp4jpACrKPeAhosvIuWfEXM53yYPBdDBGwNugmq8zau7oXBfwjPaGWQgbGequiQR1DLvkTR4ummkDZzZPYUqHekqZmfA25ptf/xZGzOvGq0ln7vKVq9hnhHZ7Zw/XeTtygzcjYx5Gd/YPKDOGAfvsHXQheb546TLanQ5u3doi/+coqCM8dcN8n2QPS+ph8JFeCsgLFBq+ARkPZjnbw/GVoK+EjynT33rhGVjs0M8GmJQThHGAwBtijuspoBEbthghLsY51+6R09ku4dGkIzsd5XBTIMwcFpImPG8wFrmmZrOOosw4lkeBHI1OE6ceOI9BUCBd7eCQh79bN25CNlp/0KDFw22fN9rXqDcz8nzAOW1c4vzyWeCkxEayimaWwp/kqOcRgokhO5lgRMc7RYzRfg/bl2/g4MYujve6mJAPXWFUZSUcGVm6M0kSygbXFnjK14S6RmtooU/fQ3bYjO0JUwYLRE8FlUaUCR1Qo9tyUqvVoa/00GRA+kv5MeU0oz6b3oYx92vEQ5vqHfUK+Iw4ThhGzIHyVr4vVJX8KDU4U/2YmZIK5uVKzYzb+m4QHzgYvDlIzyk1s2ou8Qn4mFmlYzSG+ENrVSra5OQP8JmnzFY/ZvauVC/qr1RgZjAzZe+A6s0Mmldjh1GItF5Dk/ZwY3Oz+oqufs9AN+f63TjRmM0xptOfk/7syLFmdGKmWoNSwXxs5X8QUPs5vF/7eZ3Seb3wFqjs/WDe7t7UzO68at/VT2MoX+0NeUHv80Zmd9vPy+ap+szBzL6LvmazMjObd3nf1H3xi1/C66+/UX39Qf/D4ac//Wn8/M//HJnAkRMLOrwpjo8O4Gn4B/1jjHnde9TdxS6VUUllUNABkFGYUiglFGJkMY02dWlpCRcuXIC+LpHRKCsaLSdUhkXIy4ldWFjAww8/TKNTg+r0vWz95zFisogGRWPLaCovMLOqXZtKRGMKdhjR0hwaU8xa0CKqbRhSEdCxMjMK9JRraaBOJptMxhwjqdYcUgGeO3eOCncE/bLj2bNn6MCMqvecivKARlFrmpDp+oywaw4SBlIYKv/5n/95SKnKIGrNBqOjlmGDBxiUqPLeeUb/CxrDuMLjhJHsKZ2AjCCaiG7CSc54SiWk76zrP7R59dVXoRO9mZHfC+RUtmIarVGROtGxoMJmNQSqE6hs5rChEgyVSWcovZcL3vt+b908b2ZV1sw4x12oCvkhepgZc++da/buaSTmbbwP4AkBDei8/L046F34VwPyw8zed15W3flRH82htOSeFYSMUZuVtRVGpMbQb8Ufch/Fbz2e4MVT4q/ZfgFT8oPAuGHOwD2bYEhHakJn3FFZLvFGRnuk7z2L35Q3M/TYRnzX5QHq0qWLeOnFF/DO229VfQPvKh6J44R75/CdF15BrbGAKG7RKaXzg5SGJecaHMAf8PqspCksaQyVB3EROCJUcC1T3jQNh33yZh8jHvzG0xHzAwyoEMc0MFNGiwryPWBwzsOco3NecBSrQFUZeSVjhmwEmIcPoqrOnKfhixAnNSR0dlJCrdagTM6g1ZITW0ebV7+Bj8iHJcwFXFfJfE6dMGEKjlEHXILSN9GbJsiCVbx6eYh/9C+fxfZRE/1iBZ21xxA3NuHCDvvHeOZbLyB0KSOw66inbcqJR0Znr85obE5nweBQFhw7CjknCJq74EFhgmarjiBw0D4Kcjq+E+qhlNF9Obyede1OCwFlfJk3ULoxWlldxY1bNzChPBcUCuPa6/U6PPlU8q1U7zmNXaPR4ITGdYXEtcSAjkDJPnEcV+3NrCobk0/UD3w0Rk481KagQ56mCfvmFY4F6a/D/EJnAd1ul7qojhEdPTkHXTp4gh6v/cE5BGM6BW++8Qa++IUvkE7fwoRt280Wna+Au2y4fOkKdrZ3mHcQn9bTBum4QrYxvns06k06YwXqtRZZygN0eFqNDqIgQeAiNEhjT2c15p61khbqYQ2tuInV9goWagtoJ2104g6W6ksoRyXCIkKQeUaWo6oupmPlpx6tsIX1zjpWm6tYri/jzMpZ5tfo8Do6fYsYd8dV+dnVs/jEkx/HA6fuQ51R5o2FdUpBit5eDy+SD575yrdw/+nzqIcJbtDpjagret0jcLPRpgMYuRAR+a/X7SNm/8jiCic/8cQkqqAWpFhfXEdVB/I3DwK9bg/6pc5ms0H+mpJeBRLKpYIVKysrIHshjCJcv3kTFy9fxTH1/JjO2hZp2ybPd49OeEAe4aQ3wJVr12DE65g3KcfUJRn5xDkH5zyiKEZAe6N99t4jIIhflHpHPua+qv2EvDciz2Q84MIc9UIdvfEQL7z2MnrZEJ31Jewe74MXCJhkY5gx6yhvjDpnjDrXGeGPfIw4TMkmVslfPanD8yCyTKe7zkN3La1V+mlnfxef+JFPIkpCJGmEVruJGzxw3tzfwRuX30aj0+D8KeVhjF2W1RoJQrYdEY9D2v2Swnfh3AXs81AU8jBV8HYqmkY43TmNpXgRi3EHj194FJ2ohVbQwBP3P4anH3kSzbBeRbj73RPoFx67B4fY393DjRs3KDN94s09SGLqHwAGOO+wt79PHBPINs719BU6/OfPn8fK8jIOOUZJGUqThIexAmEQsu0UEx7Khvoq021dOKY+lFwNKD89yuyU9DYzzlmyfQbvPMyMcqmd5/TM4/ZjZnDOVfX4t3jM7Ltam83mKLnvqjSzO+OqbM4n0llmBvGOcJ2Xq88fB2or0Hhqazabw8z0Wo2Zk0fl54xID/0eknwHzXPz1k3Ifqnce4+/+lf/Kv7SX/pL+MVf/EXSaYLV1RWOUVYHBmYqusxTM7uzFpW9L5TzUqsy7MI+qACznYfwngPe55nXzdN5EzPjODZ//Z6pmd2ZEGUVWQAAEABJREFUw8yqNZjNyvADPJp33szsu/sZ7TOL2aQkPvgumK2zhBvySiybTPHSCy/hDz73OXyD1+s6QX7qR38Yn/nMp9BuNyjIfTz26EP48NNPoNOp8+qzgYWFEH/qT/0C/pv/5v+Kv/JX/ms88sjDjAbyejLw8N7h1KlNpGmCbUaytbm7uzs8eU7hiFhaSyrBlvPz2mu8YqYw6Wsl+v717/zO71RfHdECZbTERM65ilj35mUEVQ4+YhYzg4xYQiOrduLtjM69JwNprBNGj3MaQP0ZwSD03OaC61jAiy++iI99/OPo9Xs4IWjtH2KUstFsosarrHangzEdYjlnGkcGVGP+qT/1J/HjP/5j+Ajbfuipp7HQ7mBKAY/CELU0RbvVIj2G0C8jFWT0IQV+QuUKOjqid0hlrTEjKnilWsshja3WPGJUTV+deeuttyB8NK+ZcRONAjClU5NDxt3MSE8HPWozBzOryvVuZtBjZlUf5VUuQZunOfFTXnX3gplVc95bpnYClZkZRGv1N7MKLzOr5jab1akefMyMn7MfM6vaaM245zGzqlz0NZu1N5ulmlMAPmZW4WVmd9prr8HHCDqJZ1SuiiJ2qeg1j3Ccks+1D6K39lE0FH5S0tqb8rYSP3vmDB7h4e+TP/RD+AUepHS7sLS4SOfF0TEakY8zyElT3371HyCNUEV3oxCNRh0lHSwjh2mOhM5rGKXY5xWrp0OTpm0onTISFAQpxzFovVqbUlQPBZNyAo4xnU4geRmNBwCj2WFIg8sIlScPxzRUKXktDCMa+YhKNWQP7rPWSaesBHnDBSjNE78CIxqkiYy1vl5QgC69IQhjRDTMiZzrehONZpvQQZI2YC7knL7CMeY60lodMeeL6GjKYRgyYjQcZtyDmLxeMI0QiJ9Je4vrGBZ1ZP4ssvBhfP3FAf7NH13Hm9dLFMk5IDkNhGu4fvUIb7x8lRG6Bq+ZH0QatJEETXSaywjoaeSMXkZhDMkL1QCiyCNkJDpJAkZzuxhQZgPSIowCxHFECBGyjW6NoihEQH2kvIyZ5LjVaSOmE/LiK6/guee/Q8N/k/uZo82Du2RN7SKtgTIYhiESGnW9mxnnDdk2qw6/U64RfOo8uGufvHcouO8sqn6mvGkajrhnKKG9nXIfzYxtCuIUcL4O6rwOV+SoTrqmpKsCEwEdtX5/wGj1cSWvq6tr2Nw8BeO/S5cu4dvffr76DvrXv/YN0nyI3km/cujqXNMyAxvqH4URvOO+8USV05lLuYacunDKQ8iAzuLa8ioa3G8rDLUwJZVDNKMGOmmHkVBXOdWO/JmUCSI616nVUDPufRHTeTaWhfB0YANGkNVmejJFOA2QlCk68QKSPAF7oM4+DdfAqYVT2GhvsCzFG8+/xuhzjpX6Ih3wEZbTJbR9G/etXsB9a+dxms73o+cfQCOIsXP9Jt5ksOGl55/HlE7CPoM7TR4OHDGOfIqR5iV+ER1qReCbSRMtRvBHJ5RH/bIfOchTBurU403uU5FN6JQNqKemGI362Dy1QX4N8Mabb6BOJ3zAPb9+84b8ejrfhoH0Oek6otN9zD3x5Ise2wyIy1C0pIxNK90JHnrHFW/I7kRsJ30CPo577mmDCuoW5xzMGW3fRFzBeUqMGYkuSg9KES5ev4YBZdtqIS7euoKolcKRz0c8ZOtA3Wp2ELoYo94ElgeAbhS4vox7PKQdX2h1UKOcmhmGXKtLIhwMe3jxzVe4liHtXQdJGODocJ/49ul0N+BD8mQ5xaUr76C1UMf17Wu4cusSWktNfOgTH8I//p9/E7/xj/4B23bQaLTR6w5xnrcV4TTGemMdZ3g7V5xk2GiuoWHEl7cJt965gZgHuOXmItYWV7DUWUCHcObMGeKwgGe//Sw++wef5YH3JukfoknZ+8Y3v4mAuDnvsXewj5i6rc4DsPrs7u5Wt7sJ9Q4pCOmCJArJ+8dcS5eO+4D7BXgfkK5W0VX0NrNK9kayu+aQ8zZO8iEZ59bAbFYv+TSz6l3leheYzeozyo5gXqY2AjOD9lTlmk/5eQo+ZsbP9/8xs2o+2SXh5Llu9TWzakzlwcds1s7M+Db7Ud0cNPesFNVa3+9dc6h9TPol1AXSawrqqUzfIlCgUjT+F//iX+B3f/d3K+dbBx0dioSb1q61aRyNMSY9zWb4lCVn540q3g+gNjMaai7px/dCSbkAfaK7wAHveTe+vheKLIdAwQXOjtnYRbV+4SgwMwh30cPMKtnUGoT/lLpbNFC/eX+1U732QamZcAfMZiluP+on/hFNzIz1QEnuK8qcfJdBqd7nYA4QuC4jBs55IhVCil9O3mtUbq+8/DIuXXwbH/3Ih/HTP/2T+NDTH8TCQovR5wfw6U/9MB568AKd6Bt46aUX4L3Dz/3cz9IIhigrY1MyOnwTchzBRw6wItdCTgvVZicUJG2mkJZzWXLHVC/nVkaH3e78aHGqE8yJp36OikugMTW+nO9ms8l+BhFbY4qo6tei4yumOnPmNOsB4SCG0UFABiwmAzYZLXrz7bdxxIjzhfvvY0Qwr9pKcQov4SEQfvrayeXLl6D/AVLjegqKYMirahntVUbOCjKRQH1m/QPSOaCSH0EHiygMoXoZ2yEVuMYNOI5wU7n6zdcrRLTWWVkI0U7vapeR8QTzNastyamEjGBVCrKD2Tw/KxJ9zN5dZjZ7N5ulamn2/vl5nZlV85jNU9WUVZnw0zxVCaMj5R0ooTy7sF1VW9Hi3vZV6XwherkDs76z15JJCdEi50FK6/Te8d2wsrwEY+2Azth4NESNB78R94cT0UkZoEHju7jQwcfI4z/z038CP/+zP4ePf/RjuP/CfWg1mogZocroIHkax4iK3ZHfSuJjZjAzjjz7yWlsnXfcWw/vHOuAlv50WJzQOYvpmO3TsE1R0KCai7gTAfnT4CwkDYSxwZwnzo51fC+1vhJmxjED6BFdVJndVvri/5yyNnun4pFy4jWvc+KxiH0DzgfOU7K7QxBGSGsNNOhIt9uLNHwzaLZonOtNhHEKVxkq4eDY1wDzd4A+G5UVlRmM49RQoxHUmMNRhpPemO3Z1DlkdDB96JGz75ARsKNxTOdhCdPwFMbBaTz7+iF+90uv4fXrU4zcGhbXHscz377MSOEAPlrjlEtotc9RaTV4OEgRRgvchw68r6EsuCZ9zYEOlDPShesVDj4I2Z40A7gGDzPjunNor7Q3LGZ9gTStE9cBJoz+b26exrlz9yEkXXa2tnHt6lU6sFvcq93KcEsn6QB/cnwCyWCNzppoLoMkWdVX1iSvahfQmeeUHCskng7aE/Ux0kM4FNwn731Vrqh4wb2SjHvnyJMp1xeh02oj9CFW6QSvraxhaWEJTe5LRlxVFhFP5RcZYY158Njc2MRprgEce+fWFrSGCXWII+8kdPQWeDU8Jq87Mk0tjhFwrpJ8qvyQkdgpncWY8znSs0anNcg9Cjp99bAGmwKpSwDeLNRId4yAqAihr5LU+Z4w78fASmMRzaCOdtRCyn+duI1W0EKQhSh5xigHhoDRz4ZrVuWnFk/j8QuPQ18l2eisYSFqY5H72ywbqNE5D4ZsT6iVMdvXsVRv46nHPoAWnd0e7dSlt95GmQGrC2uY9DIEeUgcDfWwjkl/gj4j182kDv1JOSPbiw4p117yRqjIJ3CWc48cms2UvJHh7NlT3O8dSFb151gbusGA4ZA3VCXTo+MecqYuiDChkzbJC/JkgT4jp4pmD+lwjHmondARL6jrwbZmpk/k0smsq+wPDXsmkOzebqv23CqIf0fcY3iHjEgfDo5w6dZV3DrcxvOvfge39m/RaR4hYjR6b28Xe3Q6wyBAJFnlHKHzPH+XSMkfE+K1trSCdqNDWxwj0wShxzFvwq7fvE6+7nOtpHUaU04MIce8sXMDPKtg6qa4vHUFSTvG5oUNdIddfO2ZryFt1bBzsAt4Q63ewITy/s7rl1DnnraDBQQjj0fOPoSINxvZ8QTDgz4ubJxHREd7zAPP3tYujhnsED329w+IVwT9PxH6euT6xjpSytUOg3Cyv+sbG8TL0xlfRK2Wsm0IJ77lOkbkV8mS9qhRr1cBpykPQjH3lxsLHfwV/Ji3n5LWAt0eSBZz8r5Rjx8fH8N5BzNDVcYU3+cxs6qtmpiZkjvvs5eSyQxK2jZQ3u4FdRHcWzbPm9m7x+JI7/0x+2PaaOr3drrnXWsUjaS/pKvEjzPeKykDMwhDyhH7fOMb34D3Hj/7sz+L++9/AHGcsA1tCNdlZnDcC4HZDKeS+1ItFwZ8XwCf90dU47Hye/6YGcysqje7m5oZrCqdfVS4zLLv+lS51iR9G1Evar75+lU+b6wy0UqgvMrN7A6PqGxOO40jkP+ocs1hZt9FH7O7GLoer8AEmlTR14vvXKQTMsQZnj41yPPffg6LCx1cvnwZX/jC53GLJ/7t7VusP4VXXnkZn/3sZ/Hbv/3bNF6TyoE0M+haTsYmYXRZmyjkUyrLpaXlyiDf5BVdFMUUplq1sWKEiEQAHwlUj4ZATKExZNxUNgeVd7vd6oQroyUHWtd/crSTJKFwRlSmIcysAq3BzCr81FenZH1VRUTTmkV4Oc2PPPIo+ow663AgJ/js2bNYXFpCRkMWUZg1jnDpdDoV3jev36j+50wOjU984uPY3NyEDK6ILsOqNUkpyDBLuEGO1LqUCo8VXmV771BSQWttIRXnZDLGhI6dvoZCUkBzejK+xlJeOANW0Syjks2oTMIg0pDQvGazNYNtzIxlrKKQlAT1NzPMH3PKlTAqH+X+ODC72/d7tTWbtSklgGpEw6H8DApSoOCacoLSgviVVV5NBbN2ZVU+f783NZuNrzJByXWJJlqb4zr0Lih4upRjHQaejowjxFgjvX/oEx/D//P//n/DT/3Ej+OTP/QJPPbowzhHPn/wwQdofBvkm4BzFxy6hJypYxrcCZV5SR6II/IUV8AGrAd1u+hbIs+mldIXOUuuW3s4osPToKPuuafOeegXCbnNMBcA5gHuDw/BIPrcIAdjmafTU9XTeSwZHSjojJUl52F/tZOTVbJsSkOdKyI9zav+1VgAzBzxj+hM1tBotCqo01FL0joEtVoDehekjKAmlM2IijQIY3jykCOuJccQFExZyMmJq3kYgS90VrU3BrUNKb9RnALEe0JeDOMQg+ExRuMTGr0Rl0f8HPk7TNDLDHtDIEtWMQzXcFSu4tpRDV99cQ/fevWATvcEf+vXfw//wz/4HJ59ZRfX9wyrp59GhiWMpg06OXU6ODWutwFvLSTRItJ4ETEdvChuIIhSBJzHiIsLQpRmBLAsvANlaWyf4L4LD+D0qXNY6KxgaXEZy4SQhibmevQnRaVPBOKrCR0l8cH+3j4uXrxYOeLSOQn1jA7TE0Y1ndZYllA+rw56gNKchj2KIqhecq93yXFAHDWmeGTIKKn0Ucx2URgh8AFS7kud+5MyMrnYWSJ+K56xL3cAABAASURBVIh8VIGHR+gCLC8soc76knQvphk6DC7QD4L+rOprjNR/iwbzi9TVO9tbVd1ip4X+UZeR0BOUjI6m5OWEshGZQ5AbQh5gynGBGCHcpEQzqkPvNZ8i62cIMrYjlMOceUOd5W22Waq1MT0eYSHtoJO0AUYzEyQAneWS+z08GKHs0wlkLDvvFRjsDeDHjk5ZgLXGGpbiBdSLGtquhfV0FSvRMlplAzVGS+OJRx0xmkGKtYVlNHnDcuHMBXz+9z6P/ZsHjJjWcGr5LKb9MU4Oj+AL49pypFEC/U+YUegxYtR6MukzaiyeHFK/dxEEBaLIcOrUKi5fegtrq8uo09kDZUuRvZOTHgoKa6PVQpeHLDnSAeVkSkebfjYoeuTHHMe0m6qbcg+09xlT9SMrQFBwPJXl3B/pEPGTnO2cgxQcRKB2kmcXODjiOymmeO3t11BfrGNpcwnvXHsb+ycHdLQH6PYOEdVC+MhT34wrAPmtpLPfIn6+AA9KU+6lx0K9zcNGzuoSMeuEJ8mDMaPc3HIMJyOsbKwgaibIYsOL7zDi7SeU0QP0MESXMnxIWe5nI1x45H7EjRSf//IXAQc0pdfoRDeCFvwk4M1Dg3tqKIcF1lorPKDFGB0P0E6bWGU0u8k050Fiyts0/fUd0eJg7wD6O+3eOaysrmDCQ0h7ocP9GVDOp4DkF0BG+2Zm3McRFJiTfe31TlhTcg+jyg5P1MZ57muAnPumseRwm3dwBOlkduCeFKgzsDKzrdTblE/vvaoqmLerXu75MLN73mZZtZ1DVWIlcBvMgU8JQwlQcSsV8AXzNvO0pJbED/iYfTce6qrS21NXU6jsvSBc0zSF+NSR5kqlj7T+IAigevGnvnmgm/Tf/M1/guv08zLSE2wvXlYbM6tkQ+ObWdVP+X8f0Lj39tf794N5W7UphN+8gKnKzAxmd3Gbr1dOsfws9TGbtZnn2bXqo3QOGkug/gLRKoqiav2in5lVPCh55jaT9laB8vcCaHf07hIaDX2tQpHdBk/0+p62HM4vfPGLeOaZZxkwKRidvgU5jF1GFeQkOucZre5WJ1MZEY3xTV79VIaEhk5XsFIgYRje2QxFffXVEG2kIgAbGxuVs6wN1yYLBy1M+TkB9K6FyzCpXMSSI6yxtFgZvTkDyXlXBEptPQVI7dVXOCl1ZJhFXv8rev34449XQhxQuVEcqrVEUUxGnMJ5j63tbQptCZ2wW+02PI2SaKOxzAwH+/sU2joeeeQRnKNDvr62hl/4+Z/Dn/0zfwY//MkfqsoG/T5pl0O/ZEIicBNK6MCivzxysL/HG4Kn6Qw1uFlhtXl1ntJl4KVQPHEQaI1ax1wYtA7lnfN0qkJsMRInnLwPKkZxXKOZUzNoc+WYiZaiY05nkUigZIWZwcwA/TA1YwaA2SwFn1JWgKnZ3TKzu3lWVT9qNweNPwN+cp5ZecE5y/eAygQl156zjlZiNtqdvPrOca+qqo+SOGrs8na7kqVlNUbGSGrOyJUg5H7VqFiapOnf/pv/P/x3f+2/xV/7b/8/+Ot/7a/hP/6zf4bGosar6CEaNLAnjHBwsOpwOaHR6vOQp71T+XDQ52QFxy/guSdms/WbzVIHg3iSYk08UO23vhY0HAwR08AFlAUZuRNe1zsfAtwbM4MMAZiWKJk4AAZznp+z/HzfwMfMiF4JyYkMj3iCA0Bt2L2aU3UC0cvg4cgPYRgjCBIaoyaSpI6QzqhzIWAeJYWf9h7SU3nJsQHQ9nM4B9XDlM7AiBexZLmD57jCfUIHVPNJvo290oTjYoyC3pW5DD4wtmcNDz85jUnACJpPa8iCBIdDh6NJwmj2EvJkE6NgFX0swTXP4fk39/CvPv8d/LW/9Zv4u7/+O/jsl16i43GIva6DsV2UbtLJaaJ77Kk7HMbTGkdvYJJHhJD5GKVFgItQwmPCw0gYRqRDSDrUeCW6j+5hF/pqhr7O5V1QlUuGdetWGX9zjNqNeS19ginX2efeKRrXpG6UfDabTZgZlngIF49K34x5GPPkD9E/p/PjKIcDHtpzGnMpd/GI8kq1hwWJX9ARK7gBJcFxTvGMdx45HbowiFAw5XkRa8trCH2EmLRL4xoPGQkGxKlRa2Cps4iUB4yC62zqvb2Ahx94CA/wRqaZ1lkXo0Y+LOjogI5gjTxhnDtyDvqfI0PO2+SYdY7dCGsICoeEtLNpiTSIq/fYQqYeNgEaQa0Cen4Ao98JQkxOBpgcD+EzQ8x3mxjICujt9dHiQchPA4AOeNbLUQ4AG5G+R1MUdLyrSLdvYTFaxFK8jGbZxGK4iLOL57BSW4FjvxuXb+Ch+x/GqD9Cg07bL/7cn6RDCfTpxPcPhqhFDSx3llGL69B/ijQ46Ve00yHjnbffxP7+Dm7eulYdAr0r0e8d4eT4EJsbq3jwgfuwu7NV6YNmow7pamIPqq4q0ir57FOWA8qx5IRbBhcEXATXQAevAGDOkbQFtL8Zy6Y8fCnVu/a3yrNcPKS8+A6UOe27+KeklxQlEfRVIx86OEJGh7s/7mPj7CZ6oxO0l9rkfyAvp+gsNBBExhuyE3SP9jAYnOD69avk6wMUdOoPGEFucZ/OL51CdjDA5HCAhaSJ02ubtFsH2Nrd5vaNcfNgB1Nf4u3rl7B0ahWKau9wPEWv6806VlZIf2fodg9x9txpwBXQd7hblIM0iNAK61hrrnA/y4o/9JdGYsreWmeVvJMiH+eYDrnP0wLTcYbAhZSnHBnfm/UmNtY2qn3Sf/ozpt4dUl50+JR/IdoplWx57ylvQK2WQo62GWDEazqdYP9wH3KuS9JTaUbZE0xYJ7kbcVyNNeGeJLzNlK+QZVOOZ9V+OeeqPPhoDAGz3J5SSQX3lhWUVb3fhYJtyqq9mVUpC6h7yneNqzIIb7YxY6YqwO32Jd/eCyx63x/1vRfe3Ug1nLwqFI7KaI3CW/6FaGFm0LvoqropaRZFMcwcmxteffU1jBjwy6knRDezWXv1MTNUPEw6mFWzsc+/+49wFNw7gpnB7C7cW//e/PzdzO4MYXY3r0Kt0cxQ2SqmWseUBzv1NZutTe3MDPO24KN6tTWzap+UVz2rINppPKUzemvOu0B2ZB+1VN9Z6ia3Jz19+jRWVldx2O1WjqcInaQ1mA9wTOX1gSeexIc+9BHENNprFJIHH3wYig798i//Mm7cuA6dhuRcl9RG9XoDcRxXX284UlSQjC7BiXgiELJCep1Xn+dpEDRvh1FiMYKZVUygzRR6ai/QogIqODPD/F3ja6yEBwU533Li5Whr8WrvzCOkQshpsCDHgkZPxBOR5Wh3Ou0KP+HluMbu0TFOnT5DwS2pmLeqSPanP/0ZPPjQw9BfZvn5X/wF/Imf+Rk88cQTaDHaMaACntIQ9+iY6Rc2dLggerhw4QKeeuopPMCrl9WVVThzGI/GFT2kOAZ03j71qU9Vc+u6V/NL+M+dP4e/8Bf+An7lV34FP8N5HnzwQWzwMCKFZ2YiBzdvJtSinyfOipQ756s6rVEbrDqlKlTezCrGBUp475hHBe4eJYPv84hmqlYqUH4Oejez6tXMOO4MNJcKWaSEMMNb7d8NxZ01zfuw8T1lqPhBfVR+F0rAWEeLqDV5RoQKHiQ0X8aI3XQ8onIf0rDs4gOPP4ackZx33nqj+ipUs1bDHg9SRmWhP+s45H6UzAfeIyHPKiUCGhzeeURhOMuzvqIZJ+bU0GNmNB4TGhHPIEXBdgXUPwjCik+N/SfkuwEV/pSKKyMU3JySLqE5tmdK1qx4TmsUmBmqebhEp7wm4zrB/cupFDPKkvKsIm3ovBB3UObUl0NDe55nnIHDlxycZKFyLDGlgSMqXJqhYDm4Dphj4jgyJzF/J28qh8pVrzoC7j4FB9V8xov1Vi2gk5PDlT2kScF5+vAB6UK9Ir7O8yEd3hOucUDHeAhWAmENg8wjC1volXUMfBvdrIa9UYT66gOIFy5gEqzg4tYY33jhGn7zt7+Kv/F3fgu/9o/+EF995gq29j36kw4jcx1MC0ZV8ybgOnBBB3lZo9MSIcsDjGjspbuSJIV3DlMakCjkPkcBShpc8GCW0ShLBse8mtatWMoDmq5ZYxqfdrtNR2YA1ctRmnAfPflAIDoP6Bxc582W0pL7JZpkdKpEKeUFeldbgd7VV2lG5zjiHCH1Gri/Xf1+BqOkOuSRLRCHKUDHd8o1LLaWcN+5+3B8eIzF9iLatSadmRjGMGWTkd6l1iISH2NlYQWWge5ugITOc7vWQjkp0KAT2kgauHHlOq5fuoavfOHLePWFl3G0d4gBr/VLRhs9x0p9iIA3Kr4AGlGKgg5Si/0Sjh27CI58FeqrJsyndMAX6PjGCNChk1+MpljgfPlgyvlDnF0/i2bchpt61IMGOukiojyGMaLdiRcZDQ0ZDc9Rcw1kJwWKEyAtGnD9EIOdEYJJjAubD+DsxgW89fpFbN/aw9LCKiKXIg2bWGquEZ8Q2TBDr9unY1fygJQzmt3FAg8c9bSGw4M9aL87nRZl/x0kdLZEe9G7pCydPrWBM5sb8AAevP8CdcYIzkB9PUTv+AQN2jHtfSWz2l/WOR/Ac8+0n4XKSCvZSuWVTiifGXl/ejud53PyRcHDTkkdQIFDhQczYUw6MEhgnHg0GWF9fQ1yKqMohPRAQn7s9XsIybNXr1/B+qk18veQ9mmE0uW4uXcLt3iY6FPn3bq5he7WPm6+dgnLeYLz8RLORosY3zrCpVfeBDj3N597Ds+9+iJ2+8fYOTnEGmmwurGOFmmkv5985dIl1Hk463Df69z3dd74PPXEB7Cy3EH3cJd86UjzIbT/zSBFzUc43N6r+K1Tb6NF3mzENTrZY7QbLZw9fRZnTp1FQn4K2bbJevEtqch9jMnjJULn4c3RXgfQvolWaZIgIJ2PT47QbDUqVTUYDSgaBcakU5SEaDTlZ0SkIofhp/YlCEPK/RgHlCdBfyi9M0GdB4Qsz6H9CW7Pp3nwnkf7InhPcfVqZlU6/zAzzooK3lVGZSAVW6pQbW5307gCFc/qlBOU5IeigtloVa0q7gCHZF4DvRdYfM+PaucIaS4zg/iowfXnXL/0kd7lP1W0CEJ0GWwK6JvpdmB7dxevv/4GTk5OKvrjnickbdX/nqJ/j6zWWFa4mRnMfnAQ/oL55GY2z94ZRwVmVr1r3fP2nvrbzKp5wUc0moNkWm2VsgrztrIHsgtmBqXyWRW0VTuNKzCbzaV+ZlaNr3LcflxGhbND4q6vr1ffN/7mt76FXr+PazQgt7a2sbq2jmU6jI8+9gFcuO8BLFLw2rzSvHDhQZav4fz58/jVX/1VyOGUYJhz0CbKoRXU63VGn44qBu90OtBmCVZ4YhayETdYuCQULG2iFqXFqkyLUpnGU73GF57qp3cRSItVqnc5suonBlI6ooObU7mov4gmgyhnXO0VuRduOhSo7vLly/iRH/lRFNSYMXHRf9d9yAhsGl1dAAAQAElEQVR+SoX9wSefxAkd6oWFheorBSmdtSMeIMIowirXsb62ilazgTrLHYksQX74oYdwanMTP0un+SE6zSM65ovsf44R8CuXL2FIBy8n7TMa+jpppE1RVH5A462v7Xzyk5/Ehz/8YTz66KMVw5tRqCltOYVF+AsyKu6CjpbyWi/tdYW/8mZWMZlopvWpzHmnpAIze1davdz+0HiC269UABKK+dssVX3JCTWMc8a5cJu5rErNjGUGKY6SeM+BBdVPyb4ly81m61K+ZJnWM1+j2d26qlP1QaVETVKyryCjkdIcnmtLaUhrjHwoDQKuleNFUVAZTmP7na1bpDuNlvc4Puqizn1u8Sq05J5PGJUc8Cp/ysNTQZ4JqOQrJ4hzCiflA/ZzxEn1GQ2n5lc+4NwyoiQUtGI57GaOBmGCtFZnOqVhzEFfBnmZE7IKSpNyzblnObsyjwKwEqKnwHtDlk0w5eGhZL9Ca2UfxzacEsb2wsfM4J1jP4FnSrAA3oco6DiVBMDDXDCrc8rfBu/BQrYDuOwqLbjdJUdnB1LaADOmYH0BPZ60cd7B0dHOBl1gfIRy2kOZDykDMbrdA8r7mGsqkZNfHQzCeTTsAcQ/CAPQZyP2ASxMMSlCTBEhaSyjT0dsXMZImmsI0hWMijp8uoaoeQqDoolX3t7H733xBfzT3/kq/vnvfg2f/fzz+Def/RY++4fP4vkXLjFi18ckCzh2RJy13pBGo0f9dIKN9VUEHjTsJRYXmiAa4NIgHdRsNiHD26AsKlWZdw5rDD5Ib4kfmuQV8YHqVGZmkDMe0FjpsH/Ew7pu227cuMH5eqTBpBq7LAHpIqURnesgCLin04o+cqwPDg6gp91sod1sQ7xYZAUyOrpRENNxXGQUe1ilZ+m0OOMiOFjv6ATFpMS4P6WjU8PJYQ8NOr9vvvYW2vUO9B+D+DLAqEfHtfR0iUO2L6Ar/c2VDTpMU9BXw+HOPp3VI7bvYW9ri22mOKHuazKoYrzqiF2INh36gGN4MnGL5Yl4iTie2ziFneu3UAsi6OyorwnI2Z/SAW6lXE99EZNehnxYInYpwiJGxP0t+V7zdUSWopl2kPomnfIIAR3ETrKCpeY6QtTQPejjDTrahRx8OvLGUjnck0EO42EqcgkinyBwMXEeYIHR7U57CfV6A7JNvf4JZWiKh6iPe3QoWtznFulsABxhSCf2DJ3NKQ9RP/bpT0F7z2LqiQFK6la9i4fFKCQ5RcVBvC8ZMTNIB8jGFCzIBaTJlDcI49GEt2Sjai/H1C05dbXaVWMYZ6YnZko5huxtQB7qtBbILwlxKNHgWr2F2GAkWr/w+sYbb6JB/nv1tVfI1wWSWsyD5gAUa9z30P2Qw5wR3022X2uvYDXp4GxzFU3S+4c/+BGcXd1EnQ7wEx+gHWeA6/r1a3juuWc5VolLly5CNlm8/8HHnsDB9j4O6LAvNhfx8P0PQTYqiD0Kx30ktBabePnll/DSiy/iFv2E65evYfvGLeg2YcTblinXvsDDDimFw/0u9e8ENfLM+uo694mySeGPXIThyRAl6XWKdnJKGkn56MDpnasOuN4Z8QoY2GpiSn0bUG50MJEO1R7oYDLhgTmIQnjvq6+eyJc57HY5VEGnKGG5g/ZP+ySdXVAfcdO4xSXMjOnsx+xuXm0FZnanjZlVDc2sKnPEUVAVkoowcNgCrGZROQNjSihph4oir/gwI74Z7b7K2Ig/Jfu9G1hY/ZRkljlUBfzQO5Pv+0NU7tQX5AmB9le+lfykOd4aS78AHCfkObZrSDYYXOjStxE9Rbc7AzETx3FFy3v7s/gH+jGbYWU2S9+vk/ARCN85vLedmZHGVhWrrTLCx2xWZjZLVWdm1AN1qF7jyS9Uqj5mBuXNZu2V13qVql7rF7+ZWRVomfuyKpMPuUU9qXHNZv01n0B9zazC0cz0WgEv00rc2r6F57/zHToEE+gvcEQ80UppjHkq90GEs2fP03AMkNaaWN84jfPnH8CE14sTKpQ8L6qFaBPSNK2Q5yxVma5jn3zyKb46KpCocsC1WCEthKMoqphM/SQENTqq999/PwWrVbVXW5WbWdXXzCg8aVWn+cZUjmYzYuoqV+OJoUQkpSKaUjngKpMxlUHUoeCxxx6rjF1EwzfllZvG0ylufXNDYoOrV69Bbes8CSqqYc7jjbfewpUrVxm1vg8fohOsr9NkFFzhqU0yM8gZ19q0EZpfbV599VWojRzpLpWA1isDrTIZWc2r6LRAfXZ2diDQvGqXUBA0ptbiqVCUii76uo+ZVbSeb7o2W6B38JmnKjOzit7Ks6rKK/1+oLbfC4Sr+pZUJFQzzJbca2P67p/yfRSGWqi/2ay92phZ1V95gZlV/KS82gvmeaUl5xUtHBWycdemjFhOeXDJ6JCOGKEM6FWpDGy3uNBBRn4+5lXo0eEBUvLe9q1bNAIjyNlxnCsgbVPSOmZdmsSkq9FBGlFBZghpCEX7kmsR3gLhk1NxKtV7SWWlPQOITQH2yxEnKYaMNhmNBByq3/6HN+R0BQt+Vs42MpTlDIqCDpjeCWCbaTamXNLos17vAaPF9DA4BduzTcHyoswrBSgeLGjsWQkzB+OEQYV3QIMTwDlflakczJVcC3+gLtXVODQDSEmrAGpDUH2JWXnBDgXXyVeEzuggZXjhm18BxkN4ysKIznQSh2A34sReeYgAMR2qEJ54Rm4KjxHLMtCThCP9mgn1AGXZc+xI+FqAIa+dp4UHghoKX8cYKaaugSzqoEyXMWWkbmAt9MYpD8EhLl89wjefeQOf/8Iz+P3PfhnPfftlRrVOqDcSaE+NtEziAO1GilrikU/7KPMx+EHUR9yrDNJX4CPZcuSHiHzA10pP6AAcBEHFBwkNjg7pop8ZRyY9AuItHbTCoIR0wFxm1caTr6aMch4ediElzWVqWK5xiIIGWLdc0gnq431A3HIkUUInvkOHqwHPMsFCZ4EHxBOk1M9GRy0OYwQW0ZGeVBHdZtqhsxsiQEQH6VFGFztYWVjD5uppLDManARp5ZRHdE6DMkQzabCtQ0n9l4YhcsqHxlZQQI62nB45Ut39A3T3DxGZR4360ugcNZiGXLv2rFWv08GvASxPiVNCaKR1ktaA3BjdzBkpDxHo+wkTh7BMyCshyjEwYgQcPAxEYZ0H3w4i30QxZV0WIZsG6J1MGdxZgw9ihIyKTngTUDDSH4UpkrQJbzFKfX986kiXBsrcI2SdM66PhxbRtEEdvkYnr9FoYzrJ4XlIIDtUTrAcvIyH64VWG3/hz/8KFtsdgDZNXyPRfgFGHTAmL+eU0RLge1mgegLyg+feaD8FOfsJtOdzyCkTcrJLCVHVz2Dm4AjgHpYg3rSrvR6jxHEDsa8hIkx4ECl5YHzwvsex0FrFIvcxmwLLS2u4dPkqIuqnzkKHNIlwnQe7IfXe/Q8/jNbCIm1NhuHxAE3SNCJtAtIG4wI10uX+M+fx2H0P4ic/8aN45Ox92LmxRQwc3njtdXz72W9ji+86sG2snMJyZ5X8SRFxDlEzwUnexyTIcFIM0C9HOOwfoTokeI+9nd3qF3JraQrRJQjCqm8YRojDBOABLeX+JQTHg3/vqIcpb0GmdMoT8lK71YK+OhI4j4h9PXmrJKED6nDpG+cMjsGTIfV6VuToj4ZI6rUqUi0/YHt3B4fU7Z7tW+0WUvoSnni1OG7KAIx8gJKbJDlUambw3uHex8yqPVa9ys2MayjeVaY6M4PZDICS/wo2L1EQ3+qdKaurMr3fCyVb672ExlU/NnvPj+YQqFjpvaCyfxsQ7ebto4h7Qd3lSZcgCNCiU93g4S1lMFH7pP8wxzkPQUFaebZTXzNTQrkKIfqZWUUTs1l5Vfl9Psxm7cy+O52vTXjO899nqGpe1d/b1syq/VD5veCcq3DWuuVbaj3S7fINJJeqN5v1NTOu20F0UbnGF07iLfWV7ygekr8mGswB73nMZuO9pxguJuEFA16xLDDi+rGPfQw//dM/DUWOYyp0/c9ZX/v6N/Ht51/EDZ5a33nnMkaMtKS1BkCDmN0+qTsuSuC5gXI2Mp5AhWxCx0WLUl7GSnm1E9JasMrURgtQHxFDdWYzhIWbmVXOtRauOi1SfcysUoByVBVhJm+Q4I4CFEBtNZbaitAaW+003yEdrTaF8eGHH6KxGyCh0mpQGX/jm9/A2toahBdlhSf9yyR8iFq9Af3HBHWmWl+328Wp06dw+uwZ1GlkUioXzRHHEcZ0qnq9E2wxevqVr3wZf/RHXyJzFNje3sLmxgbWeUOgqOmtm7eQkPZax0KngyEj2X1GzYWfcNc6wUd5zSG6CbQeM2MN6IxvV8yhdQpUqPaidUHFXnARBZ0AgfoWNATKlyynqKBkHSrB56eIxwFKpgJm3/Xz3rL5e6UwOEYpuN13PofS+SBqLyiqNppPwF58n7cTXwjUR20FysPYjoqpyvOjJP4CZin4dDJkgWQDuea5oi6pjOtUxBkdnGajjrXVFRxREQc+qPbXOV9FOs2MhmlS8UtJXCRo2ktPJaMDmP7DA9EpoiOivmakPcHMwZHnpzSkhehInMD5h/0hCkYB1V+8Ms2zKtLivCOFjHNP4CyA81y/5UC1LiJ/e40F8c7ZR0CvgdUFcjpCRtwUFfbOOE2OjIeJnG0d12Pm6Buw3e1+Jcu1FjODcVYQCuJYED+yAPuXBJayXg42Z4cZ2xqYEjgHmC+Jk2NeOIH9Q89Cjj2mkVNkJowcWo0YD5xfxwvf+iJOdi6hE06AwR4w6iIoJ2ikIR2mMfq9I+S88kUxoWN7DGBCmTbEUYAh+Z7TICAOBZ0ex7UGzrE+BFhmWqOPUNB5Kkg7CyKorKSj4lnmGGnVd0KN73EY0Tk7oePwGp7/9rP46le/TL11hXsywZtvvIJvfP0reO7Zb+KtN1/F3u4tlKRZwoOB6CTZDai/vPec1hEMCY10jXy0uLQI6RAzg/5JVqV8IxovgeRY+uWQ0WkD2IZAwirvuJaY7TSuDtM6fAsODvZBcwvzDuqfk4ck3x3qA93aNalvUh7UjPY44LprdFJy6t5xnzRklLqg85QwSrzWWUfEW4G6p5NDx0ppzih3O2pjqbaEGv81XQstOrGnFjbRCpuoBzWcoTOVsN9Dp+8HBgUiRoj9lGvmwWhzYQMxnfEIATqMdJ2cdLF3sIutWzepC29RJB0jyMfQf3ayRHyPGQGPw5BOYoiA/EiGpNOfw2tNwyEwLRByD7VXA0Yyx4x4F5lxnABkZTpdOUAnOeYaakEdNV+HTQybK5s8VxrWlzeQBAlGJ2M4tossBjIPh4iOGdtHTZS8DYmsDp/P6o4OTtCqtzmH0VFdJA8U8OaryKv+6gronGa0ey8++yxuXr2Cl59/Hp/+xMfR4Z7vXb/JSPwAoCyPh9QxxD8jSIYoRtAjXonCiDg4ikdJW1RUAJU4Dy++5d6bM5g5OOa9sZygd2Pqwge0/wAAEABJREFU4OHoeOqmYHONa+QhZTqeIuZa63ETRzvHaHAfl/VXWtpL+NYzzyEQL7Gvxjp76jTpl0F9nOYMQspUgjRMkboEq41lJHmITtLBEm8XIubrliCimHbo0D92/iGcXz+LH/nYD+OHCQ898Ajp5bGyvAbvQ9qzKQ+yPei721uHu7B6iDwyHAyOcDLuwzPSnRVTkmmKvf0d2syLoGEhHXLEtG9REKHkAUzr01eQwG0W3sZ1S14Trnd00kdCOgY+4Hzjqq/3njQtEEURo9lTarASehqUxWariYu8Fd6nHd/d32N9Vv0xgiefegrnzp+HbMyEh0a1S2ibm3S2JVcqGwzG1T6EYVjNIz2pcc1MSQX3lhXUe/eC6vSuVFB10Mfd7np7FzjtO9ejOQWehwGV3dtIY81hXj5/Vzov++5UExuMFUYqkfj8LAl6s4oWCf0bUNOMGQzJaEtC7km90cLi0iqd7QXAHMIorCCh051xv0oaCtHeNDDYm3Jg5GvpwJIyLRqD/aqJORu+BwgTfJ+nLNmCYGYwM4gu2vs5mM3KzWapc65qZ2ZgBuoPPmbG1xnwtfoxM8gvPD46gvypnLY6oH7XupSqkfZSYGZQmUA4aJ3qo7aaQ3npbpVLVws/zgalan8vmLHGSBHSiZ+cpoST87i3q6veSXVdo7/dPB6Poa84XDh/gcKSYmlxBe+8fQm///t/SEG6il5vgG73GPoTMO3OIv7pP/ln8C6gwzKtjJGQFQIz5I5IjAIpGV5IarFCXlFlIWdkQjhDg8JDO8mgSI4FGjU5KCe81jugc9Qb9KF3tdNpNqml0J/fG1CBRxQYRR9ELBFEjCyB1Vx6Fx6q01zgc3J8hK2bNytDfP7MGZYUZMYMfUbitne2sUqHbH2dUW1u/le/+jUEQVitNaHB01gygE988AlsMPIdkTlzKhmQib1nVOCN1/GFL/whvvLlL+HSxbex2GnhA489QgNjePKJD/CdEQgKXEoFtEGHfqHdQUbHok9HY9Dvo16rIaZiEe5ErFI6EzqKrU4bWnsYRWQmkMZTSHhuMSI7ZRQ34Xhq70RLEZEgOjnnIWdRqTMprhLGho6MIIFjFpV8MGOmGma+z4/oOYc7zdjPbNZXddrfsmIwQMVyBkX/kvRE9RjLHXMO1GHkmQnzYL7gujI4rsGTRvf2UV9BQSevYFTUOWM7Y58chQ50VArgnI4TlrSCJQcWHcE55RBK4ZfMB2FEgRvB+ZC0naIgnQTHJz0MR2MoVRujwocLqncdijzzEaMuHIJ9QJJxfrZx5D3qJEacs+rkbADqvGJvU4lF3KtJNqEBysgdBVQHRvca6SJKOgoZDYF+OSunoyfc2BXVmrmGjIfXai0lqmi71uPdbP/UvuBaM/YDR5VSBDyEVUnaCNSGk7CI9KFjaya6luDQgHMoxQsGFAR4fmg7UAAc17jIkmmpd0KJHMLTW06HZ4LQCoRsX5Dvh1TcFhp+/ud/HL/wUx/G0bXncP2Fz6GdbaFVHsFGuyjzLqZZF6Wi2LFhMh0jTkL0BoeY5gMcnRwCHC/jPhZUhFbkcEWG0OWM0vboRFD2J31GHwcA54zZthz1ERUjRFkPIcFNjulUjNGplVhdiPH0Ew/g4x99nLJ3H86dWUHveA9XLr+FHueaTAYgUujSSF9852288Pwz+MLnP8v6d9Bs1FBw/oh7XZAOAk+jWBJ7GFCrp3Ckl+iTMAjhzcGxPJPDRqhRx8k51l+IsRKkG5EtSjqfAUlbkNSGTqeDxcUFLK8swXFsNoIjH+1Tzw0ZrXMccMLDuuRahwAjHo1anbTIkI8y1MM61x4i4b+mb8DTuUyKGItJG6zBUtxAMCrQZl2SR0gmMRpZA+kwRmvawIXOGZxpbyBilHO430MyjbASLePR9Ufw2MajeGzzMSy4Do6udOF6hsVamzI2QXMxRRFM4XkrAK77f/qHv4mXX34dH/zgB5GkMQ55wHiOTuDbb76FbUZYR70j7uME416X688xGfVQkkZWgqT0yLOSNHHIiKsuFnI5sYxWuymQ8yBxsnOI3u4h7t88jVaYoO4iDA96WG2swoaGghFf8FBQ8nAAOo+TXk4eaMINQ4wOc5zsjuAYGS/GOfEouQbyU5ZhNBxhRF07HZygzr1sRxFqpHnGQMetSxfxwQvn8X/+3//v4HhgdrxVGXT7CBGg1+3B81/gY+R0OnQInVD3gusIeAiSCppSGSjVCs08ytIA5ylFhoxzh7QlAYy4FGwSEDwqJ5vjtXiIevyBB5BGHtPJkG0yHlQ9MAD30yNgdD+0CGm9BgWyAo7fiGqgaGONDlPIdyobHB8eVU53SHoVoxytoIHiOEPTGqgVtWo8PzIYyxZ5Q3T/0lm8+JVvIxx7vP3KO4xqv4BWZwmHxyfY1U1Gt8uAxAngHVpLC3jn+hW8/NarvIQokTQinIyOkHPTRopw9w7w8qsvwrjJY66hT/vtzEFfWWkGKcDDVZ04J0kNAW2n+CjXIYZ0btabpGsBigtygGQtOafnDeAIfdr/kA6SUa9PxxOuj3ooDKDvs586tUl9EmFKO6kg1dyvyPIcKe1pFEdw3IM+9zzgGJ4kVduQMldoMs6ln5ztlZqZkgoKzldl+FGWJfeTODFvdreNclwuSm58lb9dp75mKkHV705/jqP2Asd6lXNI4ugqMJv1UZmZkZYz0Pt3A+vIY1YBYNRTZqQedXTJt0LlXHvCg2M2HXILVSp8HFnFY5oBY/JITv4ryilpP4WZR06e1micHhD3EmdHGTAGNMwM4I/W55xDCT7Gz3ugZB/M39miJFSK0rHjHXDgguGoAz33Uql5jmcA0a6gAMdle6Uq0xgKRuhdeeHhnKtkS3RUXqlA+YwyZ2bkjwQT2lszDk50xQfzNp70adYbDBg1EVE+SQR4c1U+YF1OInUPDqu/1+44YRxG1GXjqo13KgFRMXjH/eP4BrBVSQDL5/mS+qQ/oAGp4RQVWo0KXb/UqK84HPEUUK/Xoa9AvPXW2zjgZI899jg++ORTZPwRT7kDvP7GW7h65RouXKBBO3cetbTGiN0IWogW2W636dgMIeOiKLHKoyiCHm2UFium17unBKheUSH1NTOojcr0rrYSBvVX29deew2V8LFdv9fXEIjpcJoZJETKi7jqqz5KVabxGo0Gfuwzn2Hk/qfwgSceI46D6uTToUN78eJF6E/7TegAHx0d49VXX+O6Ujrgqzg+PsbGqQ0aFm4cHYaQDNKlgXz99dfwu7/7r/Diiy/QMeqhpLFeojE9f+4cHDF7VFd6nFNOoSLXZVEi4wZqPQWFWdHviIpH7wLhqMOOcJbyOHXqFFQ+ZeRWdeqjOqUq5xQQY4lGyhcan85aJuE3YWCgrKDkXGZGJjAyhoEF0KN+c9C7GeuUeR8we3ddTgWVEQqOrfw8zekIKi9FK9zUS++CnG01n4av8OLHnXcKVylH7zZoOjMDfyog0urGvFWpYwV/uB5X8V0YhMwHMFK+5LjgI5opLx7MSRsdPoa8skzTOhV0BuGnNikdpUqQ2a9gu8FgSN4YcgRD4EOO6yDey7VettFYAg5QCXJBeks49Z1MHQxD7umYxlh84pxV/JlEdeogD+ETUMloXjOrlIXGBddvngqHs07pmKhMbdRWfYrbtCu5wlx5tgcVq7kCoJIt9FUSKroSqHjGWM/h4fhhZjBqLDPjOzjCDPTJGjiWKDV15vpIAvUGWA4+RnD88PzQepwjtnTuu4c7+PjTD+G/+Iu/jCfva+P4xgu49dbXGdh+HfngKlyxw8jmISLrweWUj0kPEY2zFUOOPMRocEDnZ4/pPpHuo6TzPOztIgkmCG2AbLiLZjxGMdhCb+8dFP2bwOAmlhs5zm/W8MSj6/jRTz6Gjzz9AB68bxXrKzV4G6HI+zg53qUeGSFNAiRxQIQzlnPcwKFJp6WWxpWDfbC3i7ffehMx9ZMPAu4P+Bh0mBfN2REZeZqFSHhLJ12iRikd7oy6wnEl58+ew8P65emVVSzxCr/Ow3lKnaQ6bw45Fb+ux3t0YuQwRORV54Pqu7dmxsP5RUbZdysdqqv4khtQo5GckoeM+7HIoEYtTnGGurqZNEjPCO20jUaQwk1AxzHBuDsAhgXW26uoM5Lthw7hKMBytIyNxgbSrAY3cDjFyPboYIS1xjqs51Eee9hJAD8Icbp9lvv4IZxdPIeGbzKyO6WhOcK1q9dw6/ot3mA8hI89/QnOn8AKjxp5ul1fwOW3r6DFgybocB7u7uLoYA/940PEpHXKqFpO/eW4TtE4IQ0LylEcRqwPMB4OSZ8p9eIUATkx9RGaHHc6mFQOp+c8w+4I5ais5g19iimddJKGWxPSMNbIYyEhgi9ijpGyX4qEB4562IIx0g993ZGO9oQ3MpNBH5P+CR48fxornSbqoeHqW6/hN/7u38TTDz+In/yRTyIGMGIQZEojPeZB/GD/EM55hFFUyXtI+Y3IU1EUII5DBGEAz7WyG8C9K7ln4hEzQxAE0PfAvTkkXLP0ROQD9GljAsrkBnnmNG87wUOmo+47OToEGQ7FaIomD1cBnRx6R1hbWav4T1+5CMxDqRztKfEb0g4a+TAMQkSco57UoT9/GJYBlptLUGoZseNNSN0nOLO8genxEH/iR38Cg/0TLNY72FhexzL5rMvgmzyxxXoLD5y9gEaUoh4lqMUJMtJjRCd6POzjNG92fRRgcXkRp86cwsJCB6+88greePNNHPKWY0rZiIMIKfsWtEmya5KvuJbCBb4KcMRJiojjTsgfPiQdgwAZ2xJT3p5sQX1i0jyj/ESsHw4GnPc0vPc44K2QmVGPT6Hfj5gQt8XFRdTpu2xv77D+sNortZ3SGdeWaJwJ8RKtqj3iRGbGz9mPmcHs3aD+zrmqXK3M7tbPyzXWTFeoBbj1UqSz/P96n3Z3aE5HtO6885WBijGarToPwoz880YxCiLE3AuQ59TQzMhyGUryXcx9nFCgCvKu9sTMWJ5zzUBAWpe0N7LnKAHnPGSbSvKqxvleYM4A/pQkvKDgGErBx4wVTO/9MTOY3YV5nfqo73tB5WqjdA7zd6VmM9nzxF/vArUzs4p/QvIa+GhcrYfZSlblI4qP1FZlArMZXipTe6V3oUBJWsygvJ0v76zFOec5hkG/PV/jCbBGZ1unQk0qx7JOhhVj3mCU4utf/zo+97nPVX83++WXX4b+VJ+c8s3NTUa3768IH1EgxNATMryQ0Tjqr/yIERvlzYxR8V6FhHcOUkoy7suLS1U+9AEZJKO6NUQBBY84SkgzCodOGDJuurIMgqAiluMYmkdzKh9TqZtZVad5VeZJ6JhGT222t7chRV9y8/UXSEIKb7PRgAyh/qOeD/BAoWi81vLaq6+g3W7h/PlzFdRIoxs3ruOVl17Gb/z6r0F/r/Ym3yeMQoGE9pw3jiMKeo1Kpw1Fr5rNBlIazKu8nrx16wb2aYC2d7bouFkOyA8AABAASURBVB9V7UDO3dvbw8bGRqVURD/RXpsNGJaWlrG8vFytJ4piOOcrKCgQY9KkBKrDBROYmRJobYWYmv4Xh6/KRCNlHOllZqjqSQOVqb1SM6vGMDO9vgvMZmVmVrVRpfoJNJZAcyidg2NbIsMfMh8d0Xvr1W8Od8eaIaxuoss8Vb3A7O7cZlYtTXNNqYRFt5yHHM4EGH9Yn1FhLy4tQd8l1J7/jf/+b1TO8xFvZMQLE0ZIpETEA6oHaSpe885hTH49PDyEHAIOV9HfOwfNBzJsiQLmQKMwpaKfwAeGIPS0hxm0zj4Nwg4dOB8GgDPaLVo5M3AKvjtkpIf3AZzz1ToyOh4F8QfHLRjXmeYTjjWF+ZLA9biy6lfOFgdPo+7clP3HMKb0JtgzZ0ODcdzSHMd1cPDwRmA/T7wDloYGOiIFKF1MPR2TgKnAQ/+MJWCuZFpaCEHhQmLlUZhVcwAlQOdzFr0cYqkd4D/55R/Hf/1f/qf4z/63P4PVxhG6N5/BeP9lDPdegRtdRyvooRmM0AoLjI/ogGddpGEP7eaYQ20hz3cBdBGzzaS/hSDfR4o9FCfvYL3Zw1MP1PETHz+HH/vYOTx0LsK5sx4bm8Q22EcUHpHPDrm/2zQmGdc9poEoWe4Qxx5JHFT5gHQLuVdhaADXIPkU71y9epV9h8jIS477nOc5+yUcs0R1eOLhWHufc990WBNIHo10Pj4+4SF7wDmNjnsDq5TXFcptu9mmQ9/k+yqWF5bQqjXYxpFuJbQnKR0YfR0k8hEeuv9B9I570N8Z7p308Cajw5cuXa70bK/H8ekcHh11SaMMpxjJ21xfx9ryChbbC3jk/ofo5LZQC1I6iDFWWytYaa4gtRT6F+cx4iIF6HgXfUNSNuicxxgd5XDThLcDDfhxjdHiBG6YsE8LddfBavM0lmrrjDI7HnQMxshnMSiRFnUEk4jj1HHtrZvwjLg+9ehT0NdZTg6PEZAmYtcoDHFycozd7S30uQagwJQGPyNoDwwT0pf80Eog/g24L306cdNJxqYGVwTwXFHk60iiJsZ0tPuDnL68QxDWuJ91hD6FJ2+a87AgAMxVZbWow7h/C6m1kDHi7RgBB6PmIfdWBxfwkNhqxPjQBx/Bk48/hAXmV9o1jE8O8ORjD+H8mQ3EkSd+OXzooBucm7wNNYC4xJjyIMyTIywsiAvApcJx0Y4yZhzbS7eSh0IzOHZy/MgpL57plBFWUHc3ooQHB48PPvo4Rv0BhNuUN0WR99jdulW9i1YFnUQ56Ct0Io8Pu/DmcXJ0IjWEE97Syk5Ld0wYAMo4R7fbRUlFI35t0baVLCvI1yDvgnh557C7u4NWvc55+zDWJ+ZQdwFvDo6AwQhtH/PGA9iod3BuYQ0bjQUcXd9CzANLm7cMzTDFhBFph4DOd0FcHNKkxsPiPjLSudlsATD0eYga04mOaAMTHbCKHMKx5F5noeGI0e8J6Tal/YQnn9FuBcTlmNF5z7TZaEFBj5SBvLzC33gYHWNC+qksjiLS10G8Jj0u+ZUt1zqjMOK+hNDTJ825dHjSdkp6ijayP2am6jvgSBuBCswMys8B9zxms35mBjPDfDw1MTMl3xfmc5tZ1d/su9PvOwArCwM1mBHcDHggM/Os4Y+VCBOunbwop7FRa9KvyhnQGPJg28dx94DpCXkphyNhRtwn70C+HiOmrxRFcbUm5w3mC8rctKKzTJT2JSdvG6fRj5nBbAaO9DOb5bVGgdq8X6qyOajNvWA2G8PMqmK1qzK3P8ysmvP267sSs1md9ln9zKyqV15l4hEd4OTnCZTXerSHSgXqoPZmBk+euXdduP2ofUGCqJ12QlCSj0vSU3W3m8FpQjG/HL0wjBidvgD91Yv77ruPTmADQRBiY2MTEYlu5nhqPKiIf5bRmyee+CA+8IEn6ICer5j5gNeHkZiehFYq5LUoId2gsE/ofCsvpRBQIapOqRYhPGq1GmWjRKvVqlIz47xRBeqntnLWNbYWYmZ0ggoIf43hnBHnGmQ4zWaEVbnmUapFa/Faq/IynitLK5CzpWh8zDXqavGll17Ck09+kAZ3isuXL9Pgvcl5ckh5feHzn8dv/dZv4Qtf+Dw0X6vRJGNOSCcPCbfGL0nog/29SpHduH4Nc0d8Y2OdtMu5aY4GfYBaPcXS8hIee+yxiu5ao9aidQ7opB3xVkFlwu0Djz+BISOsKtN6pFDaPADIAGvO+fpKbrAAt59ZfkaLWR4w0smco2ACYNW8fJ6asRB//GP2vdtVNbdx0bglFaTwnIPKNINZ1VLZCqpyFglHFZSkpZhXzcToApXPoITzDlqL3nXVL4BpAIPjGhX1jbiv3/jGN3GDRvJrX/saD04dLC4t8hbjuNozM7YllMRXfcAnDAPuk4cOnSoX6Cs6JY2XCEcdBsd2wm1Kg+vJz5rriEbvmCDH33nPw9QJhJMOAAU7RlRgUzr/nKrqPaVMFHqncclp7KY0AJIFzad1lFUrzsIOZsYio2wUKmC+JOQcf4KymDLN2Zpl3F9WwJwUroEZvhpULJw98ZiB0TgCHo6K1qq81iVw5thHPEJwAXIjsGXB8sIMWotwrMhRopKVwOcIbQhMdrHcGOGv/pVfxX/5F38Of+onHkMtv8Go6dsoji5itPcWiuNrdNYO0A5OMGVZ3R/QSTyAK7YZ5bvIqOQBEneCxdoED5xK8amPnMMPP30aD5yO0YyPUMhpT4d0RLoYDW9gMtpGHI4QuCGNSY9rmVBmJ4gDT6wB0bigYXAweBKCP/SzKIvMZKQ5E9KwZATsAD06hiNGPaVrzAzGNTvykkDsmHG/BAUXP+wPEVFHerZRIEByq7m4GWjR0WjRSejQ2W7Vm8QtwEJrgVH3B3D/hfux1Fni4cYj8hHSMMEBo4gN3rLI+R7rxoVOydatLWgvHnn4EayvrWGHQYKtGzfxKg/6ly9eQj6Zchzy8kEXNY7x+EOPY8wo5c2LN6C/PhFMPdzEASOgZrXKUbYRnbhrh+jvD7F7Yx9BEcEmIaKijjBLGOUsMO5m7BPQuXZYaW6iGXWw1FiZjcUtfuQcbxAeY1SbEfLFdBXteBFrnXW43OGBc/chKB1ciYo2CmIElIUJD64n1GkDRomHgx6d5gENfR8jHiB6vWOQ1HCBQ522IqIDGrgI+RQoxiXGPe4nUcqmBWoN4tmqY1xMkNOJmPULETFI5LzHlBH1jE51EpDmOQ8QkxSDgwlK0iAkN8iJ9Y77Si4ej3rotFJ8+KnH8ef/4z+NP/tLv4iDnVs43NvB+XOnsbmxhtIK4mVoL3ZwxMOCIrU5ecA5h0k2RpaPUfBQXDIqSCaCoYQnPzjmQuchXlDbkuXmjXq8T/4u4CeU11GGx+57GMvki6vvXOaNwU3yQ4iN1TU8QBscco6c/JlEIXndQfvdP+lzTFSO9nQ8ZrmvePmYN64R2w1Iz+FwgEazjslkDM2ZS6hDh6NxH1NfArUArh7jJBvi7WsXUYYOkzLDhARXVHpxYQEDRsjHwzEC82jwJkWR9z6d+w75uuChc6G9gL2dAzRrLeQjriUzXLl8DWtrG2iQ37/0hS/h83/4eXyVOveNt9/CPm9/hZf8ghEDUz3iOCimyGOPHg8ICD06nFd/CEA3OovtDu47fx9JWtK/iCCZ6/cG0C/tFZS98XhCh3uEKWXAmSEnTpLlnAcKLTeOYsh5LCj3QRDAzLQVhJJjZXDeQToMfMyMn7MfM6va6s2R/mam7LtA/QQ5x1aF2ayNyszsTn/VfS8ws+9V9QOWcx/Jm+LPshrKuB5CoRcH8Z/sSUJnm+YMw36XOilCLXU4tbnAvOfhP0WLB8xmI8XaynLF754HoCGdbq2FZOZaiA5vS4FcGZCNIfqXtOlqMwdWVj/zd6UF7ZpSVZgZxzJliSelgTZNL6oXKC9Q/l5QmZlVfeflKrsX5uXzdF6n/ROEYVj1V144KZ230bv2UX0z8k6fBzIF2PYY/DQzqK33vkrNrMIdtx/1UbaUYVDmPVByjQKnchFVTrCZVQTs82StSIoYeZUC//LLr2B9fQPLjJ7oRGnmoD/PZ2YzRqciODk5QZqmFQObWZWqrEelOl+IFitn2syghWlRSiUEaiMBVHs52irTAs1MKMLMKoda7cysWqwWoHe10zh615gRnX31V53ZrK3ZbJyUp+ITRosSXlcpv7CwiE67AxFSTNnpdPDMM9/CZTrYGqvTaeMPGMX/+3/v7+MLVBqKaMzHldMruhUUtjSJKfATaJOGdJK3GcF5/rnn6Mx1K4f76vWrSGsJYrYreAKK46gyKEMa9LRWq06QmlNjav0/9mM/hoSGVuvK84K0X0ZeKXdPOte4T0WFs9rTq6hopA/RQGBmFc2UF5jN6DBvY471BNWp7P3g+9W9X3szjklQXdW3RLVPen8/UBszq6rM7A6+KtCeutv4lWRiAUdjFQelpOu9JBOLlkrNuYoe6qd37dGUQjPgXoivlhlh/OhHP8Y9qOPM2bNQtFl8knHvxqMxKjqzvcrEC6J9vU7HhNM5q8QEdUZ/NK53s3ciQ5TKSgYK4ihn2gUOUnpDGhJPB6zLq2EOUZUNaFhy4pxTQYFjjuh4yFBmjO7JScsZxatSRoNyOhRlbkDh4BAAdFxKKtCS+JbkH+4mo0ZjlueVkRXvatwSBuEhB6SE/oF7UFQAOhbOSpCsFctoDHYmL2Uo6STMgS8oSylVULWWyDhmUTnbnugEKI3AspxQuBB9OgxdGkCY0Uk9YKcTdJIRbrz5NZxuj9HGNv5f/6dfxV/65R/Br/zCh/EnP/Mo/sxPPYlf+vEn8Euf+QD+4i9/Cv/Jz30En/jAKj74YBs/+cMP40c/ej8++PAqHruwgPs3UtRcF1mfzrk/IjW6SJMxAt8DPXc6HDdo7AGPEYYnhzA6CyMqy9B5TMcZuDQYaQeCluXhKmcmiWMEdMQdCRLRQQmZP+52q32WrpL+ktHXPhn3q6DVURSbWwjTe16S5wLuQ4aQe91qtRG4AIEPMGREMON+yklRauxbo/NYo8OSBDGaaQOriys4vX4K9aiGXpf6M0rR5FV9k05KQR4pC6DSTVoHnYndrR0eHEL0j09QixNGIgd45lvfxJd4+L9++Qq6O/sYdfv42Ac/jGe+/E0MD/toRw2kSBAWIRpBo3K2l2rL2Ohs4r7TD6Dk3iVhBEzB24OQzl/A+HFKSICxg5uGyBjBbsYdFHRUP/rkRzlagihPUA4c2skK51hG1itR8w204hYsAxbphGnNB7t7KOn4lqSVI81K8m8UBiDTYUr+N65xm4eJmOt5++13qCv3MKEcHhx0cXzUw7VL13D+zAWsMiAy4LpDOoRZPsR43EXSDOCCCYpyTIdyCApxtR/6DrC3EK6IEKHBdTWAUQSfRUh8goD0JEOADRDRyWs0U3QP9+BdiSc/+DjiyOOou885BvChg3nDOJtSFsD2pPt4ipOTIZ2p5OP4AAAQAElEQVS4CafMK1tXcF0l98wo/I785bhWb55zBQhopPVVMiN/KfXeIXaeexHggfWz+OSTH0POg0TKg0U5IUGyEpffuYSjg0POMSQ+EW5ev0GeGuCN19/Ah5/+MOctcOrUaShQtNRZQIN2rVWvo1mrI+R8zhkc5wlrMW4d7KDHw8AJxhjF1BBLNexjhK4fI2tHmDQCXD7cwu74GI31JRxO+og6TTRXl9EhHNNG9ajPhrTzLo7QWl7E1AHXd7bRbHXowI1xtH/Ew4PDUx98Gp/5zI9Dh4EPPf0h/NKf+iXoT9VunD6FMYMKL/Mm/LO///v4PHn2Oy+/hO+88Sp+/4++gN/9g9/HmxffwS3azU3ekD/26KOY0pHW4UwOdEgelT8im12WZB/SKAoirjWAAQiDAAWdOlDOQsqfcw7eOcRxDOWdGQRqwi1CgZL/8L6P7Me9FXrX2AKV612gd6UqE5iZEupOjk0kVTeHquI/8EdpnIfCVhKsyhuX7wgeKAOuN6S+CBC4krK0xcNPic98+mk8/tg6jo4ukWY9tukjCXM62wkWuOfZdEh65qxjPx+ieqplFTCOo/WAtiinjKquIM+LDt8L1EZQ9WNmnjL7vnRS/b0gu6yx1d6sQuROP5WprernqfL3gtpoDPlyYx5KBTN9bjAjvcgQsp0CtTEzyHeMoqjyv8xm7TSOQPPMQe+sZlJWYzFTpWam7J28mZHO/BDHaRIhcOXKlUrZ7ezsVtE8lT39tITnM0jTtDJC3ns0GMmVMlngCVROyREjFWJoLUpGSsjs7u5WjqcWrvG1SJWbGSN9x5UA6F2L1OKUF2h88NE4cpTMrJpX48ixVb1ACkxlEiaNrXHYrSKUypUXPveOrfzW1jYVZa9SkDowKIKfJgk2NjbUpZpLv2jRZORE6+rzKlPjnDp1CsJJ69U4zvlKkM0cdMpWucD5WfmI0YSc1vKYUZAjRhuOeRgRverNBqRwD3h1o4NFj+MLf11dv/nmm1UEXXn9otH58+d5bTbANnGOaYwKKhK1ndDwam+63UPMnhKe84p+Jec0m212SYEvyExqozxgZFTwMRjxZgZmypuyrKPwsk/18gN8aEzBvOlsFKBKOY7mFqiNQPmCRkn0FFAj4F4oibveiRLL9TPDp+RYJevKO2nByhLVeCyXcymaZnRCC7VhrfZHV2b6s2tnz53H889/B93uEY550Gq3OwAnEZ4n3JuM0RDwkcIOAs99DqBInGgqpVJy3DRJSZ8CzhlbEkvO411Ax7ak4cvhvIfmqje4vzwUlebQY8RzxL0a08iIFzKufUpQWnBfwsDBiD/oDZacgxNA9FFkZkxHpGQbTeaIq+O0ejfOG+iFdaKHOUcRJlABAhzPvIYhlOp6m0aZlgvnQSNTEEg7A6SsIQVKUApXwATI2Tdn3wwl/+mtMAdByfmM6wbnmSLE0SCDi1oIkzY6i6uIoxChm6JdK1H3A6y3HYr+Nh2LPtY7Ac6upkh9H356gKQ8QVKc0NHYho33UXM9Omsj9A8u0TEcwib7nKEHy46I2glX18fhwQ0EQcY9KhnJPmE02KFBhyKNQxoVR/AIfYhiWpC2pAfpYnTDHcGTAAKD/oEEKGE2S0VS/fJsq9lAjYffkFEQ0VuBCMnpiAeygvInkD4T/6odt4O05lB0JiWXQRCSBjELAMf5jMMHLsACnc80SuggjzCgo5ZPcuKe4PyZc7j//P1IwgRWAPu7+9B3cWNG5MD3YW+IcX+MMZ33wVEfxThHl9FvXxpWFpfQIr9NWLd9/SZuXLqK9YVVnOwdIsgMipSuLSyjGdeQ8Zo/soC0BGpRHe16C0fUH0Y+ioMIoLPtCk+nPKjyQRnyADCE5SHWljZx8+oW8x7TYYHxSQ6MAmRHBcqhR2INlmWILGYbBznXjVoDIcd1nDMKYizxYLHQWUItqSGgM6Q9CkkXtTvuHkMyWqs30OOhLeaho87DyOm101Ck/mB7DzeuXaVD3cdedwuD7BhT62Fa9pHbCHk5pYM+gXlDQPk1Em7Iw1ZOHmCglrwTkh8cAp/AzMNxfs/97fOWcDAcoTDShPvOBtBfs7h24xrHzEGGgw8pTwBtxglC7l/KWwfvQx6wOZ94i/tghYPnP8cOZg4QwEDRgTHvOF8Jg5lHaCESOkIdX8N/9uf+IvxxgSd4Q3Df6nlstNdIzwIrnWU8cP4BOtrjyh6fPn0azjnyeQPLi8ukxU0cHR7j5s1b1S3zkOsYcR36WqPzDlESYf/4AM3lDorUY1ozTBseq4+ew/KjZ7H55AOon1/FcZDhQz/xwzj/9KM4/+QjKBoRjnlTMPIlpoFhTIacUC/FdOKn1FOHvO3ZOTxA1KjjhFHPiPRABgSlR2BBhevv/M6/qiLRpzdO4WBvHyWdsThOsEhe/eiHP4Y/+6f/DH7mp38GDz30MBrtNs5cOI+HHn0EP/TDn8TS0hIK6s6jbheSPdk67ZF0dos6W/JlpLfoXFLexEcj6skxZdMbS52jziqQJglka1u8HZdNLsjjaidZBR8zq9oxi5KFAuUFyqu9Ur0L5vl703le9WampAKVz6Eq4Md731n0H+Cn5BhUENwj5QDhYPw0cqFjCpS0Kz/1Ez+KD3/oAQB7+IM//C288uqz8P4YeXYAXi2yXZ/pkAebHsvGPDjxna2HdEyZkIVLaHkF+UBQ5bmn3jlV34H3W6OZ3akvuAdqMy9wt/vfW6a6976bGed/f1B7M1NStVHGbPauvPcemkepdLXyQRAgiiJIv4s3lFe96tTHzCAchK/KzKwa2+x7p+onUD+lZrO26l8ByLTkMxI+IGMu8hQ/hsLmaqyvgsjx3trawquvvlpdq2qgZUa2e3RW6lSKMjgaaEJHQn1UL4c3DCMqvJDjTXgySKFooAyWoFogT5oSqITGZMgIeo1OTOA8QiqkjI6JlYAEZ0QFovIFCpnaltxgQZ0neM/2misi0YTD4uJiJagSLr3P8RFOMopqq3yfClhrE8F/+7d/uzoMqK7P6Ptq9R/QUNmRKSSYEzrLzWYTb7/9drUxGlvOv6BBA1fQ8CoinbN9yDXBHIIwgqexHXMdu1Q0R6TVEZ3svcPD6uoxYrvRdIJDKpNdXk+IhiEjBYp4bu/sQL/o+eUvfxl/+2//bfzGr/86/uk/+Sd44YUXqrVpjaJtxDUb59Lfei04txxNHziUKADjj/EDs0drFoAVZmQi4jzPg4+ZwWwGfK2YTO0Fev9BwMzgCGYcB7gzhnC7F1jBn/IOVHUKM3LD2VU9KzAyZUnB5kvVVgJeUNGrrOR657h5CpLaFPeUOe8g+nsKVBhF+PXf+A38wR/8Ab7wpS9CfNBqtaEbmgkjJuIBHaYyRmuktFXvnYN3DgmNQ0hjPGY0R/PFUQinyQikIqZ0ztU/4F5HYYyA842onIZU+uYCTGjknY8wYgRswghAi0YlDCMo0i5+01+ZibhnIZ0Dx33zdHYd6VCSHjmjsgWvo43vBfMqj6OQhC0wJU+WpI2Z0bnI4ALym49pODychfAugtEBcMZ3eJSSGbYvpZAd6JiUmHC+TPmgROHJMxzaIgO7wnwOc7SebGV0YCBPBSX/GcFxP5hSPgvOAToLPl3Czd0xjochJkUNcA1EdJQ8QKesD0dljzxDwr0oGBk8pgMwGh7zIBNz6Ak61CPXGMFr0zhuLrWwffVNOld0fsZ7OLXaooN4RCOeodNuIAgNTab63zZrjRbGo4zOR5tOaIYho4JcDK+QgVD0yIkAHD9chTNZBCWXWtBA5zzsTCmfZsYxRhhzj2PKZUwcpXPEy03Kd7vVgScdJ2yrfoBBfQXg06UMB2FY6YYx955F3IcCnnpMc5FgpEXMshJ5VkB70qHDLedyOppy/QVxH0EOeJtX8mEQ0UngQSROUSPof4JcpqO80OxAf+ruzPoZNOIGWlET096Y9B2hTf20SidmjY5sMc54iInw4Ln7cP3iJdJuhBEP+jH5jD+oN2qo82YN5Icxb1j6gyPs7t1EyT3OxWcluEKgJI0CF6LTXia/gVF7w/raGdy4uo3I12A58QzbjBInSFwTxcgYmW+hFre53wGQOw7icayDQW6I6egDAccpSQvjGhsM1rS5nynWNs9igc5jGEaQakqo29uM0uo/OylJMx0qUtL4ofvvo+wMcdzfQ9QADvpbeO7lr+KNiy/R+d7BAQMXI62p3+U4A8rFGFneq/pIP/cHY26Hh7mIaUDZ4VrDFGM6yYMpFx4mGHPd337pZSR00ORc1poNtiVLO1/to5E6AWXd0dFuNNqkk4PnbUFoERzXB34WtKlFyXWyZ8n2kwn3hM75lNHqetIkzQJ0fANPnn0MDy9ewC987KcR9xziUQjXJ22QVm2ODo4Rkh90KN+iXXDkqdXVVR6Ojui0ruAWbzhW1jbQpd16gTjrP1VrtTsIogC9UR/7/UOclENkdYdyIUZ6dgk3siP8f//p38f/43/86/ib/+zX8P//nX+Mv/4bfxf/wz/9Dfydf/Rr+MNvfRkvXnwDffFD5HA0GmBE+d3a28FNRptL55BxbVMDHG2W+NxxzR9hlL2kgxySLlRZ0E3GzWvX6bxNkPFAWXAfAxciDRLEpH8SpNDXqMIghOxoQN2pG6SSusoASDeHUUT+iOBUxzXK1kkOR9SvOWmqQ1pRzRlANiGnju3T1h4eHGDMQ8cBba/ehU/gA8r4GN5zbMqymTHvYWaQbhfg9lNQUQhUJlCxmbBSjmzN9c9yqPqDz7wds3fGM7vbR+WCebuSLxVwLJX9u0JR8Zhwmg3oncE5gKtCyX3zzB8d3cJP/OST+D/8H/9j/Of/xU/hf/OrP4Qf+/ST+MBj5xjdPoP771ujbDfwyMPnsLG+Au1FwqBqFMWUI1BVlCwLIZulcWWLlIJzO05mZjCbAe55zOyetx8sa2Z3xtLYnhumdN7b7G69ylR3L6j9ve/CWbo6I2/UarVqDeqncpUpLbjfor/K7+373nezd8+tPmamZhXovcrww8zurMPM4MwccjJ3UZQ8Hd+sQE7xww8/TOWYVM71DoVcvyypqK2clJJtAYOMzIQOthanNAgDzBD10KQBhcjMQQuakLm10JQbeLC/DzkxIkBEYVKa0MiOeDLVwtVeYyoPPhpLfaVk1F/OuvqpXKB3jdGicgwolBpLzjHXRzyKan6NV9wmqMa/efMmIyf9qk44y8gqVeRKY064Lo3VbrfZroeQin6Oj3AHjIo3QoPGsYQDSYjNU6dxlhHoDo3elDTyZNSkzuhYowmjAlLkJOB6x9p0lt/kAaZ71MWrr70G/VnFPdJFf7JP0ezt7W0eAAZUBgGaNKTCRfMLhD/lk3Ue+l5eRudlSscdZPyCBlSgvKTEjCKhxgSty7gfJQyzR6lg9qZPtVH6bwNkIpjZuwGz9/eOYzYrF621JzkdsJL7ImVoxrrbHYSH9mv2WnIfSxTV2qhauBaVmxnLAf3/0AAAEABJREFU7r6rTKB+E9JDJ/IojjDlHH0aYJXvUfleunSpEjjxk/Z1MBhQBvKKnlLwwkIgmkdReLvOUdnM+NtIZ+En51yoZFT25jwcQbcXmreEx/UbWxjSmUpoZFPyveaXMdGc3jnegmjejGvIYQ5gEYyEKOTcGvGhUxlG5K18ioLOdxh60qEgP/bZd0QsQCdezoOxfwCSkfUGB+PsoMNTwNPbMyrckjQw5Cg5bk7IOE9mBkHuHYoKuDJHYF1JQwuCsY8jGERnQck5QCgrnu8PMxz3CtzYHuCl17aQYYHOdh39scOYnvxUTkjSwZQO+FHfoZ+lqC2cRdzZxJgOuSVL6A4MYbyCaRbDu4ROskfEA0Cj5hndvYF6GjIKGqNJJ3F/bxcR9Uwowzkcc60BYjpLMSNrGY25MwdHQsrp9d5DPENsWWYV8AQCdkJAWiZprCzHT9FuNREyEupIkyAI0eFhLJ/mkDPuOVcURCgp0xp3Ql2WsU77fkzDDj7SG3J0pC/MeSh/wGjx0ckJ9FU1yb4PAhRkGPGbxoioHxSFjMOI+pC4mENOXtq6uQWtY8jbkDHXWNIJNDqu7bSNmk9xYfMCTq+cxvnNc1Xk09GRnTDinbgYGHNfBlNs8GbhzNomHZuAkegr6FHPnNAR3b91k9vK0DX5YToZ4fzZM+gSz4IHDxA38ahxrWEYY0LezSYl9yOpwCFEn5H4gt0DzlVMDCgClPS64rAO5B5kAHgLkRMnYxrzsOB9xPVEANcARnILpsax8szYtwQ9N+rhouKnLd6kjknfKR2peq1JhylDEtZw69oW9nf2UUtTnDp9igGLQ3zn5edw9v7TaC7W4UKH6XSMgFFYIxJBMIX3Y1D0ECQFfGyYllM40tyHCUD8ef5FYTEjsxl80kDBNf/O738Wdd7SPvWRD+OQNBsO+gidQ+wdPOnTY0Q34Pu4OqRznTxMlzkAgoNjBiRjgRKCkvkSIek57I3RqS9gfDjGRn0VC0UTP/3kp7E4qSM9ctgIV3C+dRoffeBDyA7GyE8yXDh1H4qshMGjUW8i48G+u9/FMR3w2Mc4tXEGI5YNCY8/9SRai4tcSw8+jeDqIcJOisvdm8BijGuDXfyP//wf0KH+NVw93kLOCPeQ0ewsIV0Sh2lM7Jsx9ocn+OZL38bv/9Ef4truLcrriIfoLewxii3+lS4d0zYqcJDScRG/GgCjbLgSGPJ29oELF+i83Uf8NrHIQ2VCumodOR1uVzrSMUBkEdIwRavWgH4JNKEMTMjrEzrI4nszw3gyRX80ZMBiCvOeunRU6T7JojfPA3UGEpj0AcS3svtpklTleZ5DtlH8It1rZtXNcCD+IMKe4+F7PCX3eQ7zJmYGM5u/VqnZ7P29bVVpZnDkEzOr+pkZ5o90ADmDPKLPeem/S8oxSc+yAlTzOCsgMMoABR2cBAMeTJvNjPr1Jk6fifHII2v4oU98GP/RL/w8fulP/gz+8l/+8/jTf/pn8WM/9kns7W7T7xjCO1/xG0lB2tKa+RCSyZLMbtxo58B5DIbZ8340UJn2ZdYCMLMKcPtR/e1slZjN6s3upqKhKtV2PpaZqYhbX1apPszszthms7yZVXvgudfqH9H3mpB3wUdjmc3aaQ61MTPWzH7MrBpP/eYwq5l9vrdM76qZp8qbWYWjypzZbEAhoci1rqh+8id/Ej/7sz+H1ZVVNgSVYA4ZBNpsBCR4kqQVE8voZHQap4wG9qmQJkwBY/us6ifkNYnKFEWWQ19VkD5hGELOrfqbWUUQ5VWu8dRXqQgjQgRBAAmM6s2Mw3AQAHLORTS1VxsWVe3iJILzBtBpmGYTeBK70+lAY2mtzz33bfzD/+kfQo7X8vIyWnTSVS9DqTElqPV6HU060vPxVS6nfsZ8RWUYTvp9ZIyCyNEu4aq8o2EeURGHVOpTGs4JFeEeT9mvvvEmXnjpFXz5a1/HV77+Dbz51tu4fOUq5FQPeA0n3Jp0qoWL5xhT9js+OmFU6IQCsE+BGUI0El3UVrSQMhFeeheeAvDJ2deM6xeyhIDrz6l8sgoyKFVblQmUn+0VKtrq/d5yM47Fcd/7UxbFnSL1Vz+ldwpvZ+blZgYzo/AW1TzCmyWz99tjqW0hgTbQYGdVe6Ngl1yHhqtS5QlmbMRClWmsKflxTGESjcQvJ4yE6ApxQGda4yqvrwuJz/Xf25/nwSihchZ/qr9oamY02AFHBVRGilSp+FV8pD1wzuA9kYJwLJDRyTMXwAchtO8576Jfe+1tHNMxcSzX3E78KM3HdXrvqvUXZOOSYxVcy5QOdU5nwHwJAT1lJLUI9XaNZjsH2L/Jg19nYREXL1/DmM5es93C9u4WxoxyC8+CBwyjYx2S731Ovi8mjDiCzkLO7jkCjl3QK7DAg34OChcgg8OEUTilGdNpXsCIk+MYgZSq2kv4CSXxlJw5GEXLEAQx26aI0zW8+MpNfOO5S4hb5zC2Nqy2jpF10J000d78EA6mq3jxcoYvfmcPX3uli2+9eYLPPXcdX31lH9cOY4StB9CbpHBxCzLizVYNg2GfdPa8ZeuS//s0ohNMaXy1O/3uCdcVgqyCNKlBslAUOcLQoyANSq4MlgE2nYFj3uXcAaUlx3WV057EMeIwQhonWhXkxIdBiJx02NnerVIzB+dmEFA29S794JnXHi7wcH3j1i1845lnkFHGYv2FBTqFdUbFG9wjT/01UsSbY0Tkt5S6JYwimHfoHnchft3Y2MAZHtaH1AX67u3G2ib0dZIao8H67m5AJ1W/dDY6piEsPNpJG8uNJSzVFrBIWKIjV3cpgqlDIyA9drs4IP6W01kNHJ2aGGkc4Ma1K9hndHKp3cH9Fx5Ap7VIB3pQfRVBOidnxBAWwBOiIEbGSGzkYvZv4/rVm1CZkU+0dnMBzBz3JUdAGpK1AReiKF2VmoV0lArSBCzz5HkCnXNDjDxjnmvK5KzCAI7T4+1mROd8PMl5+GigkXaw0FrFE499CK6Mcbh/wpbih2M8/eEPo9s7wsrGSnXLcXPrJhwdjbIYI2ckezjeI193sX14BW9ceRl5yL0PDceDEaa5ISH9Co45yQMckKYvv/42do6OcerCeWzzQDfmQQSk3eMPPoD76dzbZIwlBkgi78AfFFlWgQMQ0Z5xhfCe66DMUDgg8M7g4dDkYcEPgTPNDeBwil/+5C/i42eeRnJglaN9Id1ErR/ig6cfQ7to4NziaRzeOEA+LLC8sIq1lXWEPLDIOV1dXCFbl3RqhxiMJqjTrh0cH+P5V17CaxffwutX38YoyLGXneCJT30E//Irv4/fJmyNOF6N6x+fYDgdwMcOI8rIkDrneNKH4ITlnfUlvHPzMq5sX4fnIXeJUU4uAfv7e1xvDum/M6fPVBHibfKRBDCnjXXUDzl17zr9hkZaAyg/VFwomCZhjCRMKgc78bM0Zbq5uIbV9hJGvPnIq4MdZZM7nJGRyGIw7wDChL7FlLZU+qff66OU0JUQiWFmiClL+gqodHur1YKeM6dPK6n0hmMb2TMzQ0BZ9N5jDmZWjWFm0Phms3flqwH4YWb8RFX/3vJKtztX1VWN+GE2G4vZ6kf6XesRYDZUVQ6+lP+uUHoiRB1SEChHRIDvU9JkzOwY4Ik4CsGgzCGu3XgNq2sxfDBAqxmjdzzGX/2//Hf4tV//e+h2txDGOXVtl/7QLuq1hMGBE0y4l6KzmUfgYxSFgYNy7Iw6tACXyHdwvj8ePGU7cB4C5QWOZY5087f3wsw4pmH+rro5rc0MejebtVFe7ZSaGfTM2yo/BzOD9l1tte8qn7+bWTWf3gXqr71Uajar0/jqq9TMKhxw+zGzKmdmVbnaCMxm5RoHtx+nVAiEVBRKn3zyyUqAvvTFL3HBARoyFATVaUIZhG63C123a9CqjBHVg8NDaAyBmYPqhLwQV5+yBMwM3nnoUWRPiGhcRYM0j5wh1alfh8pD72YGCc68bZqmVJBJJewaW0I/oXOhvL4OonZyPNt0SISLmMVsRmy1LSigZoYb12/gqaeextmzZ7G5uYn777+f13GL1S95ag6Npfk7xCOkAdEahDMoKXcMLMcKqEA8aVdqTEairvK67NLlq7h2/SbeePNtvPb6m3j2+e/gpVdew9b2DrZ2d3F0fAJHA72yuoaYhxYZadFrTEMs0LxaQ8hxhYuZIw3a1br7/T48GVNrUSq8ZJhFM61d44iGZtxsEt3MoDIzg5lRWAoKCjcDqN7NDPNH/ed5pWbfXWdmVT/Vz0HCiNmQVZ3Z3TbzMc2saq53QfXyng+V3wuFPCgrOfRdnEuuSd3maVHM6pQKVG5mFR45jWSNURcdXkRX7ekxI1Ki2byt+E4HLdEzp4M021tfHeBqtRRxHFX0E601dhD4ioZGJKIo5CcqJymik1ajEV5YWkSDh7OT3pB09vBBRPwd0wDesS2Nd8bIW5GNaYAmkAHTd7fHNFQZnURORkMQsn2IgHwXkL/UqN5o8T1GUqtjdX0DDz3yKGCeUZ4xoxRnOEcBTye6LEZ0SAaMF/Zo1Hp0svvIR7sI8mOE5QDF5ITROdKUTkLoAuJQAPB01AtkhUNpIcKoBtpMQkklWoILhjcg5AIc05x9YzqnEY1bCSMaMQ13iMbSBXzn9W18+dmLKOJNHI4bmPhNdMcL+PV/9jX8wdev4o0blL3jOm71G7h6GGJ71MKNkxq62RIub5fYOwkQpCvoizSMUuuQKgNb47rzvKgUNcgDSRjRAZwStbICEA/tabU/5BtFXTLSuOQhoSDoazPmgJL/2BR6zAxhECCn/hrzNk2yZawQ6GZDzpP0SEqnwTkP4wDZNK/2W7zQ19faKKNDRuFu3LyFzsIiJMsXL1/G2+9crP7KwtbONq5euwZFtpvUSdrrE0b9jsiH2u9Gq4HFpSW4wJPnhtQRW9D3VM0MC9Q9jVoD/ZM+aR8CNHTNWhOLdIw9jWw+ylAygq3/AXCptoikTLDWXscC882wwb2PMOmN0KDjmlO36BdE+3TIQo6tSGNBZ5Z+Fhbp6NTTBiQHWrv0ccYbIJAJJnT6QblwJWCUtc21NeTUt+BtR8FDXEF+0y2Jp3Eu2B5kEB10i9JQ5iWOjnvU1Tl5MwBgiKKUwzrkPOUZubSg0x2EdZiFMBdy/XtsFiAKUxp60pp8kGeee204vXmeDucpBh4GWKSzOaSTeUJ9+Mxzz0B/eu8DH3gMJ8dHOKBDqP00bxhNBtjau4kencvFtUUYo72ecuuDGD3eAgxHOSN4U4jv33rnMh574gnexEzwwQ9+AAvtBnRgZcAXOQNJm5TtehTAkw6Rd+QDIgfAcZ4JeS0n35XUV5q3QImQPAoeONIgRdbLEE9C4CjDD134KD71yA+jMaQt6weoj2NEA4eVcAF7b93CZ57+Eawki3AjYLG5BEWDb/F2zEhTfe+5HtcowxE6jTZavC115lBQJlY31+BSjrfcwtoDp5HVDf/9b6jBL/oAABAASURBVPwdXO9tYxwX6JU8YPgc+qrYlIdw6cIJ9zEPDUEtZkSf40SG3d4BkHq8cvEN1Bab6JGGFx64D/VmHb3+Cfl0XH0XO2Mw59TGOpY6HTjSIQoD1OIY+7s76B0dQV8HjUkDB+PtyIT8wEbk4XxcwLT/JN9CrY31hWUYb23Ej2EQIiA4H3BNAFtCUfQgCskPk4qX1Ea/KKmvmEqXy16Kd53jTGaVLV9eWoL4uNlowMwg/X9M3p/yUKd2xASSYYHy/z5gZt+3e6na79tElf9uYOSvGRgocYSCsxVwVoLkoNyAvs5NgLI5YoBiStk9Ph7g7/yt38CgB/RppzLywmBwgtffeA07O4cVjWPuo3eeY/GHfFdqHtx+164YUMheoWSDP/5HdP4uoByZcSB2n9dJh8sOZ1lGPDLW/Pv9aDztt8YPqOv1Pk81sureD8wMZqYmd1K9aBylArNZvfJ/HHAOBy1MjCiG1d/GfvbZZ/HGG29A76qL4wgRIaAx0LscOzmdmlTXrzkJLiMl51AgIs0nVtuYm7bIay2BTpwCbXi/36PQjuDpOKqfCKC+wkX91S+lYy3nR3OpTm2Eg+qSJGFfx6ZlRQx9xUUHAOGmflOegjW2+k54Ohszyqy8DLbaaIxTp07hNE++cra13j4Vd4PCucDrw263W311pkUDyQkgYyphNXN0RmKY89g7OMTlq9dx+co1vP7mm7h46TIZ9k3c2trm1eMRurw6zugghKRBzLWwU9W3AHDA8bVuzRtQuYRUSlEYo6CBiqKooo3WHIZhpSjMDM1mE1obu1f7NuEVq3BSO63NzKpyMdS9kNFBAAVGdFB5TuOpMeagvnNQmZmBzAGz789MZla1MXt3e42F24/Z3Ta3i6rEzKpUbf84UEO1USr8lZ+DygQqV2pm8ORVGR/nPXrc033eKHSp/NVmh87PgIZTiiKg8MmZAh/RUPTx7DNfu5lVCl7v4n/xXEmlleczJTBlFHpKpRBEIZ3VCTRnk/xS0KDUai0YAoj2OdtBCooQBSx1BembMyLVw7TI4LnHnnvvfMT9cygyR4fGo8wChL6OMKij4NU8gzrIuY9LK2vY2DyF9Y1T5I0p2u0W6rUQnVYAK7tYX+Zs46twGaNS0xtIcYC4OISNDpmfoh1FzE8Z+UzgckOnscAONG5FiJzRUnMxzDzMHOg7IaP8FFxnSNqUlPcpDwyT6QhZmYExFCBqYFCkSBbvw6WdAq9dG2NvtIDnXu/hc1+7jjeuOwzdWYz8KUzD08jCTbjmBVjrfuT1c8hr53A4buJ42sQYbRz0CgynHgMa4CENekqZ1NcvSpBnCvAAFEPOlPcOjqA9ETjSNidORB0F/0k3aZ+LokBJZwTqD+oMOqqg8VC5Y1kSxZUT77jf4gPJZUDecM6hVqtV80VhxMNuyvd6JYfSUyHLWi06PIyi7e3tQfouqmQ9qQyF/oQZZ8aYh6vLVy9Djvcx9Z6cB3irvmKyd7CPwXhIdAwTtltZWYaZca4EchQC7+EJRZ5xzWNoXukwMw9FB8MygiOtJidThIxuRYzSJq6GpcYSmkkDS3TMd25t8wBmiCyAnOt+t8cDWI7YUkKCg919kHnhvQOXjCGt8Nat6yybIOBB5WDnJp0oj6WFBow7BDeEiyeEHBk9wl5vn3w8wYR8HlMvV7Q2h8XlJeq7iOuawjiw5MORrqUZgjBBkLbosDrOW4MPErTai5jwABDFfHcx4rhO3q/BWYKSvDkZFUjJawd7Xb4bnb8G4jTByy+/wH4D6sYaVpbWEEctJFEHVPlothZw7r77OFfMSF63wlFyW5TAeDjFkKe6rVs7EC+c0FGv8Tb0ofvP4aNPPYFhdx9b3Ld64LDcaqLggcWoO3Xw0L640MFFAWlQogyMTiwA7ygXJcwFdDbVB6ghxaObD+Mv/PR/il/5E38O69EqysMC4dgjyUM0rY7luIOVeAFH1/axmi4iP5mgGHKPXIS2DtrmoV+ILbMClbPN8cMcvNmoYXN1FcvLi1hYW8L6fad4c/Qq/vVXP4edySHyusMk5DjtBGEaQjIRBQH0NQt4B30H+2hIPeRLRrin6I57OM6H2Oae/vPf/x08+/LzeOvK2+ieHCGlLCTc3yAIqW/qdKDH5IcSU0b7m406MtLnFoNN2WRKHhqgpMx5HyAgxGGMJE5nwANXzHUlFmKp3kE5zgCuy5uHJ6878go3HRwc4pkBbzqcGQLnMeEcqpdddN5DNjEIw+pGC3xULznc5A3RiIfgCXWX2k/pD1ANwMxu4+XZGlW+ytzzYWZVu3uKvm9W6xSY2bvalXp7d5FK/oMAV8FxNENJXAnlbC0kOTMOBtHdsL83wTtvbyMMFxCFi3jpxcvYusUm7D2aGMnuEFD/vfrqa6QFYOYxpc41E+IGRz6D9CVcVT9bJ36gx0xjfHdTjSGQzCm9F+5tPS+/t+wHzc/7KjXjOmm/zN6Nj+q+33iqF6jNe1MzIz3K9wW1vxecDIoERwuW8/kmncUrV65AeTNDFEWVwzcej8AhIWdDTCuHdkzh0tW8mFqDqlzMr/FyKiMZrIACLdD4elfbLh3Mk94JhTaFp6C0aKTMyBZsK6OmudVHoLGEw5jCJYFR/16vV+GlfiurK2QER7wCOih5FWnv05BpLvARPsrPiVRQuwpPOd1mhoKSp3HVRuPJydb4KZ1i5TWfBHQkjQ0ZxgEODrtUVmXlTD/77HPQ/5y5s7uHAzrdEwpzykjowuIC11ejUa7BeQ/NoQjYhApItPFca5KkxDusmFqMLRiNxhB+oQ/gnWfdtOor/DzHUV/hpFTgPDAcDjkOhYpjilbqb2YwM1Lg7o/oCRg0t+dYSvGeZ04ns7t9zQxmM1BztTGbvWsugdns3czUpIJ725nZu8aoGvBDSkHt5sCid/2YWfWuemWUVlAA9HdVdGfcqpwDmllFD3qcFe0SGoY9XgVn2ZRKuYHDwwM6QdOKzqKr6rUG9R+Tz0RXDax30WnCKICctZgOlPifM6Pg5CozsyqapnGcdxUu4qk+r6eTpMZ3T4MmPgf3s0AYANl0SOjTcR5ynAkKRgZLAsPNdKwnRDsHbTYS7+HIn3XOq9RxbTmNRs51FIyATyiTwlP7Wq8laLdSjnmMs6fqCG2f0cx3MD56Ew+dCfHpj57DZmuCtdoY2cFV2PE2WpggzoZYiAM6FIdoiB/Jd3LmnQ9hjmCOclXAOJHoMSF9QDwC7yre1p+nPKI8Fj5Ga+UM8mgRt44MX/zWRfzLz76AP3rmGg6HbQzLZVi6iSJchkuWEaQrdEwWkLRPo7ZwDkF9A1HrNCzZoOHvIHfLGOWkHw8YJfFIGbkbSjaIn3BLkhoNRA4Z2DAK6FCNAGko4sYMnHMEz6yx1DEl0LF2FtBcqHxmNAKuU22150Weawi2BYz/RsMx+WcKb457guoRP4gO0ivih4pfuEcZ+7YX2kjrKabcG+nGY+q4E0aut3a3cePWDdziNfuEvNTjIe/y1St4+dVXcPHKZcjx7g8GuHj5ItRnxEPMLqOC4tc4idFo1tGn45vxQJbxOlhOog8diCK3gk7OeIopD9xGY1hyCQbPQ1oJBBEa9RakVy6+fRGhj5DS0Wkwej1ipDsoQ/QO+xgyP6QjkxNv50qkNbarc95GSsNsGA2O6Yhv4YnHHyXtcjz33DeIzwGjxV3ePBwg9yM0FlMejPoorKDDnYGz8xBxjIT4g2WefJ+Tx3M64iVlJwgCUBUTzxyOezAm/tLJJfdPNJrJE9vwwKqvlgRBCmcRQqa1pIFTa6er/yylRQc0SRJEcYgqIMP2Y0b5vWsgjjpo1ldIA/IeDyAIm5Q7h8AlyCYFxrwROOr2ad+mMNJuPJxAdIgod6CMnd1cx098+lP45Mc+gvNnzkDlP/TxT3DcGGM6huZC5PAYUGAm5K3cRYBPYUENQdTkuuo47I7AQCJluYm/+Ct/GT/5yZ/CenuTslmwZwTvo8qWcNmY0unPCQtpC0VvgpqP0UzpvPLgYeYqOSzIa945ojdFybz0QYOyPxz3sXpqFfc9fj9GwRRfeu7LmEQZ6itNpAt1TF1GeZpwb3K4wHPekHzKvPOI6KSad+jT2R5mI9TaNWQ+Rx4UOKHTfXhyiOeef5bzZzjpHiGjXBztH2D7xi3s3NqqoMsb7TIvoK+NeC7mpRdfoA9xXMllwYN54AP2z8kzE8ptQf2bY0q+LUjHEAGMh30HD3ZFCSNNCugZUC7CIEDJtVZ2mMQUDXLy0DHlq09Z2tjcVFN06VcoIx4ST1SySblUWa1WUwLnANWLvzROVcgPlTH5nj/fr95x0Hm9GfWNFjEfyeaZ/3XSUqdmy0EGJt1KgiYkGGlqEYOlZcV/b7+1h6NuQL5t4tvPX6KM12CuRt43BEET+/s97OzyUEaylwDCUPuVkVggr2hfVGrcwwIFBdfMYGZs+W/3Y2bcA1eB2YxW99JOtDS72wY/wGNmFS5md9N5NzMjvkVVL7/JU7YL8pLmmbfR/IL5+zxVmWD+rnT+bjabS+/vhXk7lSsv4HyOTJ9VxBQCYs6QgidF2Ol0sLKyQmMzqaCgwGSKqtDAi1EVoeYAVORTyDmVIEzkCJC5Zbi0KLUzs6r+kMKoSTWunNj5XCrTfGorgdCYldIkw6pM+KhMJ1f1VV64KtU163ycmA4JyGrCY0wcNZbwEAgXgeaKwrjCZ5MRwZgnOX23S78YpzmFx1jOBBtGHE/fnY7YJuKBo3t0DP23rjdvUrns7KFP49SprosXscAIeIPRZs0h3Ea8ij5hNFubq/cwCOGdq5wTtZFSynhqFG6aV6n6KNUGHTACW6OzryuwRY69SWWiiL3aiMbCU2AcU5Fa0UL9zKxSJPNxuIzqXTjM8wDbCCg7/MH3esysqjIzmFmV1xxV5n0+zGZtVPX92qnu3YBKGFQmPJXO4f3Goo6t1qQ2KGdzmnFN5BdWVGOJHuorWl04fx4ryzS2KCvDL7qpr3hWqfhLqZlB+ywc1E9j6F114sMg9By+rGihOjiDeauUkpwg7cP+/j7lIUNGo9PrD6nIxojjiE6Og3cFQhqvQf+ARuYEjo5uNj6mc92HFQMg7yNjxHna30c+PITLTxCWA0x7eyjZrkE7zpth+HyCWuQQB44RrgFi4hUSj2zSw2InwD/7J38Xv/b3/t94/pnfxsvP/Q7+3H/0EfzoU6v4z3/lJ/An6HBfaI3RHN/CatBD0LuBcLSHUwsppv0uAq5J9JiQN0sYfBAhoyNRAgiopESLmHJhfM8o6zHXNqFTgjDGd157C//681/D9f0JxraEPNyAZ6Q6aZ1H2j6FCSOtnpGsnE5JiYAO0AICV4f3dRidk7C2hDJcRh6sogw20e0lDKS0kJUBSnOM+o5Q0Bj7iOXmIRpLJxmROeK1cMlMXpRwRmfaQgQ+IsTwLqrAOCc0d+FgTFFY5bB459jOw9MZEAuhABp07JOBFZnLAAAQAElEQVQ4IW05BmVXPCEQbUQD5XUYD4KAxmwAPdJFMvAtRj5b7SY2Njewur6GNm8banSWCw580j8hDxVotptQkCCppdje2cHV69fomHC/oxByNI9Outjd38Fg1EMQedJggpzOkosMw2yAASOOA6aZZRjROZKD6wIHOIPoAO/oxGYw4idYWFxGXGsgy0rSvY21lU0sL66iHjdQr7WwubHOLfR0xMYYTgYY87bCBYbpZIgoNPZJON4YqwxsfOzjH0FuE7z0+rexc3QN13fewSg/RhlmcMRP6yyQI04iyHmHbhh479E7OUAYAlHo4KMAoAPuiLOvxUgaMdJGgqQWYsLDX8l1heRxWIkgjHiALGDce3DP8mmJ0IUo6Cx7C3BIp2+hs4CI+wULUasvIqTzkE9jOoUhFuun4LMmdl7fRqd+GoPDAv3jKcbDDM6FJFWINK6hVW/CF8C5jU2k3POUOn+D+9fv95GmNdx3/0M8VOfwIR3psI4CMfFeBoIWfLKAwjcxLWt0JmPWNdEbBdyzBtdFfi5TXL26g929I+wfnmDqydO1BNPYYI0IOWmMkPRnoGbY66Oc5pR/oH/SQ057mtH2Tgg5SuhP7J3QwWx3Oqg1UvR4EBIfxIxYT8Mc//yz/xJ5AkSdBMfUGxlp75zRyRrTgS3hfIgRo8fORzzIA/lowoNAgIJze7b7X3j772hLt+0uDPzNtb6w894nVTgVb92cXs4KT0IJMMgIIbBbw/ZwN2Y424N2N3RwbP8BDNyN7cb2sLCNMR4DECDTIBRA0lN6QS/dd2PdunUrh5PPzvEL/futXbuq7n33PQnGwF/teVaea6655ppzrvntc0p7N+X+C1wEnL94Fi+/+CJ+4Hu/Fz/4vd+HdV5unr3wJD7zkU/g6YtP4tz2WeqddRTEubW2jpzBpAkd5AEDXhE3vOQemgMWvGTpjQfvNADLFV6QvHmUeQnnPMwc5TOn/i6R0RkqSiCl7R32B5iNJ2ADYuKr8jLbY3RduAoe2C4d7IzRSr2d1rnc2d2FbL/eNCYp1+gczCwEpJgNOLz3oQ6/y6Oz/t26qN3MeKZJLDuaGX/+7/MRX8FzxlsKJyzABZEOQ0HdJigtRpI2KXNA9zhGWZxGt1vDt741xIhvhhY8SwXq1FPP4ZVvvUt/poDnmdcSMup06VZBHHmUusFT9sA9Krl5S8A/0WNmcNyAFXjuwSpvZiTfsHrEV8GqbGah3WyZrurV5/3wQW2qk1+4mk9lM1MSwMwe4g8Vj/0Q/seKD/uZGatXwCw/Ziozw4/Zo7zTYuVUSFCFcMwDonKTxiKOI8gJ5JggnCIyp6MtZ1vK5+7du5Bgy/kzs0CAFqPxGiN8ZhbGnjx5Mnx3Sg5jFEXcuDLUC7/wJlRqwqVyzMMknMrP6PQKn8aIRn0XS2XhVln9RLPGqK/m5ZQ8sBm0NjMLm6v+wq/DrTSOk/AXVjS3vi6jP6mnv/xx7do1yKE97vaII0fCg67vn5clgtM0oxI5cfIUNja3ELNNjrQOukC0CFSnOSp0SERXSLnmGZ3v0ZBCTsWtftPJBHL2RLccfX2FZfldcb7+O3WayqLO+ZPgHBqF/IknnghrMTMsGBnTPGbGw9MN/BQ/8OBRXmsW5FTUK8iowBd0orIs5/qyB70Rxqvvw4rHMqpfwapaZeVXeLVegeoFaluByh8E6g8Y9Ii/Kquf0sfxruqUPgLRLChRUiMXdGw1LgDXq34Z16l0i6/i//1//9/DizQWbb49SZM4yEaz2RACSJ5Eg1LNK1mTnGRU3qoraODEb/XRfirlrJT9HCW9/gWV0pxvdxp8dVpv1rlTJfd1RMU+ZbumKLnKAgUd5ErqWTGn8ZzQwExRjUE9SWd6cgRb9FBPpmhWJ0jsENn4No3gHfh8nw53F9lkDwkmMDrURgeopEMU0SGpEufx4S6d9yE8HaDjg9s00j06DV34bB9psY+zazmq2T185FIN/8Gf/EP4Q597EpXJLXSsCwzvYXJ8B60qMJv0UJQLwBmdBdDg5ajQyXDOY05DLL5EzAfeku+T4Rjq+MUvfhm37+7gU9/z/Tj7xDNA0kZ/4oG4g8b6Np2QCsaMWg55BjydGB+lmM5y0ltBWcScL2VsJsGsqKH0W5jla9g/NsyLKh0vI78K6Px4Wn5BwbmNSjvLF5A+GjBy7Fg2c9zbCI79Is7hPfeaedD4AAbRygn5yaG9A5+MZ0H7zFYa9gQqH/AN1eXLl3GHr8F1zqSLJBfsjqIoeP4WcDx7GXkiujrtNhTVGzHKBtbn7HPcPcIeI9MznlWNu3f/HqhwkVSSMPcu26RbKnS2q7xUqy2tVpCkMeSQ9wZd7O7v0LE6gksc9AtsiIFF+DdHZgvI+V5A+Sx8l3ZKGZvQSTI65xNGqGfFAp7yvn5iM7zJmfLNXE7HBoEnnuutQ7ypcH4ZbkdnL6rEMBpX8+Qly845bJ8+i1e/9QZGwymdzQwxnaSXPvoSZuUIZTRjZLuHu7u38Ppbr2GezzDPCKRjvphQzxtlZ4woJu0sF+WckdFD0uVgFbbNuhgTppT/uFLQye8jSgqUlG0fOxQ08uEEFeAZcqjycjAf57h04SkcH3TRrLdw5e13MB7PESdVcDuZ1kDCEFkFqTVQ9xv4+m9dxt0rx/B5B/kkwXxicC5FtdaEcxEiwlMXL8HDYcG3J/VKDSl1+MYWLyStNiyuoNbewI//xJ/ACy9/AmltHRkd6Bm92ty1gGiNdG+iWj+N1tpFNNrnsHbiEqqd0zwDp/Erv/ElnHniKbh6DRM61sfct4N8hGNepoeYQV/ZuHL9Ks5fOA/vHUopRfBxoNM+wSzjueR++DRBrdPiiIwYMhSpQ/1EG19965v4q3/7r+No3kdRAY5Gx4xSD7C/twMyDik3IDKPkhfNgmmSVgHKgn75dUrnvkp7Np2OMRj2ucdjZJSzC09eIC8jXjxruM033R1eQGtRgp1bd3Dnxk0MjrvQ330fcXyRFzg+PMYZBrDyPMe9+/dRWIkZL+SKPM95DiSPvdEA+hqKItLeR6QH0FLn1NeSz4x4dAYL4hjRyRbdMe2n7GW3e4weneyMMjGnL9KgDq/VapBTrbdCZsa9dKHsvacs5MRdQmd2Rl+CzTAzqM1MJx7hMXuUDxX/BD/MlmO1X2bLvIaX+vHPFDgD+VuC/zgtVSJzbgmhzHqeXU+Zmc/r+Mv/35/Ff/Qf/gySCvc9SqlbSxwcTfA3/sbP42tffZt8qlAnlxSJHPV6lTp3gZK2L+JluODbtJK2zvGMmEXkJ3FzeoAT4bs/ZgazJax6mlnYJ7NH9SWF4HEoigIqg4/SDwI2PfyoXQWlAo3PKUNmFvCYmZohPa42FdRP6ftB9QKNV1+lKquf0hWovIQl7lX9KtVYgZOBkRFRg5A5boyZYcpXNGQlmWFkakGm5wFfSsUj6Ha7+IVf+IXw35F/8YtfxBYj3xorQ9xsNrG+vh76L2iIZKjiOA7lJEmg6K8cZoHyOihmFuYwW843psOvMRmdHdElB/3ixYvQLy+KXo2Rkyo61K7FaIxoWDFScwmH6syW+HXAhFPj//E//scUsr+Bv/bX/hp+/ud/Pnwv/ZARyZgKZzlHnTRRu8OQcN1RHCGOE/Jmhvt8ZTalMs7zHBEPtHiyZDXCIdacOtglhUV0yhGQ4sipHNS/Sadsc3ODzt9L+OjHPg79acCNjc1QVlrhYZDx1VqERzz8sR/9EUaDEtIQBV5672gIEjp0E+6TC8Kk/kmSwMwCHZ60mVlox4NHe+24zysws9Ci+hWowswCHtWJv0pVL1B+VadUoLoVqI+ZBZpWdUpVL1BeY5Z5POi3SktVhzr1WYHGCNS4So0F8ZhJoFVrUpvqxe9qJYVkXL/k22g00KKjXaGTUFKBqF19JaNmFviovHBIPoRTvJcMKZ/z0K7qC+6r6kgxDZFnVgZlCkUCVJdrn2kc1F91PjKeozlipmnsaPdmdGr7mI96wGyAiNHrcraHSf9dFq8gKm+hXd/HZruH7RMzNCtdTHvX0d9/F9noAMWkT2dhgGFvH9Nxl86HQ6dVwztvv4mSEU763iByPH3uJJ6/eALz7k1U8l1spMeIJ1fx+Y9s4N/66R/A7/vEBZztAEnRRT49QqNGOvMpSsvhRCeVX0zD7riWgpqcxSD/VcpnZA7j4yH2bt3HOs/8pz/xcZ6XBSN2h+jybU612UKTEa4pPZ/BdITcFUhrFdRoHLu9IWrVNpB7WBEhZ6Q1Z+Q6p1O0QBulP0EjvY4obsP5FN5HKMn/lM6CFUBG4x15B0/g1mE64wWEm+6c5144yg4TGKxknv1BI7GEHM5K6CsS3pWsoiHmuuIo4bYZppMpduggXH3nHdxlIEEX7/B2qVZHhWsuuO8CyY3OvPSE0ox6ynNu7bfOqtKIPPPeUeaaHFtBTvqdNzjWlUDQg3XyYk4dWZSscQYFMOSkF3Qkur1j8vIAh91DDCcDDKYDRrO5zoqDq3gUcYEJ34Qs3ByTcoo8ypERFi6nE7bApOA+UlUsjPVc62G/i0anA09dttCFmzw3l4J3Fbg4gZFeo+5Qe8zLVYUOrIn3ES9JkwwnT52Hi+rwcYN9q5hxPWzmheoQ1UaEs+dP4cSpTRjnms0nqPBCkdHhLumyeVfQWUvQo7wO+pSP7j7lv4dscYSkybY2dWx1gSiZMSJ8RGBbOUFpGfNT8izibhIoI0f7A1iRYDrM8Myl5+kwc3x9DXKyfZKg3moGeSCbkXjPMzVB1To4s/4sfusfvY5y3OT5qaOYpcSZYsKIbrVSZ9T2Qzh/lmtkpC/yEbQlabWBBcuVZgeO+Vnh8TuvvIXMqkDUQlI9SXk+R7k+zfwpxJVTqNS2yaNNRJUtRPUtTMqEEGEEhykvMF1kGNc9pi2PYa1AP55j0fDIqobr929Bl6Vj7lW9WUdUTaA/xWlJhKRRQ8Tz41hn5O2UB2Fecbg/PsYvfOnX8MU3vwG3XkWyXsMUM8yoB9qUr8QMKed23PNiLvn34AlAtz/EYr6AHGzwDGR0hGVDdeHibYMXhSZ84jGgY3z+wjnUa7Xw1ZpNnmmN2VrbQJvRbemBGW2h7NwG2yLncf7CBUx5qd7Z20VvOMCQEXgfe/KIlBBnlWtJqymd8AWM/UXPjLTMKVNTBi2khxezOZo8d567NGGACjzD7VaLtIN0RbzMzdGSPMcR5HBLTx/TLym5cVVeHM0snDnvPdSmevARbp1XAYswMyXvAfUVPF75ePnxvJlhVTZb4io1cJlV7p8RcALqN3CzSspoCdIBF+YqkCGnDEznI/DwANbE1auH6HTOcqsbiKjLYtrGsqzgH/78b6LIq7RdMfnkg06dcQ/MGRz1VUSZzXmBz3nRM85lJvnhXIbv+qx4ok5my86q+yBQnxWYGcwMzrmQmi3LZssUv8tjZg97aC4zC7ikf8FHdQJmf0+f9/c1e4R/iWBV0eC1ngAAEABJREFUVroCPJQJ9XGVSgUyHFEcw1MgRUyb0ZkRo65RFEGgjnJW1FbwIHAAjWQl/FLCjIdJQvzDP/zDkHERcyrcwCYPeFkW3LgICx7gJIlR4+bKKHnnaDQLpHECOTLCq++Fmxlfr91Cs9kM8+ogCKdoSJIEcsxl9MBHdTmdJY01s4BHdTpgStkFGxt8ncU+BUHzS2BmsykiHvg5BUlz7u/vo9Fo4hQjyBcvPoHTvI1rzjkPvRTFnAZdazIzZFx74BX5IoctJU0COVJSUjmdK615xFdm4ovxwHuO67Sb2Oar2UtPXMAlzvGJj30MH/nwh6E/P/TiC8+jUa9Dr9qapEN/p7XdauICoxopHZw4jpCQd2QZvvSlL5KGBR3HGQUQ0JkSbaJTdIlfStkSFIzyJWkoGLUAjNtWEorQZmZB+MwMq0d9BaFchp8PfwiXYNWuUSUjD9J6Zio97MqMqRrU3TBzLCOUgff3Yz3pW+JcjinVR/g4zsxTASBASUVCz4sF9ivBx2Chj/AvwVkEgbEeMBQkYMhIi+RJF6gBnT/tp4xJQYepWq3AUZnEcQw9aku5pwX3OaPzo32R3Gm8UsmRZFt96ashDgooo7NAlUa5mvD15ojnRl+R2me0smAUQDCmPHgOMno0ESaoRFNUbIxaNGF07RjlbJ8R62OcPxnjBz/7NP7EP/85/PQf/R78C3/4k/gTf/jj+MM/9Dz+pZ/8DP7t/9MfxKdfPolWRFM9uAW/OEQtmWMy3CMcoHe0Q0f7NbSaVSwYmWrSkP3o7/s8+oc7qPo5qm6CNOuiYT2m99B0e/ieD5/Cn/5TP4FPv3QGadED5gNEVNE16oUsK3im6xjQIMuxraQx+VsiY6TURY6vG78VnNEtXhCfe4av1WlMFdlK0iqqtQbWN0+Avhzu7+0hSlPKgEObr/hv3bmLi088STnOENNTq6Z1KiXjuUwBT6du7pG7NiI6Kj6hg+PrgMU0ynQYuaf6ylbYS0aoosjDeQsyvZSjMuRzymZGB7/grAgAPiUoUvDsn1AHpDxXjXqD+xgh8h5mhoS6K6UzU6P+usg3SOd5DjM60XKeE8qG/kOr06dOBSe53W6HsTXKkT2YQ3SpX7/fD06zzmeFvJQObNBxOjw8QMp554sZJBuRd5zbkSYHjR3SoYjjJPAdzqFPecrLAosy467kuM893jveRXd8hO6EslMBwMvRWJFlsilLMiySBWZuAq96vv1Y5DNU6ymdwRSFKzAYD4ITZuSDeTCClZGWHGQA99eBmwBPGiKuF+RLQePaam7g2ru34aIqHd8cvf4IsAinzp7FYDLC3fu3Ua2l3EdQPgpG8g8Rc883+DYp6EUUODzcx5g0+zjD+kaDF4gdRrKP8cUv/wr+xt/5a/jZv/u/Am6OnBeECh3IyBcYDY9R5WufGd/eLGjsRWNCuqg2EPkE1UqDunOO5557ATM5e4M+o6oHqNARzcjjknLQqLR4VlKcXX8SbX8KGDUxPoxw5dUd3L16jN0bx5j1FthobULyGEUxnI+RG5mTVMnHDkZZCks38cLHvh9nnvwwLzRrOHPpI3CU0WrrDOJ0CynzUbxG3nWwKFLkSMlnh3lJeU4rOKTNeXP3Lk5+6FnYmXX0mxGukx+TZoJhCuTNCp3tGHGngTzx6PNy2h/1UfLilJAH+srQjG+sZtEcu7M9dF0Pr95+FXeGt/HCp1/An/hX/zj+2E//MfzET/0R/LE//sfwr/wr/zK+//u+Dx9nIOcEo/KRi1DnBcpK8Owt4Hl2dMFb0IECnzH1V4U2ejKZhfaNjQ3IXiZphO6gG2Tn/KXzPM876HTIE+rWNE5RqzZ4meywbg03b9/GgpuzfnILk2IO3ktQbdWQUjaq9Qr55HlSCp6zGIUVmGYTyJkXyMEvKeuyzUuYQ//ngf7PC+ccaZkho2523kN0R2kCxzVE1N9dOth6e2TOuPcp6Z9RDyzluiQ9XHIY43wEz/FxkiCKIoqTceX/9B/hNnNEIDxLKLFM8SBVH7znKVl6ANoM8oE3RyDkWf94Sm7hOwKHhLmXPfDgIQbmCp7FHNIxIB2TWYlG8yTPH+BcFRl1O1UpKtUmz/KEbRv05wpejnKYWeCd9459XeBXRhkRgI+Z1is8y5RV3/b59jUvu6j+cXDE5ZyDmT2EZc/lT+2R5359JzB7NM7sg/OaT3hk382M/uhiORcMYNnMmBhEx/thNe+qXngEql/VOcrco7z7QDwOfNQppwB7Ct6CDoaMio9i7NFAFtyNFm+R6lOtVKiIRRTIfEPkHSHCgk5pRjCAm6sNLnjo2iHPGizoaFd4KOr1WjBMBZ2ciPjNHDe6Em67M/aRkTviq6GMjrGMixF/zHF6xXT95g28/uYbeO2N19Ht98IYCdSEyrVaq3OOBZxzFKAsHMjhcIA+++V0fqvVShAc8pN9LEBKJ2RtvYNnn30uGLUp8ewfHPL1ahdSOAsa15TrlZO1IE/GjLBXWNZ6JpMxlAr3jJF/x4O8oBIt6VjFkcNJGpczp0/gwx96ES++8CzO0sle67RQpRGvcj0VHnK9mqRFwbV3rmKXkbMpnbGjgz1cfecKbty4hps33iX9Xezu3kfBV/kyYt3+MRXINNCf0/DKyRANGXmntSZJzH3xpA0QrQX5XHD/4jjh+gtCHtr12t9K4xIIbBffBBLInHJQsi4g4bqUmhkNUBRA0QoHQwDWEwOWj5FO5VhjDjAPTq8lBtBeCb/oAR9jt5JKVQAVKKwl05L14NiSMxQsOBdRjow6iDhpsEBwiOEsZr0jbta7GLCIeSDjpaLULf8BpEkKjsbezi486TIS0mm2oGjJfDaHUWbSNA2qzDvio7xIoaz2eGtrg/JRxWg8JIw5Z0F8JQrKh4y4Z4lbjoKvPaU0Ipeg0WiFMbAcldQjiR36xz061FPk411U7RDb7YxR5qtoVQf42Msn8OJTbb7ePsJo7y0c33oFxfF1tMpDVCa3EQ3fxXT364inl/HDnzlFp/vjOL8+gp/dxKR3HRtth0l/h9ONKM8XKXNP45mnn8Lzzz6Pn/jxfx6Sz/7xITzlUyuNFmOkbsAo+n00bRfJ9Cb+8OdfxHazRCWfoEJulLMcsSWYTxeo0UmIPWDlnDzM0OnU8Ru//RvYPz7Ccy++gKeefYaO1r0gcyX3bDKaY2vjNPtHPE89tNsd7O4c4PTpc+gec+6kgYxO8JQGHXAI+wDAzAAq1dzHmJUxfHUdno5LaQ3QB0DhSE8BFJHHeDrVAMjwxjS0MzrdOWV3yvoFz0NB2VoBSULpDOYdHPeYE6GgcC54rvU62plBez7nBaLeaaKx3oZxUz0XvX1mW93pQNzEnTu3cf3qVV5ojkgmaZhMqHdm0NnvdNqsc0h4tsuyREqeJXEKwCDn2cyC7OScs0E9GFkJ6YqEa6lRPy14oW81msSVo1apA/BsryKmo1eQRwPqnJ3DXdzbv4M7+7dw7+g20naCm3s38c7dd9HNerjXv4sujrGozVBU55hjBB8toDce3nLs0cnLkSG3DLVmBQtGjAubwCc5z84UpS6CfLuQIEE2z1BwHUZ+RVyTmcfW5knoadHJSis1RHEVeweUo6SOJ59+Gpcvv41zZy5y31OcO/ckRpMFuv0x9o96qFZb6KytYeNEEzmGiGsl1k40uKdzPPH0eXzqc5/EH6VzuLG5iTn3sH90iN7hHmnv0fh3IVa6OMd41uP4OeJKhDnptThBQudwyEt0hfuly2wjZdtkCAfjP4/5eIFiXKBeNtAu15GM29isPoN0sY3yqIlLnZdxun4eaVFDnXRmHFlGMRz34WjGFddOorn5LD73A38c97sx7vciLOITGGQNnDj3IuqdM0jrW+R1i/JVQ5Y7lKXnQAdPx670Hj1G+It2FT/z838b/wUvFT/3rS/hv/vF/w1/50u/hf/+7/1v+I233sS0XsUojbHDSzKaNUwcKakYI+59TCZdOqZT7A3uoe+7OIj30Hmpic//8c/iB3/yc/jY9z6PE9ttnvUFpoMh7t64g7devwz9p1nHvQGGkwl8EvOyqgWVSKIIQf55GVnwrIzIcx5JFLmhUec6EOHpS09hxoO3wYDVMS88V++8i7euv43GRgtTjltbW8dRt4/BcMxL4hBwHhUGlaa8GIwpY+laHf/tX/3v8cpbr+DE2S2sn+igLOZokw/zbExJnKGz1SL/UkwWQ+IcolqLSdcUV96+jC59gUtPPYmnnnkaWydPIaYu93GE2YIOfAnKVA1z6t0d+imKwDqvHaeCQAnvjPwHSspwFMeUkQplvCSJnvtThPosz0MaOvKH9IdAYxzl3nsPsyUeNn/bR/1KWMCrFCbcJbyPiddAtgYA++DhUzK3hLLMmS8eg/eX2UY9wQOFDwLOQEk1NpVwroDzJczYFXwK5kvAO0+7X8CYFqzWZcaRN8UiR+ITjmE7CVV7Ccf+jrLBeuaNijOnQy5fTX5WlESAFQAI5KvaAw+YZ2X4mBlpMHjyLqKMiY8C8FFfJu/9aOwDWo30agcfB9nYx4FKidOXUF/lH0+9udCm/g6mFYR+6iP/dFWvsgB8ZAfgyEnjUMoNl8zVlZD/qbygeFCv/OP1WZGThNCqHg+BU0N9HwcnwTKzwBjlBZq8Redajme320VMQc2yDGKcDJqkZ0HHMqbQkz7iNSiKhxIwM8hx6VAZi8ErkDFNiEcOYIeRoHqtBj0TKgAdeIE2x8ygqLUc2zmNT71eh260b775Jl555RXoT2iJJs1X5esh0ZskCdRXFwP1u3z5cqBH0cWLFy9S6Z/D+vo6RIv6aYzmLrjJt2k89xnVlmMt2kS78KldNMhwq07rNjOIDzXSrj7qL0dcvDp//hyeeOIiLjACtr19GmfPnsEWHe6qjKgUAzdlTp5l2YLrO+Qr1C4d6R6GjHwtnbYcc0ZFvXeICANGZnIa/tPbJ7k3Dorep2mCWq0Kc+BToiBOigiV8ASiUzw0Mzjn2FaEVHuCBw+XG3LaMwm9UlUoL1DebFmrn6oTrx4HyYbaVn3NLOy5ysLPM8OsAeb48VBdAIhSAcJjZlyX2kv2KaG9KAGSyz4cXob+jm3Gw+LY4lhj7MD2ksUALHOekhJdsmzmYYTyQVl8yKhQ0qSCbreHfo/OLh0sTyUwIN9lnLU27b32UXtKzMFhlPzKQdJ3aHepyPcPDihTRyg5XvsjKGiZhIu+OTyVa6PW5BlJkdI5kkxovxfZDOfPneFr6Zfw8Y99mOkTuHR+jc6x4akLHZw7nSKb3YUr9nFmK8IJvkLfqBcYHd7A5PgWBvtX6ZgfoZ326QjcZ/1raPg9/OEfeRHPX6qhYpSjg+s4vVnHgJFOV2ao16q4cO4iLp5/Ar3jPqPdE2zyNW8pernAmFomcQtU/AxRdozp8TWspUP82Pe9CJvsIsnHSGgEIvYtKINRDCwYUaxWYuzv7+KXf/kXeZmd4PM/8H2ocE8CCdcAABAASURBVK5bd+5gc2sL93mZaTba2Nw4gWqlTrmcwfhvQCfo/PkLgS/j8Qxnts8xunmEZquJOIlhlFftg2SLBfgoQeFiGl5HY9zAoqhjNPMorILcfJCR6XxK6oCiAPfE4CyCZ1tMYiW3BtUXbH8EOaObOS9iesPDowMihPpqn3LqtwXPqRTpghu6trGGWr0GnbdarYZGo8E1VZCmadA1d7jmW7dvBn2Us790jv7Dr006iufOnQ/9Ch6GOE7IhynMDN558m0G0LB575BTFwz5Wr5keXd3lzqhz7cRTeJfYHN9iw5JB+0WnZMSqFDXNTstNNda6Gx18NVvfQ0Hg0MMuC+oOAzoqPSzAfbHB7jXu4cdXrx8zcjHBbrsF6UOJ89sYV5M0Fir4T4d9rTmAZ8BLkNS8YiSCPS0IDmJeQFwzhD4wcvBgo73Jb6F6HTWMBlzPXDBIatUG9wPj2vXr+PcubOYTeao10kn6Tbu4cbmSXQ6W1hkhikvb+YiJFzLmIGN23yzkXNPatU60jjFeDDC5Tcv4+SJE6gwIp2kHtN8iN7kANduvwXEM8SVnHTm5OccTV4WxsM+9DXHg70dUpSjEhn1xYJrmJO/c2hPAeP5crC5Uc7XUbMWtupn0HBbuLjxIk5UzqOONQzpVWdZDF9po4xbWPg2fO0M0s4lXHr++3A0quDv/6OvYJRXUGmfxmjhkfsqZoXHZFbQWSworw5wMUAdkwOU4QUS2gCkCfqMyB/mU3zpyuv4/33x1/Du8BC3siHu8yx+4cpr+Cs//3O4OjjC20e7iE90MLA5xpjANz2mfoI+3zglWwm2+fbpU//cpzFMhzjMD3E0O8Sdg1u4dfc6zxUvJ7KpDHyNhhPAPHhEMGNZes7MyJMFFrRF2uNGs44x+0v+I+ehtwIHO/t4/uln4QrDfDLDwd5+CLrBU854CXjy2WeRpBVsnzmDS089jT7fwky5n0o5BAd0kCc8nzfu3MSnPvtpWOTwZ/5v/1f8mT/zf8Ev/6NfxK/8yj/imB4q3L8yKnHYP6Q83iOvJrh67R30Bz189nOfxQsvvQD9wnCbvkRJKSsBmCN/gWCHq5Qj+Q+yyZJTnSMzwBk7sL/ySZIgZYBMY8F6pY44aCLYo4SZBdAIs2XezFT8NjD74Pplxw9qe1BXLnu89+eqUul3gveO+MBSybEErV1QSCGyo2aWrVLZcV+1P3GShLWW7J/yvEU8i+IfK/lxWCyyMDKjnZC/o7HeR2B3AndAGXINAfiTZUdeCjjw2z6a59sqf5cKjflOoKFqezw100pV8wjM3lunMStQL7MH7aQfzK7atF6Byuqn1IwdVHgAZsuy2YNUwqbsY0BOPeSXcAicBFEZ4YmiCGZGxTUNgpznOeSseiqNNUYjpowa+cjDEdI0pRGqYYOvl5Qf8rCJyIwGSw6q6oRP41WnDZWx0HxRHEO4NUYbKtyaXw62+g5omNVffZTXHPpFQaUyeppHjow2WMZNv8R4m6+sOjyQTz31FBX+Oeg73eovh7xHB0s0CZ+ZQeO0Zs1tzoGLDgZZc6uf5s5oXOZc70IpHX7VmRlWh9vMaFDqiLmWja3NkNelQGuRgRaPdvd2qTT6kOEeMMowp7ITDZo/54EQDTEVsL6jWaEyVr1wqP5zn/1swNmsN0iehY1Tu/iqOcVH8FEdSaSR7oU1aK9Ux6awTqXC9yhdSoTqzJRXy/LQmFmYy2w5n/qsQDwXiP6McqG8gMc80Ka8+LcC9RNo/HIG/jQEGlWv/gLWhvHqJ1D5cfigusfbSSrHF4TyPbRrDvVbjZdsVahwVS8axUPlta+qlzxV5VA1G7h1+xa++co3oT/HJhnWJUd4zAziu/KifZmCMlGnkioBOnvt9joqdDJzOnRRFNMpWV6Cxoqw+ZJtHlFcYjA6ZDpn5HAfRXbAC9dt3Lz5GnZ23qGxO0CnHWHY30WrYUDZpwOzS6N3D7E7phNxF7XkCJ/9+Hk0oyHefeMruHH1NeIaocsLwe3rd/Daq28yKnQNv/RL/5g8N47PQH8QC0YoCnMhn0QJaAOx3k4xGVzH0xdSfOjpdZTje8hIXy0qUK85FIx8VhsRrt98l69yb+IJOlyf+uQncHR0GPTDyVOncHh0TKN4ko43dQKd7ikN+cHhPo5pdCWTJ0+eDJFd8V3yKd4laQznCzoCC+g85HRMuYnkowPgMF845GUdWdliRC5ivypyRtzKssB4PELYA5bB6LchhiGCJxitvSsNHIyQytOg11PQjogHBSOOYOQW7C1dqzNuZhCdAukFncOIem/Os695DIDqmQQZ0BrUN+b5NzPqwU3KIPDlL30Ft27dokxUudeVQKOc74T91jodtNotSI/KcafEcP2eYuNxmpHzlDq12WrBzBDmpcGLqJ9SGkjJqsZ64tk7PMTGiS3s8g1YUk15Eckw5wVLS5phgf5siO60j+NZH3ePdzCjI+flVKfAOzffxt7xPbQ265jSySssI18z5MUCeTYFX4vAKKdkHgrijCkgVV44tP6S+zOj45XGCWKfcA+maPLtjfi3s3Mf5gzj6Yj0l5BeM+5B5CtIkibrqqjXt5BWxKcGgAYd9ZO8ZEaIiwrluMVLZR9PnnsClaQCxA5FWuBoeoA6ncu17QrXeIzRdBdXr76Cr3z513C4fxdHB/cRW4F2k+3TIeU5R76YcE6D4zpK5HCkq6S+LehIbPLCmfMykFJOthpbaPo1NPwGatEaDnbGiJN1TPMaRmUHi/g0fOUi6q1nsXvs8etfeQu+to77xwMcU5+PGAW+Tx3f49vTjDIJT5rJqBkFbU5YsK7g3AsrUSQeM9I54sV7uJhyf0YY2ALzzSqGGzFu2Qg78QL3bYavXL+Mad1jb9HHhBeL/eIYh66HxqU1PPv9LyNrA2/dexsTN8fhqEfaDnGd9u/m3Tu4fe8e3nn3Gq7duMW3TDuUxdt0vo8geZJtkz3MeQhSyhrIkx7P7Ww0woJrWfCtif5OeIeXyqcvPsGLew9N6jJXOvI1hbMEs2kW9p1MxYRnIyeOlz/0YeqVHLv3d7C/u48K5WPn7r0wdkI+He8f4sd+5Mfwx37yJ/H5z38/LjxxAe/evIa//w//AX7mr/4P+HP/xV/Erft30ei0obdjL334Q4jTONhW0S0fwDkH6egR/QyymPvdpJykXELBc1ciz/Pgs4BPSUdQOjvnOuMkgdZa8qDn7MPmhx/VqaDzLViVVSd4f1l13xnKh02PxpESzvuo/LALM1oFk/d8PqjuPR0+sLDCr1SgTuKX1qS86roMmCovHoinyiuVD6a+KmdZxnNqgZ/Ka5x0nFK1C5QXrPKPp6u82jW30u8E6vt7BeFQ31Wq/AfB+9s/qPx4nfIC4VIqmgXKC1S/gu9UNrPAs1U/peq7ApUFTgwVclA4VTHlgdOB1IbIaX3iiScgo9NsNnnAxvBRxI0AlTOCYKuvDNAKsXDFNAYJBVypNlFtcnbNjAq9CONmPKSLxYIOyiIcBDk7okVjBBqvA6J6fZf63Xffxeuvv87Xk5cZWTwOtGiu06dPQ7/o9vGPfzxErSVQhzREcsD1l0REn5RLnxFM4Rc9ZqalBpCgTXijV6q1q4/wRlyn1iwHf8UDtT355JM0qhtQX9EpfigvWjMaxj3e/jW/vlumSGiflwbNWeXtu0NDK+ffjHzgoV9dOPCInIBXhllr1UHQ2kWf6BEfzSzwTPuzopM6KETWzAxmj0D9wyIf/FBZoOhxUZRhx1UWqIvZcuyqrDrRbrasV9nsQZ4pJ+PHVE2ZID4qlYKKV+OVFgwbOqf2ZZvqA3CEUiZhvJn6qISHeJYlhHbwUX8Bs+Fj9mgMR7GupNLNOb4IkFPJ5uSx9kapeG9mEC9Fmy43+l8cTzB6ZqSxQQc74aXnNiOVd2msxCPNd3R8THxlOAOSxWXkRHOB85XIGJHLycsRX7E2Wx202h3AHPYPDhn93Yecd9Egp/SQjlF/cMwxEwAzGi7J/4AO6AENIZ0EL2Wd4/7OPci4EA326ayOGLWrVSN0OhXUaHjTaErHeQdba4Y/8gc+h4O7V/D2m9/EN7/xNTrX7+LoeMjX9X1847W38A9/6QtI0ja8r8O5CswnMBeReAdHJ9Uos3NGPFvxBDa+jR/57DNYHN9EykjipLuHUf+Ae7DArdvXcOfebeg8nDt7gZeCm4gjjws0yLs0rpJ95104G3pDxAUyijYP/D7DyJfKOhcNGvHj4y5SOlPah4yvkvNyAfrGgOhSRxhpjGG+htzadB07GM+ryIoaZTaCmSFjNBgsAUY+0sHhPjhzUGQO3I/la0KwTe3GXgjdlzkD2Nc5jyiKIV3jvQ+BgwojdTl5ErFsZqGulEwTZ5tOcLVSwYC6RF85MWKNogh6dFZPnjgJvU7fvb+L48PjgLfTbvMCtOA8UdBPmkv60ihzFTrJcSWFHLVqvU4ndQK1KZiQ0+gtqCMjL/wlpF8q1Rpq1MNl5NDi6/wv/PZvIqom8JUI1XYdw8UI42KKMabozge4193BwfgIjRMtTGyKiJclVzVcu/MOJosBcjpqPgXHG/PcA0W3kwJIKYdRzu0okJdzgPtTljl8ZEjTGHNG/o+Oj6Coc6vdYD/Die0TmBdztNabHLPgpXAcdHS/PyQfqogrDSCuAZTBam0NrdYWNjfO4OTWBV6GqmhUOpTnk0ybiOMEX33l66htNFHdquHynbegr8Icz3Zh1QwLG2OXTraj49rgfp3hpWO90YQcxQEvdnHkqCNnKOjsxin55wBuVTjHCfc1n3JNWYkmnUgunPsDlHmCydRjMEkwzFqYp9voF+voTuqotS9iv5/j8rU7GGUFjvoD3KIjuaDMDXnhy6jnLPIw73jpyQlZkGeXRHDk14R2bs4+GeV1Sr3kaxWkrQbnmeGYe7Yz6aJopehxPwZRhpu9Hdwb7mEaz5neQ97I8PQnn8bW01u4dXQTw3KAGd9M9Cd9dMdD9CYTHNHOHPCt3V2+Gblx6zbuM+3Tyb1H53dE3ZTnBfchQZsXPZCOfr8bzlDGy0cSxzDKuAcw53qeffISHOW9U2sidQn51MSQOgUL4Nmnnsdr33qd/AIc/03ns8DXF154AZ/+9GdwZvsMdcYQngf6CeqJ3/9DP4o//hM/iSfPX0Sz3oDsc1pJ0Wg18dFPfgwvfuTlAC995ENorrVRbdRgkQu6Q3I2I/6MPKvzsid7LF2aUj7azRYUDHPOhfkznpeS9sdzf3W25GgXXKeZwXNvwEdniwly2gWlAo0RFFy/UtUJHs+rvAIzg5mF4rf34bkJLeQwL1mPtz+ef9CFeCSYD0urzD9RambEY+8ZY2YP6zz5ofXKvxGP5HMpFR/lE0lvmVngoZnRTniIpxqnVKDx4GP2CK+ZsUbrfHzNZcATGh778UFrXzWr7XFY1a/S1b6sUvVdtf1eU63B7BG9wvF+EC7VKV3B42WzJY9Eh+DxPo90OvXZAAAQAElEQVT3W9WvUrUJnCq8dzAnQsrgUARFT2FUlPity5cZxboeXh1V6SyaOcAMjgIeJzHiJAnGVc6h56ZqA/U1DRkGRXejKOKBzoIjKKdXm6ZXWNrwnMLd7nSgzZYTs5pXB0LjWjRsEgqB2p555hl86EMfgtJ6vU4yLETU9L9YyjGVc6uvlgifxsiox1QioksgnKLb7BHTwEfrEr3qL5rbNI461FuMzCnVXGfPnqXyXkAOvJw24ZHSUEoUIaInp1qRU62xSUUQUyE0aAAUzTazQG9BZXCTES9tlpxuOXqiTWvWhohG8UYRwBUt4oPqzYyGfC0cBr3mISpNTQXqyd9D7okPNAqPmdHQ0GiGHvyh8moAixn3lwmkjNRfeTNTEg6L6sws0Gy2TLVWgegVrGha1aksUNsKAsIHP8ws0L5q07gVmBn0aN7HU7U/XlY390BWS1IvPmqMRpc0ZkblGnnHtedUqBl5E9N5maLRoLw4hxb3tlqr4dTpU1BkUY5zhXLNhbJ/zsShUqnSoahgfWMTTz75FNqtDp3mA7z55lvQhS/LQWfAk9+OaQwpdclykqY01lOc3j4NOZcHh0dsK8M8kscunYBdOtFHh3ukb05jMg77ldHoF4waDcdzGshjOl4Z7ux0MafxHwxztDunkKR1ajWHiEbDuRwpo+LD3n1sryf4537oM6gkxrOYYn1zG6WrwdFxSZsncGunh9955e1Ql5cJJvOCDh35ElVhfJ0fFyX8fIy8dw/rfoQ16+EPfd+H0L/3Dnq7N6FfsPyt3/w1OsxDfPjDL4f59Z9anWIU+9TpbV5830ZKfp27cAGdtXVGsHto8tzu7e/zAjEkL7ah793qsivZSJKU+zEHaKT5A7AcOR05cG9cFMP5iDISwdHAu6iBRdkirBE6KFwLOV/Ta6xBT4mcUVe4knycwYwpDbPEQ04WWDbKiFEmLAwomSug/s4zoZyUZQHPQsFNjaMIFtCW0FfdnHNQBK0sOY4gvSLjJD2Wpgkkb3POp/Mp/adggqLP0lX6askenR2t21MvCq3SLb79iuIIw9GQ+z9HlMaQs83gL6QbNEdBvUhCNQQL4o+pw5x3QbYc979GZ3tA56pKpympV7jXpLviUCSA1YmbTtid4/vI0pIOqmEeL7DPNxR7w33olyYvPX8RSDI63FdwMNrHKB8g6USINysYLXoYjPcxLQbI6NDOeOEa0ll3cU6SFpTNY6TVKHwNZThlH14YZ/kERvkbsJy7jHvF/XWA9GSVZ0t7qrMmvQbn4ZMUZo7y7JEXKSrNU8gXMVLud7O5hrXNE/jQJz6GCSO+Q5vArUfYn+9hFA2RbqZonergyRee4dgSnVoTm7UONupt2DxHjbjHw1E4yxkdbXCajNH6KPGkO8GCl4Qa3x4ecm9+58tfwrvX3sYsnzMq3ENXf+6vfpY8O4837y3wzWs98quJ3hT46quv4cbOHfIkR0aZq9UaMPOo1uqIkwRmBv6Ajz3PSISS5QV17JRvMQvm53R0oX2kkzmezzGYTTAnfZPJGKLHRQZERJEAt3nuXrvyCg6G9/Dhzz2Pj3/+Q6ifTJDFYwxnRzg+2sF81A8Xi73DA+zxje0OLz73Dvaxf9yFHPuStAmqjUaINuu7zAXP+iJfwEcOVfIgpwOr+SXPGfmSZ3O8/OILOMO3TyPimQ/H1C+nwpuGWX+G5y+9gNHxCBe2L2Krs4liwbNUGLyP0G62UU2rePbpZ/Hi8y/h5RdexnNPPYP1ZgfTwRgJ+zjyQWcMWmoSIa1V0dzg3vGSJjlOahXMSEN/0EfE9hllv+D5rJDWjLyc8BJQozw1uSYePjr7lMmiQEEwM7I3DmBm0Jl1PL/Ou9DuvefeL2BmQTbAx8xCmdnwMVuWzR6loeF3+aG5HnUpmRUw4ee9baz4to+xRsDkn/JjZg/XYbbMr+Y1W643iqKHfTTNhPpj5XOseOPILzODUtUJh5kF/011AjMLvAUfM+PPRx8zC2PVbwVm9nBe4RNov1ag8grAR3kmDz8qfxCsOqhNeaUC5c1MyUM6RYvWY7akfTW30tUYDTBbjlNeoDb1UX4FKq9AdeqzApUfB7PlfGp3C962lWEdMh68Ocu6/TQozHIOhLRWbwQBrlQqQUhpc1Cr11HC4Lyj4ZxB3zHU+JqcGBphGR0ZJTneZgaz5YbNqWQOGXG+xVddclq+8IUv4Bvf+AYdxYOHBwJ8ch6sJEkgkBGTYFy7dg3f/OY3Q2R7FTWTAElgRKvWwaFhLs2rta3aVC/QegTCL1pEb6fTgYylnGqVZdjUVyCc2qRz585hSuHUn/zSusbjcYjYCL/6mRn5MIejsAqPcH7mM5/BcDhESgdMOD/5yU/SWfkwTp06jeeee56CAPR6fXgfEcVSUcjx1lznz5/HaUbr5bCJNiko7Yna5PiLLq1deyEeiSbVac1EBtGsFAbOUyKk3DGExwKvQZoBdsB7H+EphPi91aEU2qjYVjxUqjo1Cp1zRh4YQt67kJact6TCBJ/S+IOfkvj5YbtjCUyXDWZKLZTNlikePBrzIPsgKbkOKlsh4hyihavlWBAM3rmHtIiHb7zxBtJKwijsBRrIGgBDwojYnMZwSONMO4QaDacuQHIMVvL55ltvhcvgCUYsN7dOcD9jKu2cLlxJ/I4zlzCuO0lZz0irvq96REN1gdHeBR24+Txj/4xnpyDkmFB2cvZbQUFZlzyaOaSVGh3zjE5VRtmZoSg9L7kHmEymMM4U0Xn05QItOlQLOk8+6+Ff/Mk/gO/97CfwmU9/Ch//5GfRHxdA2mbELEYet/CX/8r/indu7jI6XKEhM/iogl53ROemxLg/RkxvxKYz5P0etltV/MSPfj9Od6qY9g9xtLdDo/kCzm5v487tW6Q/w6Unn6Az3cFrr78V6G00mkE/LBhVSmkU9R9V9Ggsc+75paeeDA6lHE5dwCPKekaeVKs1OOdhBjpMeXAGyEXWuQCwiPwlP8sao3cNzMsm4HkpX3jyxBEsjMvoRJV01hf5DFwG6wvAQE4VKHjxKiSrZYkgz+SdnG8Q88rZVrsTEQBEGxPoPK3OUZ3yUKFT7ZxB3TLqrxn1QJ1Owgm+DVEUO4nTcMbSNA20V6knn7x0CQ3qUMms5pA+0h7rq3RyJDRHSSqlbz2NoGiPkgjmXcA1X8xQqRCv5vWGyWyKBdeTkL9DOmdvX30HDTraJdt64wH6kwHqa03UN5qorNXRz8e439+nsw3sj4/hGjHo0+J40kXmMxRxDqsAE4xwY/8abuxexWC0g53eLcxsCFfLMS3p8FRzVFse02yAGZ3uWot4/BxltIBPuWO+QIMyMytm2NreQsFyGRWkdYbSMlQaCUo3YzB0jCKawpIF5XDM9gF8kjOd8+3MBJ5y4eIERVZCv4gZRyTOfIjgIzaULILR+Nt7d+CrMeoMZBwcHIMTwlvCbfW0IceUowJ37tyFeN7rdaHvb+/v71JXD3H//l10GDW9c/cO3/oc4fT5bXzkcx/F6zffxm+88grGURVlYxu/89YO3rozROP0M2hsncXOURdf/dY3UG1WkPLtQca90S9sWgkYgJIylvMMZ5T/nBHinHZUeemVgkrFhf31gOTde+Qaw32NEvKS44741qrXPSTtY2R8GzG3ETYvdPDH/+RPYuPJNYyTIXYmO9ibHmCQj3AwOMIxz+oOL7P7jGLf5Bu4u7t76FKHLTgfyMuclJVmGI7G0DxGuVqQriRJEMcR5ospMuog2ZJBr49mvQEebvzUH/2jKGZzjHsD8OBh784unjx7CZ/+8Kew0VhH/6CHd964gpKXmtRF0NdEGrUG7WcbOc+1twiNah1rzQ5qSQ3ZLMNsPCXuEvVKlfubo+ClIyJPYq6/1mxQtua83A2hi1Fe5ry4xNSXC5QAacy4lzlt65QwC2cqjmOUxKGUXeDJ00qlAoHO24I+TE6+FtwX58lvpuqjsplBfQQaq1Sg/AreX17VKzUzJTBbpqHwHX4s8ZRcRxl6LMvKfrexaluB+n53EE6zR2syW+a1Vudc4J8wNBqNQLOZcAPij9oF4uOYNmmFS2M1RuUV31Q2W459f17l7wRmFuZdtQunQHMIlH+8TXnVCZQXrPJKfy+gMQL1NVvOr3Wu6lT//rzZsp/ZMl21KxWYWZAb0SxY4VCb8gLlBY/nVRY4MdnMKMxFEFgJ/2SqQ5jRoUgRRTFEpBwSIZDDssVIb6PRDAxMaVwSGoQZb8SsCMTc48G/f/9+yEv4dbgHwwFee+214FTL4blz5w4U/W1QAFbRW9GijdU8cxo0LUipcMnRlvKKeECFU4KhvOrMjHRGATRW48wsHLxarUayDMKjA6j+atfizSwcaK2vWq2GQyzcymtd6jMcDqm47zCKcAS9VhZ+vdaXI21mQZCFu9vtQuv48Ec+gqcZef/Upz6FT9KxbjOCOhqNGOnr4rd++7fxK7/yK0Fh6HvluixUOO+JkyfDL5NV6HzISRePNUagCL2cea1jY309vD0Qj5ZrMPIY3LcorEPrEy2i28zAhbOdB51ZPHhK5gse/UIKuQSM/7QmAfiYsYZGgFn2Qhgf8ga6J2WAjAZfSlsXqxDNDUotpwwtQXUlnSylmquko8OpHuLT+IyKsqACLEQHaTBzcM6HtTgqCDNOqIkJZo/yAZfwvQc4Sygv04J4S9IYRx6Rd5jSMWlRob/40gvQL/DkbM9Ic8Y+gceMPN/k69avff3r+I3f/E28c/VqcA5lnE6f2aZT2QyOuZxIyUVBmvmhwYppHBaI6AhMZyNcfvtN6K+T6Du6l9++jKtXr/FNR4/r9igLB9o5xFEFziIaipLOQQnP1tgxz+hWzmiOkcPhtS7P0/7+HmUuoWHKUNIoDo4PMKWRXYzpQPT2sFZzyBiRbKUFNloVyGCPadieefGjmDK8WSQtmu0Kbu338df/zt/HlZv3YFFK40vDx5mPDvvwrkpj6BEXDdy5eh/z/gRV8v+Hvv+z6DQqOHPiNLqHPdy+fhvn+Fr4xNY69znD21feRRRX0W53wlsWyZ6ZBTmUUy0ePPf885B87+zuwLgP0iEzXmqcedRpjLnjMOazRQ7JA7kAbiNyygZg/MR0PBLM6GVlaCCtbXFfYvZJ2ceR9yUKKwg5cjp1JR3ukt6PwMxgZnTGC/YvAfIZBijqbeS3I3ADuB8e0iPSUZ5GWfKls6Y6Rz6MJyPKpUFOb0F54YzwlCszY72D5xidzwoNfYcXdpXznG4O24UnjRNIX6guoyOmdp3RGzdu0PkbQxFwEhj4llNA5tz3KI25JkDf8Z3QIeox+h1XU8C74GAdHh3RKR7iiUtPMB0go3OSkQ9zurNzZIjpEKLi8eaNK+hnYzqpEaOhoCws0DmxzujtPnaP9zEtpxjwolZUMjriJeKOw6js4XByH/ePb+BwfB8z62Phh4jqOeJ6iWnRxzjrYo4hfCXnW5cxXGK4c/8OiiAs8QAAEABJREFUxosJI64Dts1gdKLVnhVdWDpCbT1DmXaxiPaB9Biu2oNL+6gQb16Sx36BSf8IkTlEvgLMHGwWIUUFm50T4Y3S62++AV0ypCdbjTYilyArItTbW5yjgc1TZ1FrreH0uQuAefJ9iEG3izSKUElitKkDbt66gZiOemtrDc1THXz9+iv41r3LeKe7j9959xZ+6/Xr2JulQOs0pjwbXdrCX/rVX0bh53SEh0hcgVrskHLfKbTIZafo2JXcO+Uz5akc4ihGtVrjxb0B72IkSYUyW1IXzSAZMHMo5JjCEJvBE+9sPiAPj/Ef/bk/ix/5o5/Hjd5V3B7fxrX+TSxahkG0wK3ePu72u9ibTDDMS76BWOCAEe2hLsrEVZqnpDuSVoBkoNZokO6c5RxRHPP8zNHv93gBmbI9D9/f3qI9Pz46xB/4/b8fc+I92tvH8KhH3TLF0+cu4TwvG+vVNWCS49L2RWxvnAhtZD48HLzz6B51eZwMezt7qFbq0JkG24qsCPXNehNTOtyOdZwYCWmZcC7zBhc5dcVkNkFRFORTxiNREscCMfuVrKvyfOk8VWkvdY7MOM4RG8HMYGbhDOksCofn/pgt69UfDx6dbzPjHPmDmvcmaheo1syUfBuYfXD94x2XOEogdGWK1RMqWFilzD78rOqUruBh43fMuAc8UAetW6nmX+WVVsg/8UG8ka5+vD3h5WtIPyd/oLfUprzwSg+qLJwCM9Gl3HtBfVagOZRXugKVV6CRZgYzg+YwW+bBZ9VHqcayKvRTKlD9dwP1eRzU9/Gy8mbL+cxMxe8KZt+9j9kHt6/mNbNAv8towM0tC2rU4lQWoy/wdfDGxgaNTBUdGpEqnVZRpT4yphXeUGU4tYFyWBS10WHQAdJmKhUeMVPj1K5Nl/OpKPXa+lo48N1ul4p0n4f+MHw1Q7g1TgZJB0t0CZ82XXhUX6HgiA616zCqXWPUR867omeivdlshoWq3cyQ8mKgPqJJtAj3CtRHDrwOq3Apr7TNV+GKGCvCLHwroSxoeNUuerRu0SE+AIYoisPFQvRdYnRL0e2PfOSj+OEf/hH8wT/4B+mEfwoqK3ItOvXdzg55LKEXHUc0piMKv+htMtqgeZXXukOUjbzXvKJdfFCqcQKVV7A64qtUtIFPSXVckk7tNYtBsQmH8gEs/ERBz2dVb2YwewQlu5gty8yGj/oKcirHVVpwrtDIHxoDLMeY8xCdnAIoDY7lAOZh5kDUpKsAG98DJZ14ASvhKLslEZSsU1lpTpkuOb+nsi3ZFtHQpoxki7c9GiVzDseMdun72G++dRnfeOWbePfau5wLOMW3CA3ut/rESYqUfPbcSxktOUz6yo7zngYgCpe3gjIgOqt87alImS6QkhXnI9y6cx/vvHONspCgWmvQEOQcs+C6XJhLP7w5zGkkvXOUzSRcwrSOLo1hRtwlDF1GnMa8rNV5/jwnqyXEF3lEjGxXGZ3sH97BJz/8HBqViCgLNNpraNI5QdTAjGHMImriF7/wFfzXP/PX8cbV25iVCY7HNDSVNuaefcoGMreBg67RcaqiP6KB4/m6x8vy1avXsU5H5uUXP4zEJ1jMp7h/7y7Xn+LM2QuMPqXhDHvyRGdhRDoP+MZKXxfZ4hsA6YADXmTa7U7Y6+PjLtq8fM7poHjyqMiNNDsu2QgIfYQHXHcUpyhcJNeRaQ1JbRM5ahSVBtMUpYsB4SBPxKdcm+SEj6PJTzPD8mEr82yCY+rJc6f0QZ+cDrDkULTqbGuM53oc23XudIYbdNIadFoEQBmcZLWDeOI4IQ9mzFoArc3M6ChkSLhXFeoc4dS6csplksTw3kFv6F7hG7orb78d/tc9OdB3GXU96h3DYk+na8o0QkzZmtIBTxjN1vg6aTlz9izOnj2HiLgarQZ8EjHivGDkP8P9gx0M6PTSw0Sl3UDarsPVUjQ2Ojh14Swa62001lpobLTYb0ifdoajySG6syOUlRxxy8PTqd483aIj18VB7x764wPsHd8h7pvQV0oEiDI6LHNE5NOMcjEY9ZHyTUvpyYt0jsz3YbUhHdYd5JU9uPYxfLuHebKDsd3GPGJa3uF87GN7nHOOMp5jNunDO/JvtsB6cw2tWgPGf7P5DJ2NNRwfH9HBXeD89jnKi/FSEnH9KVxaIW0OzbUO6lzjhUsXkaRJ+GpGj47k3u59bG6sY4tvIlzseYkoMPA5hlWPLV4KX/r8D+Eoi+CaJ3gpaOKYjuHXXn0V79y4FhxV2QX98uC0P8SI57PIF8jpWBvlIYnjEKhRkKRBOalQb0RRDOc8t96FtJB8sgT2X5Bf3oEXixIlL1PD4z08efEU/qf/8b/G9tkOo9Z3ybcxDsj3O8c7eOvmVbxFOm7u7eJ4NsMRdcYRHdUho88LXUzDHix4iR4HxxqUPwo79GZOMjPledOfyV1QN6o84xuSCaPdsXkMjwd47slnkPKsfenXfwvtSgNnN0+h5lNsNteRTzJ0ai1UWAbfOKy1Olhrd+hAA5UkRe+4C10sIq632Wyh2+2RXwVlQ1CiWq2DS0bxwOmucp+8OXhn8N7hHvWJfIiCl5Uqg3ZWgqQbFNjyznGswTkPPVEUcc8LZblEC/kFz8aEEVnpHvkY6lOv1zlvlbqlxIJvGcR7M8f+JYSr5CVFNAmRmcHsg0Ht3w1kX97bTuIDYqamFqZK3gOhgTVKHwdWQWWlv3dw4hG7mxnX5mBmYd2qFy8EZhZsS0H9I16bLecR/WqfUabU5r0PY1f5VRnve8yW480szGe2TFfdhFeQ03kXLoHKZhZoFG3CbfbecQC3mzZb/QVmxpr3foTnu8F7ey9Lq/5mFuY3W+I1W6bgs+rD7Hs+Zkt+qtLsUf9V2cwCD1Re4VilqhM4540HIlOeQlgEIjyZLWdhZ2cn/NKThHdIp29BpVKy55ypXhPv7O7ytfYe9F1uORhsIi4qLvbt0nl2FABNaGaoUfDnPOQ67HsH+7jPKFd/MAibP6cSEFMFOiArQ6zxmlP1wq1U+FQnwVDe8bA2aXi2t09DcPLkCXQ6bch5lQAJnwRLa1J/5YVH+FSeUeFEkceEUU+B9y4cfk+8ZC+UPv/8c7jE6FFKZy2igs6LDHESMVpQJ8+4XjoXMwrq3t4eLwtH+OIXv4hf+dVfxRtvvomXXn4Zv++Hfgj6Zc3v/d7vxcWLF3HmzFlGoy7BnMPdu/dw48ZNKpt7jDT0w4Zp/TLuju1pkqBCpydyHlIkWnuNr7MlwBUq8ziOA8+1HrV77p3Wp7VpvHirNat/QUWv8XGcUBlnmEwn4VCZWZjXzML+g0/BAwlDKItOM3KDB0B4BMJvZuwJmBkiKkCB5gQfs2V/9WMxzKN8QRqWZQS6V7hUp7zoU7rsK0Wdo2DEDg+Ulxzbkk61OcBxjzRulapeTrb6xnGEgopbuMQTyUGFfFT51ddexe/8zu8ER2fAaKH4Hb67Xa+hIEKRGNOAiNY5I7AR+dWk892gEXHeIybPC9IjvOJl6EenALBgYDS2hENMnnA4jfsJ9PgqNqIhKom8oPIR6YrcykamigBR8c/mPIfED8KExuGIDvY9vhIu4TGngYt8hZGgKjFHQOFRTSr0pQoawAVOr1exvdlkncfW5hYunL+ETuckFoxsDxkdnPsmvvjKFfyvP/dLmEVNTCttdK2G5rkXcX9aQ7L1ErL6Jdw8LnG3l+G//Jn/GVt0pF946SOo0PAa57PS4eb1m8FRPnX6DPkfQesXH7RvZhb0gc7Bpz79GSRJgmMa3QrltE7nY8hX25LrNE1DW8aInpURJqM5qmkV4gm3FSWZYuZgziFKEzqQGRacO2FUzUVrmMxTTBcx4OuUjYSybFjk6p/A+YTjPOlKKXOA9sCZgaFtOF7mjHwGIUIUyt44B/dJNEVMdY671F1z6iQ8eKT/MjrjKqpda3WOOPlRXYv6pt1uKws5WpK1+3fvU/4KOOexvr4RnLBmswnNI+en1qij3WkFh0VOi74idu78WcRc77Wb13Fvfwf6SkgRGTIUmNCZAOfUmyTJX++4F/SBaBuORwhnmR7KPJ+HsS7xdIwP4Om4TEn7iPrpaNCn8ziE/gpGTr2/trWBeqeBo+ExePfCfu8AlVaKSTbC/f07uLNzE/N8zNnn0He0K3WHasNzP4bojfbh4wIpz9mJjU0c7R/g1KkTmC0GqDbJbt9FFh1gGt3DJLqFo/wt9OwKxvEtpCeHiLb6mFbuEG5gUbsFt9FF3uxikhwjr0yRuzmS1KOgrbl36w4vLQvoK1l1ntELvCycWO9QZhJMBkNk3KtFkcOlEcbFDIu4ZNR9gtwXqLVq1NNVrDOoc4oXP8mWvvozGoyxd9TFp3/09+P7f+Kn8Nz3/SB6PF9ZtYWD4QRf/9areI36u8F9/b7P/yA+8YnvwXNPvYxzJy9ijc7nyRNbfJPTwsbmGprNBrQnnufWeQ/nBZQvFyGnrDnnARjSJAZQopT9iMijxRgeMwx7u3j52Yv4b//Sn4ORfz1enHfI+27vEIe8dE3mC4ynC74tm2OeOV565tjnuq/f38H+0XHQObn0CsH7CGYSTMOC+06R59hJcLhn5FNaqWDBVJF3/em+ZlrDyfYmnr3wNIrhAmnuw1stmxVYq7WQWoxRd4BcuqkAkiTFqdPbqFSrwcYqGCQHek6HP4oT+uElL8HAiG8CIvaFOYi2mPk4jhGRN6XsCGlrcC973WN4yrWRLzzMKKgTFrxExORZxLEV6jg16dyNJ1PK+RTO+4Bzxn455UM0aE0JZbFGnGlKOohfZ1jBMuccarUaFGXPpXuJW3XCCz6e+HT2zYwlBP4FGtl3lWqcoKBdFICPxgnMluO8dwCz8g8cz5dn2XFugZnBzPDoUZ6rLgGyg9XLMjPv+Wj+xyvMLOARToGZcJTwD9ag/sqvaBTNSZJAOsvMoHqB6jRe9XX6ZsprHrUpFT9WuCa80KVpCuka4Va7+pk9wqe6D4IVXuESrPooL9pW5fenZhaqNH4FZhbWbrZMQwf+EB4z41nLyUsylHVa12oNGi96lbIp8EB5gdajVPSoTWWzJX7Jq5k9xGlmUF/1UQo+q3HMho/q1a65lX8IIkhGZEWI8qpz3qPCQxkElEIrx/vg4BC3+Ir98uW38fbbV4IT3qVR0gZoFm3eijhNoLzqhFvMUCoCVKd2zaV6jVW9iNbBEKhN/UVDkwZKxGuMyq1WK9xWV3UxDxh5gIyOvOOhFf0jOlBmJtQQbs0jfMKhccqLbtXre3wpD2dJB044Cjpop0+f4vrTAG+/fZnO8PWAv1qthLoxjVsUeRrGFGlagRRYm0pZ31UHjEp4DT/1Uz+FF198kUo4Ca8x9VdQ7t27D30/XZcYrRGkUfwQiJYrV65AX60xM6QU7k6nQ+WWsJvhLKNYclZKnkznfBD8gsrVjMqMzkm/P6BQAFwGgEcCgtVDnOXDegu1wiUIhcd+mBnMDEt8P34AABAASURBVNAnpAazRwA+Gme2nKegAlKZ1XDOhb7Kk5qQmLFfyLGmJNiDwmOJcIgHAuWXTey8zISfRMO0RMlFFjSuSlkKZbCOjfRHDJpN7aoTPZKBw8OD8Jbh1q2bNEILVKmUtQdVKmHxWnmyEzGNQqVaQ6vdQUonMSdvFVXWXxI5ODjAiJcy0WfmgMIAOoFmHgaW+bMgkowGY77IkNBR0r5X6EiW3LecsuWphEteHpyR8hIoNIYLo5pASfmlNQI895R1GUBHi31oMeeko9Qc5ilTKbz3MCuYL5C4GZ66cAKL6RBzXh5zRopPnr6I5176FHz9JIZookf41a+9g3//P/tL+LN/8Wfw5//q38W/85//V/jz/9PP4d/7z/8b/JWf+3X8+Z/5Wfyf/1//b9S2zmDt9Dmk9RYq1QYvkF289cbbkOGrV+uIfYw4ikmqoxKfoyTvxZs9RtzOnTsXaBuNJzigzqiGi2EBR7ngckIa8lwTShrNrISiyiXX553j2AhmRr6wXk5JQsNZOjoYvFQ0txm1bSKuncQsr9KJcMjyBDk9xekcMJ8CLsGUF5+iBNsK6PHka+I9qtxbQUqHxMNIiw/GWzpDBmd9fZ1roaPGPV7QuZUu6vf7DCbc4qX4DvQVkpS6QrrDexfGzujEClQnoySdeerUqXBu8zxHSj0qvD72aLQaWGdU9QQDAtJjw+GA+ok8eNDv3IVzOHn6JBqdJvqTId688hadvm+EP+X39tUr0F/EWdC50F9Cki6J4iT4CwV/DkYDXL99g85OzotJxrTAmJHTuF4Nv3y3oHhOGIUdMII6dwW6lJUGHdaommC/e8jI9SG64z6GsxFOnTuFU2dOIko9WnTG9w93cfP2dRSWIa4Y8Q5wb+c2L143cHB/Hz/ygz8Myfraeo3700Vj0yFqT1DfLtHYznDqxTq2XqDcbI7htqaonFrg/vQy7o9fw/Xjr+Gt3S/hyuHXsZddx7zeg7UmyKM+LB6jvZYgqTlsnz+J1y6/hsKV3GdDzv2ppDHonfFyNkfOS0acOCzyGS9ikwA5csoI84yGe8qR4/5P6fxGlMkzTz2LU08/ic4TT+Nmb4Si0cYrV67iyvXrOHNumzYm4duur+ONt97C9eu3sLd7jNFgGhw2/VLhgvNl3DdBTvnPCMu0DHKXUQBj2oacunHO+aPIoUp+evIwcgugHOHo8Db+9X/tp/EX/9x/hG9947fx9uVX0B8eYTAeYK97hF060vf3j8jrI+zsHeOQ0ec+LwIDOp1yZgcM8gzodI951qR3wEfyIfs0ZpRXclmyTg6o7OiIfaeM1Hueu0ZSRTmc4/lzT6J3dx/D3S7W0jZOtU9gMZjhJN+KXX7tTYwYwdfbvIIylpU5eOeGLmuj+QRtXmDW+JbBeBbG1DsRz0ZjrQ1dDEezCUpnQV9W6ZjLljnyII4jdHjJ1FdYpDfiOEYax9hcW+PlF9QtEXJeLnSB0ts+ks+9LagXPM9KpCLLOZz3qNNJXOt00GzUkXJunckF/ZWCPBdeR32iMym7KV6AZ15tSvFP+JjZdxlRgqjBTSUsPyX1/fth2fLop5nBzB5VvC9n9t623w3farjWbmYBt3gvmdC6BcIhvSTeePJQY1Q2M6htBapXH5XVrrzGm5maQl8zC3OEig/4YbZsN7PQKlwCFcwsOL3CKVC9QG0Cs2W76j4I1EdgtsSt/AeBxop+pR80j8aY2betQ/0Fav+9wvv7my3xkncuMEyEiOnaIFZiTENzgw7JHb7W0Z+p6zIyNeKrpoLKo9Fo4tSp09jePoMOD4eiMzGF3CjUEuYhI9o65AWFXSAiEyo5M0PGQ6Cb5oogzauy6lVnZuEwiQYZLrVvbW1BEZ/z58/jNF/td3iwRKuER2nESJToVl/N570LTFtQEZsZD2AaDqbwL2ikdPDUr1arhcMrJXLy5MkwZkLlpHr1Wa1FgirnQfPKYLbpUGv8lDfqBRVCj4a4RsX95FNPQZHrl156Cer/JiMi+uXNy5cvQw60Lil6CyC8Ukxnzp0N/cQ3zad5xCvxo0LjLJ5oTaJb5b29fej76nGcBAE1WwqiwaGg8djb3Qd1fVirlL/Ggw9VAH8uP6I75x4u8QLCrRYzC+tX/v1QUsGGOvXhHhuBnfmxUC0cwitQPlTyR0liSiobzgKwq/IFywImACsdcZlZoEPtokt0r3CpTgA+7AYzIjJSFHBL9Rds4QpZxww/zJNejRGuJIlpGOcQzXVGVeGABi9uEZW95FR8lwFa39hARL56Kh4fxZhwb/ULjTuMKN+9fx/6M1nHx8cYUj6EW/3MHOk2GnlDkZXkewHtg+olkwllXuvTG59KNeWe5TDSWZYZjA5AKaPFckGaCqb6nm1mORjkDTAvF8FgBWNFQz3j2ZlSfnOuUq+LMzIx07hijumki+0TbZTzEW5du4ZBf0pHg0YpXUfj5FNonXsJJ5/7Hqw9/VncnNRxbdHAzaKNr9+fYD/awN2iiZvzFLP2OVS2n0Xt1BMo0wYY2MJ98uDoqIv1tU1snzqLOh3vkrQY6c+zOTI6NjkduKPjA0h2n376GTqZKZ3zIzrhGVqtNusXcDyn4ot4xyXAiX/cvnzBH0VJnhBYx83iDoKJIUkjjiO3Soe40sGsrAPpSTphW5gVLdRbZzCckP+owSctzDJPB9MDLkZpnuNTaD7tGSgzAldwPjpIrkSQjTqNdZWOgGROsqC3TicYsZxOp7wo7POt2xTaxwl1ohxj6aMxL9rqX+HFW5FCyZr6VHgxi3gJkZ4RLr1ZU78BdWKaptCjP423wwuJT2IUpCljgKA36GFKp7jPqDO8MSI4Qm/Y4zIcts+dgdrlQOiX+USvaNR8+iXJpJJyrcCEMrIgLp9EmPNCl1HGFBWXw54TJ4Oh5JtDmXgMtWexMfK7QHNtHd964w10tjZRpcPSpKMUU//kKBGRRvMO+r69vhN+cHQQaJszcnyCEezNzhbOnTqHOR293Xu38corX0RvdA+TYg+z6BCvvvubeOX6b+HazjewP3gb6YkC9wdXcXf4LionSzTPATU64unpObK1Y+wU7+DyEd829b6BnruJZH2E9mmHo/FdtE7V0Z330VtMUKQxppQ5zwtDxKuoKxawbAalCTc2iYx7BoDng6JDxxCYm2ERJ6QrxYjyMU2quNWd440b91BWmvidV15D7ihr5NvtW9fwxmvf5Bua+zjkmgd0NqcT0kg9yw8WvADOOOeU8j+jLM2LnHU55pStBUHnknddTGa8MPC812opZtMBZrMeKin7TQ6AvI//z3/xH+PH//AP4K23v47ecI+XnD7uH+7h3vERbu0d4I6ca57l0aTg5bHkOc8wpqM8515rbd55pEkKfYUjpk6LuFfGfSu4/+ojyJXnZVB/jeVw7xBcHnkFYFpgk471Ry8+j3XXgB/mqBcpxnsDtJImOvU2Ep/w4j7HgPJ79eY1vHvnOiblHDOfI27VKD/TALkv4XiJGHFvepMBkkYVehsj2euPh+hSvqXjqvUqHPcmRwGVG5S3Dt8IOe7NjOctoz0tyU+lSRRD59Z7jwX1jY98KOts6dxEUQSdUZVlU9U3SRKoXmOcc1wkQp8Jo7I5L/JmRp20gM5kaOQPjVsBi2EOpQLVKxU8nn9vuSTHCTzLqn8czAxmj+Dxtn8WeTMLa4t5cRG9Sis8y9LLWnNO3mpepeKReGVGmWe9mYW1q5/Gmpm6BnyyyeKn2kLl7/LDzMK6hedx0PgPglWf96Nd1St9f9uqbLake1Ve9VW6As25yr+3X8niEkruX0mbKlj1Z+P7PgaEABFTCJbNZo/yGi9Qi1IBbU4RDJGYKOZLIEMDhVRlGaA6D0Oz1YIcTJXVVxvXHwxwwCjh4eEher0eDW4WNkrjtDFmBgm+2ZIRIl5jtblKNY+Mj4RBaaPRgJxZGSfl1V/EyrCoXWOEW3MLlFednHodNgmUhEf4EhoItWkO1ZsZVBY9AjOj8Z9Dz4ULF/CTP/mTykIOt8abGZRqXvHk3r17kGOmqPKnP/1pmC3XxH1Bo9HE7Tt3MGGUoUrnXYd/xEhDnxHmw8MjOmA5FewcNRp0Gemz58+Fm/ju7i7mVCBy0is09OKLoEE+rGjVnLoIdLtdHDCaqr5ao4j1PgJlA1qjmYXvuattsciomBZYUMGqXwC2l8wUJFh8y+nYKL8aa/ZIUNgtfNQWMvxBNQIB2M2cQQBb8kD79BDofBWEEkWgi1IZ0pLzwlhiqrzmFpg5Yn/0MTOYWagwW6bqz5GhbpWaWehntkyXjSWMGfVXNFvGppQB5IVLMrB99gz02n4hA00lLcc7ofMjWR3TUejzwrRHHt+7f4+Rw7t0MHfo4PQx5F6KZ3LAYyr/hIZN+5ORz1xmcBhVdqQF3JAF55vNppjxFe10nkOO1JyGUfXqIroiGg3njGNFMcIjunMa6VWqfRyNxojiFMPBiPLKPeUrXONBVwQ4Z9Sc5g3iY8rX5Z1mjPV2BSkNWaVao8MZoU8R980TcI1tLFJGqqrbyJvnMW+cw37RRHr6WfR8G6N0Dec//FlM0w6qm3ScrMKI6oJRtAN0yRfx6iQv16LFOR++95oxMjqbjni5WGDEN0j6W+EnTpygY92izBc4YjRObwXUf8yzoTSmAdBiC67Te8d+unQAEY2pd54yRpniLpZmcOSRl4PIMwKL6Ug6ZK6N7iTF0ShBb1KlU5LjaOBQRuv0GxqMtnVgyTrmqCOzGoZTo1+RwnyFWxXBuRieexj7CN5xDu8hIy56pOeka7RfzjnI2T7FyHSVZ3qDUehzPLftTidEpOM0wTHPpPOeUe4KnPdB1y14EZJuqvI869yOH1zMhFfOSpREkGMsh2NGmSi54m6/R541Ay/qzTr3m7iI/9Spk4GGnPK6fXabc1AnJQnn36BTPkOz3YR0sJxqOdmSg3qrCRc5zsF10qHuDvvIuHI5QpNiHpwk/YLkGDN0Z0MsrECPe9g+sQlPZ7BMPWZ0DKd0Io8ZIR9RjuUw6isMMduffek5On/3YKlDXEvQ7LSxRke91Wrg9PYWnnzmLJ3VEW4fXMPe6B42L6zhyZcvYuv8GppbVRyO9vDGu99C0nZAbY7MD4HqBK4xg2/PUd9m8WSGobuNt+9+Ca+8/QWMix2sb1cxdzPsT3q4snMXXSvRJ4pp4jCNSuRMPemZk1dzXjZ0XnPquAnPyJxnfcT92aM+3CO/+7UqFpsbcCdP4Re++BXcoPN5/c4OSh/jNgNLI75JuE2nsnu0h7TiUanGTGNE3DsXe/YzylQZzp14XoKPGUoDOU1aqONyQmklMjrkaRrTQe4hX4zQaUYY9e5hi1H6//4v/3l88iNP4/rVb6Hf36Ws9ijLx5Rr7Y7h3mGXsj7HUX+CI0bcx3T0wbORBPn18ACatBW60FUpb5FjnXeo8OIVk1bpwJxrntPJPqRe6/GyDF5qXQYIqnwL9AMf/xy4rp8HAAAQAElEQVRONzbxuZc/ie/9yGfx0Wc+jBOtLdR8DUe7R9g+eRqb5FW9VUdC/kaEwyEvRLxUX77xDt69ex29+QBlashjoEyMF6AZZaAMFzLHfak0KhhMBgEKy6FgwmA2gK9EODg+RJfnyEcRxEdHPnpz6DCY5blnzjmeixyyqVGcIE0rSJIUqtc507mNOFbrr9ChzOkwqi9ZE/pIt0ufqp/3TtXIKBMqO+IOFfyhPkze8/mgOnUwMyV4b7uoB8yWbeCjdjMLdWbGmn+6j/AINNrMwrpEu3/AHzx41MfMsFqbeCGemFmgQfUCMwu0mxmEAw8es2W98AhUrf4C4dKcSlVvZkq+I2i84P0dVCd8ArWZWaDNbJmq7vcKZha6mj1KzZZrMHtUp06aV6nA7L1tlFryoyCUhCLwT/1Fo9JHwNFhmzWeEPII9OPB86jvsnFVdnEch40zs5CK8Tq4nQ4NCl+jSohlLA7oUK++W31v5z4Ojg4xpRI2W44THgm7UjMLh0ObMuMhF8HaJLNlvZnRmMRo8TDJsZUx297ehtLwS5KMkrdaLdRqNeiR8RIepSJcdRmNrxxg1YnmFZgZUjpPSZIEBmhe0aVUTqtAY82WGyJcijz/7M/+LJ2FEeRQr0CG0syCU/zkk0/i9/2+34fPfvaz+NznPkfnuhFgddgndCT0lRDnPJz3fO1Y43pO48yZs7h06Ul8/BOfwPPPPx++rqDvswt3rVZHq9nCiMZYDtWQDp2cadGndjl+usCskR9ap/iotYlmRdbFE+XFE885NUb7Jb6r3ozCoMwDMLPAk6UIIOSFU+MFePCYWciZLVO1fRCETvxhZgGXIiwsBmGF1KZjyUJOJSyNkoR5Cau5CxpEgcHgqPzMmHsMnGO9d2AVcS/Hgo9zjj+Jn0YtZMKPEtxZVhZQf/FI0ccFnd9z585iReOcDpH4rQjgtRs3cPXau5TpIxq8PiQjwtJstmi0qpSnCscZFXSGKSPdC0VdSlBJOdJTsH6OBaOR8/kEivAmdHDW19s4fXoTmxsNbG5tQPPLuRYfiSysk4PhhKcgLlppl7NFRpAhOFcY8lmO8WAMz3KZlZgOJ4jNswxEMBpaGiE60mDfNCkR+xnWGzE2OnU4Olslz3bcbGMRVeGrdCwqW3RaGihrp1BZvwDf3EbJ+saJ82icPIt73SEdlip2jns47A1x7/4eo2eTcA63Tp4AtA/EO5mMADpjJV+dL7jmyXiIHl9zT3jZFo/nvGB0u13yJUe1WsdwNIb2V0LgPQ0q9yunA1DSESlpeEFnL2a9N0+8BjJHS1J36LukrUYb80WJiUKy6VpYw+EoweE4xbv3xnjtnQP0Fw2MshYjnzV0pw3MbBN5fApWOYU52nTCK0DcQFRpkjcp8RvMOU7lqIsiwBlghpwXgIzGGnx0pnwUQbpE+2Zm8JFnhPOQ66rgGmVGQQbpwdAHoKykRGPscwQ56NI9rCYfx5BuFH7h6PX70Lh1RpGHvKQ02y101jvUQUPM6YDH3mHM+n6vy7mqgbxGk2sk7xd03o67x/SZcrQ31zEjvQNG2+d0Mvt0rI/7XUb5R2zPMJ6Pybcp8qgkX/rYGx5gFi1wPO+hn48wsTkaWx1ErQqmLkdvxr2tRnSIe5giIx8L1o0xKRZMR/CNCu4f7+Hrb70C/c+TfTrriMlajnGUwfZWHS3C3aM7uPTi09jYPgVXqSCtNxlUKFFQzrfPnMH6iTU0WlXKlvhVICKOZifB2skK6Slx8okUz350C898aBOD2V2U8RRPvfwUvvef+1Ecc7vi82dxPzIM1ptMC+z7En3ybBEnWPBkWFJFSYes4BuGAfe5m8SYkVeLM6ewz/PxGvnyZTrsOe3M8XiCOXmoN08LRqivXLmM+3dvU/amhAlpnqNkBD/Lp8SdIafcAsY9cfAWMfUBWAMzBxhlCYB+JkmE+XTIs5kjNo4fH6BdK/Bf/cX/GNubKd74+m9jOjjAYHDIS+197HO/Dxk9vrt/CMQVRrmnmC5y7iWBNk9nK6f+SXhW1nm2PecrJLNsK3jJB0oABXLKgvTRcNDHXHa6KFGJYpw9uY1sNEecezy5fQHf85FP4YAR/VqZ4uz6GRzePcRmcwunNk7jPNvv37uPK++8jRu3r+F4QP046aM77qHLNG5WMHELfOnV38Fvfv2LPIvXKSMDVNt1RHSiqaRg3KNqPUWDdaAMzhgNz3zGvTGeyTkOKasujhCnCc/DDM57aD3S2yAHc0ahqS4QkXZPHdFn8GpMe1mjXpGvIEge2Hozgx6dMx9FmDBCrku0ygvqezMLuJmo20PQ2RY8rGDm8bLZEq/ZMmVz+Kz6rNJQyR9m6qd9WELJfSm1CLZ9+4d9eSbwHcDg4JwnOJjZBwIePGYWcppLPBTUGdyTPyEerOrNLOBRu+PZWKVh8GM/zIxylIe+ZhZoAB/hETALpd8N1MfMwliz5bxmj1L8Lo+ZfccemleNZss+ZstUdQK1my3rtEazZV5rVptA/R5BGdYDaN8Q1o2HD8ey+v3baMb6h304kh1WeJWaWcDj5MR5Crc2Y0WMhFLfIb5BB+SYr8tHdADVJgIjCrCcPQm38Kuv2nIqKh2OKYVbZTMLzJXDrL5SEODToQOvqPDG5gbajIaoTTjZRMOc0SFZ0NDMGQGehVTErsaKTs1doeJWfkYFolu76jTnjE698MgBl7OkVHSZWXCWRUutVlOXABon/MKltYoOfffxueeeg/5THEWuP/OpT+OlF17ExsZGEDr111z63yi1VhhCvWja2dlFl9EpfXXkwsWLeJZ4Gs0munRA3nnnHVy5+g66dEAk/G1eMoTz9u07GA5HVI1lcNzPnjsHOdGiZZuXD31lxsygC4nmbhKf6jS35hQtZhZ4rfWv1rvaK/DROCYwswDKMwN7cMiE4/19ND704w8z48+lEKmvQP0FZhbmdn6ZshdRL/sLB2UTYLF4TABXebUVNACiuaCxUEczg5k9EHgscZNO5yzkwUfzCpgN/ZQvicfMwtiCsmhsjCJPBe1RqVbYr8Dp06cxpCwr0qwxMFGLIHMkD57nwMzgvGf/kn3H6A+GITK9pA/hEd2SexllOZxp4rG+1sL26ZM4f2Eb589v4/T2CZw4uYkLF86jSQdJ/VNGY7TMKEqI3zESHNCRCB5w0u84N0mCPVC6JdOZfgmKDnaFjkO/1w8DZpT7km8NCkbuUh+jwYtlQYen6ud45uJJzGi4nWVwscHSCCXXE9Fo16ptNJobPAsbQJEijho0bkanLGe0aUG3ymMwHEPyqD/TldPAr6+to9PuIOEctUYNEdea0cEeDLqM0g3JuxmdyCEm4xGMuuHkyZPhPBwcHCJJUhq2kmd5wQh4nXsRw8xYVxBynvc54AqYK1kP8gTMe3gaVdYip4GK44RzZKjUmjwjCfgWHWunLtHxa2KGNSA9hbh1HlY9i5t7Be4eOrx5bYgvf3MHb7wzwO3dEgu3iQr7lFEH44UjlFyro8PkkKQV6JGO8eST8w5RHKEoOY78lZw0Wk06hDXALKjgOEnQ7nRw4tRJrm0GnW99xa7f7wdZiXnB0RmeUhfqoizcKldrVTjn6EyP4LyhzjeFBTHK2e7RQZZTIJ3UaDSwoC6riueUXTlKwum9Q0SZ1nexk2rKCP+MezfBmPIQ0VHZOLGFE5TBE6dOAORpe72NgpcYSxz26BwnjYR8chhkQxQVYFROMPNZcL5HxZSRySHylPV0KpN2jZcXtlsOOd/DbIqc8nQsB6tTg5zymS1YV6DPiOZw1sckH2Kvex9pK8Vnf+B78da77+LtG7fxymvv4PXXryFN2lhMS2xtnGR0N+N5c8h4VquMxrbbLVQqCZKqQ60do7YewdUy7u8CVUZ/26fW0TpzAte6B7jcO8Dff/WreHsxxLt0ffsbHbgLZzFo1nEce9znpfrQEPJ7Hug1qhiut7DPaOzbsxHeHPZwixfFHiO/1/ePMeIlbjji+kjL1XffQb/fhXY6Ir+1dwUvhYKczmvGcTn3zHg2KalAAZDFAZx5OP7zTL1z8M4QkQ7wTUJEiUvJ62LaxV/68/8JLm63MDq+h+P9Ozg62EGvd8zLbRf7tLeH1DnzvMSM569Ce+W8D2dBF9M4iRElUThjCu6IPukWhKfEdDrhJY9voXgR05sZyUxBJzzlmSqzAru37+Hs5mkw7Izv/9T3YPfmPTxx+jzmgxmuX76OM1tnkboKLp59Andu3qaOyvGhD7/McxIDOqu+RM5/PvGYlwuknSp++Md/FNtP8U1GXODmzi18681v4e2rl3Hl3St49fVXcJ1vB+bZDPD8VDwy4plbhuFijAEv6X1eKKfcszhNyM4SKWU+ThKuZRrO/pTBDR5HJKxr8Gw0Gk2YGd/yDSAbL99FbRH1j2xJyf3xPCcxeZVx7yKeR51NtUmPq5/j/uhsi21KV6Dy4/B4/fvzwrXqqzYzC3SZrVKKR0FpIfFqF6z6KzVzIKnMqr+Dseycx7eBOZipzxI4IHyEz8we5pVZ1WmtWmeaphB/3GPrNTOovOrzeLvZI3yecrdqU3/wMVu2Mxs+Zo/KmlsQGj7gh3CswGw5Tv0fh/cPU9uqTvkVrOoeT80s8El9VL9KV3mzZbuZ0dZQSrgvaluBmZEvgkf8Fg7Bap/wHR71EXyHZrgpjYEOq9kjIrRBZkbFVwkHWgxXnQRLmyNmqU5lbYTyZkvilZdDK2dSk6qPmYXNVt+VUlC9jIf6iEDRoDbVq06p5tK8qlfdjMZH/TS/nMzV4ZrOaGwY6ckZ6VG9+osOjdU4HUatU6lwrkBt6qtyu93GOTq5chTOP/gueL1aCwdZEe4d3uwP+PpN+NX/E4xQV2gg5IDkPEyiV9+fFo36/uVXv/pVfOUrX4H+t0rdul98+aWAX2u9detW+I93vvCFL+AdOt/il4yN6NElpEFlMp1McHR4GP6Gt3AKtCbRosiL8KzWI36onFGRDhkNMVvuhZkBVPZqK+jISa6W+SLsq9ahOVegNuXNTEkA1QnMjEL4SADNLAi1GVOHkMdSGoMQg4/GMQll5QUqC+TIFPQ6FeF7vF551SsVKL8Clc2WayvphJVUy8JVcmHGjGObUpVZhPZ/Bdp/fW2HtlRNEE6tX/tvZhBvg3zSKAV+AuGip/GSMxAxbSscFXiVxq9FedFXC564dA4XLpzC6e0NbG610Fmro1qjMVxaWK49p7FYBOd1QcNZMvrsLCarPByd5NI5mq0CMqLCX3JellDCEYyvngsc0mjW6KwPKePj2RgzOj0zRtcyGi+bZUj4KnTeP4DPBnjm7CbiYkT/f0DjPEZWjjlPRhu5gDHSXDWPGiPkCcdFdOKj3OByh/l4hoy6oHuwj+7BHtboBJ7Z4mVhbQP6qxjarzkd7G7/CCWdL83d5wVywehrQWM2orEUfxMaNe8cz82UhjHl+gEzo6NaRxwnEG+BkpVAwctC/WQ6DwAAEABJREFURidE+Jwng6G6EiX7lyyyF3LKbUF6p6Q3R4TSV3HQn+PC0x9BEa3jfrfEO3fH6C9a2Okl2O1V6fxdRNJ8Dnu9Jvb7TVx+l87V1S6G8xqduDNwlTbGOTAj7jHXXJZloFG0zed0/kmH9t15j5TOn96I6IImWSkoszHXqLMXvibTbkOPcOjs6Wy+8sor0PnXV8OSJAln7fDoCHLIpUOEmxMC3sElESBZcQZ95aHVacOIMOU4I10F5TEiP/vdLi82Yxjz2osJnWufxJiQ/0sZKvmqfkJZKrnnGUB+djbaqDQq6DMCOZqPMJgPkUcFZoxi9xcD9Ckvtxl5vrl/C9WNGm7s3cTRtIfufID90REiOuZzX6BIHTKK7PF0gKJiKOkMWz3CCDOMKF+H00O4huObhjFG+RgJ53zz6rv4Wz/38/gr/8PfxN/9uX+M//Fnfhb/6f/jL6C/P8FW6yT27+5iOpqgUqkhrTZ4bjZ5fk7xItgm7R4p5e/E2W2sb59Eg5HoKmHj0hP4rXfeRK+Z4ErRx5e7d/F333gFv3z9Gn7x6hV87XAft2OP/ol17DRTHK43cHyijf2NOu6R3nf5buN6NoGc70GaoAeH+70R5oWnc9qF9m42n6IkFzMqipz6NHIJBN4iOHMwyoTjHjgKqC+4fzzPtoIcUL0rlYLONysYIa/HETzlfD7q4r/5S38+XIZzvll4961vYs5od6/XxV2+JdYvN84pkz7inFGMNI4Bni2qHCSph4sdrxUZI/wT9BjVHdEezhipzSgjCzqqE77VOOabJX2FSw639w66AEek2ZuhmC2wxij4gmf9uSeeRtWnmPGCkU0zTAZTeEQ8+z3ELkW/O2CAoI2tjS3s7+4hTiKc5AXOUU7jyAFlgf5oQI4ucOXWuzimjHXHfZRRifWTG6g2q9hioGGLb/PMA1evv4MvffWL+LXf+gJeeetVXL5xBUcj7gADAQkd6xkvtWNeEuZcj2A0GnMfDDpvnvTH5IXyOmdK8weRbuUFq/okScIbIOl22UzxRmP1thd81DeKIuYAM8N3e4Tz/e1m332MmcE5F3Cb2cMUfMyMP1cfIwspKHhUZ7bMmxnMlvCw92NlM1tVP0zNlnWi2Yy4qTuq1SpUFkivae2rAaJRefFLbWbLMeK1+quv+LTgfqifQPVqN7NvWyP4mFmgm9mQmi1xqiwwszBOc5sZ9CgvMLMwRnWPg+ZcwbL+vT/VZmah0szeg0NtoeHBj8fnUZvWKFCzmb2HNrP30q7+ePC8Py8cqhOYLWkwW6aSQ4Gb0KHTeDHczIJgqywGS0hFnFKB6gVCLIZrI9s0NALlvfMQnpXjqH4VRp/TNH244SJGOHM6BwIdBs0lYtRf7cprvlVe9YpEax5FhvSnmur1GnEWKGisdZDUrnGaS47ySy+9jEajAa1P7aJJ8wqXBEh1mqPZ1O3YQQd3Y2OTkYU+9EuHK+h2e9w8B+F78YWXUKNhGDHqt1hk2FhfR0wtqLULrxyvu3fvcvwe+sMBBnQ+4jSBol36c3L6xchut4u3336bjtcwbOz5c+e5jhKRjxDHCW7evIX793ewTgdnd2ePhqhKZ/0GvvGNb7I9xt07d8JYbiOVHUh3TjweBRU0+AwZHWeCQoqoYI4GATDOAdblAXIq5oyKOeMhctyzFS5qNqyekge1oFOhVHVmxnncIzAHTwWIB7jV73HQWIGZITzEF3LULUoFchhC22M/hEPjlJoZMho8geoKEaiBTNWuKDb1Pg0gYGYBhDOnEYABzknhqQ2MPE7RZtSMVeRFyUoER1x4JDeK/pQcRzRQPqfiT5OITvKU+EtU6XB12k2cOrGB0zIgGx3ufwcVGoo08fCuDP1A599M+AmkU85TnMQwM/K+CHtYkhdF2C+DHpXBMeyiYqBP61AXYdEvYMoY0Z4jOFg03GYW6JfNq8Qe9WoEKyaoV4CnL56mAT1GNhliwletI0JBeS3IS/1C1ISvyh3lYkaDy+ODMSPmh/tHOD48phwaLvC1/ObGGlqtJjyNPswHJ/CYUbeMDsOIUc3pdEyejpHRMfXOheiS+DumPhHdot9RpkPKdjMjDxD2RIs0LOnXGdS+Ou/JLVCeM8pyxtYCHEIwaP+dj1Gaw5xyHac1xJUmTvDV9qVnX+bFIyakSKtbrN9i7LCJMt5EQbh/VGJSrqM3b+KtmwO+3h6jSDaRtrcxtwosqqAgk+eMVpo3OO+RJlUEB5DR7gqdgCqjx2klRsGLvHOGGZ1b5zzLJTz712pVrK+vQV99W1vroMN8nRej4+4xbty8iSkdoiZ5GdFZgDn4SPLg0aVuqfPVrnhkzoX9XFDudHF33iOKI64fSJhWKinSNEVJ+VKfGh1R8UUOyoJ0laQro/wu6NiNRiO0OL+xbsKL2QGjwD06Qtf4+r876mKaz1AmDoNsjDsH9zAsxqjSGT2ik3336B6d7ENeXIYh0i1nfMiLW58wjzL0GEXOogJ5DMwY0R6VUyStFBObYuYXcLUIX33tG/jZv/d3cXvnHvcrxxp12alTp0l/FX/pL/2XeOUbr6DZaJN/wJRyqT0dk0d7vIzcf/C/HQ4oV1MDJuTL/nSO6omz+Na1u0g2z2IYV7HHyPI9Xji75Mt99vsK9e6X7t/FP3jrdfwco6g/99oreHUywE49xS1f4had50Oe02EaY+QdLxkZjvgWxiUp9Mu++urYbD6Bowzo0uup180czyICZAymiN8ldSKng+M/4xny7ONgLIFQ8gwWEmJQcYA3dWTjASouw2J0gH/v3/hX8OSFLaw3E15qh0h4ePcZTIloI8+cP4+NrS3KXZU6IuFbogkUHCi5pxllc8aL1Wwxg3RbCVAKOA31yJz801ckerz07jMQpFRnSvRHUcQLbg2mAYyQxy5icD2njqiiQ4e7Ualj+9QZnjmEvanVGrSXM6TkiTcfJhlQdzjnicPQPTrGCdKoYNSYwa0JLyVOslmvYo0XoTPUG+1OBzduXseQtk8051QwjVYDm6e2cOmZp0K6fW4bWst19jumPRwxgCDZrtcb8OT7TLaJuirnJQNcf0QZ8M6CrinI/5Lrli5z5H3OfsY2mJHlCyx4frR+OY9atvqLD3qL6aiPyDp2NQiHmakYQOWQefBjVfY8h+8H4VvVPej+MDETzjLMoUpH2ldgpjbVMi2Xacn1gadaqUD5Fah7qGN39RaYPSoY3rsOs/eWK5Qr8ULjZjxfgVfso/KKppg6SX1K8lSgerUrrzUu6CMo/3id6gXqa0Yqfg+gvoLVOOXNDEpXYLbEhQeP5n0cHlTDzFbZb0vNHrVp7OMdzCyMNbOH1ZKPQgYABjOe5ABLPj4cH/aKu/Jgr5jj+GVlybHqJ2Bl+JgJl4X86ofTWMdDNRqOkfMGb1QXGZ1gCZMG58wrslurVNGo1bG5voFTJ07S4awEqCQJSgq72r1zVBIxtKFS9tok5WuMAIKP8E1oiBOOSZMYcyoPEe29g+bTYdPGuwd4MjqE4FOtVgNOCcvx8REODw/4+pVOBI29cKr/dDLF9ukz2NjYwAsvvIiXX34ZJ0inDFnC+QoeUIHyommFm/JFh2EO5zwPH5ZjqHBAJZrQ0FarVFTmUOXa6wS9rtvd2cW9O/dwdvsM115Ar3k9D7uUy5Urb1PR3MRrr78OkOG6nb9z9SoVQEYlNsERjUlJWoZUYHdu3cYaFZPnYT5z5iyjKsd0Bju4y+j55StXcOGJJ0J+NpvjLB3ygspyxtdocpArNLpSNp7KQ+1GGsXDKds5MZI4gWOdQHzTnOKteFBy082M656ipKAUBI0RDpXBx3EPmMDMlNAoFgFUEE61O7URNDyjA5QrwznF04JrNFsKLJYyGeYqWV+yAz9BeZuxD5GqjsnD+ZQXFKRVcxUcoD2TE+Kd49rYSuNnMKidCXLiBvE5z73kpAXbCyp6dqd8Geq1NIDqRNKC8kW00FOGTEkac+IDDVRKZ6WK7VObOLm1htN0sNeaPAOVCPygQcerGjvU05iGK0UljhnNKuH4jyQjJ27xQBDoIz0LRqBzOkWSeTnjJJU8AEdYSMlg5kvmhYfgDDKsGdfVG/RRoyGaMQptpYdjFC6NK4joPMwWE0R8rW+mPZri+77nU7h0+hSeOnUGZ9dOY622gSiqQX+LGnGCKc/0gM7LaJ7jiJGr424f48kMTcqivn7QXGsjbdZhXJvx7HSHI/T4pkS/RDpbTOnsjwIgmPsC+3t7KKiQT3LOEc/3lPmUzicXwyXl8N4ho5OgnTYAzsglbQrPWM7X9klUAcWH/Tz5NoeRRxG9g8iVnKGAnEhB2F8yN6MhrlVT7O/v4c03XueeVrFz7x4qPK9neCZPndrGBs/+iXMX4err2B87TPwW7g8q+OY7Xbx1a4SjaZWO+DoKRshLHyGqRsznGI8ndHAW1E05oihBkkQEB6OjVvBVec5X3nDgWZ4ywky9oU1ECSWejpN0XaNR5zluobPWgZyMOZ3fvf196sYEKWkU3sgnROOBwqDLu958VckzI68QO7g0QukNUZogpwwLt/OAeCheFpSvkjRVagkQAZU614MC0uMF9fiJzRPkYxkuKWmtguZ6G2uU4Xt794MDfJNO6R4vTopQx4z+DhjttopjVJr7S+f5cHKEGwc3sT89wHHeRTc7xshGIYId01H0FY8J5XlMGNJx3xsd415/D63T6yTGUGtV8O/8u38K/93/9Jfxn/65/yf+1T/1L+JP/5l/E//5X/hP0N5so3PyJKn1mFNnDClTQ0aaR3xLI5rmZOakBG7x4neHsjeK69ideFy5M0J/UmMUv4q4uoaT5y/igJeKngGL9Q5AR2+/VccNXjxbn/go0heew13mrzFSukuZuk7bsUs5PiLO+3v7AOXv+GgftxiRXXD+Bd/YlOR1KRmjTdNekBRk1CM5eV/yzYNDCaMexoMnZz9nJfJihpx8iOjUO861IF1NOqEnyNvx0W382A98BH/iJ34QnUaJG9ffQo+XrAIxnv3QR3D34AivvvYmXvvW6zjY3cfh/gF99Dly6iSdpRFlcs5o9GQwxojntdSbMZ5h/Zm+Me12n3XHxDemDfRRhIrkiOdL+rIkrXEUw0oHbx4x2zcYINJ3tzPi6B4PYC7h5dSgCLmc3lKHkTon8RFajRYGvSHHe9r/Fo4OjsEtQ6Vew5AR9Ol0FuqqaQ2CTnsNZ7bPEc7gHC8PW6dOwtIIcyvgqjHOXDxH3TENQYfNtXU8+eQl6C91OSB8nShNKqhTzxWUjjrnaNbrpLtE5AwJ+UnVAce8QPskHb+gPtD54IFCQbrN2JfnzPHAeBchps6T3U54lhLqsynfYkXkg/auJI/NDGaGx/Mk5+HHbNku3M5RAjjG08YsO1BHUWZQskTGRGwH05JyETsPDyPtnvxDWLOJSPYlCoh2LzyUNxA4DRzXps7EioJ4zQHLesfUoHmYExbmi1CXURcITwbs0QwAABAASURBVEmkZuwDhPo6eac6rRN8tGYmoU11uoyYc7z0zOHFW++gtwo8Fkh4gXXeh8uLxnjmlS6o28UHzSkQHpU1zweBxqheqWCVNzM4zm22pFf1AuECHzOD5hSon9o0l1IzezhWZQEePMqbGVapxmqc0lXdKtUQM4eC+yUg+2Bw8ObDnonPPNqsA5zhIXgW+GF9yTpDzHMi8MSl/hA+nq2CEDn/ABe7Gzt4dk6SFJ5pHMXQU1Boa9Uq5ABXH6RmBjFYmyZwjhPRyVB/LUhj5Nip3Ol04JyDosZanPKeG6bx6uc41nsaYQrKgodF9YIFN1Pg2Vc4hUs4p1SYMedKeFgKCaGBgjCH6Ci4ODMLh1ZR78uXl1FjObY6WGtraxC+MV+5CZ/wlOSs8GttQyrgc+fOhT6aW+2qj5OEfCvxBh1nvQ6+fetWcI4vUIlsn94GSQj8ES6NO8nIjRx8Hexf+IVfhJkjfTE3Hrhw8Qmc5pjz5y6gSgde3wPXrVPruUW8+lrIGpVgQb7rF4b0n900GJUH13Xp0iVGzdYDLwsqQo3TnBorWpVX3T4NuuceZtxk1TnnoP10pIMLQUnc4LrBgy1nEA8e9X2QhfIClcUf0bOCknxWnp30YRcjeUvBDmilRFi7+giPYFU2s5DVTzODcOVcj+bJKAf5A7rViahgpF8H/2HZNBIQHcJLEeL8bFU1C+pbUhsVAfiT6yxo+AQVKlrvHSO4GcfnNIwZYQFOgRqdkQ1GcU+fPoHTp05gc7ODTqeBaiWmgnc8TEBCQ5tGHmnkkDjQ2c3pkE2xYPQNXHxKWUkon945eOehvdGemBnnyR6cGw/P8SXpyijnBsCx3ZgKhCekpB/MmHOYM0pzzMhPlRc9MwcHzz1N6bwSJ6M+1XpKGUzg6JiOhl0YjX6nXkHMva5FCWpxFdUqnb/OGlqdDoxrmJBmRXky8tv7BNs0jq3mGtqdDVSqDTQY8RrQiO/QIcloNOaM4hY8cwtGEYtiAaNGcc44pyPJNISMnrRabURcv6LaGiNwziHiOZaMZlxHQadFdQXlCND+gzKAgAfCaYAcFwHZgpz9c/KqIH+NuMwMIG8kGzor7dY6Wq0Njk9BVqDk63zAY8ho/XReoLN1Br0JkLkWfPUUkJzA29e7eOXNeyj8GmZ5BZOF0eFjHyI1c3QYqtz/LRj/ZZRJ/WcwmnPMCOiIkTrJmNap9QwGfWif9QvVvX4P9WadEe0O9D3pRquJtFoJ+1eh86PIo5ZdYdCCyyHPz0Dy0qBBLIoifE3MRx7O++CMaJ4K5TJK4rBinZGE+Spxai+8d3Dcgzj2MO696BOdCmBk1Kdqy7VXdP4iXsgapO0UL0NbJ7ZQpROT8LIyYrBiMB3iaNDlRSzDjG8sDnqH6E37KOISu3Se9XWQG3u3GAHuImmkmNMt2z0+gA5Bnw76PMqRJSWOZn2kazV89HOfwL/0J/9l/C9/86/jl37x7+P2nWtYP7WGmGPXGNl84vlnGUXeh/7nxcF8gQmdwfuHPUy4d3cP+njl8nX80q//Dn71y9/CL33xG/j1b17GF752GXeOFxjnVYwXKSmoYDQvMeLYinQmeXiz18Wbe7s4/7GPonL2DK4wwnvt6AjJ5iam5FVzaxNps4EOo6/nzp/DlNH+69evojc45j7FkKOdUVdIzhz3QXtCYYPzBjjmKJ/eGSKC+ExxQcS9koykaYoodpiMB5TBOWqpRzEfMZJ9iKfOb+Hf/JM/jcXkEOPBIYdmdCNLnsV1fOmrX8MOHes4SVGnTZBxHtEWDQaDEBXuM5XNyqgrSspIyfM6p3MreyiQnclYZ+bgSbN5nkeSuvrEcQw55HNGNL3zwYk/s72NA/JG46fEdUwnvT8YIqKzJeeMBELO9pQOabfXR7PVgZz4CS/nW7zASnbXNzcg2c4YUV+jc63LooJARqHdXCef4zToJzOjbkp5LhpcMyB889mC/KlRjyao1+qBpp3799FuteCcoy6uocU8jJTw/Bd5rgxK6oGSJ6EImMpQl/F8Ou5HwX5ac0QHWvum+oKHrSDPapxjyqDecDRWl0BPyUUIVLFK359X2YxEKENQPwGzpKWk3ipCaiQ0TRJUKinE78g76n+nbtCZFf0aZ6wJKXE658JaCykt1qscUZY899ArfQzUxi5hLv7gpwygOrWpv3wPrXlOva455e/UGOBUXm3qq7mViidmFnDUG/VAo2RMtKtNOIWnIj1D/mmc8KhNoLJAuMy0KuUegdl768zeW37U8zvnhF9gZjB7BBqh+hWYmapCH9WpoNRsWa/8dwL1FZhZ2AutW6PUH3zMVGKGn1Uds9/2UZtg1WBmD/HhwePM7KHAqLM2S6lAfSS42gBtpvIJBUrlKpWCykpTKhkzCxuncTqgOsRqV16p6gUr/BICMwub7L2jkFaYzwIOMwuEanMrNOASAh0kKYGMxlpCoDlVFh7w0feg9xhZe/XVV6FfPLx27Rq63S7a7XYwhMKj+TVO9IguCY1ATrbaHYW/yQNOMSYtOfQLFJ4CLyWl/DGVtr4acpOvg3u9HvSdbH2lZE5jkVBROucxZvRhd3ePEfUPYY9OivIFD3wcJ9hhJPzLX/5K6NNoNBlRnuPy5cvstxdoFF9F32c+85kgOMrr7+WaGaMut7hK4POf/zyeffZZNJvNoDB0iPSWQGtSB63FcR3CZWaBj2pTXcFDg8ce8dfskTCtmsSn9/cNbdJtVFDcJH5YCJXv/aGxj9cIj/gZ6jmVRpkxww+oNAELNDryzpPX3kehrH4aa1xLyLOvOYM5DxhlDRxNWsyMufd+NE6gOR3H5FRmGuGZNzqL62sp0iTCeqeFkyfWsUWnemO9hU67gXarQd5WUa0kiKm00yQOfWMaoSSK6RhFwbg6ziuIXISU0RPRPaXRmtE4eedCdNWT1irbqryk6pwARrkqMKPBMnNo6BIFPQZj2Yypo4JmiocAjBgdO6a8GfvI4C1oWEu2y5GdMRqoV95TOkwLGhOjo8Clge+msXP3JiNkdzGbDDEeDWhcGS073MeC0eUoNqS8ROgN0Nkz59God7j2LTirosg8Dva6yDPuHGVGuKezEVBmNJ5TTKcjrmESzuzdu/fwsY99nDxbymNGwyd5rHDdgT/aU/LBM81lMLnckkATxR0lSu4hf8Jp3azhstj6+Ic8YaU5g6cR0tic50lyv7a2iaTS4tlpobN2EqWldFALzOhgF4wUe59gQWfs7NlLuHr1FqKoAfgmzK/h8LjAN1+9ReeqDovWOC5CWSYQb+/evY13r14h34c4Pu5iMBihXm/yoruJmA6E5i7IC102EupD8NniK/UxL/F64zansZtSDmTsWtQn2ucR91BfOZEcSYfFdICERzxRu35RV7pF/1mV6sVH6RznPeIkgfQpzOC85+WjgDmD+FaK33TM5pMJZpSBNPE4e+YU6XSoN1K01xqI6fQt5hPqnT7vMjkS71BNYnSoQ2o0pk2m0q9ZvgjRW0dZr9ARr7ebqNIQLxg53+VbxLfplP6DX/4F3D/YRWtrHT3KxDwusDc+wCIl3nYFeWJYRMDa9kn8xP/hX8AhLydfeuUV/PJv/CZeYfDjbb7Fu8mo7dW7O7hL5/r27hGu3dnHlRt7+LXffg2vXdnDlZs9vHXjGL/9zWv4ta9cxt/7la/g3Z0+9kc5Kp0TaG2eQXdUQH+6sdbewJDR3lvUrYf9IT7yiU/h9NnzfAMzwoy8OXHyJLSu8WSEN996He9eu4Lf+eqX8fobr4Zf0hvykuFiDwZ8ydccutAF3cHLv5NMUj5NQlcUZHfB8wE+BftlgBWg7wfj4BnfOmpcRP77qEBCfuSLLqajA/xn/+F/gNOM4hv52+seQfJRcOAbl9/EwdEhdAHT/kpmtO8R99iZ41nLkCYJPMuSk5zrmVG2NL4kXaJvon3npSpcSHm+FnR8M+oH0SK6NabF/W03WyDRIRAVRzEU1U4ZeIh4prTMNerCVrOBCueTU6+3KCkvhKn2n4jqnTZcGiPimIxOreY/Pjzi2g2z8RRDviWIfcyyg/HsyRfWV1UiixiQcHSqU7TrLaw11/AE3zQ999SzOMfLfcIxd27ewkm+gdEFwgAMeVYGlOmCayxZQS6jZL3yWmdJ3pVsE09iniPZbuXFF607I5/MDAnXIuBQnuURHBeqdo01MygVqP1xeLxO+cfHmFnYDzPjcWSeOA1AHHlCBGIN7QnPlyBN04d0aP5StHM1Om/Cq73VGqIoIhZuEeWs5NrMDGYW6vTDzAJe9RN4T746D60VDx7Vaw4VdaYlU+KL9InZEpcZKSR+9VmBcJhZ4I/Gi2dmy36iRXSuQGUB+Jg9wmlmgV4zY8vyY/Yov6x570/hWcGqxezRmFWb0lX7KlWdwGzZ38wgGs0epWbLttWY96carzozC7QrL34JhEvt4ofqBSorXYGZcScByeX7QYrCvHvY5jRIG+EoMJpAyJSamZpoVKfwPOhmFlJtpkB1EQ+smYXN1mZpnEAbLKEf8rCon/LavIjCpH5SDiorv4IjKhwtbvogai086q+xcRyFOSZ8VaVDtbGxHm69MQ8Z+KivjJzmEl45wVrHk08+GcYJjwRPaxzxEGseOT9KVae+u7u7ePfddyEHXcpMdMmJV2RBh2VChSa8esWrPq+99hoE6iNcZkYnLIHmUnRadIq+b33rW9AY/aKNHP85FbJS/eUQ4dH6RKf+woki2opy37hxgwb+GBsbG3iFRurixYv40Ic+BH03Tn32eKHQOkW3mYU5yYaQHh4ehgMjvFqf+qhtlYpHq7zqzZb7vMqbPSprvNmybOA/5o0dNX4JVIFSHA8OruoAqUR24mdZZoYf1QqIhqXlx+gsOO9hRoEkjowGIqOSXPWT8Gp/1FtKF5qfUOKBgLNBebAMPmaijhQQ12pupd45OLZnNEhnTp/GNl9nnmREZoOv09utOp2oBEtRWvCwzuhgzlDSOQedKUVWI++QRBFiKlOnOejo0fZAxlD49bWlknUtGrNWs83xBY6PuuGXiLSXO/d3oAvXnTt3MWKUuEIDFscJL3IDUqVPiSXbTIUAWrsybMGYsicHcERHbkpDq69nyDjru6RxGgGMZkqpG62blQvwtKDTTGnccqRxSdpLcAlo0miurbXRWWsxYrsGOWTNZh3VWgUxHciCBjLPDAf7XcIRo3NTOt0Z4sjRCa/xLE0wocOyisIMaVzJapw9ew4pHWvJC7gXipaVRcG5E5gZJHM6o2bMRxF5XIR6c0bnhnnujyeBOcdon4WHksW2ctnPKB8AWcQVks/0gTDl5bbCyPvGxjayPCINT2I8zpDwFfYiK9FsdZDrFz19wnEeadrEaFIQZwWI2rBoHTsHc9zeGaM7dHQlGxiMSzj2l3PcbDZ4njwSGusaX2XHvEjX+Ro95qttM4cgE3KqSLdkttls0iEfwHEtRZHDU66lCwIvyKQhdaFISiSjAAAQAElEQVQc6iaj3MY+G4yygvyYM1K5z7dQmufsubMwZ1B0/M6d2zjuHmNndwf7B/uo1KrwsYe+Jy8FDvbTGc8ZeOi0WxB32kwVVR9xjyL2dZFDwfM559sIOShm0JTQ/mWsm1KfSkfpwrbguYvoRFUZGTaOG4x5OaNzvt89xHA+RVsX0rOnkLZqmFPewLVfuXUNg3yEeZTheNqDvuc9tTnK1DHSPMP69il86vu+D/X1Dbx94xZ+6Qu/gb/2t/42/sE//lW8e+ce3rh6DV974w187bU36GDfxLu3D3Dzfhc3d+hoX7+Hu0cj3DmaBJhFVfQWBVy9iTxK4CsN+LSOaqsDOdnjRY6PfeozePr5F9FnsKPGvTp74SL2qA9/4zd/E7/+G7+OL375i3j9zddw1D1gRP0uX5OTdvI/SuJwwUoqFcpJyn2PuL+eS4zgybSIvBZ4AJ7S5Hj4HVO1gfxlF5QUyoI8dJYjz4bsN8ZidoA/+x/8G7h4ZgPFbAhkc+hCtKAeevPty9inzRPvvffcFwPFBDonRM3ttQA6C5KvjHSqXn0LdpQdC7JlgGROshbRaY08aSY+lbW3McsL2pwhI+Oq+wO///dDX/USnrt376BNXSA4yTcNOtu1ejV83SlJUywoxwfHRxhS/3SoL2uU3SEvTlEcIyEsqIsoYGi3O3zjF4MUI+M+ZNTjRVbw4jdHzjRnueSZdOSKJ1BFwXQ2+QZDzvdF7lPBPsIX1svLQpKkYR+kE8DHvIM5xxw/ZmHNZuJZCT0F9YLW5NiH7IGZIeN+iJ/S0bLfaldZUFDXaJzalH4QmC3xv7+P8DzevySfNK/3Do5j4sijQv6JR94ZaTWozpE2GMAu0HpCGWDZ2MeF1GBBd3juoQCPPWrTGNVrLwUVyqz2OUmSgEPd1Ucg36XgOsUH1QtUr1RgZlC79IjGiy9K1SacKmvtAtWZkYLHQHXfCczsPU3C8X5QB80vUJvK74dVvZnBzB42m1komxnPTRny6mv2qLzqbPao76pOqdmjejNT1UMQn8Rns2W9cD9s/A6Z9/d5vOyETBshBgu5GLzqoFQOrNrkbKqvmC/GLHjw1V+pHGvNrbLalMr51HjlJeTCq7Hqp0iNxqhdqeaX0MwYkdP4EV/PLqiM5jQGSjUmprMtp9Z5w4iHXYZLuFc4R3SglZfyWZC2s2fPhkixxirapLESSoH6zfgqTXNq7iaNpPApQu29D9+jFj5Fx1VWnzYj4y+88AKefvpp6O9hv/TSS5BTLLyqk7BqPaLfzILTLvyiUYZ7Z2cHd+7cgWiTYdVY0SZerMZqvEB/1u/u3bvhknPhwgWIPvUTH0WLImWqW+EXjcKldu2X1iY8mlv1yosulTVGZYGZBQFVnxWYLevUrjEBaETEs5KHNpSZqqz8Ms2DsIOWwEzj8RCvmeE7PZojyzPoqwGl+lEpGflvVEhm3z5O/Ve4SmZK8FBxzvJhHjCzh0CiIPoi4hTt1Cr43Gc/DYoQNulkp5GjMyglCBoOozI0GliA1aCupPEw1jlEpCv2TAWkTWVWQbOnVHBSqjKE9+/dx7tXr2KX0bUJjf2UEe6MBkR0r9PZOHvmHJ36BkZ8hak27aGZITwPkpDnDzNWcBLxIqfl0OVvQpmt8jWoXicrT7+YDueUEdwp2DXQa/kcqcvwwjPnUIkWqFfANQJ5NqM8jemM0rngucrYL8tnyPIp64fIGW2TzB8fHmPOiHuVjrPRcdf32kv2m4x66PeOOE8J7zyj2VXs7x9AvwtxnxeJkydP0YHTXClkWLkEsr8MYGaQTMY0zoKMBtDMsYvxPMwR82yzJ7enWIL2lJsqvsnQyrEoaEhLGFscnIvYj+MtRruzhVZ7C+ubdAIr9dDuo4TtgJfjESfoD8a4cOlpwKV0qCvkWQyL1zAvm4ymDnE8ilnfwf2dIeaLMsjjjLpozsh/hZciORIj7udE+5lz/cTLJfHSQWeKeiqKIvKjAq1L5280GgXdo/OoPZ4yun18fAzpmGD86JxJt2mOKPIMGlTDWDk3m3TAMzrPG0xP8kJYqVbBZeONN9+AdAj4HNP56Xa7qDIaLadH+iPnOZqQ5pu3bqHHCLwuIqV5OK5/QZrNOfKkhPqKTs0rvou/KsM7gIuK+JYjriYY801Jj3q2wXOi7yd71s3JpbTVoOM9ASox9L3qu4f3cO/4Pu73dtE5vY6y4tGlU3k47Ie/Cd1mpH/7whP4gz/xR/Gv/dv/Lv6P//q/hWde/nD4W+1v37iJd0jv5Zs3GMW+jdu7B9D3syNeKlocV1/fROvENppbp1EkVRzy3PRmEyzo6BvP3RwgLQt47tEP/siPok6Hb8wLWGttHbsHh/ibf+tn8T//tf8F32Cw49qN6zwnM1R4qZzyAnF4vI8aD0d7jRcyOoOOMu3Mcx9yFHQWOQVyOpJKHc9fAEqXUfcJVDbuoyfbguNtBWJPCS1mvPdO0Du+jT/xkz+Gn/ojP0wn+xjIxhjy0rLg2VOg5J4uUMeHkP7jMnhO9BPcowLaD0HBuZRKvgSSI40VlKRJdsBxX9WWxGm4JKRpBXEUU8d5IgN1V4SSZ6dea+DM9jYm5KGZQfJy9dpV1Dt1VBoJZtQDaT3lW5AaYMCQex8lMdboYOcO+Mo3vsZLywH6tM2BLtrYKp1J6YBOZw3goBkdek/HXrQojSl7EWmJeR5z8jib50BB5ASjkx1ZRHom2Fjb4MWee883E9k8A9kMM8f9WgRe5OSz1iswZ9CazZYp+BRcX0FeAQbNo/WauTBWZzCO46B/ZsRvZoh4XvOctOCf7DEziAaNyqjDhKOkk11wbu8dEs4TE3fCdXvn4UiDLj6Rc4jjCI60F7Kl7K8xWpf0unCpDD7eOWhMkiSQzyVaHeu0ppLjNKdAdJhZkJcF98LTxqmfxrTpqygvnOonwIPHzEJOdasxwmtG3j3gieRMbWbLvhpgZqTfBTBb1pstU3zAI/wCNSn9bqA+3w3MDGbvBfU3MyUfCKv5PqhRbat68cnsER6VxXNBHMerbg/3/WHFg4yZA0qOfwAUVTwOBXWvwNUZwdAYMVYbY7bcPCGQoKhtVb/aYBGqOpXVrrIIexxHlQZCRKuu0Wjwtet6UPJmRuO6gMaoXU6ocGi8oNlsoEZFy24PhdN7F/or2i0hqNLANBr1cJAkZBon4fIUNjMumgjlmMqoiUZFeeXcqp/6i3Yx0VGA1S5nWfTIQKq+Stol6HMq2hmdmwpvjRLgTqdDR6kOjTk+OsbpU6ehCLPGaLxo0zjhk1MtB190KBKuuc2WvNW8wiuaNUZ58UEOtqLhold0/vqv/3pYt/h3TEMtXFqj+srZX19f8lR0rnAq1TpEr/JkxXs+Gi9aValUvHg8r7LqH9ZJMfAAFgIedLUJ1C4oqGgeL1PqVB1gVW+23BNVqk6gvEBOVKkMoXigMIsH86xSNsFsiaOEepcwKi0Bh7D5QRuNDwvQGs1YVwJScjkVkbEtjhw+/NKLaNRSvt7MUafzUEkjVOlcVNIYVUIliRiNiFGrJKxPUKumVKARvEPAlVBhxgSn+UlLhcZm0O/TUOwzmjNHrVIl3ir0Clb51W/pd1ptiIfamyiK4Jyjwz3i/hYIPCuZ8KNEZ5ZZflgywHnPaOmQhiejU9mBIkyKhIYoJJVBnMTsC6RxTCM/p6MwxNZainu33sKgex8JI46dFmlKY4xpKAeDfnC4B3SGinIO2ALzhZzGCSN7U85XwvsCXCbXNCKdx9jfu8/8lDwh78hbshP9/gBn+Zr+DiP1mxtb3CMHwOhwxKQlYY4rY0fJiBzLOE4A1mbcX/DR3k/peEhWJRMCsN05z58GMwcjqF59lYfKMAAOcxlui9BZ2wTMI61WYWz35NecDpfOrdIaLyczlkv2hUtQEiZzh/E8glU26RCWmGR1dDYuotcn/0qHhA6L9ICcY/F5Sjpd5OF9RL1TANz7WrUC9XHcyzu8RGtfB4wcJjSS0qsD8llOs/SF+ukcmy31X0Ft3KCuK4nHOF4Or5nBeY/NE1uAA2rUcUY5q1N/fugjH8b5i+cZhR1jns3RG/Rw884tDHgBmusitJhAfzllTGf7zr27yMj3BfnsKGtGnBFp0ldCuDQUrkBhBftkcDwTEeUipZwviox1OVI6ow1Gx6vNGmLmF3Swu6M+ythhygta0qhCzvcx59b3uMfZCDM6mM31FhAbo8z1MG77/HnsMqI8p+5wcYIBI6Olczh97jz+0B/5I/jTf+bP4E//3/8s/thP/zQuMIBRZcS01qyDVPAyNMZ4NiY9QK21hgmd34T7OOWFMa4lcImHfln0sNfFCx/+MMspWrzMUl0x6j/Aa6+/yTcBR3j+xRfx7LPP4ROf/BQ+8pGPwJGf2pO0EmPOi9T29mnMqecLXlRKrh+8cObkJchTV8wRO/KIKXedS8uhOl8sEFkOetDwPDtWThHzvCymfZSLEbAY4tMffRb/5p/6aczHByBrMeofw3Nubgu6vQGj2UeYUS/5KIaZW9JAZeach+d+mRl1Q/nQKRzzopfx0i5Z7tCxrVZrlMOM80YP+wPLMXjwGMsFGZJwjjSJ8e477+Av/IW/gH/0j34ZX//G1/Grv/6rONJ/QjMfYMr9s8SQuwJ3d+9hPB1jc2uTQa0xOrR7+r8lhNY7hxnfOq912pD98t4FOjPtMc+HnEedlRkvoLJtY76Fm9MpndEJV5niTppjpHEaUkcah70+Wo0W5G8kSQrBgrwpKL86F45zFmRcUeZw5KEZ6eR8ajfjKgM42uUiALvCzAJd9XoD6jfjJdk5cLwnuNCu9azAzFbZh6nZEkcphKw1szA2juOH481YB5B29iW9JA+RdyyrDqhW0uAwV+lDxBEvPcQlfAXpLwmORIk+rXcFGdeuYIXqiZq4HBLOqXk9ZUPjM/JU/ZUKVKf+Ke2R9Ix0jpmFtQvHCtRPeaXqqz2JiNvMVP3QN5Mu096FSv4ws7BmM2MJgbfCEQrv+6H6x2HV/HjdKm9m78H7/r6r8irVOK1ToDWqbGaBHvGyLMuA7/H+6vN4eZU3W86tsvA9DsIt/qrtcTCzUBTOFQCqey9wm4HH6l2txhssQAHNw6Zo06AOtPHO+XDQZWxUr4kdBQN8zAxyEFUvogSrvFKB2mVwdCDlFGrzODQoCBlBgW6cwqmvT/z4j/84fuiHfgg/8AM/EGjRRgtvQiMxp1JUJFt45XTqqx6q12LVx1MAVS+l2WW0R1/LWFBgJZxao1L1V53m0xiB8x5DRqA07gd/8Aehr3RcvHgxRLVfYtT63Llz4ZKgTRB+8WI4GOK1V1+FHGFFkPT1gCr5KLxaj4RXTrbWfOLECYhW0a31ik4ppS9+8YtQHymS119/HV/72tfQarXwC7/wC0FoPvaxj4VI9o/92I/RyRoEZSoaxNMBjbn+RKCMt9YvvioVr7UOgeYTHeK35jSzwFOVVyB84oHGXFORuAAAEABJREFUCjRGYx/WUfGHvpQatQvMDGb2oJpCEnLLH2oXLEvf/vPb2ohHtKmnHEfttxxRrVG0mT2i2cwCX3I59pyexaD0NHYJrMQSnPMwM65XilkKOIN37EVFvX3qBM7xlXZEgxJ7oJBhzRYhLYlbijKmwZDjXaOFTKKISi6i0+kJjudhCbEcFCK9cZ2vz+lQJUmMWrVKIxFRscaocqxACnVAQ7LHCNbBwT66jEbmNOoR5c4T8NhTwlgSQPboIajfcDKlnI6D40HbybQEGYCMe2QuCiNjb6hEoEMww3rL48Vnz6J/dBuX3/w6vv7V38bNG1cZvR6TF468KYlviF7/AL3BHsaTYzrZI1Sqhiwfse0Aw+E+7t29hiKb8PKQEKphnON8g/6Ic0bQ3P9/5v4D3LLsKg9F/zHnWmvnffbJp3KuzjkodEBC6YKQhBAIhGQwGWObYOPvXttc4NrY8Bmu7eeI4BowwcgkgcESKCKh0Iod1Lm7uiufqhP32Xnvld7/r1O7u9QWyM++97236owz55pxzDHGHGPMMffZtcbItlKwJOcJfmdnBzmNjvabaJpwvRkdS/MOE9JachDTUCiVA16plmFmBTjqF2euyKtea884lplBdYAhpoGCcSw6X0EYkQYZ2p029EeLzZlmocu017TXA+cBUlKyPaITOqJTNSHNusMxys15dMeeUdESTp/vYnVtiMtrPRobx2j1hPuuX0S31S+3DJ5y4YOQGFjhKMy25tCiE5Jxf8gZnmF+QGdSc+8GDKpQXgaNSEDyLTxS4q+1mVlxcK/W1K7EOQekeY+BhirpnBGPCSrVCiq8zqdrjKAUEiK+16BveFncs0j8O7i4cR6d4Q6d0QGW9i5hfmkBE9Jc9DYfAMQ780YneUxHKkVC53CYUZZsgiRP6NSO6PSN4SjTPgp4AFG7HMaT1oTO565Du40S+STne2a+Rdc7w+KyDgR5MUbKcVqzM3TQ+jyAkf+kifSPeFbmvhAv9C4HLOH69XWVE6aejsihE8fwlrd9E971He9Ea7aK7/yOt+Of/JOfwD/6P/4BfuxHfhhf9/o3oL3VBoUK+luB/mAHWT6mHIxxx113YGnPCgLuvy4Pket07CWPc/MLuPvul0FfyXrTTTdj7959mGWkWzr2mmtOQgfvM9y7JdJmP2lWppPJczdCFwNJlz70Np3qLoKsD8RtWLIDn/aKOivSHibDLYyGG+B5CEPulTzpsV0XS7Nl/OTf/1H27zOyvYrtrcvEe4idTg9nz68yMryNIQ9+QzqfE6bg471HEATMoZBf0UsgexLHCeR4gZLnnIfAzCGh4y3ZKnEPePbHlcfMirE03oTyrvQkDzKvfe1roP98Zs++PWjMNDBKRvin/+Jn8Xvv+wM88Mhn8dipJ/Dxz/wFzl++gMeeegLP8RbgwL79qAQReI7AwswsxnScF+bnsE091uFhr9FqYkTbDAcYZSymvETSffUqUu6ZFBkCypFkRzwaE5/+cAClWp+CEWQmOu0d5FRscjIT6gYzQ0xdYc7gnENO/SE9oHUKinfq8zH3tJkhpLOodkpVPyFd9TGWKg9nY9I55dhRFFGGgIw6yszw0sfsxTIzg5kVTXLKskDji5YaR3M41jsYzAhqSRyNqeMvo87xzOQso7BxDUZga7ZV34D4egH55rg+x7beOwjUZ8J1jalLFCTKaZfYDQFlVfP7K33MrPg7HznWKpNemUKHwR/lRUvnHKZPzrWYEUEWVOmzyN6q79Xlai86dulnKG+2255dyIe8AOW/EmicKWRX9PZXavfSMvW5uszMCrqqXHB1nd4FKpumygvXaaq5VSdQ2RTMrMia2QvjFwVXfqmfaCbZFKh4OobZbh+VCablygvMduvNXkyF0xWQEOfQBFcKyGxPYoKQqz8jWv0CKb1o8DGjvEqFkEAMFaheDJIwmBlUpvptRmPFUJULeeWlIBqNRjGuPnt8yy23FM6tPr4hBqtejqTayxgLtxoNUpNRj728Ajt06BDUT+MLF7XT+NoEUk4aW45ujRF74av+8/PzxdrMjEoqKfBTXwma2utqVkIrB/uee+5htG4/FAk/ffo0jW4XH/jABwqn+aMf/WhxjasxRbeVPXsgh7xFQ7vAOa7GQ06HcNAcI24c0Uh9HqajvkW67GFf4TmhAlI7M4Oc8wEVmvrqwCDnXnhcuPJxEtFH14cy4sJhugaNq/HVXjjoXXVmpuKCx9N39VPhtI3yU34pVTuVuSt99f6VwMwKHqqtgPsYFBxlXwD1m74ovytVKPrJwQYfyY34LRAPhZ/aCj9WFz96F3CCoi+nZnl+JU/VxsnNdvFx2H1PGFmJwgDeAQmVlz6XPUsj02rWMeh1OVQmPViAd0afxBOc7EZRZlSYHLJQcp6GRN/uABoP6a4w9Dh4YB9azQYiKkE55xU6DoHnZFSwGZ2dCa+6x4SEUUgOT5lLkFNxJjQiKevB8XeBSyHOIHBFLM2hcjlx1NB8N/TpbHe6fYSMWuRsF4Q0HOBe5VUsUQIHZ/SMc9NRngzWcdP1B9CqGw7vn8PxI3uwvNDkmiYYM1qlPdLv9bG2dglrl1dx/sIZyscYF1fPQn/MlaQDGsMuGs0yyycAJwiDkLiDh4ky2ozKzS8swfkQ+naSer1BR3HEthnGcmJLZXijbqFTm3G9EBE5ivap1pTQSRAvVVcqRUW19wGc8/AELhiazBmKMdXWOcd2dsVQOpaTCubImwDtdpsRNhr90QhFW3GQdDEYc4aIMlCtlqFIcInOa4l6YaTrbF9BbDXEeY1RxphOQ4it7SFgIR3dBI44jSg30kHDUR/OGeQ4UtSwxVutDg9ZFY4rB79BOSgzyq19XWcUuk4PzHtPJyDgIboB6aGEToTKRAczK/SQ8G3vtOnkryGMIrR5UGk0m4jI54QyogOEQHsljEJUqAdHjLBv0dnJLEdQjuBZrnXNMqrrgqDQVymdCzlpwjXmvBOCUU4p4KAU0hECcq4nYF+liWSWhE/owKhdn3KSMp/QeXKkX0w+JoQJ95TnOGGJ8kBnSocQRyd9TIdLxlv81XzOe+h2xnlHeqJwnHLkPLwk2Ons0Nkcoc9I44g3Ez4owYdlrOzZj1tuux0Bnbs0ybG8tI/ObIruzoBpjA4PrX3uW8nv0SOHMb8wxwNMj3QLuOYOnn32GTr6XeijTDVGM59//jRvmzbQoSO3vnYZ5VKI7a0NpNyPlVLAQ+hD2LPURE7nOhltIZtso1UHDu1v4IZrVrBvuYSV+QB7FkLsXWJ+sYTlhTKW5kuYm/Ew18XZc4+hUopRchPEg238/R//24h4iIkYDa9WQ+5bOuU8VAwmCaP6E2x3BthdM+kHPcaIdsz9M+RaWEcZ1qFEIJlRC+8Dynv2Qpup/Eh2zIxy6eC9L1IzK/aA6mo85KTUNSH5d+NNN+DEyRO4/Y7bcfudt+POV9yFGnXC5d4mmnvm8KmHP4snzjyND/7Fh3H24lnSsU0d2UGf8hhkOcocP3QOQwamMspFpVrBMgMXnvzNLSdn84IP5sH1jQDqyxKd7pSHsAlvIjLKl9oZZc4HrsAxoUzmFFDZxpyOWc55tG7wSUmzTGWsL/qyv+xaSAdVqUD1nniZGfdrjGmfJE7giKvsqJlxNJDG0mMGtVc/1YOP2W49s//Nj9lunXBUpZkV44KPxhD+ahFyzwmviHtJ44PUEATEzbPPtCznetRvCuqvdqVSqdBfMwwUVCplsAvXM6F+iK+CpJABM6NOCVEhbyUHGlug+TWO1iV/YkoLM4MelWsdZsbxqccYZVe5cNA4ZrvjKq+2wtFst63aTUFjKG9mSl6AabkKlBco/1eB2giubmNmBX5mVhSb2QvvZlbQX/gJpn2Vmhn0mO2myk/BzIox9G5mSop39dOL6PdS0PiqeymY7fZXufoLlBeYWTGu2W6qMoETY8Qgs93NKaJrwimT1GhKcJVrUIEUnRAxs2Lh6mdmhaCDj9poXCne48ePswQUnJgGp1mAPv8sZ1YO8xNPPIHf+73fwxe/+EXoP3b55Cc/SaU8QYcn5jAKKLI5lWi36Hf06NFCyLo8bUkJzczMFAtbW1vDQV5VCkdFpr/+678e+vyoJm7RAVa7Jo2X8DGzAmfhWKaAx3Ryhascah0C9D866o8Y5QBr02tt9957b3F61BXavv37cOddd9Egtou5oyiCDgra1DFP0tpMoo8ODRJ41cecY8jrP7NdGp08eRL3338/9FlyRbYDblQdHBTJXllZgb55RHk52Pp4ivDQgUVr1jwaXxtNeGsdAvFDc7Xb7UKZmO0qnyn/NIfame3yWu+q0/rUV3UCM+PmToq1SQ6mZbjymFlRp1fTLypCpQYDtSdlIKNCyEljDzMrQGNormmaSuGwn/ilIQQv1FPB6l11wkt54ShQf71zWI5voM6G1y8qYaWO+YzOgHOORrVEiBDSKeCK6aDF8JQmWlUc5TX84UMH4M0VCli0MLNCeYHKPpUB4DiFonSGkIbKeY7CeRJen4/jEbbam7jEa9bhsIcgMMr3iM5An3OG9GWMeIH9HOWmjHqjigU6BfpPjQLiE9NZ0ZicnhjRSJEWzJBWDgDnATB1UoxrMTbc2t5hxHMA50P0eBAb0knxzCNzoC8Eb46OdILIJ9jeOIc9ixUgaUMROTkQlvXoHJSxON/ELJ3CpYUFHNx3EAcIPUbbJF9RFGB19TyaM1W0ZutIeIVe5uGhXKogpeNjxv3I+SZxhgb3XkpaTRhZzolszkhRrUqnlQfxeo0pb5Ry8pk2mI5uyBUBUx6XqeS110IaTYEqJWvOefIjphjlMLPCOQVy9kvpZAxYDo4VFamZIaMjGtKYxXQ8dT2r+UpRCQnxQ0bZI16eYzpOYEQkjDx1yxgIOKr6ge9WgivNoT8O0B85bNLRPn12Fds7PaTEv9fvYH3jEjY21nggOUsnkTSFQ7M5Q7wy4jVERAMbc73SGXIiz/NQfHGVY7S3iWtOIzpDWQgL8JxXe7fKiJLyAu1bXdXPM1qYck2VK8ZWddLR0hEqNzM6+Ju4ePECZufmUK03sb7ZpjxMcOHCZbTbHcTjGOuX16HP2w/6A9IiQblcJY7kIWkypGMbk4cJ155xvAnng3cISlERCQ+4lgkdURd60mOAMWVVB0PwET5ap5Ennn18ECAgD5vUrawu6CEdxWGR0RnLuV9IacCyAjI6XTqsRiVP2iZwPkS11kKalzCeBNiz/yT3yh7ANRBEc5R34PRzl9GaWUYUVPH8s2ewtdGm07sPC7MLGHEflCizAzrfn/7UJ5Fx31ZJuwYPOtKn+ljXGm+TTj9/Cpvra7h47hwu6iM3+iiHxRh0LuHimcfQrCRolCeYqU3QrI5wYG8Jd91+EN/45pfjO//a/4K//Te/FX/v73wHfvp//yH85E/8DfzUT/xNRtx/FH/37343vvd7vxl7lqvo7VzAd3zbW3H80Can3S8AABAASURBVF406yWMRj2sXr7MA41DdxTj0lYb51bXsMZUN1Qx90vCA6foJRBdJ7QTCdcgfa+8giZmBj1mu6n20ISyFkYRvA+odxJM+6uvmSEgX5ggCMmfwGNnpw39ge3+A3sRlgLs9HZQalRw7KZrEM5Vcam/iQPXH8XcwRXcce/d8JWAB7oynnricQx5mPzCpz+NZx9/HPOU+YB8V1CqP+gxCNfjPs0BZBBfgZQ6YwI4lnG/JeR37lhKWchYVwDLUt4kOg90+12O0YfkKIwipNS5Wp+ZIQq5Pue5vhhal+e+UZ3WmtJGCPQuUF77RLokz3OoTHn1mWfwa9rfzKC2oo/aCdRWqYAL+bIf1alAfQTqpzKNZ2aq4vqNvB4VhySVQ3vDOQTE1zmD+qgs4vrM7/YBHzOD6sX3CmVW+kCggFujWYfAOVeMr7nVTuNrfpVfvV7hrnnM7IW1g4/aCVTPV4geGkvvZsb5XdFe76KX2irV2BpP5ZpPoDy+yqM2AjUze3Gtev/vBfWfgvCZ5tVf+AuEm0A0vRq3aVuVmVlBO/UTmO2+q83V72a75dNxlZq9WCYcpmXqKzCzQq+/dB4z09BFndoVL/zlxFQNIqPH9xcYIWao3HMjK69OGlSM1rsWKYFXKkQEaq92EgilYpYcYoE+dyxlrDr1l2N6mpHijY1NNBrNAjFdd5jtLkC41KksNaeEVMZe7Zrc6EtLy3SIqoWhC8MI6qfNJOdV4589e5ZK5TwdmwV88zd/c5HKMdUfGmk8zW9mhZCBj9akcjnr+iaRZ55+Gq94xSsgZ/vw4cPEr4Ff+qVfwqte/WosLC4WTvX8wjzCKKIh6EHrft3rXgcZQynIcqmMLV5hqlzjyslOeP2nTaS5RRc52KKLPjKzlxF6pToMqFzrIVrF2Govp2RKZ61BxvzAgQOF8VY70VrrVhvNoXHVT+Xii9oID70rb/aiMKjczJDRoRC+am9m0L9pe/URmJmS/xaoU/MshwB0bAyO/Xc3cMZyvOTRuMJPYHaF31SOQA5vDt559mc5I3KeykrrisKQjkJIpeXhvStGzIgztQRA5Wzszx7sxyrio7HjeFIo6YkikgRQ2UehJ3YZQGW/MNfCnpVlVOlIhhyzWatDfwCluaqMFlToDIaBp8IP6DxHvOavFjBPZ0iwj1ew11xzAnfcfgtWlhdw7OjhAjgUr5MrmOW16r69KzjAg5lgdo7z8ZpbPAo4bk4nJCPuRAZmVgBe8iiSY86TMq6APg9rde6Xbq+HNqN7IxrwmI6u5z4lA6BvPfCMpM3PlrB3qYbluQjJ4DLm68DybIB8soVJnxG9SZcR/mHh/2QxcNstd2Jxfhl1Om5Hjx4jLq7YVwsLi6R5yHfPtAT5ZDBPhzFCSOe73enCB+JLiC4j5EGBR46AfHMGPjn7GiTzWquxrFwqYUJnPKOxVF7lbAhWAZQXpxxTkKeegwTeAaSV2oBl4q1RTkgQ7BYb5xOODimdl4iRUbMA3kdw8LBCJgGNn1EGcjoFI87PBgBxn+SekcYE4ySgwwo6l4Rhgl5/hPMXL2KDe7ndbmNt/TIurl7AmbNn8MSTT+Ghhx6hkz3i2iLOm8IR1xKd1bm5WdLEo1KtFKmxXE6T1h6GAXIiLcd1h5FCMyuCCNLD+uO2Aa/V1X5EeZUuMbPCydDhuiKZrJSL+XSzJ33lXIgbbrgFc3ML2Lt3P1ozLaxQPx5jQEJO5+b6Oi7T4ZdOG+lgFkSIoipK+taOoISAOsx5T+IYiog1eRKTydwhmDAS6olvhesolUvQ+gaDPkDCaw0xnb2Ua0lZoo9vpCwfka5RKWIuK9qrnZwnIw186OEIPgpQrlXQ4kGh0WzxQDPA2sYAG+0UB47cjs64inE+i1Pnuvjwxx/E/PJRHDp8Ha677hb8b//rT+Ad3/pO1CpNrJ6/hJlGAx1G9j/32QfQ4OHu7rvvwpHDh+Ac8PxzpzCkM7jT3mJkdgehz5HGA/h8glrZYNkArbrDuL+GZLSJJe6V+195M/76X/tGfOs3vx533n4c+/bUcGBfg45zhsAPOM4qsmSbh5gzOH/2ceTZDvd6hjd+3X34vu9+B77lm97IQ2wFznLKTx8bvLVs87Czzn1ycYP9ekPSGaSPA0WZvE0L2cn5IpBOi0lXxwWYGaT7Je+CkDpQMiD9EZFvZrtjgM9uPgcMxaOx1Ed/17Sf+seR/o/TaTZGkvfR2Y70OfeSxyAf4+gNJ3Cpu4GHn30MW6MdRrQ/grXtNTTnGsRtgoPsfz31XKvR4KFtwgPdBXRJ12MnjyPjCV/ikzNN6TzHDEKkecz1pTDRm/kRaR7zwJ5I0dABD+noq13Mw5xkQ3JWqpQg8NSLJcqP1ioaODNordVKFVq7ykW9hPPpsFEuk9ZOdMhJywTaZ1q3wMyI/4v0JVJXaMMkF6EMRhqaKTUWfuUfs9064ZOTT0o9Fx0EAdefcY4MZlZAJpvENuBkLIJ3jrJgVwbO4WD8t/uqsczx3diafcR34Z/RJjhzlLcAs7Mt2pwaNJfaa13yu+QjbGxsFA6+3tVPdcJNOCgvUF4guglntVUbjaf6AQ+qKheAj8rUfvpuRuRY/v8vP6LB1SBcp+/TvHA1M+6vvAC9T9so1fsUzHbbad3yA5VqHNWbWcFf5QVm/y0tzFSmeTLOtQvkJptzL1IGpnnHkoKJIr7Z7sCaSO+gSGjiCaO0I15niUmTKyduM8OUeUJe5WprZsXGUH+NI+QVKSvTaRFTtWkkUGLkmTNnYWZQ2/F4QkTzYkzwcebhnS/KNK/G1mFg/779OHH8JPZdMSpmVgiiHHkzw2233UaFfB2OHDnCDZBCTreESs6p8JUzWyqVoEjBFD/hL3LtbLdx8vgJOkYH0KZhJRpQNPnsuXNF9Fmftf40T/Zj0kBf2deg4pGB1B9C/dt/+2+LdZjt0kWKwZtDOSrh6JGj0Bq3trZ2T+/cpHvpXIsWWpdoI6MrPEQrtRWNVKfotmd7rV3txQe1XacBFX7qq9TMCrprjXK0tUaNozqNq7UqVZnAzAraij96V73mMSMlKCNmSpnRAF8FzNiWbTSG5jDbfacNZilgVC/OeZi5XbnDi493Dq5ov6uEAiparSEKA8qlpwxYAYF3Reo4tGN7MwNXUAA4UUqnIGV0SLKter0PeMWZxgmdugk6dGo2N9YxGvYRaQ6OV6PTcpxycvTwYXiO552hWavTCJcxy2htlTIrqDHyKKe7wYOfHJwFHrJarRkedJqo0AFhV1TpjIShZ1rGIUbKBQcO7MPePXsw02wSd4caxxmPhoWjpDVKrvNCMYMP11PQx4r8LqFymGmVOcC6hE5krz+ED0uM/ICHiITKOITRaJgZlQJdHRqzPB2ybIic1+E3ntiHbLCGS6cfwhNf/AgGW89j/1IZC40AZZdykFx/94XtjR6yNKTTMAdud9Qbs2i25vH5Lz5EhytDudJAxtBUqVwD4BEQhyqj18PRBGWmAZ0AMyv2HBugFBIvMiMkH3cYTVMKvks+dOgNaKQkp9o/khszU7W6FrRyfDcum5MW8mHsK3Bs5kmLgHLjuS9yrt05GaR59g2Ie8aIdU6HIIchACyA2uQ5sxzTsW/CA9yITmfO95j0JxWQ0Nn2UR3jNECnnzLiN8Z2t8fodZcGXHQFduUrQ0ZDOKK+GgxHeP706UJHqIzDoUKZ0p6MopDtMgjHCQ98njI3ZtRdHzVJ6MwOqU8jOkuiR0haOa5He1bvKev1daAbmxuMkvULedH4E/bvMrqoeSSDizwENXkwGnQHlGnSm/sg5DyFk9dts59nkKCMaq2EwBl2GF1/9tlTePrpZ7G+tkV6e0aRY0zoWMvZAR9jf64W5h1y0tp5j4Tr1RomdIx84KijAziOp/cJcR1xfQvLSzy+5MVYCZ2gjAR3HIPUQlw4YAnSHAD7id5jjhnzMNXuDOCCGqqtvVjvOPzFF87gJ3/u1/Cvf/V9eO8HHsTjp9t49NQqrNTAjbfcTnwzOtDnsMro/fLSHjq+fXzxC1/gfm3hrjvvRFzo5ufwyU98HA98+hPodrjObIzxcAe9zjos6yNPuwD3Rmgj1Esp9NGqV993B771W96I+++5Ha1myDZ9BDZmvkTnvIeN9XP4xF98EL/3O7+Bf/Zz/wf+7b/+Bfzar/w7/NK7/wX+4Pd/A7/1G7+ED/zpH+IHvv+v48f/7o/iF37h5/GxT3wCY67RIvJgZg6VRgu5DzHmbcskTilXGWWTNKGkmjlmKLE+gHceEWWiqCQdh3SGRpQX7RPvPZxzMHNFdZakMNLVzGBGUB1pnFMWBJJHyeI4Hhd8eObU0xgmY+JSwwS86ZipYpVOdRoZVo7sh1UD3Pry22FlD4SGE9ce594PeXvSwhKDCUvLi6jwkHTo6BEMRgN0eev87DNPcm+M4ehE1+sVZHSuU8SwIGcMWykwTkaoca6oEiKzFI5jh+UAGf9duHQRUTmiTSZfjNNy7+ggmlEupSeiMCroobVrTTnyYq1FHfdQRhprz8gHEcimCXLSLuP+Vj7lngeMNMvxlR61Faj91TBtq/GVV9001Ug+COG8R4UHgVKprCryNSkcYPk7Ax5MBUMetiSbwiMnb8gqCNTBjHgJTx6wJjxgJ0yJKLcKicE1OCYB5wiDgLLhinIzg+RgzIPtFLROlQlH4TtNwUfvOccSDVUuHSy9o74qE6hc7TSGQO/sWvyo7xSKAv7SO5MXfsyMa/pyeKHyfzDz0jk0jMqEm0B5MytogSuP1iLQGlSkNtNU+atB5VNQ+XRMlZmRL6TZNK9UoHYCMyMvALYCyNOcOk2p3gXKT8HJKIjgFUZLhByuPELSzPhmMDNkFAQzK66oxJw2HVFt/h06MGKw+krw2aH4UfuYAiOHUsKv8a+eS/8xg8qbzRmO7wiGEgVVuAg0f0IlIuNj5lBi3SojM/rfFj/wgQ/g2WefxaOPPoZTp07xKnULrRavH6n0NbkEXA62xtcVl3DrdDoQPsJBTnaVTo9wFJRLJdIjL+r1OejZ2VmonfqrXZ8O2xodWxnHLiOJGrtGp+vQoUPQ+uTUq4+i9PpoiebXuGYGfSWgPgaieuEhPCXkW3S6RT/lBaKj0u6Vj8To4CAQrppHbTVmwmtF9TUzKOIvmotWAjFf69c6lTczKBWoXGBmUFszgx61NbNCOehdoPaOZWa7bVR2NaheoDLKl5ICVCYcixf+0rszDzPHtytjXRlTOEhxFKXUWLvGAhRcIwAGEHIq8LgAKd6EBn1XEU0ATpxLwdLBDukcVKioHTsNqdh2dtp0UAZcU4xNOitysBPKYomHHu9cMW7GfvVaFfVqGcePHMa1J46jykhKOQpQpnMYUbEF3kEgh7xE5e+Je8p+ctp75JOupfXHjSNGIecZxaxQjoRDs1GnYQigPsJNsEjnPOCY4p9kUXKlPeE4JrmE4iEdQOxMwHLoYRqT5wHi3ONbAAAQAElEQVQVekJjMeGe2GSULKKDH1PeM9KAPzQ9gKMTRHLD6S+XshHyuIs7bz6Bv/1978Df/9Hvwg9+55uxPJPi8S98GGG6jbm6R4UGr0FZnqNTnSaG1dUt7nHQmLYQleq45dY78cypM4zqttGcmeU8DsLj+htvRGtuHiN65QuLS3SicgRBABkTI97SEXp3fJnQyJNhLAXHHkP7Src+PTqyu462Fs6GanFFsUl2ppBxnZIVjQXWe2ZS0iRLMg7reEAwtGbniRuIQ6gmgHMFeE/jRNDQZlbs64Q0TEk00S4IQ8gplMOYwCF3JaQWwsIy+zN1AUIeKkx17JNT7lI6khPKgcZIiZv2rBm5SNwy6skJHWLpDO13vWvvjlmWShEbEISeOFK2+a7x2JXvWQFjGlrtawUExjSi6zwcduhcq7+i3b1+j+vMiz/8XF9fo6RkqFYiHizG0EdjEh60uoMuarx6FoxIe0G1UYOc5xplPqR8b21t4ulnnkGb+ls6NghJB43MNaRcgyLV5UqFfM1gpGXIvdGnwyda6fPiGemg9SVpAo07y1uenP2DKAC4Rl17R6UQJfbzlAtP+Q2iCGGpCheUMJ5k2NzpA66M/thw5uIO3v/Rz+Njn3sWz19O8Pxaivakip1JiBtufyXuvuderG3u8DbhPC5cXIVkLgwjfOmRR3H9dTfwcHu4+I/KPvzhD+HDH/4gHnzwC9jeWqPuGBIG2L9vjhFvQxSMEaCPZjXDkf0tvPJlN+HNX/9q3PfK27Gy2ETG6KtlEwZIPPtv4DMPfAr/6bd+Ez/3s/8Uv/Vbv4HPfvYBbG9votPdZrS8Q4d8REd8QLlyXHcCcO89d+Y5fOYLn8dv/PZ78K9/8d1496/8Gj7y8b/Ak7RZF1YvITfjDcQ8zKyQPTOjuDpkpHtO+kuveecp26BsZ0COoh58zAwp9YBk2LlpH1bwJyCdBWxOWcrhveMejrhHR+xvKFFOLl6+iK2dLbT7bUzoEG9xHQkdX4TAKB0hqpeQR0B5plLk+8kQMevV7tLGWvFHkhPKP8/c3COe0fkJNtub5GEf3WEXz5x+lu57iu6oy34Jhhwz9Slmlmax2WujN+4jIY1SOuEj0blRxf6D+7nEnDqngpj7qtvrYsCAiHMGT+AP9BT0YWZ3XSWU6dySXIVOiRlQSaQTChqCNEoLYPMi1T4Vbc1MRaQPQBEu8vqlOoHmECg/hWm9mUFletd4Au2DhPygamAdyMOctPaIoggV7h9PnW+mOVXuuB4Uj8bRPIKigL8Srj2mndpNJ9ST4wJS6hjnHMRb3Rg6c4XsmBnny4r1ae0aU+00pkDvU9AYKjMz4pkXfTQerjzqpzZ6Fe67eCQvzKNy9dd4ZlqPSr4ymNmX9fvKrf7HSjX/S0G4m704p94F0xnMduum79NU40zzZgb1EZgZ9Fxdr3fBlbIX1me223ZKG9UL1FagvMApKquCKUwFw8xeGEwMkdAsLS0VyMhJEEIaXAwWgzSY2qm/xlK54JprrkGTET19HZ3mkuOod333rtppHDOjYJb0ioRGUGMl3DQadzKOUYrKVDg5Ah8Wf4yoK5NNXucq2qzxhZcE4+mnn4Y++qFos4RFjvkUn6O8SlWZ2mtsM4PqDHyomcysED6NI2f4ySefLDbwgMbl1ltvxfz8PNo8XBRrpuCfOXOmcPCNWuD0mefxzLNP0wCcxw03Xo+7X3YXUiojc8BOp40sT9GcaSCggfWBK5TI5tYGxx9xvQl2aOzkfGhs0VAGVsZZ+Ak0t5x1fab9+PHj0MdG9FET0W7KCzMrxtLaRDcZetVzdS/8mBWrLTZaTg0lmM6r/AsNr9R9WdkLlS9mVC8ADMbFCpRnd84BPoaMGmj3nUSGUaGymEpDuJkZUvJbjfXu+A5qP/2ldTKZIKUTZ+pGcOwLDpQVijRjNqNMJMgoJ/ojx/FwiEG/S+gxaj0kDAhDSDbE9zEdGNFZTu6crqx5G5Ez0lYiP2rlEEcYfd6/soRGtcxr4ipCls/NNLF3eRkzdEQ90Q68Y32tiCCVqEjl/JVLat/AaDBETtzUprPThv5gK6Zz1e3sFHIiWdSNiPilfTDFqRhMVOHaClpyraQmZwP0rvVCa79C35j02tjYQsR5ezwAjiYj5CKSA1zoGR9Koc9KWp4gooEM0gHinVXkvQs4vOjxD370Xfih7/oGjLdPoYwOQj8C/SFG2yvYu7IXBw8cI88iPP/8KvrDjGNHuJmRxLPnLuDJp55Bi7Q7Qhk8cc21kKM/YKTt4KHDIJsxppHwQYCAMCI/apVqEdnxpJtzhpgHJclmpVIuZN+Z0fEJyUPOQ2OVc5BMkObQgCl5C8qDHG1FsEH65nRO2Y39x4QJMraNGR30cqZZIacPDhDJcuTwPIQJUvYD3yvEKSENo6jCoR08DeEu/YxRtwSTTClQYpS+xYNEpVKnLJThXQRvAYRzTpy0jozjTSin2qsdHuRVNgXdcik/JB0qNLjKi+cJ19RutxFGAZeTwpE2I8qmHOmMMhCzXof6S5cvIwzDYk/rIyJ98jomfTWGcC6VSpSrdQwG28jzIaKIaw1zjOIhqjN1bHMvrFP2+hwv5zhRnYfK2SaW9i5h74FlzC00USo79NlOQQvhq9u0504/D+noMIqwxQi4nGsdKuQccvGIeMCbcMwOD5py/CW/AfdKq9VEwv2kvOeaSqUIZoCnLCiTkE/jcUpcPcrlOsqVGcIs4ryMcmMFz5zbRGPpKEbWwsDRKRtGGLkmvuFt78TNd9yJU2dWcf7yJay3t9CcbWFmroVLa5cxM9MinUp48smn8KVHHyUOKVZWlhnguBaHjxzAwYMrDEh4LCxUEfghRv1LdLITvPLOE3jdq27Hq+69Dfv3ygkPUQ4dKjywR2GEL3z+Ifz8L/xL/If/69fptD+GIKxieXkfx5qBcwHBcd6QfSJCiJQHjoSHnDwAhSdARv4m3qNN+/HcubP4yMf+HJ/53GcxGg8ptyPIhqW0I4X88EA1IiR8j0j3Wq1WjK865xx5GxWQSf61NbhHJAt6N3Oc0GBMPfeA2qtcEEYhI9GznHME84b1zXVsbO86xTHdYZ44Cn2R0j5Jj6TUGZvtDUS1CBOLcX7zAqwaFB8rWd1Zx3p/G+t0zC9vreP0hbOIaeNcKcLygb04dOIIqq065EAPeINweWeDPH0Ori4+pkgjQ1oy1JZaWOtuwVg+JA6eujcohRiSLtJnFeqGCmUsJj2M+yvXvs1zKK+1hWGIiLIfcm16ZwVpz/FJO25LyhcIOfdWRn0TI6D85eyfkXZmotOLQMLB7Cu/q05gtluvuTz5KTAzVe3Ok4NjODjSPggjykQEtTVzBV5qH0gHsW8YBsTHa8tAIxTA/uCTE/mceDK7Oy7XLYdbeE9BdRpP46fUlyPeyqlM70qndRpHsiUws4IWqlP5mHRVe9khyZf6qZ3qNY/aRJRBtTMzmJmaFDipTlAU/CW/zKzoY2Z/SYv/e4qFh0CjvTSdlk3L9S4wswI3rX8KV5eb7darTH0FyguUvxpUZvZie72rXqng6rzenRxWEVigzStDMEVi2lip6pfpdJQo5HKU5fxJIchpkTCrr9qZmcYtFlTm1bs+c6zPTgsOHz5Mxd6HDEepFEFzqb/GFjjni82hsTwF08yKcWRkzIzXoI2C4epXrzd42pvgTl0X0gDNzMxglpFoCY8cZa1LDqnyEhrhIcTMDBUaPo2hOSa8Ai5zTRMKoBwnjSG8HRWc5lVEfOok6V0Ra/XbZEQ6N0DGJuKm/9qvfTWWeX2qzXHjjTdgcXGB64u51stFVHVmpkmBpxPEPt47Ktp16OSuaJjo5jif8BItRd8ZrmeZ9F5YWCg2rPBaXFxkJGQO+lYU1SmSfvDgwaLezLiJg4K+ooGZocR1TddsZgUt9a75RG+BNplSMyto651TkyKvdoKigL+UFzB7pV5KbRcAA65ARkOwqzM0puqlTQxmBuc8wQFQXV7gnlPJmNluOZvmVIpyroSb+CSHK6MhK8pp5DM6SnLER8MBJnRSdugQrK9d4tVwB87ACF8ZcoADKr8zZ05DkT8dyp548gk89tijEL/mGIFu0oHuMLpTZ6SnRCO7d2URi/MtVKKQTv4YPR6ASlTUIxpLfeZ+a2PzykdQNrBZ5DtYX1vDGR665KjoUCbZFc4Z1yCHSs6L8K5zLsmj5F3Ov/grOcuoUPNdYhUKmLYFeoz0USqQTBRjkjYxIzdyyCQrUtyOCw6Ie0aTKQBJS1IiY3TE03BGmCBIewiTNuarMTbPPYJ9c4Yf/K63YraWohSMuW/KlJ2MPM3IA4+VPQdw8pobKb+G4ShhpKmBk9ddhxJvgZ57/jR6vAbdZFS90ZyhDPdQa9QhnCR3OXlvZjQ4IbyXsUnQZURWuE548AhodMTXNvtL2XvyyEyyQDnJwFU7AlOWcVBkNKAZeQ/KiIDLpcPkEHKcKAyJd4CIch5EAerNGqmQYpJOMOH1uP4gywekpMuQMnoWs9zR4ciIYxiUkdL5y8mnnGM7Oov0sZGbpwMBHjLGGPKQ3+sP0e+NeJCiaxLnyNhee1wfpRjTyRaIx306wmZW7LkgCKBnSPksUwfm5K900IiHEsmHc47O1phR0Q5p2UPOf1p0h9fwIdc0z+hwn5Hrbcp1myD5FXToOFerFerICeeJoHyv10FOR0kOugujIhrfGaZA1ICVWxjlJfjqHNMQuS8x6jjmASnH7PwsHdFDmGk2OU4VAfWtcJWOkWOtm0J9ZE55I7493hRdvLSKy7zZk7NdbzZQrddQplMUknalKIAnbQNCTgesx6ik1p1yrxocorCCkAB6oknMYEM/QX+QojsAzqzu4BOffRRbgxxjq2GQlrBy8Bq88S3fhkp9DmfPb2D18jo2t9oYTxLMLy3i3Op5zHCvtuYXcP7CKhLy8iBvGK+/4XocPnoY+/bvoW24FXv3LeKaaw6jWubYgw0cOTiHV913K264Zi9OHl0Cl0DcEmI4Qbe7iaeefAy//Mu/hH//i79EBzUBLKTsOJiL0BuMkeTAiAEA5z3LDJkKMuPa+R540h/ojAdok16JMxj52eMhfMxDpniqb0V54onHeUjaLOwX+HiOJcgoWxPKlGRE8hIEu3KUcg8UtKRzpdSM4xIyvkuWBCzh3nUcDZTrFHCGMu1cEAYokUeefFlcXuBerSJ3ORqzDQwnQ+iWNuX+SqgvJH86dPaGPWSMOD/+3FOIeYBrx33wYgG8/sLOqI9Pf+Gz0P9qeZmO++zSPB3sJs6tX8IXHnsYSQDk5QCNpTlsj3r4rx/5AH77j34Pv/a7/wm/+p9/C7/1h7+LZy6ewSaj30GjgseffhJffPhB3sA0EJZC6I8jh9w3JfoHZlasiQllnLvkCh3MDBn3lA7PWrv3nJQbyMwBMLblb+Yz7XPSH3xENyYwMyUvpCoXFIV/xS/xR9Vmhox82s07lY5sVwAAEABJREFUOOfhOUfGuYpxVE8ZUb3edTukvDnAew/nHPHbbWBmxTuuPHwlXijKtB/lj0g/sQPLrQCNKTCzYrxpHnyiKGLT3bEz4iiboXrlJVMCMyvkQ3iofApTWVN71alvyHVx2Bd+VCdQgZkp+SvB7Ku3+SsH+Csqzaygh5qYmZIX3osX/jJ7kVd8feHHzAoaa53gozVdDSwqfsx2x1VdUfAVfqnObLedqvWuVHB13u3sdNBqzRZIiugphdnMinc1FjICRWzkLMjh0wAClZtZgbTZbioGCcwMtVoNjUaDTuci/vRP/7T4LGOr1SoUjBgrQ3v48BHMzLRoPOJCADSucNDYyiuVARAIP31muVyuFAKVUtFMjZdSfaRC4ytaMGQkSQ6QHCzN9b73vQ9yvruMxJRKJaheQlylMpJSk4LTvE8+8URxBdmkAZpj9G6GDq/W0263sWfPHl5dUklsb+HIsaNQXYX99+3bhwceeACPP/44Lly4AAm8nCnhrnkee+wxKvEuhKPooT5yzERTjat5haPw0JoVURI+WodSlQt3jaUytRHoECAclBdtNI5S9RGYvchHtRGAj5kVPBN+2vzgY2ZI6cSaGd++/Ef9BNNS5adgZgUvNK+ZUW4cm6kMLAffDS8+u3nqSNZRcRY6QWnOuWPo4x3CWwphCgM6HF06GIpG75AH+sjGkEZsTKdF6XDQA2dDgxZTIJ5u0Bl47rnnGOV6srgBUSRZ/Yle4ZjValWkNC4ZHdHjxw7T2JbhaXz271vBnuVFxDRARudrLyNjcvIqdJaWdciZneU8TSjyu7y0jCOU3WtOnsS+PXtx/OgxLDACCipcKUjRVfQNwwiSH9FWPBTP1omfc56OB+voOINzGVdhJtqJbgVhYMbSKyBZT+i0JOSRo7KWA1Rv1guHUpGo3DIoDUshAhrXkEY/8lTqXMt8o4SqHyNlNK8RDiAo5Tu45+5rsbxURre3yrlG0EdOKtUq845lQ6zs3c+yQEtCg071AR7qZrnGHIZ2ewdlRof7dCImPOhKRnOuXfxLuaaA82c8RMR0rsH1id4y5rT/SGnURQvtBTOD43rMHIwgAwM+3umdGQpLFAakYQzx2XMAY3GdeJZojHPmMzqaEzoyngcOHxnpMIEFKcynyC3hewyQPqAbrvZBEMLMCy0YB8vZP04mbJvD0bgEpRKdkAkP0SPMtubRIszNLvEQtkxdtoClpQXMLcyhMdNAmY5vQp0pZ1u6ZnV1lYfrNWjt2qs7O210GO2OaARTtuvTIZ/QmVJ76QPtdemkIAggnTMcDeh8d5GkMfXFkGUNVCrlIq+xhnRCvHdwzqCPrfV5EFjfaGNto0N8DfWZfYwQ74Mrr6A7qaGfNNGPa7zCryN1M/ClFh2aBmkSFDyeIz/nqedmKdvac8JRaRCFUJki1+cvXijWINrpf5/U+yUeMPWHdinp1uRBy1nOyG5Ah90VYDT0AWns4ZDTGeVWA886SCbkYhqgEtXRai6jVF3Exz71CBrzBzDOSpjkIQ4dvRYve8X9lK8GNjZ3KGsdIHfYafdw6PBRPMGby9YiHXDidXl9A1lumGnNYZF7sk57o8+v7+FeDiIHH2S4444bMR61cfzYHrz8rhvoZO/HiWNLiMIRD+rbCMOE61vDR//8A/htOoNPcfxqtYYsNR4mWgiiKp1sypSPuN9S0i/k7UeMwomik43MFQeACfnb5cHfk18zDLQcPnEcr7j3Xnz7u96JH//xH8c//If/AD/3c/+0gB/7sR/F29/+LXjTm95U/F3RPG9MnXMQ/QWSE6Xee4gfZgbJiJlBZSXKqGOe4gvvXAEZ90qBE8tVL3s9pB3UYWgwGgJs7EKP7U4bOzqg8T3n3gT7eWekQ0CbXQVZhpDBhzOXzuPBpx6F1UsYBXnhbDcWZ3HdzTfizpfdjVfccw/2Hj6IoF4Bz0649rabsefoIaSRR85I9Z7jh1Gaa+LgtSdw7ObrcP/XvRYzexdxsbOJD37q4/jt9/4e/vyTH4dk6tTzp0jjXoFDQN2hNQfcE1qr4/oMeUEb6RDpQNFGaS7cSSO1UVszg5nWEkHv3gfQo3bTVHnBV3pX2UtBbc3syvwJpOtk79RO9Bau0mfa79rLqg/CCBXK0BQvrSUMQwgnjSeYjqG8wMyKfe3JC7VT+yiKEAYhHOu0ZukOgfLgo35Mih/1mdJE5VNQpcrVR2MqP61T6khfpWpnZkoKGqrcbPdd9YKi8qpfZrv10yIzK/pO3/+fSs2MtHLFXFO8zHbnnr6Dj5nx9+6Pyqcg2gtUY/ZiGzMrxpyuXe3VZgpmu/V6363Lmc3ZBy9Arj1FecVV4OaoZOVAalINLoHIKbxiit7BR8zu9frQxlVk2MwKYRNjpRBkMKbMU3+1Z7fCmdXnqd/znvdQkXUKQVVbjas5ZJQqdFTllEp4JKgS0uFwRMe0R+MyRp/Rs4QOxoAGXYeCTqeroUlkDxnqz37mc1TsYSHAYRhBeOpr8RT1PXHiROEM62MrWucyI8QRBTehs6J5NafmEy4tHgBUJ0dIm0ZGU+WKKLfbbZTL5eLz4HKmzazAwXsHjdmm06G5J5MYwvGhBx9Go9ZAKSzRsMS4vHqpUJKiqdbvqRhE7zAMGHkNqfADpHQ+HIcVSJl4Zhw3wIDRVLVVnzbxEO47Ozu4SIde7x0a8ZAbeELjrXyVDoj6y5nT2sAnJ+NzMp32CJIGXXMJfBAWeJkZDIDGzsl7ZosfM6MOzov8X/bLbLfNtJ+ZRmJrjqOcQHUZjZDGFw3khGhNSr1zyLO0OHzpj0YEfTrXSgVaiwy6yvp0UkQ/jSEhLqbirx7LdXB5goekR7/0peLz+3JkNK9kyVPZij9GAqh/TicAxK9G2UvjMdpbG1iYbTEAmqNE+ZDzvMB9MaTslfleozOlzzGXopD8iqCon5EsXdJ+SLmUou31ehCvlBd/JEPCQWVat/DT+67hKxfrJZVI85SOAmDkd8EEDpyLX8QPfMxc0UaykBFvTkujHmOdEfUcVuwr8V71OftobWM6awnXZUhRKUu2BsjTPuUxRsmPEaKLMN/GymyO26/fgzLfa+UcyEZ0HmIEpRIcZaPeaCLhYXbPvn1Y5N4JohLx9CAanDlAv0vjTZqWS2XoM70yziENrKODk3MNlXIZnXYH++mwj3jNmeY5dEVerdWI9w7qPPBk5D3MkLE9l8usIx4oeOF4FV8nXjOVHFHeQ4QBPNeRT3qIXApHz003EvqqO+2HrY0tGiTPYayQa0W8+FL8BD5gGfWE8+RhGQ7GfznSeIhSkKPCyJ3HGIM+Hbekz3fDgb1LqJQCVKIANUYFJS+Nah3NRgMtRnTrtQrpW8ICnSTtPe251YsXsSsXAzpxo0ImFMnvMqo/4AGxf0W2wScnPTLqopx7Y33tMh2qMXVajQ5uC/OMas/wkC+eB+TF4uISluhIitc10i+OY3g6JM0ZBilSIDE6Q3kFp1f7uLQNXNgAZlduxsGT92LPkZfj8Ml7ENYPwcJlpH6e7WeZX8AoKcFHTcBXcWltm9HaFK3ZecwvLLLMI4hCNKkb9x08gHKtihL3glJFRZ946gkeKi6jUa8W+ivl4XWim8EwQr0xg4R62xnHcAEU0GhSnqrVBjVRSKcKoN/M6OgpXFiPsTMwhJUZNGYXcPj4cbS4fv2nLp1uvzgQrK1tQLq2TD6cP3cWVdKeQyMqRYWOn51tYYWH5MWFWZQpf53tSzh3+kkMu5dx6fxTOHxgHq/5mruwb2UGK0tNDAdbMIsJGS5duoj3/Of3FP9jougbcY6oXOYeCJBS/uVMBdSxuk2CgY7hEDn3qdabkH/TPS65vvPOO/Cuv/Yu/PCP/DD+xg/9DXzLt3wLXv/61+PW227FyWtP4gSd7wMH9uPI0cO44647ce/99+Ed7/x2/G9//+/jJ37iJ/Bt73gHrr3+WoDjjycjOG/QIZACC09+J5QV3V7kABJtRKba+4Jc76wIvScNSqR5Fd55yuAQLfJQH/mRzs+537QfYQ4wTx6XwbMQglIZHTrkY+SoL86jsbKAbe6P1X4bwwBY7bUxYtpJxvj4Zz+NP/nwB/HHhP/yoQ/gI5/5FN7/sY/ijz74Z/gLRrw//8Sj+NOPfxSnePOwylvDkWVY67ZxubONCadtMhK+dGAfjlxzEkdPnsDKvr2YIY5RFEFrMTPiPYDkH3xU5p3BsVz7RmvdtSkxQHyNv50zsJpgCGlbPenAYqr6nMBW2m+kkcbMpW9IYzP12QXnXDH31anZbp2ZURZSynRS6O6UfNDYmsPzQBDzYKxbC32Ubov+wBoPgPp4rOg85l6NuRdyzg8Y9GiOgP2EC1FSEcwcjJBDbQzGvHMeCffVgAcmyZlkgasp6DLFQZ01tplB8jjNmxnXnRdtwzCEJz2kN8wMdd6wyj8ws6JcY13dz5EWwg1XPaoXXFX0/7OsmehjxdqEu3AVblPQu5Az221nZnp9gR6qVz+KTlGu9XrnofRqmI6n1MxgtgvqpDKB8mYvlut9Wq68wFV5+m7Ua9yUlUKIvXOQEINCkVBAhJCcRzGZRTh48BA3wJAn3zoNQ1LkUyojnaDVVoxUqonEyHPnzrFdXDBWzqqES05vRKPdo/P+sY/9OZ3YEqQIFKHRHKorlcrcLBFx1AJcMZ/3Aa/cuFHp0GqOer1BwUpfaDceT3DNNddScV7mmOXif1tcY+RFTo/wkxAePnwYypsZlXQJjsKuTZBmeTFXn46t8J6hkbv22mtJhhzCWesRfjfddCNuuvEGLPP6UgxR5HRjc6twfIIgLBztU8+eQrdLZ4BKo8R1cGBss02DBlp0lNKukeat1gzIWx4mOvBUqEHguIlHSOl0Dxm52oUhRozeql+bjracNUXu9ZEXRUnNHHbpVUKVTjaXxbE8I0G0tJxY78XKmBHNJgXtcrYJuTbAEQEpLK3PzNSjALWdlpkZzIztdzctG7C/L+gyzZtZIfRFHxZmlImUykXjpDRGSkGpzuhYpVQcGUNccqKVlyM9onOYM7I4iUcQ9Bip3qFS3qaSjnnlP2akKIxCOO9wmU6J6P7Qw4/g8SefxJPPPIMLF1eLQ5ZzrqCDDlK1Wp0RwRlEpQplMCFWhlqlRgevgREd5D6d4w6VYpNypO8bjscxKmx78vhJ3H77HTTgTQxpeJ566kmcPXsas+TXaNjH8889C0el3qKMNOhw1Rp1VOiExFxXbkCDtyG6edEBVjwWLiu8DZHcaw+IFuJtRPmo1ZvI2GnCvZbyyt1TDgQ5N4JzAWlOqmVAQrrBAW06bBu8UYlzICxXoY81JOOU6xkj5bV6QLyqdJQ9V5sRnyAyutsTuDLgSjlckMDbECVswQ3P4ebDDSxVxqhggNCnxCVl+wye0eEenULty2effpYyGHOv5bju+puwudHG3Mwi1i9tolVrcbwAGY3WIBkh9qRzmKPGKFcWJ9jZamNpYe/lIVkAABAASURBVIU8qAGmdoYO17DMiJ8ho4OewIisHBeNMWGfLMtRDgO4ZIDxzhnitoaG38BKY4Rm0MdMOMFw+yK2Lp8lzhnm51qYp3O4vLgHlnoEXJ1jZNQyDsxoo2MJmPcsyyYZQtLVIUWeDOHzCZLRFqrhGBZvIkIbh/ZUcfzAHJ37QeHYG5370MXIKJvpKEYyFAzp7AMV8rBKHSrZaFIOoiBA4FwBMZ3OMfdxmkzInwH0ntPApzTSY0X6kSNm6i1HQFSHlPl+v4sgcGhwrHqdskrZrNearI8w5tygEAScY0S5lB7TfqqwTRrU8OzqDiqLx3DtHa/H69/y/bjpzjfj6HWvR1i7Fr1kCYv778L1t38drrn5DVjY/zJY5SjWOhE2eyFqrYOMKFeQuyomqcNwnEBOfIn7ZaB1EOeYHsGQ+JLhvOqvY3kvnXbKbBQFiLQ3ue5ypQr1mXD/D6RrDJTdmDptBM81+iBEnAWoz+1HWN+Pj376WQzSFsLqIqPEwC233oI9jEZ3eMgdcU/sMO0Nxwgp0/qauocf/ALmWnUGMIbI6PAtzM9gdraOubk6Ah6+Lp9/Hp/6+J/hM3/xZ3j6kU8hTNuoWA83nlzB/pU6D0VVyvgYlWqZOnILbXr7//HXfhtf+OKXiHeDcl9BGJXJGSOAbVPibXBch3eAY6nnS4394XLiPEa9WcVbv+nN+Jl/9FP4ge/5Ltxx843Yt7yEVr1Ou1qGdNdWewtbhMeffByPPPolfPHBB/FnH/hAAR/7+Mfx2c9/FquXV7G0soi3vu2t+Pn/8+fx6te8GmMemKvcS54C0qcsBVEIqgvSMCOvhKNB8hSQuCXSNqcOyMi7A3v2IY9TIAMPg1X0ByM4C8inCnFqUAfOoFSuoVRrcGtwzKBEeaghoCyBuqyTpVinjG3xsPvRBz+Pv3jsYTx28Sye217Hmc4WNojXpUEXT1+6gKfpTH/ykQfxOTrXj599Hh/7/GfwkQc+iUdPPY0nTp/Cx+iEf+oLn8eTz52C8QCTeocR5cNKEUBY3eS+o9ykqfZDAsBov0vUNzFy/jMD9WDGdSbIaVMi+gE55VHrzqkrJrT7AfcEuLcS2s4g8JDNiSk/YRigTbvpyDvtvZx6FXymKbNf9mNmMLOiTG2moAIzg+acMKil+TLSKKWOld0C8cw4f8bxTetjmxF1WZt+wDoDAIJtBh04OOXJc21aJ2hHHMKQ76QHjEgSchhHM9rBBFvbbR40+9BH1FLNxz3Iao5hAJlrZshYJjw9ZSDmms0M05SNoDpHAgiUF4RhWLRRvZlhuiYzo4xE6DN4pXYCM4P6Csx250uv0F9za17RQ/Xgo1RlU9C7mfBl5Vf50XxXw0ubmxnMrFiT2qle80zzZlbwSO8CMyvoo3bCQ2XKq4/ejS+WQ+da7g97YWytL6HfIjqqj5lBj5mR9h5ar8YIghCAwczBOQ/AAIKZA7CbV+r4kNFhQVwRTQA+KvdknJmhVquxRAjnaPIKucJNYRxIyIyphMU0tR/y1KU+ghGdw0qlUjDzBCPL+iNEfTd1i6dW9ZPwC+67775i7te+9rUFs+V8aCy10QI1lnDSeD06Rm95y1uwh06LHBY5nNdddz1uvfU2EjOHIkqnT5+GnPtPf/rT3KxlRhBOYJMbWdFzlauNxhnQoTYjIQghN7sELaXAiriqU4TqE5/4BB6kQixRyWudS0tLdLCXi02iuTWmNoDwFchZ6na7jEAkmJ+fh5x60WY63qFDh3DTTTfh1a9+NRQV7dLhEM00tsYTfgWcP49zBB0SVi9d4sHhElQv4ddYaq/85UtrxVqFs+hmZleEwBd9ZPzAJ6Uy8F6MR1EvnERbg0PONadUXtzZMDOoHC95zKyoYwJHI6MU7JBTsehd+YxKIKeS8c4Vczg2yrgZJ4xkJlQ4+ZW2zmmOjI7biJu5h3Z7uzBEwlHOw85OGzpMKPonxSI+pxxnh7Q6c/Y0nn7mKZxlREv8CaRczSEII5R5yChXK4jIK0+5FU065IUU1dYW56DRn2OUOooioptjz8oKFucXoCjbZDRBm23Onj2LLR6IFH0m+tAf0JYZ3brhhuvRmmkyeneJ8t+gYW8VtxDihaJYGlPyI3x0A+KcK/glPgkX8Nna2irWzCzE8y5xS6lcgyCi7KLYgyGNggxFQn5pDI0J8ijgZg64VuO4IHQpu33Sld0xopFRG2cewsPIA1IYAY0Nm3LsBAEjfC4AUkaA85wKnpFrRYqXZjyCeB1vuP9m9LZOo1nJEVhMyBH6AMZ/cl4ffvgx7uOMMr2Ep556hpHVFcxQDwx6A6ws7WHkNkGXkceCV5SDIIxYFsNzjD7bRFxjmXzR2kh8bPGgUKUxj9iuUHKUJYoFZwMkMyEL83EPM6UENx5u4fUvP46vv+cE7jo5i1q+iaRzFo1ohEN7ZzDfLCGbDNCslgAa2ZCMc6RBEnN+EkBOSa53yviEMjChAczo+BrpEPkcER3oVtXBkh3UowmuP7aMgytNuHSAnNE8ffdh5I30MDQoXzM8RNV4wKkxL1qXJU/EPyC9Pef23kFrKdEhAsuHjGL3qLck2474eMpmHE8YoBgUMKH+jIlXQqeoo9s6Kv2MzgNtKJeTosq5RLsKHZQwCqh7YsrPAPVmDTrgwZXQGxl6cYTXvPHbcc9rvwWl1lE8d2FUwPagjDRaQVA/iG7SxLPnRzh9OYGvHcbxm76Wfb4TN975BnTjOja7nhHNCOXmHlSa1HNWQlipY3ZhCRU6jYn2MNc5Is6bW5swbxjFA1xzw0n0R3041tFXolOQwPmQ8pbTYR9De7JPmR3TCQzKdY69yKhmA7/+O+/HVheot/ZiY6uHoyeuwQJ17CblQ0SckGdyEMfk5d69+wo79KlPfRI333wTtjY2UOee73W7SFm/fmkVX2CU9SMf/BM89/TDGHUv4fjhBfz4j34vXn7ntViar6Be85ibbRR718xxz5Xx7l/8D3RkRhy7AecjmPNIuLGCMIR0CPjkXHfOA0XA9QbeIeRBaHt7E2EY4Bvf+mb85E//JHX6q8ivMSQXM40GjLzvdnZw9sxZ6D9i+y//5b/g3//iL+Lf/eK/x3/4lV/B7/zu70H/MdtDDz+MD37oQ/joRz+K//q+9+G9f/iH+IP3vhe//hu/gbvuvhv/4B/+Q9z9spdBcqyPf8hG+SAoaJ1QL4L4mHOFc+HNUZ4D1EtVzDVamG22EHI9loER7jK8D5ATM0WvXci1BiFA6PAG+fkLF/Ho00/jkaefwuPPPYdnLpzDc5cv4sz6ZWyQt1vjAS73OvDNOu64/15cd+dtqC3OozLHefau4Mi11yBs1DDKUywf3I+5lSXsPXwIi3v3oDE3i1Nnz+CBL3wOT3D8PuVnzAjwDp25IXlXpmwNqM+6PcoQ8c25X7UmT/rKNsfUh+ATca+pLqUDxFeuJAd/cQkBxjwUmBkC0kZ6xpMuYwZnqpQR2UoOybWzPV58zOzFl78kp/muhoz2UqCyoot0lUbWBCwoZjAH4S/IiaC28yRO0ON6B9wHKflmRglhH43Fbi/8pJS98XhCmeyjvdNBpjYEM4OZQE05qgGeusTMVFDkpzhpfBVO3+W/xKSzytVHNAqvyLfeHeXHzKBUYGbU93Eh/2ZWzKtytRUoLzAz6JnOY2bFGGa7KfiYWdHfbDdlUfGjPl8JzHbbmVkxFv6K5+r+Zla0fyleZrvlZgY9ZvYV8VHd1ePpXaDxlApeWm9mKi7GU7spmO2WF5VXfjkJrwxkkwZEZdPBlBfoXcQVk+QstNvtF5gwodEyM0hYNIlS9RET9T7N33777ZDTrfYrdHA0jt417iU6ksJBykjOh8o0jlKB8tooygsXObfCQc7Y7Ows5BR1Op0CB20qjVHnxp063HJW9TEQOer6LLXq5QypjRQp0ed6JgiiAOVKCXoaVJRqL5qojxxkrUHzPvjgQzh39jy2NrcL5WZmNJh9yJB2qFh94HHw0AEs71mG/lixXC5BeHd63YIGouN5RvmlLLSpOp0eDxgp8QfbSVFECEIqQW4iR6VhnpuW0OMGXeeB4fL6Op45dQoPUkF/6bFHoY/b1Bn5WllexmyrBUd8Glx/msQcM+OYOTSXcMi4iQXeeeTc/d5xbLbXmgVmRqFRThtZedPLl4HGyWl4MjpUglweAVuYsS0VQkwnIqFcqM45lrFOdI6pPBRF1h8wDrmWAR0Q8TWmAhD/tA6lZgYZZtFJ9NYfZQn0OWu1NzNIcTjnCuUi+RhTccuQS4n1GIVVP8nYzs4OlJejk3G9l9fWC3rJ0ZUc6WpPkWz1c6SJbjEWGWkNSPeY6zAHHogWigNBtVZBFIUIyN8anUTtGTnuHTpHGkfK0dhhk456jwYDMB7wtnj424DW4ohvFEXISSNcebQf9K5U8iY6qd0UPGVA9UQdiXiXAzKyuoFJ6ISMGIFvzLQYgUwKkFIeKeJIumsveKa1WrlwAAI6CaF3qFEeZynfDTqKtbJHNYqxf08ZJw41YZN1tMoZKnRAB1TynvHd8TjjbdQsRsMEw8EEdV7971lZZoSsw+jbAvdNiXyIMOyPEbkyxr0YpaDCNaNwtDLKSsqo2GjIAyiNtaNhGpL35UqVtADKLoQxypxNUpSp/GvlCC4bIqDju1Ae4xvuuQ437AlwYjZBvP4YTiw5VPINWLwGn7VRdSPsmS2h4iYIMaJDkSPPx6hWQsTpGBwM8AAYfTSmQWgICZVygLmZKvtx7w23MVvNcd3xFZSDMbbXz4LeO8qlCFEQwVuANMnIgxRDBhA6PPSlNJZhGHKunPojhnOO44aoVCqoMTAhWVK6K6tGevWxsbleHCIlxwMaXX3UJSFfpQOGwxjxBOh3Y/Q7E84ZoRxVIFkdj4fgSQC1egm1BmmcjjCg8/MU9cAwDZD4Gdx69+sR1ehMD6sYpzOI0cAoK6M78WgPc0auU2z2DZ24gq1RCacuDfDg05fwxafXsD2p4+C19+Htf/3vYd+JV2Jn3MBWPwTCOVjURGohMnMoKXI/20Kd8u/ginWOsxEa8w3kQY5JnpDmKekQYUzZFN2yhHQrPLsSBrFhp59hnNfwic8+gQcfex7l2gxWL13GDHX5K155D287ejDO5YMQ2r8x9YP0pHSxvlFqh/YnYJ32H4nCg5lh/fIGnnz8cTzKqOpouI087WHvngaO0tHu0+HO+H7k0B7sYwS+WW+iVm1iOEjxi//+V6A91KH9qNbqBS8zOlIlHgrFI6XisRm4B+pc05g6NS30wU033oh3fvs7cN999xY6oUraqH2PhyrxTAGT97///fjVX/1VvPe9f4gvfelR8r4N5zzbh0joLM7OzuH662/A/fd/DV7Jtb/uda+nw/4aKHh0HcvPnTuPZ555FjOtOdxxx51QgEm4CrcwDDiW46FmTDcPHDOg/Ex46Ego1y0E5pAygNCs1Pk+ixb1hOYG5XREXbzd7eJuvZ2HAAAQAElEQVQibckF3g52GCAj08jDAMqvUk4v8SC1pTYba9jY2caQjvEaI/J/9P7/in/zS7+I933oA8hDj1vvuB3XXHctVvbtxS233oqv+dpXo8rbmIj7wEcRonIFK3v3YmnPChq8Adwm/07Rkd9gYKPb7+Pr3vhG3lCuY+/+/RBufeKSUeGVymXSKIV4L3mAOQAGPRl5JDDTe46YG8df0ZVmBuVHtAlqI1s+oL1x1IVmBjPD9JFuneb/stRst73aajyB8mZWjJUTF70LNIaZFXIkNZ9xHS/gz8o0zVkHOOeKvhn7sphrTAvZEl8FwnfXHmRsnxdtzeyFfma7+ek4ZlbwfzreNDXbxSWlrgpo06SbzIwynNGWRfQ7KC+si7nHzHbHVFuzK3nKqMa6em248qhMoHr1Eehd1WZW4Cz8vhKY7dar7bTe7MUylQum4yk/hZeWTd/NrOC72YvjqE6AK4/yUxC+wn36rlTvAuUFV7oVPFC5YNpPebVROm2nVGUC5QVmu/g4pmSgoUblGQS+yOc0jlmWkiEpCQYKfIwyDXSb0cfTp5+nYCRFmZm9gIQIJgHPKWECKR0z01zFyf1P/uRP8DCdw/3cUEJWbVUpRzmkwXqG1/9SnnKMzIzjJ5DzpYVUq1VI8FQvRSaFIydHc8pJkfJRO80rB0vt5OQeYgRZeGhMOdaaS1FLMysEW8pOfabjjOkgOu9w+fJl6Gv0HDeEBF9fF/jUU09B8whvKVKN26GT1aGSzkmvLo1viYb54MEDqJKWRTS2WmbkqQG43flOM9quCO8OlU2jXkdKZ8ksoEMCJNyEtLmIaZiEx4BRhg4VnRxCfW2h+upQoj+27LJcm6Ylx5pj9zi3PhuacWOQadDpPqHyCbzT1CIzkknM+RLk3NyCwHsKpqN+DeHYDgaY8RdQpGbK53AcX1kBikfKIi9y+qUDRsy5dumfcfq0UHwqS+jsizYp8ZLyEJ6d9g6UytEQbbWWlJvdjDQi/bd32tjY3ECbTvKYytI5V+AoQ6s1m+3Khj6zJv5JgYgOOsAtLC4y4tzktXAFEXmhdUkWFhkla/Ag2Wg0UaLil7NkHLdEg6rPcMeMNki+NJ6M+5iREH09nw4DoBmbaTYg2ZfsSTbURjKhA4Bkq8nobqlUxpgGTGm1WiPOERYXlzAjA+cDqKxKORadJLPTdUn2JVOig2gEPt75QgmaOdIzR849RZ2NjHXmAv52gHno8CWjpqv9jHga928YRdA+NmMTQuAckniMJmVyplGDQF9bWA4DIKNDWk7g0y287v4b4ePLaJUnCJMenVbQN3WMTCd42d338IZkHc6FNPb7OF5KnFJUa1wzeZ+kGSajmA52mZFgT4e7hISO82AwLPgwGg3QpbH2dLITHgRKUYnYcm25cEsB/hSOAesmwx36lD00whHQvwjXP4/y6BLmwy5WqmMcmHcIs21srZ3Cow99EqefeRBbl55Hf+cSLOV8PkfkHUajISTnMXkS8D3whiwZIbQEs80ItVKKSW8NZQxwbO8sDixWUY/GiKwPjyHXPkFGAzThNTzFE54RWk8+eu/hA0++kOLcSykrvTkIxMuIusyzjZkhpHGr1WqYpQzMzbYK2SxT5sRPydKltUuM7m/Dk2dplpPnCXLSpFyuFvkxcXfkXxB6jOMRiq+Gi8d0socwjp37CJmvwMImlvecgA9a7FfGhQttykqJENDpzjHJjOAwSByd7wixVZGxj1Xm0UsrOLXaw2PPb+HR57bgaweweOAWHDh+N4bZDCPcJUa61b8C+DqSLERuEbLcM+o2QECHKKSeK/ABkGU5Aw/EL2dz4u6dg5E+CfVbENWQWQVnV9v46KceJu4NhOUadV+Gl7/ilUU/HZgj7iXRSAfKbeoL0TCMIjzypUfQmiPOdNCkX7VnYzr0586ew1napSwZIvQxlhYquP6aA7jvnlt4AFxHKUqpk/oYUw510xiGJXzwAx+lwzxBGJXpyM5CtA6CkDQMSMMJZugUZrSBBsoT55Y8cSlIGV39mq/5GrzlLW+m83s7qtUKDx4VdLs7kL7bZjT+13/91/Hv/t2/w4c/9BG0iX9Eee/QVmiOhflFvIJr/cEf/Bt45zvfhW/8xrfi3nvvw913vxxHjx4vYP/+Q1he3ouZ1jzqjRYPbzU6ynM4fuwE649Btkw6RLiUaJfNO8gmJdSzDsDhAwfR5bw9wmQ4Rnurje0iMJQjyw2b1K2XqGNzyvHCyh7UWjMI6RhXeACfo66c4W2s+NkZ9jGhbRtyj/epE/PAoT7LtuT3mYvn8Sd/+n782m/+Bj7/0EOYZ78W+z1JO96n3vZRiJR9ezxUT4hXhbrv8NGjWFxZwdzCAmLum2XOPeRhYIO3ffoj6wntYUzo9YcYEO+MMqQotw8C7gvKMW2YExO4Rq3VzJiTzGUA8ynHVDm7kWs5pPuN7WPuYzhjE0PGGjPlRSnDV3vMrOhnZl/W1Mzgvcf0MTO2m45plJOMkBeQZVlR567gYGZFt5zlyiiRbEhfjhjZT0gD454JyB+lgNp/OeRcpPYI+CgNrtBoSh+lZlbgqLxwlYyo7QxlW7pKeKlOfZUXqB34iJbOe6hMfaag96uBTQveqH1CPitV/TRVP7WZgpnBzKB5BeDz0jYs+it/rm5vZsX8ZlaMaWbQY7abqq1AOAlemte72itVvUD5KajupTCtm6bqM4Vp2TSd9nVSDhMaODHVewlKTsQzCoiUflYoDymZnJvm+eefw+OPP0alNKJi6UB9zAxi2pSwGlhKwJNJcmTG3HSKKCuK/IY3vAGH6Pw659g3gJ4+laacSG2KAU+erVYL6qfx5JRHVHJyUCQMqt/L07HaylBpcTs7bcghirixu90O5Og+9dSTVJRNtFozRV2P0eQLF87jLK+vmnSa9u7dw/klROkLgqR5hJc29SqvIRUJ17zCW3OPRiPSIikE18wgh75J5y2nxHfp+Mqxv+2227CwtIiIyk8O4yVGCxbo/GmdGmNrYxOaZ7Y1C10VdxnNjunktXe62G53CDtFdOc0rxtPnXqu+A955HCGdBorVOi1eg0LjLiWGT3p9XsFD+RQh6Q1xY1r7RV80/W7aDOms2HkW8gNnjEiAV7r5bwClePlWcYfCqeRBuluPxoWrUcgnJVm1AIZy1MaGIE2k0DKS7Kj9Tg5MWyjdiQNPBWyPvSUcM4igj0cQLiIhmMq7CH5LEd7wDV0yLMdKn59vEc0FV8lP5rbc12SLdFOoHczKzZqToVJm0EDGhP3lGsfFAeki6urxRVdGEWUgZmCXpInrcdR7sIworwSopCOy5h9M9LA05hVKXd0u2gYRjTIQ+I8HPSQk14V3nQska87lDXJkpxt4bXMWwSNPaaMp6ST8x4xlU1GmSgzYuuDEEoBo9wExDUp5q7SES+XKyjTofDOIWC/hMZA9NF+MIA9DGZG3mQggpSbUjFGQiUsA0TfFl0aJBeGGJCmmQGaNyyFAGmTkV+Ksu20txjRavLKvIUGjV2Z7XPyxdPpjVyKbLSFWtjH3rkcNx2bxfrph7BnNkKJDqnahWGIMvttb+0gcBEdlwltVlDshSAMUCJtigNxnCJivZzmyEI6tSmMeASUjZjOYZpMUI5C9OhwzMxQ/lPA+QiTBKhU68hIvzQeYmm2gtl6juH2GSzWE0yYlpIthJMtLDUMZevTod5Bq+npXD2Gz3/2I/joB/8IH/zTP8QH/vS/4POfeQBdHn5LYaXAl+yDJTmqXMdsvYxKECPpryHgmHOVCY4sVXHdwTk0whHLL6PkhmhWHQLLuIYE4lFAPJ0X/1JILst0LoWvZNWRR3qXfEacQzKqPPio3DsHM+rIIESDjswMD2U6ZC8szOMAD+XEBucuncclRg7HpNGYtBpQBidybor90UaHTtzW9jZGPIimdMT7gwSDYcZxy0jJ+Nm5JZTLDfKlTIeqi1JQwZgH9XgyQp5NiEmCjHqgkBtuGrIKQ/4aJobYV+EbS5gE5EF5Du1JiLWuw1ovwr7jr8Sew6/AzOJNcOVD6E8a6I5KsLAFX24yn2DfoWPUdw2wEGMeSozje3Dc0RATOmoZ15PSvoRc/4C3HkHUwBPPnMfFNfKR0fILlzZw82234+Chw9hklLNeb9B5raJLnap91ict9h84UBy+z5w9i+/469+JgE7F7NwcZmZm0OUt4ur5c+TVCNWSIcAYzZrD7ExAegyAfIBaNYB3GfMpbyI38RE6wF/60mPciyVM91PEvZiSQJ5jV3gojblHwiigToiQMmAg3ekMeOPXfx1e/9rXYj8juBPuO5W3GYAii5FTvz799FOQnUzp9MXc0zu8GRrwwHnzzbfgHe/4dnz393wf3kLn+sDBw5BuuHx5jbeyF/G+9/8Zfvs9v4Nf+Pl/XsDP/ew/w7/+V/8W//z//Jf4lf/wa/j9338vPv3pz/DAe4k4J1KvkHxl5Kvsd1SKIP27d88elKIIizyQXHPiGlSiEmrlKhr1GWi+Du3tiDbHc721mRYc25YqVdRoy+qkZ5UyWme+NT+HBeo3cGEx9+aQPBR0yY+tnTYS7u3MAT1GoD/5wAN4+NFHcR+j2TPky3XXX48yD5jz1JkkPNrdTtFObT33yN/64R/Bj/zY38E3vu1t6NOudkmf07wlDnnoSXggy81xdId6owl95CJJM8p5ThmTRjEkpK32n/aiICDPhpQ3OfYUP/aZQLQJSZMh8RtzL2mMHOxP3UzBgHnNga/6mBnM7IV2mk8vZrZbfiU14ZyDMgDyIStStROQfEi5hozyJShkjoVG3QAYHFPnPLynnBKUR1Hui3GEskB9lapOoHczgx7HMZROQXhmnCMlrWLKYUK7pEOmAogKSiloJ92u+lJJtsXTPsUFLmprZsU+1LhmBjObDk2cuFC+me2WXT2X+k6opzSnQO8CzSN81JZdix8ze2EslU+hqPwqv9RWTcx2cVBeoHKB8gLlzV5sY2YvrMXM1KTAQe2uBlXoXeufgqedVt5st5/aCNTu6rWZWTGH2e76VO/UUI1E7IibTnlVKDUzaHAxRLBDh0jOQIWnX/CRMMsR1eQipJmxFMUkGm9apnHlQPzmb/4m/uAP/gCKUAzobKnNc889B0WZlVc5+LziFa8omCwctIlk0FQvxar5hVNDCqFeL5TusWNHsbp6EVEUUqCTIs2pgErcaDJa+g8M9u/fh710sOWIl+kIz1ORaBzvHdtHkHBojRq/JEPK/nK2z58/DwmKyuVQOQq08BGsXlxFRkE+efIaLC0to0TlZWZQnSKuAn0Nm6KpAQ0NzDHadJHKfgvUJDjAyEOv16fyvEzlfLqAi1yHTrda6z4qc9FaDq2iWW1GBS9dXqWDOESZDo5ZjgmvlYeDHsqlAFHoUSlHWFqcx57lJRSqhMrfeI6XQRBkNCBxYYATKoSUQpZxg00K0DwCKWzRL+euVl582E3Too/yKR05Raql5JWXowJROAAAEABJREFUERItjQsb0wB1qVzbjO706SyMaHBllGIqa0EixUdQPxFCSi+g0xZQYQrMjFKAQvaUyYhHSjrnfImiEkQTyZ54oTLJpZy9Po2I2olfYzq/EyoYpRl5qfEVXRFPYjqrQ0YOwihCrd7gPAHlKEROxaQ1a11aD0i3hM6PuZz8XcA115xEwM22yIgMUUG73aa8iSY0BMRPc+/SKiOdMjUp0im+qgtpaLTGYX+ALp3OCZVSQkMeBFSqPKzs0IgN6eSHfNcAWqNS6mhktCI5uWouoAzEdLZG8JSrDp0SrScn7SWnCXFxXEBMeg9pGPdR7sthwJ4ZAu74mPyRox16IHIxRjuUqe3TeP29NyDtXoCjU7tnsY7uzgZHTDDkwaPJQ2ubEbLhYIzxKGE0cEhHJYQ+1rC+uYYWD8hVGuyUDlzENXJ60iZm/5T6IINxEQnrJoxK1av14j0nXyrlkM77DsphSgfb0Kdj7SdrWJkFXnn7MfQ2zyIZbiGwCZ0GUISHXMcEUZDh6OE9OH50LyrlDK977T248/YbcfDgCo4e2g+kY64tRzUEPCP3+mjJTDlFlO0giDew0kxx68klHN9XRwldRsm7WGh4Otoxu/Y5X45yFCLmSUB7VHiDcplTFvuU6Y2NdbTJ/yAIsLteY7VBj3MOAsmop7yUKGcRoVquYKbZQJMORKVcRkZ+l7iPZxglLFcibG1vkq+Ui/4OnetttDtbGHKv6uvPYvLUfIQwqlJX5djeYrtuzHpDs7XEQxedyO0ennziGeqrlLiXENBox5SBjDrAeTLeHCPSwCimfCJAWKkjsYhRywCI6kh9lckiUJpj9LuG8xsJ1rsRqnMncfS6+3Dshq9BY/EkunEFI9TRWjpGh2ofJmkdccb+eY3nrDKicpM7x6EiPnvuK8prnBp6lJuQdX/xqS9ilAa47a57sPfAYdx0yy3FxwdGjOCbcEy4FkY5J9QRctpkF/Q3K9KjoukCgxeN5gw6dLK7nW1UygHqZHSjFqJSAmabJZw8th/xsIPJqIuA+1d7ukL6P/LII/jjP/4Tyu2E+97TztRgnBMwaJ+Kn9IfZgYjH0W7KApAycPXf/3/gnvueQXqjWoh22maFDwccX8MqeO0j2+55WZ8//d/P974xjfi5MmTeNWrXoV3/bXvwDu+/Z244cabOWbA/TQp/nj+M5/5LH7+538BP/uzP4f/+B9/Aw98+rO0AWcYnRZuEe1kkzjVCbs4UvSQ85ccGO1zcHfJxpWo85VKt+jw36U+aFM2n3zySbTp6GfEvlqv81YkxcVLa8idR2N2DkbZTeXY5sa9HGFmpkU9t1x840ydelHjteg4KxodRhFxd+hRx0rfOO9RrlY5lqFUreCRxx7l2Jdww0034m1vfzv+zt/9u/je7/t+3P2ylxcHKEWmNza38PzpM/jd3/99/ORP/zR+4n//SfzWb/9nVGoNDKiPPXV7lXtjHCfo0fkuMSBRIs8msXRsjoj1aZpSvhMExF20kE4VPZRymQijiFBCkmZIKEcZCyVXTGBmyEg/M9PrVwe20BwCZgvaT/N6N+M4HE95lQuER5bJKoHz7QKuPI7yJDAz1hmUBx8zK/J696SrUjPD1Y+ZFX3MvjydtjGzAr/sig1TKtB+OXr0KORgL3LfJHS4zYwyNuThJSPfQ8qy6JtB7Ut0uhXglOxOJpMvm1NzaY1Kp6A+XwnUzsyKMaf1KhNM+yqdrneampmKC3hp26Lwql+qN7Ni3dPil86lNtM65c1eHN/sy/uqndpMQe8CvSudgt6n85i9ON603swKfprZC+t3ZlYQU0pGTNEAZrtlGlCMUZmYL1Ab8FG+1+MVb6NRDCZCiUnanBGFXe/qLxjQqa5yUzautB3TCdJGMbOCSH1uXrVX/wOMXkixCtRe81/PE7JSMV4fMdFpTP3rVB4TjjVPZeCdKwye3q+79lrM0vDLCT5GITt54gRuuflm3HXnnVjmFdedd9yBMgXKO+NK9JOTMEYDNuZmjrDN6NHa+jqcd6os6KOMmWFABdBu77DMcbOHOHrkGA7sP4A5RhAGXOfa2joSKgPRoM71OuI1MztbRDqd9xy7jfX1DTzx2BN435+8D9uM4ghP0b+pSALxjmjgFTmVMe9220jp7GV0kI3mq0LHxBeGY8xNYmjN1LG8NI+lxXmsrCzgxInDuP/+V+Jr7nslatUydbE2UUJ8tZFixPEYKcea0IDnWYKcxj4lvgIZ/pTG42owMzjSSevw3sErT7IZlXxORynjxhbNd3baWLt8qTjwbPJaUpHsvKgbIqax13wx54y5eWX0QAXlirEdcTPIqClSL56L9560YhPO7bnOCGyEhIpTH6tJqUQlK+J/TjzGNMg60ASkW5kOTM6OMkRDRjM6NDoyDmfPnYP4OmHbDiOeBoeM44hP3gcc3go5rrC/xg7pmJZ4UPPeUa4CBEwPHzpA43kCEzqqWofWJ4dZ8xV00No4pvCbKn+lwkWyEdIBBR/1UXvhz9diXtWZgTglUGRfe0L4mTk2McQ0PhkVuPMhcpbJcGU0kN1un/WukMukmDuFIS/GEQ/mZluo8GCZkecCeqrgUgoZSJMxnZE+miWPpHcZbryOb/mG+/Hso59GOZigROc3TgeMdpVx+PBBKucBqRZge6tD2S8zyriFze11lCsBlpYX6bRUEIQejlHsHDH6vTbyLIbnu5lDvz+iQ9QkbhlKPEh4tgnp6Otz4vVwiAq2cWAuxS0nZnD7dYuIsINahTShnCrq1R2M6FD2KdcVdNobuOO2G/C1r7kX+w8uY2t7lWvqIY27aG+dRzbZZv8+fNqmI72DIN1E2jkHP1rFvlaGI8sB5qpDtmlDHxkp+xFxSjHbqGKGk2Y8/OTcG/o8cpn0I5G5Do+ABl680mHryOFDCCk7GeUSWc65E8poQl7Fal6kaisAZXLCfZDQ0HmedgKuX+NPKKM71DfiS71W4hwpne0uHdcxMpdyx2fQrUVrbhEhnWzvRJASiRJxvRG2OyksaiHOA3z2Cw9jdW0NswwiJNzHkn/nAuSZ0agCLghRqtTgwzJ4fqAzMwE9JcACjCccx5fQ7o7gSzOotvYirO1BZfYI+skMzq4Dw3wBCwduw/5rXoHFQ7ehPHscew+/HEHpCBIsIaweQGIz6IwcSvVFuEoTlZkFJK4EfZZ8YeUwHn78FFbXd+CjGt7/wY/g1tvvRG6e8/YQRBEaM01I/jc2N6H9sW/fPsrYFjzp/rrXvY5rTumMPo8v0WE+r0h2PqYTsQ8rKy0cPLCEgPK0b888KpFnVL8PqkrsbO+g1x3g1KnT+NM/+yB8GBAcUh5AdED1PkRA2jjnC55pP1dpr7QfnTMIXv/610Gfx87YR/IgXg4Y4GjzxgiWUb9PKAIp6ThCc6aBe155bxG5ftOb3oyDBw9xLc1Cj23S2fzwhz+Kd7/7l/Gf6GSeP3+Ba8rQ4i1PRhmKShXoYxNjMihOMuRwgHkABj1mDt4Lzwmkx3YY/MrzjHurj3K5zAPLGpI0Rc52zdlZZM5BH+XYoY3dob2OOceIAYgRDzUxHdgeb1WHvQFvHyhvfPecT3+AO0t8lhaWsDi/CN3qRGFEPRhRlnJGxxtYXFjE4UOHISdcB8E2Ayu/9H/9Mq6h7f3jP/5j/KN/9I/xMz/zT/CRj3wUe/fuo26oEb8KFhmQevLJp4p8iQG7hDYiZCT7E596AM88e4q0my0Og1w6b3i7CEtl7gFQXhPSOC0goZ4DrKBbyrVOqHdD4meO2BPES8n+hDqzQmddfgr4GGkiAHZpmXNP4qs8X6mNygTTrmYGRzoLzAxmVwAOrCnqAspvGIaUgV1QW1z1ZKSD1nL1uGpjdmWsK6m6qI1A+ZT9aAZIo7yAmPt++u6oYxYZcFtaWYZgjrdoYSnCxtYmIuq05kyTvNmLI0eOQLfxt/DAe/jwYSzSIVeZ0uk8mkugd+F6NahMdWYv4ircBSoXqM3VfZRXmer+Z4BTsntegPI598IUMurvaX6aArttX0wBs1288RWenDIimOI7zet9Cl+hG9RO5Wa7YzspfhVOBUF5z41sZmpXCMbUWZBAywFot9uFQyoHYirE2uQaQwpK/VU3dZhUpsEk/HIopUDVVoKlsZVX/d133435+fnif9pTGykRjSvFq/EiKmItTngIz42NjRf+YEbXIWqj8eSsHzp0CBIa4aJ+zaYUXVjgrTZyfDSG9w4JjWpI5RtyIwgn4as2JSou0Udttc4xnXpFC2YZDQiomJd5tTY/v4ARr2nl/Cc0uBoj5gbvdLo4zdP7hQsXoStQtfekq8aSc53Q4C4yMlqjsqlVK3Q+Yui/7u6Qtv1eF2NGSZxl8GTDZDREQiOt95ROd0oHqUKHe3F+FidPHMXtt9+Ma689jle+4m684uV3YW62CU8Lo3aBBsgT8tGRxGkxj3FLqo66gQKREXLWCSh+FCzRWEIqkEERvRPSKKGCFt56F4gefSpvycR4NCrGEa0FHBAJnVr1S+nk5VeEXmNmUg7cEJyNBi6A6GJGrDi3xh8yotunEeuRDhp7SGdEvN3lVwD17xU3AZcK/ovmszQqctLLpOccD176HL9gZWUFunWRLKiuR3zLlTLqjTpSGh1d7cowKdJRUIB48IcKfcL1ZHCkn9YQUj5SKrFFKivJV4tKKqWSD6hAY64zZZ0jQbU+rUEg+qRsI1oId7XVlb7wL/Ggpzq1i0lX9VM77Zkx+a01y+nPiaN3Ogg4KgRHNWGMiI3RpXEMwxL0rSqSwQkjxd2dLocw4g1o7hniuLi4gAGj2lqDo9MQE1fjmsaUpwkNlGePPm9KqkGK7cuncezgPLrbF9DvrIEoYjDcgfMZ9u1fgWTf+4D0XOL4E4wYharVqjhwYD9Mss39kXG8cTyCsxQBo87IJwgDg2d9zDlnSPdhdxvVMEEjHCNMNtHwHYSjixivP4lodA555zks1ScYbJ/FfKvCPetRJl+7vAVIKUcDRnwdo9SNquft0AUsLzeRpV2UIs7le0C6jopvA5PzJMS5AqpuE7OVHmost/Eq/IRtrIvIegjckH2GGPe57yh7BkNAfL13KNYSuEJHjHjNnSQpIu79Rr1GOmeUxZR0GDHNoMezX0g9UqWjplSg8oT7fUL67Oy0sUFnuM8DYOAcZupNLFOH1Lm+BmlZkWw263CBh5G/MXiw6cW4tDnAE89cwJkL2xhMPOubmKQR+qMA+w5dj4t0Xr/0xFPwUQQzoxNC+vsABk88HfEHU0+eRAU4x3YISTfHFiECV2YbRwPcRG+QoDNIsdUdY31niPYoR3toOLc+wNPn2ljvBYhaR1BfuA7jfAXv+9Dj+PNPP4/PPrKKsxsZsvIyxuEc+nkDvayOOJiDqy6jPn8IH3/gETrjZeyMYiys7MXh4yeKA1tOTBcWl+hc7RDa5HmpsAWVahmXLl/GnXfdiZnZFi6TdrVajfURHYRFEakAABAASURBVOyjaDYr3AOXsb52Hs8++zgPOwMcO3wA3jgi946DQ3u7w7XleOAzn4P+wDCjnvGk74RBB+ccwjCig51AukH7UuNrv4qHJCXuueeVDF7cBx84tFozdHDbxDZHTlkE58mpywRjHsDNjGPFkM1aXl5BjzIbRiVcXL2Ej3/8k/iN3/xPdLDfg1PPPQ9wlIiOpPSQD4JibxNlOPJNzmdOjymmLZlMYuKfMhAUF/pui46S9ENOPR54V8hfGIXQ0+Vty3neil7aWMMO970rhTzoAOvtbegPH43zuCDCaBxjNJog8AHASfW3Qx0GkLZ4wOnQeZduKhE3R/oski+H6FQ3mzMFDrVaHfV6A7LNsoULdMzGlO2nn3kG//hnfoZr7gOkg2CO9lz6tUdHX7ZvdXUV6wxiPc/1P0c4T/v4yKOPYptzjojThPtrpjVHHTfB2sYWJvS4zQUY8+DR6fUwLnRljgnpklxxuEVDvXNSqEw0N+cBWIHjDm2xmma0O+CTE/QjFJX+94KZwcyK5mbT1MFzriiKCplUKj3vnCvamlmRqpPmz/O8eGcp5SdXcfFeZK76pXaCaR/lBSntiXSJQPmMsjftpnq1NzNofuEhHk2o5+WfiO6ykypXhFuO9SH6SbKTdQYtZScPHjwI8enMmTPYZgBAYwpw1aP3KWgegfceAuXVdFp/dSrcBMJboDUIt5g8FahM7dVfMB1L+b8K8oIGouUu6P1qAHfWFEga0luj5UxNmf8GzOyFOrMX8zl5NwV1MjNoPSozMxVBeZVNQWsoQIrFzAqBFLHVWo1FBDFk2kHKx8wgwlRoFJSqTApFBJLTK8aof5+bSv1FPDMrmB5eMT7qq3Gl1Mxs1yBw8y9ys6qP4MKFC1AqodD8O9yEEhj10dhi6CYVguYUHk060SoTtNtt6KpEaznHKKY+H642UkwSIDMrHHmNK5y0VvUzs4JIwm1MpQE+6qs1qJ3aa31aq9agj7fccsutVNIhenT6MiqrhEpiixHqi1Qe+oz1ubPncGn1MkaMxI3oLMZUmJpLDmHKnS98dqgAe7wCzegAeTrWUWAIqLw9lagjhB7YBQpGltAwV3HHrbfgjf/LG/ANvMq8845bGS0ocXN0udEDRh376Pd2qKh6VKQ9CsKY9M8w6HcwHvX5PqEDPILxkjdmhBkUwpROotYpSCT0dIiUpnSuISEm5FRSGSGhw6B2YxqVCWFEp3BCB0RjZDQ8KhfIscvylPxNOGdGauYFOGfEx+CZkuLEu088hyxzkDwJxOuAMgG28WEA531hvKZzB3R05PSVyxWuvQrRU0ZR6d59e4s/QA1oeBRpeeihhzDlo/jXnJlBlYbanENUihBQLrWuCZVRzo0EPkrNDErrdKg0tpkxkj2GY7+7eTNyhCf/Oh2jmHxr0Hlka9J3SMclhfeu6Ktx5ZyNKU/CvUdD4djfzAqamFkh557rm86vdIY41oUj60PSISXNvXPwLuC4QLVaR5LmGAxHnC9nBGIJuklJqYRHdH4lV3UqzoB9NTfIY0U6dBuQcY1alzgyoTzmNOaW58h5gMuTITwmdFT24szpZ3hL06RzvYVKJUKfBlx4abwh5x2Q5yU6hXtW9pBiDmnukFCqEo5VrVeR0hFOJj3E4x68pcRzglLkYSxvlDLUgwHc6AIWo20E3adxuDlEI76A44xol8cXMd48haobIB13MaQDPKQDLF4QUYR0/OsRMNxZR6d9Gc1GwMNlgHi0ikrUhkvPI4+fQzp6Cq3qOq476nHztQ2cOFTGQmOC2VqCwc4FKOrtbIB40kE5CjCh42F0PpM4h5MDQvrnlOHBsFfIcUA+yZCGYSSSInC+4GOZB3Lp0QJYp/LJaIwB9YJk7/z58xDdpEfKlDk5a81mAzO8Jp9vtDBfm0HZhfBwCCnbOXP11iLpWQGieaC0hI1egPawjM2+x1bfcGFjgMw3MbOgaHINp05fRIsO+xodLE8ncsy1BD7iumoaFVFQhsq8BbwlaJAPHumYfI8dfF5C6Kosi8jBEnxQAXyIgOsa80ZiIl3hgSQsIWe0O3az2OyVcX7d45FnenjoqQ4ubpdwoV3Cx75wDh/+/Gk8fSnBdkZn26+gb8tA7TDW+yX8+Wceg1VnsbHTw3f/4A9gs93GmPJdrdcRcO0KUCTUo1EU0ZE+Qid8E6JVSt0TUzfpEC1aVih7+o9mLl48i3Z7jTp4C4N+m3LQQBR6tLc3kXDc8TjmfmlA3/3+uc99EQGjpym4FupSRzo573mopuSaIaQuUB9Wg6/w3kFf7fm61722yMfc65d5a5dxn0m/aY/pwO2cQfiYGXXZCAaHiM71gLefckofe4wHkY9+DL/7u7+Hxx9/gmMF1FlNJLQB3C4wM/BXUS674D1lkfooY6VzDsIp5lpEA8nazbydffOb34x3ffs78V1//Tvxoz/8w/iBH/h+/M0f/lv40R//MfyNH/lb+Ma3fzPuf91rcPDEMUTUYeeJ94Q0HJKGA+qjPm0SiKdkwsxBDv2IMjtkeUKnVntB8ksU6FTXC90cRRH3QQrJeRAElH3KDxtktH1l6mIuAhsbm/iDP3gvde5q8Y0p+pYurX+bdrFNRz4lb43zao21ah3qJ0cZMMSkK9Ua0wylag0TRtjXN7bRH04wMzuPAmfzMBcAbG/EO+INQKXCttRlnW6PemqIEaP1auNERzrkJeLmyeeIkYOY64/JR/FLdHWkb1yUxVxPVqxP+lHlSsHHzKB3M8O0TKnAsSwlb8ak6YQ8E6RcRw6AqnUXlC/otDu+5pUMCdQ2I1/YpBhbddMy5UVnM3sBNzODyiSrwkl59VVe+Cjf4Y2txtSa29xfcrI1luzfT/3UT+GHfuiHeFjs8NB5DiPqcfWVzyRH/POf/zyeffbZol5jaUzho1SgMrVXXqB34aDxhZPKVK8+wkHvArUzMyVfEcwMZvZCndluXmOZGTSGxhOokdameZUXqFy0Vzp9V1/hpFT91V6pmUH9wUdlZrtzqUzvam9mBc81nsrNrOCB2W5brQ98dl9z4pfxLeca8GWQy3ciFBFtDSwk5VBoE4GPJtRgIqCUm5wEvVfoZEswlWczqJ/qhJDe1V5lyk/b5FeETG1UpsULec2rdmUqdM23tbXFjbpBRK1QeuqnNhJitRdoDJ3AhnRcBWqjel119OngCxd9/7XAzOgszBWCKYFSX7WRICrCKTw9N2NGRSEFJ9y1Nq1xg9Fy1eujBkpFF9Fnnid0feab24jCuMNrzNM4z+u/R3kqf+CBB/DFL3wRp58/TaM9hnHdTTphdTpk2pARFbk2pZxErVuOaakUIqJz7WjMPB1r0LBN33M6P1XW33n7LXjda16Ft77lG/C1r7oPx44c5JVeC71uuzAoZbaZn2tBn1fcpKEdj4cIGX1J05iKI6bSDxgdmqVyr5EWDjnnGk+GVK5jbjQqptGQDvoAcpxlQERT78iDIECJytWRjhMqki438A43bmenjd1Ido8OVMI5dkF9p6C1CQI6yt47Cq0VfBXdroaQ9ZKJHY6pjS7eGJVfg45IqzUDx75mVih7DkDFXEZCRdZqzWKGDukCoy0yQPqIiMrVX7wbDAaQXOgqU+00dqPRIK4pjXKPvOtAhszT2AZRCM+1qn+PMtSnU6d8wLJ+tw/xS3IjOfXm8CwjN/o40hKjxeVSBEWgYypvOQRaT8h+Yx5CxGMZJ43juCa9Z1SqAtFY61aZUsmcUu89pBgPMdIwxyj9Iueo0wlRf9UnVOpysJ3zGNGgAA6gRo/CEmAelXKVNKqQVI4HqhRj8k30CYIQxj4JjfuIRkmp3nV1rrxwKnEt+qzps88+TXmZw/b2VrG/U9Jbe+3w4UOFEg5Is0qlhAqdnQmjUGlCRQPP+QPkXKej7IEyFk8GlD3WpUMeNtvIkx581sFiE+hefgJ762Mcnk3wspNzmA924Pvn0fI9HJiLMFczuGyIbnsDOffEhDIdhMZ1xZADXwoyXL74PKPvF7GzeRbZeBMhOkiHF5GNzqMabKNZ7uCma2ax1EqQ0XmvRAOUwxEG3ctgoBR5PqI8DJDwgFEpl5BRD8STFPQFWJ4zTVGpVShnDcy0mihzzSkNd4/RaEX+NhiZU7pJXbHGqKsCBPp7E0WDlJ6ngy26JeSZ+A0+FepP7xwC8tmb8XAwhpzyKAhRodPQ640RJwH6Y9IznMO1t7wK3/Ttfxs/9OM/h+/9kX+Mb/3uv4fv/7F/jLe884cwQAOL+47juTOXMGLkr0uZ7/Y6uEDnM+cBIeaBueAdnSfpnSgIKMsdUGK4r0PkXC9tANcK0jVAuVwDUUVCb0fyL9NhPkBGfFPKVpwHGKXEjRH1/ijEIC6jPykjjxZRWziOjz7wJJJoCZc6AT7yuVP45d/+AN7zxw/gM1+6hOdXE3z+S+exvpPiwuU2Xv261wPeY4NRs5R6slqrY/XSJeKSQnjr5mhAvPu81ZrhzYxkUXtpbe0yhlznk088gYcffAgPPvhFRkgvU06H7DvCyZNHKJcB1i5fRBh6lk+QkDZf+OJDPJhO0OsPAfOkcYaA9IBhd48w2BCG4W4Zdg2m5PxNb/oGgO87nTblI8OAUeKMAQXx0Tkrxm+1WhB/PdcTBhF0EJXj6km7M2fO4oMf/BDe9773M8q9TVlqocRI8YR70KhLHNuEdMp1CE7JjIxz6dYmCAPOl2KbgZgF3qLdxYj+937v9+Cnf/qn8L3f9714LZ3o++67D0sMUEVs673jsgwx+d4Z9lGZaeDam2/Efa/5WsKrkXPPtns9DKkPunRIhaM+xjKiDhGuEXEIAspEDtJjAukY8Z+LR0b+TOiMCurUoQI2Iw0T0rpKmoXUzw3oIyYhx1Cqj70FXJvSRr2BpaVl7FneQ3yXi7YGI19S8iyDJx8S6iXNKdxm5+bheNCjGKLLm7vNrTbbRAh5SKL6REK5HUnvEME2b/Ee503ORQa0zp67gCefegZKzzPYtU3HPuc8RB9y2gc8+ATksRmwzVuBCvWX7JX4LjAzOEc6Ms04kSc/c3ZWPqUOVGq22wZ89M7k/+s/ZlzAlVlFX+EsUJFS4S3c5PPsMEg5Js8vUz/JNv74j/84/sW/+BfFOtVOddJP6neBAc4+7V9MXmu98ncC8kbjmhltwnwRxNRnuOd4ayyIoog8TIvxNI7G1Fjqp1R9/3tBtFZbpVPQu8DMijk0ppkV+01twMc5D09ZU2rm4K/KZ5QVspDt2RCi24tgtjtOUcP8NHWUgSmoTGBmMHux/bRMKbhnvxoUjrYIK/DeQzBdQEZhM7PiukqElzAuLS1Bn+dR5FFtKzQcmkx5M8OEpzoRXIRWmUBIm+0iOR1HZRq/xFOmHBk5RxIE9RUMqEzVVozUvHI2NKf6aGylqss5+aOPPcYIWoYGI9sxLUVKvFf27EGF17cCUqhQClJmXSqbNoWvRSdmxM2qdTu3yygxyHNzORJV2QWSAAAQAElEQVRa8xd0IN4bmxuFMC1SqS3S8ekwAv3JT34Cf/7nf44nn3wCp8+eRrvdLiIvB/fvwywNQ4nKj3qYDmmXTt0O5IyRAlQuMaq1CqOuNXAalg+omPtFvjlTw/LyAvRxkHvveTm+6a1vxpvf9PU4sH8Po3ZVzLYaqNfKGDA6ffHCWTjLEXgrxmhRsUacU063yjs0DCkd7ZxGoZiXjmCtWuEYTdSq5QJApZywXG2EK5cqUlFmMqT0NmIag20eftpU9t1uB4peSzGJLmrrnWNbfNmjuQowcE0SesfUijY5DUlOqVdfY19/ZRN772gU6Qiy2WA4gIzqFufdphFWe8lBRp5KDsRfydz8wgL5WyPNmxjTWDiOt8ZrZX07wy5PHXTousRIzumzZ2hgRoivMqYaT+MOeGCT3LV32uTDkEYjoMGoFBuzSyd7QhpkNNQZFe365bXCCahQQZ/jmMePHcOhg/uRMzpWoaM2pBHOucYxnewaI9KORBXOAsl5lfIoUJ1A8jvhfhEekvmctNGBJqPjWqYCi4KA/K5hYX4OMuZqLxkFHx+EaLfJE649Jn6K7HR4RSr5Fj1kPDU20aHMpRhR2U64NxLSUTBm1Ko/HCGhNRtwH3To1HT7YwjGjOjWGy1kmcG7ENub7cIJnOPhRn+Am9HxnZltIKf8eBewTQneR8hyx30IeOId0MnJGZNN4wECFyNAH61aBp9swE9WcePhKm5khHl/YwR0TqNz/gnsa9HQj3aQT/qohA6VKISnsESU63qjwkPdmPI2QUrHfTjsMNK9xUjwGLVgjGH7AozONkbrEAy2zqBVSYu6ZLTFiO2YDu0OWrM1xHSsx4TBqI9qtUzcHUrSY+ZhXG+lWqdRLwEGylCXdN6iM7eGS5dWIV0guYppjJIkQcpbn5RylVI+8iyDHumnCsfTTZv+ADKgTtEekpO4RoPHYbn/qlxLjhoP4REPODknSzKHIKrDhTPY3AHe9u1/C/e//p0IZk5iczSLjXgePb8Xm8kc3OxJfNv3/T06UW9E7kOuKaUDEqNaK+HJpx7FwsIMJuMBSpFHGBjldgDjzYLlMbf9iFHtCCUeiKQrpRdT8jIqR1x/jtwy8jZD8VjAvCAkfwNkGVNCjhBwZVhQoRNXwVZvgv/6oU9ihDoefmoVp1dHOHVhhG48g40OcTrVxn/+vQ+jVF7A4vIB3HP//QxQnOVe30ZzplXIjA4lOfWVDsSyMz3qnDLtQ8wDw5a+2/nSRcTUV88++wxvXM5AjsSxo8e4PzgmndGM+m5paQ4b66t0ClpcS4ZJPIb29sOPfKmQTcAjJ50nlP+YEdM8Fxsy0saQko85N4z3Dj5weM1rvxZ79+3hHonhWQbkxZxV7mPxNmfnmHIgZ8bMMZDRRJ1O5QzXE4YR13cB/+pf/RvIESzxAFxj3Yj7dUydkqQZnHOkZ0b9NYbG0hxhSPyQostbyZnZJr7u69+At3/bt+BVr74fS7QN5g3OO+hR8KBeq0O4CKeM+IF1OaHNA8pjTz+JLg+oa9Sl69SlSVa0QELdPiEe7e02tqjbt3ba6FJ3CWLSX2Oo5YT0GJL2I8KQOk3/YU6tUUe1XgPP9pA+jcifBnFYpG0UDt57BNz/4s2YOqfMIFqJbXSY3NzchKDHg6p4PaCNF0xIDznve/bsRQ4r8BP9YB6eB5eck11cXcPWdqdwop9+5hQ26USfOn0G5y9eom6PiUsOtQ/CEvkww1u+ZdIpgD7OIr0XRZLbDAn5ZQAq1OGSNeEahmFB/5R72JEnrC74Ip7o3cxg9uWgNqpX+pXBWHw18PV/8MfMXpj/pUM41nlzMC4/I19Bx5JvECgooLRDWqkup8w9+/QziMn7MwwG6j9Tkt8lh/nd73436Z4UIL6Jf+KbPnqpv5F7+ctfjltvvRV79+6FyhQBV8Dz4MGD3GvzpGcFE9oyM0MmOctz7tX4pej+pe9TWioVTMeYpupotksH5QVqBxi8D+AJJjoQnPPwV96JBgADXgLGdgJHfpsZzAzTR+MKpnMr/9I6vV9drve/CpyII8OhThrYc6Oog/JKJYhCZlquDTIzM4MoiooNpU3earUKQqtM40hwzQzqJzCzFxYiYVa9xlNe44mxU4Wljdhh5FROlpxX1QlHpRpLuD744IOFUyQ86oz2ra5eQolRAjPHqEyFUZse8SuxzQiX6Rxt8DqrQydkc3OrqAOMym1CBdWgcMSFYGj+hIZT69Xml5BpLQJFd6Ssn2AURVFr/ccJcgS1eaV4FOWWwVT0RX/AOBz0aOSGGNFpzKj8czpioAJXpBmMWnsqy4xli1Sc199wDV732lfj7W//JrzpG74er2bE+o47bsUhOnDegYphhGa9yo2UYXN9DW2exIkw33NcOH8WHTr9MY1PmwpzyPlyzpNR0MtUcBkVh4yA6CfjZWbIKXm1ag0hBbHCNjkVa872rOBcMYZUfh3Sv03FvLmxzqh5FyOWZaQN0YHnGAJtbGpFOAqqeDkFvQvMjHUGsJE5g/O+kJcg8FA9+AgX9cs4f068VW5sS70KlWsN4q+MrpTB8vIy9HEiKeWc6xjSSX6eynZ5ZQU1GjEdntQ+omJv8zDVJ95mu2uWEZAMge+SP8GA9eLzDOVXn09rNBuAgTIxQZpk8E6ORb77zkimcBrQIE1odMp0jsaMHF1/3TU4dOAAAtKhxoNMFAZQmyF5IfwlI5IprU1gZpimMZV+QrqaGVLyKqLCJ7lwzTUnIEWX0Inb5CFvyHWKRmYG4WDmCiXW5xw9RmnWKdeefWPSMaYyjalwUyrcjAAYzETzACBhVTehk5GwTU51nID0oaOWB2VGKLnW3EPfz5zDo1qtYzyMubYIMfv0en1GNHidv7WOSTzkcDmc8wgoS560Ek+0jiAIoSejjE8Y1R6PtmFpB1XfR83tYK7Uw23H5zDjO6jkO8Bog0TfQb3kYHTiOzvb6PcHFPOcONR4oKpCB9XiFoYOcq1WwpjjNmoRHfIEOR3pVgUo2xitiqFRAmbrEbbXLuD0s08iCkCnvMP1J9QLATydmSFvcUTfmPR3zgvdwsjosHaBkR2lG4xUt9tt6owur6370GElYXszg5mDI0jnRaS9IKCDERJUJt4LPOU+Jx9UNqHDss1bAu1V7VvnDP1hD2PeXMnRdc7BSMdSuY7v+/6/hfmFA3j2+Uu4uNans5pinNfRGUe4tJNhaxji0vYEz5y+gMWVPXjZK+/B/V/zKlTouD/3/HNYZUS3wYN7kk1QqZc4x5gOSR8+dOjyoA46c+Vqidooo5OScG0jJNRVQeTJT63NYFAakm4hDzkkYh7BWQnOM/UhjGtzlPcF7stnT5/jiAFKtXnKUYjLWxPUZw+iOrMfC3soz0kZ5y62YUENr/7a15O/Q+J4ucB3ZmamcMCko5w5BipmMOGVdipaI2dgoQfRrktdN6LMa39tUw/qxicKIszPUpa4dys8KNS4ptG4B+dzBoi2UeIB+Bz5ub6+SRmKOZrjWAnXGHF9nuvKoMd7R3lLobRP/X3w4AHce+89xLPPcdpUjzkduAYOcK8vL1Pf1OqQYyhno8cI8YTOYkCagKOGYYRH6Ni/5z2/g/ZOh/2acM4X81bppM+0ZpBR38Xcgxn3LIiVQGtUMKNer+Luu+/EO97xrXjd61/LQ9Mch80RRSEks9IN2msl6iC9F3qEetwoP3CGkOUNzrFIvsi5/sSnP40RZS+iXuRAkJwKfBBwvATSL+12u1irxu5Rx6m95F1R7CF5oXRMR0pjOO85jEG4ax8J95lGA8t0thfnFzDTaKIclXhrVKHtok6l/AvfWq2GFnWtdPkh3tjdcMMNENx+22247trruM4FhKTdgDqtUqlSJ2Y82G4hCEswF2A4mqDD4Iecb+cj+KCEjIf7qFRlkG0Ws3OLWF7Zi7n5RdZFKJUqdM53IPtxzz33QDcAJ0+e4Bwhx+Z+4kFgwjXJLgg/R/opFSgfcl+Dj/ICMyvkQOtmMXnqlPw/CsLlpROoTDAtF24CM5sWFXiqTOtTYUR/TbpZa5W8qFz+gdLPfOYzlNEGVKe20nEqH9A+yrEWr7RHzQwap0Q58pSBCoMJsseyy3X6YYVMsVy4mRnUBv8fPOp3NYjOU1C58kqvHlLvWqfmMttdv5nBzIpmqjOz4t3MijIze+Hd7MW8KjXeNJ3m9W5mSl4Asy9/f6HiL8m4KXEkVCKilJ0YIgTVR4uTwRCIETI+2ox9XjGoTv3UR32VNzOIEWKUGCZQO4EQF4goaq+85tC75lNblalOY6lcQiHlNB1Pjr1Am2eHztSECi6lc6E/cjGTssyhr01aX99gFGqDSmRUgJyEDp1tQUIFt7a2zg0XQesXDgLNp3mFq/Dp0OHUZyy13pQK0XlXHCikLATCVcpR0d6Mp39HJRfRiIeMhiRUbI5RIkeFWqXiazaqiGjkWrMNbG6tYae7TaWwUCjU/ftX4F1OR3eElEa322lDjkzAq/KAcw76PTo6Y7YhbaOwSGOOr2iZ5hSNXuBZniPwnuMkjJbVoNOnNsGECkWpNscOleqAykzrMuz+S+hIjhjhVLRhwKi/FL76kJ0wUxsgJw20zpQOYE7FzgJkKiOIFqLh1aAy1avM08H2YQDHVMZA5cJbEWUpcLUV38VbGS8ZtH379jFCVGdUsQddx+sz9+onvBI6pmVudK1bn4fX1dhpOt36dhFFegZUEmUeJKpU7hpPMime9WlEtnfadDDyIjKT0BkcMurTZ3sZEx+EqNAYhmEEkpJ0T1AuVwpaNqhMqpxTf8AacR2lKGT9GHfcfiuNzDz6jMDt8MAz25rB/n176SRWtHSklA3tHeGtNafE3cygd61b756ym9MgmRlOnDgByaWZFfSVIdQfUYZBUOwtOSMTGgnvAzpQCc7zyn1Ep31CHubsY87DsU5XrTk0Rk48U8oXYZIhZcQ8ZSQ7IUwIY/oaw9QB5Qb6DEKcu7SB3nCCWrUJMPo3Zn40GHOMuDCUZ8+dQUwZAB2ECQ95WoMjRSXrniv2jm9cS8J9ltAhv3TxeUTWh03WMBP2cGQxRP/yM0i7q6hGCZV3hnqjgpiOHoj3hPglnHdEXMNSjUUlJGmGNmnb515Y37jMWXLyJ8Gws1442DbpAoyej7o7yEmLMSP0xkPDxfOXGZHv8FA9h5iHJ/FSMiEHoaAXDXW5XIUjznJwMjqmg3634E1MeoL0Ex1rtTr5WUVInqttAdxn4Doz4iaHR/tC/I0nE2hviW8JnUXJbImGrklnRHzVYfzChfOQ3PnII7cEjlHnlIeMKPR4+V134jBvxp589EuIeSBgC2QcZ0gZFd9yBBiRaeOYzhcPzZcYSIhzw7ET1+NNb3kbne57cer0aSR0fYc8mDgeYKJqhAn37Ih8i6mTRqR1uV5BVA4BlxcHl26vDekhR1FwzsNbSCjB6GBDUeyE3CW9HBxy8jtNx3A+Yz7G448/5C4BEwAAEABJREFUhlk6OGCf5+n8b7UHOH7yRuzZdwSDUYZHH38Gm9s9fPs7vxNHjtLxHifY6fToFC0w0pxhTGcu476I6NyITj3upZz4OgNS7p+LFy9Q95bJ8wwTHnSXlxZRocGfoVMnHpTCkM5diNGwj5Q6NOX6nDqb4Yknn4J4LSDaEIQ+RE69lXHOlDTJOJf3u+uKKdN33HFHccASr5xzhROoqG2LtzrD0RgbpLmZw/ZWGyDtW80ZytgMnPN47LHH8fGPfQL93oA3Ug3iNAZgkB3bYTRXH3MLiK8oN+ZcYSnibUQCR7uxyODLq1/zKnznd30HTl5zjA5kDQFlot6ocf3kheNIBkyo/zuUddO7NxjXGoYBMq7JUy7l1MoBUhDo+eefh+TOTO3IPdY774uyMAyh9pMrMiu9GTPiCT4T6hgz41wTTOVY+8eMYzhflOnAqI/V6H89lU4IicN07qNHj+LIkSOFPrvuuuugP767lVHRW2+7Dddedz10YGkwQCLdrP2iQFh7axtnz5zD2uV1NBsziHnr0OUB/5lnn4Mc7Yh7FZw/5b6r1ZvISXtzQSFL4ksOw4T7tsPDj/iusQSixbFjR3H48GEcP34MR48eYf4QWq0WV4piLdJjZgbRSqA1p5QPpVMQfaftzIx98yvA5Mt+puXT9Msq+aJyJl/lR/NP57y6qZnBzAp+q9zMCj4650iTvKgTXWXzBRqjTHuo9WptWkOFtmxbATXeNMiXEu8lB56yAT7Hjx8vHHCVxdSpGkNtlFdf8fkCD7GybSoXjVSn9sqbGUf5n/vRnH8ZaA2qU6pZlE7flReYWUELM1OTIq+M6qZg9mKdmRVtREeB2k7BzIqsmUF16g8+Sr8SsKoYy8zgFMkThNxwIpxOLiLcdCARTu8ivtqIiNoUYqLyWpjqlEooBOqrFHxULiSUXg0aa1reo2MnRqte46pcjGJ3brS4AM2lPhpb8+t9KjDqu7a2Vixe5aoXzuo/fe9fORjoXeVal/prPr2bWSGgMo4RjaLqJEw6sUk4RRsZaKNC69HYa7zxZAQpvJjKMqUxGI8GGNKR038Ig5yK03LsWVnCoUMH8LKX3YX77r+nSBszdZQqEVZXLxRGIYoCrnGCIaM1cnCn4w04Vp9zyYlUvsfrwD7XoTZtOh1EmRst59XNQsFQ8UFrQQ5U6BwOGBXsUeFMqDgNxgj4BZw/y8gTlYeiRSmVmOMg3jkE3FzeGXaduQhlRoIqvF5L2VZ8EU+mYGZw6kPHb1oGPsoz4Q8RIBLF7zwvDKnoLp4o1ZjUjzDv4Omw7tm7h1Hca3CQ11ANOiOOY6vtxpWIopxj4RBzs6tMecnMU089VShIjXn+/AUExCcMI9QadSiyp7FUt0lFIvkY0FHR2ConkuR3Vign9QuioMgTXUhRZ1TkZg4l3pTUq3U6G4YSx46CEJ50imhQSurjwINABydPHsehgwcQcR9VGdle5+3DkPyLKRuSZdHGi8aEIAjguMaY6xEthIvSnEZyTMeqTMNbphNhRqNBoz66cihSG41Rq1ZRoZJUvz4PRwPy13HeHe6jbV4TxuRZQidXaU6naEI+jzjOhM4NMmNJwPU4JHSyQ0aDfLmO1c0dTPIAf/xnH8ahYyfhGUXqUX5mZ+ewTqMX8V20Dbjuufl57NAREs1APhvlPKeTSG+QY+cIPddHR6bMqBQFnIbzWURuhCBpY64cY6mWA/0NzJRAOkwQRCDNh5TllPsgptM9A8/+ASsGdPL1EZ4GHao6D02Bd/Cki9FZHPY6oCeKbNKHz2P0djYROo5NpymkXMl561D+n3/+NPpci/gp+kjfdXhIT+i8jhmxBx3ylPSq1coQlOj8lsgD7zxlisjBkJKmciQyjp1zzc4HrAsB1jni44x4kbdau/jrHQUDgGMqGdQ+PH/+PA4dOshSQHPffvtt+IEf/F78v/7VP8e7f/Hf4Cf/4f+Kf/nzP4t3vf0bsdQs4bojSzi4WEaYbvM2oIeK66MRJVhohHDpEPGwi36nTZqLDDEGvRFCX8a1J6/DW970JtTrFaSJdNQAAQ/t4lOPNKtqX9MZle6S8ycDbOYw4uEkjTOO5zhOiDAI4R3XRQDXnCODIrHauzkAfabYhx4UKZylwa3UGlxwhKWVA7j9zpdjq93D577wECYp8IkHPofv/J7vw/K+g4zQb2Fts1O0rdHR0v7UAVs0Fm+8M8R0JAPPuUlTRa+XFhd4IAvRpw70rFf7+blZHDt6GDffdCNq3HMspsM+5LprqFB/Teg8dsn/0zyAm3lwQqQ8FIVBAHCvJXQkc/LTzFieFiBbou8Q3seDsj7qIz3kiQO4fuVlg2QP6o0GtH85KBYXFrBv336sXlyFbjs/+IEPYXu7zSly6hgUDniVByIjjUXrMIxgZtBYJe5zrVvjHDlyGG972zfhnntfCecB3Tz0eegT38LQEwPSn/imtDUC9R1pDezMmZCxRRRFxaFAOmJAW/H4o4+ivbUFFPrMSJt6MW8QhvBcl8DMijLhNuTtWY96RAd7bw4ZnVbtoyH3T57mRbQ6cAHHA0bDMQacQ33W19dxgYfHTd40aI9orIB0rlJXNUgr8w6X1i7jkS99CZ/69AP45Kc+hU988pPQ1zReOHeO4+XQfM557NXXAdbqqBL0PdwHDh3GTTffjLe+7W244867cOLktbjvvq/BHXfciWPHTyKgnjhx4iRuvfV26uFrscKotpnH8vKe4gZUfzy6f/9+UgkolSJUKStzlJ0TJ47j5S9/Ga699lra0PmCBtqXgpT7XansfpkOqtbiSS/HvWBmyCQ/1B/FoMUv7Ygi89/x67+/rfAQyH5cPbCZwcyKIuGiNsJXebWVbGmPCIT7yspKgbPqJOPy8zoMJJoZ91WEubk50jEoxpScaw+ojcbU2OKxUgXADvE2ot1u48EHH6R858U+UB/RRiAZFK0K5P4nf5lZgZPwFmh9UxA+KtMUSgWqu7rczFRd4Flkrvql9ma79SrW+xSuHkf5q8tfmldfwbRcecH0XakTIaWQRowolLjp6/V6sTCVq7EmEaP0LgJKuei/npYAql6DqE7ttECB8ipXvZkV4ymvMoHaixFqp/YSCjFIeY2v+mk71ZkZxGg5WWKw8mqjMac4q53Gk3CI6WojhaG1TfMSrC4jCltUPKpTuQxwQiMbBCGdywo3YgkVOjHCJeFGEl0kmOqj+Xt0fIkOfOA4fQ7ntOkSKumYfSNCyJN4A7fcfBPe8IbX4Z57Xo4bb7wW+nq0hYVZOoAltGabCBjdXr28iqefeZpKeZvRkw4COgc5HYiE0RjRIaCi0n9UMz8/x3FL8NzoOT1B0UpR2iajKAkVoU6lgyvOWMwr/jEdLyn6mHXOeRr1FIrwD9kGsOJfSOWk9WVUKOCcnuuIwhClKESZcqC8d65wwAPO61jvveN6HcwMeoSLdyzTO/ECQWXig+iXyiBcUUiTOIbWVMzJMsd+4pmUsBSZ6mRwRWPlxQPx0syKjezDAIr86NAh+VOq/morHh1l9GT//gOFwlQkpEEDrjrNJxmQnEguUq5XOCoVDgFprLWo3Yh001iTcaylUPFGhUyInmYOHd6ImO3KYsq1KeITx2ManAH6lIsbbrgeimTLWRb9RAfvHLxzhQMeBSHMJC8ZeRJjwOhbRpppHcJJBiqioUyJo/JCotVqFYZTDoj2puoFKheuHRpF2lCUachjynFCR4KTMIo4LPaMaODMo8QDQxSVNCR0wDJGJkthBcNxirWtDr74yJP4mX/2z/EhRuJaC0tIKBMZTbcMpZwV4/pZBEcH84Ybb8Lp02cprxE4NMzRk2IkGOkE+sacwDvWhajTOWam+NjGzuYF+KSLqhtjvuJwaJEybTnW1hnVblYYmR8XH6PQums0hOJZTo9O8j2hTOvbEOq1Ov3qESqUhX67jZQ661oay6991f24/bZbeEU8j063jf6gQ350EJUDBJFDm2VPPPkYNrfWkdLBHJBm+j79mFfRw8GEjmWwK/NRAA6NLGcZcQvIL+9CgC1y2kbHdUkOvfcQbyfaX8zrPWDqzMFsyt+EPE7QJp5BEJDuOfFbgqKLusL+1f/wK/ie7/4u7OX1fnd7C8898TiadPADRubdcANN28H9tx3EPTcv4a2vuQ7337KE245VcXg+gRucQSW+jFYwRDPMUSVeGMVIemMM231M6HCvr65i39IC7rrtWlx3/BD2UPc0KyXkdGAnPAAyLAxPOQstYGS4jnJYh7cyhoOETo9H6ENQbOEshQ92IbcJnesJMkbKc3PI2Vd/JDnkAa693cWNN99BNHLcefcrcfjYCTrV+3CCkczf/t3fwbe965244dabsNUdoD/J0R3n2Hf4BEqMUEoXV6hzJdPi/ToPqTEPqJ40BXKKkIfkQR8baTbquP/++/Gqr7m/cLC19I31S3js0UdwYP9ebKzztoP6JeYhNgojrPHmstvpA3CQPpxwjyd0wGMGSYwrkbw5LlT7TwcPcD794aHKy3TWS3TMHHVfu92GvppOsE6ncsIxxNelpaUi6rfOec7zsK/DSp9OaTE/9/LS0jKc8xjTIU5Jb8BgZvA+4JrGdHJCDBlgednL7sZb3/qNuPmWm9jeqK8vU4a7vIUZwxyQUt/ooGemvr4YY0wczDu4wKNCh1Z6RPOcO3MWTz3xJB595Ev4xMc/zgBBCMmn6qtsF4QhSlxbmTR3HK9CvVAmrSY8tM/NtPCG174Ot950M1LeFuuQn1IfJgQPw3xrFkoT0nHC/TdiH+0F0U9zd3kA3+ns4CJvICTr+n8vHuVth74sQHZKf1tz6PAhOsjHcOutt+LOO++AnLycykX67Byd7mdPncLDjzyCL3zxi/izD3wAH/3on+MjhF969y/jgx/8ML706OP44Ic+jIcefgT66r6ceF1iMODTD3wWv//e9+K9f/RHPOB9AU/Rtj766GP42Mc+hve85z348Ic/zHEfwrlzZ3Fp9SKeZqBG+A15uGg2m4XtkM0RnXJueDODbH+fhwmtTTyVnVCdc468i7D75LsJZedK5q9IvrytmRVtzXbT4uUlvzSfipROYUpzlQtSypZwU6p3z70j+RQomm9mqNVqlLUh9K62U5syYABK/a655hrs3bu3uIFQf627RF9Aa5ftUdBRf6ivj8/qhln9Zbu79KlEG+GmcUQb4acy4fJ/B5gZzHZB80xBYyuvVKC85hYorzKB8gIzg/AzM7z0Ub36TWG6lmk7MytwUH+BypWa7ZabfXmqOrURuLNnz0JEk0CZWeFkingirhqK4EJAwqcyMU4MkHKMqEiEjJSOmcH7gIuQEcppWEBDkwLQ5NQUTDWOmVFppNC4ZlakGkPj9XhFlNBZCGjgIm5+5zzAfuDjKNiewiNFoXEECR1hEUVOsHAzM2izBjRsctp2dtq4fPlS8UdM61TeWucaI9+qk3BpvCNHjmLPnr3cNKUXlKHWo9fohJIAABAASURBVLEVOR7zmjKlkqvQSNVqFTpMnvhPMBh0ub4xlWyZkdg9OHJkP6MrB3HLTdfh3nvupuG/iaf/CteXI+S18GjYgzHapuvpfTQII44bRhF2qJhKVH4RFV8QhYg5l2htZsVazHn0uBE2GSG5RGW+tr7J9azhmWdOQV/83253SCHPU3oN3gWklNEJyLmWSXG9qTWLx9oMKTejGelPzyylMRItPWnqnHgEsAqis5lBj2grXHbbiIcqBdvZlwH4qK1ops01hSkdxSuNobEEyqtM+PTo9Mh4nT1/DlLQqpf86Q9v9DEQbWwZEX0OW7jpgKHNr37iu1KVayzNq4hVzrVNdZ7jWqbKU8pCsqF2mkcyNqYB1HtGmggvlSvlkijDGXmdFKnea9UKEjoAZRrfnJElQUxjk7JsfrZF+gPXXnMczbp4kSPjgYk2EN6LXjkYRkaWp6QdEJLXURQV42ccy7OhZHKe0WLhIzlWmlEeEl5tK6oVsU/Ado7ytMSbkpm5llweDChLAx6iRjR+zu3uGdFedMpJi5T7JGU0iluL7QPEjODSv8YgzvH4s2fwm7/zh/jMQ49iszeEK1WQcY7cGUAQjqs0mpQajBk5jicD5FlCmS5ha7PNPZAgI/4Zyyh5lB/j+gwJ51V/xGPUSgG6W5ehKOywswF9WqFCp3LMG6AtRsD0bRMJDW1GXo25Vn03uPgwpAPCIkgeNFyn00NA3TCko/iyu27F29/2JrzszltQ5VgrS7O4/dYbMT/XBLjKaq1EPHKUK6UCpwsXLxaOVhSVSPuo0HMj8j4lfeVgKY3puGjeCmkQBuwPY19fzKnygHpF+CiSC3NQGbkKHZaUgu0zCl5GZFPuNdG9RB6PeUsRhQEuE4fvfNe78APf+z3wdOTPPncKPd5MNYgjSQQkA/hsiHy8jSDbAUYXUcMmkvbT2N8Y4OaDEe48XsPXvewQ7rlhHgdnYjRdH8H/m7X/jLYku+78wP8Od93zJn1mZWV5h7JAoQAQIEiCIAy90zSbrZ5eUo806lnShx6ZT2PXkltLX6SZpdXNZjfZUhuSINkE2CQMQZDwvoDyPr17L5+//t6I+f3j5atKgKBpaSJz54k4ccw+25997r053NJM9NWJgVoxVIOAeLaV68qlc3r91ddgQU9znZbuvP02eWOSgmOiqUaDLjI6USJh1zLl4OjspXEXbSr4mmCzcuQtIyOuKJHXsSbQzHLMPkgJNt+/b65INTu3UNucBsHz5z73ZwSL6/raN7+pnyYT+RDZ+/NX1rRD1nxSJUqzJrZzERs31sLCInMXStME23ZZW1sb3Id2djZJQGxhmzM1iqyeezjs6+lvf0O/+7u/pX/2G/9E//aPPqGvff0rWrt+VQk0pZFmHVB0oWMZunD+kqwXivDfetwRMulxHLhWyN0Y/fV6A3k/4v/c49Aqw0zq9raNaZpyarVXf47cvq+HPR4iO9axEcGoN6L+CMk2p0kf//gnZHl96KGH8CtH2YT38RU91pfLv0rUaBTgkLKmXL7sY370R9+v97FxGIGXA9Q9svY5wbA3H567ghe2rb43b/oEhhmy2CAIanJqlKSpRmwsrl67pvPnz+katMiLTMeOH61/Jcj4REBzeOU5DR6nRE4dfLn02B7P87r0Gm1bK9oU4OJAvcl8c85Og88Im2N98VjGx/Qwju5zGTk/e/ZsTS+/v/fue/TYY4/p1M0TS2+e/RO4/rjRl8hs+ydYv0VQ7Qypvwflz7e/+sqr8hjra+u6dvWablBepbzIqZDrr7HWq1ev1kkqb6Ds0/1ckmhoQ5NOu8MGslnT3Ov3Or22DBosk731eu0PcujYYsORUSZJUgejDigXFhZkv+Hs7enTp2vcHViaNqbdCFth8Pqk0L/79TfvE/FW24oNgME8M3he4+31HJSuGyMP5st14h37SdProx/9qH7xF38R2SvQvVnZx0xxCl5rRNT8Mh8dK9gnm/amqennsb/L5sef53Yy7IAGHsO0j4haxo2bQVymKcX/3/5GhCL24S8b1HMfQETUzfxc3/BPRNRjeD0RoVvf8bp+F/FWG9P1L4MEexERSpKUfkld3nofkaDrWQ1JgSPY5hjVE5p4EYFjsVGb1gxxXZIkNUImqu+tTFbEWtBgfEKfCQzzwCUBizCk00mF4csUShkvl+vzvJAvC0CaJjAm0wxBSZ5natzMuA0JFra3dtmBF2pQJ0YYYcwScEgxKMbHQsS0GLQWrxPN14Y6Z0GpRmRsPN41AmwbHRuu7e2t2nDOz8/Vinfs2FEtry4DK/KvVKzf2NAAw2ln6fFNiwoDnCTQgiApwcFMxgMwmWh2pqkTx4/oiccfJmP9fjIrT+ntjz+khx64S/fdc1p33XFSi/NNArI91jAlmyDoMOU+5IBpjWyIg8U2hiBBuV87d0FnL13B7aUakiEbExTtsYNO0pRs45Aj1g29fv6ibkCTXbJvoylmN8k0N78kf+ljaWlFs7PzSpOcQKLUaDyVP8u2R1ZlhDEwnUy7CePuEtRaiYYYySlOdAKkaSIrRERAo2kNJca1omMKDjlGNiJq/hUEKYIKvJLeLCveTWugWT2W+xXI1fz8AgFNG+M1U8uS623UmjeP4jxvp9PmfVsRzMHA6zdu6PkXXtALL74of5Y6ZwMyxBH6c4+bOLLt7R0NBsP6qNYbpOMc2XY6MxiJDTlrv4Zhuc6G5Abj+KMzjaKpNFL40NBMZ7bGr4Mj9vq60NlGekRms8JAJyHkvFRKYNFo5MrzVEGgYTkw7yzzlr2IqOlkZzO1bCLzQzLa/d1tZWQAH7z/Lt128ggBd6GUbG+zmbDGBn1GzJ8wfqIGtEyhrwOukoB8RIYtSRI9+OCD2iJ7NkGfJvCs0SjUbBUEh6lanYaKZqppTMgMboiQR525GXUJ9q9dX9fS4nJNmwlGdga9GkM3H6HPzc0ry1v1R0OqxozW+2M9/fIb+jef+pw+++VvqyzmlM8ta+HwMeGdNI5KU4gRaYZ+zmiwswVdBsjxQKG+iqzS2+57QJcvXEGuG0qzQopUVUAXeFgQOE6Tkk3jUKomyiajeoyMuuWlebKiY20QRAWnQs1mi/Xu0LZUmXhtqfZYz8XLF5XxPnWAR+ZxgtxvbXZVlanmyD49+OAd3O+qHO0o01Cj3raOHFrQ3XedJtBqyJnrXTax29i2JMlUIAcvvvSKRtilRmtGAucBQf2Q4HYyHQhEVeRNMttzrLHBcwqPWmoQXKRposT0CCHnFe/9nGoMj0BLe2T1xpYB+DXAfkWE+KuUPo0iUxsejjm9+OWf/1n9/E9/VDeuXtL2+lVV2JSZRiYiXmk65Jh7BhvR1XS6Bx5jJdMtTbuXVQyvqj2+onz3NS1Xl1XsvqCHj031k+86rQ+98y49efeKzixONFtdU7O8rnbe0872FaVpyZoS7cK/69cuU7eJzVjQ4088oNXVFWSypaoaYjf21GgG7ScCVfWhZcRUaSI50EqSREWWC7Gg7ZjKqfJMtE3r+umkVLA5a7eb4D5WQsMHOd3ZI3GyunpIy2R9h9AnsAlFq6mFxQV4dVhpFYyVYL8W5Ozs+YvndeX6FY2mfW3vbej5F7+rjxFQf+IP/43+7M8/qz///J/qc3/2GX3jm1/WlavnNRjtIftdbW1vQa+s/g+HiiQ0wZZHlahk/AuXLivSVP1hTxVrMiAOEna9VFX/SVLRdsLahrrvvnuVs7gM3Z+yefSmynYiZQxnZBvIg4MPJy/8JXwplGcNvfzyKwS1r8mf7bb9fPbZZxlvrHvvvUf33nM3tqcNXYR6NTQ324GuU/GPHn3kbXryHW/XFhuuNE2UMg8qpAx6l6VUlpVK6JskqUpslAOjjDZZliHTDU6L+rp04bL2g8+rmluY09ETR7V65BC+Y11Zo6nO7LwKNo/eEFyCHiPo449OBatPGcsbxTGy2yTg3MMmOgN9kc11g8QCexV4sQtPxkqLTIFOtmbampAwGKE/LF8NaOLg1KVts08NCuybbf0yiQPbo1deernOsH/us5/Vl774BU4gntEbr7/OxuACpw7XCZi3sF0DwDajUoGs5ClrzHOZTgM2FxPs2RifNhoO2NCt69KlSxrjC0a8K2h7hA3SKqe/M+C9tDAPnWc0ix1cwO+38CNzszM6gb84fPiIlpdXoHGmWTYO/gLnytKyDiOrhqO8P07ybXF+QTPtjpYWF+VNwgMPPCDz94477qhtkH2IIMAUvkQkMo/EFRH8K0VEDeLabyueE0khARFBn0QRcMJMl+p73XJFuO1+RcT+/cFYJQIygW8u91vozfGa+Fi/Mwzht+n5sY99jBOBT9ebRq/bccjRI0d05vTt9drH2K4Sm7axfkNr167rKqditp+W98997nO6wGmDx/Fc3qRMSSaYB35OsBEuI/bXEhE6wNP1/1vB4xyAxzN4LJcHkCMjluMDuLX9GF9oPI3fQXuXHsN1CBc6NlVFvOd7Q5IEfBC2eFzXR1DL+ykJBt/zhJ2beAjeV4BvA9qnNUQkCiBJUkl0BhJxRQRBypq8Y/Hux0xok2XdIzDjNQNVGiHgSZLU92ac7w1m5BSCu6wQloM635vZ7j/i2MnC4J2Qx9nlqMGBUJom6pO1suM8xpFFH4Wx8bJBu07AFKrRk8cxJMyfYWDMZCv1iCAnwyCJK0XRjK/H3sXBOsD2fHYoDqxXVpZR3rwmnr/A4S+53LixzroG6rQbGhPo5BiRFAPs7LMD65Kj8OFgT7MzTd1zzxm95z1PElz/iD7wgffp4Yfv1+FDS9raXNN04jEKzc91wDWXs4+hqRKCtHq8QU/O3AlmOWMUEVrBAElRO+nr7Nb3yJI4wDx79hw06esljrXW2QD4t0UnePMeweCQI/QkzZWy5jEK4TVPob3XaQO6RSA6RFlq4SKIDujVROFMe7ezQE5RzhsbG9rguHqK4JhvU8ZwG/NMXKZzmqbgn8hjuY3fux2v5XYRgYCWcjvzwmNnWVYHZnaucwR3JU4iIqnbeQz3M0SEGhjS2ZmZ+p3rOgS/VmLf12PaMGIsXWcHcN/998tHjPMLCwQJq/J8fudyfn5e/uLGIRy6+1s+JyhYKGpaGi8bfZce+wZBuJ2n11ZhJF0fsd+2jzxOoYudbB++DTHqjjCKIscwp/K7ARnKERu6ElrmWao2uDZwzq1mIZczyNNJnN2pk8dwHHs4yBH9hkrSipOH5r4cMsfS0iLyUtRHxAusNc1TLS4vyp+BDpQ9Z05/QTBnbMsv7JQ/SpTxPIW/yyurWuFoeowjHvSHWl0+pGtXrqvV7MAjgW9GRm1IoNXViOy1koaubezot//Nv9VZsotl1lLanFeZttSaWdQ8zuf0mdvlsb3OPpnjPE105MQR9Qh8JuM95QTZDqQW55c1HFjGU9lRK5EmrKkLzeyEcwLICcFjRpCckKnL2UzMIVPH4d8GG8cM3Z1wpD8PDmV3pD5YFa4eAAAQAElEQVT3QWDUJ2htILNplqlLcJpnKU54U/PzC7LMT5D7BNrs7m6I1K/GZNgH/hxrNdY1gvPF+RndecfpOqgsoFOR5dplc1bkDc3PLeq1194gvEg0Q/Axgfdd1jhGz8XVICgZDcbIdKEia6iPEz9LZu4NdPI8Acp1TpO8iQ1sTZoVStJCU3AeMU6f9STUe4wpco8pVKPRkHnXY45djtN/5qd/Elw2tbw4rww7M2J9uwRY/pWVCTQ6+8aryOueIibKCZITjZSUXc02SzXUVSv2NJPu6diilE/WtHPlGUX/Dd17KtO7Hl7Wh957RnefzFT1z2tlrlIRPY17G9B2XasLM2pkkv9zrJfZZCXw9dCRVd12+rhm55vq9behy0gl2fCilfK8x/p7spybJw6gbHfvufsu3Q2cPHlcd5y5DTilI4cP6Wd++qeQ87H6vT0ykJdVYVMOEcw/+eSTsu45KOuwqc6ylLUlrGuiajJWlqay3fbJm+12D5rssWldX7+uN954jQC8rzG06TGus9C2rUUjhfYVMj5VUWRqNHMVeVrP3+B5Z2uLoPdVzc7Okd1dUx+/IlZXojMey3IaSao0ywDWCn+8zkaj0Ap+wu1GN/2dS9sKxEMTgpqdnR05ePRzgQ3zl/CvsbG/dPkKc76mz3zmT2Tb9+EPf1g9bLp96hqnqR7XH29rYitsUzzHQw89qF/6pV9kfSO1Oy2ZvkmSyHbFdjwiWJPXWdV1FXJVQtcm+uH5va41EjdbrNd197O5WV5ZYc3X9Zv//J/r1//pP5M/Wnb5ylWtETyZh16Ds5V91uzMuZ8XFhdkmpT4p3V84te//nXszBDaFkrhTwR4YOs85yyBaaPRqGla0T5NEx0/flwO2u666y6TmWZRr2WODfFVgrVvcqrxwvPP67VXX9Umvsc+0OuoGNNrnpub1wJ2wfbdtF0i6F0keea5MsafwTf43nKU55mSmzQy7uaH6WU8IqK2ebOzM8hcU6aJ+9gvGD/PAXL13xXodObMHVpdOaQlMty33XYbfVr1vfsdIx65/fbbkYcVDQlUHWT24KfjozNnzsg/eefxUuijm9cYn5MhU1N4VGEAXEYE+rwPbub6A4gIV/2VELHfJmK/dOOI+AtjHtR77IjA30xrMK+Mt+XYdDK9LLc+dXCc5Xc//dM/LT8bX6/B63ebAQkPf/zH4P5ea57nNf0tc447PO+tEBFvPka8df9m5b/jjddjMO4uDd9/b5wPwMPf+j4ialpZZgxeg0u381guhW0wVMhziY0w+Jmu0HCC7k1pVjEOxc22CT7I48BmV/Iu6rKiwmAcDJZR0zXxg4XQguYvBVi45glc3NgE92ARIXewEPnZHc3ADgpQoHQZxBcIVCBKU+6mSnAkkUgpwWsbI2LkpzhiC2oFMiaMMfOYNrTb21sIehOFPaJZsnQ7ZAcnOOeKMW0E3d9Gyoy2gXH/NpsBP09xdB7DDsHjWVlPnTypB9mBbmOErOz+TyV2mMP/wUQfhUlBLgXZimCg391SGmMNyOTsbu/qHe94hB0sO70zJ/TjP/5+feDH3qd3P/V23XH7STUx8qNhV4P+joYcvc7PzdbOdMrafBQ5rZVMsrMd4nyvctzV41g/RSG3t7Zr43sNwzeHwQroME95jWMwO5o0SRkr18bGJk4ktL21QxDWh4mJ6rUWuUwnr3+XzYSV30pgJbHQ+3d+L168oKvXrsjvR2QAbmA4rVxWFPOuA89sWJyBsBGyQpmXLlNwdJuIYP594+5ng+kasW/I3M4QEcjFFGc8RhgrcC8wzFldZ3lxG9PD/T2v5cql+d7D0G8RZFTQwIbM7XzveWx8LXvGy2Be9+CZZTVJE02gsY2A+9kpb+1sYfh7GhIUO0g9ffo2rRJ0rx5aUYPgN0EG126s6dz5s3X2xGMZP9PRdDH4OSKUJAnKNdWAYNpgvPzOOBi/NE1wQHktqx3kmi7wdK/myxQZqMjgjti0LczP6q47z3DCQeYVfKcEFXOzHeRiDG+2mUfKwGtEwN5qNbWxsY5RX6rXMSLTmfLOejCLfESE/Ln0dZxlu9VhY9ipHfDWxjZHqpuaEkRnKdnESahRtNk039D21h7BZhf5GcKfUrt7Az3z3Iv640/9qRqtWbJUQ7KBXmclVTnOfgLvEk3AJ8jklTiXdp6pHPZ1311ndO6Nl9RqJNC4x5hdIdpsbu5jzGc0nPTJcE00jVJZkSqSqg6QRtAwVSk6abXZVrbbU2O7p9ONOZ1I2ppcXNP2axfVvbSmDpnqbFyS6d1QgFIoCMhy7e12kascmu3iFJcpdzSDDDv7gpDKnyGtsBGB1cmh2RSZd+D3vh96j8Q6ijRVTnCXwVc7eNuI8wT6EamOHD0On0fwr1+fiKS0nYdvrVaj/jyus5ZX2QQPOGny55E3d/t6gSD1medf0bX1TSnJFWx8Z2YX1Gi0xIOyvFCnM6POzFx9P6Zvo9nQL/7SL8m2coos5NAV5HTmjtvlRIB5bKd9iE1Tji3d3dkjyHxD/qKZ2zuYLIiSW61ck8lQtj/D0Z4azZGKlKB29Jw0elHZ9FXddVJ67xPH9NCZWS0VPc0mBOrpSCM2SsPuNhnQXXmOAfxdW1/Xjc3rmpkrdMfdp7R8eEFpI8heDiQ2VGNkudFuaQ5/cOddd8NvAilJu2wa/HGYG+tr+uY3vqH1tas6fdsJnTxxTPfd63ZnZJx9781nkaeqONXY3d6gHKi3u6mkGtX33hxdvnRBG+hnjwDbvB+ywTENFwi2GvgXQ5omsm1okXW1DjQ5CSmKQs12Uzl2MW9AG/jtTV6JzE3KMRnvPnI9UoTEX1UEdogJ96ESn9HHLrssqY+IOji07/A8EYEu9tkY7dT0so1eIThzuUOwbRuVwaslgsJXXnlV3/zmt9DpVA8/8qi2trb0yU9+Cho0dN9998m21jb6RZInS2RcXXeETOKP/MiPyGPMLcwjB6vyOsWVJIkyZNZ2qiRzPCaA81rF5Xl9P4R/Z8++oQmBwaOPP4rtWNGli5fk30P+jd/4Tb3++hs1Hltb2xqhrB7T6/QcHTY8RaMA34RNzq4eeugh/YN/8A/k9x10i2m0u7uL2g7rNqaH33kMwxbrM06WzRwaGE6cOKG/9/f+nu4g22s7v0Dg7HF2dnbZeF1XRECPovZj9mVuY1r73jh53Apf4DEPYMLGxmMbJ6/b5RzBu/tERG2nt4kTRshWAxs6z5yGQ4cPa2l5Wd50HD5yVCtkqufmF7QIr/zuMLQ/cvSolgiwjx0/Vpce0xuGRZIf84sLSvNM5ssP/8j79SE2TeaZ8TTOpn2TzY5xMX4RgV5OajkxzqaX1+4yIuq1+9nrMx0Nfv6bQMRb/b+/fUTUVR4v4q17V5qG5lGXEwrT1jxbWFiQ8bbfS9NUm5ub2KqOm38PeLwDsL753g0sjx7HYxo8h8c2ROzP73YH4PVGRL3+iDio/t9URvzg/l6H8TsAP0eEXBp084qIGg8/Gi+XPwj87gAiQr4/aBfx1hiuiwgX9bgHNIjY7+N+BsuA8Uh8YyU55MBkdV/ZzRAT0Q09wEHpDhGBEchqMBMsaB7DkCSBYgYGo8BomYEVAjjGkXVBuKwV18yyoNr4TDF2FgZxmfmz7ESPHDlMJmKWmkoOHPf2dnGG/XqMNTIDV65crgXE7T2O5zUeVhQbLxvDMdkIG8Rnn/kuBnxdE5zviCCsT3Bnp9vAyLhuDyVNNBHRRH3cfIbszgc/8JTuI3v9yNvu14/88Ht06sQRHHtDYzJnuzsb2txYq2F764Z2Of4u2QxMMIQj5nTw5wzCFsfVmxg4f9Y0yws5K21D6y9ebJFJfuP11zQhoHFAUE4n6hNE2nFJoUM426WlFRU47jTNKZvQbSSvN+G9+TEhaCtxghMMjPAcGUY5zzPBGgK5/YBplgBtaXFBp0+frsE7dBurAudkeuUYSONcYdwMFtQpQYDB9wd1nu8AXCdZkMQVGLqSUgSdrVph3c78tLGpX/CPFbvRaNRGiEf5vcFtXFpx9zAG2zgvlwfzeyzj6Hbu776WvzHGN2Otfm88Qac2lIHsbUP3EsdDnIZ8pookkWXZMmL6eb0OMOxkPIbHNX6mh+XH4Puc8SNCEYHsDaD/sAaPTRWoVLxTLdMtgrIFHOU8R7Y5gV7wNk8TVfAVSsm/s90hGMiMHxuLCdm5+QXLdwmvV6DhRJ12SxV4H2JjUOFYG8hnyhg+edlEXrrogI/4fApSwqNqWqnICvpUyimXFlckzngvnLsAL9oakpUdEKzUQR5Z2kpITpppt8dayH4vrBxWZ35Jy4eOKc3h3cy8Op1ZrZOZO/v6K5ppZhr1toi1hipHOzpzalUba+fV790A3wFt2yrJ5C4trarLqVcjz6ifEFwParoXWaoVaHLtwjmysFKG7q0kmY5UwCjRoW6p9rVdLWyPqGvoZHNew2sbmmztakRgnYLvFDwTcN7b6yqjrx3/CD2zDCbQcnFhQTnv29CuyPM6ODeNDTnvTx4/qscfeZg2ocW5OcpMh8hetZttNiE7SiLjSBj6l1Kz1ZH1YoJejdFLCEugfan+zkCLzbyYfzCpNC4TlUmuwXiqtRtbOnfhEvoWBKKLNQTtRrwz2LaNCLK92W7glD/04Q/V9mwBnZwgGytkTo275d2yOeQkaoNsX5MA8ijH1sePnVCSJPCyL8vAZbL1W9ic8binSKa8m6jVLNXKu0om19VON9XUug7PDXR8YazDna4evWtBj969rCNzU2XjNaWTDXg7URY9lthVWfbU626p19tVn0zy7GxH/g33FoHYCFocxhavIJOHjhySsDO2x7armzhof9l6k4TA7s4Wp3rreua738bWrrFhWdPzzz2DbdxWq9Fg/F2dP/u6Lp07qyAQng57auehhARHSrB95cq5euMQKjlxmJVtaRopm8epDnOE7+CqwUYlSRPlRaZAwSJCaYqUIGeRhLJ6cxeaoBu1jBCtL60s1XTzugTubh9KCLArlfBSVcIYmSa2J5nHDeY7rCa8igj5zx5BouXNspfAi/F4rJKg3KXxmnC6Ytv+ta9/Q5GkbGa7BLivS/Re5nRowthOhIzwDT6Re4yA+HVs/8svv6ynnnpKtsmb2ISUtVgGPFcGLsZXXEWBXEfIdT18xOzcrFpsNNbIYr/44otyoHf77aeh+Y0a/uiP/1gO+rc5wfGGcshJsk+6/Gye3UC+1tlcXb16VZcuXcRuLup973uffvZnf1b+nWl/Sc7rT9IUebDP7Wlra4tAfSTL6QI653F2sNXG13gX+BPTxnjt7u4pInQ7meA8z+v/sGeL/k5ANZFr93dwO4tv8ppMS4PpZBp5jQ7gevjpPieL9u+u73Mi4Xdul6ZZTQ/383vzwgknP3vD8Pa3v52T5x/i5PmD8meSDR/84Af1gQ98QD5l+MhHPsr9j+uHf/j9eupd7yKp9g796t/5Vb33fe/Vh9giTQAAEABJREFUe9icvxd6/NzP/Zz8MRHHE57Tp6XeFD388MPyR0gMnss0cxxjvsGuWpZ8b5xMG9MsIvyqpotv/P7W0vd/FURE3TcivqdZxFvPESHzIAItQj49h+c2mH572GhxmeYRUfPTOPr92bNn9T/+j/9j7ZdNT9PR8m5606VuOyCz7bYR++NHRD2f1+h5xeU5De7vkqq/8DfiLZz98i9r53d/FUS8NY7H8FrMJ5ee37i63hCx39b1hlvf3fre80VETeuDe5deY8Rb9a67FSLizceIt+49tsHzGZI2jsQ3Bgu5GWPhMVJG/qCxmeR715u4B20dfEwwyp4jw/CNCWoNaRoY8D05cJhMRjLCVj6Ps4DCrq4e1sLCIm36byLq+axUHstGxGWCIe2S6djc2qiV3fUOphcYw4GjBaKPUvZRxmvXrursG2/Un99KotI82Sk7Dxtb49AkuzngaNuBS5sd8Iljh8k4ntb73/duffTDP64PffBHeb5NKUZ/AafTxYnsbm9qe9NB9ZYGOCMRCOVZomYjV5FjoDHiI5xzj2DRAt2l7JNtGGOE2UdojSyk62xwbJSyJNUqO+kZDOaZ205pfmYGxycCli7ZhT2y2VsELGMMeqUkzRVK5QwOKNXrhxwqCe4rArMCHHKyRTbMNsrHCC7uu+9e+WTiJMd5C/MLjFPWkKZp7URyDKD5Z1xMP9PY/XXzOuBxeVNhI0IRB5Ds3ytREqk8ZlE06p5TnJz5Z/kxL3pkiwYEez0chA3zjRs3CDSu6hrZe9PDnZI0VRM6tAiWRsjNhACkgaNrAg2ctGXF+HpM42NDMMbZVXR2JqfAAc+TbfPcZ8+d0x7HyxX88OYMRGklRZLgcDdrg+G5OgQRDfoFhCwahbrgOYVRHsPzeP2e27Sxbsyy+XNQdPToEXkTOE9AXTRyGRrI04jAuWTTU8CHlDFbjFlkmZzNLVmTg7zbTh7XFB3wO5F9XV+7pvFkIP8KzRzjZ+iNeWADnjBGmiZsVNvI7xxlh8C2A60TjclMTQjktje3FQS687PzypARlizT+Mrly5rQpgX9rMPWk3n0JPd6aff62Qu6vrGlV944r9fPX1L9/YALF/XdZ56rM3K7ZCqPrC5rOtzTXCuUa1cLnVLVeIONaKm1a+eUJhPm2pLp1Wg0defpM/oO2bxgXWlIM9R1slydJFFFVmyW+gfIKp1pz+juxqxOjzNd+7NvaOsrzyh57bqODFLdM7Oq4cXrSnsj5aXkXzSwsR8SfHbIDieMZXAgOiBL3mo2VOBwW0VDR8leLZMlPHxoVcuLi7rtxHEtwSNiOT3x6MN65KEH1MwzzXU6dbC9uLhEgLKgc2S15+YXNTu3WOtct+vgs8SJp0Aif0SnwTyzyJc/f71FENEfTdRsz2qBDUaL9VQKrd/YqMe6dPkqNKnk+gRaT8tKKThahq9du64IqYnNuXDxPPo9UKSJdqHPAFsxwJGNket2u0OAMwCfTXS20iL2cWV5Vd5gzXRa2Mo9bW/foA38hw9pTNQpMi3PtKHbUC0N1Cq3lQ4ua6nY1mxA35ldPXxnW+9826pOrEw06b0hjS9rYZa2RV+z7UJTNma7m1sa9YcEuJXuv/d+ve1tD5PpJvAlM7zJnJeuXFC3v1cnQVaWD6nTnqvXe+3qFX3xC39Wy/OT73xYLXRiZ3tLL7/8kl597RWC7LP6p7/2j/WJP/g9feL3P6YvfO4zyMtXdfH1l7Rx7aLmZhrQW2Q6m6hGVctzkqTo60RNkg0L8CjFTkyxDQm6Yf1GIqFnInIEGtn3pImmKMGINqiF9rDB1uUJ7yoMp6G+x6aFQoikaI4d5Q18mmK73P706dNKkkTmhz8TbHvjoM8+ro2N8sY3ItRBljJ0vAKBZ777LJuya3Iw676zs3OcKK0Da8hCW6cJOpM01SuvvCz/j5b2X+9611O66647NWQD2kImPIfLDrYpy1Logf3ApzSwgU102XNZl43n1etXdZFNl23S6dO30TaV5f8LX/ySsrzQCPswi13Y5DRUEGOCH7K93UO+IxJ5PPtO+wj/est/9V/9V7VN/tjHPkZgfFFd7LXn60LDIbJpsD03Ll6fabNDoD1hE1EQZLt+mexxq9XW8889r3X8nT9WYXqsE9SbRkvo3Ax6bD9mXh7Ycs9hHfD4ln/XVzCngq4GP9un2oe4dCBvPlmvPLfHcrsWPsSbB3+Z8iJZ/fPnz+sLX/ii/piNx+/93u/Vvzjym7/5m/qn//Sf6X/6n/4n/Xf/3X+v//q//m/03/w3/63+53/0j3T+4kXZZ1+6cqWmjwNrB+yPPPKI/D8i/uN//I/1ta99Db3ckPHwZuOTn/ykvvOd7yC3bez0vHL8qnGJCJlOvjf+4ooI/v3evxGhiPjeyv+NT+ZXxP5YntPg+Q2mkYc13/1s/lmOXPqd23qjYpxNRz+bt27rOtP5YG0ex+/NA997HJdu63o/+951hoh9nHxvuPWdn/+m4H4Gt3dpuPXez57/AIyH793mVnA7P7s0+P5WiIiad163bl6mkZ9/UPubTeR3ns/ge9e79LPvDYkV34pjZpmgJraZ4pcmskuD3x90dunsoYXOi7KSRITqNhi2MUFFSjBKNKAE79smmDd4nIjQKkc5JQYuwyHbWVvRDDcIxvzZbCvfECNkA9cniHawc/q20zqBE51lN5wkqZyt8/w2gA2CmxYGa0xg48C+TZZxOOgRvO7IAc5Mu6kEvIYEyofIdLzjiUf1Q+9+p5568h169OGHdOLYUQKUoXa2tjiq3lGDTMLGjXUNcerO2KVJogWyYvMY0UZe1A67oMwwoPWaVClNEzUajVpRCwxQgiGeYNgPc0R15913czz3Nj1w/33y5xbP3H5ax48dYd4jONM5ddlIBAPNExjXxijJdfnKdYz3Ls51oDRJZd4skiWcJ6tx8uQJPfLI2/QwuD/+xGOM/SBHdmeg6wpOoI2DKpQkOB8cyAyBfKvVqvEyD8zbDNxKcLPCuF1EMLtqxY+IWnDMY3G53AfV74XxPuiTEVAMMcY7ZH4MQwIjj2m+GHw/JoCwjIjL/Ty36WPws/EYY7R7bJQ8j3F18GzwfQNnQ1eCE4IAcM6LonaEeVEoy3OySHu1gzgKnZ1JsXzMQ6cuWZGUddqIXCW4L28a7zTPVDGg+6bwbw6+7tOlJc9nvIyv12V8TK8mAVfRyOXAPGdO4+2+XovlD5JpaidfO4kSJ14qYb4OTnJrY123nTyp4xxXVmT0HIAvEgg6cKrYtNm59nFuXq9PIIZ10DWC1oKHgUwV4NWsDbxlMWGyAP8VnNfczGy92VtgvDQRAeSM2p0m/VT3iSTYfHRrh58WuWYXFtQge3tlbV2bZI7XccYJ9Dh95jSO/y4dO3xE01Ffr7zwtEbda2QdNwnCrpDVvqb5TqXXXnlanWYIddNed4uN554eISC7cvGKdrZ3NdOeUQOaNhLp+vmz2rpyUSfY7L6DoOLxE6d0z8yC8ovrmr1OwLbeV3F5W7vPnVV6bUcPHj6lZLevbFKqizzZqQ7IBEYk2ubZvLFMmV+tZkv+8tK8bUFNjwqccnUIhiZsfApsziw67y+nPoGeePMAKdDtXe1w0mTb0SO7f+nSVTUI5iLJav3a5URE5km7oTyDytxbN22H8qKhLC/qAHhCppq3alK3ZZvBiYPt1vPPP1//glNEqEMwZhkx3imTO1i4wmmcAz6v4erlK9iwsTxOG/1M3Kfd0ZiNUlA7ZJPqj5AM0Ismm5cjbJxtM2bnOmTORtrZ3tA1xtvZZNOD3jVYc4NMdzUgwM5HOjwntWNLi42uZpINRf+C7j7R1Ad/6D7df/uMpl02TeM1DXeuKEY7KjTRzo3rWrtySevoyxj7Ox4Najr4oyrNZqqjZLabMP/qlat69tnn9ZWvfE1bZGRXsKm/8rf+D/r4x/9Iv/7r/0Rf+vKX2bx9V/4FCX8p0P9BSA8avUDW+6tf+rw++bu/rX/9v/wzfeaTf6giExvhNYLesUbYkiU2S82iSX0BfZs6fOiw5rC7CfbMkKHTBiEXFXRyOSaYTNjUeHPjEwRR34duKT7ICYgkCWg2gXcltjRT0HeKbXSwMcX2+D4isJ+rdRtn1fv4HfPKvqjBmjc2brDB6dfjuJ/tg2X0k5/8tLIsh98z2tvrQY9t9HAenevUQac/o+0x7rjzDkWERgTQpwno8zxjrDG2v1vr6jF80MxMBzvdqKHRaNB2hP3v8b6FfZnWH3vzd3cc2J48dRL/sM18W8y7J3/nplLoV37lb2v1EHpM1n48nurw4aOcUtynJ598p5zZ/Zmf+Rl95CMf0bvI5u7Ck//w7/99/f2//x/qD//wE/UYppflvcKW+X6MTwXtGtcF7KrvrRNNbKK42siss/d9EhZf+tKX6ySPg91Lly6xjlZNb7cZozNdgncHqVtbW/W6TcMROj4ejxl/8iZMsaVT+LMPpSJC5r0DwBH6kWODF9iELizsJ5IOYhFn+v3Tc3/0R39cB8bPPvucXnvtdTZ9r8ifpXd84Ux/hW3OkKNWu63L6NA/YiP4sd/9mH7t135N/+YP/kD/xX/xX+h/+B/+B/3Df/gP9Xf+zt/RN77xjRr+6I/+SJ///Of1pS99SWfPnq1PL7yZ6KDrBuNlPO0zSnxVURTy5flcRkS9lojw498IPI77GyLe6udngwfxvAf3Lt3H9RFRz+e1jqCz8YmIWsYP+ri98bVM+73b+Z3lz6V55DYez88H9b6P2B/L8xnczuC2EeHizVjioL6uvPlPxH6bm49/aRER9TrcIGL/PiJqmTC9vb6DUly2u342HMwbEXX7iP3+rjfOuuWK2H/nKr83eIxbn31/ABFvtT+o+/7SuBmSGQIx3/QxTCaqSw/uIx4LtjtGBEekJaFqJWG0iLXqTILLwLFmFqgkkZ+zvMDItDWPEhgszBlO3oIYEZqfX5CVzr+La6EvEXpFglI2a2NSoeBW4tnZmTqbN09g2ScQuYzi+hcltji23GDXvEeGyXju7G67u7I8of+4hvF4AIOnWuSI/vjRQ7r/vrv10Y/8hP69X/4Fvfc979LtZJJnO22NCMZtVLscraRJwtJCPqYektmZ82csk0yHOG7utHBMHNc7kBzgAEdktsajqQxJhIyHmWvG+f0AxxeRYCDb4FNiEHfUJ4AyPYsiU5/Maw8j1wU6BAfHCBJthBysHsIw+gtXkzEGRql2t/d0mYDAa77j9jPybvs4RnkWo5zjSIbwLUsT+XkGw5GTEckx4g4AZ2iT8WyaOhO4u7uDgdvDoI0lVeA2qQ15D/oOcaw2sLx4829E1Mbe/LICwhrZKBr87PUMByNlBNx5VjCujeVURYEMEDxEQE/kwwMG/ySmMVDBcxvRuj/O1eUcAa9lxGM7oNom6HEG059dt0yOMMYDcNwlC2gYQE8bOTu75ZVV+F0poLnp3IdHs/DvMsGMvwjUIB4If04AABAASURBVFCxc5pljoLgKCKU57kyHGQFHQbwy+txf9CsA3nPaTyNiw30JY5afXRuR+G6LvK3yxHtPu2GNZ2Mk+tLHH+bYNBlnqQ6AX8XcVIQXIfIGAeErAi6RfnA/fer3+3rnrvvYcNwSXYWxmGCs9ljA1ZisJ2hn5+fA+es3vzNE2D6f8574fln4d82c3eVFwRWnUJJUqJ/BcZ0rJJMe5ol2uRUpmSd/hnAoydO6IGHHtbpM3dplcCaHYHeOPsqR88E3wQTQ3+xcNrX1778x/r8n/6OvvT539Uff+I3tLn2qvLo69zrz2vY30S2q3rO7a1dfeTDP6Onv/2s/JGWCcHZ4aVFfffrX9V8nurYXEdTNq0N6DXfH2l89rKOVQ0tD0Kro0zzu1PF1S09dOSUst2BRJveTldpmsvZuYQSEkCS4ARgRaZHikw5KBvDtzzLvJ9nbmSPILtkk8+0KjkxKAiWe3vbeteTb2eD0FAalWxzpgQgUqLnn3+BIH4PGvaR2QZzVMiy30y1sjyv204dV5oIVSnZiA/g025tMwRvglOl8bDH+0qjYV85dG6xwe+j22ffeE2vk83d5hSu4uTJgfLi/IJayGGBzO2xcViYn2fMsRDFek0RoS2C5iRSi4WSyDTGzkw5bfHHNHY3NpWx7hVOw44eOazVlWXNEoD2emNOim5ob7dHe+g76LIx6mpv47Ia1Z7y6ZbyyYaOzldK+pc1WHuZzU+pH3vyLt1xONNcsg3Nr2g2Yw3TPQLuoUZ7m2TKU802M/FXq4tzKlJp0NvRLvb2AhnAy2TwU3gzNzevD33oQ/UG47Of/SxSFvrJn/wp/d/+7/8PzRMMSaEG6/Yvazzy2KN611NP6ZG3P67jRw+r3cjq08Kr6NYap5GzBCw4Gfjk+h11CVzn0ONFfEmWZTWdzPtQogk8rMpQREq9yxwflcDPnopmR4oECHjbVYTUwCa5b3XT9kQEPC9qm5Uo1Gm16zYVwpZgo2wPSu6XlhblewcjrndmeRb9Swnsr7DhsC3awg7sGld4nFC/zimHedbGHh87dly2ac6I2na8//3vlxMlxqNENhAu+fTJc3g+2yXj2bppP2dmOsrzjKB9DT+yJf/WsXEYs0FwNl9JaB29vUI29k//9E/1v/6v/1IXOK26/fY7dOaOu0lOnaLPvXISwvj4YysOFj/96U/rd3/3d/XMs9/VMrK0zWlWq9VUgxOJLE81M9shu70HDSuVbDhtR+65927ouwWdJ5og/0M2DRMCaP8MnGnhNRxiY3TwcRnbQ9PMvs1r3yET7ja6eVXwwmt1G1d5/Qb7hgOo3xFYRIQiQq4v6yRdpiY2tkEyI28UGoCLfyrXdi4j3mhC+0Bf2jMz6szOagG9ac/MyImWSBNNq1IB7WaR32eeeRY6PId9WSV4fkMXL12uIUVXE/i5sLikLTboThA2kGXrZAt58fxe2xAf1rHsSjWO9h2WV91yea1+TJCtiP21+PmvA/czHLSLiINbuT4iajnepwtr4tkNIkIp63f9BFmJ2Ked742b+eD+lk3XiavB5s513NYya/5F7M9Xogvu47ZuY7h1LRFRr/2gzu/dx+Wt4LH/XSBif9yIkMf+fvDY4jooPWdE1LTxvev/MqBb3e7gvdsbTDPXHbx3GREu6vZuYzhoE7H/rm5w85+IqPE1vUzjJCI0gwCaiN4hNhHcoii0urpaDyouDzjmGM4IRERNUDPLbQ1WYJph1Po1g5IkZZJUEwIOC6UVzB8ZaLP79Vg3bmau9/a6GJGCtkk9V4pgmNnOJIzZSY+tPNtbtiVqNRsKJpkyZpomym8aXhuHHMOwt7ejZivXPffeqUcfe1jve++79eMf+FEM+5Pyt+MbeIqK4KYgID+AOYzJhHlG7PasMHsE3MbViuO6LMtZz+TmuiYIdBNazanZbINzJoGR8fEP97u915bluRoooyIhCzuqIUG5Jgi7g900CRkoCBAqnTh+jLWkdQbn+rW1OhC4VpdDJUmmiEQZdNkh8BwTbAqBLxmrB66+n5ud4X0wpmoaNYtCU9o5G18SEBi8RpcVhn1EsNojgBv0e3SfKkxUiTKUgGdE1Lwwr0vm0i1XRNCnrMG4uI1lxU28Ppe3jpHQHs9L0DOtDaTfG0ynKWN7/BKD575zBMEOhl0acujo965LWb/lwps2G7Sjx44phf8zBBqrGPaFhUXlRUMpRrHRaMl8s2G8xpG9ZW6e99jmuj6USFWiIUHaAJjyIiLk0jw0eN6IqGnSxmB7buPjtVreHTj5fn+tSS3nSZJqaWFJeV5oF4eyTdbm+tWr6hJgXjx3XofZDKRJoh7P3jCmjL+MAV9dtp6pzgYvLy4rZQ0TZFyRqINeZqwzx9HeIFidooMOsLI0NOB0ZnlpQdPJUJcvn9cTjz8icYDebObwbyJFqQYOqIIB3qTcIFCrFJrg3AZkhYYEcdtsWvzObeiE3IyIu+k77Wm2VXK/pXH/qlpFX2m1q/7uNd24fp4AqVIWA4LbPvOEkqxA7+7VFtnNFvM//c2vaPP6RTU00nGCtOnOpkjBKiWLPjsNNfpj5f2p2uPQKq1aOyNl2z2tNjqKwVhdApcmfCS5rS6ZZ2+WzBMhKxUg1lASgNoGTJD1+fl5dLNQGxuxMDeLHhToU6IGwW9C+2GvW59cLdKuAS0zaDqG94IeGTre5Vh9gk5VjNsoMs3PdbQAnPcG5PoVDbs70GIqZ41b2I82tqRIKgnaF4mQqIlSNjgZdSl0Tykhjir0DWVREpI/YmE9diA5JTgxiPkm8DR4X6IPfi7J5HldI/BLkakJG+4x/Br0B9rd2dMGQZzvi7yQ5d6BzdzCQn1ycX3turrodkkQNCHZkIGTxj01YiSxOToyl6rqXtHe9Zc12XxDj929TIb7Lr3jwVXNpDfUSTa00hmrlRKo3zinrOxq2t9WUg6UJ1PtsWHzBuIqWUCBtPXxyXe+U6uHDsmfU4Yl+qmf+hk1CBL//PNfRH7n9OQ7n9LDjzxKwHdS/qjC3ZxuXKH/GNt++rZT0E2sa4uAe1MVNOjBiy2CGm+ge90+04Ta7Y4y9MLvEWcJutnuptSNhxPeFeiBVE4T5GWELofG6JDfiysB1xB/KsGLUJok8mUbFhGaQvOGgwxsQYqt8bs+9jFJQg6kt7G9RVFg+2fwB8huXtSls8s76LMzuiV9bW/28GltbMYCPHFm1ydqHn92dpZAbkWPPPII9mJS8ylJE3xJEz1t1HXi2sOuWw4jQkWea4kA0QkHfyzMcm5wAGS8MuT4CgF2kqR1Fj0ilX/P+8qVa/r209/VK6+8Wv9fC9/45rf0qU99Wp/5zGfqjzu4/4BkREQgniUkrRSs1XZghC9cAPc0TfXEE0/obk5jByQ1/CXHHHw8n325/WSfJM/ly5frOXoka7Isl3F9442z0I0gnfV4LR4zSRIZTIshganrSvjtZ5duR3NFRN3Oz44dUsac2I9BX89vvKyrE/hLY4sCdj2r12F+FvApgy4G89RzdcmkG0xb4zxB1z1/lyy8+2R5wWZnSRVzX71+XVvY7x7vkiSt/USTgH4Z+70HbyfMaxtvMI6HkP0UWnkNTWInjysuz+/3B0BV/TciQHsf6oq/5p/v73/Q3PW+j4h6/X42RISraxpG7L9zRQ7vvNYJaz+geUTUuBjXBP643m28Ft97Xe5r8HvX+97tD+Zy/QG4fUS4Sc0Pt3c7Q135ff/EzbbfV/09j+77V0FE1Gt1m4j9uY2HuFxHgYxUNT5ek8F4HdS7za1w8N51EVH3dduIqGnleve/FVznNi4P6v0csd8nIpR4J9/BMBwwwo1bGEobCyPsjn53QMwIOsEUcRmpiEQhDAaOMcXwTRBEww5ZGxvMLjv9HY6oRSszyKX7WQk6nY7C/QFsJwKTy8Z0jLL3UA47IfFiiqIxrQwZztN4ZVmKo5nHSI4VOLayHOuHyFY/9c53yD/vtbqyqGYj04ij8MC7tdipJzjBiClEH6rf39UWGacIyeOJy/gZJ693jsAvSVNlCOicHTTBs5XPa/LaaiVFaMP9aGcqcFv/nWC4TUev0XSb8pwXGUspwWdINmYsEQBUOOJGnusQSuznEQbo1VdfI2uwR1ZyRk+96z16+OGHZUNvfnTaLY5RZ9RuNQkmGnIWu8G4eZ5hqMcYt503oYvDdWBvKDFoE3C10dnHCUfkDQbz+V0ODsbTSuZ2XoSfTRdDzvh+9udWFZUMiK5gG05tUkNC8Kf6quS1Z2miJEI5Ri+/OX5E1LROoZfb1HThnZ2Hjbvbub4L73cwdgYb+QLj6Xcujf/W1lY9R/um3JovSZLKRjnPC/W6A60TkPjZGSVESFLChmlAv0COEjZAE+oCfDJJgRxNNYAepkEKfjaantNgGhnXiFCJfA9wMMbLtPKXoRSpxpxwXL++pgEOzLj4s7VLBM4J814h87XOu8Orh+TTmSUyX1/m+PETf/Bxfe0rXydAX1ajaClNczKph3DIh+RspelgR52gb23zniBySsbWGdQMejeKVMePHdJ/8h//ff3ET/w4AUkD+RqwHHgkaYJ8TXFQe+jgJWf3r14j+7nG6cpILIMWYMfYXmsCM5OQslRgjHyWfXWalTqNqYqkr0w9zfLc3b6qUe8GwVcXMRioS8BfMcYDD92vopEQHFRkt78kEaQFMBlsqaGxEjZ4Y4KIIYFJRfAYVaidNdQaVVqOQtrc073HThHw5doj0BoRXFrHfLoT4LaHkxtjByaAZdrJgQx6lZw0RYRss2awJy2CbQfXzSJXmojNwwCa76pNvX8FY5aTLGfdx8h/owAzgt4ib+BQh8jABNnpyhvnY4dXde9dZ/RONjAP3nOn7r39lO47c0onDy3p0EJHS7MtzbGxX5pvQ6dc8zMtLS/OsmFqcN/WwuyMjAcCowKblUhKwdM6PmZtgkUJdLOsGZcp6xKVlqkpEWuG3kzYaTioHrL5qGE4Rs5KNlkjbNeOfKIz5dRibmFGJ247oVVw7iHDl9lgbnMq0EUPJmR+UVAJuZn0tjVbTHVqpalObKnceV3NyXk9cDrRD7/9iO67LZUGrxJwX9fRhan6G2eVjLeVTnpqYmPzqFQSxOdFqkOHl/XkU+/QmTvvkL/07c/5P/DAQ1pePaxjx0/p/T/yYzpy5JjW1jewSV298urr8scsXnjhRTk4uZ3TuesENXts9uY5rTEN+myI+gS4ffS/T+A2xg/4BNObVZ/6JciBN1YRIdNt/z5B58aKyDWdhLa3uuh4SqANgRWax3b3CN4zdJoX1Ki+SnQjTRN8wVQJfHCldX3Mxq3H3K6z3vt+QKBp8DvX20Y5oLRem1f+/X7bGH/+v9lswZtt3SCZ5CTBwgKbIMs9fHGQPUbuvMaikSvHrrIU7ZBNrvAHftdETl03Ql9araY2b2zqjdffkL8gmxF0elMYkShJUl1Gpz2/Px6xxeY00FxFyppGevjXAAAQAElEQVQqxi7qcggNbUfyPFeGTCWs1bhusvGudYc+U+TMfQ2J+6NTJ46f1NufeIdO33Y7dC0l9PWLX/iSutiSNMk0QhZHbAb9WWx/PnrIfRt7fImTZ9PKc1WeSFJEaIoPNESEDq4aF3yT+TLFP9X85GVFnTecHsM8yMDd3MSUqfSYjOHnCNMhwWblspznWYHPb6nd6ugosnfbqdPqtGdu4joWJJbXavDajY+HM54Xwdu47+B37Cfr0wJJxtG085r2kMv6I47UF0UhxwqOE1o34yWXGTRuEnB7jIhQxD7Qpf7rueob/okI/v3evxHxZp+I/Xu3iAiZFsbHzwY/G48xMuu1RIQ8vu/9zvcu3XZxcRE9GdTvXR+x39bv3N7lBB743nOk6IvHdb3bu3RdRNR4+Nn1Bt9HhIs34WCMiJD7uV1E1POL6wAv1xuo+t/1N+KtsQ/Gi4ialn72fC49iUvDwb1x9bPX77qIcPE9ff3OtHG7iKjf1Y1u/hMRtaxEhHy5nUuPXZfunKPAfmEhMVGMlHfSM2TU/DyGAQfv3cYdBxgOC56Vrcfur4sxK3EQzkSNcSQXzl+Qj0I3MDgHDLOwtjAeHZzdgUHxuH7vcV26zXQ6UY5zmmCUHBxXdSY6VYKhn2Lolxbn9cPve6+eePxRUKlwkn2C000NCarHHB87EPFnGbcIpIucfjgJB+KDQQ+jv60ux+NpGmQLFiBOKCO6MF7z83PULZIdmFXC/GOc04jxdjgu3eB4rocjSNOEILiFY2/WAhQRyvMCyJUmnitRmrrcZ3yJ0fB6pmSubExKDA7SJjNuMOjjOEe6+667eJ7CvETX127gFysdOXoM3BLqJwj2VEcOH5KDCNNkjwxLH1wuXbygtevXtLV5g6Pj7RpsoIs8o22T4K1QnmVAqgJjNQs/M/BPk6R+XliY18mTJ2WHMEvGpUOg0sRI7OOfgM/+GsTFMllXUtMqg15+LnFWeZ5JquQ1+pkHBf9UWMWK92N4WPE+Iuq1mL8Gr38Kbcx/G7fXXntNzz77LNmRFzm+e13+CMWEIMhOwlkUO67r167V73wMadksMHZitmA9SZrJx7Vnz57HyW0w11QtjvfsBD1fyVyec/++4l1LYwyU5e6t+rLOMHnsHHr5/X77suaF5dttjbPBTk44oBwDbzyGOJ8mjnZxYVl2QBcuXKxx6oCHv9B27113q5EXZO+2VICv7/2zkw/e/yDOYKSXX3wZ+ua1A33+uRdwHqVuu+00OLU0OzMLviPVP9949YpmZzv6xV/4Of0f/r1flmXLAUnB2AU0GUG3MXJWCR4mqRrgtMlmN4kMmUB2G23epGTbe4hiKKU+TRJkIgNSZWmlLClJyg6l6UAFm9NGMlFMu3WQvbtxicBrRJa7r2ZeqVlIu5tXdezQrKbDjRqa2VCFBpp2t3R8eUGnDq0qcMYi8MsiYZ5CY2xIAs1ak0rFYKKFrKGikvJIZfptsVnfwbkdPX5Ce9iXHJpVeEs79mCMFvKaNwp0eld2bCU8Ni28YZiiu0P0PdhkL8zPspaRFimffMfjytEBYVNcP0UGUvTVfG00Gmog/wkDHDt6RO9+6kk98uD9ejd93vXEI3ribffrve98Qu/h+e2PPKj3vutJPf7wg3o3dY88dJ/uvfuM7rv7DvnLr0cJek8cOwqdRbA/1vVrV9HDTPOcwpTscob+yFWSwo9Ctj05emQcSnRmQGA3hFaWt2AEBwMT+njzYfCmroRmru+yofZvTm9vbykrcp06fZuOHT+hIfbm+vo6m6oBcjRUq5kje4JfU1UEz9VoQ8PdSyqmm+qtv6ru2ou651RLP/zk7frw++/X0cWxOiknGnsXNemuKeWUo0hLeD6pxzp+/ChB7BzyI2zWOjZK+pEf/YCOHTuBLd6tg83XCBA3t7Z0lhOdN86d03n04Z1PvUvtzoy+9fTTuu307TKtV1dWtLS4oE1s7BS+wQ7NdFrKsNF9+N/GZ7QJZjJehKQKGnnCNBIlEQphJ9m8TTktYdno/7ZSNmHWA+uj9cKbY7klfUzjLEtVIkvub7tc5DkDV2wexUYGu4xcZNjOCMYH9vb2lCQJmc9FTadT+dn/e2GeF+jinHzdYHNv/jiocd/LZHu9GYoIHT16VI8//lgd7HQ6bZm3xmGKr7Ps9tm8294Yeqy5KAr1kfmXX3pJDeRyfm5eTZI9tokpcuPPyTdJbl1nA/8v/9W/1vPPvyhFih6MsX0lfZp1Bt59Z9n0ec1T8DZeFYLjBETCOGmKzhcNRSSiurY//qjgO97xpHyq8NnP/qla2C9nqf1RK/v5LMuV0m+PzW+SJMw5kj8usr5+QxsE8C14JS7P47VNbsYPfjbwSiW6OmIT4HuDx4kIcKj8qAR8cPfgk1EnBc/um9Q4p0qYN4M/pr91xWWPOGRAoqMBnfycgac3KAsLi4pIsJ8TaDNVwhiMCA6VIkKeYAwuXeg+sk26Oba4mtgD+ydn8XfZFJqGhurmu9ovsWH0WiKC8SfQY3gT76oePyLqki5/6d+It9p4nbeCO5leCXi59Dvfu978NT4HYFpHBGtMdHBFBD6kWePmOo/h/i4PICKgBzYfIXCd20UEpKl8+2bpB8/v8q8CtzkAj+f7W9v72RDx1rpvff83vY+IN5tGxF+gc0TUtPB6U+zHAUTst70Vt4j9Ot283Ofm7V9auL/B9HfpNblxxP5Y5offJRnCamHKMTRu6MF9P0vg5Q4OspM0qY1LAqNrROnj3auFa4+AzwO5viS48n0DxW01WxjPpVrZ/W4WZR9xXLi7s4Uh62IMr+F4khpgp/LcClUiDCPlBLl5npK9bevwoWU9/LYH9NQ73y5npPZ2d3St/p3obQLExbrtlOB7dXUFHCcQWgjMVNcJQEccn7rtjfU1dfd2Ud4KA95m3Bk5Q9hqN7VM5nuBTFRnpqkguOgP9rTb3Sb7uUt2sI9yDhmzon2THWxLGXhNyZ6POTaWqpqJXp8hxIWgCgNugk8xoiXg9dmgp2kiG9A8z2koxh5rzKbEbTsOgvNCOyhzxvuLFy/Kn4V85ZVXNMboH8Xxew1jMh1JErXzrnA42xznOqAooF+HrOcCm4XDHGcdITA/fuyYbjt1SkePHNE9d9+l/S9jrur0bbfp/vvu07EjR2Xj4sB1a2tLNvZDxh8THBt3Q8kcFeuJEGsN5czTILhpknkpiryu8zuD8UrBrcKI1mBahOo2aZpCRyhBXUTUdOg4UGKtEaEOxnyVzP4SO+9ZZG+OgKTgXclY7mtnOCXY8LsCJ3SFYPP5F57XM888I3/L/LnnntPZs2frNVguQwG/A3xzRQS8HIFHIl9e85QsjrPGXvOAwCYCHMCniWH1nEMM7gQH0SO75fcDDLgdiz/jWyLnLAM5q2B1hTwPkI0Z5HFFQ7KPdjYOFFusqU2WJ0lS6keyQ7j7jjtVZJly6vbInmxvbGh1ZVmryyu695575DU2yLCePHEKZ96VN14+nr586YosK94Y/YP/5P+sn/+5n8F4NnSVY+JdspdjAtYeR+17ZDETgoyZuQVNphWbzynOfcwmrEf/Euc90JTsu39hYtgdSpNEiTIglMI7b2ZdFnlBXQquhQIeiACoiInyqq+dtQsEX+ua7K6p7K+rqT0tNMgY9a7q+rnvarE11sps6NThWY221zQD2eexCYfZgLQY12NPcPou26w1BZ+EwLO7tq52kqtEJ8YE5H3WtLW9S2xeasomPqNvE7uyh0MM44pMNQhCHNjYCW5vb0khdLerPnZpjL1JmLvZyNVB14dk3zM23U88/rCWl+bY3PTk9SaMNUAG7FJyZHtxeVkVDM6QifnZtrbXr7GxkFppaLC7peHeljbXrmrtykXgkgbYlkDPO/TttBpksqcqifhGbKRbzN1AT9ZwxgnINZBdjz1Bp0voOoUOSZIoZS3+3Ki4xryz7EUEeEglfJwg++PRRKOaNhNNkF8H28M+PARxy4b5v76+rhG8Onn6lE6RgZ+Q8b5+47o2d25Q31OnA6+TkfJsymZvqi02ANO9HbWo2117XTcuPaMrZ7+mIwtD+Cd1119WjK5rsHVZ1XBHE+zjComONsGv9ddfVO2DQ0LgdZSNxYWLl1hLhtyuawYdfva55/Wd7z6j07ef0Qd+4ie0iz7d2NpS5LnyZlN7BJMlNiYj8J1ORwSTGSc6C7rttuM6duyw5uZnCOhnoUOpCXbJbSejkSpsvlgbSggPA3pMoZMUkconOEXR1M72npaXVuRrCr2E3h7QfFpNFURyrjdk6GREUCelacJYU8pUbQL+9RtrOottcbBl3plnB/bSY1v2SsZusp4RuO2g1wk89YZ9fn5eY/C+9+67WVuDbGtTLEbznJgO+wPwntRg+bPNMR8nyH6RFdrmZGePAP/4sePIc09pkuC/OsjtsL7PoeEffPwTWufUYG5uEdxTzc0tqInd2dvtqc/4Tg4xIXOMVa/rpsxNkKcsy5GHDv0C28SYyKDlJ6X88z//c3384x9nw7Qlz+PER0lfr2uKXfQa3K7fH9T9jb/Xbl8yRn7d1rqZQVeD+7nOtHNpOh7AhPEO6vw+IuoxxeX6g/F8TxXvEqavKKP2X9Z/j+X3xtNJm0uXLpO0eUlOvuR5UW8WXHotxsXzeOPu+xYbgw623/xawP/4M/DeELut12T83Mbg+c3nNnbddsi89/sCvfZ6I0LGw/h4Dt8b/Oy+Bt8fgJ8NB88Hpfu4v2ls+kUE/EvrdR+0EZfn9Pxu6z6GiH36+Z4mOlij6ehnQ8Q+nr43eA6P4XuP79L9PL9LQ8T+uBFvlQdt3f4AXGfw/C4P6l1GhIs34db3EVHz1HP9TSEi3qSJB43YH+Pg3qUhYr/e4/rZ4LkPcPS96w7Az3538PxXlW53AG7nOQ7AdLUcJX5hZbbymBEmrMFEjwilGEBxWbgsTBX3ESFnI91mF6MyxpDkeYYwN8lCpDLzLZQ2HF2c4jzBX5fMix1eTqDaahUoeBMlvoFQ2nkMa+cYzj4tzOk973mXnHn6ofe8k/undNedp9VpN3T69Em9jcxRWY70lS9/QVcuX1TGeBY0wzoB9Rgl3ybju7aGc2CHm2E0koSRMeYmRsqzwe17GP0hgeUIhzzBMfreWeaDZ3HZsNuIWKFMp0HdfoTD24cpAcAEo2Xw+MTeteFnSmiRqFHkKvICyGtFiYha8I2DmWH83Oc4WagBwZ0/pjLG8Ixx3A4kb9xYV6vZIBs3zzHiDYK6Xm2smzj1w6urOn3bKR1ik+GPkcyQKbEDzNJEU7KaI4KHATSYaXckHIG/QLqA4beRN62eIzi1YbRjsEExPw0WMnEdlKaN+be1tSmDjbfrBOKmmWmUISc5YFp77S4jAiOdyXRxuwnr8rotSzZUNm4WxKOHj+Ag5nCkY2YVfXJVGPUh9HBFwjgZjtyG0LI1SyA+i6NqYxwtW5bdJgGX32Xw12MbrvI0oQAAEABJREFUH/ctoH9EyGvx2pIkked1aWc5gU7GwTi5znM6+DY9fO8xjH8J/Yi9lGW5GjczJhGJAijBtYuc3yBotjMeEgwVtGlhjFPaSwHPWqJ1fXqRSPKvReTgcjsB0e7Olj73p39Sf7P9JY7W/fGhl19+hezQFnoxIFAeQcMK2m/rHW9/R+1cvLm4TFBz6cIlGV584WX5IzNF3iQorWoYE1wURUMLi0u6jOPpgeM2PLxGpm0LXWnhHPI0Ry4zMBJzTFXWAUhQlyphbVSoRKeaWaJ2LrXSCYH2eY33rmuxNdFC0dd463W1pmvqVBs6fSjXP/gPfl6P3n9S1WBDM2RB7zl5QlOOnCdsBPIkw+lPNSGjHBEajHvKoU8D6IDLfLOlBm26BGBjglAQkTOipu8sm1E7wTwvsD+VnLE0gCgBUVtZnkOvnqy/LQJBb6Ztl/z9jV5vT1kmDQdddVjIB3/8RzTbacq0T0Js/G8o4EckmTKC/z1wbaM3JWu/7cRx9eDR9vp1tYtMrUauM7ffpgfuv1cOoA6zUWoVOYFrooyxOsx9eHVZc5w6+AuQnVZbuxztW6YMPmWyfPre9mqM/XCgmoFgxhoSEDJMsVmWWWdeK4TPclaV5hNBJ7o0JqirLJcE4gVyZp30/3K5vbups+df15BEw+Gjh7S4sqQ0T3SDk681+D7EhmU8l4xfJJkCOZn2eypirE4+kkbrOv/a1zVb7OmxB47qqcfO6N4zqzq+2tGZU4c1P9PQ8tI8gRwbGvp1kauI0M7OXh2g7hEcbqALDnh28A/veOeTuuueu3Xs+HG9Tmb7GpuBx59EjtmIDPEd19iEvH72NZ27cFbf/s439OxzTxMkPaOXX35OF86/UX+x9NwbrIcTiiKFxmkoJSmS+KOAmirPktq+RgQ4DQiwdyVOmsbotoPUKetroo+QUBNoLa4x85rfpqltBq5HtiMDMsvB+202bdc5QUuSBB/0Hh0hWeGPCeR5zhgT+WMGQ+yTnw017RkzgXfmmX2LeWa/UdDn0UcfRe7adYLB73psBF3afxgH9zE/x9iOFgH7ENvtQPvUyVOKCOyX1GANRdFAvsdKsYcvYisaRUtJkmuKDESksu3xutv4gpIFF+h4176XDWATP2Ib6tNqlqiUMQYkEIxnG1t1g9Nn8+5XfuVX1AQHJ3sWCTz9PiLksSpsne2s6aJKzJ0AaY2f6XHQNssyTyGvzXWGg/sUG+33Lk0vg2lo8LgGdzZN3M/Pbmt8S+Td9y79znhb1ibog/Fz25mZWb366qvAazWcPXtOV69eYwO2B++m2NNBjZfH92aH/Zb85fU5+i1wcjDT7shzeHyPN4u/8Zo9lxMdhw8fNnryej2v690uIup+4nJfr8flrcCrv/bvQXs3NB6Gg/EjAnonrGNS88htS3ji0hCx/95r080rImq8XOc2uuU6GNf88Hu/OmgTEfVcbmOICB1cbmOIeKvO71x3AH6OCEWEb38gROy/i3irjIi6T8RfLI3HrRAR9bieMyLqfnUF/0QE/37vX7c7qKkwpqZtRNT9IvZLv6/QnVvp6rofBMYlIt58FRFvjuXKiP3nxILSxVD2CchGGA4HGd7VOgixsrmxDYIHnOD4zAw7g4jQwsKCDnNE2moWGmI0nXGoQL6LYg94dtlCuedmZ+TfDhZGcTDsamNzTSMc7Nx8W6duO6FDh1aUkmnKMf4TnMPdd53RkSPLEkfWw+Eex5972t3bwpiGHn74AR09siIbsM//+efUbrURhrQ2An2cc0i1QTty6Ej9sYijR4/Jx2TLZAwLjNQUQzskezbCoHntNizbBOYurTgVBK4dIUYoTRLZsExwtgMM38iOjcA6UcjgufwLF11oN8Bg2cCVBMgldKpwYnTWFAPg0uOadmPGGlPnZ9O0yW7a5czMjFw3tdJISjFUng8y68TxY5qd6eDcFrW6tKwFMkVFlhNYdTUGrzZG8TA0XMHhO7A0vhV82DcOrTr4sMMbs6EwL/37tpcvX5LfT1lPnhdqY2ibjGPjYKUzTqBR4+Rnv5+dnVEHA+4gYco6R4xHuhNcAx6EjGuCo8nyVAcQ4o9pCj3n5mblj6nME+x7zgqjucixnuluOpkGKUbY9x3w8S81zHZmtALv3MeOzngUOA9xzWIAV73Z4LjcgdUMuM0Q3Oxy6tHDkZUEc8ZzjANst1sYpoYOnqdsrPI80wiemg4e2+NWxjXPa3q0bvImIkH2CrWQtQbOLk0yNgUEO2Se3N5gGXK5BA868Mp8HDL2EBo12BT5Xd84wfv3v/e9+rmf/ml98Md+TD/1kQ/rHU88uv8xKILcLrpoevR7Qxk2Nrb03LMvcrpxuc4SfvpTn9bli5fl/5xmg6Pqrj/zDB0rwDQ1P6sypEjUBF9nw+fn59CfbU05hWkVmfirLCFjp4ka5lWEsjRBBwPfWanC8/CvKqIPwwRaEW2rQjeb6ZSM7nU9883P6Qt/8jt6+duf1Kvf+iN94RO/rmrrZZ1cnKqlTf34ex9Wo+xpqZEpyKwdJuM2Jts+7A3kj2SJsQPIldZzBzpTYn9moG+epIoIjZFN4gdN4Ql/ax0vqVtYXNAeut5D9h2Me437m5pMSZZphk1YD/vjdQR2pQCH5ZUFzdfZ0Y4aPM92Gnrfe9+lY0cPa43TrwnzX/PHthS6cPmKPvPZz+nsuQvyb5aff+MNNrnrWmZeb25z5MO6Img8z1w+jVhCjht5oRF2wJtb3x/ihKbJBhAlIrO2qSlzTNGbBvKQI3uWDcvFBJuUsGaPWfCuhiKn/UQlWdsKuSixJyW2YYpMT5Ah655trGVbqjQkeJ5MkZn+nhLWvEjGfnt7Q1euXa7HWOWU68TJ25SkBXK0SeCxQZ+KbGuQaZ1hYy4N4M2IrL+/QFmor+uXXlQr29X22ss6c3JGGt9QHj1NR7sa9XZov6c8S1leqRS99xc+b5AYyNHhNpsN/8dcWZbqrrvu1B6yv4VeXiaDfoSNy9333Ut2u6vrBP4bbAB2drc0wDdsba+D32WdO/+qzp17VW+8/jKB9stav35VFbSbIsOTcV8gw7wjRUw0nQy4n9Q4lNCyjz22PXfQ7KDSPEgjMZloR1eFzLsKulUWLKkOXGwLpvCoBGyDeuDcJxkzQM4Ovgzo9n72+FmWyXpvPpinXusepxvmiYPlJJiH8VdWVpQjM/ar5pNttNsdzDccjrAnXkcJjpUa2LcbnO4YB9/v7uzKtrGBbjhTu75+o7ZF/rz7Ehn7Y8dOKolco+HNMRTwvGRNYxXI0WQ6VpYl0Lcvo7SLzSixF2tra/jRPWRgAgWCtewoxU5//evf4JTwgpbwNQlyOap95VT+vkAFiu1WRy7ppBReuxxh63rQyuO6T4GvdVkis6ZZRChJkhrE5TrLtGU5IrC3LdbUAt8CXDPwjLqt+3uOiKjrxvjP/b4gopD51cJOW3fWWc8svvE+TmvtG26//Xa53v09jvu5fQ/5KFn/AF013sahvImn7x0DDbFFbn8A8/isY5wQ7/OhoaNHj+rBBx/UyZMnOYFZqXHudDpvzud5DLp5Rezj78eIt+5vfY4IPypiv6wf+Mc4ROyv1WuJCLnOazS+EfvPns809rtb7xkCWZjoYI0HbSL253G960xbtz0Aj3MrHNTfWkbEX8A3ImreecyI/fcRIV8ez+UBRMSb/SOirnabA6grbvnnoP6g3O9SMYb+Agj99nuD7yuE9gD8HBHI775MRgT9o8Y7IvQ3vSLealuh67eC6Wo+GJJ1sgsWtt3dXZ0/d17+3c8vf/nL8o+/O2vmjgsE1DYUFtoCIxCBcSYo65PNWFu7jsEewMQpiEo2OGa+IcfI1oqOo56i7H2ySYsLs2SrH9MPv+/d+vCHP6if4wh89dCy1tY3ORZrKXC+A44nJxhUZyzsNByEF3no8pULzDPUO9/5dgR9Ud7JrnOs57mCDIYNSJokapEVM55NSi8ylChNMhx6hsEravBzEqkMqUslmo4xJiifj9z6OJ3xCOHE0+dZQaA7izHoKMUQQU9FJMqynMBzpgYHgIYmdPG6M9aepgm4NGiXyoyd4igqmG1HOr+4oMNHjkKvBvQbyrtkBxAJ+Dvo85rczmt6+OG3aYn2MwSfaBgBWE8d7pfJVFq5HSTtsFnYIos0wIikSVK/Nx5pkpBZA0cCTTsHZzRLHEmTAAA2gpegR16D5zZEhCKCd1UNFhgbxYOygkdZnqpJlqSFQ02S0H4AMEah98EyNYSW3rxFBOssoH9aB7bGo0/myG12yXgZlxSDbUVvQT/LWxOnYpkzTafgO8DZHYBpExHIwlTdOlOZspk6isMY4SDOoV5TOXvjYKSHszTNt8jkXrp0sW5DVwKfDW0QFHiuCoYaH8/j9bPoev1Zlvn2JgRrm7C56Wlvr0tWucdaxqow2MbRRq+FwTeNvJEqoG+SmkYt8KlkGq0sL2lIANiBF7ffdpvmZvxZzZEuXTyHTL9DP/Ij78ehWsZS2qdKyfBWBM1zcwvgPUUG55H5LS3C9zvvuFMrOEJvVBzQzbIJMu6W+6zIwXFPJQHawuKcXn/jVc3NtrW0MKMzp4/r53/2I4S3IzKzgdRPNK11Tax5H4zrpBxrWo1Z40CNIlW72VBGBrEgsFmZb2i2OVYn29XW1We0fuGb2rv+jNLhJZ1YTTTcvaBL557TsUNzKoc9MuBrykopRUcz9KfdnlGepPXY4jI/U8ox8lKRhRzAs7wokDJpe3dXDfTYmbUcfdsjW2qZ//Z3vqMcZ259M90jSZTleX0y4tKBs+nhk48jRw5LjNZpN3X8+BGdOnlMtik+Jfvwhz4IrQhkcND+jyv+7R9/Sr3BWOsbPa2yWZ8jw4V46A6c9vLSkvZIIlhO/RGILWS3JPB3lj4U0KmhY2zsDxPUZvBedEwp3f4G2UIhCZYp4xppQuAz1IT+E4LDEkefsr4kTevvgFh+0ixVoFsRFT2nmsKTCbbUMGbzaP0ZEQQ5cBgzhu+TJIWuI127ep01B4FLA9mZ6Nq1NbL2G4zd0ekzZ9QiKLhK0Ht9/aq2dm6o29+l/VR5mrARC21vXNOhpbamnEqMe9e0duVFzTSHauUjNvstbW1cVb+7rfFowEa+yzw58tnR8tKi+viFgQFZf/DBB2qZ3tndljc+17HXPerXNzdUtJpkYEcq2FzYlgxJvmRFsOaJ0ryC76ZFjm0KZVmiBDoM8SETAusSWoxHXag+JkjtI8MjlWxChmw4tslGbzF+VZW8r7RKoDtAtswrFkm7Uil0HmBTEtZr2g8JrMYEcdYfP7fR0Rlo5D5XOA1ygsDjOeAyD+0bPUaWpYqAXthfy+Ysm/9ZkiZ97PAOpxhOcDgosy3rEYg6eB5g+/aQa/Oxgu9D8BjDR8uM2w3BdXNzU21sPCKEX+woS7L6VGSPoLtDxtU4+GMRly5e0dLiik6cOAkeqSZk772OXcZPWVsk0mg/aZQAABAASURBVB13cCJx7736wAd+TPeywfGp29bWNnyZBWa0hz3zFzuTJNWQoP/LX/4KPBxoAB77slkp4U+eFRZp5GsMGUMpODm5FBHUV/I1xVabfr7PsJ+GNE3BDb7SLrGeUm86W3c7nTb2bEGm7wJxxgy0a2A7I/bbeyzDhM2lS4+bJCn2/a3A3HRMGHeOYLhLosIbhU5nRg6Mj3AS8fDDD6sDL+1LpVCB3YhI5D4puBkiQr48x4hNg+fze+PkOvPDeD3wwAP1L7GcOHGiDrTf85736NSpU8hoXoPbmgYRUY+vH3BVMNXtXP5lcNAtIhSxD+7j+oPStPVcxtPjuN6lwe0iwkXd3zJx8D5iv94vXWeICLmN6wwHY/j+L4OIt8Y5aBMR9XwRb5UH7zzmARzUeW7X+fmgjNjv63W5/q8C96E5c7qVZbCq7w/qXFbYgbJOVEw1JQbzveukqrYFU2TWYFwMFfzxaH8TOGh7ULqP7z2O4eA58RfQ/DNFL7/8ch1cP//883LwbcNjQfWu8DhHfhGB8vUxqj0Ucw+EHZQOKCcqybq02g15AWMcgMs0eUuQ6aqf/KmP6Ff+1r+nj370Q7r33rt0x52nyTC1tbW5zo5wSa1WKCOjvYsjvXTpvALHaGOappVGZDAmZGtuO3WM+fdQ6rHe+973aGl5rp7TyllBHCuMHbIV2GCl8+cWrWAGB9ATHNL0wLkRRE8IrqsqUZY1lKaFVCYY7gqhm9ZGqyI4KEueR1ONyRgQuyiNDIdUKEtyOVC3wGc4SXGVGE4KpUmiLE0UiVQUOWudk4NpZ5bs/FPam7k7ZHkGGNqIYL6JEvrZIDc4JfDHO1oEs6urKxzLbmMEB9CpiQFugW8GHUrRrYaKeTOMRqMowCnke9VXpRFZ1QSHLQTu0qVL2sVYNzA2qio1MGqF+yQJ49API5gBEfvCbrpW9PNQaZooyzO5NOTci8vrKBHkhDkMFeNW4JMwxtzcnGys7DTczmsb49A8h+vsmPzcx/mUCLxLt5lgWE2Xra2tmi4HfVPWaENoSJJEGY5uFxpeuHBeDq7vvfdu3XbbKZ08dVynyXQb/Gx48KEHdN/99+joscM6fuKo7uE4e2V1GfqMyPBdreV+Fwdl2MZx2kkmSWoy1TgYtwMZkgI6ZIpI5PZecwdjnqSJHIz1CSam0MS0H+L8D6CClhl4twhcR/B9OhnhZBZ07eolHOZcndnOCUZNtzYOdWFhCflpamX5ELIuZNN6N5Sdo2QeSc1WIWE0egQ3JWVR5LWc5HmqdX8+lxOk/+g/+g/0d//u39JPfvQDevD+O/S3/9bPK9FQRV7SdyRvaLlhrZVEQFMSZAdZ73YnV6OZKQmR/c6Q/amKdEx2e0P9vfNqpBs6ulJqvtXV2x85qXvuXGb842yi36ef+ZmfIAu2S6CzrIiAzvQDvy7Z0CpKFc2cM65SWZHV8/qjLK++8rI2yNilaSrryYjAe2tnWyUyZRlYZJMxRR+dCDCNGmzM8jxXnheam1/QBBkyHMcRLnDs7XGcPey0WzjbFvQbqru3U288KgKzAXz68R//ccYv1Wy1NUHfE8bKG6bdhnr9oVZXD9Xje54TZLCmkl55/ZwuXLqir3/tG/r2t76t5555Xq+89KounLtI9vWGtja3ZTm2bBdFwX2XQHmKVas0QS7yomBO7rFBSZKqZE0lOsPQNa1KDE2ShrI8kUvIx6sKOpU1mN9wSmMHVpOKgBWsImeOBArn8H9O/d4EWm5rb3dQ264JiYM+MrK3t60mtL/jrpNqzZe6tvWGrqyf043N62Lyuu3C3ILGyOcOdaP+hrrbyOdCyoZrrGY+Zn2X1SAo3iBw9hdHpziwRiMHrakq6Lq9vUmbGzp16oT2ujtqIO8ZfM5pc+nqZe2ymUrQ3SEBrnU9ST11SbuUNUtZFqxjIlQFlCqlPGcE25bpJmMknHZ6s1TiFzJ8hJ/7vV1tkcW/RhZ/a2sTPKYy7/0fnVXoXYUMGQ5kyfOmyJm4rOu2N1Pkx7bF9QmTN4pC1ustAnfXXef0w23oIo9lX+lxLIv2OQ6gHWC7rW1bRGCHTsP/Xv2xmj4BuOdxHwagrtQUn+SxIoJ1Z7p+/bo8x8zMrIRcgHptYy5cuFC/P8Qp3gvPv6BXX3lN6+jKd77zXXW7fR0n2HbAKstwknIS3Of9Wh0Qnjx5Qq+99pr+7M/+rA6u77//fuzOSu2THDRmWYadKbwsNRoN6J7IOFp+/ey1pdDKMm3cfG86RQT8gVeVvBxsYlo/eyC3K8F/ir/1vevyPEc2W/jDeeZfrudfYgPbwXZaT1qtljyXaX/Q3qXp4zq389wu2+02YzUVGCfbWdPVbW2PZwjYvUb/D6cPP/yIkiStNw4RUa/zYG0JPE6oM6RJ8qbfLG/qouXCOHm8c+fO6XOf+5xef/111lpB8279c4n+HtXly5drHnt9KXSKCPnyOMbd4OeIqOkT8Vbp+gOICHBN3gRxRZi+VV3HozymaeTS4xp8H7Hfzs/m5wHNvUa/P3j2+4M6j2dwe7dxfcQ+bq6PCBc/EDyO+xh8/4Ma3VofEW+u/da2bmO4tc73VYVQ+eavAPeLiDdpc/AcEfr+y+++Hw5w//569zUfXf5NICL+0rV5juQcWezLHJW2cepnztwhC+Xdd99dC6OD1hE7XP+CiI+NLIwdhNsfY+iR2engvBYX5sjy7Wo46CF8Y7IabZ25/ZQeeOBe3X3XHVpdWdLmxroefttDKHgbx9uDKFLgcuzk/PNgs3Mz6vcrgskdga+Gw7Fa7RnNcdxcYjRa4NZmhzpBYW0U5sgyLczP6x3veIfyrJANW5s2ZVmRGb+BgRliYLsYq1KVAryEcFaU+/cTDJsBu8vbVFM7K5yQyyRJWXtDdtwGuUWaU9dEqTtqNjpqFG0UsqGITFKqNClqCGUYwgaGeU4L88sETqvqtOfUaLTrtmOC+v5gxDF+T1tkOzaAvGjKR+NW4iIv1CfrAZaOddTEyJ8hk8YkKHFfgSGwcbNzslGp8Y9EU5z1iIxIcC8FBqCnjRubGOw1Ashr2iR7ceXqtZouS0vL0HVeDhjd34Z0zObIvHBmIEJK00T7ZaoOGQcbWteZ/8YNQiokpUmCo5jK9c5EL5LNsqFfWJhnE7TIqcNh1p5Duxx65tw3kIEZ2QGlGCMb7T02Vl2g3+3VYzqL1GwUStJQA+c8OzcrB6zu42NB86RFQHT08FE5623H5uBhnnaHDq0yPtkfHPiEQN3BLlwnCBkqkgBj4XjWawfiTU+JdNh5mZaNm85liLyblm6cJCltpwQzAAHfGHCfDKeUMUfKGkoMcpbldbtNslCmqT8f6fn8zuNktO+zkdjgxMFll7Wu4Uxz6ifQvktwXxBE7BIcHCbwn5/tqCIYM06GGbKtM8j87NyCsrypp7/zDLK1LM/fRgctD2M2LzM4lwYy5Hvzw7SZm5/V4tICTqarBoF3hwBy3NvWySNL+ru/+kuanclU5FJOIBPoZEWggbJwTA9fQd54lJxGpYm0tDSnZjOBnyWBf0t33L5K1mgWh5nrzB2H9eqrz/C8pPvvu1Mz7UJLzP0oGaCLOCaYoAk0CGTGMl+iq0NktoQvfXBPQaIJX2GUJuh5REL2fgM6lBpjD/bQFf9E4tHDh5WnGZiJNQ3APVdEYDOG2mZTJhhgGXKDFB5Zpls47ymZ4D42y7SukI019CGhLcvWkcOrJAA+Uo9jg7vDRnSCjfDmfExbB/vHyVqlyMh3nnte5y9dhVIJOtwFV6nL6VeJnUqwE/uBb6kBa9vc2qn1rEMQYXxGZMocEJTw1nzLi0wJ68+Lwq8he6kJ8w1p54SD5df0SiB+DbRNuc9YV5qm9E2Q4Kj12v/T5aA/on+l4WCi3Z0u60kZs8I+lPUmxwGIdW2XTPw2tLrBic7SyrxOnjqqeU47BmwIX37lFezTnnawGSOeZzsNjQc7PF9VTHd1+8kljbrXtTqXaePqWU4BuxqPepqfa+n62mXY3JU49SiKRMeOH1LGSWSXU6fDR1a1tnYNu7xL21m99uor9BtqjpOYKZvNMQF3zrpK+IS1hq8p8p0oR2YNBWVRpMqwC2ITWE5HyLOUVEOlYt1kt0dADkMrIlP7hFdffQ272ZMTFQ02FhabKUmhhDFM5yRSbEupshInJzsaIYfmd4YsZnmugN4G82xj8wZ02dHCwgJ0VT2u+XmEjGmWZdpmY+7nDrz2c5eNxC4bOvPZ9nDIhs42NiQNCLbbzZaXqSlylkSiJEIltsTye4PTjxT+5uBgXfaYdMMWd0iytGU+DkmeeMM2wF5Fkury1SvQd42NzSkdQkfc3kmkvb2ePvGJP9RLL72iFPnstGfqcVLGN55Xr17FR1zVFL33c14UNR1S1tRgE+sykkQj+FIibW5jm1RZd2iT8C4ilGc5m9iJaCLj7PFd53bGxe1cl0Sq4E9lolMOwX9ndw+7zOYUmSzRDQeRDRJNeZEpSQKZHoPfBJjKNJmASwWPXRrviNAIfWtC0+PHT+CnW/IvVW1sbNZ8ukwQbJrOYB/N9y5Z7wr8PZZLg2nv8gBXl34uoIf7+L3X7XsH2v7fIR10b6NLHsftDtq4r9u5v+8jWDFgGhhMhwzaufzLwO8NXp/H8djuG7E/1iwnJx7b4Hdu47Fcus59jYPv3c+lx3Lp9q47KCNCbh8R0DtRRMhXxPeWHtt9DB7rAPzsdwb3M/je4HtDRNRje96IqOeICBlng+vF5T4H4xp/j30Afve9UNJDb46lW66It+aI+Kvuvd4EPCxrKSNEDSnGIkOmpf3nH1yqviLizbV5HYaI/TrdvJJTt9+hU6fP4IxX5GB2CwN78eKlWqAtrD7GTdCeZpFj0ISR6KnCGXRQQpHFCIyDM3MV98QKevTRB+uPhvzYj75X8/NtvfLKCzpz5jROc13+eIORGOFIdggu1gnAdzlSnNA3x9dEkqtozuiV1y7pS195Ws+98LquXttGCXcxZH3G2OH4c1vXr93Q1SvrWlk6pBMolj8zVqK4A4667CTtGCccuRPXKoFYJcSaEIw2UMScwNZQUCYQUyhy0ShYYaXg3obWhuKAyaKvIUlS2oQcFI8xjhOCAWwTr3ICsUTTMoN+i1qYO0TWZ1HV1IYnxW4WGAH6TVMM9bCGwXBKewwrmfQ+mfIp5cXLVzEKfXUICirGL5hvgJF84D6OXtuzug0eHeFYOsfZe33OygxxDFvbOMVdThm6A21s7rDR2MQQ9zRi8ZNJqaLRkpSgSAUGqKPZ2XkC3pbyvCGv34ZtctNwVVWJkRyBMyaV+wR6VBikIQ43iVBRIAPgBSE0hoeGCTg0MEZLZA8LHEORZ8zTgPezyhuZnG11F0POuzxLoSi0ZpD6nvFTxm63mmrCh7oupCSx1FXQaSrRdgyOTWQuyzK14KP/c5/LFy9raXFJh1ZXCPaWavxAXmmScF/UDqUAtxxxbdXtAAAQAElEQVS8SuR0iDNvEsz5iPH62pp8/OvAK01YG20qZMhzNBpNBQhP6WMwDcbIaDBuXhRSGkos7Am3OKwS2RqygRoSEA6QwTrgqX9urGLT0yfwGasBH9rtGdaViWlkvmR5oSzJJOYZYPwnOGMIqyceeZsK5kBCWLk0JYgbTiqVSa6K9i+9/CoBXF++jLPlcVpWKhm42WionTfdiYA0V0m/iv52uv4VjJ2NG6rYFJeDXR1aaOtDH3gfyxkBE+ifao6NVadoaYbNZDtrqkPZQFbO3Hm7OnNtrRxe0tx8S7MzDWW5FFmlCdlFB8xPP/usPvPZP9e0TFSOKh1eWNaJ5VXNRqpLL76klhLl0LmPU0wCnUNnJpFokgK860+narCh9vsBDriclGrDi3ZGW2jbSnM1mbTPxuwUGeuvf+0rSulbwpsKBz1LEqCdN1SkGfI/IjiYKOF9n6AnKkGTUlkkmjL/lPGGZAFt3yr6Hz18SG9/4jGNkXV/8e7ksaPaI5NewO95NpBdNkRf/MY3dPH6mvrwdjgs1cRWKcmVU+bNtoK5lSMf9El9n2QaoocVa7NdmrK+El43kPPheKBVbwzZVGUEkSWh+w420QF2jw3JGBs7pe3EfYx6VamKoJXqcoD+pTn0aDfVQHemZMBH9ElYu21Empk5AToFKlFqRGBmOR4hp5NRqem40qA70tb6LjZ9rHZrRv4+yxHW7aBta2dLRZEimmP69tRuJtrZuKJsuqfTh2eVjTYUw3VNh5tir4f+dfT5z38aW7gL/3vqzOZAQ93+joYEwFc5sfF/stTEBhTwZJcMMTGxmqw9gXct1pJiGRqm37RSiX0V8jz2OpNEdAHnIXZ1KIRLaUw07G3VX86tBpvaWDuvfm9TDWyOT2L9+89DNh7bG1uMWhF8Lmo07Ukxhh4TxkuUJCnPiaYSNE105dq1+rTB9J9fWNDS8pIGyMM6G5ItAukGujVGDsbYPNshy7Lv0zRVG9mzz7hBcDeBbzOzM8qyFBvU0gw6NUDnptiwIeOV5ilyEWBmhpbY+wQZKeDd2rXrBKxjzc3Nacxc5u02vCgZ89VXX2V9DZ3kxM4+eoA9y4oMnCeq+GOePf3d7yhJExm3JEmxlR0SX3fr7/77/4H+v/+f/1mPPfa4WvgY/1ytTx36yJpPkIyDuNI01RTbn+aZUuz9GN4kWapIEwV8SLC/lrMp8jiBR1OSD4l1C/ySCGVpCo9KmXdpkjCiNGW9fpcmCXydYg+HJOd6JOC2tLW9KwfaXRJMY+izQ+B67dpVDbCFFTI9RTe9dq/H9B9wyuKPz2xB56tXrmiHTfGAU6cWdr3HBsYn9DfI8m9yovT009/RV7/6NeCrKr2OJOT1ZawhTTPkQFwh65nA3aX1zXrCi/qv781Xz2twZcI6DEVRMG6pElq43mO7LiJqPkWEqxk65HcR+88e06C/wXXQLyJkOrif5zA9hvB/Cm0dT3lNfm+8DK43vVxnn2Y+e7qIkN+7r0u3c+n+HtvtXfrZ9eLyM0X9N2J/DRHx5rrcLiKgZ1Xz2mO6sXH3O/ePiBp/j284eBcRblr39Y3bujTs9y15hzwh3xVyaRD37ub3Lt22usmDg3s/ex6XEW/NEbF/73cRiSICSOBPhs4UShLkF3kusT37QwZDRt0mwu2TN5/dlof6b4TbxJv3yU0ZcUVEKPExlb8Y5+MP/wrFlcuXVCGUWZpowDFjDyeV4fSnZB1KMluNPFWJQizMzehejt6fePxxzZNNHGFA3H4Wo+Ijvb3dLT3z3ac1JlN8HON9kWMvG44Shdzc2tIYYzVFSLzr39vbFesy+VhwoXMcv77++nmdv3BF3/r2d/WZP/miPvnJP9cf/fGf6rd+6w/08U98Rp/+9Gf0L//Fv+L47HUNcZpNHF2z1dFzz7+kL33pq/ryl79K+RV9/gtf1le++nV981tP61vAN7/57br8DlnBZ33c+/JrbAZer+e8cuW6trdQfIJXZ3z7vaEgkUoM/xiDMsE4wmslCUYozXFEzfp9kTeUUjfBAU8IDgzD4QRjgkFhjJS2JcH0EhuDo8dO1tn6SHJl9OsTUGQo7A0CICvQDPQ7ggPuEUz4M6FHyE5YSS5evChnpXf3ujivnrYwSDZQ3rXbWPmIu6xCedFQk+x+A2PaICAdY8RLBKcC0yk3ExtHykCg8jxXgvHJslRWrANwve9TjOYIB51YUJJAvisl3Oe0V1XV8tFsFCryjHdlDTZoFUSaICNT5KXkGNlj+JkGKpEtv88YI2f8gOuWH/+mcZ5nNT7icrsI3jJPu9OpFbhLRtJyY5m9RkbSpxqzM53ayeWsxbJV0T5JEkUEc5Vs0ta1jZN0P2cB5nBgN25s6BoObQcazs3PyX293hkyHiW0sREaEDD73qBIlCTIPXg5szMcDQgoxjxVKlnrwZwew+2kQL4nyOUI3DoSzx7PYGdgp22cejgXZ/QbeUHAkevIIY5yV5f04P336DBlCf366GAkIlgZaYQMGpc9MuJXwd+4DQkabVDTLCXzM6lPQlLomroTLOnhfAJ6mP5DnGqniawSdU6GfV25eE7HCJz/y//rf6pGXinTWHPtXAszhU5Qf3R1EZwWtbI0q35/WxltEC9kTDiSUJKUoFMpmM/BRUJA/E30NUkbGiD/zfas3jh/XiNolDNvn8BhStsR9EjzFuM1pUgca8gOfUigmBaFpohagiwEa+rjWB34zDmj35nRmPV2KBfY2L38yquykxn2B1qZX1TGuBU06u7sqY09cBbRaxY2p48dG2FzTJuIgC9tAuUm9KpUIZMvv/Sijh45rLc//qiaRU75mA6trKiNHg1waM+SyX7uxZd09fq6rLNJmqtg87S0ckgz4JYVTVXQGVOBbEzlzUKfAKCJDvbBzxnnmc6sLCOWxU1OP6YEEebLFDsoLjDRhLqR6QROFXVDAs0JOizWFtDqALIM+5FligglaQpkaJJkGRlgD8eMOYXuY8abcG/wvEPsTZcNvH+hxu2M195uj0xzjyRAF5q09Mijj2mWNb32xht6/ewbStlUrnIyeenCG7p26Q0VyUB3nlpWEV0N9q6RVe7p0FJbz3z5z6AdzCtH8KmnTrtQEiVJkYvyRwTHo75wH2oU6HlUunjhLL6D0xsCqsrAmifwLxSasuYJ/KrgnTdDA7Li1XRYy+GQDPt4uKvF+ab2tq5q7do5Nn6ZHnv0fj362EO6/fbb5I1/h+DLOr5JUH/y5HHWlmtiP4ZNKhm/ySYOcyHTKUkTvfraa8jtSC2C5nPI7QY8uu/++7S8sqwBcmidnSCjkBw8+nVds9msyy18Wp4X8hcfbQ82OL2ash4/Z8ix+yRJSExYsiaPU2GLvb4Sm+PS/froaI4tc+AuLvtm826LTd+lK5e1uLxU25VrbPhSgsUJ6xjgeyt4PYcfduksdUTiqZQip95AGf7z//y/1FXs5hAZsN54nhbyvbCwoFkypGmaymA7KBAuwTNJEu2RBCjB+zIn3y4HN22j27rNGJoYx4o2hrwokJ85LbBBLZoNBWNMGasS6wevSJgH+W1A/0gswykqWmkKPSaMNUVeDR47ImqcUtbqsafIxwBeWJ97+ELTq2C+FNxtB0toWTBuyVg+JT6L/K6vr9c23m0i9v2C5ynB6Vbw+AZxuTS4ncG6YxhiCzxnF5oYvDmo0LyKPgnrjAh5Ht8bDu5184oIud6gv8Fl/IxHBLSjvZ89pkvTyO88VkQoYh9oVt+7jdsavIaDdu5jOGjn92578OzSz25j8LMhIlzUY0fEm6UrD9pFRL2+iED+oAwyoZtXxPf2uVn9ZnEwxpsV3Bi3NE0YM2pgCKFENVTIfHXL+FT+wL8R+/Mm8OcAUuTFkCRpvY6Djt8/XnKzT0TUTQ7euzSN6kr+8TPFm3/9fACuTCYc+/mXPvI8tLg4q+XFeWUYBB+zTgiy2J7SrpKPv+7H6BhsyB5//DE99OCDGJZlFH8oC7uhS4C4iZG5gKHq7vVrQ3qS7JONWkSgTFOO92fq7O21q9f15S99WS+9+ALCKTUI2g4TZLbI0KRpotOnb9Ndd92lO++8TSdPHtKJE4drOHZsRYdwistkMhcXl5VEVmdxA1e7i9MoCWrRVe3u9LS+RlB1dV0XL17R62+c12uvn6U8p1defV0vvPCKnnvuJT399Iv69ref19e+9jTwTX3xi1/VFz7/ZX3hC1/SZz7zWYL8T+uP/u2n9Md/9EnKP9InPv4JffwPPq6Pf/zj+tjv/q5+9/d+p4bf+u1/pX/xL/4X/fN//hv61//6X+r3fv9jHNt9XL/9O7+jP/iDP9C//u3f1j/5J7/Ou99ms/CHwibo0KFDGOp+vdbOTAsD3tMmx5RHjh6CHrlee+0VXbhwXtevX9NZjIYdwCanDjY2VjQ7xNnZOQzlnHzEaANt458iSFZ+K9gIZ90jqLPT2draIguwQ6a1y7wDhDdRxL4QeTy3t0HZh5FSnESjWdSGyoJT4jwQCPid1/NZLjozbcYJpchNxXuPZidpsFFKENbSDMGwtcgKNTGMWZLWcpOlCWPjeOkrQq4cJ1wUuVLwzwkkvBZxWTbSDKPPcaydZUo6bHNro16DjZ/XZzDeEaGSuVyfMDfd6yyOx3QW299DWFpa0gc/+EE9+NBDtVPYJuh2AOygLpJUEEWDmw7JYwXjpOCUJLxjQ2NaeS6/M10iosY5A2dDmiY8J5zArEPrPY0JnkajYV0mrPXA+S7hjPyRl0ME2SMH8MCUY/E7OAWC9KAxpc+QshJDIhOFFhYW9dobZ5XirIJKOz/jV0K/EqM/mYy1ubWpKQGF76ubBqkz26l5f5XMXZdg/djRo1pdXtBMK9Pf+zu/rPvuPqkiG6jTHKvVGOr0yTm9/bG79Uu/8BMc8WfMP9T21jWl6VSj4Z6M34igLk8bajVn5Y9LvcYG+VN/8mfqEXF++Tvf0YtXLunltau6SgZ32GmqubqsCR37yMOIjWuqRIEiJEmiyXSiwRgacbx/feuGOktzmhapNnq7ugTO18hU9Qle77//IQLZiUjWo8Mv6sjqYaVTqZUUZMBbBHsNsXhVbPITHO4cG6ii1VDWKiTGy8FjTGA3ZK7t3R1VyGyPTdz62nWdOH5M73rnk3r04bdpGd7415IqZGkE74rcgdpUl69c1dlz53Xu/AWSARc4RbpRy0pVCbmrAMGvRM2bQXaW5ch4AR+n0H8X+mVKItGYTYPfWeesJ0OceMUgpkUJ/UzbMWswTKCV60LQC0giFWSr552yxjTN5LHoXm/K9jcoA+7HGkPrCWuY8NKbmV2CuS3s9C4y0GddQ+RlwNy7BA8XL13RCy++rG3s6F133Y99P6q16zewi19Xp93EPu2gt9usr6eFuUTtYqTttbM6stTSvfffqe9+82vy/yBZESQvz8+TBV9Xqqn8++XTcZ9MbVvdvS02Og02wdeV4nf8UZMkrZDcxNq4CwAAEABJREFUEhkY1eUUnErkIZDdNJFSAvayHCKXoRxmz3RSXbt6Fl+S6j3veULve++TZKBnobOUF4myPNHRY0eYp8U8axqDz1Hk3fQtoYVL0931ObTz87lz5/AZO0rgjd/5IwL+eIAD0re97W06deqUdnd35f5tgnH7O/PN5czMrGxnt7DNWZZhj/efZ5A989XgMcfYgRJ5w4QopZ3tSEjQM2rf6PHdPyJkG++PplwgSeUg38Hwf/vf/ff6f/6//t8kh17FBjfUIKg0vmMCULcZs86IqPH0OLbPr7zysn7zN39DeyS0xOV64+L2EwL1qeWCflIoWLvLEbYvgy7+ecTlpWV0YVVve9vD4DRSg01lmpBJR66mEpvkEg5XNYzgWWkOhlRh5wwcLvNOKsHLcCCHA3CWEl4kgiQqUWjUUjWUoQoiwSolzJUkKc+qaWSamQcG0x4Uav5GBG0q+DNVio0ZsQGZIEdDyhTbbR4n2Jn9+5KxJrQH26qi/F7wmAbTymAZcOn+rvdYxmMM3YyHQqxaigh5fLdzaYjYx8t9DOJyaeD2r/3rdh4vIlhbiYzn4D6twfN7gBoHbtzWEBH1+wj0Jc9r2TT+NKnX6vIAvDavxc+ex6XH8zi+vxUiol5jxH556zvfR7xV7zFcZ4jYrz8Y33Ue3+B7Q0S4+B6ICPif1BARb86tm1dE3Lz7i0XEX3wXEd8zRsT+s3t/Py4R++8iwq//At28voj9d25wa38/H7yPCCXTyUAFxi404ShuT32cWr+7o/nZjt77nqf00x/9iD764Q/qZ37qI3rg3rtp08Uh3839vfJn31rsiD2gjYKZbgNkg/C1r32NBUl33HGHHEz6S5UdMlFmqI/8v/CFL8oBj7NIt3EUNkOwVqFtVgr/TN0Tjz+m228/zbHXaT3yyMN68skn9d73vreGt7/9CT300IPyt4nPnDmDMW2rxCAXZM0OcQTsn/d55NFH9fYn36Ef+ZEf0ft++H36oR96Dwb53TX43vCe97xLTz31lN75jif0JGM+8dhjeuyRx/XQAw/qgfsfIGN/L0H+XXWw7y/Z3Xffvbrnnnuou4N1ndGdd5zRIw/fL/+SwaFDyzpKcHz8xFEdOXpY/pJdh2yrAyoLOLpcC36TDMjCwiKCX+IkZrXlgAjjBC8wYn212g0UNXAO13Xt+lU2BC/p7LnXMZw7KrE6VtwEA2hokrEx5KQZU5x5pdAYwzkmKzDCAEwoTW+X5o3vI0LGx8rlsQyKCiNRKrB5Bj+nBLUN6Bk35chjVND4ABpFQfA1IytOQiM7RjEKt/KakyRqg9AgsM4xejNkpYP3KfUFit/F6DsbPmsapSH3c30L+rSQKW8a7KR8bxxNtwoirt9Y05CgrT3Tgh5T6PMKG5NN5sxq5+b2SZJAw1S+X1hYgM4zchb87NmzyOyq3v/+99flK6+8Uv929SVOcSbIHiZXU9bo+yRNVePOOiNCXr9pahomScraCtnIJ8ylkCx/prHBMjzGoU4w8gnrTaElQ4hWyrhvE7B4U9VoMEYjl7/AdeXqZU3JtnX3trW5saZDZLRPEigUtA/cVJGn9K/kLEqkSR3sFfC/gaM1XYJ5zNd6Hvg5Yv4paxpPx4oIgo8MR9tVAX3vuBP9xWkur6ya1eoRbB5Ffn/x5z6q/8t//H/Uf/x/+tv6h//Zf6if+akf1Yd/4r164rEHwOmqKjKVHeMOQAKl4NYi4AhoJSXqcVR/9MRJfeKTn9TLBC3ffPlFjefa2psptFaU2psvNCLzuddKtddINJ1rqhtT9dNSW+VAMU9bspbRyNT1z8yxpoK5SubpQctdMsOvvvaG9na66m73NNuY0QvfelYzUagzTTWftcRwZKHbMu9b7ZYWCZbzIpcYS4k0YfMRlP6i8S7r9pfEDrG5X2XT3sgzrdD+1IljmrDhmUc2T508oQVOQSboU4e1Hjp0WLedvE1Hjx7X0tKKikZLEwLdbQKwq9fWZLixvlF/R2KToGtEoHydLPiFi5fR+bHSJFNJhDxig+LAeTgY1fUT9LYsyzpgcAAeEcoy8FZQN6nbOKAWzy4NI04N6KIxfQ1DAvc+2UaXY3Aa83IA3iMCojHPJWM66+76PpvvLpnBjc0t5G8beve1R+Dd5QSkxxgJc58n6E7SQoePnGC9x7SHzm7cuEry4ryuXHpZq0uFFmcqjbtXNdi9qnc98aCe/eZXNO3vKdjEzMG7G9euiJiX4Gmo4WBPcKD+PPgUWcrwO1vbN1RqAn9sf0poM6n1gA5eqSz2WTKFdSOxV1KWjPFXY/W767rrjmN65JF7NT/fgFZTNRuhBnIVCMGUzWqb+Y9xmjpDsNtlI7WwsEAyaUFT6JGiQ8IeWXdS5HfKSWRvr6dN6DGBnp1WW7s7u+A81LPPPKsvfuEL8snJBJtqW2Td75JlN8/22LQ4yC6KBnYhr8f3HB7bvtClYYqdd2A+ZFMzGPTRl17d1njkeS7L2BCeFNicAaXbdeGJny9fvkwy6GlOXs/r4qXLyvKihoK2EYnc1rhBYPkUutVqUvaQG8vXSC+//LKcZe+ymYoI6IyssZYTJ0/q4Uce0Zk77qR8FLtI4qc3UJNgurvbhcZ36d//1b+rn/+5n9dDDz6sxXn7rjHjjpVEynShKfLMX6gZtS5MkLUe+G9t70jgZvuQpFl973ZuX8srwbz1YEzAPYX+pV8qpJuAKVaSpNC0kHUhIuQrIqhPlMI314yQe1yDfLXbbUWECnR+hiy9edXCnzTwQxl+yHZxyObS9jovirptRNSl+x+A+WWIiHquJNmfz3P6PiLkq0THDK53djto53o/3wq39vG4bvM3BbeP2J/PfXJkxXWGKbLs+V36OWK/nedzvevcfowdcJ2fPYbvXfrZ7yfIgu9vrY/YH8vtDiAialpFvFUevHMZES7eBI/55gM33/8csd8+4q0yIuo5aF7Lqdd2sBbXHUDEW+0O6lxG7NdH/MXS7w3G42BM3x+A30VEzfOIfT05eOdSXKZRxPeOffAuImjx1l/jbkjaRaohgXUH53bk0KKOHVmRf3rvF37+p/XYo2/TyvKCTp86id2b6Otf+4re/a536vbTp/S1r35Zr7NT3uQYvkKxCpjv4zpnDQzrZJ+QQfkLizZEa2tr8uenPvWpT+vzn/+m2s02QfQZve9979O7nnpnPe6JE8c0Iog6w9HfETLW3pHagIwRkjGCsItBW7+xjsF3hnAME6bKwTtjDRnOeDIZqmI7PMFZD8i4TcmATDVS0Ug1M9euDfws5exci6zgjJZZ2xEyysbXX7I8idFx0H+K9Z4kC3+c7NaZ208TaN8pB9kO7h955G167LFHWNcTeuqpd+htb3tATzzxsH70R9+nD/74jxHEvU8/TvkLv/gL+uVf/iX97M/+rH7yJ39SH/nIR/RTP/VTHG0+Lhu3u+++kyzR1/QGx7MXL16QM2pzsx0JtxNJhRERzm0Vhldqd1paWllkDTNq4/wdQNhw2WBZQUyfEY7TdN7e3tbW1lYNfvZ7C4GV3gpVYFxcWljEFQn/2ESGMGiZbKDSNMGwpTitQgkBSoXFGxO4GaYEKqK923mcEkWnK3Qv5XqD+wRt6KopAZLHi4g6EE4xjjb2NogL83P1fLxSxpweT2QxbMCLvAENMo0woiUGeJ3jv+3tLRzlIuPMaEoAOTc/UyukM9k3eO+TFDuoEbTwHLsEP5cuXdLZs2eRlbIOuP0Rpq9+5Sv61re+VQffplGJlU6SRKaV8SsR3BEyN2LNE5xjqQpcUmiSQaMcmiSsV3WA476GKX1qcHsC3AoQdEsgwpQ6kZHrdNrgv6C52Rk1mw01mrlK5DXPM9bUgRYZ9YVmZ1o6SuD7yNvu1xJrTGgz9rE7jsJZ6RyH3sNZP/f8C1Ik6rCBtbMa4UAMWZ7X8/RxdsZtkaPvjD5n7rxLh44c0/zCcv0Tdr3+GL2GU+NKU9Ya5Vg7m2sE3gQ/E4JyAuAsmRBg7Gg86LGcqSpo5Z8Cq5TgYKEBaxxZBlhDgZPrglfJ/cf++A/1/KVzmq7MqHnXMV2bqfR60tVLk01tEaCldxzWlXys7nJLmzOJdGpFw6WWLve3NCCjvXnjhrKK8Rmvjczvsf7dYR9dmNVgb6B7TtyhpbSj8bUtfe5jn1BsdBU7A+VVonVs0jaB1QBZTTiNmbDxSHLzL4UNJevbRd5Ch32KwJgQQWvXLusYG+UVbEKbzPdMp1nzIYX3JRugHsfUFXLoYMu0HhIkDADTIQgimq2OZjlZmpudl/mRJJkQCXjc0tLyKu/mkaGcYGqqLEnlgGodm9jvD+TPmEJG5VlRQ0SCLE7lOSYEfZ6vZO6EflLcrC/rNlPqxwQpIzLeLh1EkwyHN5XG1E14GBLIWF56BNAjbPWkkoYeF7454B6gLxvYjF1oBpIa02a3OxBNtLPb12hcyutZWJjXieOrGg+3sFdXNepf1UJnrMXORIOti1psS/efOaZPf/x3tdDKdd+Z0+oUmYRdHpHAGXN62u/tsFnc0QSaDqH9NU47/As0EwLj0vyCVxVymESplIC5nPQox2oUU1WTXVbfrT+qct89J3TEnxXPRqA8riEhCG+3M7WZO7Cjgncp+mf77i9pl+jk4cOH4UnBmoby+wydmuBbgifT+DwnFRWMQ8y1uLBIk1AK3f2ffSVJAq/60HVMZn5WeZ7LtsZlSR8H0dYPg+sjPKpoP0IWpkCJ3ZrI1R6rgulT2waJDUXK2AOBspqNhmzTEubdgi8TGPHSy6/UAXZnZk5pmjN3g3En8GcPm9GswXPaxkzh64Q1tVotNRhrjC3rEmD7vcc1vhGBHA1VYId+7hd+QR/56Ef1Ez/xIf3QD72XTWqbdyNVyM6rL7+mZ77zjL7E6e5XvvxlJfTL0lQG45cGOqXALoB6xUK4d/0YmRsgbyWyGdh003PCOlzv+wQZD9qa1qZd3ZO6hPGyLFeKThnyrJAhY82hRL7cfsL66nWOSyZO5DknjJ/AI687BUevs2IytzdvgndMCYnLGuzLapQ9KBAR/Lv/NyIUETXPPMZ+req6iNCtl/HIsgzeTpUXObpXgk9StzUeBr93GfFW34i37m8d79Z7434AxuNgHLfxWiOinsfPEVHP63rdvNzHdPAYrvJzROhWXHxv2RBXxP54HsNA1ff8df/vh4j9PhHxPW0j4k3cvr+Pnw8aR+y3i/iLpWlr3G9t734R4QK5q+rS/xy0OShdFxE1DhHfW/qdwW0P4NZ5XHfwfFC6/QFEvDWe6yLCRQ0Rb92bX4bk5PFDev/73qWf+xkCwY/+hD78oQ/o0UceRNlTjOlOHWgXeaLP/eln5EByc2Ndv/Wv/xU7/C/qy1/+kl54/nktLi7RvllP0ul0yATsoBypjh07RLZhnsD68/r93/99felL36qF8Z3vfFi/+qu/ql/+xV/CWB7WPBmjO26/XasEBP6s7uEjh7SzvVbRHRgAABAASURBVIUwJAQfOYrflAMeB+s3cMBWGgdRU4xUt7srp7GGwx7H2X0UY0y/gAFTjGBfOztb6mLcJwTwgfHOslBCWWLYpwTkvf5uncXf3dnkWPyGnE3ssvEYDLr0H6hPdmaIgziAEcefFRkY7IAy6NLEkbfIHhQoWEVAVGLM09SKH2SoB3Vw18LgbW5uykeRDux2d/dqZ6z6qjBqA/njIhcunKvx7XRaOoLTn1+Y0aHDKzp+4qicccvzXGMMjMHiZUe8TWDtj4TYgA4JSia897AphsZBte8TDIyfI6Kmv9tYkFzfIABzO4/tZwuVlc7j7ZHBcuk1FY285oX7TQienZHZ3NyARkNoXcnC5DkMHselwWOnSVq3meLAHVgk4LG4sGDUZFy8ngnvSoIGKTAWbi/kr08WZlM3CJwiErXbnZpWvV6X8cp67ixNajpfvXpVr732ml566aUa7DD9KxVN1nf82HEdYkM1S4bDx7/+LdSFhQX6j+r5jcME52Q8TNcS4+z1dGZmWFeOPBmfCsc2rucaEpS6TQqNp+BsmkQY7xBFDX5nJ57nmebnZ+WN4+Ejq1pdWUJf5uu6mZk2DrKhNE+Rhzb9KjWKTJyhqkdm+8zpkzoF731s3kK+THdxTXDqVaS6cPkKm8UVbZE59RoyHFSGjCRJos2tLTZms3IgdejwEa0A9klbOz09/ewLWt/Y1bTK0IUGYxxWs2gpTTIdJvjM04Rgqg/01EUG5qDbDEfjIehQBnJA2zTXgE1QFWgDgXGPoGlAFjMtGJP17JKxq1qZdrOpnr9xUdeKkRYfv0tby7mGJ+d0+Icf1ujMks4WQ22vtNRdaas3m2vuyIqqckrgtq2WmUEQWJre1AXusU+W7Ma5yzqUdXQ0Onpk6ZSq19d0/vPfVnp1R9PLm5odJwo2ETs3NpGJ18kyX9OATK2D5AraubTNCUmLBI8vvvC8HnjgPjUbuQrsQ7NINcCuTFmP+ZGnqYasx+2lUJZlyvMCOjQUSVpDBu19z2uaJPV7y2uWFfX7FrJrGbe8ONiYoqczyNfc3HzdtkSOXG+YEJxUrN3g54hEDU4uPKfb1QEM7ZMkU0UQMyUgYllQh3VHKiYU6qQh2fQJ71z6d7+3sTv1x0XIpo9oMOadGKPbH6qKkI/01zZucH4ieDvSDhneSAtkaVfbO7vyd3BsM5968lHdcfqwYrqj1178pjLKVjrQ5bPP6aF7TqmVjvWHv/9bOvfqC7rrzEntbq1rpg2tsI9DNmwjZKXb3UOX+tC1pyAonkDrks1zMLvtcxoThX9RJBkhh5uajrZVpCPNNCs9/NAdOrTcVs67TjtVhow1ilCr/hnKUgmJiozESxKqdXaKn5ibm6tt8TL6d8eZ2yXm7Pd7goCAFJEwTqYXX3hB9jMN7MYsMj/CpoaCDdIEXdhTRMh9PF7CBB1OTZLEdA/6p7V9HSGz4irQxRTZMSQpbRLV762r1uXhcMDzRAxTj+uPXSb1+MKXDZmmwkaN4WXF6e8L6hO4biP/ObjVmyrkZHFxUU1OqXzi69PWn/7pn9YSpzIJOIEC/UfIFzrHOroE2xGBvdiScbI9fJ1Ez5fw408//bR++7d/q/445AS9bjdbMg1efvFl/c5v/47+9LN/yinGFXzkjkrkxgFxjg1ouZ2TImJxpRT8SaDllE1eCX4jNqMlsua6NFK5TyMr1KBPTum1ZOhSwlipgboUmSvIqOdFi7VLZRU1VMyR0CZJkHsldV1EqoTnKXNFJNjzqaRAtobAQJXvWfsea5+Ch1i/5wvoM8XmlyiOwTbcoO+7TMeIoFvo1vuI/Tpxub/p6TKH5xWzThn3YHya1P0j3urzg+Zyu+8Hj+m2HstlURR1E9dHhDyvuCKilhe3Mfg91fW8xtvPro/YxyFiv73b+P0Ee+R7Q8R+G9//deAx3Sbir+/jtga3N0R8b5+I/eeIt0q3+0HgcaqqenPNB+s7KP3e/Vwe1Pn5B4HbGPzOpcF9DK47gIiob/3eELH/XFfyT8T3PlOFPE7Q8amSn/rwB/V2MtdHDy/XhipPEc1qrAKHs7qyoMDw/clnPqUxR6m///u/q09/+lMEhRso8zzlZm2UBmTORhiX+fl5ZUmqV195VVastWvX9Wu/9mscz39byJ5+9P3v1n/6n/5n+uhHf5J+6/r617+ur375K3r629/mWOxbjLehLEu1s72JUenJwbRhNBqDR2AwCjn4yRsF7/uakAGpgDaB7gijhe7sOwOyJTmGtihy5p1qyvMEcFvDlEBxzHocnE+mAxR2qNG4SxDbo+wxTxDUFZqbb2t2roWBbtbPTQy5odFIEfBKZTkmiO9yn8nBdJZl4J/JSjGGHiXK5o8n+Dd/nbne2NhAMMo6qHIAO6KNfzf40sXzGuNo7Ozf/sRjeuih+3U7QdY999yl1dVlxhvj6LbAbVSPPyJDYYg0kQE7pO8HfwTCgWMCUQ4gImpjYWPQINNhnNMkwfhligjWU9bg9y1o2m631SLj0WHzdPTIYd11913yf5Ry/Nixeg1jAqDtnR0c+khSKCIBv3wfMDg2CgsLiwjblHVXdQbZsrLA8WOf40kplGY59G7UNMy4L4oGbYOMzgDawhvsZotjXB+Hb7JZEX3EZfpZ2E3rDnie5DTi0Ucf1bvf/W694+3v0L333KMTnEp4PmcO166vEbDf0LVr1+TNyckTx+XvGdxz7706eeqUVlZWCH7nZVpFBAa+lDcypvMUI+65/C5JU0X4/ZT3w/o+IsC5hHZT+k1UkqmiinVljLskfzRhbm62btMls9fvd3ECPaCPHPeYk/VSVxFMTpFTf3whIYD1r4ScOHZEKfcVcl4SiCRJqoKgq6I8d/6izl+4JDvbiER+F/BzgkNZXFlFXqZKs0Jf+fq39E9/43/Vb/6L39Iffuqz+tZ3n9dn/uxL+ti/+bf6k899Gd17Xq+9cVF50QafMbI4AddAH+HtYKIib2s8qnD+JTpSyQ5wQBCXo4dTApaSjWujVaCPI43ZwI7B06cyH/jQj2v+2IoWzhxVbz7RN9Ze0avlDXVPtLR1tFDj8dvVu3NZ5b3H9EL/hl5Yu6iMjesiQemRZkdbr5/XbJJqljUUlRSDkWbLRIcT5OX6tn7oxD26Y9TS/dM5NV69oc//o99S+cIlnak6mtuZ6u7VEzp99IQ6ZJtFtqvEjjTyggTAMXnDNTs3q2e++4wefvjh2m4MCQAn6KHp3mk3CTRStcBnaXFegqe2TUkSDDWV6ZwxVtOBFrvuKbpeVpXSLFMDnXFJIyW829zcVqXQK6++VsvMgIBpDC4TaNjr9kRXNZtttdszSpJMI955QzrArkaErBdZmssBuL/0bDCPDW5flpUckLvfiCDa7aSEORONWfe0FGXJKcZQPQKfobONzF1ntUlvh8eupBFtHWx3+z3d2NySg/Nra+vq9QcE29saELCU8PaNN17RztaaGgS473zsfrXyCacPXd248pry6OnMqWV1yEC/8gJ2H7u6ujinbQL4uU5H9g/W18bNgMHPJfMGtAsC8Qr5KZJSWYyVVH1puqciHSpVT0cOdfTYw3fzbkB9V0cPL6i7u6FOO1ejkWhK5hz3oUBfynIKTRvYlRR6jlTBv6XlRXU4VbrttpOcpp5WozCth/KVJImyNK1txIucFKVJKrpA8yn9x4zV0hYb2iIv0OtCh1bRL+y3+03xJ7CJ+hxepWpgWz3WHiewtlND6GaYOrBDX2ANbbO6bQXzQ0HwOpXbRoTcTlzjm3beAfIGtm8KIwO8etjONfjioNunS87YG3awxVtbW/UaHHznea4COlfQ1mMaV9+79Ji+90eo/uW//Bf6nY/9Fn7669rb25FtvwNl/5b6LJvBxfkFzc/Oq1E0kNE2MpqAneT+ObLTyHLl4JWyjkAWIb8qeJrglNJI4V0GDxtqETi3sDFF1qyfi6whb0QTxogkUxWZRFmDMkWSa4q+j5DRIVkC30dS0CaXaLv/XtCrApdQC5uR0n9CkJ8wb8n8CXgF99av8aTUcDCu+WmdycAb0tDXazkAj/XvBiU8NJge4vL9GJmYwO8JAaxpf/CO1/XfiGDeqr7/q/6JCCVJ8mZb89PjjZENz3PwzqW4XOe53MZ1loGI/blc7zqaYXPKesyIqMd3+4i/2E5/wysiFBF/beuI/TYR+6Vx+qs6RUQ9bsRb5UH7g74u/zI4oMfB+4O+Lg/qIvbHdl3E/n3EPi0iwtU1RESNi8c0uNJjuLwVbq0zvWuopkOyZ1vq7mxpwvFsiaEbkMXtklFz9uErX/2Snn/hWQ0JZAf9vpo4kdOnb9PP/dzPkQlbhllC0EuMRF+ggXPe1HPPPScLdEQox/L92I+9X7/8y7+sJ554Qi+xQ/7zP/88mabXCLbXEPqReuw28yxThXHcIku6tbUJ84NAe0c2Hs5W2pHMkGHIaGdogEcTg5biyBp5wXwDdXDQCXPayBUYGL+3QVxdOaTlpWXNdGaURqopjqZECdIkwUENMH1jKZkqIytSEEy3Z5pqz7QIsFtawEkY5hdmdQCzcx01OPaPRCrYmRtCiSoUu6pEQLmm7+LAv/61r+n8+fNy9jfNEqVpoksXL+jKlct6443XtLe7rTvuuF0/9J536b3vfbdOnjym2Zm2aCaB1YjNgIMyZxW3oMkuRnBIIFCWTMLkU9YQEbTlWQYpxVlYuVwm+wOB177hoKEion4eYvydQfFGxga+zvjh2BPeLywsyEHq7fD5EJlg09d9Z2Y6OnxolcDxUB3ctVoEYBgSBxiRpChvVTumoZ05YAftX0oZETjYIWR5QZBzAkxDSZoBuXIyF00CoQaBhu9Ljv63t3c5/t+EbiPWk8PbMWUmH8mb97PIwSkC61MEyPfde5/uJVg+dfKUnIXxOvq9nhJ4u8g67rn77vr9yjKyCr1S1pemCQ4oh/dj5XnOuJ16PSsE241GIYPbjNhIJIxT4nFHGDYbTXGlyKDrYTeyP63H8bsDfrj//MIcQfYyG7UZRVLRZgjtVY+d5amSNGpoIMNWTK8rTVPeN7S7s41cpdplw7lKcHBoeUnT0ZC6TEP00EFYuzOrCZmlV9jUbhIUFTjBEXI9JIBKs4LNz0Rp1tD2bk/Pv/iKqiRXkrekrKnhNAFCozLVlbUNffM7z+pTf/Jn+q2P/Z5eevV1NdqMTeZ6efUovMrY8IwYr9TuXl8Dfy5YAvdMYzKFokUTXXCQ2u604FOKTg8pE33r29/Ur/z7f1un7zujzrEl7eRj7bSn2pmVvnLlRX3x6ot6YbyhpzcuaTCT6drmuiqCiB977B26c3ZZg3OXdDgKzY9KHUkKHQLfo9NUdzZmdZSs9V3NBT166Dbd3l7WTK/U3bOHdeELT5PdflonoqNie6RsWGncHagFLY4fPoZOzyJzjfoXfCyTDz74kLIsqzdZGTqaYa+mBJNTNjxpAo2gd5Ik6pKBtXOLiJrdIZT1AAAQAElEQVTnE9ZuXRwRbFk+ikZey1REwJeJDhyts5A7e11sxxKZ9evK8kLBeDMEMEVRCNFiAzPGBvZrGKEr1u8kSaFhJpeGKbx2gNUlMO+z4RgRTAwI2Ic3A+sKYYxIzZl6zAlB2YRgx0F3hWnwuyr2bVT9jvcOPKb0YygZprRThPrYgYwkhQPuKfwdTaeaEEy4fodgbg/oc6q0xenmtcvntTzX1OJcoccfvZuAmufFXEcJir/9jc/r0vlXdPLoqlrIfDBGI89k+1th69vY8NruQ8sMWueJJPxPWmez+0pjoMlwU3Mzobc9eEb33HlcKnvqNANdhycE2UuLcwpspaHRyLFBpdIkUZ7nBI176N241qkJdsq6UzLvhCDo7rvvJFhekbClU3Q7o08JfrPw5ezZs/VJWp4XbNjvq4PLeZJIpr2DuDG2bRl70kR3LRcJfUOqddPzjLCtQ6Ao4DX05FUtMx7fuj6FnvU98+1ne8Gee9en2AC3Mf5+bpKtHjCWeTgFV8vHBL5yi0z2mHPIRvnb+vVf/3X8znWy0r8t27ERctlmEzg3N6s0NWErRUSNh+XYuFUIX468z87OgGKlVquphLU4EeH3xrHd7mhxAftDkJpjVyyHI2SU0aBxIdMjsNmhlL6Z0iRXEplU8UyZpQ2JdxOCZcyTvGEfDqbYiIogOkXuUmQr09g/9QmMJzxPeQZG41RKWnC3QTvX0Z42kxrSur8iVzB+kvCeCUybKbLtU7zlm9+hqJQoBffRaKKyVN1+wnq8KY1IFIBrxVVB6FsBkukAWBQt9v9GBPX74Pbmlel1UE6Qt0oV85Xye0NEyPQ1ROzf66+5UuTB4GYRIcuFxzYPXUaEX8ltIvbv6wr+ybKsbs9tjYdLt3NpXI3TAS5+jogaV783+L3LHwQR8eb6b30fEbc+fs99RHxPn79q/O/p+L/j4WB9Ed879w8a0m0NppFLg9sd4BkRfnyTRhH79Dp479JQN7r5j58NSYbDt1NxFnnrxro21q+jDEMC5g299PKLBIrnYBZBMAJo5XvnO9+pD33ow3Ww9Uu/9MsQLsHBNNQhW+Fd9j/9jX+mJE20emhZ73rXU7T9EE5sTi+//JI+97nPEWC+XgfPPY5yS1sLxp2MxyoxPnMzs7LBK7JMPbIBFQoj2mQpSoRyOyBvc1TVIcCbwQBYUQoUOU+b9CvUI6iopiErd059w4EFCh8YghJFr8pQkTWUE2zYENhIoAoassFwMOSA+tjxI2SyZzQz2wY6YoFKMD4m1gjjte/cRnKw46xsZUc1Ltk0bOiFF14iK/AtNhFv1EZwgkF0kH3t6hXW/ZrOnX2d+l0FpuNestVvf/vjOnXymFrtQnUWBuXs9fbU49h6QkBd5JkaRa6c0kbTzjkilEIfcU1tNSgn9DN+ViyXxtMK73te18Z1gPO0cnbZ1Ph9Sd+IwLi21Gm34dG8FuYXdOTwEeXQe7b+uMAMJxdLdfbPc6dpKo+x70Qa0GdOsxx924gNcP7+jzt2fDxNYLHNUXOPI+kJ3tuBhgPpOTLZXfju42uDA4Zub6gbG9u6dv2GLl+5rldfe0PXCP5GoynGeAqdhziTsbIkR0akRqOJ7B0G3wVBRhmnIQFHn+C6Bxi3em0s3PSYIleWr4WFeZ0kOF9aWpIDBX+Mxxu4PptHt2u1WshxztiHdPToES0T3NpJtXBWCilJE/mUwOObfkNkwbQI6hEBZpMaON5FjnKXccItnFZlBKGzg4k0CeV5ypq8ngE8mdRgHrVabVU4AJd2rAnyNoBOs/Clt7ujR9/2EDxJVKInCch4fUMCLNPdgXanQ2CM45hC6xF0cwAFxvXRvwPtNG9KaUNZow1GGQE2a0ly9Wg7QL/66FnGZucydP/zL31dv/6b/0rf/u6LunJtQ0nWqvtO0J09MpumwQ1OZkZkD6tqqiBwmRJ4pEmiMTpqWXTwMKHuZY7hr125pEcefVg/9fM/pR/7/9H2H9CaZdd9H/jf54Yvv1w5dFV1RjcaGSQIEgQDCFLMpLJoUpKtZFlWomRLMx7PzFoee5a9xl7jsdesGVumZcumTEkWkyiLEglJTCAAAo3Q6Jwqp5ff+/K98/vfV191dROUOLJ96+13zj1xn53OPvt876vv/aQefs8TqpZy3c0ONT/WUZdo9/LF0zoYDXXz9TflaHVcvatH28s6NcmU3rytLtHr5Vt7usT7qa2xzuxXGj33ig6IeOfjua4T1Tf9cnA8UQx08OJVPfcPf0XZzT21R7XSuNKg6GkynMLHkrkmGnFgOE20uyhKtZCpGTRIWa5IUosodrvTUsWgprVtm9tlrqeByyYcwiKEA+AxA+d0qAk6m1LIPO31eyo4tO3s7WltfUNjaLO7d+Rwj5BX89rjTHEOPLYdmpQyZcAcmZ3A6yOYqYbnI+TNjq51po0NdL8RMrCzsyvbofmsYl6pcSBwKGwbZ9ifOeuaMLfTUKYA/zwvZKBKU+xihX2MlCu7V54SvOSwUdW1DtGPEY6e8Td4/CF6bXs6Qef9fyhsc0AaHmxpBWfbH+vYWC30rsfP6NKFDb3w3G8p6rGOb6zIn/PPJKKdU3WhTcbKapzeHEIWCdwnhyrSTO2Ctcz2NJ9u6+mnLujxR89obblQiqFQK+VZJZSBNHD0JoINylhXjSwzPHaihg5zpZQpx1aanuaJ68oylx1y29tnnnmaG7pLKssC2lWMEewPhXwT+9KLLzbjzrGtK9i4DvahhX6PsKP++OIGgZtzZ8+phTPtsbMsa/rW8C4nn6Ch5/Ut5gTeuX4MHc3zGWMaxOM25b0xpvC8jWPtdrZLttX+mKF5J7CpWJ8hY01TeJsXJXZqnXUmGb8KW2M77X6CtnMOMIcciErGP3HiRHNgMF4RIePkfEoBXWsCPD05kJKo83o8/z6HOttry61tjeXF8meZwdQgOxU2kf55S5EVUuQSdsV5qK8xspWIYhedvvIS/ZuFWr1ljaahojWgfYd8xp15R3V0NZ23NGmgjePdobynyaytSEvKimV1OUi3OmvqL59U0V6lnnlVqELvC3BgchlqJdkmGt+THK6nnCLLss2ap/C6pRb6HrTZ5obCB8c5PCs4mJkeXrt4cmhcYdsqbAACrApbBwsaOXHbLMsautNUprvp9WD/RXmNDnl889vgvNu73OB2LjfvXef3iHDSQETIdX4xH90nImQ5iQjkfNbg4XKDxzYeHsvvlgvvi8bZYxicN7hdxjqbgEkKRZbgZyWRt52vVLNfvB1cbphBmxl08zwGr8Fze/yIcNLQpcnc+2V8DH516vbu+y8CtzW4/QIijsZ3+QIiQhHRvHrcBXjsRb9FmRtFRNPe9S53mdMFLPpEREPfiID3tfyklJq+bhtxNE5ENO1c5r4L+jpvSEKA7ty+pTkGb45iCsFaXVmWFdOOiL/S5zu+45OaIbUlAnrxItEpHGJeiRgcKGU5jtCkgVs4S2XZ0omTp/TY44/JV7NvvPmGbuBoWuGzLKmFsTKUZSkjE5GUZ4WKvJAfC5WNmfNul1LWGM4KzX5r85grIpCHIOq3S9RjqiwyJf6Vecl4uZYwjt68XD5iY9u388cVrqMSbdaxurKmwWAJJ7erDa4B+ziWx4jeluDndWLTmjVP2KQmbFxi7Aw8kS+NR1Pt49TfuHFLL730ij732c/rC5//om7dvEPdpPlogml38+YNXb58Bed6n2h6V/5s4Dd85Ov0sW/6Bj326CW1SnAm2pmiRpcrBWJdFhkGsaMBG3W/18GQrulY89n1ZbXZnBKtUkiJXxEhoQzOm5lz+NcYB5B06rrZPb66jY3HMpGZ46zTTqfhGGs3r/1xkLNnzsg3AEtLS4hBxWFrW1ZS97l44aJWoZkdBNO11+vr4Ycf0Xvf835duPiw7ER3un21cdgWxvju5jYODbwpWirbXSKih9rc3pOdvz2ijLfubGln90BvXr6mZ7/4nD73W1/Ul597QS8TVfVXjH3h2S/qS1/6MoeU13XlylVwqrW+uq52q6M2htMHhAIDOcTBttx02KTa5h9lEKY50HnTWl5e0pSI8Bef/YJ+89O/wXiv6eaNG9q8exd+DZFjcNrZlsfI80zr0NuyO4eO/t/55hiUSEmWx6IstTAqlpkMgxsRiixpGb0ZIEdz+DBhc53hjPmgdUg0tEavDEWRM06JA5CRtjD8pWykawxyAd4jNnJv7m14bXkomPf4xpre++6nNWbTDPjNbJqDU6JuG0drl8ON05XVNdYwx8BJCVndw7E7S6R/sLyCLq5oFedgzjyHzDHCEXak0pBBsxmnhVZnoE5/RTt7I33xyy/q1z/9ef2Nn/hb+tQ//VWde+iiWvBwn813zLo2uWG5fv0G0fc9DoaH2gOHLXDx/3aaYwMm6E0Lvt+8eVORpFlUWj62rFMXTuvRdz+uS+9+TE9/wwfUOrGin/vUP9ZniH6PR/s60e6rvrGpdSLUz/SP68yhdGa30om7I63e2FP3yl1tfuaL6m/ta3blpm6/9JqKqfTIhUvK2HD7VaGTONv19V199VOf0f6VO/rI0x9UNpZOrJ3Q5tau7mzvqii72j8YI5NDnOTJEc0ik5GdYdymQI2udZFzO7k9bF4bB3deVSpapRL6Z9mwXEygR4RUwNtE4MJphQG5des2G5e0B812gaefeQ+Ow4wIXsXch8xZy5vVGF6MsFGWN/PHc8zh7xga1pIqeOZ2E5xyhpV5Wys1jsOUsgkOmsGBA/eb4YR5fsFTp3RnlFBEyGUSKZBSxgFgpgmOyKKN5bBSLTdNrKXCJs2R3SnO4YS5xtjCKe0nBBdm01oTcJygW/5bl9F4V9PJtpYGmU6fWtJ73/2wWsVMW3eu6vjagIPOrlI1AcaK+Uh5TNXC/nGJqKyeEKlOlE2Iil9r+r3vmUd17syKVjiYpRiqmrHfaIp9r5UlYQ/mlM0155Axa9ZcyeswvbwO0zFSYi2sF37Ro8kn8uZRCz6++91PyXZZrLEGvO5lbORnPvOb3Dxel+V3ZWVFQw6+y+wpdpwL9NT71yOPPNLYmDn6XiMXE3TeNrYGiQy74HYHBDbEYx13vYFX+D6T8ZzRdwavTd8FNHLAeBGBTBUNeEz3q/k15MDr9RrPDgeAOf0pbto577YRoRk8s/3e4pZ4Z2dHLu9yeG+h787b3tlGTTgAuGxzcwt5mIJX4PRWUmTkk2rSuZI4l1OEzUJHI2vJ/4GWSH1gD/SpzttqYT9Sq6eKclE2qXPtYk9U9lXlPR1wE9VZOqb9SdLhjABetqQqLakGsnJNZfu4Or2T6i2dUX/lrLqDk6RnVLQ31OpsaO34BS2vndWFh9+tLGdM5ZrC/8qyDnES/khE0mX2C+9VZdnSxvpxZalQScBhiuxubW1r++5mY3tNB/NmDA0MWZYpIqDdVBl7gcSgOnpq5EOIktMaHj8IblHBs0WZ3503j50aXG9wfgFuFxGKLNDzGQAAEABJREFUOAK/u86pIQMfQ8RRvflrvo2w4U7ddjGm20eEk4bXi3K3cz+3deWivElZn+ucd+o2Brf7WhBxNH5TRzYiGtz97n4ex6nfI8LJ/1/gvr8TLMZ+MDXOfje4nyeLOJo3Iu7j5nLXGxZtnS/LUtbZiHCThm5N5t6vxfhuu4B7Vc3YHisimnzEUep6t3Vq3nn85O/odMYOgp2uc2fPqyhKucEuUcknn3yXGkdqZRUnaVuf/8IXZYX8+Z//B/q7f+/vy20qZLFDhPnk6RP64Ac/pNOnT+s4J+gZRiSl1IzVxgnqEfVut1rKIhkHhBljg3Aa2abg3i8vLmiDLKticKcpZdSG5myAUwx+RT8vZoPI48rSQEIJpmx4w+EhztNIKUTfuXr9buO4rtPu2HF/DndJvV5X0ERDojVSwklcwxFZlTffiTcPNpGKKI/z4sRcFB02lFp37uwQdb2tl195Q199/uXGQbx9605DAzsat2/f1uuvv6GrV282znUJEx995JI+/KEP6huJ7j9OFLtV5lzF77G5H7CeOZGIllaWljAGa1pfW9Wg32MjSc1nRrc27zYRm32i+7sYSkdujXeG8iXTFUgUZCmx/Ll8WCKjFFLGr1ZRaAna9KB7B4Ncgk+fq1HzwkZ4k8hkG+fB/E6MYeW1QR7acWVDnUHnDa7ftra2WNM1XeHQcPPmLdkxGA8nmhIVPCS9dWsThyLpxMkzOnP2gnLoFalUl+iF6eg21zmEfPmrL+pLONJfJvL/7Jef06/9xmf0S5/6FT3/4qvaP5yoDgyvkmCxsryAdwPG6MnyYByMcyAXxsuwu7OnOTj64NBlfY40GX/LRQsDu47j2YfX+/t78vPoo4/q/e9/v775Yx/TR7/ho/LHTh566KGG9kWRI/e59mj7VSKxBs9nuvng0UZ+C+hpB3xpZVk5kQDLzxQnx3XWnTY42OkwHd3X9M4Z1/iYvhUbovNezxjD7k3X74YMnrbQjV6vL+tigq97uzva3rqry2+8rpXlgUrGms8m6rRL9Yi0u08OTjtc5f/W57/QbJJ2CufozN7uvk6dOi3/z2j+ajB/R/Dzzz+vW7duoncT5GoMSSrljGkHys7gLQ4+U6JOD114DH7MdP3GFnIv/czP/gK3DtuNcyjobxgTTa2YZ8ruO2HzSnlLS8jKcaJ8E4U6vYGGOGH+toSSMOTu/i4yP1SeJc2IlmakSKxOP3RGt7bvsNnWWh+sKnA6T7cHWt6b6fjOTKfvTnRhu9KZzalWr+9pbXOktf2ZHir6ym7vqrqxrd4s6WXkCg9WYd3dG+uZhx7TM2ce1cuf+bJ+7Rd+WafZ3G++fgP1yHT67EUdP3lO3b71bQ269iQcgppN2zI4B3+vaYgOHOAA3767DW1n8h8NjuH3hHWllNSBB3mRqdVuyY/5mlKwPpzL7W1tc/CwE9AbrOjYidN67Il3SYkIHLYlRz79eWiP549oDMcjTXEWxzhrk+lME5ykGfZzDD32OKjtIpeHtDFvDUdtpxrRfoQsOdo9on5M+wllU8aoscs1PBLrMb4pZUopAZkyHJI8L1RTN2E97jeDj5bbigOm21GlLEvgXONu16xrDo6VIIFmyAnk0R4H5gPs6BhnezobweNdHJi5WuVM/laQ9z7ziPa2r+NID3XmGA7VZEcx2+f9UPVkT+18qulwS9UEXo53Ndy7rWNrHX34A+w75zdUUl/mMxU5suq/HyKOGdj6qCWQEguApzW2/gisS8Z7zv5QAdYzR+y8Jr/PCTzYsTzEAd7ntqGCxufPndG3fPxjjV4dQOt5NZN1+tlnn5V13t9c1MNBvXrlSuN4e8wD+l+6dFGtVsHcMxEpUYTIVw3YwY0I9spNCZmICHStgJ6ZcmyHD0ammdM59K5Yk/k9Z+4J+5hlyZDj7Lm9cY+Ipr/XWBSF1rids40xzxJ8dTv30b3Hefdzapxtl9zXa2thaxLj+TZECu3u7LPWFuMXyPocVQqiytI8cs24Fa5SoZkyINf2/kj7w7kOx7UO56FZ3tEY/RlVuQ6rTFubByqXNjSqS02yjganLuqwbtFuoLx/TPPWiqpyRUvHL6m3cl6dwVl1l9BHUr8vrV/CoX5EGyce01PPfKPe/8Fv0bd84gf1Td/6veQ/rkcff7+efPfX6fzFJ2F/rqIoG5mes3FEYHvglf9XV/PtK1/5alN3yEEpItMUoR2Sf+TxJ/SBD3xQjz76GPwoaJNIc2XYYTHq3DwB9MATEarhU02900VVjaIZTGenBtc5jUQfvwB+XwCviogGzDvP69TlD4J5ax4a3GZR53Hc3ukCXOeyCOYEp0WfCfbAbVznNg9CRDT7q9suwG0ND7Z7MB9xhHdEyGNGHL2Lx/0MZJs6p79bcL8HwfhERNP9wXIXLN7dxnR3+iAs6t3WsKh7Z1vXGdzeacTRfM5/rTKXGyKi4d2ijcucN3guz2NY5FOL6O46V905yp9jeAs2AEfI/J8xnH/ogtpca3fZND/4oQ+rRUTr1z/9m/rJv/1T+jICfPXaDQzvXLblif4W+B5OnQff2dluHNkHGeFyM90IHCFUN4LvTcFK4jK3d33OeBGhyoMrUACUIGXKgBLFWsY5PQbeHTbxXr8jYXXLsqD9kdFLWUJxEvhNWUNLXTZFlxVljgPXU9kqcegqFCcRtR2TZhqP5yrytqp5YkaUL4qm7rXX3tSLL72qV0n9H95cu35T2zh5t27f4eR8WXfv3mkc6zlGe7DUk/+Dnfe+9z16H1fmjpisri4zzr7sNPlz73kSjlILJ7inPlFrO04FhcEaMhTTzuExrptPneA03+0pj4Qdr9l0ciBTjQHwBiEUPssyed0NFIVKaGMaUQUtKvlxXQ++OE2MbzA9HBExP4ZslEOiJHMcQY/XwWGs2aR2uFrzRyxee+11cN9mc51rPJ7oNoeLr371eZy4z+jFF1/WC0T1nyf9hX/0j/U//8zP6bee/ZLsTH/puef1PHUvvvKa3rxyXbv+jC+O2djOEEa71R1wDYijw9VinXLVKVNJtLrDmjNksWIR3jDzIlcbZyYiiJ4eaA8HpsKoDjg0eMO5fu1aswE6b9xtnLyRbhN1HbGuHBqllJSRuk1EaBE1HhIlNj07jO/ozg6HioL5zp8/p1OnTmoFp/rEieNNfoNI9/LyEhvcKo7acW1sbKiD/GV5rmB8O/S+am8hWzkbpOfLsiSYx3xTTe2hSLKcF0WhnH6j0VAR4pBXqMI4mhdb29uyw+9xzp0900TczoDLk088qsl4iHxOdbC3q36/p8Q8X/zKV3DinpBSwvlDXqBdIu+D3xCH4ACHYjI6UD2fKE+VJqM9Dkn7KtJcW3dvMta2Oq2W3vPMM1pbXce5niJHbfBEItG/wWBJ3qQr5K5j2QDPfq+P7A5kuer1B2qhX2PkZ5O52vAlY33e0F957VUOp9dUtDJN52NoMBIoo3sTFWUictVTRl3eLbU/HepwMlKrLDVIhfqTWqvjUOvOgbrbY/UP5+pPpdWsJRGtr/YPVc6logo9dOa85sjESQ4XJTI0OZzqcHeo57/0gn7qb/0d/Sf/wX9C+lP6hz/3i/qp//Hv6Sf+6/9en/onv6Jf+eef1rNf+IquXrulAw578yopy9vgtaqN46fVX1rTKhGx7mAZJ3ICz0qNcGzHOEMjeLePY7aDrduDH+av6eQo6Da6s7yypmPHT6mL/byzuY185xoj+zPwtdNe1YHNGTPuSHawZ9BvxKY4Rk5mrKWqBc1m2icabrmauwD9HeHUGqa0d58xTvWQA8Ehsj52fxxn6/V0NpPrK3S56SshY4JOc7nM8lYUOW1mDR7GfYKjXs9rZDIU6F8Q1U7M6VSkCkqBSoG1CvCbN5AxzryeM9aI8Yfa37+jGc5zCyc511BXXn8OZ3qrAX9bST3ZUq59nOw76pVTFTFs4NL5DT39xEPqd0L7u7flj6TMJvvKYt7ITY0MzjmQVNACMVREYlVCVusm9S/rVw3uM9rmZaEsW7SpaCellKnFvmfZNe86nRYyP9aHP/whvec9z6iFDRXj+6D78ksvETx5Xa+88ir61kf312SbaFr5cH3u3FkxO/QbKUErSCPricemQtvb23Jb88HpkEikeWMb5TLj6lR0nMMnp1P4P4e3E/js/BRZm94rc7nHte1wX4/psoiga7C+ukndxuA2Bs95gKzaRjmfUlKBjpoO81kN30yxTJbNNvJaZ6XqrI2jXWp3OFMq+xrPs8a5VtbRFMe6Iq2yrr9AVy0OsssnzknlQN/yg39AH/zot+nrvvmT+mN/+i/qz/87/2c986FvVuquK9rr6q2d05mH36OTD71Ljz39Eb3vQ9+qj3/ih/R9P/xj+qHf/8f1vT/4I/q2T/6wPvJNn9SHPvJt+sDXf4uOn74EDgMN1k7qxNlL2js0Tt0Gb1gl37qUrVaTVshhp99TWZZqUbbPbXZEamhjmRF6d+7sWZzsR3X69JnGTzF9IwLZnTft8jxTgkb6Gk+Ns/01ipt+TTmTRESTbX6Rta7VlBuasgd+RYQi4oESNWO5bYVMGJzPsqxpZ7wiAluUN++LjhHR4Ox68biP5WSGHeD1bW0X75aBiHhbnfstwO0WEHHULiIWRU0aEff7f61+TaN/yS/3e7DJO99dtyhzugCXPwgRcf910ead6aJBRMi0sf64jcsj4v5a/G5aRhyVRYSL3gYR0dBcPIsxyGIDqvuy5PK0sX4MYWxrdXUNxhUYhTEbQ1+37tzRxUsPswHM5P/UYJcI2ZjToDeI61yJdvvL8kbSHyyDWMYGOpMdz+eIBm4Tfd0BPIGVe0iU2QbBMMVo1AhqUshQlm0Uoo3SlyCcIWDC6E0VQX3KNBgM1O321GHzbANZypUiycpiAk2nY1kp7HRkechVFVGB/qCr3qCntfUVnI82zSspSZGFDoYHDaQsY56cOQto0MdZnrDpzYApG+9NffFLzxG5xtC+cUWv4mxewaHbw3HZJoJ4G+d6hFPQxkh3cBJWVgd6+JGLeupdT+jhSw9peamnFJW2t+4QnT5QWeRErFd0gqj6Go73oN9Vl74FDnYGThmbWMmm0Ot11We9bQxEnuXavruFI7TPpjVThcI4gluTur2dQ/exE+r1d+nrvJWnRqmnGGfz4fDwEIGass6qgRlRnQUcsJ5dbi622RD8NXp2Em7duiV/9MWpI/V2wq/iKL8JHba5evcfZQWE7g+WiHre0gs42f6oxxZX8hOiYko5ETnmCqc1tJ42n4vNOMSlAj4XLTbpXHnZoSnveQlv4IOCcsn/HXelWlmWKS8AjJ7XcsBG0et2tYyz62iUHcnb4CqeJQ5edgKLvJA/x28nzzSwzHltbh8RcrnHtfHymB0c5SEHjRvXr3MzsauTJ0/q+MYxZLJEJgvoNtMh8uuIUERAv6ONrMfBpb/UV5bnyE5LfjLjy7vTbrdDeSkbOr+7v5Xa80yphUgAABAASURBVEYEDnqnmSOlhHx3VcLvA5z+A3g1QOa9gZ/Fyd7YWJOj2d12ofdwzX2WW6PjG6s6cXy9KT/F7dE2zu1T735GM5wzH1ojQjN4P0c3fuD7v0e/9we/V7//h75ff/RH/oB+/M//GX3vd36rTm0MVE/3tL7U0aMXz2q5W+qFr3xRN69e1nUid8ODPe1u39XwcE9zIpWT8QG2YV8HRKZLZLnTbmvQ70voVBU1G/BIc7jn6PWUiLXX0u22tbOzhf24rRpHacBcdT3mFuJQ/s7u6ehQsFZPPv2krnN42qqGmvRy7Wdzol8BTdpKs0otZThhmcSOWpnQ6MoEZ9L8neFMzZH1bZzdM+fO68rd22qtLWvSKvQVnPy7bLKHyOT1q7d0jYj29o1t7d7c1WR3oiuvXNPnPvtF/TOc7Z/7eQ6JP/0P9Au/8Ev6jU9/Qa+8dlW37+4Sla/F2bBxuH0YzJBfptMcWoMO8iDgSCa20aFr165jC+fYnWMNzHBad/YOGwfGtzbLqxtKeUspK2VdYRhNcRyHRKNH2MYJfJvhZE3RcacVOlGz5pTlsqwI3rpugnM9pm3Fu2ngvkf/y+NMUw78hhnp+J7jvegzRfc9h2FGPuBdlpiASWoWNIfehoq0AveKMeY4LjWgVItgfANVCH77PaDPrAHzwLbmsPk7E2jMgS7TqPl89XR4S3tbb2qlN9fpYy3kr9RseFMx38T5vq1OPtSJ9ZYunFvHyZYO9+6olVUqOAxWHBCn2NoZ9JmDj5gbdDUH3wpmNHAvdbmhYo8xjKHrFDpJNfTLgMRiQzNobttgW3KI3pXYXjuhZ9An/ydrpzjYrnKL+9qrr3JArRvb8MYbb8o28QCbub29La/1mz/+zdiJHLty5KzP2XsKxpqC65gD2R666b9dAj3kYtbIzZjDjFhEBf4pJXCZNTJkeRbPHP5X6NIM2a5Zh99hM7Yko/+8AduVKeu6e/fu/b4VThnd761RioBQEvNOmWNKTk3bCTIxQ76yvNCA/VuRKy/aUirkz1JH3lFv+Zjy7rKi1VPRX9H+uFZ7sK4u5ecuPYED/HG965kP60/+2b+sk2cf1b/9l/8P+s/+i7+hf+1f/7f0l//d/6v+7F/8P+qH//C/oT/0R39M3/jt36bv/uEf1Xf/0I/pu3Gmf+SP/3n94T/25/QDv++P67u//w/r49/+/Xrfh79Fj77rwzr90JNaP3lJq8fOaXnttPqrJ4milxpOpbMXH9WHP/oxfdf3/YBOnj+vstORsqQAUpaRhhS1ptz6lWXBuicKisbIQA0DDImCHKOT0cf0s3xHhHJokWU57RmP94hoaKV7T0RQdwT3iho6R0ST6t7T8ICye6/yewPwsbqHg9+NyyJ1W78bHswf8T2a8TPWZxCPy80/Q0pH+FLc/HgMg18iounrdi5bzLdII0IlhxHxeOyIaNpHhL7W4zEW5RHR0OOd7xHRFD3Ytin4Xf6KiGbcxbo8jmGB84Op8xFxH+dFH6cL0L0n4q1xXef1Gu5VN3M677kMzke8XQZcvgDPbfBYBrd3nfMPgssNaT6v5Cv4O81/MIMxwlFQJA2HYxzOiX7t1z+t//En/yf99M/8Q926vU1Vpl5/SSNfHXMyPDgcIdhz7RN1yel75eo1Xb16lf7DBjyJF+S6oigaxvo9IqgKTdgwbXiMR1GURHmXUP5B4/jbmUE25e+99cccdnHe7TA1EQ2MkQVOCmXMu7q+xqFgKhtZX7NGysBx0hhjIYxzjJoigWvFxr+tPTbgCvwPhxPWOdU2V2dvvHlVz37xK43j+MabV7TD4cLtbt2+rU2io5tbmzjgN7RL9GqwNMApO6ELF88Twb6oSzjXp04dV7fbUqDswlBmWWh1ZalxsO1cdzstZVmSULopG8chzkzNBjbBEBziRB6C0wx6uN5rm3GwCYUGRAyPET3dIIJ/bGNdJ4mwrq+uqouT2G6VaqEsBTQoMCBOXdbH6e4B3W4HwzyT6Wcn2h8V8scIXn75ZaI0r+gKTpXrzAMLSlWZgsLw5FpZWcGpXdYpooRrXFMG9HN9H3xaOMk3btzSTaLbloclonf9pRVN2ZynbNKRcjbfSilvAaWp0TgblTJlGPXAsM2VmjZ0UcpylRykWu0ObMrg3RiZ2sdYTnmXHn74khxZvnH9mm7gFKMCHF4K9ft9rUKLNo6f8TctsixjY5kpItSCPt1OV/5DTxvZAzZJy6LX5vZXLl/W3u4O61zSiePH1CGynWVJbfo5ouT+CqmCT5FCZVk0MGfD9yaX3LbTUcUmV8KHJRx+42SwA3+HA+uYDTfLMuZYbuTb8+/v7+vatatyVNTO/hgZ2Ae3EydPaAM8dpCxu5t3tY3cHSInObL01Lse16PQoeBwlmdClgLaZlpZXdPnn/2CsiJH/roNuN8yDvt0NFSFw31sbdA407mmeu9Tj+rP/Ikf1b/5J39MP/wDn9Q3f/QD+roPPq1v+PD71G1nOnViVSePr+jhS2d1bKOvd7/7UeAx5LCE1j3otcmhb6yEnKckWZZz8Au4POYQOyVqd+rYhjx3PRtzcCy1s3Vbcxz2NlHsVgHebJ+H+9va397U933v71HZlUY4Vq8TxTzs5douKu3mlfazWvNOqUmZaYuxhqz7EC3P+3Qoc+XogHhOnXlI+3e2df7UWQ2WVnRANPCVq1c0SZkCeatTqYQjcefaXdrtqT6scPTm4LaCjPQV1I9xJm7f3eFw/Yr+8T/55/rJ/+nv6W8Dv/prv6mi1ZXlczSaqODAGIxboSsVfM+R5SmOrw+1oAaN1hizjV2ZSOhBXrb14a/7BtnG4PNrgn5k4DRkLIbARs11yGHPjt8EJ8hO8hB5MOzjBE5wiuYYQjvWU9s98pgu9KnSGGfZB9Mxjt0IObMDPcWJHGNH/D4Hvzn2Zk6/GuQq+hos0x5jXk2Vc5htt0vleU5xwKdKM9ZTsTd4k54xR+Nsw2/BDzvbShAdqCjz+GNkbAv7fMBB0Q7oCDkYD6HzfChV+2oVY62vZLp0flVPPnpCjz98XE8+dlIbqxkyN9XFh9b0xGNn1G1VyjQmDXymmYoUQrTAq1YN7gbxlqB/ROi3P7UiSYlOhjb6XKAXbmcazKCNeeb3LGWaQjdBH8PK8jKR6bGWBn2968knZXvQ5gD8yiuvaMQ+N4MP29vbzf7mQMQ2uunD8DqH4T30tSiKxg4UzDfFCe5gF1JKuvzm5aY8MV+OrBgP4zAHF7GWKbR2+0Rbp64TT4TksgzbYfvW7XYVEQ20wMu02CXo4zbOux/V9DStKtqp4WkOX91G8J9K7EbWjAs52X/ntMt5L9GbNWRTWl4/oe/4Pd+nf+//8n/TX/jxv65v/Ph36OJjT+l7f+gP6v/+//h/6b/4//yE/vJf/ff0nd/zQ/roN327nnnfR3TyzMM6dfY8h+YP6o2rm4qiryr19NyLW/rN37qMtnflj3s8/d6P6viZx9Tun0DnN5o246rQcBLorBoYzULjeYhAui5fv6UJgtpdWtaJM2e1tL4G9NUlyDHCofbha2oeIoe21xm20TDHPtfYo/39PQ5BbfnJoaPpNIM3r778SvP3Ol/4wrMacxs0pcz22u1MK7cz3Z0aXP4gRBzxISIaeoonIpp9h2zDb6dvg1DDgYjQO8eMoPJe44iAJ9G8maduu8DJhXN02eUG17nM6YPgsohoxnG7iHgbTi7zmBFvlUcEcpCaPq4zLMbUvWfx/mB6r6rpF3E0p8vcxunvBiKO+kW8lX6t+T2Wx42IBlfnH4SIo/669yzq/BpxVBfxVmrdMHiuiGj44j6L9k79bnA+4q2+fne5wfQ0uMxjOY0Iuc6QXnvtDU0x/I5a++MiV3CUX3/9Te1zzf9zP/cP9Eu/9Cm9+eZ1nTpzUh/5hq/X13/ko+p0+1JkyouSNNRmsyvZfFbX1pv8ARHAPRxH9KNhricyGAEvKiLkx8ajj6PUaXebjamDYerjxBUF49Lg8HCoEsPUxcDYUTpx4qTs8C3hzESgjEQGpuxcM66+et0l5VnJJtjBwZ/KNmxO2GXOrlByKs/ydlM2ndUcFFZ04uRZ0mVFyvX662/ot37r800Ud8xm5T+WsANqp3Rz6y7GZwI2Fe07unDxjB57/GGdf+iMzp0/rdOnT+gkDvbyykB5YSEVjk5bq0TVjh1b18rKsgYY7g5Otp3eZRz01dUV2ai7PMe4ZikQmlCGkUgRGP9pc7gYsmnNWQijKk+ZCjuj0KMsS+VZUoXCZZRbe0NH/2o2jTzP5A2mjbPYYgPtM7/x2MBZ70NvG2nDAEdsZWVFpruaJ2T+5MxRY4VTYg48ga2tLc3Aw+0r3m/dvE2kcldZVnC4mTXyM+LgtX8wbPJF2VYdCedhLP+BHCZfnV5fipz6GqAk5Qpwz/JSlqNKkh0LO5j7OJYJWmxAv4sXL3CQeUQt1mKnNM8ZA8O6tbmlKU7JHhEjO7N2UjIMqQ2m0yXo7D52XLwWg9fTYoPyJunPYF/lQHgSx/b06VPqdTtgUANSzjh2MlrQ2WP1iF53gaIsNIPm3mwdTbej7fnHyIzb2QDu40B78zMYpy6y67ld7oPOdQ4JxtE8ND8G8GbhcDu/y4a9s7ONDHXVAaeyzFH+ucpWruvXLuubP/ZRrPUMR2isyXQkO+epKPTVF1+AjoU6vY4SToZ5n0I6deKY1leXlBN/PNzb1J0bb+ramy/pxpWXdbh7U518rH57rocfOqZv/Mgz+jf/1I/qh77/O/Sv/cgP6vf93u/SJz7xDfrQh96l7/quj+kh2hwc3EEnK5yxoW7euKwK5zeLuWZEp4PNqoPMdJn46isvq81Gd2p9RSu9tk4RgZ9NDrS3fUf7O3d09/ZVra/0VSCvTz76qH7v7/thTcH39uxQW7BieGKg3WNd7W70dIP3W2Wtg6W2DnqlblUjbdVTDVnn6qkTzQHm9pdeUOdwrsntHV198VUd7h9qWM80y5IyrpEzDp0HyOh8Wmv37q5e+spL2ry+qYPdkSquwdvtvlpAytpSKlXg+ff6q4qspS9w+P7MZz+vg8OxIuXQt5B53ggLejf0RzawRStEQM+ff0gdDnYH6EKNAby7uc0hfU+nzz7U9J9xquz3V3TIWBNs18ROLM7wDP0aM4Z14BC9t7zYaT3g8LUPNHnKR7QZI/dT2lsWR8jemDEmOIFTnIsZUVA7vs6PKa9Uq6LMMijyEQH+SQGfsixRUitH15xPkrKU4dhmqis2nYoC1sBv1Rw059CzQo4q3KYqKhkSt4gFspmhlxEhRVIAc/RkjmyMDrdVpIk65VzLg9CgV0vzHY0ObuihM8t66smz+tAHn9D5c2vKY6R6foiDPVGmSgHeFWsSNieLTFkCX3eHXkykYB6vSThZTRacnJf7GhVgREBjgkNW0ScilINnhn6HkirG9fgUa4pNqWtW1qS1XObbrSdxuI8fPy7bQAckWtj4n5OKAAAQAElEQVSEATbU9sMBiy2CLx/72DdJULLDPphSaBfn1/NY/wfYWO8jOxxCpuiHweVOPf/MfKN8DF+LouDgPWIsyeUR0aQNvuQr1mBoGtS1LCMwRu5X804TBfPXXn9Skxd4pcSLxBqnzXhk3U0TAjneN8uyJ0Wu7d1Dve+DX6f/7m/9bRzsf1df99Fv1jd87FuJXH9Af/BH/pgef+p9uvjoUyo7y5qiM4889rSef+ENgi07qupSn//Cy/pb/8Pf0y9/6tf12c99Ra9xg/TGm7d1cFCxT2RS6tKug51PGk8LjWe5lLeRqJzxkmbI2gRfZARee+jUDrY056C0ubuta7dvaGt3kzZTnPcX9PqV1yQO5p1BT3mRK8sSdMDKIS/+fPaUg9/6+qqWV5ZY51hT9MQ23ba9g5/x6quv6GWc7V1u0qyvRVHKPEvQyrQ0mNZOF6B3PBHRlCz6+MV8M3Et/w/2iwhkCkgBR9TkxeM5SJqfiGjSxa+I0KLeuLncY3ps5w2ud1lENGM6b3Cd8XK9we9OI8LZZtyIANW6kQn3MUREM07TiF8uI2naLfJ+fxAeLI846h8RDzb5V8577IhocIqIZpyIaN69Phe4jVOD8wvweg2Ld9cvwOWGiFgUNWnEW+/u1xTe+xUR8pyGiKN25oXbLUA8i7zHd9sGHAlKCHvOxrJ3MEZZvqyf+blf0I1btzViYzr/0EP6pm/+qN7z3veqjdPQJuLoPyqz8zZDqNs4kDWi00Z4vUGkLGeTajeRX28kNQZtPjcz55rPKxgWTSqFPFZG+xwDUzSCXioi0UbKUqEiL3E4emxcPWU4f5EynLQ5XZNy2vf7A7nMfYqipRYR0QrjOQbvjM1y49hJdXDAN7f39eobV3T1+h29zqHhi19+vlnnb37mt/TKq29oa3tXu3sH8nc+v3n5iuwMRRJ9W+r1OlpFWc+dPa0LD53TWQ4chjM416s41202maJIcrq81EOx++r3O2qVuXI2sDxLCugjjDgrEzuJ5t4AoV3COGYpqUM0dnlpSf6PAfoY8S40blNmJ615h+6tVqmIwGhMOEgMZQYXec54lUKCXkl5s4FIFZucT+3mhyPkU6J7UzbnHFzsgA1wPOzwr62tys8cAz6hzZAD0gGb+i4bhTcG5w0V9SMibC5vtVo6eeqU+mwgLXAs2Xgm0xlrLZTBywSPKvOAaF2/N9Dx4ye0sXFMy0sryu7VC4ydrxjXtJhDCzsDTmuuXlvQ7uTxDT32yMM6f+4MG3WwpqnKIpeFOEEzr+MAQ2yc7OyaZ/7spA9Izm9xOAiYePLkKbVabeRm1vDXxnUH43qKKP3jjz/ejGfj6PlbrMWp56jBTazD3KMRju0UHCqZlnfv3mHj3YTecJR214lMb1Lmcn9Npv830jfffEO7RMpv3rzBRnMgG3cfEg0DaDeFH76dGRFNGQyWoNNxmdcJQzxls3ffbaK9QxxYSMqmuqsxTgOU0KmTxxVsTxltIwLa5/RdQj97qlnzkE17nxumHrI0gW8T+DrHKV8ZdHUWuX3o7CmdOLYGrBJRHABdIojCGaqBOW1WtLN5DSf0ppb7udr5XGuDlr77kx/XpbPHdXy1K032dGK1p1IT8gfKiFwWOMAx3NNo+7YISuPQ3tQnv+1blKnG8d0V6BIhX2/++PQ4NzPtItMxDqQ7W7f0Xd/9HeqsdTXqhF7cv6XPbl3Rc9rT9Y1Sd05QfvGYhmdWtbXS0ujYkvaX2hr2C90Z7Wt7b0c1OjVDh4e372qQFZpyO+R5K2RzjjMzHI1VlC2VyGCmJMvxFnJ+mwPbzu4BOjVFt+Y40DPyE+3jCO/irO9CxxaBgEQ/3C/KD2RHtkAfM+Rxjq45Gj3D8R0h89euXdM1DnB7HJiGRKmLoqPIWkT7Lun6nW1N56E6ZXIf9x0Tefa4hiljGU/XGaxXimg2wskUJ4n6KWsZITt2yCes2WB5VcjiCqUDN4u8AOzLjD4N4LQ6rSgzUK2IUIHt9dpcNqNNRDTylFKiSSiBa0SyCqhC1j2G11/RtgHGc3+3O0pzHaX0ASff7g3hUVVPNBnvazzcBbGxeq1MBxz8VI3VLoUjtI9uHaDjdMKhn8+nsrwEzleFHpq+s2mlOY5Ys0Dm9fxqnhr8KqAGxzlQNVCDb8n6ctZw1KxWDd4uJyNDRZsKGrmdy02PGTQe45gdYAsn0PqkP07GLdMUvbpCdDoikOF13bp5U3bYLl28oMcfe1Q7RLjBXm1sZFmWAkVoWch/QH6AHGXYZ0NEyLz3x0w8l/NT+Ou5PZ/56fKKdZsvHivgh+vm2MosS8jEVNtE1zP2gByICCXaRBgDNXnxGIejsaoGF7eds16D20MpTbA3lr8W++fJ0+fU6a3g1A71yhtX9eIrl3GMa7Vwrl9/4xqO9av6Gz/xP+jv/J2f1X/1X/1N4Cd05fJ1/b//y/+vfuK//u9099aWXqdPPc+01F9TnnWgQ6Es76hs9UlbpF1FytXp9kE0V22880IZe3iJH9Fiv3NdmwOr8feBYpVby2s3rusX/tH/ol/7jU+rzR7Z7y9pyIF2gmM+hjcNvaBZi37ec7yebqenpaUl5gtNWeeEfS4iKFtW+B9CFoj6DF2KiIauFTLh/SkiwB2ZAQnzRA8+IUUc1YvH9RHR8JVX0ZGft/q6vim/98vvnsd8cOp3g/ML8HvEkT42MkDe3Rf8dDu3MbjcEHGEU0Q0+D04/oPt3WcBLjcs3hepyzzm4n2Rd7qAiGiybtNk/jf9dY9+WDUxDW/QtCEts1BAYZZnMqQsKSIaoJJ2tIZvAXPfCVJIDQh+zxqeea1eQ0QoIY/i8TvJ/bH8/iC8s0+ExzV+9ZH9Yf5Fm3RIGGn7YKoXXrmiT/3Kp/X5L77CSbPW2sYJPfLYEzqOQxIpkz9/PeJKeHN7UzOcoV6/i8IUbO5traytAMvK2XxSXmpldUOD5XWxx6HETKpcSqXGGMrJDJXOWmq1+9RZzRN2M1RhUH2VKtpWVabJZA4Rau0RWd/GEd7a2tHdu1s4L/tcud/AGb6pK1ev6wZXS6++8lrz0YgZm13J/Fa6X/21X9ff/+mf09/9n39Wv/SpX9Wv/Ppnm/8R77kXXtWV67f1BsZhNJ5rd+dQhwcTiF03zsoxor4+Ca/gXK/iSJ86eUyXLpzVE49d0sXzZ7SKM93BQSgSS6orNqpQxnVqlmoMbKEUrHc+0QyFFkZRjgQRUUkIi6HCoKZqzirFlf5MUdVk6APudggghPaI0tqJNJOKslDGfJBHNWMnBMvGMssy5eStgE5rcJkzn1ODVKtFX7dNkZQwKK4/koW6ea8RBDvbK0Td2zZwrZK1BII1l9vZ+Bwe7jNP4gbguM5fOK93Pf0uPfX0U8qKHFQrveupd+nihYcYL2HIcAbYpFJKKsuWgn80whgesglta4TjkVNXY+hnbGCQUAXrmOEMEhhThiR0W4Ueu3RB73/mKZ0hGst+rNMnN3ScK8P1lRX5f0o8Do9O4eyfOXNGFx+6oDPI6HGc+S7Gd4fIkSNPN27clL9l43Of+5y+/OUv69kvfrGRETu5Pih2MeZ3727Cr4xr7VJ5yjWHNz3K8ywpg15FnmnI1f0eY3Y5VBzg0N24fg2WThXwtUcEi7OUyiJDXoeqqon6g05z2/HuZ96lD3zwvfq6r/swEfmHG1hnDa0SuuFEdDmgjqFHzSG0Qifm6MaM+b1JC95VXOkXjJsXCb0ZNTrX4dB3++4tffSjH5H7W77a8DgpNR9z6vQGUlbqcDzTmHF3cTbzvNDxYxs6haPQYj3j4YFYGjJ/IDsWOS8D1jwg6twqamRyXwe7t9XH4d1Y6WqpUygHl4ST/55HH9Gf/WM/qg899ageOr6kXhorn+2rm6bSeFvzwzuqD3CyY6wz1P+Jf/1H9eSTj+G8jqFRW73ukjpsjnUqtL52vKF5q51UtKUqTfQDf+gHtMOYk42Odk529IV6S/9o61X9/J2X9Kn9K3q+PdaVpdDkwoZur+S6Ucx1bbitaSkd4OjP6rEsL2NsVFfSRnS0GoW0N9QcJ3jMDdl4b18wWuOYqupkGqE3m7t7un1nC5qMlEO/Im+phN8lNwqdfk/tQU8IhPIyV0Lup/CvzpL2LBv7+8j9DI4lRcqQ4Fr9flfHN1Y5XA6Us7iU97RDtP363X1tHY7gzVwZAl9jR63XY3T/EMfukMPACBmYYhNmda0Jm/8BMjKkbt/RbHSmYqYJOjbGuE7oB/osZy4xUERS4wgT0EgpU5bnLgZCitCc8jm6Z747dZuafvgVkkJ5Dq9Zn5CJlBLvuQrKssipzaQqsGtznOUx8j5RjekKamxf3LfAURI4jDk8sAQ577XUlM2YG6sDfhV9p2psdVYo8W8KbzBtkDjJNrBqEApNpnPNkOO6Sqo4oMxwspv1sn7bDwpVV3P0kfVXFTpZK4uMEZOiEuX1PdpIecqUZ5myLMnOv1SJJSpFSAp0t1ZEkhQqy7J5n5tWXiST2lk7jg71uBnZvHNHFThU2PURzvgbREc/+pGvY/zgwDBmDcapVqfd1c7OHmNJN2/cZi87lMccw8ca+zHiEG2bvocMlba98Gts/jPvFP4G+ETK0P1KvX5fnV5PbeQyYx3+GGNZFs27x3RZBdGzlClFpjm0gvEKxjBvsiwHj0oz8BZPSiFB9Ml8rDohj7zX8Og3fv0z+pt/6yd14+4OjvZ1fem5l/WVr76sv/k3f1J/7+/+rP6bv/Hf6+//zz+nn/vZ/0UHeyMO0t+hv/oX/pL+7J/4U/qTP/bH9df+4o836bGldWkqDrYt9sWuUsrxB2bNnIm9UtjKmgYz0sgTqAahg1qpyMiTpqRWXqqdCq30lrRHcOTM2fP6yEc/rm/46Lfqm7/x27W+dEJF1pUq+iAjUlKKAplImvM+WFrT6toxdbGLpm8FzQ0ZMtAi+OIAR5tTXs78DCJDBm0jkoJ/Dev5NYcfFfJlSOBVUybVMv2ylClze14F/St00lVlUTbliXGCOoPrG2j6Sx4rz3P5MQ/NG6cGzxERcur6DLwMbhMRioim/6J+itw4bxydGjy+38XjMd3f5QaK7o+xGNPtXWdwW7dxuoCIo3ld/iBEvFXuvgbXR4STrwlu0wC1mCC9BTX5BUjJvGEcSKhagdai09BvDlSUQHJIWjfQjEG5x40I6JMpIiSFIpIk+rsDafBOU/mJCCcNrU0v93dBxFF5xFHqctcbnI+IxlaYfn43/dzPeYPzpp3L07Nf+op+5uf/gfxtIpNZpWfe95S+7RPfofVjxxpDbwbuY0za7Rb9auXerMdDDZZ6KltW3hkbzRgn5m6zodpJvHrtuoqipZRyDTGi2yjJJpGjfTZ+O8G+at1jw9ve3pGv4G8SGXAU8hr9XOa216/fwKG+rstvXsGZvqk7d+6yGd7hmuq2/B9m7BMhmCHUjjz4AOAFeXEua+HkSSFvLIfDcWOwup5E8wAAEABJREFU1zk4dLoDDNaSVlbXlaMIPSLiGzhtXRwmR5OxzDKsrS7rJE7epYsP6Yw/GnJiA2NRqMhCy4MeDkNbJXRwPk+h9bWVxshWbMAdFLfrDfoevRhQGW1Mt4I+ztdsDjNO11Oc8YP9Pe3jWNuQGG5cv968p5Q4dQ+gYyGvDZ4qIpq8310fEfIJfUjE8vDwQCN/HpexKZbnnWMg5mzWiQJHzfsYaoPzRZ4znjRkIzf9yrLQKlGD5eVldaBHUeSqGGuO83769GldunT0GWm/7x/sweuRIgU8uqqrV69oj+htwfpajONDQgpww4He3tpkYx6y4U2FOZXXXDGm1+9DyWR8CG1z6odaWerqfe95Spe4Odjf2cJB38XAburu7Zuas6m12YxqNoMZRoUFas76LJ8VRjAimk2kz4b09NNPQ7slnTx5St1uj6bwbXlFKWU6duw4NJtCqzHzLWuODI1wcBL0znEqRhwmPWaGYfO4qxxCOvDyhee/yuHuOnzPlSKpoO02UXPLX86627TZ3LyrD33oAzp37izzbGgGfjdu3ND29rb2DnDwpGZjbLNZmg/nzp1D/u9oZWVVMzZAb64TNuE8z8G7qwkyYt0rylIt+hifLk5xSqF3c+DxZn337l14cA1+jBtnu0U0p2x31O702GTWgTX42WH8KRHFIfw+bMCbBCRD3Cs2zD0dIodj5Ghn+y7tDlQk3YPQ2tJAOUbtFpH7nTs39d6nHtef+Td+TP/+X/8r+nf+4p/Tn/vT/7p+5A/8kL73k9+qH/2DP6y//lf+gv7KX/q3dfL4uip4nWVJvV5feV5qjjUsiZzZFmxDlwkO/PJyD71s6xPf9e268MQlffXqq9rOp9psV9pbLbS7XqrGuf7lN76sTwH/9PJXtLvR0t1BaLTe1V0c7ul6T3ud0M3JvkZl0j5R0TMPX2DzFsY5lEMTFaVW1jf0ye/5Hp1++KJOXnqIeHylTWT3xu1bckR5goPj/zxnBO39x4UznKwpDnFkAQVqWS/anY7MJ3+cA5YqpUxZlquDY2WHrIWcWh9t2yY4iw46bO+PCGJ8FTy6GiO/vrGo2PinyN8EORnC9wNkz/Zxbhmn3HZyfM9pHRGxm7NJOHX/KXSd0S8iKQApNEcPDDP0tgHXg1vFjjJlXZZr60zNO7uKjvISw7I2r0+kjIRgZHnOWqF75fekAt6VHBoaB4K1egjL7Bxc5+wbM9Y5Yw7LaAM08LxzcFqMHxFKyfiG/LgdSKtirXP61m57D4zbEVSqGIDhlPiXhX8Hq61B1lCxlPptwItq+giowc/jV9BCHoTxa+gzx1ZPsE8NLUDGqcFzztBFA8XIbN7wOkuhGTKxsrykUydP6AB98XpH6Mxzzz2nNvr/jR/9BrrgPmLXxxyO/I1HAw6WppG/tcRjjuBjBQ5j+F2i12Pa1UhohZwdw5G3PhsHBpJvNQ45YHmvnEAfty2KAl0fsZRaWZYaSOAWAU0aSApoZPAYEeGkAZcZPL/nmCNDYm7btzH7wJx177BX/zc/8Tf1n/5n/7mGRIqfePJpfccnfo8ee/RJBVbAga0L5y9pAwf2k9/+Hfre3/N79O53PaEpdHjpq1/RLfaCY9DIn8E/c+KE5qyzYtwu+gdm2Ju5CvD2HuTDUk5eSJ1ZY7BOVc5gJ/Z29jFTSS3kroezfPzEKa2ubWjz7q4G/VVtcRiIOoklgFtSlvJmne4+wqaP2Ps72EOvt4LnuY1aVNj+YSP7JXtVv9/TYNDHPnWbMtPbum2e1chPSkmGiJDHsYz43ROZn1PWt89BKWO/MH9cb77OLW9uBEQEv49+XG/wWG7jvGsiQhFvgecweNyIaPh9hNfczRuIiCb1WM54PIPHjAi1Wi1Z513nsSKiWcOivfF02wW4XcTRmM7/bsBjGTyvwXmP59Tv/7Ix5vDF7QzuY3D/Gn0weP2GlLKGD2+l5kt2f/iIe3iTRPDrXk1EUkTchwQ/I47e7zW5n9QIzgJc6LxTQ0Q4uQ8R0YxpfO8X3stEHNX51fWG9JnP/qbKMtczzzytT37nJ/TYY49g+6YI3VQHOAdZltTvdZSx0VRsODlrK/Kkssi0sb6qpUFPc5ygDGXnRwUNWghwQZvpdNyMJYjWaINqzVFuG7gJxmiGE+g69wU3nIGJgjYz+u1x9TrGELqt83fv3NYdNsPbOF23bt1snLvXX39Nb7z5ui5feVN21r2gkrlNoCtXrhJN2FWe5xjBtlyWQLDEuNXgs4Tz0MYpns1GcjS6yKVTRK8fe5TINZHbizh762vLGvQ7KljryvJAKytLMj1KGndxfGycspRwBncVEY0DM+QAMCJyduXKFfnjC3eIfnjDNc63bt0iKn9X29vb4LZNuqVEfyvQHs62ldyOlB3eBK67XG1PMe5zlDYimrUYf4P71QhGRMiP804XYFrMoXWWZeDvTbNo5oqIJnX/LCUc0oE6HeiD8RdPm3W5j2F9fZ26jha4RYRsVK5yNW7cvKYCWjhialnIkiwrarcKFfAfkVGXDSh3BqfCjrXzrnPefO50Mngz0mDQ0qWL54gCdtVqZ+p2ygZ8u7BOJNg4yrKB0V5ZWcFYjnFGe81a+jjXpu0BB8Lz5883n7X3AWowGODwHtPFixe1srQsYTj3iV52iGYYxmxyCRpEIHU1i4+EcWo7o0N46HX7mwauXbsmtzNNDsxfjLgU0G4ZmZ3D95G8QZSMu7a23ozhjdEbpE/erXYHucnRBSaJDHnsyA7xEoeas2fP6uVXXlZpOuW0sWMAnjUbTclhFVFVNa+hZ6EcB0c8BTT315DlyGWWZ+oSQa1ouMWhpoZGhxy4ruAUlxhay8EEx27EWivqwKD57X7Oi7UXRUkSbODjxjCbt95wJzh53nznyJ83lQqjyPTyYcw6sG8dZYOeoqdnuWF497ue1COXLqqNjk2Y7yQOycrKMvalhEbD5mMXtzkwb+HYCrk899B5aLiEAzPF0d/X9uamfuSP/CH99b/2V/Xo4w8rSml/eqAdoubFsZ7e/S0f1nSjrU9feUM/9Zu/rC8dXNer+Ug3lgvdWGvpFpHw/bNr2tzoametp81uoZEDAieOa85mOoEeWzh1P/2Pf0mf+cpzeumNy9rBQTicjrQ3OtAe0f67u1typNrO9u27d3Wbw5MdHsuKaTmDlvvo6pQNtmKsHgeIAVfTTi0fNbxrNunI4HFP/huF4ydO6g63J+bLNsEFy8bhcCSDeTNhLDvCTukuj5PnhRQJezknDc3mMyESzXs1r2R5jIjm3fyxw26ndgp+BvNrTjvjXDFohX67ncF5g22GQTwRcW/M1KRZSspSavKeawFZypQbkNUccLl4PM4CeL3/ExFNPpFm8LxENgzu6/eIUNAiwr/V5PXA4zEfeG2yEaGIt0NTwS+3fxAiglJhY2qZJgbTwIWenxrqqrfBUZuZm8h4FkXR0Nm20Xmv2TYnZz37ewc4g9Jzz321CUY8/Mgl+mSq0RXvb0MCIJ5ni0P5rVu30bGJFAnnfYrNGGLHRtzS7rLXHsiPdct2x3nPY5nwu3EecRBz2SHOd413yTAeSjX/Kubzut3P4LxB1DmNCBkPg8eICBn/GhnxTU+Jbem22tpD5n/sR35E/9F/+B/og+//oFZXVvWN3/CMHrn4sDIOOr59eJ61fs93/R59yzd/jLXPFNx4XTh7Ut/2zR/Vk9z8Tkb7mhzMdObEks6fOsZt0oHGBGdySd1WoSKkMi/VKbGDzFsocOGjGT/xu+L2ImUt9QarCtLtnQNWm+sat9dXLt9k39zVr/7qrysggGU9gw9lwejYwDl6kpKg65CA3G299PIL0HlPIKkK/0WMVJSZiiJTi/1/ZWVF7m8+e7/wQdl56/scu7eg3YJmfte9x/W9Xk+WC/PXbbw/Vvd0rUBu7jVtEveNCEVE8+5fR7I2B7dKrndfg8c2GLeIaPpYFlzmdga3c73n9ViGiJDfDV6Hx4+IZo2LPuKJiKbMY7h8Abr3+D0i7r2pwe3+C5mIaHCKCN7e/uO+Bo/99prf/hYRzTjGNyLAPWveI5IWZW/lkyJCv9vHOCwgIt7Wd1Hu1Hg6XcBi/IhYZJs0IpoxIuL+u/tGxH1cxRNxVO/xvIYGnuGK+xPf8a16+JELNK5R+F3VCOT582dVIoxlkTjtdVDKuA81inV4sKvRcF+Hh3sIyYwo2LDpV9LHTpQFeXvrrg5RsBFXZGM2/20cges4AJcvvyl/htXpG2+8rtdxmF988QW9Sf7u3dva293WzRvXGrh1+4b8udchc43HQ03toON8Mhn4hgZsoHbC2u0WGzobK05Qm1PsCTa348dOUNbCSFYoViEb+wQN6mquOU5+gTN44via3vOeJzlgXCRa3WHNoYJrXbHGu0TvvIbh4X6D0w7r2SPSeuvGdV27doW1H2iLjfjWzRva2cZpbghcN/P4G0IMp06e1OnTp3SS1B/T6HH12Ol0wHugtbU1mRlOz+PYL+qtHEeKPmvqbUwOMa47OzvcHGzKSr2LE26lPsC5PGo7hw+VrIiGCNaBohdFjuHPYX/dbDQeq8IQRAT0S6rJq64bY5HnmVxf0M8Ovw27FfmNN97QZz/7WYzbr8r/iYP/EMibpZ3ENQzVcW4Fjh9bxyGcas6hq/Q48KpGjiakY/hfQNMSWfKhpppPoBG4csiZTg7VwyE6f+4kNFqD9lIQh4xUIV8H4J5hEEJlqyBNMv28XhtE06mHobPjbzo+9thjbGCTxhGc4LwYf/G0cLBsUJ944gn54PPSSy81tJrhKBWsVcxYcAuSYfTv3L7b3KJcu3odebyMPhzS5y7ta2HHFZEaB79xjIgydbo9uiflRYlBH2pv/1B2qro4YIa1tXWtrK7J7Vo+xOSFWkQ+PV9elnoC53R9Y123OIThDyEXS/BgBp+3VRRtraysIZMtCS+rpoEdX38G+MUXX5S/8WBnZxsc9zXC2f3il7+kX/21X5M/LvM6PCvRidt37+DsbWufQ3MFn00nR9NMQ2/g+8jPdW6PLl++glxtN47vCpurjbTla5tDob+ZxfgVec7Bq60MJdrGcbhx/Zoq9OgMsr3uW6Djx7XK4cH1DbEg2DZ6UbQKNs2+Vrgx6S8NFCnj0FFBp7vMuYkTfsj7jHGlXrelCxfO6sd+9A/rP/tP/2P9e//+X9P3/97v1dMffErf8we+T//hf/kf6z//H/6fap0daKdb6dmdq3p2eEtfOLyll7OhXmvN9GZrrq2Vlg5WOjrslbrN9fiMYMEBeB/Av01sxMrxM7rDrdoesrnPrVuVhXorS1qBF05r2gZybOfYNDzkQLGD/u0S8ZvQfxeHOUXA90I5PBX5ivXW4mGOYPPPkam8bOvUmbPNx9yKotX8nYCoT8jaiOim28/RQYOd5RkHSX9O2zBiHliuGc6D27muoiBBPymUMcccZ2BKn0XqvHV4wiHJ6Zg5XCcej2Ec/QxBW3AAABAASURBVF4xp4Hi+z9hvPBSEJNGBscclpo2FFhuRBoRzbyWhQLdyZGJlCVFCkUcgR54IkIJEE9EKDG+8XY/px7fY9fGB6fPh4iKNblMPBHB76OfRZnfIuJt87nOY70TvFbX1XUN+rX8bnA7j2NgKJKa8dQAyiY/EdG0b7Va0GOKPhbNGCMcXjvaHex4G+e0KErtbG1jL97Uow8/3Oil96MK+5dh92rkYsK+9fJLL8t9pdAY/phHRVmqlrAb+6qg70kOrJaFEbSPQL6gr229x6ipN+4TbJvpZ1q6rGb8CnCqZjSPyKD3fo7KBe1DDElp3aRZlqvICnW4YfJHG3y7WWAzTnAwhR3NWv/xL/4T/bW/9h/p7//9n4EG88b2PYkd/SA3d0MOEUHDOWsrQtx89XVibUkbg666FAT7dL+VmnwLe14STRa3H9Wk0gwa1gTUWvRbwi4OgC60WLPtAS+GVavdU8pbaneX1B+s6MbNOwTYrivPSuzGtmz7vV6vKcuSKvb1YCEpE3ybam9vB9u4pxl7kiElaWNjTQ7eRKrhxSE3irdw3Ldpd0D7Pfb0w2bdlg/rm3Wohu4RAc0C2nnsOePPm/wh+7L1xPvRKvatZA3ul2UZ887kdAHWlwW4nfM5/HX9InXekEA2IlhT1cwTcTR3RDRjRkSDj+VhgZ/7OO8y49/tdu/3d7kh4qifeNzGwIJ5g5L31ukXt12ki7zfF/BgWcTRmBFvpW4XEU7+hZClrFmPcTdEBOtKQDT9FvOA2v13lxka3CmNeHtbiu7/uN39l3sZly3AYyzAZfeaNPNHHI27KHswjXirLiLQrQQZ64beD47jvCF98EPvk52gERGd+WyMIK7q9KkTTaTaAmkneYijKa5iKxykGdEfQ6ddKEuib2qimKtsUjmbVY1xsXO1j5CP2cSGbPBDnO1DwO9TrortjIl2idOlx3HUeMBGuIzT3CftAYNBT6ts3oN+FyXr4gD0tb62ouPHN3T69EmdufdHiVac41y5uY942hg/RxK32QjnGO7BYIlx1hqlLItSiK4Co3T82JrOnDqu9dWB+t2CtE8EtUDaptreuq2XX3pe+zvbqrlinIFzjUPRKgr1GL+Ps+wo7sOXLuhhoqU2rv6s8DJzdal3tNzQapUQv2qIb7a0MNgrKyvQeAOcVmVj7cirDbbzy9BwinGyc2InqMLa7BE1PICGBzhEe0TSbHQNfreC+ztDK6LFLAoTezTX/N5GFRHMXwMVUIvF3YcaGtgwzVhXBiPnbOaeryyLxlm1Q+r5Jhj1lFITdblLtMMGwQZixuY+ZROH5Uw91wq8e+zhSzp/5rQunD+jiw+d1bkzJ+TPVy/128psZDm87BMxnI4xZsiSIyEdDPGZUxt6+NI50JvgiFzW3Ts3kCtTrGoOcMZN4Ot5jYvpdYiByzBmb775ZmMkfZAxfY2vHcQ5NDCOppH7+b1GW/0xmE0ip1/5yleaz25//gvP6tr1681XHf7Wb/0WB8A3G2Prvm0i0aGkQX+ZA+MIusxwqkqiUlPVOL5zIs1jaOCo9RwHqNcfCI3Tnc0tnMhNnOu+ur2ByrLd5FdW15HjZRU4YInNJGWFdjgwmTMHRNBnyGukTP3Bsi49/Kgm0zkbwV1du3YDR/y2rnBL48PpDs7rLQ53p0+d1DkOxFvIaa/f05DNaxtncMaGs35so3k3PinLlLJMGYAk4Nj6QLDf8HSXCL83/X5/Cd060eBqA73GAcGyuc6thjeRXrejosg1ZVO10+C8D1jrK8tK8CZJKqkvOWh3O210qaUhPDK/THfLVlXX0KOnHjcQPWhVtlvK6FNhBxAitTqlDvZ31WKMOTJyuLupVl4hR8d06tS6ekstDWeHUlv60T/zR9U9s6oRkexX6z29WY703GxLv7nzpr48uqNfevmL+ty1V/Xi3eu6zDhfevNVbSFz22y6dzj83USXpinTAYeloptr7cSGcuavMykrc9nJ9leG2vHpsmHto4NFWcj0GAwGzWHO67LzbbrP0VVEQFMOb2PGnM5qzesE3wdqdweaISuu88dBfEib0bjCGpn2hrnfgRkyYJlq2pCfM64j3xV1B9ymTIlYz5HtCY7alKt9lx9BhUxa12ucgEqWX8/ntoYZfSr4VDGeoalnLKeGueeijdu63uB8A6yJwZWwA1kypyU7xHPWadk1RIQijgBRuP8T5Ewnj+N5jP8C/O46A820aNvkGSvPc2fvg+ePCEW8Be5rXBdgPDGEinu9PIbrbAdsM+zoLuZ1oxqaPAiew1Ajqx7CbQ3OewzXtbDjdkpL9Ni2KBjIqeXdQZDz587qGIGHHDmeYs+nOJRFUaDDt/T6629gPybwBx5B8xm0ndmWwgvbdOua8XWZcc2ggW8OnS/QFY9nWpZlKc8ZEUZNTYKTaT2qIUDdrMucaaohS8U+NG/A/T0HhQ0fI5IOudkR/Up08ud/4R/op/7OT+kn/tv/Vj/zsz9LVPhV5LrShYuXdPLUaX38W75FG8eOYQtzZUrKUZp2Xmi5k6lfSB02hQJbX9ZTnVottNFvqR7vEtneaf5oulvWaqWZBu1MWTVRO0klNiCxBwW2q4We5dArAf3lVQ1wvrs969yqPvTh9+qRRx7RxYsXZP+kRVS6qmbgN5Gd51aZq+Y9GM/+SElwZzoZKgjedDnEQ05henXi5IaefPJxXbhwQb4F9f4xQK+zLEN/5qrhf0TI/K7QGdPMZQa/G5wXj+3DFP5ZJhzs+fqv/3psZXF/HLelWTPmoo9Tg+fzHBHRzJWD4KLM5Ys24okIRbwFi3Zus4CIoKWasSwfliPXudBpRDjb4BIBlVgbg/LzVnnT4N4v474A9zfcq2rGWOSNa0Q0ZYs2EUdjLtp8rdSH6god+JqAPfIIFuukQNLeApchrs18+hc8EaGIuN8iIt72vsD1foN7GZcb7r3+jknEbx9v0S/iLXqkQ06leZ7pLA7SKTbuY0R0+v2uUiD8GApvfAWR30BwLcSG9TUcXgyJ/2MWf9TC6fve+269++kn9Z5nntIHP/BePfnEY/rI131YX/fhD+pDH3w/Ze9r0ve/7z20e5eefvpdeve7n2raveeZp/W+9zyjp596Uv52D49/7uwpXbxwTo8+eglFOKMTJ441iuWPKLh+aamnFs7+MU6oDz98Ue9973twYgZECsaqUBJf13Z7fe1s78EMaULUKvOi4E6NInY7LZynHd25fV2yspdJx9aXtcGJ/PjGis7izPtbRppvvjh7RqaP57aTfQwaneTU38LYJYiZo5zOz3FaW2WhDsZqikPi+coil8tarVIWfIOVyQpgh9DKWdJnMOjLyuro8QTntsDIuN6bg9/NPPcrmdN1BivaUZpQrACSMniVgY94KpTI4LnsUC9givF3fo5hk+mBUW6Dc03qzxTbobbxOEV0pUfE2EbIDqoN0jIRy5XllWYt3U4bumLEoOdwfw9FmMsOdU60YGWp1/xBmJ3uRy49pAvnzuiJRx/mCvJ8Ayc2VrXGIeckNwprq0sKDOGUA82xjVWcsbZm4CjwabGpTYjueA3e6Bxh3N7eVh9n7dq1a6rh9YkTJxraGfc5ymkaecNz+4Rj4Lz7m1arRB02iMB7XLczTf1HkXZiBoMldYlQz1D8CY7MyBFFHByBHdMozwuJfIXTlOMku92c+gqISILcOFZ9nTp9Ris41Y5u+5tsXn39TT37xS/rlz/1T/UP/9Ev6n/5xV/UP/vnv6pf+43f0D/7lX+uMWvtDQY41Nc1Y+xbRNV/4zd+U6+++rqGwzFjrcn4iOdw/0DW2Scef0wRIf9vduvra41hNw9Bg01npg0c7SWc4C6HQtPKulASNTINTBPTLSJUQt+lpWWVOA3tdqehZ8ZONGPztxxNkMU2/VZWVmS59hyDfk+tgo0EefdnVLe5qcpSqDlcE1kvi4yDbRdndAkH+SQ07aqDrHg8Q0HfCmL10M92p6OARzu7O+jjvnrdtmZsjNvcJu1t39He5m1tLPd1CjmxnuZZra3t2zpx+pj+0l/7S/oL/6cf1yMffpfKMysaLiVN19saLmfqnt9Q++SyWmt9VWUodXNVRNl2xgdaI/LO7bQmyG1vqavjBBaOnTyOBFY6IDjANqvIklKWMde2BktLepjN3bj7kJalhE6XDf1H92Qz3WvvdVkmGEBKBYeDFQ5T+4xVNLzdIvIZAZ44qYgNh6Ex/J/ilNcN1Aq5PFKmoijlsex0W/7skBvMmxGHKsORg1yxqVeq3JH+ESExh3giPF6tCl2qoHlNme6VzZBzj+fxpzgKTl1m2ciyTNaRPM/lfCga2WjGABm3Ec8iJasIWt0Dv6d7+YijcvedIVcTZMq6aZijrwtwvWHx7tTvniPiaIyU4AsQEZ6iAc9jyBJ1rDtLqcHZeLv/Yk7nvZ4SG+rUnec4djU2cEEflxk8p9unlGFbZhQFY+aaQTMpFMyTmCdRn2MXCsDt7TgccCg7iUydBhxhtS2b3Vv388+/oO3tncbZPuRw7YPxBNr7sLaFXetwqAvG9eHKvDeN/PdLU2yE8Z6QVuCbaJPDG6cRIT/G2fPYtjt9kH6ucxuDm0fQB6jgZUQoWEd/eUlzgjbXb92QP0Y1Zn943wc+qD/0R/6I/spf/Xf0J//0n9af+FN/Uu/9wPu1tbutVqelMXLYJarfK9vCr1Y1lvroWw+foiJANzsca0DYermd1CugNA733uZ1Hezc0OxwS0U90Xy4q3pyoB5Bl2o6VIVeKkmJvbNOwVy74EVfhQ4OZlphv7D/4DRCypjLa/b+W4FzsKaSvnnGIMi9E98W2zH3XrvB/m1HfW0dJ55913Q1LdcJKpw5c0Yb9/YH08/lptmCns5HhBPwrBQR2t/fl9t5n9klcHL58uVmf7I8uJ9Tj7VIXWZwmWFR7vRBPjmfoYe2l27nSZ26r9saXJ8S66TS7Q1kG1113vLjdhGhB9tFBPalwG7Mm3LXub1BPE4fBIqaMR9MnTdEREOHiKPUZYaIcPIvhHfOsWgcEQqEAPY18y7a6YEnyEeEIt4Ciu6/O29Y9HVqWhicN0Qc9XW7BbjcbQzOvxPczmVODW5ncD7iaLyIo9RlhrTKZuzN04osVRiSqaY4iUWR6STOrY3E8tKACHdfdnCP4dgex8l25HltdUWrKOdxBLdEsDfY8D2e806zLAk9gaE5G3lBmrHptrWy4vG6RMCS2q1CQrkNNUavQGkEde3EBQbF4PE6OIIFcyROyz65FuDX7bZxKsYa46DtEzF3dNcC30Lxd4nUzXFaOp2uRjgrCWH0xjQeDbW81FfBlV6H07CdQFwkXb92GVwrHO0VnXTUHCO5SoS5RumNy5Q5trkutyKLDe2Aa2d/HtsnqyLPcThH6uKQdFot+Q+datZg5Tc+XYznAEeqRd0cQ2BaG58eTmyB02FF3d7elqNjGYo1Z/OJCLUZz05SB2fE7VznfoubpFmqAAAQAElEQVTUeSvdAio2UvEEepcaOqkROpe7zRSDPmGTM7hs0b/GMG0z/+3bt9XGeF68dEF2rD23jU8GTl7HAMfIcAJH5dTJE1rjxsGHj/M40RcvnNdDRHLOcyg5hgHrd9vQo1QGgVag93FuEJaXejpJ5HANQ3nq5DG964lHtb66ooooY0CvJYxel7VmLGCxduNoumUpl/PGpYujdwtcc2i3sraqHv1MI9NZPKaf+7ut1+n+ESF/jt9rXFtbk/nh9dnJzctCBKi1w+3Bvg+ejGsn0LIzJ+o0xSnqOwKLM2rHZA6dXTZj0x0T0R4Bd+5uaUK7n/6Zn9NnP/d5OVLu76Xf2d3ntrRWgH/gnK+ubxBNOa1jHA7WbNjPnlMfB98bbG8wkP8HUn+OOctLypfVI9J869ad5qrUH1vwQecMUaX95mAjeLCiZ979NLcAt1CbGZG0DY1xdgfQxJFn83zGJm+YgmeF7JouRV7I6xtzAJ1wqNhFX27fvoMTP2QzO2TzsEM/RG/Lxhgf+EaFNkzCVXNLfRx4O9wrywMN+taxA1k3CvTXbT1vRt6RspzUm1kJXfMso31frbKkvV2GUF6U2iBCVsKHihuku2z0h/s72sHZ7hWZqiG4bN7Rjddf1fbN67p45pRybIU/99ntZvq3/vyf0p//q/+W/sif+CP60z/+Z/Q9f+B79c3f+U36+o99SJ1+piyfN3ZiVo/UW24ra0knTm3oHDcvF5Db/qCHE5XU4jC8hFPdQk9b6J6x60HHGTrr252VlRV40tcWujJBjzIOJDkwgX6HRO/n6G2J7emiJ5EX2iUCfeL0Od3a3JG/RtCyc/XadcZYYs0tnOyJ5vBDCqGC4Aieljfky7ckU+TLgpnn0KoW8p9heir6VKpoM6N+Bm89v2FKhHtOf4/pesOU+lo1fZNSlimlTBFJEnMCFfMztCKiGXOE4+TDv8cVT8JuRgT41U19bUTvlWeMFxFyG+cNzkdQBkREM67LC3hvcD7iqDwijvYbnEfLagNEfy2/PkxaxodEWkfYbJdNaWebugA7ZMbHoHtPkPrdvDDs4wR5LSXy1u/3ZTB/3WaKPaygo/MGt/c7Q9z7iWZtEewQ0KnNQbQiNa2db2gNvb1m0811HsdrnILrWWzhY48+wn63IjuBKWUcnId6+ZVXZXtxeDjSFBwSNLbtnyBTxuHEiZNy6jrfLNqBy+7RekJ72+KIaPgREYoI+alYi9fqfu6/KHPqOSKiaet8Ss5Lwbhj5DZnf7VT22Gv/7bv+qS+5Ts+oT/+J/+Evu+Hf0jv+cAHtHHypHrohrIk3/j0lnt4CxW2oK08Qofshzt3dzTE0dREypDNZFyx7W1azg/3tHn9DW3dfFOHW9c03r2ly698Ra+9+EV99Uuf0esvfUWbt64y1pyg/BT9CBWtXME+lhc59LrDjcBNfelLX9SnP/0b+sxnfx07N2zkp91q00fs34mysVJKrFPQcKaCvjn2J89So9+DwaCp91fB/iIBj0996lP6/Oc/r+eee6651fRBOtF/YQfMz4iQ6a97T0Q0Y0REw79er9foh/cfB3/8UUbbgwWfPJ77L2DxvqiPOBrP5REB7m+B2xTojnkqHvPYOJFt2rk8IuR2izLnPZbf3dbg/DvB7SwnbmtwuwfBcy36uHyR/53SiLfwjojfqdnbyj3v14YMGmfIeN3A7zR/RDR0iPjaqfsZvJYHwWWGBTIRR/0X705d/05YlC/SiGh473YRAc5Jfvy+SJ1PN25c1xDnoiwLHN9CFYaZrpoQqSlhcI3yOmrlDdTlZZErQ0lXlpeUowQ9HKqyyNTFQcuYY4pD6rTGQTVUpGFFQ+EmOADu474tNjUb0ylOvcsrNs45mywyjoJMG4e81SrUxhkuyxyFydQh72j7MnMvYRC6XGeLTcRlx48f09mzZzXBWHmB/vhIYjAb2IJ1ON8hqlaCawbeS2yuK8t99cC7jUKf4PCw1OvKf9iVs76KaB0chh5z7bKxVhjU1ZVVIm591p9Q6tAcWg2HQ5ycu43Cee5dDM2MjTciUOxW4zw70vraa6/p9ddfl509G/8x9HV749pmU7fAv/LKK0xZqdPpyGt0+QL/VqvVlFupXZ/nGCHm8LqyLEfRiobJZmoFzzye0xr6uMzzREQjlEd9ssaJ8jjGxxvFACO0SsTXc4on4qh9l4OCeWZD4fbe6IZsgN4I22WuIYecFnQtoGsFn8s8NXRdwgE7xWHNB5cTONpFJm4NVuSIt/NFlpQxR6toQfepxhyIiqxo1jKfVeDXUsbaQhnCLGXkU8owuLd189ZNnNCe/Bh3Owumqd8NppE3VdPQtDANEvJgmgzhWYFMHOPAsLFxjIMac8OzDtHsdrsjiNQ4M3amPWeeF7I87RNNdj4vSknRtIksUx9H+eSp0zpx8jTUDvAvFSlHJuY4ZbtsEpu6deeOtnf26JY1DtWE+SKS/NGJA2hJBY7XWHaw2MtV4NTbcb+GY3b16jXketrI0wGOgzeD8XCkNjpUMP/HvumjWkYf5shsBzm5dvUKB+MBzjnOP/pguoxob/z9+eLgVOF19Hp9reP4l8w1WFqWywx2IEyHGZtlc5DA+bJDeQxn+CROQIENsAzUHI7G6LTTHrpTloXsFE1xMm7evIGzvofe5o2u7KBDYmEBo/yRA+crb/Dg30O+nJ+yMXvcvEj0yxrdn2JPSt5npEv9Hg5+R/tEv1eXB9rf29bezl1tb92Exte1cWJFWSf06FOX9I0f/4i+7RMf01/5y39O3/D179fHvumD+tCH3qPHn7ikcw+d1ikc7TOnT+D0MybzWw59eL4Ln/bQ4Rz9qnEqy7JEz6tG/mqFZuA8RncdgTSudQS8mRCNP+SAwoEAh9sO9ZRD/mRWI7SFDpDrQ8CyNOSWpCgsH5lG9w4+kMXkkB3kmjly5C2nTQIHhlFC7ufYn5RlTZs5hag4fWpAlFXI1Ewz7NEYfk/ugfOWdct/yjJljFNLmjGW54wIxs6gddnw3uu1LvlQYTj0Wlir+eK6hP5kjONUPC6LCEUcwYPlrqMJdKubevcrioK53g45a3S/iKMxIqLpc7SWMToxbMAHNsPQTrf3DGTMeFmWHgSXef1eh/GPCHl8zy8e143hge15lrJmroigRrJtWOAdkZoyKZSadqKtkMkOayjhOQEpDtbWDx9wspQ3Tp77G0rkxmvwof5RnO1HuBGxPWphX1599TVtE9XexTl1f99yjMDJN2t+d3DDzrb11YGBEfpnmZkjewaPbbo5HxGKOALxeG5DRCiDVxGhlLAz5J1GhPy4TdOfvc7j+askx9iPbWR/C1jjRqzVzZuAQJ/DpumW5ZlyeIjUQYNc3W6h1dWB8NHlgNwYOzZDXoQcGgomqpHx8d6eavjWgaRLrVz+WEkvr9UrpfVBW2XMNN7f0o3Lr6nXZtxOoV6vo5QlOeIu8Ld9Mv3OEcw5w+377du3BEeaNZoWXo/3qSwxCXo7Nw7Yp1ZZ4Jt0wLWrAfub273wwgs47F9qggruW8Ir8exjWx2N9q2yaeNg05j1RATrLZq5aNbQOzFPA1kmSU2dxzadvPc4b3lagPstICKaMSLenrp+0c+p3w0RIeNjfhqM80KX2vgObmNZc2ob7Y/DbBCVj4gGr4iQ8fCYEaHF4/fahoCCiKPyRbumDjpS9dt+Io7ahqKpW7R12hTc+/XO93vFb0tMw4hQRLyt3H0Ni8KIaNpE/KunHuudY/rd4LqvBa5bgOudd7qAiCN8/B5xlHebBR3NK0Py5uJI7Q4b4e7Ojgxbm9u6deOmQkk2Sgc4GAXGv9/rUwbTvQGj/FMM+iHXQ1OiEBM2QqfCqTZUONgJGcwzT17D8MCRzzTFSG7evcMmuas8SxivirqkLA/ycwnlINe0a6Ek2AGt4FivrCzjWHVxIHpaXh5g8FqaYmzp0PTv4nQPMAhjxs8w3oEiTMBvsWi3G3KgyJizYK75bIxjt890M7WKDMiVU1cRvWocFqxHv9dj7mWtLOMcZnmz9j2ietsYycn4yNCaiAMU2Kl4PN8Uh2FvZ1c+2W5xrX7IvImFdDpt5dBxZvphgOzIzTAIN2/ebE7UNhRLRA18zVWi/BWHjwXDGFoe24rvdWXg0yFa3+v2MXQdcC+UIgPHpCzlDYi3OetJGTxIvAFFmavFgSUvMgpqHMg9bOKsMUI91utopA8Lh2yym3fvchsw1M72FhvDNhveIe13G5hhlPOGXlPBRR0SYR2yzrLIwCXUKjNV8wl41EpRaQ69fbBxXvUMnAvqZ+q0uzq2cYL6WjX3+VtERW5ev60337yqy5evqa6SsqzQHOfAMMRhPAS3FlGMETLovA3kFDoqaAt9a9Zt+2FHdYxD69ROTEkft1nUT+FDj0j1qVNn1On0NMQZqqoA3wzZmjUOzAReztjgUko4/iV4zNlkJ4osKWeujWPHdPLkKS3hqLYwesbLDntVif5SwZVqzkGCDs0cfne+qkNlq9M45gLvA66RjUsJjm34uofO3UAHD1lvm3Y5Mi2eoii0QSR8MOijTzkHlKF2uWn5ug99CCe0C78O9dGPfASarjeHZTvW3nQsNyMOGBPkbsa6/VGqw4MhbeDRvc3C83r+jHXlQFXV4NxlvmOsb6nZbGbQw+NlyHOrLJSXuRI891fgVei+vxc4ua5VQs9DXbt2rXH4lziMCMPtvlh9lXnOptoRogH+O7IdSik1Xyk6xwZkjBsc2IpuqcPJUGvH13X2wlnt7O82kDN3l0NyK9WaHeyyWWM7ZiN12hm2ZUv7u5uajff13qef0Aff867mD7IqrqeLrFYDudRCRoV+5BENs3wFvgIfuzhDNc5sFhkyeUQD02wH+2h5y8FdcE70m9MfgfGP9rkRsWPrz90fEK2cK2leJ+1DZykamTL92u02tBlBzxJSVDJv5siY9btCcCxztaRImexoOC04DM3RgQq8KvhCrZp38pV4oN2Mvi6DzDje82a+EQ7cPpH1Q+RrTr3Aw3TOWEPFGjJ4HxHynAbPZxiiW3fQ/y1ky3CbGySvbYFjRCgiYGndgHiqZnw15Z5DPBHBb6gFUot61xkiAhoUanE4bGFvc3halqU6nQ6OVu8+2C66jfss5vdYc+TYfKmggWRcBE1mst0sihyb1meMLuO1BQYNgEZDF6fuF/Sb2XZQ+9b4NbqdM07NeBXtpzJeFetz24ho1mxahxJtC9ZRMleftOA9b2yqcfVaBuwPdtoeffRR2YEuilJvvPGmfIPk26sD6yU4mEd2ul1vh8m88aHa83j9Fes03rbTJXSKCPmJOMLHeffxOipwNViunLrO6QI8ZkqZasacYcsL5CFH5y13/mP3n/7pn9HLL7/RONBi0in76t72tp5/7svy3yl1mN82ZD4fI0VQt5pojo0vsQUz2qKWOra6oX6rpzSXlrGvBTYvsc4W+OY1hfgNFX7D6qCnpU5Le1t3g9fIwgAAEABJREFU1OFQvYyT3eW9A3R7Pc3B0ZMsD1Z06eLxhobf+Z3fBZ0LtdFVwUO3mWDr3dQ8ylhbolwUZNjXdz/9NPtNjT26zoH4EJlr40ssYdeW4VtPGXpgmqaUGt69QVBsm/X60OP9fIIvEREy/cTjOcxfpL+xWSyNm8u5ptgDH1oqI5xCDQrkZ+zlC7B9c34KLTyeeWRwXjzGwRARDV6e3/g5dZscXkWE3KZgP/C75cNyZjhz5owef/xxDhKHDb4RR3hHhCKOwOOJp8LuOPhhELRymkXCRubKUya/m45OXW9w3lAjY6aBcVrg73fxOHW5U9cZFu8uizjCY1FGl9/2ExHyGiMCEay1GEM8EcFv5A7Z9HjNy71fi/eIaOgXcdRWPBFv5Xlt6OF00WeRX7x7/gzZMEQc9XXdAm/jFHGEn/njd9cbIqLB2WUpIuQr6du3bslK7cjdLhsK+KNkUzbvHpv3UJ7ChHVawtwsJdUIj4FplKjIsySD84amHCcvo7xVFihGhtGayJHQGcrdwfGs2VQNfq8RSEfFaia3wCwvLxNxW5ffO2xOq6srGE07lcxNPwE9ImkWNm8G3hhKDICVYJXIrAX5KDJzoCnKb6efnRNca9Y2kr8BYzw6bHA23kMcxQNOte5vcF9vri2cn6IoZcO+zEbsbzNxWUSoQti8UW6jlBkMWeF6uYdxMM4r4O91eKMwse0QHuIkesMyU0pwvXHjBgb3djOOcXbfEZvckXOeELSjOdzfY3oOg+edYFggldzeOLhe9x63ybNcTt3WxRFHjCdRDe28Nve1okZEM86UMQ1zjIDp6nr3r+C182MimB7L4wp+5XmGAZuRrZR4H3HNP2zouKeyyDTkIGYaz4l0t1tF0zaadofqEUlcXVnDkd/T5t1tjOAN3bmzqel0zia5TLRkA1k5kJ3OLQ43/ryznZgCp6NkczZ/U5bJ+RyZLChLGKEpxmMBEFA1a5tDqDFOosvxVaSUNQZ8wlx5UcpjYmcwsnPNcGjqkAqcxQiwpa/Ht0wYTI+aMjvZBX3HGGE7KU7tGN+5u8mhZKy8LJkm15wJ93G22jjQjlgpUhMFH0PrCPBgvjmTz0kTeG1zSHO7HocAbyTGJaFvNqaWpT0cOh+O/b3dE2RlSrTokUsX9Fd//Mf1A9//fXr/+97XbPjLbPDuVzG2jeby0ooG/SUl5rfsVMw3JSrHUmhfNrT25u95TFtvMivIcxs99TgZtG6jh51Op9FDpwFe1tksQ1aBoiyUcJDnbDim0RKRdsuXD22GCY7fLrysmdvpHvkMfKbQ0Ac8f2Z17+Cg2bQGK0sqmXtlfVWH46H8/fkeu1KtA6JndziwV9iRgvl63bb8NxV5Zn7NuTm6pjkb+fhwVx//xo+IQJnWVvrIXKlWmSlprnljE5Jy5u/DG39sadDtqVW0ZMdjCn98EzDksDMBvxmOnWnl+c0T70IRge7OVRR5EzVLyXTINaulY8dP6pDD2yFrPsTRLZDRA9Y2Yd6FnltuTCf3q7AlR/lMU+YaE0iAdcjjHEd4hhzZpQ75cbssy9XgIZeFgnU0kFgfEPCrhF+JvGXNONj2zNDtHHxL9MVrMUzhl4MUrlvgERHyum2rZtTvEZl0neefo2NOIzxvOKuIozTdSyNCQY2B5G0/xv9BsHO/aBDQMAP3LM+Vskx+TxlrAprylCkDLFcpJWWUO1+WpSy7lsFIgX7PZQRq1U3e6xsRoZyy/rlpLR7aLcafIZOGKbRXZMqLUlmOPENnRWKUaCBSxmvW5NvIDS8qyhY2VWTpB96mWRf7ZnqNOdya9uKxTp04cULG+8j239Fd7MUuARzbuFdeeRU7PNba2rrOnTuHHN9CvqqG9+aN1+m+c+j/IP0Y+v5PAr+yLHFC2/fL3Pb+C0Txu3Er80wFNKygyQx5z1nrH/2xP6bv/OQndYYAQg59Dohw76Br1958Q1/8rc+pnSXlkkbsldsEkiqCaoOlns6D7yr2Yg798lSgR23lKdeYQ6cP1Mvsizn9uq2C/rUG6LZtVxscWoDTl776nLqtUi4PlM1jlTnv47m22CNefP6GJqOZbly71ehWRl2FkqQskyKUkXrtZkZEqEDnlpaWlCLTTfbam9dvqm+7SvDC/ayPDbAWy3qCFqZNUZbyZ+Pd3zbP4zbljOd8Do8jouGjedHpdBo+udz1FfIVEQrG85gRIT8RR6nzNRLkMZ1fgN/ddwEey2Wew/x36jq3d/kYeXYb+xk96Oug3ac//Wn5sHSIr+E6z+/27muICLnc/f3ucT1mRDTriUDOob143MZA9m0/EXG/rcePOOrjtgbdex7Mu8jvC/C7+xqcfyc82O5r1Qn6RbxFz3e2ifid697Z9nd6N11MI4PzxumdqetcbljUeTznF5AsIGZSF4ORlFDoOQJTy46tG61YcVBqC9CDA9mQWDA9SYUT5kUv4Gh97DQNIcRGMZWZ6TEsDDZAJq7HcNssS41C9HCaN7jyKMtChjnG3XVuk6OISYH+VDhi0/vRo+eff16//Mu/rF/65U/ptddep1+r2Rxefvll3b5zW7t7OygkGzfRVY+ZZaGCsZhSg0FfK0TLhwjk1uamrNQ21BWKO8foWmFHbJJ2kCucpaJ4KwIVEZyIl2X6eF0ViuX13CUKlFCuAU5ORKDUfe1wcNnGofBYpkO/35eV3+Xul2WZzAcrtetd5jG85iN85vIGaXpHRKMkbjPCybKimS82Bp6zh7KVGAnxuP0MR1LsxhMi8H53nce2Erq/cS9yjCFjmQ42tG0OFh7f6/H8xs/QwgDa6SpbhTo4NsvQroOxPH3mlC5cfEj+bPcyhwvfPhzj6hFUGxqvckBqt1uaI0dubxyyLGl7e7v5GEiLqO+liw9DzxVuLZZ0/MQpbRw7gczMNQH/Q5yUCZuA1+q8aWHweB6rwPgZ34hoaJOgv3hMl30iwyM2uhrZUSTZMDvvMn/H8Wuvv6E33rysHTa6COQrpBlyN4f/dkIRBc3YODx+zZg5c504eVIGDznBATMupuUhcuR3962pnIDzDpvU7Tt3GrwOofEdNlU7s063kYkmqjyZIdfCuZo1joJ5kpeFmnVh8MzXtfU13vN7UCA/Aw4yucYcbLY3b7P5DLW/u60Z+Jw5fUoFMmW8ag5UGfkch8FrMJ6Wc9OoKMpGPs1nH1THGO2VlVVwaDfymCEXjmzaCcryTO7TOCjgFBHNe1mW0GfW8HYx/gw+52VBfTRy60N0v99DD7Z19cplHXIQu4NuHh7sq8Ucm0RL7dC6fwcb0Op25D+EUpbU6XPTwJr89YO7OHqWb9uPGY7BEvJ3kmvkFjI45f11HIExbYtWoZXVZXWJjO3v7mhl0NUPft93y9GzKQfrVpE0hldL/a46OEgmfpYy5cEagRkHsjlyZzqN0H/TxTQyfhGhiNDiKYpcGe8znOICGkVEQ9O19Q11ieLPFTrEUd/jxscBhl14ZDu5trYCjdsN3TxWnueqyURKEmPMLHPYnIpSHxLn8NGyWLsOWzNinU3kjE7mDwktJfeVHxykiMCWV3J9RCgD1wIdduqyGTSzDtXw03nTbo4t97tB955gLI9vOhi/BI50oTYgXX0fTB9e5LTpT6PQ0b/E/BHkHwCPE8F6PZ4Y6x6IVJRFJMU9cJnzde0x3iqPoF9dNzLoNSzmduq1jdC5CbQSj3G3HOfQIWUJetXKcCyLolSel7TAPmSFyrLlZXDTMIU/VQOe25BSxvrqBiRwAU/rzCE2KjGWHebr3FAecItgp/nzX3hWL730sl548SV96Utf1uuvv854c/n2S+BunF/FuZ5iK/x57Os4g/77E/MnL0ptc+h2OsceTWjj+eMeTXJwDSWlyBpw3sDCFE2bkB/TAhI1a3LqsgYsU5Z19L6FfShYG+dPXTx3Qd2yg24WalF298Z13US3RJBlxF620ik02t7VZP9QGXNvcgOeIpdxG4+gGXGXnZ09mRYBv6bsPVkki72sJ2WZQ+NcwQ1YniW1y1KBzeiS3rh6VeZMlkIT8Bo1TnrSfFxxMK717Oe+rH/6S7+qT/3yr2l4ONUMHZnQV9BSR8ttluY1Z1mGLWuxBw2ab5jyR/CKslQbJ1s0PjoAHco8yNA/76E5aYKn4nF6iJ1wymvTznmP7XQBBXvC6uoq9LWWSBGhxRMRTXmjD4tC0oho2r2z3O8Gz+HUa3BKl+bH5YaIQAarZn1z1j9Bxhc23Ouxj+HU4P4R0fSPOEo9htfm9UYcjeV2Hsu27sF+EdHg6gHcz20MzrvM/Zx3ugCXR8Tb1r6oW6RuUyODBucNNQL6ILjM4LKIt/BohMkVCHvEg+VN4f9uv4zHOwdfrD0iGp743W0WqfNpjrG1o+VoTokQlihcG0crIlRj0G1cTVQT3x0X4M4WsBpCucxtDM4bXB8RjVGxQFqQI0LOe55Wq4XTUMibph0JC6qdtC6bbFkWjVAvmO22CcWbspllKXHiH7Fp72jQ78tXbYuIwAFKYWNlgetxHWX8DMZxjvMU4QNEyQbXUgfHr++Ig8sl5SilI1TG3ZBShnAlDEIpC7E/G2jHZYThpjl1oX0cBc9XIxwW2DkCb3q5zCdL4+PvH/Z6vbY+J2lHKnJo7JsDg+cxjhnz73OqNu5WAM+1jSO6RcTAY0I6TyvnXWccTRf36/X6RC86MLluwGO63PMm6OV2hrJosaHkrGfaQMNnRu1DRx9wnHotizUu3r0ul3usHGciyxLjZGq1S62srGgGDU2LTa6Zk+uKXAc4UwMiCUVZNg5kUZZyna8CW46yZZmc75jf8KLAAegvDXC0+7IzN8LITqHnJuufEHVtd7o49z2gqyWc+bYjCNB9FwfG30Rih9awzUawBx1n9I2UNe2djnC2t/f2dZsD1Y1bd3Tz9l0OYpsqkfUZm5hNZAZfvE63z4sjvP0Os7WNw1ah1Ctrq7Kj4r/Oryz74NC0kWhmea/gQdXwaQfn3eOWZUt9nK6iKLTOQXJpeUUpZfKaPGeel3Ja4UmN2UwrnB3ze0xEtmYOOz/mide1kAnLgDeiVplrDafSf3Q6b6K7GTqxKedb6NHq6prMxw6y3uaa1fK3vnGsiZilLFMN/tZB69/a2posp6XxRVaNTwv6GG8WB1/m8hPIlHVzD8d3ioHPoVtEktc0YJ0deBURauEADzjMJnTXTmYLHhsK5GPMpm3Yha6rqys6f/6c/HcWRVnC3yWZzp5/e8uHh5keefhRrUK3KfQZ4sTMkQnjfg2npmYdkbKG7tbVPM81Bi/rTom8jpDFSw+d14c/8D6pmuqAOY8fW5cd/BmOxqA3UE5/f5+4nZ47d+7KujjCya7hCSRq1uZ15Izn1GBamA4F85XQOs9Sc/hJKSkiqYCOlt0h41TYUtuvIk9aWV1SjwOFwf1Mj7zMlVFHNynU0Doxl+eu+FVTOGMMR8BnOOFT1u+xPa715UGokFO/u5/TOToD55MAABAASURBVLowRUd9GFmAx7Gjbj1ZtDM9w7hnuDrggI+kIN+URbCeUn6adrx7bOcNxmMBfkewuL2q5JShwD6U6BMRiiDPPAmgUBSoyVPuvOc1Tr8NWL/HXszj1O9e34x9bAF+d50hIuTHuLrcaXheylOWyzDmoHuAoxzIkSJBe2GzKmxDBx3tKWUFNq6W6W3wZ6u3OCTvcIi+fOWK/P31z7/4gr7w7LN6Eaf6pRdf0fNffVEvv/Kabty4pWvXbxC1vivryx0O3VeuXMMJ3ZX18Vu/7dv1xBNPNl/dOYOvFfLmQ6UP44fgdHAwVkoZdJSKvFQLffS7Az9jbJoUikhymcF5l3mtU2RbPB7T704RJUUctWc75HAptYtcBTSpOFyuLK3oH/3DX2y+F9wf/7h2+bIOdrZ0cmNVnTxphO587tc/q1X2jLFv6Yq2Oq2eCGrr1k2v8RDbN2Gt++p2e5ozYY5ulNj4ClvW0B6cbGNMa+NYw1eUFzwKTbipeuG5r6jMwJG+QV0OvkOc+ulwqqgydLWlUKEsb8OnuSra1YypCFXYTo9JVgX2tsM+scOe4M9du4k/umMb57IJNiIi5DYRocamUuZ+bmvZcrtFPkEjl1Xg5DQimPKof6/XczMd0bmS20ZEU/bgL/dbAGra9H+w/sG823kcz+fyiGjau9xlXqdlynO6rM2+6gCe8fd7RKB+9gmqpl+GfEcENMJCQDOv3309lsd3fVmWchoRLmr6eyy/GBfXGZw3uK/BbRbgtoaIaPo7/yA82G6RX6RuFxENvhHh1685RlNhASaz6BsRv7t+9Pnd/kS8fcyIo/d39o94qzwi7vM/4qg8lShBjQLMMFSQRXmeN5vFIZuZeMxIE3+P6+opjq4F2RGqGZs6LKQFNgCmmdiGmnzE0eCuNDNcNqHv4XCIA3aIwZoqYx47WnY6emzqdgY8t41/yQblsbxhZzaGCPgMI+TxagzRvh0YTrJnzviPH6daWVnTqVOnde7c+QZ/C/0Ih9ibuqOrWZaIgk/YfEdymTfEwpsYSjlj3RbMLpEzpwVGx3jU0MSKlyGcLQ4FXRwVG4uM+jl1du7GXAF7HrebYtScd/sCBW/hZESEBoMBTs2afGW4UIK93X1NMe4niYy6bQ3NjIfBwm/weBEhp/4DM19vDTFCfrdyjHFE93B0Rs0mXtNu1hg4hmoEc27nkRePb7p5DSVKdIDBOsRAZilXjoNkui/mT9DZ7d0uz/NGIf3uNo5IOiptWFoasK6+ctZpno6gtfHy2j2Ged0f9FVBpxkb/Bg6RQqlLMH7CfxaUQUf3d7jzuZj5GIXB6uHce6gLFIOf/Ii1wBn3XTv4JisEtW1A+b3AqfNPDOehsW727Vx3iPLms/ObWJkb3PLcP3mLd3BgfIGOcKYBnLVRe7czuN5A7Ds1TKemRaPy7wG8+7YsWNK0GiKLDutoG9iXRHR0Nx0My2nyIJ56DYex33NL9e7LGVJdibmyN8I/nlD9aZpmhxyWLQzFBENDUxvr2+Gs+Sxan753fNUlI1xWP2RnCwLnMNdXb9xVbPZpDH41i2aa4YsJOa0szVic94/OFCkTEtLy+h6qQ4OuOXTYDkz7sbHG1BKiYPtWMbLTkqtGjkbw8cjHYYEcjQajVcOTSeMb7yKokQmp02/iEDvWsy3pBrjOCSq3CXafObsaS2vDLS2vqL9g13Vqpo1p0jKEvLJeP1uXxur61wz97R5666WeG8htwX499nIAznJkOullWUVedls8Ddv3FRZFuqgg2WZS3gB0/GhPvSB98oOd9QzjTgkr3No8lyVN074vkpUyhvxgMOCHaosyxT3+Ou8IUcvEmU58xpK5i6Zy9+Y0+t2OfSsQoeiofkcGZ9wMPD41u0sC2gyUavM1eKQahp0um2Zx1mWGp5Zdubw1bJV0d98N40jEk7FTB5vDr6RkrIs05w2lokHoSmjwCkLEE0amCMHHntO/9rUZuCKtMlT5jnFExH8Pvox3gb3sQ00TqaN57f8Wg4NR62Pfru37bTTyuMCdQMgxZxuFUEtdPSc1gVD8G4QdRFBcgRu/7XA83p815kWObwxOJ+gT0Q0NGIg+Z3Z5T6mwQQbMMaGei0JOSvKlpxOcDYD2atAaF7V8rfE3Lx1W5evXNVXn38ReEHPv/CiXn/jTd26fUd3CAQ0/3soevjm5WsEgHa1vbMPL6FsJaZOkgI8ctnOlGUpP8YjgeNzX/0q5e2mvZ1rB45uIL+XL1/BSb+pVqtQxJEOWjZGw7Gm7B0pZTJ4/QaP53ETYxpM5gr8pVBl2rtAelu+xj6rnkOTGTo8bBxNj28n/tbN2/JHvU6dPK52K1fSTNPxgR7l5vKn/+7f0eVXX9NSp6+YJ2mWVOYdnTy+zmyZDthfbLchoTZ3tlXD1wpeFO2uUlFqfzhhtGjWbbTMi4w2xqVVJL34/FcU4DVAN1roWR9nudfuqEg5UKjT6kKXLofVgbIiV15kmmFLIyWJcWbsOYl+iXyOjozwO8zrEtofYvscac+ynDHaHO5PYCtKZbQrikI5MmR5d+p3y4rrIF3TzqnrnEZEw4Ms5RoSeTfdGpLC9xQZqGSSiXAPFnVuZ/DaI0I1mQWI58E8r2+rjwhkZd7w0Xx1/fr6OjakLe9PZ86cab4UwuWmq3GNCL824LGdMS1a+DVOU0ouasb0eg0e223d3+t3mwVEHOHsdhGhiJDrIo7yuve4f8RbZRFxr+atJCKa/hFvpW/V/stznsOwwDciGlzE43KS/1U/HmMB7xwo4ghnl0e8lfe7IeKoLCKULIglApZ4sYBNcYqOBvaml2PYJ41TNaZ8NvdVzRH4q/QsvA8uMOJo4KP+dSMgrnc7Q6RQF4fJ0OKEW5QINori9jM2F6cpZRosL0kKZQi/+89wsm1knNq5nGAkl4lq9th0LdBra+v6xCe+Q+9973vVQSkHS32cuWUieT1wqARakmrNOBwgIhiqkSxazluQ7Ex5/Awla3EqdFvj4vntKEeEUpY1Y7t9fk+J3cfzOfWmM2X8lCX1cDL9OTzXPSjMdmLs6FqB2xiOXa7X3Ndr9Fweu8UG7D6GHqdkb/5WIEf7VlZWWFMffgy0RvTR5e5n2pouHn+E0zthc59xgEgJA0TqOewouV48xqvNOrMsa2jstoaIaN6tfG5jMB7G6wjcPqHoM+RiLEdNa6xHjvw4yuwIz+b2FjzuqSjLxjFwZNH1c4z93IY/koWuiewe4nAdjuz0CYdhhrO1p939HXV6bfXh4eHwQDtEUNo4TMs4Uqb7kMOG+ei86ebN3/gaQL9xAj2nP2bgj2fscCgb4fzVCrU6XfBqKcsLzXA6JkQFnW9TXtroEC2ykz5D3kyrLMvVhk/L0H0FJ6yRUeQoZZn2DvYa2ZojtxEhPxGhjLojXIL6GmPekukfERpi8B2Vdmo++ZCSMUdAE5ftswm4PoLx+JnBu4PDfY3GQ/CdimbNmOaF5zWUBTqKw3CT690JOupD2Q2un7eh2+tcU9/ggOGPrmwSGXYkbkQbD2RWGIcW62aqxsialkscbEzXWtLe/oHcJ0MvTIcx8xxwEEhZknFw/wRSg/6SyqKlCpra2c5S3uDZga6+KbFO+XBqR99yYnDZHrcRgU3Y3LzLptmFThNBNdKpbJfa8KNmTP+h5Ijo3unT/laXGlrMmo31EOcmb5Xy57Wv4pg4Or3K4eH82bNa5jAYdtxZ3OHejjZv38QpmOrbv/VjauVJS/2OdpFVr3WGbI45PM2YK1KmFjxPpFN4a1qJJyKUgCwdpcYvhy4d7Fi/31erLGRnu6CsRPYffvhhbRP1nCJLNf32CFSAiu7euY1Tc6jEOG36GvIia9Y8RLaHyMiEg5rxGlqXkVHLXca4eVEKJCTGM3+sTxXyaF4uoFYoIlEaUkpQgIS+BY5kG9votZXQzONlWaaIgJ7zhv81G74d3zn0oIIxmMpjUF6WZWP/XOd24nFqPBfg9wVQ3ciA068FNYUGr6dJwWMx52IMj5uY33i+E1weETIPXOd3hmx+IkIuc53uPc4XRdG0d9uIo74pZejlqHGQb+Dgvv76G/JHPp5//gU9++yX9MYbl3X58tXmY4n+D6MgBQ7NcZ09e05nz53TMrbBB9pHHn1M737mKQXjea5IuVqtDnrRbmyI6V3BpAx9X15Z0jL7V47u+sbT30JiOfENpx1tBwSMg78Bo4IXth9Om3EjGrr63eX3lnc/Me2kUITbkYskye9O1fR1G0OF7Y6MMnM6BH+tg3P9vt//B9ljlmX71MH2+itc57Oxet1Sjz36sFbQrZ//uZ/Tc1/+im7jkGdKcvR7PKzZn3p67LFzOnVqDXu+rytXrypYc8pLdbATszrXnGi0Ukd52Wt0bUZgoGxlqrltgiTcOG1p884NtctM3Xah4eGe5titIsuUZ4myrhKI+2aug0xneaY5znWNtAd6hZeuCDUyPcZGJGTI9YZdbiFucQtmWWh4gG7YjjnvduJxats7R/9Nc6d+d7nploGH8zRV8M/77c7OLjhUyvNCEdAjZffzUshy49QQ1Bs8hscTzyIle/8nIhQR99/N84hoyiKC8XPZZlsOjJ//8NwfmbXcuNNifI8dEff7uc76nLEO+xgeo91uNwcJ08XlEeFmDQ29foPn91iL1PmIkOcxuJ/TiKO++pc87v9WkxoavQWew/BW/YO5o3Yu8RhfC1z3vwUsxl6MFRHNehdrFU/E0XrdNuIoT/F9ekeE0iGbqf9AaYaTaDBBaxSwQ1QwIbQVJ8Vev8fgFhYvsJJQTNc5NZPdx0SpkSYzfAEutxBa+JbYwO002nG1cpjRZqr7TdjkJjjPtY6EJ0soI0LusQ0Rnptp+ZmzGVoovIHzKke1X3zhJf30T/+0fuEXfgFj0dH+/r5abCYHRK18ZV2zBuOWMU6WJZGobBXKrGQoYobAtVqthtENHqzD+Hker6Xi3X2GbIRbXKONudLPy1xZkeEY7ksp4cCV6uIYD1inndo7XBEmyjPGNj5WAv+xqWniDXhra6sxwAXG37TxqdSOsx304yeOYbD61LdlJTBuObgaJ9PPdLSCeHzjZxp5HrcTT4VxBmUN2bSnbNSe0+3cZoWNwU66nQOP4T5ep/Hw+OaNYVHuOveLCBmHiJDHmsGzGjmJiAbPGzh3vmazwXK7PaLtxmOMc2Y8Jjj/KWXKs0L+3LjX6/lrIhclRrYok1JWa7DUVVnm2t7eJDq5ow988P1aXVvB4duRHfMco2pgWpyTiba2t3WHiLWdNePw+huvy5uXcTnAKYwIFciCocWmkaBjXpZIMDIFrSbInfk1whk3HYdEmO289Ilqrm9syA6T+WN6dOgf4X5cKzOG6ZXgce4xAYZTUZasI7svS67z+K47wJF2msNzp+aRaWkc9tFDt/OY5pF5vLq6wtrX1MIh66KPK/BumUNoq9WS+bXWRGRDh8h5WRbMWcn41Awm+JeSAAAQAElEQVQ8Nt2RbXYktdmMSvo4DXjQ5SC4xMFllcOax7GMGR/LpGWlKMvmIOd5IgInZEfb3AwYt2UcBI9VMJ/xmcLXKTTMkfNW2QKHGv2C5nnZGGl/reHhaKghh4W8VSiypAPeU5HLh5oWB8ut7bs4Hks4MBvNzY+QqwRdPV/OPHVIt+7eYYOu1QH3R596Uu2lvkZEql1/l7rj8OoEB+7EhruDM+vPY1994zVVs5FaRMmOrS7L/4nSqWPr+v2/9wd1uLettvFJ0hCHNmODLKHTGDt45+4mzvuwkRHTK0GzBD7yUwv0/EuiKyW1ushFh74FfDX9lpYHOv/QBeR1qP3DAw6lE5knNEaHMgWZMbwJMlmW5I1+h8jfGJ7NsHszDljMIB9OrEOWy4igb97g5LoKHk9Zq+s95xydd5nB9cJ2R4QiQvySH483wxbOq5qiUAbPEuvyGJZ588a0Fl107zEP3M5R/pSypjTRx3P6xesyLPJODYuyiFDEW7Coc30DFNT3wLg/CC6PeKuv5/1aEBENfT2e1+LUEBENzSKO6o2zact0sl1bXV2THduvfOU5GS5zWNvlYH6Hm68RdiDL8sZ58lhFUcp7zmOPPa5Tp041NrD5ilFs/iqHcM/7+BNPIsPHwUXY7R57UVe2I20ObobBYMD7oNFdO4MJHlnvK25n5+xrq8jvNvZsn/1rF4fwJg5hWZbK4JMUzDlvZMlr8FqOyqlhfRFJUkiA8dW9x3lDRMi0i0gNfoiP5sjMlOBZhYM6p2DEAa/DofHm7ds6c/4MtnhZN2/dIGAywa5l0DJpMh3ph3/vD6mPT/AzP/PTeuWlF/TqKy/q5s1rBDn2wbUWlwK6fXdbV69flQ/2AR3zsqscx3pel6qjpyxfVsr6ytAZJdvTjENJSPWUdR7qxRe+pOHhtqaTA839n9jMJ+gykXD23tp7RlmIxspybC34szzWVTVgus7RDddPWZODD51uWxEB31tAW96TTBdHgL/ne76HQN0ndOHCBfpb6tS0zbJMftx2jl66vflsiABXKhdlTg3u8yDY/qeUaKlmTPPAEHEkk7r3PFjmcSICWmaNDRWPyzyvx46Ips6ycbSHsm8iW5ZP22TxWEZsTxZ4L8anqsHD47jO9HGZbb3lcxn77jGct03zvO8Et/d4Xts76/zu+gVEHNHJ74u6iKMyvx+B+VZD+0V6xAPXvbPfva4UH7Uhc//H9PGanLow4mge5/9VISIaerl/xFE+IvzagHE0LZwu5nWF8xFHPHZdanOSmbOxudLOl41GUZQYiQ4Lr3FYWxr0MRC9gUxYD2AmVijmDOFz3oszOG/G2XFwOsd4mKFtDI0Z6b5mvtsZRmxwoWBPSIoIjNocZZ3gYO3J/T2fkZRqlG/azG+Ho9UqccYK8Ku0wcaZ5Ul2qD3eDYzTECNpY+kTufHyGBWKZ2fAwtPlyrkoy0aIe72+2kTeWg2O7fsGsixbDU7Gwd86cPXqNd1lA24VLUnBfAfK8wIHYUUew+B3X7mbfn6fEc3aJqq1w2nXfcwQ08bKceLE0ZWVjX2H+bMsV0TI9BKPaeX2phevrLdsDPScddgQ38GR919Fu32e5w2f3M5GwX3b8NV1znvODo7AOldMbmt6eH3GM2cNbdbufERSShl0ldzHc8/Y9G24MozO/B6/s5QaXCKOBMkOrmlv+THf3MdjtcFhgAFAVJpxfb22zUayvLyiQyKU3kz2cTBdnzXrT3Ifl9++fYtN6xjXp9cxioesv2jqPL4PLHbknfe8O0Qs7ciVOG2nTp/Sw48+ohOnTqjdackfVciypAoZN/5el3gSa8ihG0uQwTLlen9muEQ2fOiJCL3++usNLTyX6z2O1+f+U2gTbJYzeIKZUEoZMpE3MixF81GJg4ND9di8zAfLmPuaRxMOQBGJa9ZD1jdSBn2PHzum80TJLDuJujZ8MU37bOZtaGkcxGPH31Aioy63cXQ709rvibXZDLVwri1rWbPOpI2NY/LHb9zWY5m/+zjpjn57bWK9DC+PZ/oaJ4PbtxnLBwXLnXlouMWVumUpg3dSNPob4G26eu4+dsNjOe9Di/GqYPa58+fhR62UZcrYKP2/Lpo+MzbFHaLMNQ5Ar9uVy4ynD6/nLzwkR7CvXL+mV15/lSv7uw19W9Dg2PoxWWaatsjbOo7PzuamLpw/J8H3PaL7OxzcDna3G6f7obOn9MzTj2vERp7ntaazoWbzMTq9oxGHaeNvvO04O58y6wWyLnO5Ysg540Jh1jLAfhSsoYezXeMMnDi2pnc99ogyonNYGFWToSqckzY2y7K3urqOjelrygHF42cpycGOXQ4yXm+WWf9qRYQK6JqlJP8djaFC/5xOsSu0UEb9HBvrfgbzwqCAG/SPMM5qnkBOI5JAuaFrVdWktRLjN31o5bn9LvpF0JfGEUep5cr09QBuYzmOYCL6RRylLo8IukczLhkoBql0DxjPc1Xw1zx2+k5wfUTIuBj8fh/EE0djWY4MrqO0mc/tDRFHOBvf+20oizgqt6wb3M/RPx8wQa05cM2gcUAT64z3D+cTdK5pfIDN8kdJXnr5Vd3GGW+3uo3+Wo82N7f0+c9/ATmq5BsbO7Ee65DDfgWtI45oHxGNrS6LUjXlPfailDLl2GG384FGCnm8CTJivLKUN/RI4CWeCvpNONx6fV7HggYRQa0UcZQmeF5xsKrRAVMtIpq6iKO0ZvCaugpH1bbTOEeE/vb/+JPavruj5aUl2aZsopM+HLc47Hd7vcZ2f/2HP6KPfv1Hkd1DPfn4k/I6rl2/qVdee03PvfCi7myzh1el8nJD+wctHO4edrGneb2kg8Oc947mVVdLS8ew7W3yUxWtTAMc+B627uaVa7p784aymCs0ha5DRTbH+e8wZq3l1Y4izVhsRd9KWVFItGRJ8jPHJudFpgi/CX2bNfJeQfMK+rWwZ9vsRRsc0B1MefXVVxs738dWRwT7W45dmDadTec8z2X610xg2XdFrYByYu5cHexVQ2NK8izAu2qgVWYq8E+yJMGOBmC8KvCrkDUx3qKcaeUxPEdEwPNcM3S9anCu3VQRSRHRQIatmDOGb/q8ni44GP+z3Oi53PYlIpTSUZ+KdRvEEwHuvEccpZYny6r3U/f12B7TQTk73h63LMtmXtebJgbnPabhwbzXwDT3f975fr+iyUTz23g+CMahqeDXb+9PnyYqQOW9H7epsIfGw/kI2tyr+1+beDyvcQGew+BxI47mcRu/G5yPOKKt+yRHliwkvv7yBl+22pxWB+q0e9pBWcq8hYAK49BGBqJhfoZREE9EIOR1IwwjnFsDcgNjM4SrhdIsaXVlTW3GzLJcdvbEY6buc2ofDUdyaoEbEX31V+uZ2W5nZ8RgQzFHKFvNRjXCGB7gQJUas4FNOOk+8eRjyhFm/3HamChrt99HGZeVslxZVjRrGfQGnIpn5Psqwd2fwyzLdrPhdbt9pcgVylQWKPys1v7eofZ293V4MNT21q78l89JSWVeqsN1YB/arPSXm/ecOYK6KY7THCbb0RajVSiHlWSCsczARQhFm75tjEhZFoqAdqwrFKoroXi1PFaKjJIkK7YN+AxnzgJtAaRLYwz2uIYeDg/V63XhTYWhKuV68bjMkNBeK5pvKSywvV5PZj5NGn4djZkpA7cZIYhgDSWHCM8/R7lroixiDUIZ/Ydnppt4d74NP72e/b0D3eJKvsa4ZBiTORFGz2FaREQzz8xj1Wqi2DYEXTaWvb19HOibmoxnGO0Jm8q+5vNMrbKnrc093b27hawc4TthQxkiG5YT/0csd4lee44ZdHG6xDWsDeVjjz2mp556l/wRm3Pnzug0DvfGxhqGvI+M7ULfmTJokmdJNWsaT0YY/tER3WBAzYbUxlF/+NJFnaFvzZo8tw1NiYExLVOCNykpQ4ZquCTW6I28ov8iv4vcCFp2kbkZNJzPqsaRHrOOGThPkJNmnEjNRzO2OYQF+RKH0bqzzcFsTjvT33K3s7mtijHm8Ei1NJ/NGW8I7mMlcPFcOXzr4fAtLS03zvSZM2d1JGelzDN/L/Tx48eP2sPDpFAB372+lGUqypJmtSxzYk1jDsAyMrR1uza4ra6s6BibktMlnFk7Eytrq3JalKXyotAKDu6AOo+7g+NoB8ZyZj4N0aWALisrq+A+AZdMOXTMwKNiHq8rFFrCOT9z6jRrnssfw+gjLxX8euPNN7TNbVKPzeTY+oYGlG/evqvdrT1toaMl7wc46kNswIhrZtO6sS8cdEZEilOeqShy7eFwaz7S+9/zpC5eOKmDvZs6eWKg2WRP0zFyyDV2q8zBNFSyptrRs1au4LYlL0KRpKzIlGUJ+9FVHx3s97vYl5E21pb0+KXzGtBurZ1Uzg5VTPclonJFBs3hUx2llFqM3W7syhay7qts06dkvoqN0/TK4UvDA/iQoIs/OjNHdqJGBkjdxnRxKh73a9qTr6FnkLre5eZBMMYMW+T2C4gIWkkRb6Wuy5i7Cb6gL2PoefzEcXg2gl8ZU9Rya+OXp0x5lkQzeQjTJiIaWaoR1mgqJIW0gFpShAtIeXEu8b4AJpBxNjifkHHj5LWIJ3gXnTx2yhKzSImyLMvup4u8GJcujXw7Nbit6eGvzjvgkDnjBsPtZ9hiz5Nhx2p0f4h9TSmwYbMGJNYFXd9884puI3fb7I1Xr17XVQIwr7/+RvNVcJb3PW7yPH4NZjNsiuVujvy6zE7AEMfbe90MWZ2j5zN4mSLhCE5ZdyXbzgl82icAcbB/iL5Xjc0XzwQbkliTaVMz9hycKVZEQCo2EeYUUFFXY5O8NucXbSrwoOn9ts673uucECnOi6SdzbvaIqK9zSH6xpuX5Y83VuxdeaerveFYs3koIcOtvKv11ePIfa0tnPL5PNfG8bM6e/FRrZ0810CV1nXrTkt37gz0ystz/ZN//JL+p7/9T/XLn/qSvvr8TXV7Z1hfF9kK9ZaXFOiNadFlH5gfTnX11Te5edrSBB1qdTON54carLbV6Sede2hNT7zrIeXwCwnQFFqlrAC/SinLFVlqHOUpNK4VtCv5nQHIDDpVFpnmRPM/97nP6Sd/8m/r2WefhS51s5dGSJFCRZHTZi4/ESHTX4xQYdcbqGr8HzHPXDnjBXIT9UzdMtP6ck9rg47Wl3pa6pTKXcd8Ac8MBePlkhJ8qvEbKvRe5CvaZYxVM0+LQAuoKkvFEbCuMTevJfZ4hI023xwYtdzVNHR0vtfrqYuN5FWz2VwRSc4zVfPjdnmeN/uD87vcnMyZex9/bIpMzqCXwWVe75C9t5GblMn4dLCzK9wE9bnxLfEDPJZ43CalJL87zdDHCCiCzC3qxOM6z+vUbSS3QVtqcuAaEeBby30iQn4iQhFH5Udr8XtylSCX6KDgLfE7IhQRvLmYQZvcv/hXRGiBj/E3XhFHY+jeExH3xzVuXsO9qkZGFu+L1OOZhn43pDan+L0HdgAAEABJREFU1JRlELHdCMwcpnsyg6/SzLjGIMCAiIRhLeRBFpMZKb87bXFKdPs+m6U3erf3eLr3eGK36+MMr7IpL3Fi9n++4feSzbrNFXkLh9rvdriP3lsN827duslJeB9nuSe3aeMUTdkEIkkf//jHcNgOmjrjZcFzFNrz2VEasPlPEaIsJfq2tcT7yvKqROcRgmvmGQ6JWLif88Z7H2Nnwc4QcDsy7XuC7zZ2Fu1o2vG7jWG6Y+O7tYOTfnAf7KyPRxMMaK2iKHAeO+DYbxShQIlN4xnKACJKKYNhVeNEWcBND9PIUWhHV1vQ1kphB8aMc1+vyXmv2WkGHxNrnKPMU2gzweFw+RxFWiiMeFzmNTr1JhAYlZRBSOrcdgavPSavDe3b8MVjzTHgXRyLCoNwwJX4IZuR8UrMaRqbn8bbZUVRKoNuhkW95cHgCLjnTimDBTkGbMa6xzhSe7p27boy+hnf27fv4IRvcujZUc3cpsdDD52X51nB8Xv44Uvydd8yRjrLEvSbqQa314mqDMHvPBHNUydPaGVlGWM+wrm/rhrFL3C6fJ1YtgrN2Wi9Zh9+lgZ9FNyO7CG3F3fksTqdtrLMvJnL7VLKoEmhiETbio1xohn0HeHMeZMs4LPrDpElQ0CbiDjqQ77NQatW0Kdi3VMF49UmNGVjNtgx8ugD3tFcSYk+FTgHbUpo6v6t1hFO5pPbWR5nyJFlIod2JbpkHXLbtfVVDViX12E+ep3BYBlr6nDLUSJXBTrnjYkpGgPsfj5MdcDVzl+WkuwcFHmhGbJx7bpvGYasKQPyhr5ZlnTr1i2c3s2mjengTXMfA77PdfyIjcHzRQS6ethsaF6H9c9rHkM/O8ZjDuw729vavHO3gYODAy1znXkCPloPnLc96rOhrK+tqYsDcGzjOBGlnvxHV1lRqIf9WV5eAbcCHkqra+tK0OXKlStHsgTPl/odfdvHv0kPXzqn4cFOA+Kg2IPffWS8Q1oylmViihOCiqC/bdXIYQt6iWd5acD8bZz3LRznpAsc8Cra+j/euHnlda32Ch3u3Bb7rCbDfRU4BQfYlDwvtcJmNYHfd1ln5YMUMjToLzWylqD3FHtl3tbezKH5FCfrfhnKWz8AEcFa8/vg/k0/xqyQHVDVoj0Z/yC7dQNC7iKimddtMuTC/R9MbSNcpnuP2xk8tlODq5waIkICLNfvBL3jMZ4eZwHu7yZODV7zhLVbPmwTGkCWDnBYDwHXuY3Bedc79RjWg4aG0Mrje7z/H2f/HWxblt/3Yd/fWnvvc87N4cXufp3DdM/0ZGAGg0iREEiqSKrKskQolewqWVaVSqJE/+EqV8mlskqWy6RdtlSURZZoyy4AFEGIFCBIBklkzGACJvaEzuHlcHM6eW9/vuu+09MzAG1L+93fXXuv+Mu/31r73PNcP0DvT9Grz372s/rIRz6ii5cuyvS19LMtm15yS/mjORPkMGZ901M3jVLOct0IfZ0RK2dsgL32nPuIUMa3GNxfXF43oTw1/j5l+EIiHBHo0gC7XC2QIhGT1hTlH36FRK6pe0VOTKGg3fMb//O15kVeFbhEMApwP0PE+XNE+JE5OqAFPiiJ0qQI601dHhp8/BB/vkR5wgn2ErQ++9Q12d56JG5HZyMdE8vusjH88te+qX/8u7+vP/zK13Xn3oH+8Muv6A+++IrevXGos4k000BHp9LXX7mvX//vv6X/1y/8jn7lV76kb3zjPjp3SffvdSTb39E/+s2vK1Xb6g0uMq5TwwFWqmp80EA9yuvvvI3fOVGvSdTVWt9Y1Y/8yMf1zDNP6THeSn3yEy9pdWWZtr7UnPMrpQytArrih1rigfm2qDcfEYEmxMZlcp97d+8Wv9XDD5oR1gvzmBkKf+YPbSilJIP11bENVSEXqmS5Wg5T9KHDf4jY28vSAFt3wr3E5uXS1rqeePSKHrtyURv4nT5tdXSqjAhiSZJyiPn4xbN97Jx5jIPxnYODcUqRi97Yl3rdJeQyw5fVda333ntPX/jCF4hxdzlYOikbP4+LSMroie8dH2wTEUE8HBf+uM10ud6lbcfz2968pnExLO5b/ElEQHdd8pht3pI7x1pZWSl15rXXWkBEyPMavJbB9+LyXL6PCPSiLfhQXfB1P7cv5lmUrjP4eUbM83pmYwEPBlznPgvws4GmP/HHbQvwGN8vOkYgk8XDwzIiFHEO7ruAh83vt5m2RV3yxAMcjxlscGC0Y/H/aniAwZmRU5I2M9/thimOx6XH1pWF35eD+TIBysJMOJaqrmB8pTkK46TMH+2YETDc1hKsxuOR/Ede93g95Nf1FfNsb29pi1OybU4iz0iULPweQc1MNzgBWCM5XybIrpIse8zpyTGneNsIJyHQUNPUJfkRBuYkajwaFhzmKOuQ3ZnnMfG+3+P18ojAPoKeIxKCPQL8ATu8U/oNMRx/73H5Q0nwtmM94JTuwc6OdjhVPab/CBrOaUrqYahWePNkRCAwuM3rut489tp+Nu9c9kiYzoUkhJOgIcOzRuZhRMhtnsMJtl/Zn5G8WXge1+BYKpyR13VdRDDH+RivbTnaaUQE/JjKCfpiXXEZzylBJCLkwGKZ+7O0Z8NT+Y86laRcVxKydH2NHHokXmMc1MHhgXY5+bCRG7+macoaxte4eH3PbxpdVpX1YI58Eq9aT7Vod1/rg3Hz5sgfhVknqTKvnFT54zXPPvucnn/uBfnE2p+NdIK9ySbNfSy/IcHW/DUfzued40RG8smSTwqN28c/9jF95kd+RBdxCienx2q7uVZXlkya/CbE+uR1rV/GF0aWANMf9HWGLpg/GV5X0Anr0Ke53M/4O0ANcNgZGlu8b0q5tJkvpnuG3s2p97iIJPcZMqcBn6oKHjuoCzl4Tq91SsA7Qf8twxX03Hg16FeZD+fisWMScsvX9x3zmx8ppeJkXW9+bG5uyCfO/viMT4MPkduQuYdl/TP4NC5yM9881jh6TcvCcjYOw9L/TLa7uiEog+cjjzyCzV0A5eBU/qg4ecuuw+asY2fIxHMYb/9Pix5rMI6mwQHCbe4nBTbbyPhaX/y8NFiWZe9TeIP139BBZyZouO8U+juSUOFhj0+OdPPWzaJbToL2sdPxZAZve+rh2/w58VucPFbI0HNY74ecdD/7zDN6+aUPa4fTu1XeCFy+eEk1fihJ6vcakmdvAsflawWX0P0OWfpUf9D01ENuI+jce3Cfk/CRLpOszfF1GXvxJm5n5z482lSVW805KW9nQ6mdqKmCN2XH2HZbNt0RURKFlLIizu3XemA8E/JUSNYh02W8fd9CMyiW39YhMS7oW4B7j/Uc1kGXEUziAUDhGXxb9JlDU0QwReiDfSNCXj/Db6/r0mPE5dLg/i6pgp6CiW/L/aK+VPx/+RURpfVP6u86g9eZw9spcWiC/1mA+Wx9ta1bPwx+tl6N8d+mf4Jvn0Oj5/FCpikiOIm+xeZ+qP/pP//Pc1DzM7pw8WKh1+MW/b1uVVWFN57H8xoHx5ge+tESx3z40D7k55zS9l3gYUJSoU8ddtHic4TEPPcaG7TPfOZH9e/+u39Ff/Wv/nv6X/6b/4Z+/l/8y/oX/6WfB59/Tn/uz/9Z/VN/+k/p5Y9+pKzdMleH7ht30+D7UILPKu36oSvinKeudl+vaVz9bHCdS8+XUsYPTNDhifrodYt/WeHU8j4J6PHRGQkbiRu2UnPIdOGRR/Wpn/gJ3Ufvv/bmG7rLKfLhJOu7b+3oe2/t6pvfe6Drt6XX35T+/n/znv7oa3s6PF5T3XtCl65+THX/mo5OVlQ1T2h9/UN6480j/Z1f/k3tHLTKvS1Fs0KSnlT1avWXe5ry5une3Vu8NRpoihxX8Au9SlruLevKxSsanXWaEsNmtOGUCw2h8ysi4E8HbePiXyy/nLMsT9OfsBfXWe72/xFRDnWsM44Zntd882wRUebwuIgoPC/3NHYkuhVJs+bYNrbfy6E14sFSU5FIt6qjVczGEm/f++D+6OVtPffUYyTel3Rxc1lrVPay/JF9mQZu30+6O/RLQL/XyPcT3sJajoZNYuAGB0jisi76DY3jo23BuZvrIgJcBQSaJw5/O02wIceb5dUVDieWis0PiQfiigh+q9hBueGX6TQfWuzPOCwAUtXUFSjPVde1nGg7hm5sbMi5WR9/aX4zRVnDc8zIo1x6TtcbXBcRJfeJiDJfi76LKyL4Lbm/wQ8RUfDz3AbXG/RDl+s+CIvmiCj8WDwvSvf1ui4Nro8IF/+DwfMswHpWwI7JifAhwcmwT7LpE0d/dm0+nxMEekWZzxnUsmgHUxJMrjVg99sHEly38N2HDkqRFNzMEY7bvONbGixpQOJiobgv7ENAFQF8tXwEokZoJtDO00Idk8R2OKgD8DFYsQaDQUmgrEzG1WWf5MdqtEKSf3J8xLQtuFUybj0SA681IlnIKZXPcVY4TgvXY2c4FZee3/OdO9KpZiiEuHokNxQqxEBQykk1c/aguek1xWjdx+B5zVwbaIdT9LPrrXAGP7s+Isq4Oc7fCU7AK3GdtyV4m4tiOVnySblxcwAxTp6nrpviPLyW+WFl81w2Fs9nsAPxfF6zgT8e5/sag3D/BC8MLCvT7DFjAtMceQn8EvKcF/yGpd2Jkcd6TOHX4QGnhJu6SsK1TfJq3Ny+mG+xlusMxsHze6ydgHF3X/drWacHL7fZZH3sox/Vc889hxNe1/b2BTnZzinj5Hqac+rXcmokReGfjfmpp57iKTTjZNAa16ubEiycUF/gtNMfMRjhRE54nTuBvieffEKrnIAcsIG0XjhgOgHcLv+5DgJGFlusa36fEkwyuhI54fBncvLrpNuJTqSkyrykPedKYpzrDd6wWAdm6NCCzkT/Oc7DdcdsDA/RU8/nueumKY7Imxm/pvcYr1s30LK0JONxzCmoT61H0GDZ+uQ8Aq3vBG8aRUSR0+7uHjp+XOy18Xic3e7uTrEZj+twt4YZrzBd5pw1wKYsX3F5bT9HRJlD9PcmwjyynzBdFy5cKE41IsqGyTJcgadXOHH2fBEh26rnPGOzYJmbbsvL7dYr64TLiCinIqZnhi32sDf7jsPDI4LefgGfknsOj/Fat0mYJ+MpNCfllAoOPfRnleRliQA3ZR7za0wAdsJ9xuvuHknCk08+pZSymqohcC8XHXvvnXfVoVNXL11SxVxTkrh15gno3oNvHUEuYwsTfJHLZXg1ZWNegfc6Jzgu5wT5F59/TvY3Hf7Kfyvgj7XVnMItLzd68omryjFVv241POG0f3Kmrp2W9Q/wuQ70q2vr+MAVZDhk5Sj6YB2DSJ6RAus5uTY4SHb4FydzlmEEeiupZe1yAkvgd2kwj903I2e6MN15X9936KPbW0o/f7CPx0RE6R8Rxd9EnOPlNkNEeJiSQhHnABJy2wIWc5eO/4RfEYylLYDEfU5JLhfPjh2Wu/FLtEW4hc7+4d5+OOWsoM0HA3wzeDYAABAASURBVA2+uYfe2z7d33rT4mOmyMlvQvroWA/b2N/b19//+/9Av/Vbv6W/+M/+Jf3zJNwf+tCHCi1eLyJKIj5G9l5qUWcbmGHb5p1L0xgBTpHkug+2e9ziuce67jsl0fmJn/hxffazn2Fz2ejq1Su6du0xXb58Sc8++wz+71l99KMv6+Mf/5j+wl/4C8U+PK/naknkM/4mpSyxZKfvX+Z5iyxdLmp9b/h+faeIQEZoEvoSEZpxel5XPaVUKaekCf7yz/ypP6VLvAU6OTiWE9oXnntJzzz9IvF6Xe9e39f9vanu7c51b186OBvo1beP9Duff0P/4Ne/pr/1t7+gX/7739Lrb43VpUd0+RHeGFx5jv4jkbdr88ITGk0a3ds5I+mWltau6v7+WPf3zrR3PFTgV09GJwo2qDMS7d2duzo82NUa8X3n3j1986uv6etf+ar+7i/+sv4f/8XfJr+dKMGLuqnOS/gDgbIuWj4T5G4eJGjz8xgfKvrbz2X8t32UY63jp/3+nBgYTBgRqmiPCGX0y+Pn6JHbJvgJYZlz+go+2g9MOVzr8D3drGMTntVjg2VopxM1WeDf0zJJtaBpPjmjvdX2xooeuXJRj1y+oEvbqxqwi8gh/IXU79Vq6kyePYP+/UJbv9doytqgVHTHhxvG4cknn8R/LBWf4o+P+CBkg4R3MOjLsp+jF3Nwiwje9q3Il3OClz78kraI36bNPDJEhCLifBz0mnb3d5vB803gqXMGwwfzB/PXfQf4yTUORI2DY4Hve+i/29xnzrwGz2dwvXEw+HnRx/cR5/i4j5+9vkuD6zzG4PuI874RIdcZ9PCK+H5bxPn9w6b3C89pcEXEn9zHbYaI83avEXF+HxFuKuB5DBFR+Jn8h4NnwxEne53GJCx2XP54gAP0Cy88X3ZAVk50T4FydQSfFqG1KJkD0NyOHcZPOWFywjNFkV3nfgaP8dgZCudXyG5zUuwToAskV/6DtQqlnHs+lGhGgJwxZ4cC73FqOqHO9w7cLQpjYzDs7u5yMnQqJ6NHJOMTKzq4ZRZbX1vVRU7Ftzc3ZEWfshPc5hX61StX5PX9P3XdvHlLE/AeETinrOm5rVQ1hp4wSnPLpdvmKEZHcIuIHxCgx7jN85hHESEnFH6V4l2yHl6ex2AF+uB8bvaabvP8brPiGmz4ntNzu18EnAQHz2Hwuu5vHAzu43k8nyEiCq6ew/U2LNMmLvf3HG7rYbwGb5icnNV1JTuglJMCPnjn6wB2cHSg1954TWPk+ASG7ZNWB/26aXTp8mU5sC0tL5f7HoGuwbA8vm56OiyJ0145+fS6Pdpq+Oz1c8p6jJOSDZINt0VESbK9O16jzjtlO8ITks0+CZPpzjkX2rw5yinpwf37GiP/PvOura6WRCqhB960OTmaExh9olt28+iQ/2vy80R8W/4u85SSJvQ5IgH2JtN4eV2XXtt4LdZ0UmhcnPw5CbacrI/Wo4iAD5X6OJolToUikiyjCNfXBJixhuA5Ru/MI+uKEwPzzvI3v1pJKeFgO6lF3sG9edmD9qqqS53l1+NtiHXMaxiH+5zK3iMQGS+fJtsu7sEXpmO+JDtbbwRcCnzqptZgeSCFykmwaawILMbXPLaMjJPvzQdx+dlvVvya0qXbErzLyMPjTk5OSuJPV62tr+LUlzV46OwtK/PJ+myeWsc9NqUMComA0mnKKXRLMjFgU27ZJ+Y2X43b3Tv3eOX8AFk/0C1s17R+61vfQqfelf+Q6Y03Xtfrb76p925cJ4Cf6oRX3e/duCX/x0S7e4e6B3/s52Yk1vfu3dd7776r67xu3VhZ1Y9+8lNaQnecNB/tHxDgKq2vroDTtNxv85Zta2NTFza39Pijj+rJa9f0wrPPcir1qJ5/+kkN4GVTVZqQlB2wCR1PR/C8ha4JYwa6uDVQNz1SL88IunOCbJIDdCYpMCR4YFnOwc3PGTkjevnZpfkewRjkZt5aL+b4R8sy0HMhQ99P8WPmr8s5PqtF18WYjHzO5wgew1OwfCeUSa53hftY/hFR+iR4b3Cb53K/D4LrI859UjCVwXXu49Lg+z8JjL+hI54k5mBFGXjU+/DwJqVQTXywvzB+xsnge9elnJTITgL2uG/OWRHneFlvDBFBwrrMPA0ymhQ9m01neuutt/T7v//7+pt/82/qwx/+cPnmic997nNKKZU5NokftpM5scl0eD2v6zkNCsk8LrQgKNe5X0Qgu7ksh4hzXGwbI2zfifWjjz6ib33zG/r1//bXtPPgnhLM6zVV0Tdv+FbYYDdNIx802A8t1vBGG1ZLzOk1TavX+/8HPIfK5RkWEKqbPpzOmk1bjU5HanLNiXFfOETt393RzTev67tff00nu3NtLl/W5c0XtVw/TUJ+UcdHW7p1t6fR/BH1Vl5UUH9wsqXj4TaJc6MH+6Eb9w51/+BIZ9OxhsT1e8T04WxC30rjdkZyfaarjz+t927fU5syJ9pzbWyta2W1p34vtLd7V5qPFe2Y0+G5Hty9qffefkP379zQzr07Gp4dw7dJSU4T8uBHwocgDgX/Ou7tb8zLPnFpwQf7AtEeEchqJsvWG/VgEsvbz3NsKCKKT7NdiavD7lreTqQcfmLdpJySvOYqG/3V5Z5qnoPz46ZKwvOqhd4pvkEccPj0u4pWqZsV0Hyi5UGjS+RCj6MXzz71mPwRtE3imL/rv65CPTL1jjWn5EKBroAiByqHLDkvOuLY/Zf+0l/S9evvUX8k++a6aVQ3jVZJeFfwccscDNifmBembYuDKPNj+8J26Scu09vBOAOPigjAd506ciuD86cZOYB93YgDTOu844Pndexx6WfP5ZG2JceSNfDwmoYVcPHaGVs1LOZwGRHyGIPbFqXvDREh47cAt0cYz9Dict0PQ0SUeSMCmn4Q9PCKiId350VEvN/3vOYHf0dEmdNrRfzgfcT5WD28Ur8/UI+gLQXKvSIz5V2CUNNrtLS8VBTQguzxXFVZJjbnpLqqVBEoWoJDh0OP8MSSk+QxSuUEeY6DohpkAmWtmbshcNVqUeBTgvLe7q4O9vd1TIJjODo84FTntEDl3RzKtbq2UoL26dkJCdthcV5jkvkxiX3LuhW4WOhPPvG4nnz8cfkV7woK34DrHAVfW13W1uYGRtsoo6FOQCzQAcnQwcGhJgQndEuCfitii2H6fgE9AnAFrRFRBDwHd4O4MvVus1NcxTBszFevXtUlTsisTG6zc7XD9b3BYyckWsaBKXROC06IkwQrqZOmKUEgIqki4KaUZZzep/fhmuLyPA6wLQS4nIFbC09oYmwlG9Q2O1aXTmxu3rwpv6m4TwLmZOyAk12DP9bjnf0Qw/GcEVFkvwHfEk7DH9HwGNN3maTaOLvevPGr02NOjDNGExGFHt/bEEyjN0Q7yHmGLtjYfAr9xBNPFAfhZ/PDya3xeuftd3Tj+g0ZN/8vfU6IZmzqzNuI0MHBgSy/MufODgnimUnFUbbIRjohGTefzs6G6OGc9tMyxvitcOpqiAj4UnESOpQTaydpr7/+urz+/Qc78txDNl83OTn1Nwz4dPT+gwe6Ae/82eTDoyM5UTb4hNsO26fNpmNKsj4kmJo/vh+hp0tsPqxjR/DIc0uBLTTg28n/3bJlPkHelmGFbItO4SAztpUtf/jaMWaGbOfoZl03CmTite/cvVd4Zbq9vpN7690cHfAJ+SknysbDzwZFKGX0CX0xnk5+T7BD68cCLNMMHtajBjw8boyD90m8eWD9WIamGbR6LcvZenKEDQf2ZZgTQN0+xSHP8Q9N00MvJkU+90l430bOOzu72PkQ/A8K7HHCeHR8gnx3SgJkmdy+fYdT7T38wwnyGpdyeXkF+dX4kj6nMRc4yVkuunrp8hU9QhK8sbmlBP4BnesbW/iOTTY+yyTaO+jDmfwRkgf3d7S/d6A+eM05XNhc39AqNBmWBj2dwZN9EoKXX/6I/umf/TP6mZ/+Kf30T/2Ufuwzn9GnP/lJ/QTJ2CaBYw3/eIFXuImgesqbCtu64MHRyRHJy0xHR7s6Od7VylLS8888RpJ+QTevv6WbN94temY7P2ATallKoYy8EQ22W7Mx6qRImiF3xM58UkqZqsQNvkgqdfQ6LxloHbK8FuCxdFNE4ENa374PlpsfLGfrTkQUvrouIsoY36fEetxYnu7LbdFdj/+TwO0R5+Mjwo8/AMb3gxVlTnBnUpXe3DueCKL9XIB5KuRp+zAsdNVldn1dqwIychd9zQeDcW/QYc81JV54DTOrj0/vmB+xFd/hr/b763/9r2uJBPdnfuZn9Gf/7J9Fv3oFzYQ8W5KrCbpsHrjS6xoiQpHO+WNeuM34eF33tf6PiYUd4x1D67rSNTZpG+tr2MIJOrCjV175FmvVoDZH13dlH2yf4Dm++tWvyvyJCIkfcUUk+koz/OIMG4RdPJ9ztePhg+CxDCntrvdzBy6eztrT0f+MDakiq/AXXk7GQ/36r/4aJ8ff1NHuqRqt6cHNoV5/5b6++40j/a2/8at65/WhtlY/rCevfVZN73FN5tta33pOqxtPSdWmeksX1FteVzPoaX17mYT6UF11otQ7UTQnyr0zku77Op3saOfgjn71v/sHurtzh03yO1Jq9bM/90/p5Y++qH/2L/05/Us//8+RWL+q29ff1Gvf/Zq+8Hv/UH/0xd/RFz//m/q93/4NHR/uajI605wkfk4snxNnxJUilJCNaR4SW02r/ZZ91qJ+Sn+3u82HMv7IJMMUEYVn4rL+9EnQ3beqqiIPlzQp+BURapGF13Os3dzkcI+k1Ac/Hbxexkc0Ta2cgv7IiboO/9jRp+PNVlOFRAI+nwxLaZ9ykUPBrY01ZZR1eDpENqFBry7lnDe7OYcySbzn7vV5O8AByze/+Q3lnPGRx8WO7a8H5EH++4Onn35KL774oj75SXzXT/yEXnjhhdI3ItA3x8oZK6lcCZ75xqXn8/05dNA+57YTwwrwoDn+ydChSwbfj4l7Z7wRdmyxLvvZfc1L25jj/vr6unzi7WfnYm7zmi2xa4ZeO854Lj97rNuMT4UMXBpcFwH/3OGHICLA8U+GH+r6Jz5GfH/sD3eI+H6baTb8cB8/R4SLAikiFaM1QcvLyzKBPi36sR/7LA6godM5Y1UUpFVibOZXH2fV4NyWBgNsttMEhzIlILtfIDZDi9L7M9Ku71Aslw5Ix0eHjGnl1/jra6va5sToIjurC4A/o22nZOW0ACwwBzAbi3ecTmSvXXtcjxJU7bQsMJDk1dZT8h+++ZWLE+0eTm3Qa+Rd1xhDTHSywVhQFqTBSYXpj5Ql+NAJ4ihzVauqG5xIr9S3KJGhE2gDvjcklHKhKJ7Lc5vpVpC6rssrdNdZ0UxDRBQjyBjEhGTbimi6TKNL95uTmIRxINGqwCNT1uAyGCxphZ2p12lRRoOYz2t18Nswh8eusxy32LE6MfaJrUvzzRsAJ8pWcONg5+EA2YlxAAAQAElEQVSkdn9/T/tseHZIXv06yieWb77xll599VUSnwelrc+GrCExMX2m2eONs/Hw/K7r45AaAtshr8QXyfOtW7fkMQOC2GVeky6R8GaMpYI/xvGjH/2oHmeDZDlW1L/55lskJ6eqcq05TmWCM3SyO8P4VtgJb5LYeI2G8T3WqnJD0n5Jgmd70HAXp3P9xg2C1h6bspm2LlzQKjpm/pneiMBhtPLX2jmBthwWcnTZSuqDaw+9nhBcLRvTaF10wm86fb+CLDZJ5Mxr476yvMomsifMpKzrtSwbJ5ZHR8fFrqq6IeEcAxOhUiSJK/SdaoTtDEnunWhaJw5J5v03A4ckYa5zUj8iUXD9HieuZ2wkjIdl6z/08/qLj9pscjKytr7GSfKgzG2HOxwN2RyMZXocTFyGbRhHnOG59do0ztErO0bjbf22TtgXeKM0ZAOxRnK50D/L33LOOcmbNAeq842M8Cezh3VjyjNNSGat16a5QYdWV9eUUtYBG9133nmX0+cz7ezt6Sa6cn/nAfwYlzkydtJH77Z4jX3lylVoWlLN+Fw1JRFtSZa80TnBqVv23hg9IIHfh293SaYP2Xi9yfwPmLvq9ZA5AZ63d6axhu45OnWErtYp60PPP4++TTW1D1PLCeeL+syPflr+THaOVOo77KtKoeHpqb79zW/J98FhwDK64gMG/z2HPxJU43f2eN09mZziF490cnhfs9GhlnCnLzz3lN7hRM78mqDbE3gzI1B7s2WeQJJm+ADzqkUebpuB55wGy0msbxuPCIqQ5WT7cpv7/zCgznK753Cbnw2uiwjfak6wdJvtLyKU8GsRUcZlZBARyHBS+okr4rzNc/BYfiLO5yoP/wN+dRhMC19dLqA826fBhA7wzBGhnJKMY43tN01TfGmEW1V4EXF+7zELMG2mx3RkfKm4ZvDb9LrO/mkXnbGd/o2/8Td0n0OIn/u5n9Of//N/Xv6aNI/1WtZ7894fyTH4jcIMvkWc84Jpy4/X9dxUk7gPlEiKOvRpeHqmg/0TPX7tsULDFv75Yx/7GJvKN8s4+5FNkrR1Eiz3d6VP221jpjeU1DQ9ee4FzNAL30shPQSv/08GvBtdg2Bo6OC9eWIYEiMn06Fy6nR2ekKSV2k6THrvzQN98yu39Y9+/Tv6jV/9tk7317Wx8qK21l7QyVEPv7Kkurel/cOZjk+n6tDPB7u3NO321VX72j9+XQcnr6oe3JOqGzo8fUVnk9f0+FNZn/vJp/VTf+pl/Zv/1r+sv/Lv/S/0sU+8oN29O3r8sW09evWCPveZT/G26SP68hd+hwT7N/TFP/gNvfXaH3GS/YYqnXByPIIrM9VVUgWfc05KMD6hJ10HF7Efcfn+3r27ss25LSLwJQP42cg8rMkV6qZ2z6Lz7j/C30VEkZV1yHy2T4+I0sfj5szfwsOiD9xn5qnQTbf5gMPz1HWjjN6BDmvNiw1FnM/rzU2QdFcxVxWdyNh5U3DGm4UTzSdjdSTgS72k50iUn3/+GXKcJ/TUk4+WvOmEgw375wMOyy5fuaQ33nhDju0T8grjCTEldt++fUu3bt/Ufd6c7BPnb9++XZJxl6+99hr+eahAGaqqVqQsfp37VhA+p0HnF30U0M5TRMh8XEBE0HQOpnnBL3FFBHTP5Li2v7+vAw7LzvDX5mfGtziOOa5sEtcdxxxbXc9QmQ7PZX4uwOO8hsF9FqXvDRHhosjIbRHnz670s8H3C/jgc0S8T8ei/f9XGRHvd4mIMv79Cm4izutShwNvUAYT6BM3C+zll18urx+c8A549bsENDi2pqlL8m0GG0EzYgELRozZzfi+qioSiWWSwxWtctrrJLnXa7RG0uOEz8wFD+brFaH5PufEc8NzPGQyRlTXRdkvX76kZ555Rh7r+eYEoxMC6S6BeUZC5ATe5TmMdXy0r9AcaHXp4gVde+xRTVFe07BJYt8nKaybpiTDxsVzGuzwMgpwLuC5ataPCFnAhoQRu24wGBRjNf2m2Ybp0smnFcn8cR8r0gTlt4LtEfDNYztPjzOPPFePJMD4mMeuM7jO472ewfzx+i7d7tLzRgo5ifVnPR0YvPlwUm3F9fgjkjbj5XvT5/qNjQ3Z0V/mdNp8ucwJ/ELJjYfXNl4pcjGMFh05I7lbJOLvvPMOJ4O3OJHZ5dXnjnxSbvAppOEeya754Tn8eTGD1zZfjbeTvaquldERnzaPSSItzwsXLuozn/ms7nJS+00SGSfNB7x2FFKs6qbIwvOYt+afeXtKAMu5lk9Jv/u91/RgZ08rq+u6cPGStrYv6ICkyye/X/zSl8r33Hqck8YZ+mOaWztI5O36iNAFEnPjZL41vOm5gO6YV6vocIO+eG3z03I2TIw7gXtO0HWbeTdYWlZNUDRsQ9MKY+umkeXSZ8Pk9hnre74a/XK5vLKspZUVbXAi6yTe/ez4zJtDEnUnuyfQWjeNBmyI5zjCPZyscRiRpDsZP8OBGSrmdOK9tr5BIJzKJ6aGljF108jtnVQc4Ay8rU+22X3mu3v/XpHrIQmo510BJ9vExYsX5X4RIeuP680Xt1kvrDeeY8585k9EIsmcILNG5q112G2+Z+lyknLMyXHdNFpm01LDL9PsjYP5NYM/U/i6xAn2HP2zDF263sl1yrVmyC7lrAwkdMmwBK8HjBHrLy2vqukN5L5TNm1j3hx4fMt8lvEJ6/uN3A5vLLZJfB5hI9jr1fiOA33yEx+Xg9mg35N9hn2h6R9g93/4hc/rGgnTGQn3MXyqciqbJ89n3TridLvpVSK+qsqtnDQ8yyvhK5e29MJzT+srf/QlXX3kCnI5KzyVAv+CRCLKs0+6xTUpSfgM/s3OZQW9iJAWkbp1BaxzjGR8+z6Uuocdfd8ybo5cfO/Bi9L3EfF+UDJ9EXHOT/xcRGhxWW6eJyKUHrZFhCLOQT90eQ3DD1X/sUf3+SeBO7vNZfArAv4ga+OZKY2HIcKtKri4zeB6cbmfnyOitNd1Q61kfbXtbLGJm6Fn9s3W21/+5V/W3/t7f0+f/exn5YT7+edf0Ba6kdEvz+V5jZPB85on5q1Lw4zk189N05RxHltjj5cuXdTj166wgfswMa5X4s4quvrkk0/ypvaAw4w9YJ8Dgl3Zhu1Dfejh+x7xYbGe5eA1jEdEQnYqIIX+pMvjXO/SQG9FRAE/J+aYEhfrOiH3VrnqaGtluxmNgjd9RxxWLTPsAutsYauPaDqrVDUDbV/cVq9f8aboQE3TUX+oo+PrGk1vsk26o72DV9T0H+jpZ3v6uT/3Yf3lf/HH9a/9a39a/86/+z8hsf5ZffbHntJP//RLeuapge7deV2z6aH+67/3C/pf/Xt/Rf+n/+N/pL/7S/9P/cf/4f9Wk7M97d57Rxc3GxLQXUV7rKP929rbuU0yOlaQ7AYrZmJhQjczugEV2EOnuqmLTYlrMh3LX8DQcW9bnbLRraqMjxyTAM+KjQ3xoZ7D8qNbqXNfy/YUe48I7HFKfyfNM+7HSqmDD7WWl/paXVlCt3qyT2hntJMPVSmXt2c5EjRO5dPuGWu36F12gs2BZMvbdyfXrU/myRcS9luxVr/X6JQ3ZMPTY3jMGpyQ96iz/xU0W0e+8pWvoDd7+t73vsfmbgl6JmVjbBoyvLCeu583kS4NfoM7Go3k/K+uG3hUiyULRISqulKkgIetpHN9cek+9sNz/LP13HwpevSQ7+adn91m8Nq2qwk0md8Gr2ueOvE+g9/WZ+Npmpzf+RDVpfOyBjtyW0TIl+d2GeFnS9JPfxzcbwE/3Or6Rd0H73+47k9qW/SJCEUENpPfB9NuiDhviwj42RVIdd3AzE4OOBaEnUJEFEdgBtC1CK3l1IHqEiAXTIuI4jTMFJ9K+iMBTz/9tFw6MC8CshUjwn0bkEos3LLmHKUYlHvvNMVlhjZNXdZeRqHsiHzK/cQTj8vzmQgLzQpvAR2QGDCtjGOgAQ1G8wgJ+SVOxp9izCNXLuvJx6/pAol1U2cc34ZWV1fAIUso0TIJS8rcs/ZCYczciJDX8r15YMWocZbub2UwLHHq6TERwZyrMq12vHbghoiQ8TTe4jJtntPgfi4NPZxo8wFl8rPBc3ttr+v2iPP5PKfrPd8mu0Anhk6Y/RnnKlfYXlcctZOfu3dwdru7Ms+s8KbDym/w/K4HNZKhWms4fc/l119WcNNgaOedcso425ESnE78nk/nGnMyOCb59scmdjgRcmJqI/J4J9YuTbv5ZBpMk/E2/k4k5jiZloRHzNkjoW1ItKqqlnh+4YUPaZlk6YgE0wmRk00DIi60NfDLSXKZx04W/LYvXGITt4E+BYniHqfxr+tr3/hGSa7fu35DmbkrZBjI247Ca/orGiMCXWwVEYztdHBwgPOcFnmaDhrkkwp/Ht0bhJakpSLoGodzuvrK8N2yNP3WmYgo+hMRxXbctsop7gyave6EBMq6NMUR101D8FpRnwRuANTog5M1y6ZjfGLuRdIcKRE4ejjSqXZ298BXGpJkj0j2Pfc5jY0a+GkXtAQP+yT2ZnOkrGM2pg94a3HI5usUB3d0fKzTs1M5qNvxPiDhNK6WmUvTKQXBZv6+3U9wmPYTTkxc3rx5C37NlMHTMjIeA9as4PcFNhkZXnmuGbQesa75Z9u1Dq6ic5bzGBp6TU+bG5vqg3uPTfAcuZrvI5KAew/uy2VGfk6ukZYOj080th4SsKq6UaRKKddquwDlxGZkRafoqGl23YS+bqex8MxjltgQdQSrMW8Url9/T5ubG/JrfbH2/t6O7JfQCo15I2D7sA5bvjdv3kSuY+ieKCLpOvrltrX1DdXIzzQPCWKe76Mvf1gvvvCc1teWtbrcY8wQWzplo3qjzD8mEIvL5TlvhvIaUpRgPkNnZvBOXBGLuhnzTMFhIo8z0FzsOKPfi/sB+mS8/FwhB89j+XmdRb+ETvk+IpDzTO4XEYoILeo9Rw3vI877WHYeZzjHVX/siohSt2iPiDJnxHnpsYackipwTq6X5NI42JdFwH2M3ut5HuNtWhd+LOK8nWFlbpfu5zIiSl3bdvCxLSCFWuxXXNa7pumVw5IGGwzk6OShpf2VV14pyfYFNut/jpPtZ559TvZnHmudNT+8jvlp3OwnzVfzyP18b7A9GRa+d2ODjS/yXvTzPPa1bncMdVxxH3+8zvNEBHjPSxyxLLymy8I3eOb1zQ/j5bqIgLLzHz8bvIbpM57uZ3APzxVBf+J6kym7CSeZI3Ux0XB6pmNsZ/doqNfeuqupVpQHW5qlnhKJdb0qnbV3lZcO1QwOdOWK0MN3VdX39eM/8Zh++mce17/w85/W2voOfuNV5HtHP/njj3Ey29fTT1Wq4o5e+caX9L1Xfku/8F/+NZLq/0D/yf/5P9D/9a//h1rpB21f1qvf/pr+s//0r+v//eu/otn4QFmn2t95h0R7X4f7NzUdHyvHjLxlQnK/j32tahP+diSA5otpbNGdMYNAvgAAEABJREFUEfwuLiEn6Gvlug77Nl+c05gvmbYMPyOi+OGOcR7fxw9d4OBlkzhrnYw4l4d5OCc57rqZqNFscqbV5YY3miG/ERj0a21vrusibxe3Nta1ub4q5yIG/53HFn5iFd/Tayr1sMv1lWU1rD9AD51cI3QdcCjXobstiXevqbVCviHwnnGoaFxrxq0wR4osfwzu4OBApsl+v8fhQETI/YxrRGiJ8abLuhcRaljL9xXzuN+cjfiib0QU/5KwTderXIF/mCulXCAo5+CX6ON5DR7vrq5zGREFhwxtEcG4pEUfz3s+Zo7ujDjxPib27uvo6LA813Wldd7MXuXw4zI53Sa+uccGozMP4MkUPniOlEId8rLMPfdiLdf53ri4NJ0R6Ll++DLHzqHFFjrmlzrwnEPvFD7Yxws6ks6Hd9ARBdy3Y23j4dLrT4lHLsW1KLlVmhD0Vzi18m7ISdBLL75EkrNUFhGLepIpRJ0RkG3URnp9fV2PXL3KDv2atlDC9bU1rZC09hBeZaZ6ZhBoEV5OCUPLgh8KcT2sn8MsB7AGB+4gJurHBCcH/ePjIx47bTK3cfOadkZ7KJ/b7by8IyrMJRAlpq2rLEO/V2uFneXyoKemSqpzsD7AfYPwDBZYg/Km7JGwlbXNFDNLXL733H4dPIVxFznNu8zpr+m2o03QRDf5tMIO0sYYEbJheg4HAiuycXdpOlzvMX42PQY/T0hcvIbbPW/EueIYB/PefUy7+9Twymt4PTvja9euaZsTGT1UeH/vsecw7nOCc4+g776WjdeLCPm0zaebY9b1/Ht7++UV0y4J+RmJ85ikzcnzhNO/RPKUgYikFZI235dghFyn6E1EyM7NeHgdK7PXsVG7NE2GGTLyvF4vIvAjNq4JOjZXZn7zwGtMmNPz13Ujf1RgNLKSZxx4o0w/43fv3n2ZNw26Zv6fkDx+97vf1XvvvVcSD+vw/sEhieguRjJVn2TDuEyg1/N6/ojAmMcyr7xuVdVF36qqwrjX339z4nGWt8ehIlIkHFSvODS3mbaIUEpZkulqmUfKOatizogky8xJtp+HJJS78NsJ9i667HGRPFYEpKHu8ibgrbfe1s1bdzRjg3OBRPUSUawiIdjavqiq7mkMjy6QAPgzyU7sLvI24gL66XvLy5uPCX2cYNpOpHO8XG8ZGEbgYV4aTuGfE2BxObhbzta1OTJewqYjAj3fhuY+SckSm4JVPfnUU/K6foNSN43W1tZx5Mvvl3XVSEQ3z5+RG+rJqd0R8pjJutBAzxNP+C/lV8o4r7OKD7GsBgSE5ZVV9fqDsjHY3T/QHvIcLK9ygt3p4OikJNBD9HTyMHk+PD5VZs0MfxSZJHtVw/FUb73zrlZJ3mcEXwcF899f2dlC6wlvBw7ZyJ1a5+EXbKK2443Gtra2N/Wbv/mPlXFat27dRCfWZFve2NiAhola/OIAH2OcuwgNllY0RFcP2Lg0bBSeff55feKTnyo6fMop2D1eW1f4p9XVFfjYlATbTn13d4dNzl0xRanfZRO0yuZDipJcWedm2PEM+zG0lNb9GXW+BxHG9eB1pzG+c4av6kgUDYlJe8gm4as8xqCHl+/nyNflwyr0tlNEyP1z0d9KFfbg5w+CuDzO4w08/o/6se38kwbGoqFT8RVez/B+NYwxD8ZskNqHwbFDJgaYQbcOWgSEOpQvIkFLXWwxIpizLXY8Qy9sKzV+1fMfs3nz34ZYZu/iT37t134Nec/Kybb/WPLZZ59l7Lzw3OuLKwKfygbyCnY6Qgbmlf3hBH9zxmZ2Dp/H6KL/T4BbvLa/desWazfY0qCUa+i9N0RjEkKmK+vZHk942+L5GmTYQa9t0mtGBHRU+LqxuFX7Afo9fgEeYzBdLhf1LfwwTi16AnMUvBdJnKo2dcY2x+ov9bA3fOd8orffe0vj2VB1X2oGrVJ9qrPRTV2/8RVde7LWn/mnP6Q/86dfAOe39cgjrap0S88+XeljL6/pZ36qp7PjV3V29Ka+8oe/pv/67/4X+tt/6/+g//3/7q/of/O//tf1H//7/5Z+7R/83/X53/tV/cHv/KreeeNbmgz3dbx/T+PTAw16Qfyeq05TYKI6T3ieqd/rtNTPtGcZ54r4vs1bwA0SWtuYyhXK+B1DVdUaoyeO5eLKOSmlpDn5R05J5zxsNcOmMnpvcHufJHuFvMix17KwTlgGTMH4YByAXMj8oXuufp3UpFZNJS2zGYl2Kn8cxNBykj6fjLS6NNBVkkZ/ScMy/mNrfV0u/YmBLXzLhe1trXMgs03eI+bOSVon2fRh48rykgZOoEGgqSstEdd6+Jol/OUFNgPL+OoKe7VvsnzphlymBU/L33WWue/dpo7fQMUiXTuTurlSqPClQzdSsDi64jkXY+u6xo4qdM5xriv6GxFlDWZ7/yfij9e50WsbWuZflGP0fox8DBMOVVwafMjh0tBh231o32bjski8zZder1FChh28YkovAdsgqtypyPSDaz2sLsX5mLbgDrqUKtCx1gJcn8yUBbMo/ez68z5dWS/inF7jEhHyFRHMF74tkGzkn//857WNkD/x8U9oamKHQ53y+tNKNiXJbpqaAHSB16XX5ATvsUcf5QR0TTllBDPXjKRsSrByOecVrbrQ4l+HsPSQ9g6GRCRZYA3Btq6bcu/Ezq+qrcwrKExEFAKOCVxm1B5JiU/c7pGIjHBmFn6DA8opqUcy6T6un+LcZuA7RamtOP1ejSL3CqwsDzDSGoVq2QXPUJY5gpgWh3VuhJ1YlnVbJZi7SlC087zCqbj5YPA6xklcDrpmrJ93SVK9vhWyRhmdABpH4+Z6G4PHur/B90zBOqkoro3b/T0WBGWeD4dnZZd3xA6vQ/iDQV9bnMwbp4skVnYEJ/DHTsC8aFi3g79+nhFw3ccGuErgdrvn7zFHRKhuahKmZTlRePSxx3T16iNa39hEFg04ZUXK4DDXwQHJEcE9ImFUPVW5EX4Z/nXqIb/VlTUMfkk1Bu7nCufmP3A9JvCIK+O4jFNEyLyZMZfpNz6GQi9tXq+HY+uRXDkh8kcD+oNlEphlnQ3HunPnnr736ut64823S8Lmj5Z87Wtf0y/+4i+Wz6Y999xzvOr/BHRcRaYzZDrRYODvCO3KuqAirzd76EwjQpaNFLJDmaK7AY2W6QrO1f0sN+PnBFUK1fW5rpqeCXpmsBwdFA2mrw/+wTwHJIauM/0Zntxjc/Daa6+XDc0U2bivP3+9y6n07dt35P8YyuXh4bEm2JKUdHo2YrOwT7J5Jn/meErAnpIY3L57X2++9Q4bixvaRz737t8nMb9VwMH8/oMdmT++9+e5jccZyeQEGlEPRWR0XwSfqU5Pz0j6Jrpy5ao2CFYnPM+Q0QrO3vpySpLYx6F7DtN0TPCfQPuIRL2PLvmPI71xmePlzvAZY7fhOP055TOSDOui7XpI2yE6sQxvNwgitg/zJqUMHmNoPUPOQ2g9KfczaHXCGrSPmDPgob/ffodNSivJvIiKAAqupyS4VW+gvcMj7cF38+oWPB3DZ9NxBu0Z27jsgwFvEC5fQfdXldHfGQyZMkcmcKWc5VN0B6rnnn9Wu5xof/vb34JX8yK3nBO2mnWRQPmJT31Cx2fgykn3DP9Wo7uPXHtcH/vEp/T8h15SRcJ/7/6O3n7nPR2xCVhdXceeZszfoUc1b8BWZLv70z/7p/G7W8jyXd26eYNNx0Cv8fr37PSk6Kt1xXJo8HUJnfXmecoGw/ZtHTIM4XPEuT5HBPjaf6WyTg3dHmedta6KKyLwcV3pt6h32wLoooj4AUgpyRDx/bHu7/Hu/z8UfnBcMDxYL5VSOr8PnV/2KRnZGCJCEVEavL7p9wPUSCSLBt97/gUYb/c1L2fY/xwbQuwa9JfkU23fW5+mnFBeQUfWNzZ0gC55w2u79MdIfML9F//iX1TxM5/8ZOGt/av5a7xcOkb53q/lre8vcmDltSbjObFytcj+FFnZJvvoi1+bu98Ye3H8+Pa3v6NXXvm2vvLlP9LXvvp1XX/vhqaTGfQm5Vx9gP8tdWJjfoavcyIlrg6ZtqXkV/lZ0G+afV8qhfzQV8IJd6nMiWiVsphrpgqbMs5TYujh0Y4OD25pMLAuPsD331Sd31W/d0Mrg9t69slWn/649JGX+nrrjX+kL37hF/XeO7+j0emrevTKTL/yX/1dTc6uaz6+q34+0y//wt/UH/3hb+qUOavuWL1+q8npfVXdUJsrtVYHSctN0vpKT02eazo6RJxj0B6ra0dSNwa/lvUzMaen5aXlApvErabO8meRfdhiP5QgyDIfkSuYv0zy0N93muIXmEwRoZQAl6IErEIVYxP3Q3zhvTt35e/Y932OJLcFCuP7IKlp51ORU+vy5qo2lhrwz+qRbFeCl5qr4b4OcOaQL+g7GZ2opm5lyTQyA3V1ldUhkEyfGj9UoetVrjU8G2s2ETQuaUCOYzoyuB6TD9ziIOY+ft8HHT/5kz9JMr5e6HPsyowv/iIlZDdQRLwP4uJRnieFKDt1TrKBRGDvgUMVov4cOjZx3pA04FUO8RhsfUrMXeNbmO6f+NPBp0Wj7w2LZ5eLZ+NriAi5zvObVtvGKfGnJba4f0SUWO74436m9QqbWx90Om4PBj13K/HEfSJCVVUV2t0QETLeXssQEaUt4vulHl6e/+FtGePnOTFpUWec/GzwvesjwsX74DHvP3CTvvSlL8kf+7DjOMPBT0i0K4S/zm6raeri/J2Eu32ZJNiK6gBqRojLE3oxLzojaLk8h7Y489lD5zYnATcDPM6J9RlO5wxG3iEoWqE7O0CY6rmdnG9ubpJg3SEJuVEYbKZexRFaiRYG5HU7xuSEUrG7Wyep3ATvLZyly831NfWaStlahTI7oTZ9c5xqBILFWDLKJUqD6V1bW9Xm5gbKu8Yp1rIagpxPs033bU4kILkosJXAJ4ZOtF23Cb52oAlcDO5vhTGObp/BB/NqjsAiWBtFjIgibNeZN+7vkmrW6HNCuKpHH31EH/rQC3rqqScJytvUD4pT9LxWsBVk4gBsnth5mx9OZCqUzHiYnwbz3XM7KZrgbGbg0bHQCQ7lmFNNlyOcfspZA+bss1MO7lc4XWy7IPgc65AANEPGDUnK+vomurGsuqo1GY1l5+SThQYDtGxHJFfiMs0UKGyWcWrgpxVdIQVymWPMLh2ERuORfOJ+xMnS/fsPMLzQEaeOxq9tO01IFq07I15r+iMtjz36mD7y4ZcKT7zOM08/rZ/6qZ/Sh154oTgoO06WkZ1XDT9mBJAxa5hX7m+xe96Usno4s6qqi7x973bz7RQddf8JCV+LDkdEobly8IuE019CT1bUJ8n2GPebIWvL32MdeI9IMt02R8ddb1msoqvu63rBDK9tMC4dzz5du42jv3X7rm6z0Xjl29+Vg3RDkJ4w/wkJ5CG8caLoBLe1PkHHYrznGrDZaEhCG+QV4DpDdga6KhQkwfUAABAASURBVIP/YLCMjq0RfGbYWKu6bkppemG3fDmBmLFeQq/dfsa69x48kJPZDE+3ti8UPUisPWN+b0wmyGlEQrjgrde6yCn8+voGslrSnMnPNwMPlHJWBrzWDJ0cI6NDNpAuK3RlBs968FaRFOBcQcscfewiy8nydN5pMm1FI+JMqkhyx5Op7rK5obZsJjNyvYc++S2CoKPP25kN8B6g2wl9nYD3CL8XtClJTa/WI49e1R999Y/Y1LxRNrzvXb8u4zTGdj71oz+iZ55/Tk88/ZQ+/LGP6iIb1QRed1jTp+j3H+xpNJ5pfWNbvf6yTtgs1tBQg5t5Yr3avrClY97cffzjH9NPESz9Gd6D/T1du/aY7hNEv/H1r+u9d9/ltTBzwfMp/BxjnzPWb8HXdj5FJ63j9p1un7NJczLQB5ccSe7T4h9lgUsUBNaH9zy+/3yug+ft7u/nBUTYgtz7vN13EaGI8O0PQESU+ogo9RFRnsvD4tcH1kdgTEpDdw70loGn8hP8TsgkQQu37+MbESr1bkuhHImkTBJ6ZV60+PcWXTItTIh+TGnqkGu/LGlfk9Hdj3/84/LGz3q7yuZy+8I2MjlRSlmXLl0uGyzz3In2L7Kp9zc3+GTb39pg+93e3sZe5oqIUjboq32v7d6x4ZO81XA88XxXSArsI7797W9LkbC1Whl9biwrSrc9/vgTcoL+3HPPaxkfPMB+5+i/uBK0tvhK+w9DzonaTimZSw8ZWKij+gM/5oHBVRFB//x9yFmZWD/FvifojvVzRnLvqW/deENdu6uzk7e0++Crunvr93X9nd/Ue2/+Yw2PvqPvfeO/11f+4B/r7/zCX9PJ0fdIkI+11D/Qf/m3/2P9z/6VP6+/9Z/9Rzrae0cHD94hie6UNVTMT6T5KeWpcnemJk+1vpw1Gx/r7Hhfo7NDjYdH4DfDbntaWW2IxctaX1/Cx9Sqcid1M/zVWGfkDyclTtzjbdIZMXGKHFTosX8tCTf0JYhhFLY71pxT28xzRJS+M+i2nps/S8Q7cZm39n9uq9ARqspPzvCKse47wVf4b3O6dq6lXqMrFy+QQIcaZFEhg0yusdJv5NTCn8FuuPFbgzGHZ+PRmXpNpc2NNTbcy3KuFRHy/D30Z8DBRuKZqWVTcZ3j1yYn9gMON3yItTRoysHn448/rpdf/qiefPKpcmhinqSUtLgm+IfFfUSwRrJ7U4CjQfgGbwAqkuyOU/fW/7EOJ/EJPgUI1CnU5KQpfmfseE7/pq5kfEJcRpDigz/mp+GDdYv7iFDED8IPtyXwjzjv4zbHzgVYrnPs2mDabGeWlXlnu3Oe5pyoT4z0PC34us33Bt8voEK2vnd9RHipAhHfvy8V/DI9Bm7Lj+89t0vj4nuXBteVTj/0K60R8FdXVuTpeyQbTqiXeE1hZfJxvRPIBgUYw2wTFREKmDFGiAecIEUkBSCFfHmh74NwQG1RGEWU0orsQLO3ty8Hv7pCUa9cxZg2dPnSFV26cEkrBZ8ozujJJ88TTDPEinRMEPYcfnayY2at4yS3Ngni/Z56KMIA5c9J7ApP1VkwvCaaA8IAQMNoyp+3NU2meRmntk6CbrDBec4ZRmjBunNEyI7ymWeeKTjtccJ+eHhIEngkj/e4uq4h0TR28rjBYIARVSRgfXgwl3nieQ0e42cri4XjtUyTS7ebfsvBO1Y7dPfxnC7dHhE4m2mZ18+mo2wCUHwrmgXv+cwvtxsiQl5PXGOSmRHytAyn8GcCkLuogm9YI05pJicfqarVItsxiVMkHCKKSyyTqHPyu89rfeNkvK0bXrfPhsd1bvPHEoybcXFpudtoXDrY2RmeOokgcXDyfwBP79y9V76BYofTXq/JYjjVIbS2all8Np0rp0od908+8YQucbo/5Q3GCm8sWk4IOuDqlUt66cUX9LnPfVZP4oxWcKKn6I2Tkhyh8i0R0OTX7eJa4/XtKqfznvMAnZ7Dj4SOW+/Nf+vHALpcV3BAN0yTaY4InPy8yHyCTVQYsGUfEaXOc1nWrs84a89lHevjDFwvhSKSAvBzS+LYEHxrIMN/86jH2nK7ovBgQlAU+HURsvyqupH7zsB7REI2g59TYAKNIzZBUzYIUlKKqkAQ9tSxplLhbYRpmBX9MI0ebxlJgb43xYkbN+ug3r+Ck7p1ef4zyxCcvAmakxg04J5yUsYWz79m8KwkDiNOmBb2u4TN1Q1zEzCnJEb+xg7bpPE+pe6UObEaNdjR3uGBDpDfESfqu8hnxFq7+/t6sEtw5sTw6GSIvnYa8Yp+d+9ApreuGx0cHOiEjVLKWZXtM2WJ+yl6PMNWGvSiQW8yQbElqJwSBH2qbT184snH1SewfZU3J9/53nf1yne+re+++pru3Lur927e1AxfckZwus2m4+7Oru7yJmF3/4igj122yH401f0H+7q/c6DD4yEbk/t678YtHXHC7Q0TCqwKHrGsNvFd1jMfJJi9jz7yiB7nhLyFl7du3ioHDnfYdO3t7MlymWC7lt4SybsTSm9qXVdBm0+eBG1j+szgk9sjQjkl+Wqh3bI0+N51C4iIcus236SHY/zsvgbXRwTqlwpEhDqGGfRPuCLo8IG28gSOxtP3H4TvdwtFpPft3rzw+gbjY9wy9Ob0fTw8dtHuPoYZtlo3tRp0zW0eY/87Q+f8huVJkpQnHn9SM/yKv/axb57iWw7QHdvuEZtZv5F699339Lu/+3uKCPk/tnmUt7qex6/7l9Ej2/UxOjplI+Q1Df445hUSbNu7kwL7gD3inr9p5yKJvO3WtoyYVWMznbBD5JPwIaenZ4owDwIezMFvooDABptqwb2mT0syJHXyLqMlOWrRya5Ap4h4H8TVmd+UESHzLiLkq0MBUVdVrD9GZ2fozN79O3r121/Sretf1+nhd3S89zWd7n9V7fA76nXX1Wvv6Iu/+Sv6T//av6/f/cd/l2TsgIT8XY3Pbml/9x1pfqxudszJd4DaUMPTHW1t9NVUrVI3UZXmxOmOtpEO9++rzq0uXdhg09/XympPqZprPDvVcHKsg6M9YJ9DngM2QUc6Pj3CHx1zcjnUBPtLOeTDmhFvl6bEtYxOVNh6Az326/56u5XVZfzmHF9G3IhOflvvfo7bF9hceXP73HPPKufEvD5FV+HdFFnal1uWzoesPzK/JWWSZ8v9MgcIF7e2tba8ol7TQNc5WNYt/rjXa+jdlbX75Cceb7ktLfU5ONtkQ3dR22y6Nzmo2+St4oULF2VZQQY4SKscBjgPW11d0QE+bzJplSPpiLeZPnBaGiyxIdyRfb0UJS/w2uJK6dzmI0L8CCZI6IfXd5nUstFZ0sXNNS33KjUh1UBCBwlqytDqE+4GWvtNpSozAntqgUCfDDl93/4iQunh86KMYEKdXxEBHlEeIqLcm9YFuGFxb14vYEJcPSMm2PcZHIfs31xvG/WYD46NCFXYR4M8IsJNch9DeeBXRBRcI77fLq6IKPV6eEVEwfOD9Czmcd3i3rgal4fDynqLe5fJ/wvVContArExJ34WxNLSQKsk4VOU12CiTKwdxhlBcIYS2VHM8BL4JUQCQikrfgjcx8HrFEYd4YicOKSctb6xIf+x2RoJrpVrY2NTKyjV2tq6jo9OUJxJWd9OaorC7+3tySe2Vvper8cOd0ku+xhUg2FVzJlCMEXFYHpNraVBryhWSKW+Q8k6FMT0ZXbydo59Eh6XXiczh9cyre7XICjzxeBnM9Y8uXDhgryD8pgz6DJec/jh/hvQ5T7u7zobqscZjPuIZMOln42/+V2D/zp8uMjO2MHW8xsnt1uAxsf9fT9kVxwRMk6u9+mXcb6EgdroIqIoiutMm+c2XeJyf+Nk3ARTWqRmJ1vjAHrIew5v9jl9vb+zU5LdfZIaJ7x7lBle+GRxHYfg0566brDbTg4uQ4LC1MZAUjMsO99OVcqyI7DzGTvoY5ymyTzz+qZnbW2NZGagfYKaTxuPOKHoQMw6lOFJi2JVrNMj0cy50pyEsYe8nSBfu3ZN3sFa5vhazThlGMOblg1VS7I9573biOcrly+SdH9IP/ojn9YznEA6ERmenTLXVLV1ALrFZby9RoR5Wxf9iwhZXlMS1tbOh34RoYikCPqhLxPafMqIZck62IGz6R6T4M5tGzzD1tI/wmMZV9VyIDU/IqLwsfQlyS4lY86wMW9WgrWG6IwUSAt8SKRFXUsfb4Dc3zDzWiwUODonq1MCpvuNwGNG0j0jkXCdYcwcBt+30PWAZNFytEzm6PEMWVXg6DVb1lnBD9TwvaVv0zQ6RB+8yZ0gc9MxYj7LzesGcm/Bw/MfoUs1clwhSJygG2P0YAQtln9EyG2BAL2u/cIh/b2BPUWfTpDRCWO8AfOcJ9RZD3dJVG7eui1/fd/B4XH5eI1P/A0TaHS/ByS95klEkuc9Qw8UIhmfkoTPNYOmfcYO4U0HvxoS6gq6BC5HnDJXTaUefuHxJx4vG4Q333pLr3AS+ebbb5E47zB+rvu7OzoCvx02m/vo7b0HuzqDDyenQ924eZsT9R2S63u6fuMObyTuk6Dv6OR0RPLtoDghIE40t56WpCmjA3PBElCIAiscdlzCH1ivpvDZHxM7xE789u/NN9/Ua6++qjdef73oqfsYLA/z16VlaFk6QU1MbB671Acuy8F9XLp6Ufp+Aa5bwKIuIsD1HH4gwU7ndT/cb/G8mMflou5PKplFBrdFhAruyCmC2ocgrgA8l8vkep59byjP1HlshQ7O8f2n+Grrqe3Gn8H+7ne/J3+F6e7urk54q+c/6rbeZOy6jCs2IB2g795E3rp1S7/3e78vl0/z9uwjH/lIiWHFz+JLbBvWcduJ+Wrff+fOnaJDjhc94tYRifs//If/qKzXYFMpVeUjI7/5m78lw+/93u+R0P+uvvGNb0CNypcA2GdanhN8nOn1vfAG9jcwCtF3D8EevWPc+TM3hXcR5ggjsMuIUESU/sbxDHu07gf8pQc+TMr+I8PZkTQ70Hz6QFm7UnuPRPqGhifXdbRPMt0eSPN9kuwzrSzNAE6Uu0OS61aDXktCPeaUekd938dIozP6kmj7jwVD1vUZa3W6cnlbjbM71jw+2dfJ2YGO6HtY7o805wS7RXYtSaFl2LK56BjfRQsdHYnxsNhOzklKYZKpD7XQ2vGYK9tyT+LefDP0sPcnOcBz7uPP3T/P26lnn32GxHdbFf0tP4NjqONCRPAmboC/qgo/3SenrDl+dYWcJXG/sbGlleVV9ftLBXKuNVhaZr5aVd2oT5xZWllWoCczaDAtxtcHEUfkRYccMh2iZz6cus/bN14sCDVUr2nkryC1XvkPtnHP5TR7RJz9nd/+Hf21v/bX9M4778g4RUSRq/ta11yXUoL0YFMj0SjTRS8lHivaHiE+PvfUEzI8/fgjeuzKBW2uDZC51OJPpxxeBPgGMpijfzN8UUIWDXSkEPwIIP0xyCBv8PoLiAhFnINQ4XLeAAAQAElEQVS4IqKMizivs24bP+ul5WRwnedp4IPp8bPlYj9nOs+wacMpvtiy8hjP4dL9fL+AxbwuDZ4rAm5YV4CIczwizktxuQ9F+fG953JZKh7+ivj+HK6KOB8fEX4skLwTzDnJgvHirrVTcMLoZDshDNcJwzaxy8srJcn1fYaZPZKgBdR1A+McNDoCyQwjmMgKZEZEREmcnUR6/pWVlfdPGRwYnGi6fPttfw73UI9zEmmCzEA7QifaZp7xLI4N5wlv1GP9sNp0whBq2fnMSbbGbBhmlCwrK0QxUAbknDCEPifo67r6yFUMqK9I0oTd8ZiT0UTWNmC3ucRJV91UKHsuyuG1xZWh2XgZfxupXx9WGCdN5QTzhFM3C8O0DAYDHOpJmcP9lznFc537mtd2nA0KtMFroe3trZK8b25uFP5GnAvPTtZ9THOFctfQXdcV8x6XP6RKyKf8hxskQ+4bEXLdKnJqcQTG1eA68874G5cV+lfMZYdkOCWxe+CTOV5/72PwTnr2Mf5jFNjl7dt3SpIwIpmoCRgXOUneJOn2qdrK8rK22dVbrhd4JX+VV+lPcNrsPk4411jL96bdOGzzytW4+ruPLdeT0xM20HMpklLKRXdSzsrQOSGRzSTZdd0U+bpcwoF5k9bidaYYv52RHU8NPQZ/I0pSaIkNhNunyHVp0NfVK5f1uc9+Rp/59Kf1JK/oZ2wi5ySVHQnkQoYNr/drAqz1Slyun+BcrMPWgYigVrKMDWs42o11ZMbJwvBspD1O4k9Pzgo9LQkdKlfwFvhMp1NNoMdzZvTIOtCytiFoX9A+IgF00prBw/Q6IUa9mafRnDlnyNXJQilHE/RuROJ+qhGJ7AyeDAme3rSMkdWEhNs4VA/nMi897pjk0Im8A79xOkP+B/uHcun2CTQ7yTXOXt+lT1x8GuvniCChvFU2v57n8PCo4GFaPIdxcHLiz6Gb9hkJZWTkiw6PwNPJvcGb1B0SnR02d072HXS8lnVyhoNvcfAra6sK8wtCBuhaK/gPWDdNX1U1ytigP85iepaRifGICHoJWeCL4PsYfpwRoCbI3IHOb3KG1Fn3W+b2pt8237LuCXacsC2fXFbMvX9woD/66lf15T/6o5J0+z8veue993Tr7l0dwMszaDqAB3fu3ie5vqXr12/p7Xeu6/U33tKXv/I1ffVr39Lv/f6X9M1vvSIH14UvMJ/PCBZebwZeXsvrWjdsK+ZFlbJ8oNBreqqRY8uG037RtvOtb3xT/o+e/BG8fXTP/e0rmrrWBJz8PIFG24qZYY7YHxgigtjbFV32eq77IJiHZQz9jJMh4vtjFu3u8z8WvN4Hx0YYw+/XZOR+vq4tOtEQijgvW2zBsJjD/QwRQT8pIuTx5rHpizivf/fdd/Xee9c5CXygA+Rqe/OmfwsfZp7bTw2wZ89rnRGX+X2GjVhf/fcWlvWP/MiP6vnnn9eTTz4hj9ve2iRprAucIVOv2yM+vfbaG8hiStwZEG8GcoL/G7/xD/X22++gJzdIkmpd4w2GY2OfE3WRIZ6x1gF+2PPaz1pfQANZzaEpUbYcTK3og/S6XUKe2Ix1uMW3RJzTbFrO289/+3n2sL1uGvRgzsipRsND7OVEQ5Ld05PdcuJ8dnao2Xyk3iBpdWOgZilUL3VKzUw1MCcpr9JIVaZP02ppkLW8VOvypS1tcpJ9cnxfw+G+hmdHxLY+tF7T1auX9dM/85P6sc/9qP61//m/qj//z/zTmrLGMeuKE++5JlIWm9q2wNyyxkbbkmTPwHVCujdV4sh1jr06yEcE9VKkJMt7jP47zjmxtl3ZFsyfpqnxw2PZ57zD5vl3fvu39Wu/+qu6cf26UsT7p9KrxFAOwNWDP0vEcreN8a22qyHyPWFzdoyvv3XngXZ5m3U2hH/jmU6HEzb1HfhlTZFlwm4Nqmo1zNNbXlbFRr7q9eSP3q3yRt4xraId7MFtoiRpc3MDnekj46xjfMvJyQzeBvWbRY/8USb7jAN02PI0WOdMp5NO0x/yPyaDd/yWaUjU5ZTK/YRDiApM15YHunrpoq49elXPP/u0Xn7pWb30wtO6dGGD3p2mJNw1J9uDXq3ERC2+KqekiOBJpYyIUqaH9REB7qzz8Nn1hojv9zPOenhFBLqdVVWV6rou0IdPHmN5Wp9tz24Xl+k0vYYz5GGa3S8i3sfDYxbgtXzvPi79bGCq0j/ifNzi2et+sJ/vDW43eGxEFBqNV8T3x7tNH7jSEq+9PPiYXZUntkGbyAqhLwKq+1tOHvxByATNlKIs5LFus+AtYBNt4muUuodCeV4n0+ucWPd5bp0QDEcawEgr/+3bt7XLqbUD3qVLlzDsVm+++ZYcOIf0i0jq4bQySVeL0eEZ1MMAzLSyXcMivH6AT9NrmLdXHJ7XaXEoNcLb4NTY35aytbWlHAnDH6LU0+K0zCjjacE2zCuuqbeVlC3rzTkxnDwM1uaFn/c4XVtdXS3GsAfuptn0R4Q8l++d1LqPUmjsxA4niO2pBseGRPDRa4/qMk5neXUZhzKTg7D/mMw8bMHbYLqkUIZ243lCEnBIEuy5L3C6bv6cYPRezydYPr108GjB2/ezeaeIDE9WlHOjfm8Jp9jDGUnjyZwEek/Xb9wup3CnnMhNoLvjqDtFlhM2RstJ+C1OZ1597XV945vf0j6G77Y5zJiQzPlVvj8KNGEX7PGnJJ0dhNZ1Twf03SGJP/GpJCeAb7GZeuONN2SZ+1V8pCy6SiFZj8z/RN2EZK/u1ZqyYZLAAr4enxzrGU4fagxxCj8rdNAblq5r1ZLM+bVgU1fQlzRlfJWTLPspTndOorvL6e2c+S7jVD732c/qKV4dVwTzU3jqr0NsC887xleak9CEEmiFxO8Ofk4f6kBTNdra3JZ13K/1HbgdhLtOysyXU1aFzlkPWsZ1NNjWIkLW6YiQdSjT14FiRrCYe236ibaqruSPV8zQu4zcZ+AyI8EueLBGSpVCSYqkuukp0aeDiSnX6hGsa/je0e5xY+R5glwdFCwXP7stVzV21pmz8v0E5+m3GZaj5Xnn3j3t7O/rLRKTu5wSf+s739V7N27qCF17QFLXSqpYG/UiuIyYqxWk6pBTO+vAjIYKPPwHrUM2BF/68lf0h1/8kr7xrW9piv0n+AN5bB6kGj+wyVuZFYJOj2AUkZDfTGPGjYC19Q3BHu3zytQ0eFxGBoos0XdIcOsPluTxQzYqraL80SMosFZbcB4h/yE6cWZ/kis2JgRr9AY2wbM+tjCmHBT8U0rFNwi79UnU6vqaBssDvfPeu3qNE+7vcpp8j83BLqfwb7zztr7DCfNXv/ENffOVb+vtd27oLeAePPPHVNYImBvbm1pZX8LGW21tXSChGWsCXSAvJ/9z+GE98YZlhQBfVbX8OfaiI/ApAv9Bwjwh4KWUSQb6SvzzmwV/rnYfX/Teu+/p1e++qtdffU0++faGc4Lej0kOfN9Cf+d1XCJrQXsq0je3UCqeozyf33foJOSzipS4SeAgLutyizAMuN2F+y0lzf+jfyICqf3gcPNlBq6GKXh7TXXd+/2MiyGCsYB5E5HKJK73OOOesbMJsmeoh2sZHrvfAJ1ZxYf3iC0VfHac2traln1QRHA4tKJer9ZodMbbuyPt7e2VuV/DD/727/yOHn3ssfLd2P7ogedpmloD9HeZuDqC715zmcRqb+9AhwfHunzpEXX41s9//ov6hV/4Jf3iL/6SfumX/o5+5Vf+a/3D3/jH+oPf/7y+8pU/KhsBj79O8hcRukRM9GGFD8AcR80XI5JTVkpowkOICFdjKy3+ZS7z4INQGn/gV2jCoVTTVMKVEssS9Ep13SqnmVZWanjRscYU+z5DVw/Q4aGm7alyPVdVdcJVUbbQXWk6G+qMxPzZZ57UX/pn/xn97M/+tP7Mn/lp/dW/+m/rX/lXf17/zr/9b+nf+Df+df38z/8L+tEf+YS2ttfKmNlsDL4TcYQOdnPmTAoSQHWmwdBS3ymFgOC+RVPnMrkz/H6iIeck92/x7x0AE3TKG6pT/FEg+AZE65Q4mT/V9Xffxk6+ozu3b6rjzVLN+K31VfXrTN6QtbqyDKwUPSkHKNjX8fGpHGv93GJH5zKecOD1QP4D9Vt37/Gm60Dv3bqj2/d39Oa71/X29Zt6670bevXNt/XG2+/q+q27wG29e+OWbt99oAe7+9oBDtmsH5MsHnGw5a8lhRNqej1V6GWuajnWiquqGl25chV5JHAZyjYREZDawotQD3/sQ5o5jjhSpr4D4BX0c6PMHBn2pa5VaqfawKcNoLmC1zGfqJuOtNKrdPXilh7lbcOHSbY/+uJzevG5a9SxkcydZvigGTrT0je1M2Vk5DK4P/9890yJ+QrgIMBOsBd9CvA2JGXsMSEL21kDznXdoEO1gno6yQMIZ8UnOz66r6EDb0OVE7TWQKM+fKqxXT283H9GrOyg2eDqiCj8iQgeO+yifVj6nluFIhI38RCkCN/r/euH50LZyjwRoQQthojzMYu+enil0+EpTmQIkRmlWiq7JTPhXIBJvd5APYTdNI16ENTrNRhjD6Pqa2lpoAFQ1RkjnJIknhFwTzXmdFhJavqNAgQqmOA5c8oF+RDzNn35u58zjDXcvX9XY04nfWp2QPDaJZBPSS7u3nugo6MTaEoYQE85VTj0UI/xJibQGjO2RQARUkKiLQFiTiCICBlv70YvXrgkn7paoDklDLkqMPCrHhLPXjPguUeyxlI4wlCGiSrB1kJrUVyXcyJ8zpV834MfEakY5BOcwG+RwNsB3r9/nyB5F7yPdMBu870b14tRRARzdjiUuSJCVV3LQfYOp2L+BgcnaickfJ6jxwmsBed7KcqY09MzTmF2mGukLYLBxsYm9Z1qFLVqGs3ALSIL0nFCSZEqygyvlqSu0nTScb+i8bDV3ds7und7T3du7RAAhjibSjkaeOuypn+i/1wnx2fgHGrQg+XVdWXWOiWRuYNcjkmmdzkFHZJ8tvChT/BKVaMOHEYk3zsk1W7bJ8DcvH1XN3FAO8h1SPAXcvKJ9RobL8tqDn/nID7FaU4JrHPKGsdoWfb6taYk1ePJUC++9ILWN9Y0HJ+pxcDHGLzbKqKEoddr5DEz5uiYr2PeUCghcwe9nZ0HJWBO0LUOPenT/4XnX9ALzz2vAXruZNufhZtCU42Da+pGFeWcjK1ro+jI8mCFuh7yPWFzeIDeTpBBoz4B1uvUda2Of+JqwSEiZB134IwIbGegGY7AbU7U5zjtGYHB9FTYUt8feZI0g4cpZUUkZcrpZI6cdK6jc0rwYXrolcacpAxJNkejKbzy6kmTaYu7y5qB+wTdmOF4nPgxVC14WI4nnPDucnJ2zAmaYc5aE3g2wQ/5NObYf8g3WNaQDdQIe0zY3RmJ+50Hu3LbHpuoYwLEGUmFclYHnkNw8alOyg36PSFxPYEbSdcef0rPPPuCnn3uQ5p3SUPoy/1VpwAAEABJREFU8ToGPx+zGZix9pAEdMZaHX0iKp2eDDU8m6hplkhQp6rrJeXUg27W6wL9FHbQagiuY3Czjqa6pzF0G05IUNuUNO2kaQtvuPcGsUb2CurQrcOjgzKHEzCDk/UeNjhCvza2NpSQS6b/hauXlHq1jqH3Onb77Tde1Tu3buje/q5G6FxD4ra2ua6ty1ta3VpXvdTQP2ncjjVYWYIPrAeOPWhoqj5ymyCvmQS/61xjf4E/nqAjy/LpuPHYZ1M9RV+SeQuNo7OxhqdjVfBg0Kxohl1381BT9chTWj24t6M3X39Tr3zzFb39xpu6f+euRviOmfmAXgf61pG0jgnqc972CFuLrlUCO5eGkpBDTwvMgSlJ6gSYW0+xG9RThfGdYGEooTcML3UdehYRigi6tKKyQMcavo8cUhLymyulVPrRgb7IhrHc+LFATqn0SfiLHnxvmpr6TrYXbtRhALalKbYyR8dbZG7wNOJXzkmLsuNZkbDXmZaWV9VHr1f8txnoUIteSEHSNwdm8jotiUNTs3508jQ1p6dnZye6dfuW9g/39e719/QHX/i85tD1zLPP6vEnHtflK1dU1xVQa21lFV87UgdOJti2efvWfeLsBm9ULyL7TtZr27XB/v0MO7zBZnaMj1znYGiJhP0Q+Z9hY6tsCDI25kMxf3Tuc5/7nIZsGnOqwDwVABXEOVdEgr8tpHdK6fy+ehiH/SwuyJLrZsjXchVKGNFSJ/AHGsbmiXr9Tk2vLYCLpK1VTYI9n4+J9yfY1Ex78MM88f8weQqP/tw/83NKueUt0Jf02GNXtLq6pEskb2enhzrYu6+33/yevviHv8/boa/pC3/4u/qt3/5HxKZadd1Th68JdCzaCbwbYRPTwv8WPe3MyxZMZ51sL4hOSh10zvGLE9RqrgoaesitIw+5d/OmxhwMgK7qTurnJH9SZR3bvrC+ooubq7r2yEWtLte6dGFdjz1ySU9ce0RXLl+U32adcGKtqPClnTBBqUskdg14iWVbYmZowMFGpKwxeHfwuLHcFRIxs830BaLuawqyo/FcUqOIng6OhvDtVPv4t93DY93kbfK9vV3tY6uEHE2Z4pYPO/DP75Cso97ozqp8aPXcc8/JsSpHVg+eWfd9Mn6G/iRwmaPPPvSaMsj+PyKUgA77rXgrsDaodO3KBa0NaiU2OUuVNEC/V5usNB1qenpA/Zmq+VAbS1nXLm/qhace1ec+9bI++8nn9OilZa2gH5mxQcKd0QVDmo1UdVP1UqtelhpkgyiUcA4BJGiqcoJ+nrDHFp4YQFP2/TNu2lIvekuZuN5xN8cWO/TT42UlB3xfFZpmCkmJe9tipKyMDZoHtvmE/ucU9Ono1aljrMErdKwlWhaQUlaif6KMCGXszWA7qeu6PIsrksq96zyHYW6/WuaT3N91dC0/aUwg8SAnzTZqTyqIz6lS3woUSVVVF2hxap7MpcGOdw/F8GmujX+GwXrhPqdTnsfPi35N08jz95qecko4A5gDIRMSnpsEqtXVVZzPOidPx7KyOOm8SyA7QMmMj+c18U5+IkIzHKvnNv7+vFauwLOppCRlhBNxLsjEWj75dbLdA4cMPb26KU4wR1aiX1DXtp1mWJIV1qX5VVU1QhH1M5nuiFDDHKbPc25sbGgNvCuMa0rgmgFezzDGUZovBvNJXDMEYSUKcBrRvssr8xu3brKzvUMC/UAPOCHzK+l3OUF8nRMz/zHNm2++KX8G621eM964cUMnJOKe3yozInCOSHodZMwzKXSKoWU2Aill5apRBfS8mSCoTEm8bt+6p9dfe0vX37ut3d0D+NhpSqZjRz+bdjgrqWuDmbLEbxuv5+uRRA6Wl5WYe45+7HNK8DY79iOcwgnOvlNSjWNxQneXJOzGTWja2deO15h3qpF7gk+CdkUS7IanrWwM5re4vE4EawMZBY8IdV2LPpyV8urVK1qH52N0psURK4Vqkh8bl2FqRxyS1zKfO/D33B3CPAVPy2iLzdAF3gIsLS3LzxMSD58amd8OaNGJRPxYt3nD8oDT7x1k4mBWowt97EHMaV4fQb9PGawXXivlTFPgLOZWV2XTKilT30GD10rQ3oGL70ckamMSl5a2eTfXxuZmCdI+IXvk0UfVh9+WtfvOcT5i3YBvLv1smY+R/wTnPqM9pawMjpEyvA2ShVZjaDN/W+TVCV4qgV+rEXpqmKDvFU66IXr2oM1lMH4Ojp7TyV1VN7Ke+SMjJ/DQ917Hc45JGIfQ4L7rbPpWVtfKxuMQ3nieDnz78LlB/+bgUJGktzIOYqM0ZWM+lutBn0A2Lzj7XoxzOSFhH7NxcInrQV5zpVSV0u2giW3OS7Jh+mtwNe7Gr4GeNuKcVvhgWttO6uDDouwkWY9qnHK2nHiumOPCxUtaXl3VCYloy4gKB+tkW4n+LLq8sqpt+ly4fFnXnnxcjz7xmB57/DFdI9Hy1//1y+FDrYaDhv5ST5ng1fRreD9VrjMJ1rjgnaClaRruZxog77pu1EMWVa7xMz2N0JHj46Hu33+gdznZfJcT67v3d3VC4tCyEQl4OkYHQEkpMpQlVczZZw7/vUaPuUf4g7u378gfMfkqJ6VvkXj7+7rHzF2lrMS/KT7ESXhn/4QP95sf4qNq2gtg83WBrJwT63T4iRm+Y0bCAYcsDJiag9nQ8ZDga1uA2/d/ItBBGm0DBiUeHrZGnN9HhCLivNYCKtBh/wBrCAjqDL5PKet9iMzYVJ5DQZnky9O1KFDKSS69dmVbCXQR+6mw1Yrnlrln0D9BpzvscsoGzPGtJcjXyM0xsmlqNKJFBif4z93im7/+jW/qiMOhq1evyt8OZRtO8GEOP1fRo5a1x/A4RYWcl7TzYA9/v0s8XClyDvDw+pb9lLhWgY/HdAjW4GfjdevWLcY9KPryKD7C37Dkj67YP2Xks/AL9lNeP+csXx+893yGiJDbu4eyg8Hq7FOhO8M2D61qac4GcTI91XB0RGw50gmJsmFIMj3ikG7MRs3JNSSoxY/5XiS63/nuK1pZWRJsgDcHeuVb39AffuEP9Hd+6Rf0n/4n/xf96n/z9/Ub//C/0+//3m/ry1/+ot579x020UMUBznjl+bIYA7/KxI2Q2ZOpCeQlDcFpmzK2nMSvZaTWAnbSnNVMUdv55QzkB+pV0lLvay15Z4uX9jUo1cu6SkS6WefflxXL13QZZL/9dVlba6vatCrtbzUZ425ckryf0w1gz+dQhlmOPbZX0+wuRyi7xItLIOcZ8SeMfieIeex8adlLi4YGcjTY2v8X8K2/UbuiNPxwFan8458fFk1/ipj/zN0MFVJHetXPB9j6wccZrTMl7JUU+eP6p3im87YfM1Z25BZxyUqg3+cag7eU/y837IPyfHG8HM4PCu0PfX4Nb30oecK7TM2Ixgz9ayA/DBoaBf8a5U0U0vSXZGYt/5PjA4ecHo91aOcdH/y5Rf18Q+/oB/9+Et65rFL2mCjstrPWoHXDbJqkc0E/FrkkxjfqxOySMpYzxw+ddhUlVNZt8U+OhAPaDQdhgT9aIIUSb4PniNC7mfwmBbax+RRptt9Kvy0bSWCmYK5Q+Va9O/QbRmo7UjaC7Auj/L4xboR5+t4XrcZOvoZIqL0dX+D64yLywX42eBnPbxSnSv5M6br7J498RmOOaWsHqe17liDfHpIZFXVxTFkxti4nUQ6wTaxZWIYZuFOEKrnigj5NMTthrOzU4LpVP1+D4fTB+HQ8cmROohfJji1GHpD0PNnkzzPvbvHanF8NXU5J7Uoc8I511Zcyh5Jlh2fy4rk2vc1+J4HrVoZ5Ruwc93a2uQ+FQcFSlrgt7q6UpRyiuBn7PSEEngOr2GlPOa1kzcCbjdurje4r9ut7Pfv3yun13aC3hiYJ1MUfHl5ubzuc+mE3LC2tobzWSm8XeKkwp9VdsK+ijNetPXZpJiGChpddgjY8znonvPwTPdJAK9fvyGffPgk3EnhPV5b7ezsykH5Pq+sb966LSfnD3Z3eN1/Xa+98bpee/MNTmNuw/NTzeG5FXOOzCy7KXy2zHzvNdF5CWb1wKejnEDTCYnWmBKUkONcKWeNeI00JejbefgP0m5yan3Ea7CEjvQ53ZvjOIL7BD3cCvvXjF8GRUL2gh99SVHk0m965w4sQgtcIgIHUxcYcgJ7ipOpcTgNfau6KeNnOLdgvoTzmmGAmTVdN2ctv/Lr48hSyrpw4SIynxOwdtjY7Om733u18GlCMra+voFuDhRKcl9vWnbLK8PjksydsMk54A3F7t5e+Wyyg2tKSTN4N0HnI0KWW4QtvIO2lk3CqXxZr3LOmqPDQs+Wl5e0vb2l555/Tp/4xCfkV8NuN3iOe5xkbF/YLjwx7w0zxs6gTVwp57KW+5rXiiTz1/2m6LLvgzqFqO9Yty1zjQgSY5yTcQbDkvTZlg1zeGW+9kjUgrEzeHqCo3fZwOslkmbXW/5SKKUs1EcTkpUDTmT2D46KbqVMfSdN4Kk/CjEleZgTUFKq2MScaA+enqJLxttzuJSSDBP6tiDvMR5vvBwk5uA2gccJfo8JHGc4ccMYWiasYz2owdEnwDu8NdlHTubJgp4FTZ5vf/+g4HDEhsDrRAS0JGhpSQqO4NVcGRpqfInBtr+EvVpmPfyiuOyD1lZW0NWBNnjDYp+1vDwgeerztmlDly5u68L2ptbWVtmMr2idckDivbzUR/pO1I6LfkQEycuJMvYBy0ppGi1Xb9z7/Ur2bbg7ykQykFljgB+uxVBwnYFrKrYRETzPCx0RUWjK2EFV1YxZon/gM27o2698R9/59nf1Hcob793U0cGJ1IaqVJdyzsZ7jkwnvFnokJsT8A5Bh0QO1XGSdw5YqAQ1CeRYDjuYcqI+ZR0pU9fhY6wrlqdBCv4l6BbX+T037/9ExPv3f/zGbaGIpHgIUnh5RVDqB68IsPPirubeRdM0YqiMb900Sjmrv9SXZRxMYT773sljRMjyfumlF/HZy9jJCN/QK3GrVzfqiFUnxAd/jMDftfz662/If/jovy3yaaO/BtAxdYZvWPj409MTneBDvH7D+qf4MbdVyN7+3X4+IliH00/8bEpJVzgh9xwG09AiB0Mfv+w/BveptnF2+9nD+TzXBFvxvHP8hfu7dB/XG7yW69zHEAG/mNttHn8KrkdHh8V/+dn1HuM55tjolJhpsIwdDxkOeugFcve8f+/v/bL+8//8/6bXXntVvv+v/s4v6bd/6zfL88nJMf50iK7MFPzrsG3nIeYrw2XI/DKAFXF/oip32NGglIR69XroASenmcSavFS9WiIdQJat1tf7evbpx/TpT35EH3npGX3qEy/pQy88pWefeUzPP/+EHr92RRe2VrW1saIV7DpHUlPVCgxwin/MkQt+PuyDKDm5Ng8TRIYrgF4vowsD7s5/Is5bWvgNZmW+2raXsjLzJ+j0Gpab+e1RGf3z/YBN9hK+dZPDlswYzFuK9zcAABAASURBVEaZcmtrG/+xju5NkMOk2PwWh0Qb9FvlUGNuec0m8kFNXZMOe+0EHgu99yLcd+iq/R7uvPiBS5cultjzyCNX9cxzz3JY8KQuXbmqze0LusjhwWXqL6J3m1tbWt/Y0MbmBv23dZW2K2xO1leWtb2xroub6+XbSp5+/FF96uUP68PPPaUrFzbY1DTioFy9SiTmrVr8sz8LPuUtdHQz1exSejmJ3Bt5Skv9mjcKA/V7dfEt9jUZOnxgkFPG7zXItVFGRgm+LEqlXOqDcgbtCx1t4Yu4Mvw1RIQ68wGICKUCSRHcpyRfHjPF5s7zvSk5wgR/hn7Sx+0e7zIilBiTIpfxHrcA91ncL0rbgiE5yRPXwpiM7CkG64RmCoO8E7czOeUVioOm/6LfX3c0Yuc24KRqZXlVTd0o+Mc0BQkrz4JAI9XgVFxnsGf0wiOC5f0H94pCrxCwck4aj4YaAf6c7RYC/tFPf0iXUYrzINWDqZUGJOlLS30NSKANqyTL/X5fGabWdV1KcTkAn+IszgNjB9POmRcRhemn0Hh8fFzmdOJfo6h2GHYuTp59kuGNgfEx+N4Owu3HOFiXh4cHsoBZrtDdEIQHGE0NHqbxBKdaHBNKsCjd1wIxfuZx0/QwoB7KVL0PHm+aPNcSjmCVRNxGePHiRV0A1tbWtbS8gkPZKLC5uaUtjMRKWDPfGSfMIxzGiJPfd9+7zs78lpx8n0DzBMfvk99FYm1cnHBZfPiZQkdCkQSfDK7z6arXM05r6xvys+nxWg+c3JPYH7Drxl+qqnuKXKtVKlCRtDEpiXmrOQkUP/CsK/cZo/FaE/RMCtVVU5KzMcmT+edEyslGXVXwqClJ0Luc9r/11lt69dXX5P/g4Q/+4Av64pe+rLc48X/1tTf07e98V/6PQt5lI3LCphFktMzrYeM2WFrR3v6h3qPN30/9YGdPTsTWNzZl4x3BsznGaHw78Kkw7D4JeqQMzjNOiCdyIhsRyg9xMp4V9zlnhqUCHZ7ShpZSgDe8wNFZh6xfA/R2AydlZ3fp0iWC+XLRxzl9fErlwPree+8R3FfkjxXVRI+maeBrrUgJQH/BLcL3GXxmOIUZwUBSBHMJXOfAjBPUttR3UulnvTh3uK3EeEOGRsvWYPk4Sb3HCaoT1h60b25t0y2Dy6iA+3SKMp9l7g2W5/XX6u3s7pNInyJbaQgvz4Zjrayug0v3/kk3KytjHzW2wsTwlOQMx+gE23pwQmJ/QhJuOOPUVYXmDF0dtxk+wAtwVknwEnOf0xiR1MP2trGDHjq3SzJvPzUjuozBpdDNfUpZPdot1z5+w7wdk5SY1ylnRQQ8a8FrrAkblg59SOCQkWUPOSTf08/llGSD7qpyEtWg1DK+Q+aVBiTVTVOXQL5Oku3TvU0C0/r6Gja7RsJ1rBm2aD0xflIgx2mhU1xuiwj5Tdxy8QHYO3qztramJZ5r/FVEyDRY/4ynIZN11PA3gyPTyKWf3VbBt0uXLmsDffcG4/R0qFu82Xrlm9/RH/zu5/XlL3xZt67f1nQ8k0i8c2QNsaGScLOZdiKySB5MsyGQg2kwRAR8SEqUEaGcUqHHbV4/ImhDb5WkLqA49MErIhQR36/iNpJXoDtycENElD7d+YNadfyjnecP3jM9NUKWnRJ4RARyaUpdIlOLiFLfKzINGUdxVbRNCbjmv8c5mfXXrF4kwTnE3/vg6OBgX+7X1A2n+lOdwaMTfL3/VuM7+J+NjY3yuW1/HewjjzyilME5SetsyFhW9vst9j5AX/fYtLu0b1/Fz5tPXhtUys8xMcpt29vbysjUfV2+zhvPL3/5y/K3n3gzZ9+yvLKM/R3RLxXwGgn+eU2D3udUh1xaNmUzcDnTmFjs8XM28gbfmwdj/PAE25ii53NiWIdfC+bwXJ43QVfOCXkIXZ7K8XvOHHWd8asVhxF78LwuuAR41NiDx51x4DZmTfO8jx/IiTmgtoMnwfw9+tXIYY7OJZSuYY2zk5GO2cwnTkdXl3vq1aHHr10leX5cH//o8/rUJ1/WRz/yAvcvlgT7RRLrC1srunJpA22bqqk69XuZUtgk45us6WSkQa/RMod821ubuoCMB4MlLXNI9oDDLPuFSPrAhS5BfAXd/rhIA57zwhfqoSEB3UM99X0weIouGVp83Ax7970njAhyHXwqunPMwdQJJ9zT2ZwYxyaEja4UyEjwdU6/sdjvkghva848ZW6vBa88b0Sgj5XO5SsFbSEpgt/w3TKqsoRroE68idmRv7XIb8xf+fZ39BYx9YA3MnNJkStmDY3B+5RDrVYidk/L24bMXC2J/ejsWNFOtbW2rH4VGrD0EvLYXl/R809d049+4mX9yCc+qg+/8KQehf9baz36Scm4M67mxDuTcLecdjeJemTaMa9lW4NkkzOkdMhnWngQ8DGlrChlhT7VylVTSvsB88B5mG0+QXvKWS4tC5cREMGPnylKWwSVDMj0NUSE+HEz0JU+rl+MiXB70GbUuuIvLOoMv7yGwf2ryvhl+d7gZ0MaEcwOOP05PDzE6IYFbNx+PbFHsDL45GeM0XmgHXsP4zACdhgzgpcXjEgKJYnfLdlUC1MNESEj4XsvaMXc4ZTVieoZp1I9FN1JyO7ubnESNtbEmMd5vfE8p312IsWpodRLJCkZJYfU4iTGGOsYvCY4A89f17U8X11XKF7GyBtNSDZNTw+cG5zqaDxU3VRaWh5oNkeBoN90GDzXDGMwvu6/vLzMjnJNdpzrnPivrKxoiSBnZ+e53M/0OGkdgYfHG5fFHOaX+7hvROiURPcIhbaxVQikqmoc9axAC8/MU3FFBArWFfB441JDm41sTsYY6VzpHCw7xjUkDis46ZSpR9EOkOUO/HSycXBwyCu/oegm9+vj3Bt4kXKWWGeO82wRYEQUOZW5aQvmiRSM6+R1rCd+jWVeniC3EcnLnEmrpid/1vfmnbu6ySvqY2hMqWLqLPfxWOPMEqUuo5im230UmBbOtFc3SgpBsDJrWxb+FpFNApaTz6vstl1eIjF1InqZ5zXkcZGk4dnnP6QnnnpWvcGKlknqVtc3lTDCVPW0j2N+m43Ga2++qX34/gbJ+GtvvqU793ZIBKcsDw9Skh3KFIfpBHAGfyELHemhH60EXqZhwinOhA1Bi15bJuKKAGfKHvyMCPjEnFS5vYOv1oM5gYcmrbIhvHr1sp586gld5FRghdeVGacyQXcPwS2jDzMCzdu8Qt0j+K4iT+tJZ8axRkQoIooTtHOZYncT8JmiryPmGBMMxzjHMeUEXE2Dh5r3/piV53L/loaca+ZKmjFHx5yWqzdiB2yWhEwGS8uqkMmY+d1mOTJMPuF3H2+uztjMuc593G7+zeCd6/3s8oAkwd85vYt/8atQIXulSqck4EPehIwns7IZ8DjjOQWfGRGl7ULGwxtHEJX5OWPuSGhJBHrcU6AnGTt3meCd17fPOkDfTaNt1HKxjyn6hJ1bh8fY6QR+zZG3wX98XBJqlsxEI8tgCk8jovgSCqGYRba2/R4+JGMXFX1rbDLTYcZ8E+Z1v9r1QK9Xa4PX0b2mUgP0ee73Gq2SDG1ubmhMkPfmqi36lCEz4dPO9c0yt59oWKuqPL4hcamVIslXYs2atQs+6J7p7HMA0SO5jwjmmWNKnTzW/TxfDx9h8IbD4LnmnFonZa0O1gr0qoEmw6nu3sKWOek+2D0goEodNjrF3ifI3DBDdnN0g6hf1ppAu/UrWyZA0Tf6YAKCrQUX4yCeEjLMKXMXpd51eni5j+HhYynsm364zvofiZn9A73uGMFDuZFKm8Ab8I/Hz+Gzx82Qe0TIG2bzp0WvvJFPzNeBcMqp8E1cpsly8Hdl+xumHiVpdp8NNkuXSMrOOMhJKbFpOiGpPCCB2dMeMdN/zHiCH3z+Qy/oIx99WY9duybLyH0DEVpOHcbpuOfYYp96cHCgnLMcX62Xxs366rhoffWzwTi59Mcafv3Xf12//du/pU//yKf0yKNXJZLSiiTXMW5GbJuSvEymY2j9PrjeYP3zxzzOhqelvfXHBti2GL+UE7gYcuFFgsYO3rT4sjnQui9rwUZ8yIR10VuSp4aTSVGOibEphzyX6Of1mh4HDoxzne9n4Jbg+RR/NWdDmyMEazRDr2bYk+9XyOBq+qyuLOnFF57Qyx9+Th9+8UOcUn+IhPoj+tjLL3L/gp55+kk99shlXeEt0han1P06qZuP1M6GJOe76pEEbqwtaQ5eQ07TR2cnOmaztEI+MSaWWY8ziCVwcMz3Bt9+L+eKplbG0xAR8mV+LBFHUxjLTi5cZ4j4vl77eY5+zR76kw6Z2x9ZrnP08Iwk2+1T7HCG77Ndet0em4CNh5vhMXbnQ4+cxaHFatnUuY99VoPtdyDkdTIdPOcMXoKCLKuOeCLkNWf9uq7QwawECfwoInSAzt17cF8PeAO4u3+gexya3SCG+486jznsyHVPCR708B22kRq/NiWfapHZCN0/Ozksn/FueKuQ2rGqbiIyGtUk0ZvLPT1+5aI+8sIz+tRHX9InX35BT1+7WPrn+USZ/k3M1CGjbjpU8Fyhf33W6INrzbpJ8BL+dYDY+BegTgCslH2DfX9FbtjgW+saHwkfIqK0md8detvRuaNs8QGGrjzjHyjNrxY+MUTmY8X6tq8Ic+m8j/vr4eX7789h7v/xPu7qfhGhiHMAz0o2bgemgmhKstAMi8526P4ssomfFUOYCkqUUyoBKCLUQ+ieJ6ekc4HDRAjoIFBcQxTaDmVMwHOdk1YHnIiQg19dVwSkusxpgVY5qQcD19dWtLzUl53bxsa6BhhHD6a6XCLpXeIVvEsbSAWTOphnBzZvZ8rMYUe5R+Lite1YDklC7927yyvU6+VzuHY4VvwZytg0DadN6/IJwiavZwo9CK5GgG7L3EcgRAQ2wRkM2fFNSW7ElaDbAjJERBHaos5zu59xiwgtrohAEInH8znNNwvR4L4L8PgZhun6MeuaXwxS3TRa5RWSFJwY7pdTayfXk4eJVlU3WsNgByROAe5zeOMcxtbWkrLZWCNCEQ/hoRV6Xa81Q8HbttMpsnP/HrxXWD8qZNUjWZjQNmT5RHWWPzJyn9Ntl+5fN01xVDSSKDRKKRNc6R6BbM7vG3jbwc+Q1ELjhKC9jFyvXL6ibU5TVzm5b5inpc/QukPHGvnnqlauGtYf6fhkqFz1oCijlkk93rRk2tY3trS5daHUffd7r8un2YdHpxow59LKqibQZ171OcWIlAk46KzQR3T8FEcDu8C/e4hzkuCPaQhkLWhwmdA542b5QkL5meKIIoJN2UBXrlyWN4xPEQycXFs3DXM7QMABv8/J6traWnn1/Oqrr8qbITvBHjb1vizQz+lDOE8aOrWmuKr4LVk/3G565tCF2KRImkDLFL4SCmUdMN9Mg/uMcOJOiM/g+RT+thFCMPL9Kbw+5JTOSfIRScOYtd1eg2uw5lw1jgmVAAAQAElEQVRes6N7raruwSdpxFqdUrkfjialVORSplxrQkBpUcAZ+AncBB8Dvrf2Vw/ve/2BDNZZQ8qV6qbHGrVs4zU86aMfEVFothxOCVhj1q7QpWCeHn3Mz8T9BHtZwBRbNT8ztuA2L5uhpSFJTTmX+cxb+5GErO2EWUaWr8F6aRySK1GOnEL8qEYHluDLCr5oGWiaGl2eyYlYXVfv95kjb8+7uroi68CUoHiCns2Rj23caxg/wwGBz6dm9ieGGtoq1vGaHT71fMxUxtFgbYgI2BHgOwfacu+x5oV5EhGyrvWaBpySVrGBC9sXdeXSVV6jbyur4nU+WoVw58jqDLu6QcJ968Yt7d7f0Sm2MxlOyrcOzKctSdFMgTzrqlZl/qEjpiMjM69ru+4QbkgyFEPysxlvkK+O6j8B0GoH0g4+n/cSNefgycpw6Plg6XuPWYDHRsT789vWzLeUM75rVPTJuuB+5r3XiQgZd9c7Rp1gA77fJPY89uij5Q1DS1yz3Pv2QzmVwxjPe+/ePe3s7Mj69s1vfrMk4BsbGypJOmN79Lf8E2OmJMBT/IRPTlfZVPfQWa/lWObniCjzpJR4I3mTRH6f2Dco8dZ4Gkev96Uvf6nE27/8l/9yOd12nHW78Zk+1PcFfabxg+A+bjNEhIK1IsyvVi06JjjePSypFU1MbVm1rDkruocCYMZR7s2XnJNM32h4VuL6CZtt0+a4z2DmgC78TYU+O0Y3dSWxhsf5P5178olrxV9+jA3Kj332M/qZn/kZTqs/UeBFNi7PPfu0Lmzj1zfW4MVEQ+znlDXOgKk3r/B0RCI9BHJ06kjqfAJbgXxGaIH+rRMzt4jvTVVrG/lc4H4NGSToN663bt/GZ7WaYJ/Gi6EyH4L5mqZGDv2iO1Ty0+qcp/NSmsYOnXVdSpk42ZR620VEFPoT60REqY9IzCFlbGZK3B6NxvByXuwUVDWhzn+Q6fsKfAf4PvvARP+6Pp87IorOek1PBplS8ANkfEaVk6YcaoxHc2XuO/idwMHz1U1PkbMcIxwLDjhsuf9gV/5D7Nscnh0eHZe4fkYOYBoEIg2ys6xRAq0u97WxuqQ1Di4HdcaD4Hc4tW4nQ02HJ/LJ9TLH1o9c3NTHXnpeP/nZT+uzn3pZTz12pSTdvdSqJlHH80izEZuhM/zKSIGvbCCkAbcMj5KkHKEEBHppMK0FD+pyVSnlrAha4H9KoQraO9+HSn0SNxLDOkVEAfOBW+raAuahgW7lx+PLDb98b+C2/ESE3HcBbjP42aXBPDMkO/Ayil8ZRN04ITi5s5VueXm5EGcF8I5rTpBMKYNkgs8wCQJtsE46LYwpAU8IoyNw29AH7PxWCD7LQFNXKFBPdiQlMC0ta4MEo9fUJVg1Fe04I6EILYweEABrmGWostnUgYuUYaLr3A6tsL1Vi/Pz+sOHBi6ulJJ6nPJMcGrXb7xXEpkRCYQJN17+4xXjssbJk6Hp1fLu2ycCU3bcBifnxydHOjw6QOEOC5xixO6XcsCHc2Z7TvMuw0MDy8t1y/DPax5xamk+VVWlGkVd9KnobzCuHmPwvfs1TVP6OvgrpAo+eZzXWfSzYdgg7ty+yxuBE9lYFEmRzxObCcFvTudIGT5JM4K65yM+KuBP57YI8VMANaTGteI5iqPIOct9jVPkpBblpbHI3/T5sUXm5uX21gX1Bz21yN8JgMd23M/ZsXf0cb1BXPgtHACbNpAZk5hNOAVbRifWcIR9Ao/pnzFujs6NcM52BjPuJfBNWU4UU1XLH0+ZgbLLHuO7VEm5kk9OH3Aqt3dwVE67/cd4DUn4CKdzyKu6IU7tlFM6nxCYb4VXEFM3jRp28XZ8PAq05ct8n1s3eWjNzZCmBDODeWO5+p5mbfEq8urVK+pBh/kxR59bdHRKIBiwYbHDTvA/5yTzw58H9IbQ/JzTbwm9iQjk3yhDS0rIDxqNg/m/gCl9DWKuCl5koGOccTdNM/g1NQ8hIjFPMM+c+ymnlHNOjxWZoZWCsusCeuaa0YbIFNQZqqqBpPR+vwR/3e6xTC+XhjF8nVBxBl+HJPGWzZTnCevPWNO8PiEpdnnI69Ld/UM2SWfY1KlOzkbIa4T+jtHjU97+DOUE2mMn1tmuUxch053RR0NEiGplbMqbE7/l6JHwzuifwH0JXdjY3NLS8oqqGj7CG7cvr6wg3x54Sz4VXyJ4rXFKWWGXc8baVk/ZXEwfyjaznuU4wS8mSauMt35Oea5SVg5kyLghtDmhAC15ztXVFeUUtBvgHw22ibW1VU18MoTsTjkZGvFmboadWrYJObr0PF5nmyRgARcvbPN6e1ubmxtaWR6oj6+s8I/2RfZ9xrepKq1Ad6+uSTJagtZUZyenmiKPDlm0yMIJ/KWLF7UNbwboeYVe1PAmQ0uHIfWqHoFzTf2mr+XBMjTU8rdj7O4c6O6dB7p/b1cHe7wpO+YN6OlIM5LylnGz8Uwua3xPg84k6A1JCf6EQi08Mp1zbCFs/OqQH5bEfQe0bB0XQAsjOzGFlPjJoQQE9wopJZ4LwNdkyJIbdH6Zh7arljVm8LnlNHWK7dkGq6oqSeASPDTvXD9F1h3KVMag3HNwXcEGRxymZNZB8VSxzqc++YmSbJ9yMmq/nVMqNl7Db8u8bVs5AbY8vvOd75Q/lmzwJy+88LyeeOJxbSC7HnLz2i7tC07RtYyOeRPke+PgzZGfjZfndt0YH5hYzxS69EbA5a//t/+tfLq9DL7L6KbXc3/TaZ01eKxx8oGTwev4eQh9brNcPK/BfBB8S9A9I9lskZefLQuD7zv7Qfg6xQamD/nqj/m5v8cFY116Prf72bz3uAb63ea53GZf6f885id+4sf1uR/7Mb38kY/o6aefkj9644/MGHzwYXzH6LFP+U/Q6dXlNWV0rd9bQvK5bBJ7JI7r6+taXVpWDU9b9L2pG5lPHf7OcvVHUI4OTjS3n0POoKoanRhgC573iOQyYxPG3XI5p3dOnyzb3drqigxNjd+kk2maYb+mj0eZ9372Wpad1/a963xv6NA1gyIpsVYFjvbTghLUr/irlLIOSXxzldnMrcpXR/sIHrh+hD6cr9mpaWrWnSvivFeGKIPbkytbCXaUg0T3MI4pZ+WqZgy2yaLGp4F/A3hn3z0myd/Z3dc9Ntknp0PN8R+RMjYrYsScspO/oWuGDjRVpQZ++KM+mKka3tYOmko1dh3tpCTQk7NjzYbHvD2rOeF+Uf+Tv/Dn9JlPfrR83GR9qVHn+HHGG5LpqIzrQ3dlPUTPcB7yvFVIYMD+rlUKEa982DAruOSUVIFHxbicknyZ9MR9DY+z6Q34zbPrDHVTKYMr1WLSAr53W1XmquR7cZk/Bm4Lz1xmz/kQFv0/WOexBWyEbnAnK4MFMCA5XmOH19S1ckqFCGhSD4dh5+MAsIEy++S3GDcG3iOh8IRevGbc+tq6rly5opWVZfVJmF26r9vmGO4YJen1GpSjVZ+xXstru75hHRvfYr5F6XGe38zzvZWow+AXYCP3HIYORXai7PsBic02u+ALBCrjcj7/lhwIPWZC0LPBG3zveQ1+HhMEDYv6jvU8xuC5pzho49cnwJu2RZ3x9PMhJ+hu33TA3NrSgH520AbXex3P6XvLwGM+WLre4PlakhUpVNfmW6c9XlPu8LrHpyLGI8LKFZrTr8FghOwUi7pWTlKwN3UWZvCLnzmOpsXIxBUR8lo5J9bAcJoa2beyY3Qfr9HBV4/pUP4e7cbV/2HOI1eu6gIn0N78VCkXI2B67GOuU06Fhmen8pgkLfSZPkFdJycV5kcJ/vAoY0Hmd1lPwsDnnECNuVMx8BNOMTpwFev4L7lz1VOvv8xjI/xqSda8K7/H6fpx6ZtI5Iba5ZTw3oMH8telnbBDP8ChHrABOgK/PV6jOeG2s/MpwoyJ+oMlJXgYASVAxlirqlbGsCKi8HNxP8PRjtjERYQe4RXzE088gd73CazrzBE6g/4eem49adBvcTXwzzRuQXOLDI7AhWpFhMbYxyk4lqBIAjfCuc6QVVdQCXV0nDNmga/bJ+DgBHuGQ5yjA56zU6gt9x0jGMzzDNpcFymXupZJGYLeqMCMgDQheRqx8XHpdtd1SqXdz1MHKY9mDvNtglNWJBmfKZN1kXV0cqaDoxN5o7ODrt5HVy2DIfMaJqzhtwwHh8cl4d5nQ+T2O/fuy3095havMm/cvFX+c5zrN27I38rj/+hojHOfs451Olj3APndR7ZDZDAlOThjw23enSBb0JR53sIv1x1ik+a7bS0jy0P47q/Y3OPN17jY+7jonNsrnK37tvgsn0LbiS/hH3vIcBn9EPbQtZ08j/3igLYZcnACY9/q+5ySIqL4uTkydBI1o6RS3rjNwcv3EVHmsc6Ja2lpUHTIa6pIvCt2ucKhhX3XysqSNjjZs28zLLN2h3+a4s/m4CDujbfvnTA6EVpmU2HfvURf02Aa58huiTcJVy5d1gpBdszm0/+76Yz6HPiButES9rU8WFGv7ntanZJkO9m+e/uefOp9/+4DkvmZ1AZJ+VBnJI8tOmKNyxEydNBpfDp8h+/dpvJL6uCjPnD52cl24AsiQhEhfhWICG5D5pP5bt+RU1JOSelhW0TIl/ltGXi+GTJ06TH2L3VdaYieeB7bpetbcLTM3c/jvAHukK/7ecp33npLCVz7xDjz27oxgJcuPW6M3Vrn7As8dnd3t5xIG5cnn3pKH3rxQ7p85VJJnBzgIQT7bMFjKI8xDsbZ44yX5/ZY1xm3mnX97PszkmTj6E25k/qvfvWrxdcaB48d4j9Mh8H9jaPXGDLOfawPU+zI0KKPEQE6UWTh/i36Y34u1jMOBs/nOrorkvDxLeNU7lMKNl4z9YjtOSf1OOhaIQfwmz3r6BI6vbGxLv+NyrVrj8lQIYfbd27J37C1s7sjzxGRNMLnneH7Xn3t9WL/z7/wol740It68aWP6MrVR7VDEri2uqEqN9hFjw3oVjlpPiY5Ne8jAvvY0DI6b113/gGWvGk4ZaM7Bc85YytlfEBivRo9v4GPmUzmmqGjFQlbBw+YRr2mVh9a/BGwXlNpmU2a6fIG3zJqaG/wCX3Hd3xGh44YLC+/dfYmLCWYJRV5W26douAhyin8d/KMqsnz9bFH07/MW6cnnnhSFy9e0gR7dLy3/zokdgU4i8v4ef0WnH3f4ReFv+jAPSmQZ6uKDLUmobT8vLZx9b3lrNJHBa9OUkpZilR8eX+wrIiss+FY716/pfeu3+TN+S6ymSrlWjV5Rqoq5NzXKjlf2fyFZJ8TQi+ABB491l5b6mmpV0mzsYbH+zo52NFjVy5w0v2C/qmf+px+7k//uH7s0y+Wj5xU3Uxn+OmOpNun4x0n5L6P+VSG1M6ww7kuXbygVfQrSbLfm+C/Z2z8przdmHIPKkoK5ZQKRLhG5UrUjbHXKf3NO8EzN0e4D94HGVbQ5n4e0PFs8P0COmgz8Geh5QAAEABJREFUD7uHbR8s3SejW4Y0x/k4gHixuq5Qph5odZoRrBJG48WrnGRBDkhYM/ce4/YhTuqUE5kJjt24LWFEly9fko3KDO+jdFYwI5tZ8BTnOyUxdaBx/wOCY43juHr1qlJKctsAp9Xv91h/VhTEc3cQ49LtXtelHjLF84rLyhMRZVxEYHgVylVR1oqIAnTTKhsIJ72eb39/TxMcjcfaAZ3hmDy3n828iPNxXsM0ePwP31thjXtElOSog+Few7S73nM2JGc1dHpOjzf43uy1oOcYGcMLD5JvWGiOURkX49fh/OckR54nIuDTTOblHsmL5y/JFX0iZfXYlUsJulBIygjUjDEZ/ueqUkSIX0opClR19iP3qfArImR8HJTm6IZhiiLmlOQ5mE0NemIZWtbXHntE/uyx/9DLzmdpCYMjAVhl87WM/AdNo0c52fVp3ArOaW11pYy3EczgvfklLp9CWFd6JKM5JS3jHIWMp+jLFDwUiacoYD/iP8KbcTMlKZzjnZzgHeBg/dGZ+yTYLg9I4JzIeUe+TxI3IbGzc+jgC0NxAaEKR6GUi8PwPMeclJzh3IecylonmFqWY86VclUD3mOr1Fk2oK4Mby3f7e1t+eu2LPs5MrUe7e/vlyDqOvc/Q8cOcSAuTZu4hgS+W7duyet5HqrQ/a7M63Ge33UG640TSevNGLm4ROUKX2YQZXz9POfX+X2nBO6RMpuVKafHJzph8zEiiE3QMdM8gcd2sC1jrAxzdMnlGPkMSVz97Hb38ymKyymJnMePGWtH6/VmjOvCMkplzZRr9XHUVd1oAu9zXSvARci3hZgWrM3biCi09tCXFexzhbdcfeTfoAvlmWAzILmse40MfqVbxhII5/iGLqQRuBpfb04O4K/xdiLiV9c7JOCLr7SDscoplUTQcnDibVkYj2X0doM3ERtbG/IJt3Xcdj/AJy0NltQg/9OHPsyJao0dVKmSdbaGLuuyoaKfZW12+rR4hu2CojoEMkS3trcvyAFzwts/vyX02jW8yTnDmlR8mP2TZd9BX85JfWg3DIpvnCDLEXY6wy9XCjSZ42vGTUq/loA7JyDNsRvDZDxk7bkC+dTQ3iG7FhgOTzXnzV1w6tRx4nvGmzox1zK8FshP2RAVHSV57sB9wnOVa1Wphhc9oK9eRZkbjTjZvkkQfvuNt3T93eva4RRsio4FwolOGqPjiTkraMn4ng7cWnBo0dn5Q1uZ8dzRZ/Hs0s8LSOCeH/JIXLaFwlfGBFwwGM+gLSIgoVOi3ht/j/M8psfzeKxlOUFvXL+ocz/fjwnALo2D+yTme+/dd3Xv9m1l6y1rrsGnDtztqwV/evg6y8zj7t+/X3z0ATFuZ2eHBOU6MhvLm/Ann3ySRPNSiUUDYmbkVDZc9nMnbMhnyM96PiKuWs+VQmNs3c8ZnXMdbMWmJjIdkEsidlFVVcn2Yj9kfbL9uHS76YqIol8JPhrk52xbTcrYUmKdDn2jWtn1PLvO915nUe8+rvdzjwRzMGi0RG7ghMf+/eLFLW1jR9cee1RPcop/hZxgfW1Vl0iKfG8d7qDRCZHtt6qzRiRF77z3jr7+zW/o1TfeKP8x1Bf+8Iv6/c//od548x3dYSP3D/7Br+nrX39FP/GTf0r/wl/+l/XRj32ybOL99bL273f8v7Jev6ERvltcTdPTGr5khv298867vCk7huTQ0sqyNjncWCEWmWcpJdpOyjdR7ezuKVdJrm+xlxY8G2hcXV2W49fCRjK8cf3G5jpzbQJbGuCzIgLeZZnvHTpS4Qsq5NIncXbecenKZW3DhzU2G6vwxGMUyB/9cezxmPWNDdavmafCt/TBOcl9WvpYFyvmTOCckBkNso5ar1163Tk2ZZvLzNshT/eNCM2ob9BR684YvS/1kjrmNY9AVynlsl7OVSnNSx+qBHafq0bTVjo8PtMOb7RuIpOdg2PtHcI73k6mulGDnxRjK3hW1bWqnAuIxHhK8uuP8yz1qU+dhidHGh7tK3HiHSTfTcx19cKmPv2xj+hnf/rH9ROf+bg+9PTjurSxoj79M/00HZaPo/R49piDB/fVh7/ryHJzfV2XiMEXke0FYHtzQ4OmUZVCU2xpjs+p6JvgXQexOSfkVEFzqN/vw/NKvjI4J9oCtk/gk33BHDuPCHgSSox3Hx7lskIOOSc2SH3m6cn+07CBjJeWBqWe+UJWfENF5wxSTVOrZjASUKnLSXVdqUXpnJSf4QyOj2ESSUMNM/sExM2NDV2AyJIs9RstkVQZ+bqqirJXOcttTsBHBG8rhpFYhUEjDMPguRJEmKgOBcFVqkAIghKMyEAFoSFfc/BxGRHg1qqDeR7fYiCeP0ELTXKgNEREUcqI8/ELBrp/RJS5jcNCGJ4rg3dEKOIcvEZEgE8udW73eJc9+OC/XPa9kycnWU4gzYcG47DDT2IeAo9Lz2UH1YPfIK8WYbouRyrz+35G8PH4nFJJ5CcErz1O3nY4HRRXi5FUnhuwgY1phw2KlBXMI4X0PqhcKUI5JeVcsIAnM/g3L88pnfOICjXI3H1WcCBLKGJmnPF9hNNrO81eXcvBcj4dq86hjbWVAk2d5VdILvu9mnuRANTFGVvPNlFAy33iYMacjz/+uMy3qqrkOtPbIf/WciwbvqSGDUTC2DslKbIioY/c2wn4Ywe7GPq9B7s4gAMcwWmBfRLvIfyoGdsbLBGsZvIJ94gEZ4rTmeKAZ6yB5hA6hQg6md9OJGcY5RzedjAzV3Vp8711xrKdIhfL+/LlK3rsscf06KOPltdy1l3rmvUvIkqd+4E0BrgMW1uZzgH4VMzrpMv/q6RpXSXJzOhbQm4RoR6Bwhssty1AXC04tWBc6tClOTQYb69pvPxsXDvkPiGZNsygdQ7Noi6lrAWckvj5PiJB+1xSQKvQiRanMVADDkEbS5Z6z2PwXC38GSHDMfycMbfXSzjZhO/wHz+Sn6lDn7KdHYmiWDeAmjkNvp+g8xN4OSZhH+HUhszn5zkLdvCgFXJhjpSzqrrBD9Wq0JMa3cusY95W3DuI0VWZftYfJ9G+Nx/cx8mNExDLyqdoTz31pJ55+hldvny5yM71y8vLzF/J83uOYMKmabSxvkaQXWLupIr57f8ODvZBrJOv02N/1OVMfiNhGXjdBhqTgtfZM7mc8VoUkSmnShEJ/eQUvxxSTORE35un+qG9zdE9SFcFfb7v8HMd9uAyJ2l5qQ9Oq9rgNLuiwvg5gTGsr61odWWp2FtTZzkBXxr01Ksr9KnSEN898gHJyTHPtWynmaDVEsTm8zHPLfUV4xvVVVJA4gR/7XKJZKFFj1pOqnNk+ibao9Do+l7ViBqN0an9nT29/urrevU739VNkp8zNrBz5Oyk1OD+CSI7dFfoUWf9eQgRIbeFAn8wwcfMVS50okVfPCaoqJCF8fJ41xvc5rld0kWWR0QoItSyVsccdV3LNmTdnTPfDLwiQpZbThm+n+uAFEU2x5we3rl1Wzu8aXmKN1WXL1wggNfwqZZpOuGtiXXG89jfpwQXmO+M+OiPkZywOfNJrb/lwRvqNZI/fyzCPsN/4O0xxilDT4O+Obh7PvsR1xv8HBHYIALR+WVaTJPBaz799NMl1loPPcbznfc8/+3+vosIub8hIsRPAVlBfwg66x3QNBVxtE8MH+DT1rTNG2LbzsWLF9k0XJQP165yoHKZpPoCb47XsZkByXeFDnt+z+P5/bzArUMWUzYQM/S9T99V+GLf9Q4bGn8bxutvvqsDDkuOeTN26/Z93kSe4MNb3b23o7v3d9WwiU/4UL/1usPGZpnE9aUPf0RPP/uMrj76iLzRmOJXnGcYt6ap0YeJTtD923dvaUzyVdWVfC0R4x6wIZrgyyKSUsqy33C+0sd35RSaEecc/y5Au2k6cqI4GpbPcnfwzXP1BwPZj6+T9Bm8mTvDHs7QhSP05JBDAN9bij1iqn3c8uqqUs7opFSTQ6ysrmlE3LJcx/jDBC5zbMO8WSN2eqy//avFbqqmljdv5uUIOx2zGR5g7xEhXx4LmxUR8gl8Qywc8NbKeHqtum5kedTwsQIiovTNrNnUPXjQV3A/Y31Mn/taibda8y5rOJ7pwd6R7u7s6wZvtm7dua9M28rqOvTUonOBiFTmqatKLbIecFiwjqxwL5qw2Z+wwR80lTZWltTLIpc+UTs+0+WtNb303JMk3h8GXtILT17TRZLu5To0yJ1We7UqDgj8kZRT/4dhxwdlrDg86OXQ6qCnNfLQJeS3soRc2Bg3dS55TY1eztC9Ft8aEWrxDQZxue4cWs3Bt2mawiOalFJSRFDflnjZYRsG9/PhiPNjw5iN4xA/m3PCn2Qlf0RjHaPwKbJQFi/QsbjvPUFCwZiXycXE0wJVVRWDvspJtP8S20HOCmnFDDHSkqWUkUAZ7FhDAYGNTnBaB5zEGnmDndQOCj5GoXooQV3XiogS0FJKhUALyPfiMn4tTJk/dJDHx8elf0ZR7ehc777GxTitosQMw8Cm6h7i5X6us3GZFt8v2iLAFPAcnnMBxst93c/gej+73gHaOG1tbck0DTm9uXPnTjE493F/4xVxPrfHelydK4RQFeH52Thn+D1FUaYoAd3luac4C9NpsKF6fq/nepcRAdMBCHEAgSHcBdIM5s7fB6USTBJ8LTggxw75WPHtTDrkzvLl82crKGVm3ooKG8d4dKYeSrq9taGchIEMNUCB11eXSxLS4LA8fk5i7P7lHiUFMXg/4XTnRFbEljWM/wjnY15dJtFZwjl5nMe0yNZwjFPa442DeQKK6N2s0FFVtSJVBWr0ZUrQPybROTrCCeNk7Gj8PCGx6feX5P4tE4xxXBZ/n2TB0DQ99Vg3wYsiH+uqhL416jFvUzeMrcRCMr5z5jD/TcOc3XmfwPDUU0/D6tDy0oo2NjbKZiEiCq4tdFinrWsnJBmm8/79B1peXlGvN4AnM/gxk78pw4GRhTRiw2mHWrN2x3pjno2zuCIC+tMHIBTgnjJlIGs6mg594OrQAKbBiXSa4SjpQmsU8H1L4wzvecIJ9zE4DlnPibf7Fnqpczmlj+sMfq7Az+ANifGdkahMH4L7MC0rswy6M0aPRwQ0g+/db1KS/ymBbirPx0sJgtW8vKp0m+dwfauQ2zrKSFmCTkWSdXz20P6VBE+XWK8rtleh0xMS9lLiU6as//9h60+DLUmy+07sf9wj4u5vzT2z9qqu6urqrbqBRqMBAiCABhpDECBAAgOQQxopmijNYhpgRBNlojQcUUYtNhoTRzb6ojHTF5nJZJI+SCaSYwS3IbE30Oi9a99yX9/+3l0j9Pv7y1dd4OhmnvQID/fjZz/HPe572cNONzc3SoHgpCtGzwiEj3hNvb+7qxOS4BHF0JRENUcGPfgbj8dsNPrFFyqC8gxc7hvhF0ck6pb1c0rqEYRDou2xfg/7qZUiuG7K9erxuIZxCdql0IULF3WOV8FLdGJeOvEH+wAAABAASURBVEmZNRoSUIWPmeYOP7FPoFmlFMo5VFUJvBV4K4mT5xkn1e6vmeNnAw44fOp26eI5PfXkNT3z9JN65eWXdOXyRT1x7TLxaKQW2z06OsDWjvXwwV3gjh49uqtDXuWmaNXrVcRJYmW7UK9hLdZMVLP2/465jhOWZ4t9J3hp6koZatZGIyXaE8sRe3KcnyPPQ/zy9o1bepPX/9/+5rd14/3rOqZwWuCr06MTdfhv6kI5MtiCRNyWvg7Fnz6TEvL008QIA+TowzbKlTymylk5Jejv5M1AhyFGBLxOKa4Oy0HFglhqPzH9PYqauq7L+Mxcx4KUMrmnVoB3hX6uXbnGhuF1XWezMGJzvI5djGk3eU0+J84P0Jl/pscx4RC7EJ8VOq+wQ0PdNLxqv1e+t80j3bx5Qx988L5cmL700osUrNty7Mis7/ERUezOMcH26H7T6GcJ3ky38UcEttCUsX7u30Li/8fBa3isxxkiQhHh7v8ORER5FhF/6pnlYxDyO1t/c3OznJpvc5hmWF9fx5/W8b0RBfig0OKxptFzTaPjgsH3H13A9PkN0Roy7PBFv6Ga46cJH6jRSc6VUq5LUZ9pc9WoR9yeYjPv8Lbk//7/+H/xBmuhBTZy5YknNOCEusbH7/Hm6gS/fu3111Wh1zmF8U3eQByzucz4T6ROhl6vxocyHrTS/Qf3dYKdKicdMg6Vy7EnIesBevZJqTeu42Gf/FcVn1jxtmh/f1dLcp11VID4sMC2WvLICt8w377vwU8NLaxc7G+f+ufBw4e6x8bgLnBCvDkkF+5RxyyZB4HwXmGzMyQTqptG5i0C3+B5RJA35qiG6Mj1FjXHOrHNso8IVfjrFJzisyRuO87bjpcwZjn6KyCH+N0hPnhwcKgV/tei5xbcK/K1Y+cMGS7hpaPPcii4UyVFZt2kFf66UtKyS/LPQ7U880n3W+9d19vAinHjjS2eY1dc57phbmJuFJ7Ms/PxYDDA17KOOXA4ISbhtNrgoODqpfM6tznR5rivPgX1xqjR01cu6Ide/ZR+8StfLvCFz3yy9F09v6n1QU8+8Q5OzBdH+zraeaDd+3e0c/+utJprMurpIiflg6aiBp8qUZwPiHOOazklbKFW63gL/2dtROiU79Axfm75mF73SVHsvUE3lq9lVOHvbg0RgW0s0eG0HL7s7+8r9ZpawjhaFknIJfMP40SnEtcuLPb2drXLCY4VMCLR+PtVLmBzTuqYK6CDUBPpuREh/hZCW5Q1wwhBCDOtvJszUXZUE3mP4uO0r5b7PS6nxPyQMIAcp9c5JT/SiiBmnL5pMR4XyxEhG4gNOyKKEIxrQUJfYmw2dI9z63kRUWjzmAZhuU3gN0Swrk4/EVHGRYT8zCA+EVHo68xAChx+KRdSESH/1gh/Z9qbEK9nek2XaY44nWc8OeeCc8kO2jDHOfx61fLukGdgkpbrDsWmZb8gEDEdBS7K2la68Rs66FhS6CgSz6yTDtF18joFDc89BtJxj1COU/CzKidleEhAU1WqUtICffnUa8maKxzOz6/wyuvalSvy10EcdM6f29KIXWKfANfUWUHYaglAZ7Bis7Ak0Lnfz3vIucMWDjC6RwSaiNATBMk1NkL+Pqjlk3NSix25sK0JTn12/I92duhrVTc9yA2h8tIeUhy9S9C9deeOfFJwTLD0960dsFpJCV7OWgShjvUyOKumkU9LDXXdKFe1gnUtH49JORc7TDmXdTMt6EAR9GddRA4OngMKbZgmeM4plnf06OGO3nnnnWLfnjOFHickddKlS5e0u7unK1euajJeU7vqVFc9pqfyFYIpul9ip30K8EBDczYFKSyLDn0vCx0CkWm0nEqLTjlOVESgvySvaYgIlefIeoWvKDxTigi1zDmDkgx4nklqhgb5Wh72GYODs4GZBIyZ/BUH0+j7gDZDi38aj3F6TYPvl+hwhQ0vwV83jSIlqJcyOhF25lfkLrw9zjIXzw1hWUdiiVR05MRjHRp8bTDeFmxuDV77iFORGclhQeI74RShhfeatZb4hOPUhLdmjmG2LSddj7GfHZFYZ9i6Y8eRkw7xYo/C+5BNng8DdrA9Pxtghw18tPAz4uRrk01VUsBKktsOOfj7zF7TMjDuFfHUPusNq+lB+NhPpR6J13JYQeMRtAp5DPAj23uL3Dx2ge8k+iOkjG1yqY5nxtmCty1+tqRvCRVIh8Thvo5CeIHP+dq+tyDxOJlsrE108cI5TvCf1nkSzqWL53m71FOvqeTT7EEvQ0ar2fRQS17NNnXiWcZwlmqXU42HPeHi2tt9SGF+Vx3rUxOVOS20mqYHvMI9IWH2kPuQjeoWJ29VyupjV1WqmN9oyQnYrRu3OeV+jYL7hk6Optp9sFu+dqKVeCWcVfEnc1oGRTJQ+6sjiy8pshb4SYefZLiusBO3gX91DgroINEfBvrE5/ReJWesmBfBU8CybZH/Cn026HWJnfh6BR5DgDtBu3XqH/Y6oRAaD0dykX3CJqJCISP8/xKbpQpBrLA76y5jvx12HxFlzZSSUk6qkEmH7znP1cSg27dv6Xd+57eLb7/66qvy25Yneas3xLYGFB/G49Z0OUnbRj1vQqwcsaHx81N6V/jlCZt2NkXY1ZwNpm1WfCKirBtxynPEacsjmZbTtnUDBH16DJ0sG8u0tNDt8bbbPn5gXiKi8Gf79hjTYloX5Aq37gMpf0/xWp4GUDGvLXwv0YfnjcZjCuqhUsr0r0o7IkZubm5rfWNTmfjc6w/VODamimL4REpZ/+yf/0sN0Ekg25c+8QlFrrRbithHukpeOfbPGWAvlptlco+i1vSv4Qs9NqTrvA0aoEN/jWM0GesR9c3DnV2ymOQ5o+GYAm0s23AW/MJbRu995srxB1/LObFucEcPzNmnl9iS9TAl/lvfloXll3NmQzLU2uMNynA8Ut1rMPtO3hwcYlc220gZuUkZvjzXN8ZlnAbbg+V2xIbW+eU8bxTcfwub8jpLCmfrKKWszJoRIV9XyLFpeqqwvxZfabtQrry+aQcYJ/jssN8W33DrLtt1wo5t55GTHG9XbQfP8B1JXWQtlp0iN0zP5Y3yrTv3tccG23pbgfNkOtfewTHjeEs6GCmhK+vHX//sESvUST54a5FdzRpVkuokCuKlCE2a9KvyG0r6uVXmzVsvtbp2cVufe+Xj+vEv/qB+4FOnp92Xt9e11qs0rAKQBpU4GT+i4L5TICPt7fWx1idDDXs19Usfm18ps2aEZB5r5BMRiggJwuq60jlqHfum7VsKxsMzucJ5Unwycq7Ql1uDrw0JuZ3dp9u8Qrl77zY7u7va29+hYJ0xtVPCqAwHB/uysIckgwkGOaLQtoH6fsxOsmlqua+H0Xh8tpQgMCJkwzaMx+MSDFyA1jDiXdghp2W3bt2GUeFoI2DImkkRUVrxMaGnSu9Kv4nOKKnCaAy+7hFgTthxOBhVMOs5NkQp5PsBgct9HY7g+R5vGiJSWdvP3O++hqDr1vcebzwRwbgOGZDewXE2XnyWBGrT5zUePHpYfpjDjraOMxkHQ+TxZ3CG045heg2+XmFgcwqFYxKVC24W04z7hxSkwvAHBARDTqa5JRnOeT4jMC29RAHjNqxIFq0dAVojQhFRnifanJJyOgXfwxlvGSpoDC0J0tb1McWH0N86r/Gu8frNpy7PPPWkhgRZF941+l2fTLjvCWqo9bpSmK8ciLwG0CGXxKq2i6rKMl22IevpiIAyIkB6Y2JZtzj1mXwsC4/p4LnX76luGlknMKGUszK2MyOpuZg+YEe+IFjbjh4RIPcplGBbVd1IkeTrSKyt4DbLzs0FnJ3e+9pBA60yPk6fS+WU9YjEekggc3HZQV9m7SOKr5ZiZ4MC4iKvR6+w6cjw1sPu+5y2NNC6vr4hj7VD2vbMS0TSjEAzHk1Ke3IyUwtxdtKHDx9x0nUP2x8hI+F7C+WUC1iPEdAKpBTK0JByyB/TLS4j+AdcHbp2v6GFXtvtEh2suPa9n5c5HgD4noa/oRXzGwKwURjMiyGlXOiq8LUVNmUIeHF7jHymJLGWuebV+FJKSsgjmUbIMg1zbOKEU1fDjE3bAt0tsPUlrZ8bhEYgBP47CX6sD3IAdLUk5VXpb+HDYw1eKyOLGluoAD3+LNHNnDWWFKK2uSHxao2k6pNDxyn7V7BWh21VVaU+9mxd+qTu3Na23NpvHVBzSsW3/EOBB5w0+Y3bkDjiZ+Z3Mp4IUcjF+5SEuo6veD2va79tWcNx0ffmuaMQXpGYTdsaCb7HCcyCYnUFzSvoDeRlvLYXy8Y43Of5Cd277eMPAyDnJMss0fRJ+guKaUMHfn/XmioYmbXynOHjuDEmZresc/2D97TOidGTnG5/8Qs/oJ/8iR/XT//kj+nzn/u0XnjuKV29dEF16vTo/m3s8jqbxzs6Od7X3u4DllxQePQkEt3J0a4O9x/q3p0bun/3to443RuQ4Bqy4xDefAJo2YFKYlM5GU506dwlXbl0tcDm+rZWi04fvHNDN9+/rVsf3Nb9W/e194Ci++BEq+mSBInu5y2JNQPY1ipK3/JkUZ6vprQU38I2W+KA35o6jrbYfYe9JEXxmTpXGg4G6pEnLNMVckrIsMPY93iNb52uPKeDNeyZbmRXq9f0iY2N7LfJE3lQ5ax+3SgYt/Pgodw/ceGLMrz2ChnbHlr0Kj62sxW4G2KD17Mt7e7ullx4zEGBf4DR//mWf67DXyV56qmn8LmhBtDL9PLX+cQ4Z2wI3WGcifWMz7hP1zrN177uEY8G6N12JOz9DMzC2bXbDhs1vg6+WvihIS61QIcJdaV1v9ewbc7JD25Nj/ssxxYcLbI2nohQRPiygPEacspimBa8YZyjrxZ7yKmSeZBCddUg64Eiso4OT7C1Aw4rplqi15RrrW1sqEd83T53XoaGwuzGzVu6fecuRXFosrYBmkrnzl/Sxsa2vvfamxxe7IJjpq3N8/j1NvXJhPWgAyYT9NTEDQMK1M7+nvaJ9f5NSK2k0XikyWRN5Tnjl8SwnJIIRqqJb33sKOekqq5YnxmwHDzGfFQ+yCAx/gxW6N9y8H3dNOox32+ubBN106jhvk+sKocG6Gtg3T/Gsc+hlG3UYP2fyX6EzdluL3GAYzty3DDeqqrUayrk3cpjrZulfQMdLYEWfmpiPermtLmTi+ROifIz4CW4D6WUxfJK8OVNepQnrWwzJb7AqwD/liAw6BSvtESvCV2iNt27/5CT7ffL/6/hNYIcMkSm/dG4fMfbp+CDyboGozVFbrS1dV41et2j1tznUNfrDognB3uP9OjBHT28d0sPiDV7D+/qcOe+johHx3sPtSA2ZQ4CNijEn7t6UZ984Rl98mPP6ePPPalr57e0MWjUY6c+qoOwNdU+h2GHHBYsp0eiQ4lnFTrNOcF3wLdByvi59d80TckTR9jHkrzVxw4RhJbItELWHhMR7sJfWvqXBdxhHB5SEbAnAAAQAElEQVSTzmxhQXLKOWGMQ62RMNZJBOsb68Xg6qbWACMYU2CPKZYnkwnjRmro95wVgcXIMoStMCgbpZUbrOSAt8BIFzioA4wNgm7sdaUbN27y+uyDgsvEG3oIusEIbEAGM3FmPAliPdcG69ZrNgjB6xq313Gf5/i5x9tgR8NxEdoSITlQuN9zjMfgOW49x2DaDR/tM1+e47GefzbOY9zvNX3q+sEHH2CSnfwa0HLyeqbLrXH42gHTTmGwPNxaPnNerRtfRGiBPg5LUdeij4kcgJ995hn5+3dXKXzX0VGfIqHfazCUJOMwzabNYPrchjAuPArfEh6E83XFGEyL5eF1FqzrtRPrmj+f3G3zKuqJa1d15fIlbW9tqkXH3gB4vQvntpVYYHp8qNbFEtARRT3XcuAR9C+KsZkmwxz9H7GBOAsWE4qUixcvaTgal3Ge4/nmw8HEhm87tGzdb7yGJfZlOd8nwe1xcrG7ty//T2y+TinjEANQRYHBYKjh8LR4jUjYXAvvnTwu56q0pb/I5/tyWXEfyThUxi+wX9MlhDggeZmOBW8gtpCRE5mTe4PNelzBhwNadx5nOVcEGMP9+w/0Oq/Oj7zJgO8xJzYusu0HfU5qDtj9OwG5IFiBQwplfCph99Vjh67qLN8LXfGXJuQ/HbSdgde0zH0vPhEB6Z3O/rRcnYEDuyEiKPDnsuw91xARzFbps82anxHB3bT4ucFrWbcRjOWvi+OyLvemMzmAAUbk+QbxLJKU60pVUykoykuCCuSNHa0oUJbouTVPnhihQAYesyJRuEg3eIzBNHjNpmkKn7brBr8YkKxc+J7DXifErpySHEsipConxrbwPPMK6Lktdsgjtaxt/xpysjgh3kUEybUi3jUk7wcUAocUIa0S/X3ild/GbBIrB9hGj6J3C3/Z3NxAyp18ym6dZTamFXJwzOzgUTzN0OD2hBPtBf5uum1PlmsH7yccHLjPb5UW+KgLqJySjCcl67SV5xuP+axtK/QI/O7rIdvRsC8X4gcUwffu3dHu7iM98/STevaZp2SaW3w3EbE89sL2pj723DP63Gc/qZ/4sS/p53g9+2d/7Ef10see06ULW+qRqE6O9rT76J4O9h7oEQnvmPsUSyXSdL/JnE4fcjJ9yPNdPeQVPlRSqNYU9usUq2NVqWZsxRuxsbYoiC5fvCoX3C2n1Ye7R7p3614puO/cuKuH9x5q/9GBDncPdULx1c5XqpTVy43qqMSBlsQpWsfc1WKFKDqFBP44BfTTYS8r4r74WJZLfNl93BIPlkop8aZmKm+ufJ2RYcdDjy12xXzbwwhbCLBPRuOCe0E8WxIDBvh9QlcV83JKqvFT40E9sg4N1qPx2rcabNS+tE/xxLTiWx5z69Ytffe739W1a9dKrL9w4YL88yrOIwPs2H4XESXOO9cZl+dFhPxpqWy8kUQI2OcR8XcOXyeFx5zRMD7VAh224TF/GriD6Q6CCrTcUzBxCw9c8wwx4CNdoddySfCaYPKs7cDbMcG2ewbcQlqAo4OeZWk9PiKga0URfKw9Njk+SPLPp1y/fkN3bt/lzeCujoiR08eb+Lpu8NMFe6lVWX9JLsrI2zq6ceOGvFHpD8ZaW6eowqYiaiXgiDclo+Ear+2PNJ+tsPdtbW2e08nxrOBv4fGIgxp/dSLlLOWk9c1N9ckbhrppoF/wjUDICStsR/Dpw6Ye8aXj2jI1dPjzabxq1cF4gbM+7o0oUlJiDT+zDN1m7KXvuAGkjP+wYTdvW8SsJfo6pLibY2tVXZHLhqVWsi0490yowzahtwLHZz/7Wf3AD/wAvB4qIpDXEhm3Jd55bY/JuSrPEm1D3MoV8VJJC+LdEhr9/yYsUbT5gAv4aOF9KcFnBy0dBwWQ/2H8KXzzLM7soMpyLnFs9tdCkJp8Yl1+WxT2fZ0D1Q9u3NLd+4+IizNN8ec5/pvZzPYHI6Vcy3Rtbm4VOh8+uA/prfw70735n4z6qrONkbf5qzn+vyygxVQL4lDMT+RieotxV85t6LknrujFZ5/Sx59/Rp986QVdubCtyaDWeBjqN4lDxWNi1YECviozxmp1XRf+rIPT64r7SvbhHpsh6+yw1GWdPMZ6tB26/6MAKn303tctsk0TEpEThL/qcOXK5VIoJgTok809dhdOABliEmDku7u7cnC4w6uKO7dvUzC/D3zACcjd4jx+BbDkWN1fB9jhxM7O5Dkmcg/nOuQke0wSu3DhIgRX6lE0RspKQM659J0aRy4Em0gz5LV9bUYighTRyd/tcv+ZYCKiGJgNMqWE0c1x3h01OI5fs/QQ2BkuC8CGfHZvPAscyuB1IqIoPSKgKZdr93ue27N55s08jjF+F8AuOPzDih7nYtqB1co6g4+uKT4dBus+B1DTkFivD53nz53Tc88+S6CaI4eWU5k+O7+tEoQ3Se5DNkADTrjMk+UFKmSYHsOp7PB3HKYDWnAI8PWKtlUwwTLyXMvPjuv/WOGF55/TZDySk/z+7p56OPrm+pp6TS0nqyqFkkQAm1KYLEuRwi04Oxx8VdaKiOJ45t/y7HBm69YFtPVQ1eDCyWuSlYPnMa/+LU/TMSC5REQxcl87sMxJbC5WHz3awcb25RPsI05VFUktuBck1JWNGftRBKfSc83RZcq5PA9swYHNz9y/ZG3PWxK4rUvL3W3E6bpN03yo8znBzjxYVh736NEj+bTuGDu27DoC8YTd+hGB0TzYruu6ITHMi2ys/yd4lelXw/5+9k1OY77+9W/oDicyHgf5BNEx8m2KU1tOtiO3EVHkatqM2+uvTDM20xIAV/Bhus7kbzkbIkI5pQIR1rT+Ox/zb7xn69iODLZD82K+vaZbjym8QqznRITO+jzHsvW61oFb01QRfOu6kp83yLNG5zmnog+f8loPBqKdEjYFSvmzMn/o0tcppQ9takVBYViyEfHbAOvEtHn8ASchHTJZULRmdL65uVHoa5paCNCoZHnNKVoX2IULMBdGPu20r1XM8VcQQqEeNplTUg3t9oOcsrwB7fUa/G9Ta2sT2i25yF5id7bPS5cuyl+n63C4yfpEV9mommfHO8fPIzaaXts4ckYG6G4BrQm+xadDrikl5JC4U7H9dd6KGYf7XfCdUJQbj+dVyLaBN+Nagsd9MMrcDvrrQrufLeDX360ecsr85BNXdf78tgYk9j5xY4MYcnR0oPmUomw5V12lAnPeQLQksyuXL+hzr35aP/5jP6I///Nf0U//1I+T+J7WtasXde3KeV25tM1GfE2XLp7Dfge6AO6tzXUN2HD0e7Uq+FnHL/y7upuqgbwg0U2IY2NxqKykSoPesEAv83wpLU7mOto7LF8n2X+0p8O9Iz2690h7D/c4NT/SjALKY1xk5y4pg0XYReCDCd2FpIwh+TrRiv4pmxb76gI/rig07Fu25R50Wn8N+m4Zx1RMpdOccVOKnjO4z6bhpRdf1G/+xm/o//Rf/Vf63/yD/7X+4i/9sj7x8Y+zkahk/QwGA65rTukX5bvgc06f3W+cC+zN115rNBqprhs5X7jIO4E2xwd/reGrX/0qchzppZde0iVOKq3/Qie5oAdkbNT4DMbn1nZR1RU5YqE+ebRuqlJIeq0hGwTj9ziDbcxgXt26z3B23SGDcMdjsPgMvsU8S2xybOjIvC2+dtrfKSL+FJi2iJDxuaD1/Yo4dcCbodvUC/7tH9ev36ReuM+GbYc8MyWezuEBA1DI9NlvrlN8+7T/zp07csy9cfM6dcb7un//HnF1oYODPb3//vt684235WL6ypWnOBxc1/rGefreRR9Dndu+qA0K8HXeoIzH69rc3NZoOJH5ydhCj0Ivcir54oAiKmGzvq+buvii6YYVzfAR8enRfwYZf7FOUgrGGrC6wMxBbpl2xIKWa8fEFf5undi2rBPnRbdT7MQ4vPacHNen0G/QtZ8dHB4oVflDe/ScQ2i0vfgHbC1L/zpE/4DtH/3RH6lB93Nst49d55zk8SklZLVEtgty90pV1RBPO0XKxQ7dlh9at9w7aJc/XBAMI0k+wV7x5q0FxIY6U+yCUqcjO2VssoU30+s4V0Fvj9ji/rpu5GI7s2aFnE/g7zYHTu9RcL/xznt6/+ZtHfNWajAcg6cutEEY+m/LRvEBxfaDB/d0ibdsW5sbxI2+MjStiFVqF6q5rrDF7GBCwR2LmWI54+3XXMMqtDbsaWttpMscFLzy8Y/pSz/0eX3mlZe5P6dz4NvgWUD7ghhpH62qSvazmjzla/O1ILaaF8vd8cDXMI/9dMivhubKtwUiQn6eTgVUxhQ7wAbcpqtXr8rFz6gEgVpGvkeB7R/ssPAShjRHgffv3cM57hajt9NYuKeBf1EEM4dgF+d2Cn+vzb9Wy9+NssKLg7JgQ8KNCJS9gtBKfZTidXtNDZFJHQnWRu31DJ57RAHjtWyoOSXVCMTM+FTBzxYEMvFxn4VkYbXg8XwzvrGxwToDjCYpRVZOlUQ17FdZU3bOcwygJchIoZRygQho6ST313UjSCfQTOETZfLM45zsvf4em4eWQOLkbYGaV4MLcCvI16Z9xZgWuow750rGkeDHSs3FYFt5oXUSrE83vAE6oIBYIFfr4eHDBzo5PtLFi+d1+fLFktBG4wGGeE79QaMlybHFIToMr+W0qmO9yvhzUg+593uNvCMfUaC7gFineN5mB3n1yhVdvXKVHf+mvM7u7o6Oea1pmsYU3A2G1yCDnDL0tWWM+UkpqU9wd+vx1vUhBYWDSsLh/MyFtfVhHUVEGR8Jl4XGBUa8wymb13yAU51QSEwJaJbXg4cPS8JyAnrvvfd5A3JDD3gddcRpxxx9SaGqqsE30JhN24BEZ92bFrdeu8JOVshAfDLypZFx+/r8+fMEXU7r0YfHBA89F1PHNh2Y5mop+DoSivv74DfPQ5KX8XqjucsmxIF+n4DoZDCejHUOvD1ODBacsjUElw476/eH+M19Tl++p7ffekcP4eOA0/g+Cb7rOjixWB1cpmI5mX7b1QK7jjBlPGdcyylMC70RIdOUUlZEUjwG4xKfiNM5XOqsr1xj48RPZcYndJeT54ams6mWyOmE4sKFrwO9N78pZ5lvg/udDGbEAY916yQy4e2KdW18Ab7MHMvHbUQgyxXxZKGpcTNXCnmsaCOS+sjKvhg6/WN6VxROhhZ6Pc76XrBx9z1ikDyWuSllZdaz/jzvCNvz5tM22yPZXLhwjrXnJKoZtpKL7j3XOIL5Q9545Fxpia469OQ13X9yMpV5tb4dO2zDHbSs45fGP8B/mqZGp7c1pIANhOrgX2PzHYG7g/5jbGKfGOpxoU4XOKX0YYZpm7Ahd8yzLc5mc2VoEB+vbV5adOy1nnn2GV3GN8+fP6d1fLXPWuZrPBlpfW2sXmPaZ4W30WioTQrnMW0PP6+qSiVOhrSxviE/d2xeYdMzCuklyarTkmdjNg4j9FCrI3nNZ8dacDrkV6riRMstngAAEABJREFU/oDXs+++/bpuXn9X65O+fuxHv6Bf+9W/oP/eX//L+g/+B39Df5P2C5//JImLjfnRjtTOtDZqtDbuU2i3us8r33fffkMHxJRDXtHfuE5h9PrrevvNt3SLt5rvvfOujjmxXnLClSOr5mTL8puxiT7krdUxxVkgjzkF6S4x4T6b00cUvgc7uzo5OKTwPlbu8CH002Ejy+lcq9lSCX02VUOMHEBHhYxqRYSWbNKsyz6+t44eqpxKv+0nW2Z1zdislEK5Zh73I+LLa9D8X/wf/qF+4zf/E/3D//K/lH8P/xNPPYWdHBErT1TVjRpseUChZHs1viWbMPvwosQrkUtOfdz6HT6OI84dJ/DmvgN4/WP/Hmzy3dNPs6HhhNtfKWmI3YPBQD0KMPExXuNPKck+57mIQH1ea6fkmBCyv0zJbXXdwB/jIjETS+xoAMcZzzEeeoSJKsqFFBEFxCciVCOHnBN+tCg+tFq2hZfE+hUxOGO/hpSyZ7D2SocHR7pPnLuBjt966205ht+5c49NwIm8bkK+oC7XuExppZAKiE/IY87W7kwwRA7YJK6IVXNiyRy53qAYv3/vvpy/LPsLF6/wBn6i7fOX9bVvfFsLNmNd1DrBvh7s7GvGG5AZNkCjNU7Bhb01/ZF6w7GO2eQNR5NiI9OTmQQtFT69wmd6+JTjidspeWpFfsXt1dSVTHxnpiQ5JtKU1tctNC+Yv4Rm35snf23EtFpfDXa4gJ5D7F2RlKta+9iBwT+A5zg7JUb43nDI4c4jDpse4gt38QXn3LffflvelNTYu3VgUlbEoAE2k1JShV0bGnhwn9frWCvVjTLrr5DRCl5bfOYUZJZkPxGfFIFMlmxmZmrB28Cz5ZBzZsyqxPgaP/FaUzYOtkmvsWo7VXVP/h72ApvpYZ+GjrUM/urn9954Q//md39P3/j2t3Xn3gPt8mZ3zhoVvrSCkRk6fsTBboPtP4VPPMOb/XXisNdoOY3usIsAXwIq6GmqSg0tlEmOcRTfK+LdgjfwdbTy97OfuXZZn3rpeX325Zf0Eqfe/SQFBXpH3Jtz8DA73Fc7nxJXWnAlreP/Wxsbp7Gewl6PYU5d5liakimglzi1Qs+GU5+ES2SXc1LKYcjikoB3JP8Kozsc8x8RxGxIDkg1jpQkmZGKSYZs5CHlnGCxU/Y9RtUg8F5T06eCs1f31EdIp0E/1LUtAaOhOPJr/RannOuAAOwkYAP2CcshScr3Swoxn3ZVdZZxVhi913MxtrvzqBT8C4ywSlkuuhcUJofs+I4IVC78ZijdYKe5i5PfZCd1H6fcJUiX3+aAIThooCsMqJOvnXRLAY6jHfsncwkYO492tbuzpxlBPKdKfr63u1+CyfR4KhvxhKA9YqNiGNqg4LkHjAioQwy+Qwkh4ZiNhAGtcC7EpSXJITBw83Hh3HnZkHxClnMqxckKJ+3hIIgXmbYU2gfQOtf6+pjTqS31elltS3JZzcC7UIqV2GiL3vJl/8QudMxmpgZBv640GQ04QeoV8O+YdMIeUiwvMBrL3bJdsmYXnUCmJVFwSpHUFZqXrNWqIfBncNmpdnCCB7y1OGbMcDwieK2rqmullBQRpVh2MvH8DkHvo+vbvAk5xqDrOmkyGerRzgN1OMGSxH48PZa/6/6ATYUL6z0K0mOC0IJiKKWMnVXwLy0JnC3O22LYC4Ku5Wu5NqztPkNOCXnXsu3llBTI37a4IgHu7uxoD9prbLupauVIgJBdUsvzFYG0ZTNQYXtNnyIEOeaqKjq570SPjbnANt+7bLQe7DzUG2+9pe9+73vyr6X63mtv6Dr29u67H+jG9dt6950PsC9hM8eQGeitr2DNHv6RoM2AeGRbmpIgfe+gOIe3JfQssJMOHXjOioI7lOXxUijAIz5uPc84MsHG4z23RYcdgzts0M9a2hb7c+v+jF8VPrGzJbo/g06dZtjFLgXjIUXsCZugY5JMpFDd1FJIfmbalgTHjCzdueIaUpFjqxwZXS3/1PWCQogYSZ99rgNNUkqVpKQq17wmHRf5tPinwSO4lEGRZNxew8/C+JHPjM2Cfe08Ren21oZq7PMROlkQQO/cu6279+6qjx+aToOY94jEa+gPJmrbpJqN0Ql+30UopUxhMZe4Fp+MPC2zPWLHLpvDOScoMwJz4oTn6HAX3c608/A+bzKnuser0gPixQYB2l8taKqaGNiAM4FJxX8sswNiy3y+JMSlAuapYuyMuNWiI8u86dUUDecKjPGvGr7Ob29qMh7oEq9DDZc5ec6c4JxQJJ9Mj7Qgbrbo8Rid9Zoep6cPyslfJOkE/zLdS+JF08vqDxs1/Uq5DmVU4L5z59ahZ6HdR3d1dPBIT169oBeff1LXLm/p/NZQ2+uNRr1WWh5o2Kz0pS98Sn/13/0F/cov/axe/eTz+vQrz+vyhTVxoKRB06mpWmLnnk5OdjnxPdYCOrc3Jxr0MieOm8C2NtnwTyZrbAhG5dBnnbcGIxBEt9Ae8eHoYFfBIUJFkhtheyccQOxwsrnD4c/+g4daEPcXxOuWEzJh2yvk2i07LCp/aE+9/pC4ua51NodVTtjlXB3xI+F/LoIW2HoD7tFoWNSecpKAE/qDfgFtXWsf/fzjf/Zb+n/+f/7fus3aB6xru6nx5Y3NcwzrS5GxqVYr8DvezPFpYcAdsCS2JNacg3dBzooIOUbW6L7Dd8ZsAD/gcOGJq9fYsEzK/945GgzhJeR8nK3IjiWYFxFqwdmg54wCBx6XcvGRJXIIxtZVgz4DXpnUijxxCtFF6Q+6g64I/8sFfyNCwVwp4MF8tAru5xQ+hrrqibDCifRu+T7uzVt3SrxzzPO1f/3e3t4BtrhShOkJffRjmu3H7gvwVvBOuIEeFdr5VylnBQUKq4udkzLXK+w6mJRzTdE+1T5vP27fuKE7+FyLrLe2tlThx5vnL+pwttBrnJzu095+uKNdcvUt2gf7R1pGpRVy6XHKPZhsatVV2js40ZTYlFNT4k/Xdci2Vdu1OsemPZNYA5MQhFoHfWyhQtZ1rpR44PGJ+6puynzH7xE1wWQy1nA81GA0UN3vqen1lKuadqCq7mmKrT4iXgibOMBn72HX/q4yK8s/JHnMRsyF64xxU+SPiSCBhPxb/GnF24CZWudC7MAxZOkBEVoSF1viyAqZLbG5JfLJ0NyjJhG8exPSRqOlMl5VyZsPT02R4SerZozjsSjE+/hOSpVm1FtzaLCt9qgDvEaCbvN+pkc/R3Swg4xNE3CC/a9oG2qNVFUyHQ2HIeZtBn1HxKwbxOh3rl/Xu+TNuw93dYQuDqm5Hu4eaJ83Wfvob6nQ2ta2zvPGZ4M3/r5e2zqnK088pfHapoajNW1s0OIHE/hc41BkUGcNiI/96MrXS568sKVniZlPnt/UD7z8MX3hEy/q4qhRgz+OkMb2oNGAtk9NMqySlsTMOnW8jetrc2OiC8xfWx+pN6h5gzJQChXIXOBl2G+rzDxDS6IrgLMk8XGB+ohX4vv7+yXBWEE5Z/URTEQowiBaIcBQzqlcd0jUwvb4CJbBKFcodIEyzvpWOPyUQsxBpULINcr2tcHz3ZeYKwx4gCGuE2TdduCygcwRwAJFuBA/JMC6XThASRh0j38FLaGCB6WbnkTbYAgRIdPhZw3ruvUzj5m7iAGPafOpgmVgOOY0tzzDUD3Oa/ne486eGYdPJdYI2lso1oEQPWL00yI/P/f65tVgp6vrhsCzgM2QA25rqybYOeleuOBXzxdUZYwT+R1RyKUUhb8ejrmA/5ok2zQ1CesIHKui5KbJWlGgbmyMtb21znyRSMbFIHx/kQDR79Xcr2mCs7c4XAOemuJqgVwRDzvVqbypsbwbZDYk0Zi3jP7N/xw5zdCf2zlJ5oAdtxPDrMxH7uDb2NhQhy1Yfpax+NiezMcCGbvPuA7Q3wJe7uFU7737DqfU9xjZaWNjXVevXpF/yNCByXR02INls8R+7OCH7OZPKLpDoaZu0HetnCplZBYRRe6m0bI37SCWW4NtICJkvhz8/GyJfoOLFW2HLgy+L8A/p3gSOJKYqkhSBa99TlXsF1VVMxtVQOcKR1oSME6Q0wknoraTY2g95LTu8PC4BCgp8KeBbAsDNmMV8o1gIQKQ6bbfWIYRUWTpgquua519EC8OnaGnkmmLCEUEiXDFeJXrjCz8zKDHH+M0/8bv1s8sE2YzryvzZujYtKec4UZaIJMj/MB9DfbHILUmwOsRvB0g/cx9BegzboPXWaBzt773WibF8nafryNOeWyxdftBi47d4vIKJUVY7rUyCTWlSpk2w5v7pZAKJOgXn1BDoeGTDvujdbPAxvz9bMFNn5jS5zR4h82V35A8ZGO4xwZuSvA3TtvY/fsPdMDhwhqnJQ0+0CPujdk8TwDji4giZ8tuPB7jg8esWeNvqfjO/t6O9jm13eUAoMUORtjIgFOZEhPYoCyQR6/XyD7ta8vENr3C7lr0bzo62hY5+tmQBNFhU8e8waqrqqy3Aq9/bqLKSX1w2a+f5dTbeDsEt07ctA9t4kuXL13UtatXi2/7d2z762D+nukKuYzx77rOusmreBfdKwrYlrVgUb2mKv37e49Yo9IzT13Tk09c1rmtiaq00nJ+BM5DJc015ChoY9JTtzhWtFO9/LFn9At/7sv6ypd/XH/jr/2a/n1OvH/uZ39ST1w5x7xDRTfT5vpQL73wVME3GTUUkWNtbYw0ouC/SAK7fPGcLpzblOPWFrq4RFz82HPP6TzJdUVO8Un3Aw5L1sZrcsx1Qb1PkbL/aF9u9zgU8ddMDthE+esi5StevAXDSFQhxw4bdo5bYXc1tt5D1/Yz+6Tt0/HJm5ElMplxGjYnXi7QyQrhHOAPSxDdJU/evHtPH3Ag9Qg7mnMIMKWYm1EIWY+b21s6RxHQgDsi1DLf66aUlLj32nP8zX09fMutde445LG7u7vlq5lvsXF34fiZz3xGT3F67rfOxmk+bBPG18JHRBTe3G8YDr1ROF13SjzyGMhWROAvnS8LeC1fuDWYDt//23C2ptdbsOHf503DAzYY9/GZHW88kf8BfcfIeUZhtEAOxhcR2Lt99HTNiCg0RHy/Nc6yLrYvBeOz/LE8amKt5eN7prgpEBES4zF5tRw63Gez9Sdf+1o51OnA8fSzz6omvrYp63XeIL757ntFVw+g9ZCN9An0Lci7h8czdVFxkvpQ333tTe2TXyJVFJgVNj4H91Ir9L/O26Q1fGttfSK3k8lYPfyvwn6sz4Rea+J0vzco+cXy77OpP4OeY4EBn55MJlpf35DjzNraGuPHnPieaI5cF8TAOTbur1tYfsZbVcgjhVycGswfJizBp3XtdSOQhxAJdkajiECOqbTik6HzbKzjttepiZe57knE1Io24DtStlgLLS3yVSctse2IJCEvKSTAMcu+Ij7GS6OWta1H24p9ye1pfyfz5DleuwXvFr7sGJqha+vcljS/XNgAABAASURBVEaTiRrkZaiRYarqsvl4gC/fuH1X9x480l3szfd7B8cc/nXyuDFyXAfXBYruIfFgwAZ1G7+7fOmKLl+8JP9fH0/5fx69fEnPPPmEnqC9ykHMFfxz3FQicukchxc//NlP6lf/3Ff0S1/5sxTg53V+3FOfQjv7MIWDwcxBZkuxvTg5lH/n94LrOkcpvJuq4kChpwY5ZmTTaxpqk5pY12E7SyV0l3Mqbbpz5w6nHg+LobYIrGLymaCcFGqMKKVTh7EwLcCIUEZQBj+LiOLEfu5AYjwO3gY/N84eQcVGaHzi47nu81pWjvs9b04QcuHr1vcG4z2793iD+/wMVH9qbdPsPq/p555ncNG3SxA79OkHic/P19fXNSq7zkn53qWD2dbWljYoHN1v+kybk63piwijLrz73hARCDIp4rQ1bZ5rR/KrdcPW9jn5fpvdl58Zn2mzDOx8ly9flunZZ6MjPsbrtd1n2k9l2pVd6hKHNC8PCXSPKBoWFL+JtdcfB4Qnn7yiF154Tp/85Mt66cXn9eSTV0sR7ldfkYQBOIhQ8FMFtOy46rpi7ayc4I3o5bWKDHGKBqM3P0sKr2MSjfUyY70z2utiG8EGYk4R2Zd58Rjz4Xnm2fI0OPnYwTzGMjBvHuei3fjNk6/nFPCHvNXw10ncur8jungtz6mwO0SE83d/SuZez88jTM+C4nb2oV1Yzp5jHpyAF+zMO4qcDh59ItHAh+d6HW/uPLZp6lIUe9302P5bChKPMXiM4ezarTcHHTKMiA9pM17r2zSsKJYsHxfmK5Kk17J9WR7jycjo0PGiBC6PM70dvJ+OXcptGcQ/7jdd5tu4GYYeFsASHC4JJPd7jse6IHbLVHX+p0AwdsVVyLgMlrfXFR/rz/itN1+bTvNiMF+2gynJ3DZqmzF+g9f0vSEiiizcD8pybbo8361x+Ksp5XvbJLbSknBO+1boUAWkKG1Hi9pk8ClJJshFJF3hBND49vAh0+Ov9ZjuiCh6PHd+Wy5MbX9ec1V0cawdimPb2YxT8T2KZVaTXcFjTPOq6Gkp82nwqfYjAr8LvSUJsuX5HJ8YE7T7JOBe3cgnXVBLsdqoxc5cgM+Qk4sp47dc9vZ2SUJzNsqtUspAkm2xhS4n+BOK7AV2usNrYhRPUboFH6QAfDHjAw3J8ianeY94vrmxXt4S1vS7kO5Bh9vnn3sW39/Ukleh/abS3qOHenj3jmpkcvn8ed3iBMkn33N4N403blzX1ua6rlxm44+8LnBq3rGRD2JFr1ezfg+eajEd/5rqmFeyPU7EmzppSWIK4om6JYXKsS5ROP/lX/uL+srP/Fn95V/7Zf3oD3+eAnukg717HEjschp3qDrNgZmGzVJNEJdcyJPQVsQADpE4yEw6OZohskqbm+cpTNagYYLO9lh7qjEJdn1tS/1mhMwbNVVPOSotKPgOKYL99Z1j3p5ZnoI269VfTazwZ/Gxj+2wAbOduBA45ETROl4gY8ckb0D9Cns4GmuXA4a3331X3/jWt3WDN6RHFG2RMjSMS2yPiLIhsu312dzZX4w3sVbBhY3YphJzIrCODrZwWq8349kRhysP0eXrr7+OfI3rRLdv34ZK6RLFxAsvvIAMNsuziFBG1wHuqqqI35XOPj3yrKEjlyee237dGiLiw/keHxFKOStVWZGTZAEBkKazj2m2H7TY+QJ7dPy0D/it95I8mlNi2hkE1xLcqSMOtsRLuFSBCHmNM0ic+iXWtJ1aTkMXW8itJhYncJpu+0mHjDhyBV8HSBHQKclNi079xvldTq7v3X1AATzQaDxBTltaX99ERjU6mZEHX9bTzzgnfkZf/KEv6RMvf1IvvvSyNja29JCCzocjXjOn0zonoF3Ir6mzLl08r/FooKauWDNUQV+Nf9VNowZZO3732Zhb5jXPck6sm+Rr91s/OWdFhPyxPA22iWNy6h5vx12I+pnB9uM2ImQZeGxnGdCZoM/9HfT5mfPH9/u+rzWPYXj56/keY3qcbw2ea/CzFXy2ZIQwbnTvSZ7fsobl7/vu8fpuPce0+9q8ufV4r+FnxvthX4Tcb/7Nl2svjzEtHnNcDqMOdcRh1DFvhnz44M2c2xmb1xP8+PrN23rtjbf0B3/4Vf3zf/4v9Y//m3+qf/rP/oX+5b/6N/rt3/ld/et/82/07e98Szdv3ZR/IcUbb7xRfvvb9Q8+0L07d3X/7n3d5pT8EfXSLnH7zs1bmvI2MXgL8AD/usWB3/0b72uNQ8uf+7N/Rj/zEz+if+enflw/+JmX9fwTF7Q1bFS1M+XlnHalE+LKDjhP9g/VpEz8qgoM2SQMmz4xS0rw3cM+Kp6bf/FJhxSeFk7GGNzp1oIwREQxEPefQcRpX0RgUBlI8scCNEQEwg35Y7wOZr62UiJCVtLZOLcOMO5zsDngVOmInbHn2XCdFF382hFNV0Qi0A6BAetmHK+T8Zo24zIez7WBeN1jDNngZ3YQ41mnuDZe4/dcO4PB16bTODzfeDzPYPyWR4PwPM/jfW2a/Mxz3WeoqhoeVyTmWYHl48J4RvEgxJId1FJowA53c3PTS5ZXu/4BhwZHTR6EYeeUtWDTMeEEbULwyCmRYHZlA3qXgL+3t6cNePnYx17Q0089qY+/9CIB5QW5oJ6sDQk4A1UEs3aFgdCur4/lhCmiVp+A1jQ1scSFTKszHkzMiY2fpDIj+UYEgeqkwJLk43Hm23y6Ffw40NhpdtnEOGlZTk888YS8efC4ikRgvB5v2Vn2LrwvXrxYEpTH++sY3vCZJ+M5XVsk8xnFyKy01qeT0oqAn1MqNGds1mDarDPryrSYzrN1ZySxsz4nC883uK8jyHi+rx0I5iT4U1rrYmMDTiKMxzRaXm4TukMsrB8E0wo7TMg5c13LPNZNQ1sT9Huqm6rQb7o8p6orRZkfsuwqZOPNp23S8rh67Qr6w7nZ7FlGA5KP1zSN4mM8hlP6JfN5et0pIrjP8sdjLBPz5OuIUGIX7oOJJcnPhb4Dqefr8cd47CuWV0SUTZNpMJynKDN9Fy5ckK/deuPkZy6+TaPXs34MXtcyjYiiOz8zeA3ryWPcuqDJ+IMU/E3yx/NMMy6AfbbuksBjiGCcTj8ec4bTcrft+KTa/aYnYxsRCV30KMqO5QTjdWt0YPuPCE6xD9Bbha8M9dzzz2o6O6FInKqCpmAZ26L90kW7r894jYii35ySDvEVUfWf294mIQ+V0W+LjN03IAFvbW7IuFxkmzcXYN+3paScK83w8wXxoakriQTX4mveQK84Va3R24hYUZI99tIQI8ybbcf+VkFrx5wTCvOWIh3SlPmn0MHJ7NP44qc/+Ul96hOf0NOc7Ew48ezAf8SG5DL6PCHe7lJsNlXFifO65mwINji9O8fJ8uHBLgVGgqYlsciyOdECmtp2KVhXTVzJVMSQoPGwpxFJqVeHNtYG5Wsn3/3W1zgF2tcFTsQ/88qL+tv/8b+vf/D3/67+g7/11/RjX/qcusWB9h/d0Gq2o+VsV93ySE1eqfJvM6GIqlmEGl9zfPiQ06zRcKJ+b0giq4iF+3rzjXd0uH+iXj1g/TVOkrLEKWefhNerG1mGW2xCenUt68NystyGyMC6tD36zZvzwoJNXkQo5azkdQFxvyTe0MFbnpUeEuM+8+qrunz1sqYUmdvI7y6v+k9OjomRx7Je5sSQY/KO45x1bdzGZ58wpEjFJsXH9khT7NC69L3furhvAf4bbKRcODhH+vDnmWeekWOrcZp2r+cY6+f2Bd/72utV8LzArjocyfeGiIClMHq5PyKUclI85pWHOgWLy4Vth74X7PNWsl85ZtBLWdbJn7qq1RFDjeuj4GeGj/Z5nvsiTtf3tfumvPE5xnZPyDczwHxb5jN07l+sYP0bT4uPtax1Nj0i5H7jsd+/9dbbqnJN3FrXpctXKLa32WSex0Z7+vLPfEW/8iu/pp/8yZ/Wq5/7QTbcL2hjY1t3KM7fe+8D+DFNUfy+QhaVZUKe3Fxf0xoHINyWOO5NmhhtG3Kx3RDrbUtD/LPPWzP3R5zSZVpbbNjjrSvzYzvxpt41l23EMcs2Yb0l1o0wHYKOqthSh+5q9GgeDR5jf/d44/XziEBlp2t6jNd1v9szcL9ps214Ta9/cnICT3O46cp8hdSynm3BeWJBjJBjGX1+FhGKOF3H/Bh3RCDHjaKHA+KgefRaZ2B6W/sPHcPBUDll7e7slnVHo7GG5DfrrCIGFsCeIrIUSQld9ihe+4MR8XlNk/UtrW9uazzZUK77mi877VOc77LuLQ4P3n3vPb0D3HvwQFPsfsUBxwlvLU1+Bd4W+1lSi3XEhyMK7RM2tn1ke44a6sLmhvpJ2ntwVysfHsRKLz51VV/+sR/WX/r5n9VP/+gX9dzVSxpgE0PGbaHvIbKZUoPBjCoWmVFHn0DLha1NXSAXNCmpI/4OsJE+kCJOBRgR8qfFmC3IM7DwfB0RsuDEx2NOYcWd/+IyLOYrFdV1XHaKCOWcVcOQ4Wz+qSF0BKepjGeJUpcIwWPWYdwJ3EXohNcKvneQ8b3bAcqp66bgNT7TZnzi42cXCX4uBLY2NuWi4Er5gaLzpajzDtT0MPTDdT33jAYbvfl1wLPDu999S+jzOK/n+RGnBufnEafXp89z4blFqSsUbZFkjGgJby4yU87qkXw7qbSRotBRVVUJZmfOd5cTkzffeFOHGIS/Y36b15R+XefA/bGPvahXPvGKXnnlFX384x/XhELcgSERkdYmI4y3R8CRZtMjrXjtMRz1dOnSNifOFH9NxSZgwVpL+aTMgczO16LzChoMNa3Bct3b2y1FCuRymjSUk5N1ZF4tH8vqbL714yRg3XnuEpn14dU6aTC0iDAaWYZn8nXCuMwrnUu86jZvxu+NlYs46924rHO3mxsbGvP2wQ65Qp5LEtGKNVoc2fRMRmNtrK3Lp4JC/knIlnE5bPAtRt8SN5J6nEKYBhOTUmhKoDcseK3u/slkTJDehNehfN+6aMKmLZuzAinnxLOQWXLg87O6rk4DpKsO8LqYXVL45DprRcCdsyNeUaC0XFMRFHm6eO1TzFteDn6WpwtCJ3/3pZQeF/wDknPDmqkEtSV82S4XnKh6nPV3Bh1G5+sVOjVkbM5gflfQ42eGFXJzGxHyug68C2RqPVjm1oXn1PjuEjlbZ55j/G5Nm5PMOnrxW5s+fmn/qhgf0G3heH332ebrplHdnELGxjzOdHUsgnYYHlwBkZB2yM+8RqSs9BgUiXGnAJvYccu4SvZ302m6Mv424+Rta2ub4vqAQmGJzvtFfpat5WawXv0DitaRC+8/+ZOvaZ3EWqE/y8PJ33q1XVsethufODqhJPgzGE+GNttxResiyv22TeNZUHS1yLyPzS0p5ObcW897BGjL1PK3PN02vVq2i/39XZLRQ83wX3E6nKJVTpK/MndMckgRqpHxLjgsd/uOi/k14oBP1UXRvcS5zt1UAAAQAElEQVSWe03FCfKWBv1GYxJDDV8v8FrdBfcLzz6jK2x0L52/oAmvXNceb+RbaLzASfbampNgT5cunhPmo9NiOtTvVXLBPx721Qd/lenDvjfYxFe506MHdyiSW9hYaGtjpLfe+LY2Jj09un+TdTKnPVONep0+/sIT+oWf+0n9r/7T/4n+53/nP9av/tLP6WPPXpa/973/6JaW0wMNmlCm4A5ksE2xXKfQHkl6he3XdU+XL13Vc899TPu7h7p9857u3rqv1XwFXQPozfJmpWNsv+mprioxHQj8blD8tN8fSIpS5GaYtD5sl4GNET4UtBlb6jFugIyW+JPo61LSHidwl594UgHeVz/3Oe0d7JH45zrg9HxOkl8nh+1SlBuv/cngOCg+3jTMKQCW86VWnKrZ5+gmX8+x1UVp7/CW2eB8YDw+2fZhhG3RMd8Ft22uwZ+W+KZ99ezauHxtm62bRrYvg/v/7daFlX20hTeDnxdgcKSQIvgbOv24DYWSxL/2v9O2JeV33wdJESF/Ci4P9C3t2b1bryds1W1HjA17PfMSxm77NpiPRF9OSQVFyakd4X1l9GqhO6Vc6gj/Nif/UGCf4qyhENva3KYoW2dMcBL6r/R7v/eH+qe/9S/0W//sX+rf/M7vl/aPv/Z1TSZrGmP/nZUO1pYYfUyxNezXeoLiKpNXRczOKZQA+7VphGFZFB08GMo9Yx2DbAPHJ0dyUT1j8zAlx8x4qzTHL6fEgBX8lmKWeCs+FXbUPZaPeR4XXx7LNuNnDJHxdmWtjuulOsZbRpaBnxsiAn7b8uysP+fsR6XfdDlfGxzP516fOaliDK1tQfAorsGihrilgDPWMpKU0APPvHYLDytim3Ha/mybfn5CAW+b9Lrmxf0QpBV2aj8EHRvguVbkrpait6IITon1WajjfvUY/HWaGT7StiHcmI1up+mi1QyfWVp4uVZGzzUF/BLi5sjmmM3Z7Xv39Obb7+hNDiPvcIrtrwTNOMRQJNmXe4zv9fpq2Izbv0ucQA4r/LYDGnQ4qkKxONbB/Vua7t2n6L6iX/jyj+sv/bmf0U//yBf08jNPaBv7GGAX7fGBuumxNkd9TXrY4v6OHt25xVvDVud5O5iQU4EUUYRgQfg6p6SWJLxg0SUEfBQcJGacePiZx8AfMmyVmJPzqRJWzF2hgBbGibgyzMHlBDNlrq9XjIkI+WOjqjC0muSxvrYhByUrKIEzAtoY63FO6v0+OxleKTgAGYf7bVCmu8KgGnD0MA4oKUHLQcyK97oeb5wpZ3ktr9mBwM9seB53Rptx2pg8/mysrxleDNaGZNwGzzEOJ3fPSykrs4bxG/zc8zw2wZPHnrU7vKp28dbrNTj7WA6O5jEn66DldexSO492dOXKVb304kskl8uaEBR6JI+ubeUgfFY8WCYLHLlD+St2Ug4WNQYzHg/lk+wZxnDp0gVVORWdmTYXuS5Szp8/p3WKjPF4JBcfLgA3SG7mw3Izv8bvtQ4PjyhOp2pxvrpp5ML4Eq82XRx7/AKbiYiSzM5k6DYiilwigqK/X/jtoauIgL4o6xuXndY0fexjHyunN56bodm73xEJj+EkoxmyWcBHh+2ulFMqQcl24/VnOJzl02HkOYGfIL6iiJgT9IRdBvd+5nG+73PCv729pQsXzsP/FrSNio14La9tGhbIdgFvLTh93yJ/y2WJfbbgtC114PUcg+2+YwfsZwkaDHPme27dNGpYcwmuGb7hPvEx/Q6ulsFkMily8r19xH2+tn3YJiOsx04RIdNypie3oFJKSRk7NDBEK3xyBa2daUV3pt22aZ481vgdFM9zeu3riO/j7Rhv8HyvFREf4vbcHryMsJ11bGZza1Nr2JK/65+rTIBccGI70xTZL9CB5QHRMqxIbqvHyTOlLJaBF6SGbMVnybOymfA4oDV0spSlSJKi6Mm2bH6qqi50RYR2dvdk/Vqm3pzVPKuIM0OKztFoKMvR9xM2Vv6J/ovY8ANe3e9QIDlBjkh2R0eHun//PvY2l31zizcNTz31FJuwUemzHqybHvo85ETDNrq+tibHR8dNtwNk08e/9/f3ZBrNpGOAabP83Wc8IzaRJ5yMHnLSbF9dZ9N8mdfWE2hdA8ZsZI45MQmJXBhlA2w/Mb4+8YBu1fB3DhrLemySXZzvwU9LkvMPjN27e1cH0CFs4Py5bV3YPqcrFy+rRvYrbNMnwP61oh12OaVQCOw3Uej3ejVxZwAMOT2ukHoHDVKNfXUUJgckl5aYM+RUr+UNWqI4vnv7uq5ePq92eaLLFzfVLY+1mO6XInpxgixm+5oePdLmWk8vv/i0/sP/4d/Q//5/9/f1n/7dv61f+Pmf0mSUmXukKi00Z15TSQMS2Sa2lWG2VzcU4knPPfOsLpw7z7ikXWKlefRr4gf3HsgHFDsPd9RhRwl/IIcWGVnu5R47yfDg+wYdglZndi64TCkrsLMF8rt46bIS+eWb3/6OEnL+yS9/WU88/bSWyEp8rM+UEkXfic42yu7L4Ldu1ym+He/c543WCQVJMK/F1mvwRkSxjxU+uo8N2J5sJ467Btuhf9uR/fXy5ct66aWXZP0bZ2YN25HbCto8z/jP8HoN8+XnEaGIYOXv/8Wlvn/z+Kr0MazFKSO4eNx/1nR4oWn1elWVi98Zv2UQEWWNCFpkEsjQkGiTougtP76uGOOcZBwddtnCv/G6RRkyviplZYChdLXElGVpO2izPDzmiE3ot9HN3bv3VFW1Ll26gp+OOQ2d6F/+q3+t3/+Dr+qtt9/VG2++rbMfVu9RlCN+ee6yxMcl6wkbCV1gw1lXSUkr7DyVA6ymrhQRcqG8gtayPrZhGqxX29GCA5UlvmAerBOD5S9/QmW+IinAfDbHz43LfGxsbJRY47jSp945668ey1jI3eMNfmaIAFtKytiBcZy1Z9ceY5sQH9Noe/L9WVvyEs9STqobchOQcpYSEQAZC/wFJJooYJzm0bx7PdNqW7QfGRL0mD/bsceZ3rPWX9Ux1HVTdJVSFuIssT+QTU086/eHaiiIM76Rq0bpMUSu1UXWqktaMfaEnDKzzaSkjrEBTtEeUcjfJwe8d/Om3qDoduufrTAcEeu6qtLu/qGMj9pdS2LEaDTWCW/0IURZnYZNpUFOmrOR3r17SzE70jPEtC+9+il95Sd+VL/873xZP/uTf0ZPXN7Sihi1mh5qUEkT/knEwd0H91QTdJokJTtjxaIRIX8sQLcpJYTALIkkvZINxmCBfTiGOREh/srj3UYEM/y34x/c0RKE6JyzmqYpCe4s8GxgVMZlnOLjMb638tzn6xVCtCM4+Pj1ml+tOVD5mdfs7CnMNW4rGr6QU/uYnpBxRny/NQ8ubmxcUwr/iJDXs9HZCL2u8RqfjceyOcMREfAa8iciyhoem3NV+lcoy7iMx0bmYGd8hj0SnxP4lN1tj8Rb11Up6JqmLvL1aZkDtAuLI5QdkXg+0fPPv4DMBvIPnviZNxxe00Fr8NgRXYBZlqZ5heG5oFzh7DljJBQ4XrdDDy4mRxTeLdcuqr2pWVuboOeMzFbQsfywjQj1KIS9XkTIsvL6lskGbwvOkdy8AXChMuBU1nytCFYbG+vQ26PImYppErqvCBIJe1qhS8smYwsRpzgZUE6Z3LdivlvLy/rAzyl8N9XH8SICfACdGXwRAb0rWT9zTjBtF37Nbzor8BtPREDHDNt1Ud6yVKfk+TkpAxWwTmG0TXHiV/++LsGUkYJuQ4PTeo7tbIlsbT+mr3scgFbwZHm2bHA65Oprlj3FD50pB+VKW2zMdoxHqNfvFfDYjrUiJbXg83Pjth477iOi8Od7y926mFCAO2m7dTD2vIiAr1TGVnWlgC/jKbSCx2sYVviKxztRLKHbID7Gt83rLrdeKyM/z4+IUlAyBNyZNZB/qPBm2cw5nfGGIrNeggeD9TEYDLDdcYEMLkNEFP2ZL+Mu4lWAM4OvUoWcLQc9/nQ8aymsbXNLjjRW+JZb3/satuTx9mNFUHieyPbsr569xytEnwgap+XmNe2Pll/NOtZZjZzWsVXHAvNsedo27b/+vu4KW/T4LTYO/nWblyjETZp99ICCt0WW5jUi5NjkA4jEtX+Lj21mStHca2qS+KFyCgrHsVwIr5D7LYK/Y4PlJJ5FYCPgO2ITu4Z+L7Hhu8iGx0XlZDQgCS3FCFXY0gKZ7+/uci/18c9e3ci01PBVw5PtXwi3h8+Y7202kFWV1fDcNu7TVP+Q4O7DR/JXRg729guurc1NvcjmdkByMw+QxZwMqras6w2DoaL4YEGK4BV0rSA/4CuToA4Zu4JXoYexvvedb+v5Z5/mmShSavpbxi41Pd4rXyt5cO+G1M7AM+N0a6oHd26qziuK6U5f+uJn9H/8h/9Af+XX/7yuXJpI3RFrHfEs9JBTpvGwp/GwrwZapv5O93KqYb/R+e1NjQccxhDX/bYuOPnahz9vtHDCYsstJ2YBcwM2XH1w2GasC9v+kqKJxRRhabeyHw3HIx0eH/Oa+lBr6xuqyGG//Cu/ou++/rruP3iohN330INlbdsx+NpgfLY767xG/vbX4XAo242fW28N+Ny6z9cG+4tBfFyoOBaaRhfa169fl69tky60bd9zNutew2sZ769A3xe/+MXyQ5mgKHHSrdcwXtNs8Fj3F4gozUf/OX3eYU2WittOSoyIx/fRUfSutMJPeSLHltM5Qi4ZPmtVkZWZVCGnzBpJwf0pVJF4HgpsP3BoHivQTYW9RgQ6Z038PsI2VinlJOO3XN0aHMvcOv/cuXNbb775phJrDZCzC7VN3mwNOKC57x+qY/O1R3Hl7/6CVvsHh/Kzum7IdQ1yWpIvjrWxPtHW5kQr7ConKcGnc4W5hir54zUxL5mmD++J/4m1LeemqcHZk/Xue7e2kwZ9+z7CsXVBblrK+jc+62aDmsj1kcdHhFEr5/QYTy41lPEYh+fp8ScilFj7DCJCEVCLXN0nPiXe0Np+bKe2Kx8yHLJJ6dByflwH9vChumk4IJnLPFq3BuvXAIoP/5oG211EcFi2Ti4fllrBa5zxahuNML/zMs/0eI7ruYj4kG7jsm5N25I4uURJMwrmha+xkRW8tIENpKyoagnIxKuMrjM5p4X+FZC4DmqjZc6aiXWZc5ei+/07d3WDg5PvcuL9vXfe1SM2uzvHU7VVo9QfysX5+tY5NVxXVaMcFYcD0/Kr/kbos+IAYX6wq/ZkX8O01Khu9dzTl/Rrv/oL+nd/9c/rh37wU7p2ZVuDOnR8OCutVjN1y5nSkmP1DCENRGNPaklqZ+CgLJwoQezZGAfiXm0ikiyYFFHaFYlJfOwkDUqyoWQYtVAdYHwa5GBmI2FYKTysaD/3OBtOVVXyva+Nw+N87UBixVgJXtN9xuO1fV3nSqbLPBQlETAjojhlxKnBRZzeG4fBhi0+Hm/8K5QZEcWQjdP3fmZ6Ik5x+Jop5a/nGzwuJUv9OgAAEABJREFUInCGLH/c5/k2aidvO05dV+CtMcATDUd9HZMcFgh/RhF8/+EDAucxMlzJr4MfPnokB+OPv/yyNikAb966pX1OOMyvcfraBVlN4F6hq8lognZS4XVBwPVO0fw58b///nucrjzkuYpcbdiWn/nq9fqKCALLTH4lPecU2How/daLZWI63JdylnnqY8BDglZG3i54nNRddOzsPAKXCAZVeV3WcsozmYyhqS2BxLRbTjPWsAxNg2n0CarvVziU7yMCHDgQgvS9wT98c0LRAjJ4CIW6IquIwBFO71NILfZnaJB1r9dIBL0WnfZwkA56DA6WNUHc4yck0KeeelJOtA326rUcrC2bjrkFcG7LwXh8Lz4dzm5eWp5xq5QTFEkOQC3z3G/wOIPlZ75XPFsjgJ+niGp6NclpqTmn5P4tB5ahdeqiz0V4A83GMaHosi4833R53UQw7fV6cvByO+BVWIUtRAQ4Wy3h2XMdGCPctxJCU8B0JEHnijFLxi7VQdOQIOV1IkKWgcHyEB/z3sHvR9eOiGIz1n0H56aJoTJdZxARigiZDtu/fd+tTwyqCv2aOH1/jNcwDoOvW9b09QoZl6G+AQhFWmIrC/zbz1o6LLNbt25rj4LKrxtN/wK/8Jpeb2//AF5bHbN5PeUr5GLl7bff1tHxUdH/CFs9wsbWNkgU2IXf6Fjm1klVVfjnSfFBy8MF/DGFl33Ra1gHLXQO+gNNT6by+lubG1riiwkZCBohXQ126e8FDthkRSTsvJHxmd+UQgYUovFoqID/o8MD7eJXD/075nmVvVzMdOniBc3YqJum9bV1uYh0PDA9ln0ESYWYklPiNG/ERmckb1J9ymsd9/H58y7gSebmcXtzi/VGJXZurm8Um7KPNFXFvEb+/rkL/ypnLSjwDc4RXt/gNc2v47vl4PY8b8f+8A9+Xy+9+IIy9vb0U0/o6HAf/pN8Sr+9taatjbE21oZSO1evyaqrIObVyOwIWpK61Yk+eO81PXF1W3/9r/2q/s7f/o/0F37hZ6TumMS3q8VsT7sPb1GgU9yTSquKAp8iPcVKI4rw82wuNiZryorydZPoApxYEn9Nt2mt6lx0VREPLMOmbtDfSdHJkg31gs37DFn6h7Ln8L6+jk7RcyL27ZC0v/HNb2mftxgu5iJC9hH7xAr/s0x8LT5z7OCEhO4++9q5c+fKV9Oapinre+2I0Gg0ku3I4xwzEjr0vVsfwhifaXefDxW8nvlw7PAatqOnn35av/iLv6jf+I3fwJ4ShzM7mFQn0+R5EaGIgKrTv57TQS8DVAC7Y0J56FER/lc6o6c8+Lf+MX1+bvC1cRYctnsDOBNyDzY4Ccj0JcvRLfd1JJXnHsd6dV2TKxsF66xKTF9R6IaMWzwHVfFn8QmFKvQxxzd4hDwXeuedt3Xz8UbWso4IrfM2wXLd29uTfdqydNwYYyOWv+9XyCFjry6q19dGYG61Ai+Go67kjyX21xY6csqlbeHDeD3XfEcEskoFxMfPDX5moEsRUeZK2AxxLEN/Skni3mPNv+8jQv4Y94ITWOemMzptBxmf9DPjNXiux/va4Gemzde2Nccry8Fz/cz9bk/z+AyZdthfpzlrRYScU2bk6w6kQXyCPKK9x7S0UkQUMB7TIj62Q5piy17T9Brcb54Mpsnreo7vF+TAnJN6bJSruoKOVSnwfdjh71jb35Syukh/ClqF986np9rUsCcuyCF2jl0dL1aat1Ii3tXUK0HbQ9fNZKJVVatrekSN0Ad37ug7b72lr33nO/rW62/owd6B7u/uS1VPdW9EM1C/P9J8vpRpHnlz3kALp9WdY1fVaf/hXVXdQs8/eVU/8aUv6Ms/9qP6m//er3Pa/WO6ShzqkWMb7DhZMAYLxII1wojAaJeKCD9SRqkJY/Azd5xdW8ju8/NTRXcoCw7VlblW6lkh4zGeG3GK82w9G77nunD4KL4zhezs7BRaPMbzjc9Gc3bv4D4iSPmZ53idiD9Nv5+djbch+/6MV9NvfmwYBs83eJzBNHm8W4916+cea5oXGKYLS/c7QCeM0oVSjdEYck6aEbD9Ha3p7ES3bt0k6R/B00Itp6B9Eu8Gidk/VW5eLDMHCMvFAdr35tfXltnpeq1OSLgNBWWF4QwptvwDQJPxmoI//d4AkoMEVpPAhuVrFfsUHA84gZlN5xr0hyThieq60ao4e1YEMiu8tB/qW3wsW4Md0HS4kIsIdQRGHqsiKdeAi9E5junWsDQuiiK/TvdvZ2CCfAIXnuS5gE9rAgdaMU4K1q1kPVmPu7u7chK5evWqrgEjChBEy+vrMQl7At0LArDUEQQtc8u6ImnSoyXOu7JxM6HD0HvIaW0y5lRxVIqYCyS7tfGYcQtkUMlzPLcmyBtX0SM8mjfT20FrxgdOnyfozAVaAm0oQXOHPk+d0WPFx8/Mh/E5Ubs9R5EDmxK4V54LfSklvKWFjrokGNO6IuibJus8IuQxXjsicPq5LDePaQkqfXbuQ4KJiz7bjXUkPi34bSsRAX0tNjgrNJo++9D5Cxf01DNPK3KSTzWWrBmFFslBLuWslLO66BgTtNISWXvDkJBzrpFbRMFpWqSOVTtYC3kNr22aTcfpc6nHBmFAQWq783OD11xBq3mdYT8zChPz5Osyj/WX6NJjjYtFis2ZT/tZjyBqO3Fxbp8Z8vrviSee1DpvXUxHgifbrnX5NicZjifW5aXLV5B3T7aziCh0X7xwEftaQ8YL+FrhI+Myptfryd+TdYFT2d+QtxOUfWpGQbbNKcgJxXeD/cC8AiJHbGA67Np9Pl2dEOTNf4fOxtiei33jWpIkGF5scUFBN+c0dkhAP39uW5cvXdQ2J+ougn2QcExhNybW2WcLoDPzaHuwrRkqfNGycWsw/97keA3zPke+lqOfTVnLMvYPVY+gd51kNIG2iX2Fdm08UU4ZSPCUlCKXTYfXydiG3Jsr7GVGgpQq4on18R5vFJ56/BUb87yxsU6hTYIj3vmk/+joAHvPyjl0dLiHyJbI/BgbPQKjfbKjb8Z6c3XtkXrNSj/4uZf1n/9v/57+i//8P9PP/eyP6pkntzU9us/zA3S1T6G7z2b7GP9mfhVaXxtrTtzdJ3EOiXc2zxXviG1XltkQfv1W75VXPoHs5/IGxjHGc1rsbUWx3REbXYgm7OPevbsclEy14NnXvv4nylWtt9is+X/mG6ETy1N8IqLIyHL3OpY13fA3lzdEESE/W6f4ayi2PW/JOrb/nLMsL9u6Hn98XWNXLrbd5VPsL3zhC/q5n/s57XMAY35s99ar8f+Tf/JP9BM/8RP6rd/6LR3w3Lg9z631bXq8jmnIKfmRBE0QpfLhOqek4E+H/bq1rXme5xg8v3IMyEmmPwKfx4c93jNzYCunApeL6prnjZIMA+xlEJX6bH56rFF3Uh+bbeDdeaKcUDM30xd+XjUi/Mo+XOTJs66UWB1PO614c2t7ZUk2zoc6YFP3xpuv6/jkSO+9/y46elM7u4+0ZNxg2KeIm6pXirosf80jwWvJUfYLdLu9taFz5za0Ws6xqZn2dnew0X3sY6YOHheM8yGW36L6e8Yd/my6jOesFZ+ckUEKpZwp2hol1rGsrEtDVVfgX8j+lxK0EAdacFnPJ2zMrCv7tZ+3rGvcBuvZ+rbeI0IRUXTgcdax1/B4r5FY031uPc82f/nyZTk+eA3j8zzbmN+Yt6xvWe+ykazQ05UrVwpux9YWGiJCuULDofIx3pwTfMx1cLCvOfGrR66t4c1gv9/c3KAGGQAj1h0SUydaX98ocTUjm4hANkE8qDTBZ8+d39Y5Nutn4Npowlv3MTHJMOEN9MRxChhR74xGEw4kz2vNPyy5sS2fSK9vbGmyvqmqN1SF7/eJY0MOJkb0rW+f14QDhgH3a+TjybktDTfXOdWu9YAa6f3bd/WN776u19/5QLfv7VB4H6rLjYZrG1rfPqeL1CJPPPuUngQuXDin565dVU2Rn8kDfTaOA+SUOHB55eln9Je+8hX993/91/Trf/7PcaL92MlrnHmT14cOGlbIxsaG1tbW5KRnpVvQE5KF+Pi6BImUEVAtK4xuAmdG8ZKVu8JoM4K04m0UfuX66NFD+fpsrJ95rtseSdjjrXQb0gGvZw1e20ZyNsd0JgzI87yOnxuM1+CxBuNZkYjOWtNs8Bz3ufXzMzxnczzGa7nfz72W7yMC3sKXpfU40+nnnruCXxEEck7wv+A04ZEcnK9f/0APObXuKPgucJr5/PPP6eMff1Gf/eyn9cUvfkE//KUf1mdffVVXrl5hJ36rGKSLBUUiKCw0RYE1O7BIGdnN0Qe7LF7tOPDUTYPxck/xcshr52NO7VqcxS3Lqco1tCZoDmhayQ5kR3KR0GfOHsVsRChMN0GBS4mJpjUhY0NGh247JkZE0bd1YJ21GFWA3c/O5JlSxg4qBfTziFOiGYlsqRWnjAuCSXJ/52U6kqIYm5VYKz9exzhX6M02aEfvoC0iNBmP1DQ1yXRJ4bgiITXIoqcVcl+RFBc4uZOkrxlexnoTM6JAd0ItMBlpNB6qR6AdIMMxr+XLeNaAfRMlyyIg3HQs2SyYrohgzQ5oC5zZT0qZkVKOpCpVMm8RIX8sE4NPUUyH1zOtlpNxGyICWnpygbxO4s3IwLacCWa+9vyEbM7wRUSRf5/i2nCqhxpeG/ne/upEvLW1rTGBaZ0gl3ImAR2zTl910xCUtsozy8X0rFMEpZwE45qzQakIkiNk7eI2UhS81rUefyJCEaH0mC7TYF5W6GxGoex2TjJyazm5tW2uSNon2Kdt85ii1PQar+caLJcFsahDF3P02UkEcIom4hLLleuWQj/nhAwqddip1/P6AzaaAa33eC0YEeV1cEpZioRsepKCywzfEzlQP0UQ3NreRi4n8LwkSRwqGLtHYeLC2bT2KOAb/K5BZk5Ku/iK10vwbbo7/MH+7+t9ArTHR9hOWuxIGrkYxyaPKI6dyM9OhyeTNXxxqQ02AisKvx5xb2W+8aU542cUhz3WtM0ccqq9xvgeycv2u7W1pS1itL/GYjBeb16H2LJPvr2G7adDNrCjiCCGTFlrQyOKQdugi/xDaPJvs/BvtcjIzfHJuqpyKv5ku99HFuZ9REHqjXsPOi3rBpmkxzJooDPnChsZaJsktEOC/v/+o3+kFz72oqq6UeKZT3zHJDrbt/XcIbecM/rrSuwClZpeVn/QMCdpyWnRbHqsFYWOfwhzOKildspJd+j44D6b5aRf/Pmf1P/4N/+W/t7/4j/Rn/nRz3FC3Ke/ophvNZseKAm7yZ2eJKau4e/37tySNzB95Ng6XgCwrTV8xDFjib0dHx3qoe0H+g72duV+bwpOeOtxRC7ah7c9Dn3cd+/uPdmuxWeBzyzRn2Vi3mwP5m9B7IiIIvsBbwL9zONm+EiD3BzfLFNfn8nlrPUz4zdOXx/jLywlv4XxZsm6Ny7rqMY/jJ2SVvwAABAASURBVN/+5HEP/XMG0NlhT54TEW4KGL/xuo0IGX8Evg/PBDY5fmXuO3zV83NK9DEOFIxSAcYmIEtyu4CflkIjyDtZoYr5hiZyKawb+mqcuUfbk9Qwrs/aA56PUqUhNjKsajVcGz+GwV8mMNZyDNoWelyAW6YLxxbkbfpErEg5OHjY1+XLlzRBn5bBd7/7Xf3X//X/Wf/tf/uvygn3Ebr1ifACXXX4htsetuD5DfGuxR46YkufvHCB4qmqErXPWAMOwSBVjmfHR0c68dcMyGOJzgobtq593SEP6+MM2o/IPuVU+HHfnPwXKSshVx9mTKczuOMv7FZVrRRJzhfvv/9++d+Qj1hzgR0xQjlnN6ipLfi8Zss61qfB+D8KZ7RUVVVs1bnBb7E+85nP6JOf/KTc36ILxzrXAzNo8Vq+Nz7b6ZSNuNc1BDRHWBuFDEXEh2B+3OvxptnjHW/cbzq9lvts64YWut03oZ603dZNI5ARq+bUOzM2QAviwKrACTT48MUwxdZ8f8who99AOi5bJ9PjmQzHRyfoaKZj9HRyQh+HisfUT8ezhfw71A/IP2dwSDF8yP0x8XaG/6+iU5uylko6nq/0cP9Idx7u6Z3rt/UaRfcf/Mk39bt//Cf61htv6rW339Xr776rm8SLBbbpTYp/r7xlNyHWNXVFHDpWSwxrcmidGJT8nyD4PzT42AvP6xqB6eqVy/L1K594WS9+7IUCX/yhL+gTL39cTz5xTS9//CVeC36sBCkbqhViYWYMwcr19ZATmfF4rKap5SCWc1Ifo7WQfe9A7yBhQZ0FioQi3W8wjgw+K9xzDL63grye57m1Ydix3Hq+xxmfxxqH+8/GmTaD+9z6ecSpsXieFd7r9YoBer77HMCM10ZhvL72PNNhPKZ1yU655aTmNsH8mF30Iac1GUfdZqf01NNP6kd+5Ev6ys/+jL78Uz+tH/yBzxc5Wt4XceicE8Y1Vd2rtctrLZ8StgSPKUb/6NEOTtUhwx6F+iOllCkIDooRrm9s6AInkpaPHfOEHbAUOKA+nLPGjs3Jf+mf1MXQjNM46rpBFwP0stQMI0zIPaUoxYsNRKyfkEvFicUZ324jQqefUMvOTZxILAk6lq/p6Ag2NjSfSiz8qoUioq4a6Pd6fUVECVgMK3R6bIujtzhdg6N5vpOIN1e+N1i3c4qPjhMMJxzTuUTertB7BMqmqZXBW6VU2gSJVQ4CZKPRsF9gTKHtBGt+GAYdHUXbjER6oilyS0zyM/O9IBAvCeKGBQHd7Zw2IfuIKPJyUMokh6qqlegzH+bJsolIpS+l5Ft0gTZ56IAypGAxj+b3DO+Z3BxEnEg8pm6aEhgXBNiaJBoRijCAGzoyfvFvg22XWF3sY04w38A+Ll26rE2KMhdnpmcOH7ZnB0CvXxGA3dp2jC8isIG6BHp/193+ahlbvxGBzfSLLs2Y6fZc82IfmBIMvcYpHiHfebEvj/N40zfH1iwr82WarF8/N363xnXWmlbj8v3xEQGLYJZSIJcluGelRdRyn23EOD3W8/zWprJu0JHXw8S0ZH7d62kNuSzYEHTw0wl8PBwOx0qZOIVNL4EeRdE6RfDa+gZBf67bd+7q0c4ufrdiXKWM3OqmUQ98GV1Yp17f/V7P8rRsBrY/ituWtS0b+0VEUsX8GQlgk1MXy8U4bH+z+ZRnudiM8U2RqWXkuWNiaUQU/6nqijdDDUVlpW1Ou1988WN65umnNMOWW2z3iKLCNEREwWcZGY4pGBcklD2KSMtsi6LdX/NwrO4oPlYkhRG+Yj1YjmNot52bZvOaUobnPtDTgI2NxxxRCBxQtPt/ScXwdYli5/d+//f14ksvqcJ2jygQ/VU4f5f5gIOABa90VWQA/c1pTBix+R0iqz5FTq9XF/xer4eMB8jYvw1gxSv8bjVV0ly9aqm9Rzd0tH8bvs/p3/srv6T/5d/7O/qP/sO/qWefvqz5dFd1blWRMsWcw92HWiHbc1vrWpCg6yrLbwaapi4yfOett9VhE0v8YwV9J8hvPl3o5PBYRweH4DuRi+5EDCKsgztrRZyYgUsUaJaD5ddSqFnOEZKhYh1/7cR5zjrvszlOiSSOTCy3FWt682Hd+pnl3hEr3O9xvnbrfo+x7/reReQf/dEf6etf/zoHOfeKX9pWvI717uBa5mKbKWd5Tn7c+lqPPxFRnvltZIokdQL4BxpgQZnbzJjS+hrw6XRAt6Ej9uNY6sFTOaXG5wZVpX7K6oGvUXzYDjwG/x3SP+R6BKzVldabntawgwmb2j5zK9bDAcrBDOJWApd5CeamnJWZI4+RThvstgPcNaNgsi5cUB9wunqe08pLvBEy2PaX2P4Rus05kFmjI/J0xfWQuqRXZ/WarMsXz9NW5IVjnfirZGsTeYPbxw4jkjpylX1zSYxdEp9X+FtEKOIUcobGx5Dg0aDHn0Q86hSyLVR1w+bgiFjW8jTkuNFZ7uCxvs2H1znFl5Tgn4GKCNk3bA898p/Huv9s7tm12zP46LMDNozeiK2trZXc4GdiXfPh9Ry3Ik55MW7TcUpDlttIqdBwhtut58yRhU+9Ozr8dtLXzmnO5/cpRr2u4dGjR+UtjK+PiB27u7tyrvGbQo978OCBPMb9BtPqsc4xjlknxLgT9GKwnmfEyAWxdE5RfQYziuzZyVxz+hfUPYvZslxPGTOlvxTmXM+osRbocYHfL/DnOXWG+Zhj1wsYWXShE9TTVn0dzFrtHM91m8L7O2+9qz/69vf0NU69v/qt7+oPv/NdffDwkW5Qr71165buEw8XOaltKq2apL3ZoeaJ8h25kmArBJkIoH2tr68hro6kvY8BLGUD9Zg+Bllj6GdG6/957emnn9ZVinMHASsioYgKh/G1x9pIhQcbh+dZOH7mwmNjY5O1NorhWKEnCNHPagL0EmYNTdOU5OLrlqRow2gxdoOvIRT6ECTCsiLOlGIlOvgY74xdkK/93P1ex/0LjMMQEUbzIUSc3nuNJY5keryWr82fwYrfozCOCNkgfFL/5S//tH7yJ/+svsQJ9auvflaf+9yreu65Z1VXGefKyDdYo4WfKU5+CN0LDUguDrKm6w+/+tUii5SyBiS8bU6IDD4Bc5+dwwluCj8LThAM5i3CeEV8agkOU41GY3bj6+V6iRx7BDFiEWuHfQqnTez8J6y/0oDib0WyWBE8zWMEY4p8VzLWjonmPxM8zvQKojJXjEiR4KuiAOvBY60I5nfi+bLQ43lLZNjhzJb5EUWT18oEnWCu+DjIWJYGbjnRHxZ8EaGEPTlgTig0hB1ZThGhERu5PoHGuGwjtjNvbC5evMAG5HwpQDymytBHkOIvm4OFVgTbjoS4wKn8NZ7p9Ih+aEUG7psTrBfYkoNoixzMs9dI0JFSlhSKSJIC/roiT//jANxhn75OjI0I+eO5p3obyP0ZOVqevo4IRRhPW56ZvzPbdECrmxp0nc7m9Aj25rVCdp5vMH1u59CMiDWkODL+I3bqB3Z4ZH9IQBshP/+vWT4NuH7jhip8zGt4vu0vIso6vje9XtPfc7RtG791aP+xH3XYRPXYphOCddD3PPuS7fGMB88x/+7zdUUiNm0u8IzH+vYcxw7j8LprnHCMR2P1ScCbFMWDQV9DdO32TMcbvObr4Te+v3rtSvkVnlVVyfK3rdsvzmg9xN52OYl88OChTgiskXIpmN1vuXQKrdDbOrHI137ucShEHTK5c/euHnE66MSxxhsH+8sSX/EaEUkJfEes4fV936CjIT6VUmJTNpPUFVv1K/y6bvD9uSrkYPB4y8ayTMjRMdLysd79VZ4TTly8jotjyyljOy6EPd46WGLDM5LOA9NIgnqWYvupJ5+QD0smk5Guf/Ce3n7rjfJVtXv376iuMzqO8qYN1rTBm4wLFBYXLmzrC1/4vK5du6zjk8NTmrGj8WSNOXXhUQrmZgqDBfeptLZHb+T66KhuGl7Rv60/+MM/1I/+mT8jy+uD69d1H7p8cpexl05SpMQbpbH6FOoNcQlkBW+LT5p/8bEMKvTZskE5ISecsEFYG490WuR2apdTqUW23VQ3r7+t/Z37GnPq7V8j+Df/+l/W/+3/+n/RX/31v6gq5mrnR7p0YVP7u/e1xNf7TaaoXqqGnhUx9FnebBzs74FzIcuTx8IgNOxVzJcQmXJE6QviwYqcsST+NlWlllhi3iMJm5oTS/syH3P0Yh0J3dsWdikmzIfltW4bYiPn2GKICHLAgHi9JtsM7Ms+c0wx7vuIAGdb4uk+bxiMw7bgE8+ze4/3PI8fgNvXIhi02Gm55p+OexpFRAFfe/0l8SEidCZzzzP/PpGuU1ZmXoLvCuX1QnLBPIL3MfFjDZ2vo8Nx1WhI3xD79PMeyA198Pp+mBPz4BMbH+bQhLGTutIaOEqLz7jQ7jE/M9e0mifTxy3ktAV8DRmIlX+JQaa1oxqPCDmG+atdlptt59KlS/rN3/zN8l31X/7lX9bly5cLjyf4C8O5rsiPx6DsVEETUtZw0JPfcI6GffQx0TFFuQ+/TEeuag16A1VsyFFrsX9vnFfkVz+PCHDWsn4yfESAEbmZF0OG5wZ5lefgaohvjhuRVPQREfLHfLs1joSvGLfnu9/X5s2xcmNjg9ppvWwCPDYi5PERp3gi4kO8Z3Nds3iM4+4D/NL4PNf4Ga0Oet3nMabPa0WE/ImIgt/PDIEuxcdzm35PFfrMVZZjl5/N8IEVPj2gjjHPHsdwuY04lZUUxMh5kZvXMjTIyFAhI69jEB+3pvUMKuR5CvgzNgpiGQKcKRL/MgkzCRoOqv2I59x85G8wyiOD8R05YEW8WVqfjPH3waNulNDTHDxz1uiwc7EpnHdJ8zZ4Z1ZpugrduPdQv/e1P9Fvf/WPOPH+mv7F7/yOvvn669rFh/exNweRTL5KTnwRwQ7rEOM7UUSU4GcFnRDo7IRHJGv/Jyn+Ptp1AqiVZuPe5vWrjdjJMOdEkDgteh0EbPjvvfdeSS4NAhySgMTHxfDe3j7Mdxj0Gk4yKMHExQKP1YMZr2mlOKhkDNcG4OR8xCmD2yUBwn0eY0WejXG/8XjeGXiMefG9n3ue1znrd1/CqI3H6/rZ2Rjj9Twbt3k4pHjx+h5raDGmnJLOI4ex+cNYfQqTQOKg3BHsmqbWgGTUcup9hPN6s7Hk9GjK69H79+9xKnFXNvwOD3YytxOhV7lo8g939foDXSRwuCAYTcY42EYJvNaNi5MNEqaDO0uWArpH8MsUY2ucaBtcqFcYrroo85wcvUbKCX0fq35stObdPJovQ9Ori+OYR8ugg6iIKPZh+RjoUssp4IIT7Dm7xxWn2BGh6jFOt4EhS4FttGX9FqNOyCzCwagrfS4oPMa0p5TZiBzpCF2Lsbdv3io2lJiTU1JOSR1ybovsQxXZsACOnnPwPMrzFTayooDukHtHYPZ4tx7jX3dYeWw+tVmPkzrVNTwTNMSnZY0OBt3997dLAAAQAElEQVS3Qo8ttPQJtk3dk3n1DlnINEVmdABSRChBn0F8PN92HxHwv/rwuXEOBgNZ3sbdQV/OmYSy/HBMjwR0Kr8ofRGPW9GyLqTJNJ2uFUWOM06Nz+zfdmo/9EbFv3fX7ZUrV1hjpdfffEN37t2Vg2QLn17H63nOITbuguDixYsEwpl8wuB+01cjm4hg3ZVMs9decBrQQUxEyHhO+ekY0zKmU0Rg/wN5vosOn2A4IY4o5pwQtzlZNdguHU/86+XceiM/Gg/V9GqKsyH+0AdHoKNKjjc1tHitRND3250LF07pnVII7XNyU9cNMlmVU+kFATQi8fZooYr+uteoh7+ukbACX9nZ2YPPXegcgb/BHx/y6vam7H9Oroa6apRTJdu4g7IiKeNX9s8eunTRvKAQq7D9JbYXEbJ8HDvUidPTmpPQJXZ9KH/FI+QP/6L7JSe2sKGcE/z2aDOF21APOCl5/4PrevPtt+WTzA/K/3Z2R+/z2vKdt9/So4cP9IAYMiOo94mx9+7eFig0ILB/7tVP68mnrkGD5Pgw41TXX2WrGHCZk+fdnUd6443X9Cdf/yP94Vd/T9/+7rf02mvf1c2b18v/sPbtb3+rrOmizl8xuc/J1Pvvvyfbwj7F6UPWfuutN/Xee+8iq+ulgPdhyozNqsdZFjnnklcaaBuwYVogl0NyycJ+iXxGvGat61oRqejKccCys14tHccm+4/tcUlh6z77scf42TZvbKokHe4+0rhfa33U097DW3rx+Sf0d/+nv6nf/B/9Lf38V35CAyrFOrcU08dqkXWdko45rW7Q3/bWhmbE4ilvI62nAu1SicVqlJLRT81NU1UKYkCPtqmysgfiO5Ztg6/6NCzXlWzH5rtHn2l3rD2CZ9u+fbNPf7/pqVc36GWuqqrksfaHBjl5rmVnHiGhxHT7l/FaLgna7dfus1yM2zZnHM7JniNk69a+/VHwHPe7/bAf2xTyN44C6Cz7HqiRwgD/GKSsYao1zrVG+MAI7kc8GzFmqFAfudTEyIz91+i2h8wGSRpXSSNk9achaVJn+s+eVfIagSxNlwsj0+ZrQ2Z+REgpLHGJ4pp/sPOkHFneUNhuqqou9cQGm+YEvf6h5c3NrVJk+0BwQA725nww7GtB/s3Q9uDBPd3C3l1g+4d3vUGt0aGXG7NZFSv60GJFEZZylmNKRh4B3x30OsfMORX1c+vG9FpvBt+bj1zm1UrorX5s66bVeFPKsBKKCGXGRcSHcbNFphGpxFDxiQgZp+snnwA/fPhQ1n2At4VOUgKS6eSfofH1GZQYz/N9Tvn9ixemFMEPHj3UAbXI/PEBjenwWi185pTgs5ZpdL/4RHyfxsRzwxn+GTha4v/K8gDMu+ky7slkIv/WHsdk+4fnGTIyTPA2HIw0GAzLWl4/pSxDRCgjD9t0xOnaiXXFxzJuWeesTSmYE4xP4MmPoSr3npOYnxSMScopqQJvTknuj0gSRXOokiGlSuLKLuGvL54Qy5igPgdVYt6c+qZqBqqbIfEqkGqlOfXPaH1T440tVf2hTngr9tqbb+n3Kbxfe/NtfYMT72+/9oa/ZtXJBDkh2FEdSK1QBwkz6nsnX4/ZIilevXpV/k6pg4ID9w4B2ye6RyjOxV+Hk3mejapDARaKISJKQBkTXP18joHu7x8UY6mqSg40XsNBRmjRfREBQ0sKwhMd7B/KCdq0GfeA5GYwzcZncL/nGU9EyB8rzOB+0+w55s3zPN40epzneNxZ6+szOCJQ7nOiYCOKOKXJdBhfTqELF87LycXfqXTRPMf4vE6Exy708NEDXpHcIbBOWaol+exrb39Xc4J+Quk7nHqknCkEZurxirHgxRgZLDvUPnI6ODxgJ70sjveQBGy6nQC95oAgUhGQjMs0m17TgPiL7M7ovnDhQknkToZnwWZFYDwNVpzqkAgjQhFRHN7PAv5WBFHjNj1uvYZ16n7jXhBgfe3nZxBhPImNVF8pZegWtlppRiFk2s7mzLGD0WhcNhAZnlsCzHA4kn9Aa4COXfBNMHTb4YKiLtQpp6RgoRW0D+G919T4QxKksk4rYYOZmxqZtIzhGIuulZbM96n2gmDjxG04Ydd5woayxXlzTrKdJOZavqbV/C0p1DroSikXXtxmaI1IkqDEnknr/ih9UkpJDYnTrSECylHIEhl7rYgogdN2uEK+HXzZB3zvYLqPvZkG31ckEeNIrO/rum7g1TLtsIkFwWoArlaeZ1ym2+DkbBxnSd7X1554Qk8++WTxJX/n0z5lejw3Ioq+7O/uz9ik1/c837vfhYXvPcfXXs/XH22rqiq8N/BvHF7fYHocO6xT6zYhI8vDurUO5vhNywbK/QoV2+1RmLiwNh05o2N0A5nEhQXPjwv/nm+azp+/ILcHFFFz7MobzfX1DU69L2iD2IVlKEFbTaGzJKnssuE33L13n9PXh/rOd7+nd959T/6qyMHhEbZQK1KWxy6wgcR1kT1tSkkusBLXTrQdBKPesv4CPnpNoxQhXw/w6RU6duKpsRvz6jn20yPi5gobXTJnjcTk4ukihXANjY6VmB36Hcq/5tM/MO3nT1y7Kn+NbzY9UcZuXPgd7O2oh70f7u3qhNfir33vO5zKHajXOHm0Ojk+1PoafrYxodDfg7ek9fWxnnr6Cb36uU/rwsVtXbh0Xp/97Gf0+c+/Wr7H6f8cxW/mnn/++WIX3qg9/cxT+vwPfE6feOVlff4HP68vfvGH9KM/8sP64S9+QT/6oz+in/7pn4LW58pp2/PMe/HFF5WR+QK7jxSyvivs2Tazy9uGBYmJvbC8mWnqRlXKysit19TkhCE0rumI2BcRhYajoxNkbDydbvq/VkZ3927d1HtsPL73nW/q+ntv64N3X9eDux/oysUN/fAXPqO//5/9zzgMWaNQXqhfV8JZJATrQumF557Xp155RZ/77Gf1Qz/4qq5c2uYU/Lwunt/QNU5Cn3v2Gb3Am8mr6GTIBmbMhiGw0bXxGNnW8Dkumw9vDu2/x8STjN9U8Hyq55UStrIgRtonBxyc+NkKe3DRbTkYhmz8bOtN08jgsR7jZ8dspAzGYft2v1uP83P3H5Gj3JdyLoWSkFdEyLR4fUNEFFrcdwYRgTw7hgf89GT6GmzUp9o99NTPtYZVU4rhfsrqi5iuUJ8c3etE0cxz1uxh/A0xtKHt83wAz0P6x3VFUZ01zAkcAa6kPnbQT50a2y5jG3Am9JEkRYT8Ab1cwBlYRilnVeCCIQW4MvehUIqslrni2j7lOOHY8od/+FXt7u6Wjc/TTz+tdd4meM6CuOANYVVl+K114fy2rly+yHWlCryOP342xheNyzK1zS54AyLWaGrLqF82zjmlUugv0e38I3lNfLyW57vG4BaTWxU6W2Rk/VmfvjZvxu91EvhsG24joujRY/0sIuR+z1kRL3xtPgNZ+rkef/z88aUivq/bAfZ169YtNtdvsDG+UXSeci5jckrIMU6Ba9MegXQfg/h4PUPGrv3cEBFya5oNvm6I1742T7Z/x7zNrU3Ztlms+MqcWOfCewkfEUXrkrxeUjy+x4wKPRU01qzp1pBT0of39If5x45acn5HqxD/litaqQVRkQ+t+PjaMlrhfy2FMyRQHrBul9VRdLcYnjcNS57PVwst2XT7P5xLOcu6TMFYZTW5UU6VIpJqYrUhUlZVNxqOJlJkDh/2ND1ZcDC3Uupz9D+jcnfBfMCuZ04RsnBBAgUR0hGJwInOJ0zb21sY7BrF34NyEuvdoQOECbcSJhink+loNGQnPtaVK5dpJ2qaRn7eQJDH13VTDG+BgbrfRnfAKZSFYIW49b1P03ySckQQyTC6trYmJ2qDi36vtbGxAU3rBOWRjNvGNyYI2rE8pmFtg/H+/4O6ruX1bBQGK8Dg6x1eG7vgMcxwJBuPWz8XH4+xSv2TshcvXUDgNcmgJxuST/RdBB/x6lOoHHtA6MckuX05wNfw07B2qjKF+MMyxzu/u7wKfsBu9b5/rRcFoGlzsX3ARuPmjZt6/fU3KOrfl2myjNw+5HTpCD3N0KOLDhv6kGLV+GwI/iGxXU6h+hSuVV1JCeJNE0R5bM4JGbQFfG+ZRIQiougtYdwOGhGnjpuh/Qws07M5nmd6LScHJsvn+PiEjcVhSbDWjRRaUeS0bQfurB42YfwtAeh03qIU46dzj4tcXOD5FC2g9wx/4rpGdg5wtiMHSMgDe6cVzuGNxJJTMPcJXpecYrT0N02twaBfoEYWpl18ztZeYPumx8/MY6EVehlSeFg8ttmqqtXCg+kxBCtHpNJn3t1Xo1/jcFtVlXwdEQWPbWSGTRmv+z1+hQxWJPEBevIbjSF+NOOU2uOOHydby8VgPRta5vjea5i2999/XxGhZ555pviEn/uZbdZgX7B/+Pfw2j9u3rxZTjBNg59ZDqbFuN0ap1s/jzil3c9M09kzzzFug8dZfr62fTrZuc9FmvmyHXme+0yb+Td4Ts7FMAlollWSdew+rzXDts1Hjc587TjV42S6RsYRUQK4ry37Hm91XCzff/BQ7773fimefTLs/z3uIZvUPTau/uGVm7du6979B0KNGk/WWC8DFX4QaunMmWuIczI00MXdmQxmrDlTpIR1hRC6zNcx9t6iEwfkPnREGFdb/HVvbw/cUoqMD6zUMc6xwIlafIYkwxEn/WMOI+YUBBcvXVYPHF2rslZKWQOKduO5z0l2rzktDmYUd5PxUK984uPa2lzXlUsX9cUvfEHbmxuqqqSrVy7pmaef1Cd4/goF8g/+4Of1F//iL+kLtP7ayKc+9QmK42f1pS99kYL7nE444c05KeNfti3HW+ttSU64SVHrmDcjT0wp9K9ff7/kiLqutEbh7lPDa2wEfPhw/foHJR66b/bY1o+JaUfE8xq9FTksOjbAEqgVJLCIhOxb/H6qk5NDffD+u/oAPO/xdvSNN97Se+9d17vvXNf1D+5oNl3paP9I+zu76ijkM5rw10Pq3Ck6dAPcu/OBdh7eRibbWsyOVYW8ijJ6mZ1M5a8ovfKJT+hVNhivfvazukJxfYm3OVd5+3ORA5SL587pKn1PcMC0SbE2wScb4l+NfJoKntHVs88+W/Jcpt/6s39Ybrb3hvwTEbI/WIYXOOzwRtfPrEf7iOObodgN9uRxEVHk4HkGP7fMPMa43dpeIkL2T4P4RIQWFDJ0yvQYKuhM4I0IRnzkL/c+AV0gfG+EjDPRV8GHi5maORX3De0QfY3qRhPi9Tpv9jY5idwmxwx41pPkQtvtAP0NmW/opaC4zurnpF4ONSFl4lvFzsqeVYfoS6pTVlbwR/jGKT+mxeCTRYOvO33/Y99pwVMKKfzDfn/MJmxF8eST0mPipb/L3iB/vzmzXofE1QY+avzaG1vb5UsvvagtagjbQgttc+x6hTwMffxxCI+u0eyPHQGgqmqK7B5+ONRoOFYFroDyJYV4y2bcFGb4TykrkMWKBgJH/gAAEABJREFUgs1xoQOJr82HaZtO5+i3U0J+7vMzz40IN8Velti06c/gc6dxCBv3dQutfu5r90eEIsK3pY04vbadzbGHiFCFHRiX7cjrOneGotDRcjKbUi5jjOSjOCPCXYXWDC35MR5f9yis00d4KLwy2rQ59tvGTYPxFeCZ57sgr+uGu0DnlXKqoSTDHv6/EjlyVWKe3x5/FJZszE2rKIjFjFadVtFqqdWHUO6xDRfIrR7/IYhaZn8aOnVtBirknagbQqgJtEmZeFYDAe52NZfjytp4qBpeM4Ma2tS26qgpKmy7Qx8+1LPvtPSvsIUh9jGfEaMOZ0p37t5RBcLReCR/VhiGg6Id2woaYmwZ4VpYFqgF6UDggGHFOVB4jp/bcCeTMUFnrB5J0Pg83mDBG4z7LFAMKHgclCz4HgrzUf2tO7d1/eYNdgM7BNsFuNa0vb2tS+w6vaYDmemw0ozf+Ly++0xPjSOZ3ohQRGhM0W3wvD5Jys/PxjXQWPdqjdfG2tzeVJ/TiimFjRPx0fEUwYtT5iWvmlo1BJcBTheJoIC8aua2KO88wdgFv+np0XdC8iHKK+ckJya3GfklFNMjaW7wimFjY1N13SORzDRlnQOSRYUD9znt8GsdF0vv8Hr4tddf05u8nn39jdf17e98W7du3ypFq/H5twZ4zSMS1wMKChcQNyjEDXfu3is/xDWbLeSCwnDu3Hn1WL/FSI4pBqRQlTFuZCSgGAe6jziVG/aL0XfQd0Lgnp1eT6ck1SP0MscwV/LHO1MnziOS/Ywi1fYf8Ot1/H3XIwLelCRbN43OceLok4IMr8SsssSSNS1zj50TrFxsmhb3n8HB4aF8oq+ADN4t+lfOVU2lXGf1erRJnCwsCp0OlEsK7ESQtz5qdGXZRwRJv6/z58/LReYTnOw6AD/PqZvvNwi2FQHEMs05lbFN05TNW0pJ7k/gtKO6wJhR+K0IyO7L8GuAPIqGJQXADBktCGCtPDc7GEdSXTcaEOzdt4Jvtz59tT52Od27z+v5m5w6eJP21ltv6Rvf/KbefPtNvfPOOxQY7+ndd9/R25zc+XfFfkCBcxM/uUmh7F8Z+QY2csApuPm5wgbXNC7Qh9eZIf+IkPlrWTegJaWsyXhNL7zwMY1GY3C/J/8Xxk5YGX5MZ8TpnE6S9Wz9LNl0nM13O53O8JNWKedySu7N8UM2ihFRNsA+TbLMvel0THEMqPFRxwBfr6DnVLaJVaQZcp0DC972dASxcmqL3C3bGfbXEcTKye/aGvKsxSOZXscq+4Dp90+d3+C08+GjXeiqZVtr+WeKb/uHG69fvyl/fa2HP9jnLl68hL4HUiTZJ5xA3e/xK+bxlziwkH/a3ba8IIi6PaRgnDqJpaQukBX+Xze1huOhDjhV9uvZXYrrPfRSwbP/g4wZBfSMzdoBJ+YDYuuYAt/6H6KDGUkeNCSYE7UEbttxg6/klHT/3j29x2n7rnkScY2C/AqF+LOcMF+7dhm7m8mvvy9eOKfnn3tGdRX62S//lP7qX/l1ffYzn9SzzzxZTu8ucyCwfW6TU5YTHUKjbcSys777vR528K6+9idf0ze//U0d49P3HzzgBOy6Zuhjg8LdbyN8eHDIxt7+NeFwZQHdPiXssI0333hDX//61+X+jY11eWPr/whnalycPluPUqeIgM8pfiVi/a7efusdfetb39Z3eavw1ltvF3v/4IPrspysuxW4recLFKoTZEYY08HegYyvrrI65NWyme7VSTlWOj7c1btvv6YnrlxUJgVf2FqnGJ9rNOwjm6QOu+v3Gs2J18fI4fBwnzdCe+g/8UbgSE6kHXoqyZS243TLtuiv3Fg3K3zfb92eZUO74Llt+olr13Tl8hU5H/je/R05IqG/yxTrpt351q/x15HNmNxkXzlg4+evOtgnWuzb43voIiJ0jkLf9+Z9iv2Lz4oxHUbp/hY+IkIRoTm22FkwXDOs/DW+0sed2xXjTZfBG7wV9thhzyt4mJFL5vizPTEbB7gso15dq6kq5FYVX/Mj6xCUyG+mJX7VOuZS3DSd1GfAAMccuAX6CjWAC5TEJERiC5CQSwJvQn88lp8xHNQd9t+q9UA/8BxoMf2C94gk8063EhM8LhQ8aotNOc455rz22mtyfPRY9zneWB6WZUNst/7M3wL77fVqreChhhaPsXyM37XHAD81Dq/TYWcrCmDL3Ws3TQ+ZVAyFgoCDLgSpcnFofS7Iwcv58vEYhkHnMRs8RE4JKJkm95qmiCi8B3i8nsHPvg+dIkIphyKzVgr5U+Tii4+A+wwzYr9tyXq3DFrk52v396mHjKHFlleAp2fiOMopsvR9hEf46hQiQsl6Y1zKWf50/OM1jM/PuFWFzfjasIa/Gq9jjOsw07AgNy2wuWM2R1NsboYNGebYo59LrGvEskg6ZPr4hvuIUESIfxTIoEXg9gmDrw3MQL78y7Byz5iIYMpHIFuGxIKAD3hScF8g5E9EyAcb3qBBADXGijzRV2LNE+LZEh4G1Gwf1eEcH7T86qqRv166YGNwSKxPm7xSZXU/04Dd+hCjsoLM7AqnrAj0KWUKrGOMYgXx0oSdfQslLvCuX78uj7MA3bpYuMup7O7uro5dZBEcDimUrFhEJgsX+imAR+BbqsKwvd7DR4/K76o9wdlTSkq5kk/cDFZgjeJcwK5IvioO2GEMK2WYDuTT9Gr1Bz0NCKSj8VA9XvMlDNKMe00Lw/S5dZ/bFjxtt9Bsfqyj4wPoPaKoXiKOSinheKtQzn1JlboOhQABbUu8xDh94ujgmXIu81qU2RC8O6RZlSKwYa5U143Gk3VwNqrqvkK17t3d0RuvvaPvffdNLeatUlSIJ+Qfulhbc4Jq5BPoJTro4RBr62vgmMBXT0KAG5tbJMpjTsN3tXd4rDv3Hurhzp4ekIjv3ntAoX1Pdyi4Hz7aobi8KBdTKWXVudF4OKatZSOAFfQnHYJjd3dffr30HkW+A9R1Et1tinvrsSXALAkwCxxiik6Pjo5LsXKIET3k5H+PZHHj5i0ZTngeyCRy0oCCoCZpNPDg+z3emuzs7WpKcGslLUsCrYqM+hht0/SU0P0Cvo33gxvX4elhKeYyOG0vNbJFDdA/Q+5z2qmqKhVYX5/o4sXzevLJa7p27Qq8ny8Fn2U6ZKNkXaAmAvJMUlDYgQOHt/2uY9feOJ7ax6LYl/lusK3haICdTNFsq7qpFElKWaw/g7YFdhJgY2OC/S4JFrwZVYuTrQiyS4LtEW8kbiDPu3fuIrc91p8i91YNAb+uavSfoL+WZTxem2idk8kBa9as3XFCZ6iarEQB1bJ7F55Y4TsL5HjCW5ON9bXyw7frtAsCwCks5E9VVSUJzwkCKxTu3+tsPSYYaJD3tSee1Cdf+ZQ21jdKYvJbEj8zWD+WV9EVQXq57OC5o7AztJojO9vDjRs38KFjNiYjXaIA9MYloy/jsk9XdYWOKy2g10VXtt8izQXJzZvTIwo3/4DqkoKmJWHfZcPdNDX6mRa/nFF8e/NwzCbxDjI03L19p3xP+f7d2+ohx4r1Lly4pPl8pcFwoqrqKaUaGQ90fDRVzX2D/41HPMuN5pwqWd7HxCkH+YikI/R3yP0c3dVNH90KffdkhdsuEzIXtM/ge44/2NZn8LBPsbazv6sjTk33jw/lvj762zx/Tlts7rYvXNTLn/yU7nCC/o/+8X+jBw93NMUu7KP3KGYvXLzAifCa/IYx2EyuTUY65C3UBvZ8TPz8+Isv6eWXPq4v/tAX9elPfVo/89M/o1dffVUvvvQxfeKVj+sXf/Hn2Si9p0sXzyHjKUXojmbTI/3JH/+Bvvedbwr3oP9YO4/ua3fnge4/uKONjTV98N4HBapcyXr84IMPNOaUdpf4PSNJ30G2Dx49wJeuFtu0jnb3dogtt+WxDXLf29vXmI3Ce7w9cN64cuUqOMbYwlBrbIgODw9KLK9y0gK5vUt8uc+J/LvvvaPr+PdsPpV/V+61a09QWJ6Hri3mbTLnPIcs51XXPWzghMQ1hf6HOjzYZb0exfyAuDaU6WyamnGZw4tDrU2GWl8b6dKFbT24e0vr6OEche0WftVxOrVk09Dr1+DZU+bEKvCnGgGNOGjB6dUgi8QJ3xj9r/eHmrAhmxCbMnrxYdKM+V7v6tUrhZ7bHHC8+drr+g4bhQM2VWenp+Z3RRyrqgxP6xTy+2rJOQfI47vf+662z23rCXg+JpZuEs+96bav1XWjlDL8NMhgGz7XmCds0b63Qk/EHOJmH5oiJex9roiQPy3ruc1VVfTVgfCjYP34PiJYIylJqsHRS5UaIOGTLUVX0Jpuy9YHYEdsSI7Q0+HiRAfADrb1kFh+hD4VlUKZk+u+/JtHfJo9YN0+8WIgyV8nGcHTAHn2e0MNyYW5GarDH5fIpiZfr1hvxVghH4PXT5HcA+6AzqQqssRVBW8V+ILnHeNNcxAPF4spspjp+ORI9uler6d//a//tTzeNtdBU0SUZ/5hY29ijvFVof/57ERNneViu1dXJZ706hp7naOHSrlOWmI7CzZzHfFpRjxyrvDmfoYfLzlJn9J2FNpL/6YvikfHlwV98+lC3iCfHM80J67c460aB50CqQJby4D1LQXFXOcyR1WCV3gzzQZZPuh2UeJjhz109LhXSujvTK85Z3m876uqUk1uWXGAhenKbY6EBKOAbTMCHKyTUzA2lQ1oBQ5uxZOCK4E/pcx9cE8DnQGervOIUPB81UIP97bdAW87RsSDre1z8rVl7Q3LxsaGNoHtrc3SnsP+t89tYeObBTY3N+T8tUG75THbPGPMOvfjtYlGHOIOxyM1/Z7qXqMG/TZ1T0OvNxzJRW+v6aE7Q199DkfrqiGmDsgHI/UZ18Nn3I4p/tfI95scOmxf3NJki9g7HmiILY5ZZzQaEVvG8BvCjFWDt88afQ7KesSJqJIWyO2YfOHn1uGfAmz0VEadEvJJOecSELdccCPDI5I2jeYk5ROQOBE5OM4IunOcqq5rFm7ln8bfPzhEyJmgOpEFLIWWJPIVQWBOsXHEic8cPE3TyBARjKuUcyI4TgtEBMa8KOsNYa5HQbaC8uFwqIYAZ4OJCPmzJKHNMPAFhYRgssZJB4M+jAQ0rcAzJwidUDQeEtQOSruAZsOSpHiKK+F4tRoEZ0c0P0sCi9fMVSWxlk+sDLABP516BFvEVQLdDL5WGJVp9RgrzH1V3WD4ofTYaTpBUyfNMfIHONatW3dITDf1rW9+V7/7e3+o115/S8cnc+i2TBqtCOwp5TJ+iUPVTaMKWXudujFuqcWyO/BmnMfgNXvIyEY9wXAaAtkKolvoi0gKQMAhenjIRsb6MDgx3uN0yUXfW2++rdvQdnBwhLxOYYauxVoN6xv6GHWKINGd8Fr5BJksgYUczE4Ya1pMl+VimdznhH2FDsXadsIlNB1RINlefEI1ZY6fn/FjGfn5Lgnb4KJ9SkHv5ynnIpvyYkAAABAASURBVIeUsxLGXfdqVU3F6eIx/ZkkNCY5b+sKp7hPPvmELrpgwSlrgmVKCRubYW8Zpxmpj23ZHl1QOBj1ej1V6NxO5WeZNa7yitj2YjktsLMKG1uhD89rmqbg8LwRm9KcE7Y/Bn/SCX7jOcIum7pRTpWCPw8fPCq2GBFyIXuO4HOetwsbBJyR7R07dJGzyVuO85xe+eQrQXeGljPbPmunJLrIAQ09ga7owM+e4HTeJ8c99GQaTKvnpwQFIcYt5fsG+lv0EmGbO/XjDP895FA3TdmUfPrTn9aAYOIN1xEFp+fYDuumUa5qLdHlPieJDygY77GR2+Uk3sW05eiiap3gZfodO2bouWX8lDhyjA36bYM3LvZjF1/+2Q73HZMYT6bH6GqqE04KHj58gD8sdUCh6cS3oDjv2Oj1oXONU8BzW9sybG5uakDQdewaoY+6Rj8EV/tBJsAqcvEnSJCvc0YnkYQIJCVkmIWZPwYsmGcpZfr97BT8fElMWxI/FsQSx8CO2Q202DdzXZHiiRHEoTWKueF4rC2SwwXewE2436bQnrD5sc37JGsBHv/ml69/4xv6nd/7XWLB7xG3Fsh1qQpbm1Ko19g5GY+43C/8Xbp0XjdvfFC+GnL//l2S0oY2Nta0u/tIf/THX9Xb77zJJvBEGX37Kxv9Xs0J9lOqsJXL+MNFaFhQSPj3SR+wGdinUO44sLjH20z7zTVOYm2DHXHD38u2Lf34j/+4PvGJl/UDP/ADevnll9HLSdEJQU4jEtYXv/BDsq26KL/EKe4R/n3lyhU9+9zz6hGTpIDGTeZN1We8v19uP7fMttCfxzz99NPF5qq6hv45xf8D7WBPfutwH795+533dJPY5Hg14e2LabSPrIjXtp+UxAHQkezztpumqWXbOmLTltGjT5Tsc/bBC36bhr8Zx7VrV2UZNU0l25Zl3eG3K/x8A7/cJhdeZPw1+BpgUyPixgj9CvnMKbI9to/d2XA+eP8D5LIir9Xor5KLr32K7clkUvoipIRejokPQngtduw+2+shG6hXXvmEBvhbh6F5ju2sRh6ORxFBTD4s+KuqKvg9rsWA73KYpY98IqJ8PSll22/IPm1f9DyPN29uI6LMMp4OPGc0raCrLdDCViePLYAeV8xYMHaG3OfIaQ6KtsJ3GmhCNks8oG4a7E+qqOj6PDesE4/KD0fCd2Juol0xdk6hGoOeMkXNlPtD/Nt9qEyImNWE7CqukSsxJ6DBnX6jVVkO8OiCqI9O7DPmwZBz0iEbXr9VOyLeeOwu9vTbv/3bsqzNj/mOCI3xU1/vPHqou2zG9jn82ePA6IR5u+TKHd7K3bt3Vz5ocjw6wqZm1B7HxCrr0nZjW7OMLVvrzAVqQKhjXYZGF7k5oQ/6UiQtqAVm5DX7CrdIIwABtB0tIHiNMBZu+BsRigillJTyaUs3smkL6N/6RHx/fIYGlFlGRJz2+8Z8u80JjWB3rMytsaqsxVB5vZySjMPXhohTHBEhfzzD/RVx1bL2dUQUHH5uuaQ4XcOyn5EP9njD56/k7lnewAyZTolN3mwv2UR4I+O+E+cM8o8LWYMPNKbMN/i6AGMWxOQFNdkZzJFvAerOOWAa7FO+njH/DFwDnLC2347PlzPi1DH1zJGOWNNrT9koeeyK2G+9OXbbhvw1ph52N6LGGFL0C/7Mq2Xqtcyn65YlscRj2XdJ+D+yORXmEQZmYdlw7PDe7dl4ppxOenIPh1IIglxsTYvh7hFQzog65GTTBC0hLFi8z86hJkjZ4UcEuIiAkWMC4bIozwpscM4licf4fe2A49ZO4N2G1xe4zIQF5bXcmiEL2PePcArD7u5uoc24jNvrjkcTgv2GnJA3CKAbFDMuBlyYmjbTmVOtZIgKuiquM3AqE+PxWkscxDSsyNjDwajY7iNOjq9de1Lnzl+EJwem0M7Ovm7evKO33n5P3/r2d/XHX/s6ifBP9I1vfltvuKDlJM4Ki1SxQ+oXcMKuHEwiCKgtAbJfHLJu6lLULthc+HrAxmNEcJDHEfSszLputEShNggr2/KzzCxTg8c2yNjKtn4tozt37ugBJ2hOCOYtImSZhQK+M0F/yK5yQ330nXC0M5zGa5n6+/q9fgOdvbL7c6ALxvmZ16ocCAEnR9uO4Rjj9fqm0zL12BWy3OcU3Dr08xMKrBmG7/EzHML6FR/TZpyeFxHIviv0ut9vE/x9R9us9XOC43m+eT8D82Hwmt68mQ/zZFpBL+P2WqbP/J7n9DEi5Plew/bmft9bXqbDc903x8FPZXkoX0eEJhQE3r2bNp/sugje3jpX7NB+kAlKXtfxzfgiArkn+eM1jDcCbQDuMw0G95t287kgaZkO83Pp0qWyiViwKbAcZ8jQeBYEoDmBxjgMEeFGEVHA+LgsaxvnESc7TrYe5PUmFApundD38XPjcqLbJRkZTPsab14++5nP6i/8hV/SJzmttZ94rIt0+6QDXoetztFnYrGcEkntrr5BkXn79m1OK7dleVtWWxQ3Y+x7Az/19dWr16At6zKv3O2/a5yMWn72hbqp1PRqbLBRnyLFxZvp8+btCDuyfKxjGJU3vk4ILvIW+EoLgyuyufuW3EekYk+WAY+UIks4jO8N7nNbU/wYLDffGyznMz2c0Tek4J88pjXi1F57FOVn4207AVKeqEIe1DbqNTX2tlBdZ/yvR1yoNKeg88n2jNPDpldrd/8Rm/Nv61OfflmRVkq51WQy0Oc/91n9yJd+WP6OqQsA/8c1LhoePLivd99+W34z4N9O4rbfa1RTxK+wDZ+Sj4kpR5yu7lCwryi88Sy9//57vNW6UQ4srMd3331HjhsucHvwYV35FK/Ff29wknuDNxl13ZCgTnjTsSpf9ZiS7LzZdsHszfUuxU6kStbp9es35MSpCH3A9Xc42b1NTLLt2n8tz6qqkMMA/iZ66qmnSnvWP8fnbCMRQWF5oB0KJc+17Szgy7R4rfX1TWxkoOFoXePJhobDtRKrn33mWV1jM+0CXBSNS3wpUlbGL63P4XAEaWgIB/WbqZySKgqWmue2eSde02f/mGHXprnGNtznNiKI39ZlXfxSfCw347YNGHzt8d4seLP5/PPPov+5csYqKEL32Qyt8yaj49pjppwmtzYUilgfd55Q7P3e7/+uvva1P1ZDfDcu+6rlYNnYp5577jl88pMl7gzRc4KPiCi8RQRUSUEfHerEfbA2EMgCQhTooPVz7CXgL7OxyOg/mloddM6h54TCaFmttKxXin5oMOmVtwlrw54ucQp5ic3gUxfO6+nLl3SRk8uNzQmn2J3uHzzQzd07eu/+Td3kbcn76H+XU/1VJPHCTEpSj/UgB5uaq+lVqpss+8P589vId6bdnUe0c5n3Dg4UUobmOTHPuc2yaP5/jP33r21bdt+Jfceca629Tz7n5hxefvVCvapivQqsLlIURVHdsiUKgqCG3TZtwPDvBgz4D/AvhgGjbajlVguSWmq0WoGUKIlNSqJEFlsMVaz4Xr0c7rs533ty2Gktf75zn33rFluGve4ZZ641w5gjzzHn2mdfDjEs73fffU+4vHpsAC0nx6gN8gXLtodPWB8phQzzJFFe49Z4o7i2uqJLly8UeP755/TCC8+Xt4aXL1+S4RK2efrUSWS8Umjx+A6bWmFjXeWkojNoy9z3kN3MPmw3vV6tiND/P5dp7rDHiPipMRHxU8Pdx+DKlBL8JPk5Ip6M87PBfSLCRYGn6yKwhcP5EvcRUcZHxJO+pT997BOuzCk96eO5I6Z9zav1YfDa3DKmxp4sD/ezz86SZ5c+yDC4X4DT461T68hzed6IKHN5vJ89/wwiovDtthmIy/0M3P7kB6PYJzfxHG6zLU311uKPHH4Qa0yf5x4TW9zP4Gf39XpksH7MmxF7TtPpPr53nXEnVzhYWBDeaTR1Q1CaLwpyJwtkkUU3s4M1MgtgQCB9yCmtxy7wisCLvYXh8SbAjm3kvjdhvrdwPbHHuK/LiJAdwn1yzgT3g5Ise14nPk7k3X7AfGMviikTvBblhdcBZWVlpdx7YXbd0tIyAXpejYNPnhrymMTf0CLUlkVfmhqRhTHktc4ASFHBbzD/kFfiY0WEpFBEqEdSmXLSEKG7rgWPWIj7vALb2NjSd77zPf3hH32Hk6k/0be5//E77+va9ZuczGxpQII+5qS65qTZp+JinhGRpGV8J4IKi1XbiZPyFtRJnUI1waGqa1V1w7PU4KCBwZl/g0/ErIMJvLT0SLRlAgwo5R2ad1HeFM0fbm6UAt46DGdMIj8p9zX4Pc5GlHMmrlbqszHqE4j6/T4ynFPTNKWcI5FxXQ866rqSdeoA0rIIRIRqcEUE8hnKl3FaRk7o77KxuMlibNvyfMZjvMbheV03JDBOx7SKCGjJlMJZAkgEq1bTqyu0t/Dt/sZj/RebpM74XOe+brfd2K6Nf3y4mfPYAYuj61x6rO9Nj212Nt4nc16sOoKC+836mF7jtW16rNtXVlZ14sRJneb0y5/1tR1aZu4bEdDfFdlMsF/3n5bmLxVZmm7L1v1Nh8FJg2VlsG2bBvMwwysuv07zSaTpNl+mZ+KkgTlpLj/G5XGew6XxRARttodRkbVPZbZ5BRwRyDv04YcfFN2bf/vYMj62zcnbNU7uHjx4UGzI9D3zzLP6yle+opPHT+je7Tu6QGJ8gdfg68SFFp87unZETs5M/8mTXoxWS8LkE9Nf/uVf1he+8IUy/w64LVPrymBeGnxgbs5+3JMUikjYWaMei2LHQubN5z7Jh2EEz4Yh8l0gUd9hwTaOTuKEfFhA5g0fiZSpRSfoVUrcGwK70hOwHjraDcZDp8Lz7LnFYSNC7mdosT0H2x7+YRkXv6TOsrbdRIT6+JATM+vHSZNlbnzuj3uWeCsu80/BT4esFqmfkz+q0J/vI6839MMf/VCPHj3QRx99wCb+u2zoPy6JcQdNH3zwvu5zymncyUip2+L0yF/J+iFte8gZY1SvrrW5sa47t2/JSXnTq4kNI7333rvg/VD+47AL588Jqegkp+Hz0L7L2F0OYnZ4g/mIt1UZOU6IXSfYlJ45c1b+ppaj3D/k0CPlzNvOx/Dc1zHe3DgmLy4to7u+FhaX1BBjxowdYSMXSVRWeSsxRocRUWK5bbYh9lg2CEIff/yxvNnzH4cPWezu3b+vNU7EjeMAXz7NKTpDS6zags6aODYkxh7w+j7lPjFxQrImXbtxS9ev39KFCxdVQWNDLLOOJtiNdZhzVWzAc0+IF15YfTIZSML2bH2Znuyx0NdnHr/VtU+6ftZuXN5821e84a6Rt+3E/Gxvb7PGHJRTeNu87cNfo/hzP/dNmQe/SndCt8xpWUKHvUN7nyCfshHC9n2S7tjeQvcEMG7LzPP2id2mxXO/9957+sM//EP53j7mdtM4K93P915LWtaRMbhHxPQhcw1Ytw6Q9QA5jPCFAfPsEqe38bktEpOt/QM4/d9xAAAQAElEQVRtI/sd6u7u7Gubw6A9ku5mibUZm1nmjc453lasYRMJHtTUil6tUQ7tjId6uDfQ7a093eWg5T5vre7xhmWPeSYQ5XUs0a+FlkhSv1+raSql6LCPFV26eIEcYJ7EdqQWmmf8298ltIUgzZd9yTJfxOYisGbwD6DXeq7rBhyLev311/XGG28Um7986aKcNB/zxxXYJKytrsgf2wrGtchkzMZ3xGHGkIMMn74OKHc5PSdy6Aj9jx7x3z0c8NiSQwzVshExTBhreiJCvibI0rRVxKMO3BHU8+M2Q3nkV8S0MmJaui/sYqNdAVSGTBCQB/1HwP1dPSt9b3j6eXYfMZ3D7QbXG3xv2jvimeku99DsNoPbIQY6QtZDRChiep/xE9fRSJepdlxX4w897NS26vu6aYjtdVkLI6LEWvuFZTTAxiKmOMUVEfxWwWdaZjT53vQ8De749PPs3vWmK2KKyzpt0UniOVFlm3FdR4yKiMKPx3pcRBT6vNYaPH+PuB8R6LstbU/39Tyzccmvdd/60Y/kz+Viy7z62sE5HxLol4sxRkq6/+C+NgnaKeepQKlzgOkTbJZIwmeOvLq6WtotIDPvYOJ2l07CHaxHOLAntzC9q2yxmMipMJSe4O0XwfetEAK9T4uc0HhBq5vGwwtjZmpCwDbdBp+y+NkG6U4ti42Vm1Lm0cLoWFTGT8EEpQlH7pf2wcGQ5wBUhIb8Sl8aoSeXugGJec42jEa7Owfa2NxVqnoFFpZWOOVdVtNfUJcqXool9TkBr+q+IjfKOLhS1ggltgo1vOaOSBhaIzveHLxaPj0WI/Mxz+mKFFIBlavwjGFYyS0OkHFYj/Gzx89zejHByZ2EDAmANhyDx+WZ/iKUUioQEfDbmTfNLuPyGJfWu+9zTqU5YY0ZPJnnlnlaZNyQGA3ZiKSUCy8tdC2S9Fh/DfrqYYwuU0pFnge8JbFN2B4yuFw/g4hQxBQSc9kZOxTqoCrbCm0dzm5ebWemzfMZIqLQaFl6Ps/ve+N2Q0TI87nOZUQUemY4TJcXQ9usP0LywgsvkESfKEF9SJAWl+c2+Nl4bPPm1fP52bx6Xpd+9twRgVzqouOIKY2wgNxByI/ntw5dWuYGjzOPxmP7N70+iXH95cuXdZEkJbP5tQzd3+0RU12Csvw8jc99/Gw5udE8uM7zml778K1bt2S+LQcnjD38b54T2ueRgz8P/PxzL+gMic0aSbR994//6I/16Scfa4/XqteufqYPOJ3M1hl0Xbt6VdevXdNjki/T6DkNns/4XZrmHhvZnBN6SaoYZ5rcvskpaB//ECvv2Av/oc3s8dbCfaROVV1pjC+MSAgcysfY3e7efkno9nn1lwnqy8SkPkl7VTf07dSCT5GVSKxyVYMlsdE1tkQbZSBDgygBx7/WyqJu0naKCCChO3Axn2VqsFwjQi79bPlmbHtIvHNyXdWZcSG31XWtSGIDNsC2JH8t4Q5vBDvTpkQ9cUngkmQ+LL9d+FdKuoJcd5HB2XPn9LlXPscp2wv63d/9XeS8Lp/+z8HrHHHk9u3bJUH1d3Yf98eVSHo8r3Xi00DHfSflExIBl/Zl03v37p3CmzeMG7y9WF1dkRM/82Ob33i8rjniUw4Y6KQR8fcoCfUJ3uxlZOqPqdlu3v/gQ81hO7bdFrntsAE6f+GCXnnlVZLieW2g3wCH/eckGzHHqtu85bC9OM5bTrbLU7yx8f806Y2fN1ivvf4ac4704ksv6iLJXNOrVZPM7fImY2XtqO49eKz+wrLu3F/X8pET0LCqG7fu6//1N/7feufd94m5fXmdSCH4aBT8mxCPzV9EqCaeCnqrlNFEKKdU5CGuGr1ldBrQLfqu+9tOqPdPop9Lg3E5vm1waupk27y4zvHKdt9iNzOYm+9rh4Ttza98WYkE099edf7COfkrFL/85s9Ayli5CmXaZroaDgdSSNaZ540INpQD9LQsX67LORe6J/jHrM71EaGIULk3zSEJQJWsV5KT7X1epe+RSBq2nVgf7JFYH2ibGLiDL+4jrwEDDG2SSC/1YHeoz+490MccrlznAOoeh2MPsY2H9L2Dvd4hOb+xuaXbbNY2xtL2hLmarBE+OI6sqqlVcYq9uDxXvpwgZWllZUGEBMibaGlxTpcvXdC8P3KC8ir8qcN7/a0pPoyqjIc4YGYs6y02NRvkLNaZ44ltygcztmG3+/kqvmRZVpYDuBDLVKbRYSMjTdgUNJzo1zlhF5n9QlavV2uOmDWDCbKaYzPgb/tZWpyH1lYD5DVh7c2ME3gN1oN17vltB+JKZV4pIiR4cj9x+TEiuJv+uF9KedpP1Hdd0a354Gbaid8RoYjgbvpT2rmdldyW9ogopesNrp9BOqTJ9REh0237dWn6nwb3qapKhoy9eWxETG2LUlyus24bdOvSYwo+fAAiytge+YFjlnMX+7xxRQSsYWTg8E9EuGBI/BTUzD+DChqehpySglGJsYbZvUuQw9uYwrJs6dUpwi2dhP+bT9M5o4UOpd38THmYsGkeyLqc0e8xfo6Iwpef3b/ARx9+hDFXeunFl4qAdjm5sFCvX78uG+rG5gb1WT2S6gpj9mLjZGSL3agR9Xp99QAvvoaaBe2ARQ5b4DRmiUVjWBaXpmlkYXqMg9DTOxYL2HOKq4fQ67rmNGdeZtJMTVDKmIDhsX42+N5g0UhWijTB0UYEAuNqEZb7DXB4BzfXiSsiCt6UM2UFNAhb7EJbRSSesxzAxjiKcJIxzjZiJ2uaTI9BiiLkxcUlgn6rXDUac3JNTCllp6RIlXqcerddQgZjFlQiS2T5ZLtP8h0pawi9C7wRMO6m6WkCjwnjEFfXCeduNCD5d6KR6F9hVAaay09AbzEG6ulOwN7l1e0OiUOrlLMiQgl8xttahsxnQ7DsLZu5uTlo7MnzR0z7ur/KFYUeByTP6f4dCa+bxsjGOHNKyOGgvMI1vfsE0wSdBttB71CXnttzWu8elxhnMK6OgRFRaI2YltP6Fj203HZqmbcDPNbQw5ZWeD1vHPmQT8/hNgbI9LqtA7fbXc7a/Rwxncd9/DwiGbIc/Wyabd/3OTkzzQ7OXizdZt9w6T7ub/k10GIcntfzO5B6LveLmMrQ9ePRBDsYFvCzwWMiAvvrChwgP9NqfMbrOSyzA5Is0+ik5CLJxSKb233q7BfuZ3oMvrcuDcZhGgyey8/u4zl9777WY86JTfSGdkmW3W76V1ZXi17tOzV2aTrGLJpu9ybE8h3jZyMW3jsk5+++82P9kNfYp06c0M9/85v6ypfflL+X2AneQ07B75JA3aafYZ3Ee8hJxdRXR+qwS+FnHfq13MbYqBOhPRJmPydsJedKGT1XxAUH4h4bgDGbPL/BaRk7JFkM2rc50YycFNy/+/77+oDY9u3v/En56Nb9B4+Kr1Z1Twl8uKu6SBJgX0wpC3PBDqlTyM/iyuAqUGWlnGQaEjR1dDZ9brPsxGVbsU1k+tbQ6ra6qeVkwM/zC3Pyq/8IwU8Csnx/5OhxfGhXjg09NulNMwetnYacyj5e39Lu/kgff/IZfpBIGu/q9c9/UXfuktRQ54+n9Yknx0h0/bnmq1evkXRvaIlT5EuXLtP3DfXZsH/8yRXt7Q+IEfu6dPlZvUC8X15eoe/j4ufWu8EJ/zZJ/6efXin0bZAsWt+2vWeeeYaYvkgCtKxPP/2kyOPYsWO6wCmj/6jRdmrZ+E2L31hYPldJZnbQy6NHj/TOj99hU3Fc/hq9e3fvIu9OXiQn2JY6cWK5Jm/kbJv2vZRCVYXcKdc4MWx6je7dvycnUR9/8okWOUHd3tvVhMFtSlpiA5h4e1jPL+nisy9q1Gb99u/8nv7xr/8GOshq+vPl8Mh01ejIi7K4rEv7iPnsYe+mKajPKWGanXJKhc457C4iyTYqhXxC2oMmy83+2SPemX/j8xwPsH2vbX6OiBJrPYf5s21YXt4c3bt3V7/6q/9bra+zSSAhucTp6lFOVpfgb58NhHEZb0IOLkGlxnbFehExjR8RAW8LMi0TfKjQiI16Hs8pLuMxLU+g+B4NjIVJwVJJtjtuWgTQUo+HUsccKSuqqkCXQhPax7S3qdLBJGmUkh6yVn3GRuyDe/f1737wQ/3OD36kP7lyRd/++FP9iDdiH959pHv7E43rULXY0/zqUS1jP0vwOgev/syr9byyvKimziTVjZzEnj51XGfLx0+Oyt+Msot9joinEVF0YZnU+Jv5MzhX8DrnOG5bmWOdc71jSl032O9q2ZQ4Nm2RjDdNI49P8AWncN+RaI/VEWNaTupzkmoS7orNTqZPkuS+1oET7jE5QtuOOZQ5rj7662ETwiZBQE+kCZ1+9hwtMrf8vaYFuOggNxu8z2Zmud31ChX+fJ9zVkrZt4pICv7RUTN8EdQ8BaVj51nLHV154DZi2o9btdjHk7lcAURM2yNCmTndPoPZXOIyBQVS4ol5nsI16+/SYwz2D9ukeYyIJ/RMsGH3iwglcFVVJetrgTfyhogpPTq83Ndw+Fjs3bgNxm98ns/gfhHT8RHT0nVuM7jviNzOByEDNpYT1pEcCd9qCu8TaBuwVnlMRJQ46TlmcxuHn023abavm36PM0TErKuST1P86ttGOORUcoY0YHqXIOZg4IBiBOSuunPnrh7y+tDIkS0n4NvygiwU7+TbMMepysmTp0qybMMWlwkasjDPCLASvWhamMatFMqcUPk+ImQm3H86T0eiOnxidOKa0ZkPjcF4WwhsMeQJGa+fTZ+daIrTAXKCYkbllOiAzcAeic0Qnjc3tmX+3b9jwTcIRxmTUM7N9RF8hZDHqqGvcyfmXybRM6/c0tZSWKhJgaIMXRvU27hD5aMjbEZSyvDVYWSS71NkRUx5BUGRY49+YxaehPwNcwQJTzlkw2CaEzhyrlSx6YFE5miRzYhyAp1NMdKIKc4egb/CcC2T8WHwrQlIrkvgPyBZGzNXBa6Kfq4zfy1ydD/rbojO1jnZ8qKxzYlECx7R7lOAefTsfh5jXZoHQ0Qg52FJ1kx7RFKG5gTtIxI024v1k6DBJ34TdBYRHopsLJ8ZtBpj/C0Bz40e00LvMknEIhuUpm4IiBNlbMD0R7D44RimuQWn8Y9Iol2aPvfx/azdtBunx7uf5eFn8+OyBOqtLa2urpYEwf33OOGx81m2SyS8xufxfna7+W2Rj3lOKRd+XLqtQs4NQb1C1i30jZHlDJ/nS8iDw5TCj2lxsm/ZZ/g7xqnh8RMn5c3dBPveIxG1LB0sPdb4TLdx7nOCZH6Mz2MNntPge4PbDFvwZ9maF9u064zD8vK9ZZVSVoI207RB4uXPNvrVemCADlJ1Tnrx+ef07DOX2LQnNq0Due0SJ1D+z0xefvlFFrdl7ZM03LlzW7du3dSjRw814mTOSbf71lWWIQe2wlwtQW6PTb/5MH9D7NDzDxnTsfSb30S/gDafqjpG7aCbHgcC9usOCqq6OGILjAAAEABJREFU0crqmja2dnTls2t6/4OPykcINjaJWcNx8Uv3sZ1ndBNKml0RUW4joA6lmoYBwbjtWkUO/K86jG+VTMuIgO0yImS6lPB/+lonfnZZ1zV+OiaJRj7gzClpcWkeSmv1egvE1U1dv3Fbd+8/0oOHG8jpgfYOJmyeB9C6QLJY6fHGrn7w1nva2B7oNonLmCPFpj+vLlX60Y/f1a079yXuF5ZXNSBR3+E1fY9EfAk5DPGdU2fPkazf0dvvvKdtbCjoOxq3ml9Ykr8OUZGgpa8K2Tnh7iHPufmFEuePsZFaJeF974P3tbWzrdvocnt7qySIR6h/8cUX5K+7c6L647ff0nf++NtKKenmzRtaf/xIEdIO/f2RlVMnT+gBSXOPefw5yT6xygniNieRu+j91KmTsm3eZ8NbDn2wuxr5PXz4UP4Mre2zk7SO/d5n8zaJpD1i+ZmLz+jqzbv69Ppt/Y2/9Xf0T/75v9Koy6rZwOS6j+wnWl5dUcpZTa9GphO16MIb14gguZtTnxicI2ke3rtJK99n7KyBVnG1xb9DLT5svTo+nT17Vv6jUX822vHC9pKZ4zG0eY1zP/uf5eFxLv3sb+3y3yx4M2K/+/73v1+SQPd3nfsZj5/t9x4LCU9+PMZ+4T6e0+DGMq6qCo2zMe7jOeu6lu8j/cTeCVQqCkqhyAl7SiTToQYZJGJWS98xchril6NOtCWpaqTUUxc9jVNfB2q0odB9ZHYNf7iB/d8g3t+RdBcb2w58go1MzC0r95aKXvZpH9PPNPrjGpcuni9x5HMvvaAXnn1Gzz93Wc89c0mL83MyjSPiQICPaWSfdZ1jUc5JCRo7dU943icObpJIQ25ZjzyH48gya/cxEnw/37hxE5+cKEGbIefMfVJNWZNcpxSq8Hd/dCXAzaMgRB1rkus6aB8Rk9w3iEur4Pba2Kvr8i0ftukWmTmXYAq5bLEfx6sOfB5vfG5zaVv0xrx1GzOZHuvL4PukBOtAJFqRBMwFIHDOSt8bOvRVwN2eAsGEE97SRh8QqTxzExGKCO5UyjJnSuXe8o2IJ/du69C1v83E67LxicvlDCKm/Vt8xWD7S1VGUp3GyNDzturKvd9q+WOALc+z+oaNS83GxXNFhIzXNm67H3ltR0+5qvQ0VMje4DrL0+Ix+N4AAzKYH9MTETJthQ/ozOBssHm3eR63eV6Xfvb8gsaEHI3DdW53om1fj4hiUxFTvB6XnMjZ8DzYHY08UOI8wdUn1EeOHC1OucGrPgc5G64DgJGbICjGeMYlEBuHA87i4qI2Njao25H7DnEOt4nLBjOdIwreiGDRfVSSMhPtNpcDEiYzawbMkOeiKwyMZQEX4lOSqHQf20vKWVU1DSI5V9xXJNUH2uG15Tr0PHz0mMVkvdB1QOJqHE76dgnsxqnDq24q9ecaReo0aUeeQgmhDqCpwkjMg514fn6e149zagkiWI4mLGQ+jUsRyimROJiWivEh/0uRSul50ZOMx3KsoDloq+tGDqaex6fDbhOXeW+anqpcK5Q0IkkwDFlYIkJutwyGh3L2s2UoLsvd9w2G4z6eOyKKbGiW693f/Hs+960wXDGT5eKF4BGnUf5jq4goibx37e5vezB+L5ItwaTnOTBU45nh9ZzuY/C953oaPJ8hwkY5wZZGxejFFQmpBTeHP761zI6srSmnREI3ku3LujA9EVH48dzmc4/Ey3N6bre7nPKmEnjd7rpZH/uCx7nOU1oXlqkTy7quOHEjeSHZmpD8O7FgOncr9BrHbGxL0BPya5GFeTV/ts8JMpqB6TF4nOs8j5MHl/4uW8ve43skIEeOHJFP+ubxyV1seYje+yyANQElwlLRExrMX5+TN5fWg/EbR0Qg27FMj7jc5nvLyvQZlxdsmpRSJqCJhKsH9Lnv2IjuFVnbNq3rAXLY3NzQCqdPzz57WefPn8Weq5JMC+NuOeHZWH/ExvyWWk6FnIQ76f7aV9/UmdMn5derd27f1LWrV3SLRGyTzVyHfDqC7x6n6y6NZ4uF0sm8fWtCe4tMXZr+Cfc+1R4QcJ1sT5D7AT7wwUcfkWSONGAjs8GrahjS2tGjapCl/27grbd/rPfe/6DEAvtcVTfQ3kjYm/k3WG6zufwcES7kwvMPiAWWV0SAPg6TwntFTm43ZOKRuBr8IsK2WZPEea5KjjGew21v/fjHWofPjzil9Ybg08+ulmR7a3dfQ7Kag2GrLmp4AhmJzcGw0/mLz2lp5Rj9HuuDj67o4eNNvfzK61paPUK/Tu9/9Klu8SqfFEJ3Oc0fs/F/zIHCjVt3tbV7oNzMgbMCxxGdOn1O5y9c1quvfV4+7T5z9jwblCPg/URjjv6dcO9zMOGPm7z73ntaXlnVyVOnyuJ4l2TZcrK9Ok58gFy3edt5nI3haU4he71GJ/ytJyRevaYuCffy8pKeZ2M2AOcmfPtjKidI4u2PEVFsaGVlRT7VHXPYsbAwX3zPydFM7xW2f5cT45qDiA1OOAfYwmPKz27e1vbBSH/zb/9d/fDdD3TpuRe1fORY4fcCJ/z37j8svjJXDlBqdJfQaRTbdhwxfvNj/UYEAte0D3dVzvye/lh3ps22ucDp2yrJu5Nq8+CPu8xBl3taJkexvYjwY5lrgh032IQ/MuP5/FbzIYdX/liNv//9Q97EfPDBh/oMOxji644dBinwRUHP1D9rZBAR+NcE+61ZOybFvzPx2/QZ3CcRK8XlZ8/tuGMeXZ/B4f4pZ6U8BSfaMl51Rcez5CRYUxP9WTzUgbMFJ3mWUtXgaxN1rGOTVOsgkobAmOcD+o+APfrug/Ogk7Z4s2LbvvfgIT74WOuszevrm8TzgTjsVsW8vSqp9ccyehUJ60AddoDiyjdfWSag0xBfNw9FV1TknCA71BFDWuzB+jSvfeIhDXLpMZZJhYx6vTnduHmL3AP8CjCE/EevvrOsnDxmYgI/aon5E+JMotesblo/0sI8MZI5mVhz/YZDGewtJ3Uk4REhfopuOpTo+Slo69QjHoHuyY/b/zTMk2PYvmxPpjmlpGBE+DeyTCCPCGpUcJrvGXTIYJrMd4qY9ikdn/rVcW+gmP7Q7Wkaypw5F7vy3DOICPleh5fHJMWTOj8bbG/uZ381pJwlxnrOlLFjQTfguoC3jF7cL9Pmao81ZNZf02K/sSwsF+eZ7mdwH/f3nDP+PbfHzMB693jL3bZgPJbtEgdma6urWmaT5Ge3G59xuZ9L25HxG1dEYIpt0anrPI/b3c9zeHxEyHVuNyQjNtEOdGVCkhgz4M45VdrfO5CTvm1OGmy4JtTtJsDgic2oDchB5vbt2zL4NMJJkNtn/T2hJzdhESE7iPtFkMBxilClLAevlHgmELYYb9PU1I099IkhzRgqwsAp66aRFSSFIoL+EwLnrvwX7+vrG7rPqYhLz+0xDhymwXjGLMbm1bzknJRyYFRJFQm1E8pMXecsmnlMS4SFPJEFGhFKQK+u1YeGft1o0ae8KStLBIexkr2KwDpmoUkhTlSGKGAocW+ZWQaWq2kTl0sbSkQogUdcptH0GtxmmaaUFBFFJhFR6HE93Rk3bfPiZ514jMdGxJM2P9vQEkQ98ukiQcR20MCHcRuXT2ac4J3nFOzSpUvyAmL6IjxfpaXFBR3hpMx4xGV5ZhykxlnMF1XFICMCmWb5Mu6IKM+W4Ww+72AjJ9mhcp1VAabNdPQJlObDNJuGiChB1vIzPW536XZxud7zmx5DhqYZuJ/rLFP3czLdkqBlFpGxN0rcW2UG02Zwoj3k1MKLal1XcpK9ysJqefmZKYvT1XUty6IlwJlel4aU0hM5RIS7Pwmyfqzg1WPd1/NZb9u8PTCtHms6DSi76M8yMZIxttsxl/sYzP+Mt4iQcRmv21yaNuPx+Js3b5YNrun0OPthB1K3RUxptGw8h8FJpXG7/0NOFW2zly9f1rOcOq2QbLck04GfzM/1yoLpr5Dz88J8H0eYkGA9ZJHcVa+p5FMrf1vG17/+Vb355S+ReJ+Gr5Bfod+6dUMbG4+JObsKfC5hn7Yn82A9Wy87JFSWjTfzB2yYE7rb5fSKnLAsnI/xedRI0rsP3sQJ6ILM3y4br7putLS0LIH96tWreuedd+TSr5gto6qu5XggLvNru5mVbm/wj0BQlqVpsjwsG8cG97V8LZsHJIF+G+FE0vJ6zInuxsZ6WYTPnzsL9lanTp8oH7vIJBU7eztKxJyEfeW60QHxYo9k/j6b3E349Sn3zdv3dP3mHX3nuz/Qb/72v9HHV65pbzDW8dNntbmzr9v3HurTqzf0mBP8E9SdJGEe4Vh1f1EH405R9+l7TqfPX9QzL7ysheWjitxDypmNx0fa2x/p8fq2/sbf/FsakkG98NLL0DEG7319QtL38ZXP1MzNqSJ5PnL8uF56+XO6ePFSibU+sBhxAOA1xHrx5tAfIVkgUWiQ2Zs/8zOq8EPLAublj2F86YtfQOf3iu9YVl4nBvA8zxivN338viKWWMaffvaZPvz4YzYSq5Sf6B42aNn0eLO1ypueh5s72kEWe+NW/+rf/I62BiO9+OrrEjyrajSPzrtI+t4Pvq8MzgpZR4SEobTEZ9vYhDJSUlVXCtaB4XionFOJ1xGBHc1zP5KQmH3Va6f5jQh5E7C1tan333+vfBRrdXVVpjuBz/5sXuxHGRlEhLzeWj6nTp7W5saWfu93v6Vf+nN/XlWu9NaP3tYPf/CWbrMpGrBpqKG/hc5Mm+3fEPBigBjorWV7bIkFLs2H622vLiNCpqOCb9dZH6Yjp6REW8S0PYISEJf7u6/8nEIgwLvNub1yCl5HRe14MlBCXq0m9OvURUttqxGb7Qlr+ISnVGeF+3QTwtiENXoIamwyMRl1uEBJsAke6kYDBQdcS8SOuabWArnAaTZiS2y49vAF+eqYGZm04O9hj47Pc5x+djynnDUhMbf87Yv2X/M8PUUOOa4ZvMGp6kaffPqZMrI1z4FMLD/fZ/DkSCTZrcR8rvN8Kgk0VS7hbQS9oszwN4HnXIWOHjuiPrGwo48YbP236Mc2YP3N40c9/MI4DZ7TMa2j0fPWdS3bl5832Ig4h7EdebxB9AuBmdJjjcP4fR8RyDbkOnG5dJvxz8D9YAnKutKXbuW+48YyKLoFD40yPcbh0jYUMcXvZ0NEMGpKi+cxza5wm/kwPtdlfK61POg+KyPxwI+fx2xmDKZxjC96TEToydzYQo2uDQ26NjhmWLYNsjT0ej0ZfG+wP/jZtJhnx5cZ2D58qGPY5k3bwF+fiz1mjNG6W11bUd1UEgF/gl1BisUh20CL7aWUoS1K3YCDp729Xex6JOeNzhHmsNsEfx6XpkRUZVfnr23yImbBgJ0AusOrynVZwUMSsSnjCcQJhBPGHJQF7ODgAOOdMGkqDu8dvBO0s2fPyAHFpxOeJ6VU+uScSxmBw2IoESErpEGQbjMjHQrp9RrsqVVD4HOiKi4Li3rBGPsAABAASURBVKLMZ7oGBOZdGPS9F1Mvsv7OaP9F+Aan8MhDwXyRkwTTLeakkIJ7caVDmhLPQRfP6zlszFZ4B32YEP0l9zFEmO4WGsY44URIXgxFHx1xYig7eaJPTqERCZrHeAMxQBlbnOAwLX0myHDM0BYeuwIR4SZk0RTww3R+MXcqBl8RLC2jiHBzqU8pKWL67MoWhzbtBo+PiNLufoaIKOOMxwvckJMB35tnQ0RME1mSmF7dK2N3dnaKriOiGHJEyPgp1FSVenWtCjpgSIciLjx5/hmYLt9bvgbPZbARD9Cj6UjIzAgGyMr4xeUg08OBvDCZf9MSMZ1/joDlRb7njVpVM6eQ6wRZVYwUyWaNLGt5nHl0pemICPpk+loHHTymMrbFYAxSwEqLje+Xna7pbpGrF1SfwBnXiGTIfFimBh1eoAbvqPiNx7nP1Ka7gtM8u77QhOxc+tknYn5N/ojkKiLKq2v39Smsk0G/XfAfs33Kyednn17RrRu3tElC7nGWyYTkyHgiouhX8JBShs8KGTRye5+T8Lfeerskm15oDBP4EmPcfvfefd29e7e89XGS6M+Nb2xslKTBc/gU0olQeU3+zGUtLy0Wnqw7J5P3OeGcEDDnedVr6OHTcwSc+fk+dFimY+xmwJixeIKOxZJ4f+7ll/TySy/q7JnT8ivZfSeeBLgRwW8w2FdDDBgQZ7xwOhkxX2u8bTsC5FxpOJqQtN1HX4Pyx5DmU/AU5h8ZN9hP34kbduqxOrwcN27duqWrVz+T5TghwDMM+YV6xJ+IKD1HxL8C+MQQf7FeKhaOaYw7XpIw2+0E3t1uW8nEnYYFIKeE/CtVOWkBuXz+86/rF/7Mz+uVV17WqdPHtbjE6TLJxmC4j45I5BJ2wsI9wL4y8muJQWOgTwJagW9+cVGOc3fu3dNj9P/9H76tT65c1VvvvKd1kuw/+OPv6K1339f3SdiuXr+l67fv6tbd+xp3SW+/9wGnj2LcDkn6SLskcj9+90N98We+on0S5eW1o/qVv/rXeANwQhvbe1KqdJqE/eiJU/qM1+x79NnmRPLGnbvg2OKN4VBHjh5TQgdX2LiQknC6/libHMw85JTWX/O3uLgEfVccFuRvkjrA1z/59FP6PdLnXnmFDd9jbGLMJuQEKkt6/Hid55HusVlZWlnRzt6+5heWtMrJdGRODE+dlpjv2Kkz2h1OdPfRhkbKalOtv/ff/UM9RCb13ILWd/a0Am0dfffR2QE6vMEGc2FxQS3ri/VlPdn/rCcvkF5sD4g9KWfZZ51st+hmTAJVo4tEfBpAv8d1+M0yp2BHjqzphz/8gZ7BHy5fvqSHbAJsO33srUNvtjHj95gM3jlilmOI25999jk1TY83P3exwWuSgk3mQYlFe/Dt54ikjB5SSoqIAuIybsPS0pK8fvrefTyHwTbqOgPdwdm5KBARpWyJGTQgik7TGlGGIqagp66IKDqMmLZFhBTW+BQ6J9qlR0c9bdy32HFLkmLokLktu6OfQTyL9pzkQi366bB5n2r7u8s7fKmH75K3qsyMb96/d3c6JUMcE8YcjtQgyOilqnLxL+NNOZe12D7boQPrLujj+KHwhKHJpMX3Vnjj81APHq0r5Zo32K0iQpZfRGADrcR4gzlK1IkrIko/206VrZ+Q4xYqUk6hfq/Ryspy8XnHTXEFYHoqGAoFvj4BLRLBjmiS55xBxLTdtuYxYw5VJvBvMD+2Jd97nCEilJj8aYiIgt/9PMa02k48h/v5vm4a+XCrh6228Fk3jdibq8bWJ4d0eaxBXBFR5nEf10XAySEgAEWEZpfbsYTSP3KS8RunwfeG2b37BfQbTI9prYjVfgZpGTuGf+eh3jAd4IPOO/1G8wB/9Zc/zGBAzuU/nG6xrx3eju7t77E+DNXxLxU6Wg48R+ia3A1iI0KWp23D+dDjx49lnVnuOWf8s1FVVxpjx9aDDi/L1eNMq2UZMdXZrI/93G3GURLtBIMeNOQ1lV/BtiQbnmTXBBKgzJgHu97Ci0gKAL3IiOZZAFZXV3WEV9wuF1kIEsZmHD4NdKAxfu/Q/B8qHOdV4gK7U+iSk7M5FkEn2aY/IjSjx+P8ulLlwjVxvEBYPjnwDmSEU1ogpR+LsJUwpM7de+CcGY8CehOBE21O4O0JmAHwdSik477FsAyze+OJYEbaXGcQ/alyE0bcqsa5HURMy4RTvQ4cER7TyrvsnJMGB/sEzz2Sr7ESbVADmlZ2xoipYU5xSymlqWKrqszRYPgzJbqPISJKv4wRiMs0jwhSdsoh+rKu3M+4IkIRUfpHBDRjbvCjw+s4J1OneA3swB8RZYEr+LCFliDs+RsWgqZuoLdfwPUdclyYX1CAp8MAW3Tjea1n81iSIfDlTBACUs5K+ach4NX9DebRtjTTZQPf1mELbgeskydPaJ4kxf2y8TA2AQ20TdkJEts9+EO06DmzuK6wSNvYJ9C2i8MZvOFJKbDbXMCLlPG06A1Wyo/5MFiGHu/Szuc64zRdrvMYlx5v2l0ad84JPF3R/1QnA+6HBNYx9VKG/oipLqyvdRLZdU479zhxNT4vwObTgaRX93SGxGJtZU0d+jCQf7KIjEtw8KJ+584d3bp1W9euXSuvm52U3+SV6N279/SA17O3b9/hLdO0z3vvvS8v7kdIUE2zeWiQtcG8emPsv9swHQ46TkI3oM/fKbwPffMkzT6JPHP6FDv3PnZt294vfFk+lnGHP2Vk4DJoyci7xk86dNmiC29E4R5Ftdpnk+xnMWZleUmvknx+8Quf14njR/GXgba31jnZu6FPPvlIG8gopYQsR+o1fW3wuvkx8NnV64W/e2wShqMxeq3VYhRVVTO71KLbFnsdI7+x54eOiCh6EBe32iYxvHLlUxkcXxI0RwR9kryQdgR5azVz2rG4tKDjJ44hx2dIDo+VwwT7kL8z/TKn/GfOnmUDsQT9Ux110OITU+N0TLBN93o1hxKNVlYXOP1a0anTR3X23EmdPnNcx46vaWVtScsri6p7VYGFpXkpS7wi0/4AO8cIErSMoWuFt5CjSQeOs1pcWdXp8xfU9Oe1vbuvh8jn8ea21jnx/Q9/9G3dvvtA//5bv69/93u/r3/+L35T//I3f7t8tvt/+Ce/pj/69nf1r//tvycpvqZrN2/rGKetj7d2NZhIzfySXn71DfmUfGntKCfjZ7W8dkz+yMrDRxtsblbU6y/o5KmzeuXVz+vM2Quchk9U8Xr+6PFTOnr8ZDklP33uvCBVx06cUq57unDpsvrzi1Jk3kbchtc50jB8+YDNGKv5HhsB5UajThL6fEwSvc+mKvfmSfxv69qte4pmXpt7A/23//0/kr8JY9BK9dw8G4mB7vA20/NVvUYNp2BbO9vaxY6rqtIi61REKCJUs5BaP44PXnCFfL3ujVhPUk4asJgfPXYUH56U/t701XWtBt8xnpMnT+qDDz6QN+I+aLJf++v6PM8EHdkGXPad0GCP3jRvcBDU6/XwoznlXOnVV19TpvTfOEVEsdsRcd1jpZCQxwxwF9otFMk43Mf4U0qKCLkUl0tDRJR6qn7qJ1HPCLP7BIS9Gl8LnS6n0FKNYNXxjxL5QBC4OgU1mhJEVSvjBG2hIYV4noL7BYl1gL+Ax+GXic4JTIn6OpIChS2RUyyyIalSaMj6uUjccVkFHfnpNXWZq1cljUisjM9/KOnNUgctDe2JmGNftgwZQtwY4nNz6pjHso9UqWXzOWCz9tm16xpgV302aLlqyloyIV7QWQWM4BAiAp4FX1FqIkL8TO/hqWN+j3Fec5Q422An/t94Hc9tNy1vl2w7tgUPspwjQhU2mXMGVzDc68dQpr3rulIXEXK7+xkSunabuIxjds/jk/6eZ9bXfRyjbSe+9wHXtGylMJvMg7w7SSlnlTpJEfEEPOcMbI6Rkyxng2kzpIQOGcMgGT+WI1++n9E46xMxxT17dmkoeHNSH7338NsG/63RaYWfZvSaaAvmqbh3ndvdz33cpoAf6wJo0YcTb/Mb8GdwH/c3r4aUszLyt6xMq3XlNcE0J+axHA2my/2NH9JLjHf/iJjyis9YxtZbRMhjC+yxazbSqqq1yM64IXD42QHJComUFZEUQIaYpumpT3CYxwmWCFT+vOwy4xZwjB5jc0rqmMzAjfyK0H3dPo/QPLZGOAXqCkJH8v8MtLW9ycnGQ/lE7BEnAttbW/IfSvmU2n+hvs4u487t22WnYcKPkNQb/D2qhhOnTmppeUkWlkwDTI4JcPixIpJSyog85CS7E0LpVAQTkeTLvE547YhN8xgYdCWPmbaHWSn9LXgbC+hVIQ+P61i4MwqsMvOgYG5lsAzMw5Dkt8HZMu0OihGhhYUFObm18sRV8DC5cfNY5rKyDGN2sy6Nx/fu21rG9HfpZ7cb/OzxEQH9SRGUAGTpaRBjdXhV6KPDGB1Cq8p8J9WUvh+RuLhrKGkGddVwkrmiJU6qljnR7PXYFcNbhumMTHJOytwXnMjG9BlMm43ef+wxQjdjePDutWMCt0WELI8e9hURZXHzouf/vc4bNPdxoiIuyyIzl8fOYYseFxHyoneczYPlu729U05iRyyWOScWxRqZoEt4pasqeLQ8IwKMoi3JdLq+wZaN1/jvcXLoDd3KYeJumuwjnnPEQuj7PRZvg9tcl6HNNPg+YY9Nry68RcQT3fqjKBsksdskeb53P48xDwbP501sSrnwdebMGU2TuWd08eJFHVk9Ii/q7msGrKuIgI8s07S7u1veQjhh9um0nx3cb3Kq99FHH+tTTsWdnDshN9wjKfEfEjrB2GfjKq66qfmtgsf/o97P/9w3MZ2WRWtAEn9fGT4tL5fGbfp76C/Bs+VhPfkPecfYkcsOhzTgjPj+uLwRigjuR9C8h845veT0+8KFs3rlcy/p1KkTWlyYKwm5k33rYROZbfK6vWtDVz69yibjjrY5yVUk6KmksIw75N0UHZs202idGsyTbZ5u9KlKnwY+XbfF6/8bN65zqn8HHg/Kx11G2E+LHS9wOHDi+AmdIqmax+YQBPQOWJR3ClhmE2y6TzK1SvLrOQ3zbBBzTkrIxDgE8/scYuAibJgGoBlDR1KvqSgz9CTNEStXVpdI4o/p3PkzxIoVnT59UpaHSFZEOnrnzm2dv3BefWg5zZsALwJOIm2vPiSZX1ws8W6CzA+IQX2Sz4Y3PwNOpQdspDd3djXgRNAJxqgVifFY7334UYEfvf2u/s7f+wf69d/4l/rHv/bP9D/8k18v8K9/5/f0/kef6c6DdU7K76vqL2h+6YiOnjirL735dZLbicZd1o3b97W1O9D5S8/pgLh69sIlnT5/UeQy+sFb7+j+4w2tHTvBafVAX/vZb+gaG0PTM4bWpj+vTU7Td0ieh5NOUTW6+3BdTvrXTpxWmxt9dOWannv5VS2R7P/rf/ct/et/93u070DLqpbYlLZWLra5xQb70fpj3cWH/bZ/6BUgAAAQAElEQVTIOvCaUlVVSWKs8/GYtwjoZIiM3B5J8tox4STb8WnE5izXWSmnAk1dlTcsl/DBbXx3RAxwHDl9+rTefffdsvmyvu0HjvEzv6tZA26zhnlu+6PH+S2y/dfjf+u3fqvEBvur7dztBsckx6EZiCthSxEhl6bb4Pgorlk/z+P2GUQErT/9EzGti5iWs9YZjv9YOesjZKaONMqATXr9aInlHR0644PGTkEvcEeSgIhQRLA+AgLok3NWDmmhP6dF8ogRm5rADo7iQ726VlNV2mWDFMwzHoyVJE2wX6Gf4jMM9mnygM3ZHm9ea9YzH24xjcy7D0nqmliQpzq3TF3veLmMrSwtr8mbxb39oQ7Ar8isz0uK8EwQJgPcmrdDCNd1UoSUc5J12zS1rHOvnSGVurXVVZ1l481ofH1Y4gUhQvP4bF3VsnxnekvIYvZsnZvOWVu2jJ4C942IMt5j3N99DX6OCGgLaMscUM0XMI6IkO3C4H5or+CwvefKG49OkcArUSa1yLyFZ5ChR3MxBR1exuHbiJBpmoH7R0SxCh1eps237mNaXM4gYkpvxE9K4xg59wFM3wTBmRZDB6IuiFlssob4r3MKQXeFDgx1r2HT3sibaz+bT/ezLxsGxPTBaOApCpirxPiUU+ED9CUX8Bo24PQ8Iqa6xR7FvC1yCfq6n/maQQSNVNofPS6lKb40JtCOWARNeESUxOQur38drP1HMFNBBkbTYHyLWlpYxEjmtcBp5hKJVq/pKaesDsdo2QGWP1oCZ4pUCGNOebKck29ZvIYaIzgb5PFjxzgBOYHiM3UjVQSzHoKaENgc/CCHZG6hvIJ5/vnn9cILL8gnRi9wf/LEiYLXxmjEESgVgzDDKSXZaBTTOcMlkFJWoi0ipiX30+ekiENQVgBdG/A0BbHrFbUGptDsigi1LMCes8OkfCSQcohqWW7m0wHT9znnMqxpGhbPE3LStLCwoD6LsmkwH+5v8P3+/n5xSt97vPvYOTzeTu1ng+eOCPne7QZxGY+hQyf2EKgqerJzT0+bk20LuQ81xOC22OhY7hFRFqCIAItkukcsJKbB4EXDnz81XwMCok9UHz96yAZoG1wjdUUeE3VdixxCpsc4ChAAU87QakilfYytVHWNHHEFhOvEsqPcJrDSQSc5yTYOy8NJtl8PmbSIKLRZfmPsyWN8qmi7snOY5hbHND5xefysPiJAHcWRTJfHRAS9pj+ez3zeKSfFt0qlg6UXROP1GMt7gAO6jIhCi/FYP64zjjmC6dPPvvdYJ8HrLP7+iMg+CVfT1FrmFfTakdWSOPuU3RvUZTawfZLWOZIjn4g85lX88GAoJ5yjwbD4F2LWGgn3OV7v+/OeR3yCgo21+KNpsFwMptWl5x4jc9MakaC70oEXKDbc/hiKEwFDSQTwQ49x0PjqV78if+Thk08+0QYny6bbvFhOnssxpGLhqOsG+xmjTzwCGiZsqFr0oMMrYipn43W8sKxGBMuWuXKSBgd7JNU7moyHaogHPuH23F/4whvFvh7cf6A5krsf/uBHev/9D+X/oVVE3JQq5DHHLPbJEs2wwY4xEw1JoEYEVs8xYR6Io5/7dJqb66niVCw7yAL+iJp183j9ESef25oj6T96bE1nz52R7WuV18E95NvBk/EesCEZ4R/pMJb43vz28Wvf7+PHEVFocd8xtspjmT8xX11XypR0kIsaH+mzSBTgJKfieXd3W3WT4Q/oV3rxpee1uDSvM2dOlrFf/cqbctKxAc0TFp0Oo9jFf7Y3N+Eto48h6DvYbrkflXKOhMYHFMIGDqB/nYTxGm9FVkl+J5E1IG5s7KALTvuauSWdOH1eGzsH+t6P3tWP3/9Y77z/qX70zof6+//wn+r//l/+V/q//t/+H/p//s2/rb/73/0j/bN/9dv64NNr+pMf/ljf+oM/1rf+8Dv6o+/+UB9/dl0vvPK6/uyf/09Jvjt9yCbp48+u6eqNW3rhpc+p4i1FTZKdKfcGI7Wp0sCnf5wy+iS9zbX2Sbz9WexnXnpF/+jX/rn+y//qb2l7b0j0rTCDGsic3m+huwN0t4DMegpMbp6NS6grCccd+Fxm7VpaWFRdMQ5eJ+jFYJ0scniwhx2Wj+1EJyfcQ2TU9Gri3F7Bd4vNqnVjm/BaaZ0f4fDHJ9qffvqpTrIZW1hYKH7tum3kWzGXuFKy32Xs9302u5/KNmI8DXblMR3xz/hsP75nCD+dvL7MALUpYTDG5fHuFwGHjI2IouMIGNf0ivjJ/bRGhzYxoe+E+5Zq5kBG7joDeh3WU/CTaEiKKRk8K5K6YD6GohruE1tAP4fYX6ll7Wy7ECLmnnrWVdEXhTGnNOmwS55RswJcPXQ/IMY5/kSEfFK5uLigIXFyrqlJxLNwAQVz4xJyHIQC4sVI58+d1rPPXNYXiRULbIqtzz7+7c7e6E8gIiLKWwfnBz3i8/rGtnLdxy/EW7H7YvlSXfdUVU25T/hCgq6kNOUZXgJgeoHKhawrFaZEXcg6iQhl1jrHm7W1VezhhBawB8eMpknTe9YPjzVYfwbfT4iZTion+HFkZgaPbadmnTTOiFCIC9l5zAyoUURpKaXrbXe2D+OMiEKbuByHDO4zhukxc5otlz4wsO253c8dvM1gQl/jmhD/QKNy77FP0dIe3pv+lJAb80YE+u7K/BFRSs/dgq+DT8NUhhgD89FFfnYeOCFmu911KQVjA/5UoG4anlPRgWXrNX4G5ltclp3jsddj68DreI91NSIwQ+aLTpHoGMwI7UacclbdNLLfP53sd3Rzuwe0bVd0HBFU/QTcxbKzDCNClgFvazodoPANTonu3r3Lq8U7Wl9fl4UdERhcXYKVCe1DnJXdoHBDD0ISfXJKqgkifnZ9CmGkE01I4AsQ/FuUIQQaCLFDSSMWPwtif3dPvk/g6dVNCYROoi9euCDDc889Wz77trq6QhJyRP6fm0yHv5vXyZ5h16eJLGgWsJmbMNeYZGJM8LTcrHj5Yg4kIqWQIaWsCcJyHymkQ/CzhTjBMV36OSLJ/Q3u57oWIxlPRgqUlMDZwpcTGvNlmU549mmTk6geC+8Cgd20RYQiQjYMJ4LzOHzi2TIyeLEckXyISXJKqlB6Tkkd+KbtYzmIGFdHHx1evjeYDoPgzU3GbRzWkcucksIN6COlEFOTkIw1G3tA8jBEP+bFc9hQbaS2AevfeKxrBmhrc0Pun1NS09RTXCQ1I3Q+dZJJwW29jNHLBJlaLibNkHI2JcrYj2+sT+txgeB67vzZ8nEk8+J6t+ecZBp0eEWEVjk1cJ3nMN2+t1wtd+vCfJl2O5dxmS/3nYHpN7hfgg/Pbx9wEmnevWh6EfVYj/HUs3vbWIsdQIYSsszwE4GVoxfLrtcjYKM34zJOJ++3b98qMltiQfcCa/xLy0v4WlXAtBZ5s4ntAzklrTgRh0/r3yc3E+x7E59do852tUjiYBqN6+jRYwXPgGRcCoL6oi7xin51dU3+2k2flLvN/dbWjpCwnZFP4yyvubl5/L2vYE7z0sPnzaNfi/tryBZYwDzP/PycBmy0rE9Y5X4o33u+EX7v0nqwPC1DQx9ctj/bT07Yi+NIVauH3y+Ab47EsmvHUNyqhy01TaXt7S1ktScvtp///OeJCRdLfDLds3k6VoghJ1w5ZXSQyTk74k+niFTkkNGJ53VilNGRiEGGCQH8MRseJ9eJ+pqk9gQb+Ndef1WvvPI5WTcrJNbWk/kW/mLbsC1aJsbRx6/Np21niM/YjlymlNSid4P7+tnze84OPL4XV4c/dGQoqZMy9KYI0EI/+vWGqsO2rIMhsh7gl5b5zs4WfrGqpeVFPX70QOuPH+qlF57XL/7CL8hvHL7y5S/rtVde0WuvviJvDI4eWSPhW0ImY/k/oekj5038dhs8TKodYucWbz+WVldVw8+Aue8/eqxTZ89pkU3czsGIE+hNHT91Tq+89gWN2lxOtW/fW9fc4hEdIwlfJwlf3xlod9jq/vq2/qc//q6u3ryj3/nWH5TT53/12/9Wv8Vp+N/8b/6O/tGv/4buP97UXU7F+/NL5fOxBxx1594ctAzkuuUjx7TL6aLrDsjYUo29TaQ/+PZ39du/87v6G//13y4n6qfOXNDDx1ssmNX0hHx3X371v8hpvtcV68x6tY7XsH/708cffaRVeO3QT481rMoJ252URdOnXfOL89re3ZaSNCAO7+7tsgmoNMZeTp86hm02sg17I4wK5UOgx7xx9QZ1ng3MAgmVN6S2A5RZ/Ctjg4aEXTgONMzrftZnOaxgvO2q6zAEkNpmbFfcqtQFmGhroXkGbpvBDLfxV1VVbG/E5sB43N84DLP+LiNCEQB8HmaRcon14SFtAT+Li26lL7flJ4JxgKktkEICfA/BJlYQUfpKIRla/z6857kDvAY4yRYX7CHbXjnIc9wekJfYVpumLnZc59DL2PmR5b5OHJ3TsSMr+txLz+rP/PzP6Zd+8c/q5775jZJkm2frfg0d++967L/2S+tmeXlFL730EiR22tza1tz8oo4eO6m1I8fLR5e2d/bJCaQxr3j6nLCnlBX2S/QWEYoIKJ39BM/0LWvduKznptlyn3itI/+w7AcH+zp29Cg2t4IPmmtpDj9z20wnLj3GpfOVDunnmc3kxDxRJvWYCXjLxgE/hZEnbQkaPSYiSp1x+dljDLYLg+s7sFXEX5dejyMnaqRAh+bB/Q3yFSEQQhEqtZJ41OHl8abXOGal8TvJdulus9L3CRpdPg2ex31cWgYG69BlRBS/NB+m3aXBeGhSgt5M3K7qisS4fgIN626PODeDBfKJRdbbedavOdaaPhtv+6DHe27P1RJrA3wV+OoafMinBjyvabNc3M91BvMcEaig05SewOTb8iyp1NkWHAeS/3DQjv7o0SNt8NrUCOcJFA5EBi/4iwQtBwVPqKcu9zWRrnJpIiYEIz+bgTI5+nM/TzjB+IS6oI0uqIgFx22rK6s6c/oMi8GyckokBgu8fjsu7wQLjlBZcL3YWBh7+7t6zOnNDqc2xmmlzIQQKUuRCrMRwWw8UgZ4jcsGM8G7JwQs1me10GDagzEGejMWKt2opIisKOD7KbiP6fa8hoRyjNt1BjGf5eaPMPgE/sLFi7p8efq6v24aWc4jnMSO7CTb8rXiTIfHuxRXhcLNn+ssPytsBp7XhLrd4GeD+3o8mzRZX14Q8qHDRgSkBZhVStMcEfLcyyR6pqNPALCuvbh7vAOU+3l+LyaWsw3UdPhjB3ssQiMSa9AoI4dSMp9p97wRUeYSbcyqSFMZRoQS9577gIBq2sfYh3E5uXGANB1OUM2T6TK4v+d2wuMxExKVLQKmP4vsj4qYNtPtcZbDjI+IKR1VneVTjqZXM3/IuCOmMjCvm5wCesE0nysrK7qI7ozTi6Dp7fV6Mm63W8cMRc75CS4vTKbTkOC5rmsC+kY5ufrss894Y7Rb7Pz48WPY523PfAAAEABJREFU91qxdfNpX1teWSmBwnQbTJtL07XNiZj5rTILPonsPifQxu121/vedO6TNFk2KWWS0yWdOMEiQjJdVTXzHdEcifTKyqqWOC03Ts/hsZ7ffc+cOSPL/sKFi9jsZcaf0BtvvKGMTh0jnGy/9daP5A1DxYI+x5utiIwpBslKB7TK0Gio66bM17BZiEjIyTJ3WSmlVEBcEcHCNpI3ZtzSL6OXsfaxreGAhY+FpdcwNqTXXntNr776qkyf4dSp00WGFfy1JKxN1Sh7fvCbL/PHMHBWsi943kAvLivo93+qY55fZAH/whe+oC9+6Qt68cUXderUKa2ij3kSJ/vXkCTXtlnhk3VdgS9D7xh+J3CgJ/eWU0QoIilDU2KufU7jrMOIYJzHVooIecGkJyaTwJE0gf4RJ8hDEsyWGFXoVfLHsstmJDGmjyw7YpcTx00ORKqc9ODePTkhGfNmqnP8ZbNSU99nsXnzyz8j8/YaG4eLFy+wgXi5JCNf+uIX5QTxGHa4tLrMm8VTnEC2OmCz4JO+rZ09dZHV4zS54o3K7/3+H+gkCXXknlLua3XthIZjacSJ5Wc37mh7f6R6blFrx0+VJPrm3QeafrZ7keR7orUTp+WEfaRcEm9/9OPb3/uB/vbf+Xvlc+L/+t/+e13hxPuz6zdJwB8pcqMhvj1EJv4DzN/9/f+g3yRZf/vdD0oC7s+MT8C1y+v+Hm84BhCzyelkn2TdX9FWSvQkLstoyKazwobHJJ83btxQlSoSugX1kGemPiLU0TciVOGzY2JR+ThXlZFBn43kABvv2Nwso6dJ0fcIXA3xfGtrS19Eno4d9sVlNsW2G6+rxr3HeuWN7Nrammpw29/38VPrLKWEny5oRAzdx04GbKjmSAJSChkEVV1Zo1pshifuJ+i4JSlwfYst2I5dRkTBLy4/T+DBZUdyZKD6f/7DPEZs3p+GljFeI122bGOM5ydzTvDPiXzS33J+3aYWvJ3RYK1Sgo6pRXMPHk7z0JREnqyplDvpsENCHi21KaQGO3M8OcKbActlDJ8TQPBcMXhpcV4vPPeM/pOf/aq++bNf0y/8/Ddl+14igfKhTM5JH3zwfoGmqUuctg5SSsTdPWQ8ZoN6RG+++RXKo2rQ/Q4Hff6PntrCQdLtO/foN8Gf5gTp1IYikgJIKSvCz1Hq+aWqqktdYg6D5ezS4PYG/ias9RWxZkLcRp3YTltiVoTxSO7rcZYxkqFLx9xdwWscE/RouzJMiIVOst03AmlCZLjTU2BcBvfxvL732CcAPteVIQx2nwLQ6nrTk6qsDM0RdKCj643PpYEq2TZcQi33rayvFl05yY6In+IrIn6KnxkucUUEv3/yY/wzGEPrGFs3zqfBdYYpnhbcKmAbtS8ZvJ4M2Sjbj1120Cakm/PU59bWVstabF/NxIAOWXbuAznpUJ/2V8vGzzq8fO/+busYY7m6dLPpcek+ESG3WX9pkxOjXRzceaUDgI18bXVV3nElOlY5EZDmtMCC09SNKghKEGHEQ4KywYg8gRnzfWdimc118IXAA4PMxXgGJFUOKO6bUoC7Ly8IS+w4jnLy4j8gcdI35tXxvXt3S4INGSx8J4tQHMy84JvJPU6yvYD5r0p3OZExbqZF4EiKGwso56QMzTOICJmuDgHRhbZUaKtsWPTT4RUR0J0LRBifQQV3mCnGW6m9Xo1jDrXB6/QBQXKNYHqR5MzJyvHjx8Gf5ZMo/1GnS4/1H3X4M2XmMUOf+a+ZX8itY5FELHJ7RVvmoamrIifLaHVlWUcwEMvq6NEjJUFpCbbisjyNLxV6qYDGDE+GiKBCMt8ppRKQ+yTVDQuF2w1OJh2YNjY24GejfC7X8t3k2fX7LA7W7wbPTtL6JJ1rnHjZXpbYjBlfD3wuvdD1CGQRqcxpGj3WQcI2M8AOjNtzuq2FVnEtcDLrU9d5Fu2d7T2trKwpItNiPEivBTqhs4q6UM6V9vcH8NNojiQymM/GbZzmyXOJqwetpss2weNTNI25bzk13ZdPmrfxhwpdnOBk09CS8EREsZnZOMvMi6llaegd8mwdWraQwKvrHd25e0cfffyhbLOe34n76tqqVrGRlZVV3t4skPAug7vDISfyWM9h8H3kJI9bIim2XZnXbRJuyy6hQ/Pmzc+DB/eLn9gHHjx4IPuHcXjj5PH26xYb8RiXbjO+s2fPlFMYf29vST6qCprmp8Bblg7eF0ikq5Tlz4b7BHyO51zVus6r83fefU/vf/iRbt6+qy6yIlXwfaBtkrR9Xv/6eW5+SVXdg0epUygiKWOTlpvtIUK0TeT7BE+GEQnMkBPqBvvpefGFFroRgzjVJGk5efyoXvnci1okIXnu8mWdZZN+ZHUVXxgWqFiUUwqNCbI5Cf1O5CR0ODyA9YlWVhb0zLMX9MYbr+pnvvSGXn/tFflrCk+cOKZezUaGcU5Ym6oiCe4EgXLSW1dZARdjkiLQq+K5w2frui48gZy5OmSwpz18xXweYOeWV0UfMXpC8jhm4W2RrW0xBTgtBKaJCKV0+CyBS8QBZqStRX9i/ICEcXFhST0SyrW1I8W2Hj16qNdff017bEz2dnfUsTDtYidOxB/dv68JcbojrizM90uSnZHJwwf3tLuzqdOnT+ib/8nPanFpTl/64hv6z/7CL2lpYU6vIt+mSvDfahX7+4v/6S/ryicfEcv2iUU93mSt69NPPta7774jx2lI1zHi3RlOwRWp+OLG5jZvSO8Ve/DnrS8/+4KOnjilFp578MChoVLdV9g+UqXPbtzSd3/wtv77f/Lr+vv/8B/r1//l/6hf+xe/qX/6G/9K73z4sTZ39+Q/hNwnYRkiD3+Xc0auhlRVqtlYDOG1wR8db33Y0Ksb7bMptY/us17YzqILfOSxasY0dYWgW+UUnDaO1QOH9dIQL8rnONFfQidVVasB17kz5zQiqW/R3/0HD3WXxOw09vfw4SM2ps+gg31gTxW4z507q/eQjxd6f/Z/Fus6Yp3twG+iHGO8Tjg22I4Mtv+UkH2Enr4iQq7X4eX7wg/1jgktMvH4MclYx73bRVtEUEzhcGgpHHNNSwsvkERdPIEIz58w/e4QWsq2bDJacD8NNCDDjrGS58wpIc8pBLUGTSfgafpT5mVIRMj8OtZlZAaiIrsRPmYdup8T+nE3IbEfy7vOxaUFTcYD7WC/mxwOZnS4yWbnnXff1aefXTkcPy7l+uN1YuuYQ4Y1MVX53m7L++KlSzpgvQ703iPGHOBXXSQ9XN/QNm9FdvYPNEEuUiiojwiZN0NESIrCUosvW9aBjSTWIpeZ+Oa1O9QqSVpiTevAtQ5uHuXhi/iU/04iIgpe82nQ4WX5+tZ2lFNmTJR+2biRU4ONez0T12ycx8zAdYaWeGOaDRFRZOLcrod955yIiyNlcNqOXHpN9jjLf0zMQOuaEOPGbHjGJL0T6x5dttQZ3Oa6ETbndoPHR0ShN6VUyogoPLjN9jkixruMmNbP+pkG82w7dvmnwXwbTH+v6RNn5n4KvNZ5bT7KGwQflvhjW/atJeTtNs9jXg0tfMzPL2hldU0nTp4s8WueQ2YI5dBhIvNkeg0eZ5pceqy4TIdx+Nlyp4qhUeTpfh7nMeYhmeF5kujV1dVijCbGzLrjzOg7hDtGMMEiM7HAcYKaRSZnC9GCkmqMXVzITTlNFVihwKDOC3VFncc66BgSBj7A0L34LRLYed+L4U7o3ao/1/DKbl91kzVpR9rm5PoKDuT/fvfO3btyEFziFdAqC8384oL8OZo9Xs8E9JimDiMwfpdNXYMXc8FIrNjBwaB8rgsfkE8+TO8Ip510Uye2ZwS0CcJb8FgGEEUwGLrgseV+xH0nz8WU8J506tQJXbp0UaurK8opEXs6tbzy9GthQ2JEoNhFFrvEKcDd29f18P5tAvHbunr1iiyHXq+WF/vjx4/owoVzugg8+8wlnT93hlOp53T06BqbjSXmOllgjYTtxInj8NcBrSbwGBHFmXosGDU6sZIjogQbG0NEKCKguS79re8EvfsEFp/M2NEGLC6zviCWnXUeg5wjkU0pq2l6muvPa2FhkUV3Tj0MHtbcVW7vCCqYCnKo1CeZr6oasSYFv93W4fzWhRfFjoE1OqrrRlXdU0Sl+7xSvnXrngaDlmBom0CHvK5WlyVlcM7r5MnTZa7r125qc2NLVa6pnys0mFbz5TkSvNXgt2y8MbNK56C9rnqF/go73tvbKcmC7+u6Kn5whE1fjwDsjcGARD4pZOT8hq8EhCa8MoxO8iv+EQt8VVXofQL99/Xg4QNtbG5gv205BbMjHyd5X8VmLbcGGSZk2SKrCfKokFF9CA1BtIfcWvzOCZt18pgFY50TTH9G7uSpk1pdWy1vfZaW0MHCnLa2N3Xr9k02C7eRkbCVIyTMc6rgb0jiiMqxW9swBKOclmTM+J1A+yvWMnN//PFH+vjjj7XJqb7o49OTPTaw3mBtbm5pl0RHyKElUWlI9BL6GvDe9yHy/8Hb7+h7b/1Yt+4/0pD2em5BQRL14PEGp6T2rRqfRpepUgBta//J3HeHIOgbKSIjw0C2nqlSToxD/pbxmMUwCP6D3S0t9Sv98i/+vCaceK/wKvAcMrl0/qwO9re1vfmYBHGMn+/rgMQzo6R2MsRmK07rT+i5587r0sWTOnNqTasrC6qz1NEexIDRYE8TTobHJOWDgz0NiVEtfmU7dazsMKCck1wabMPWT4uueixeESHrz88uzcWE8WMWZN/bziOSWvh3OSG+tczbOSAJOvCHiFDCbr2AjdFThy7ozu9QpIwcx/izNL+wrAZbfoBt/Jvf+R298cYXtMSCsszC7r9/WWHzOyD59obEPM31a/lbXCJaTvSW6f+aMA+Fxvr6m1/SyWMrOrI8r6988TX94je/pl/6+Z/Vr/71v6oXL5/VX/yln9dLz57X+ZNrunjmmFYXas3VnU4eWdYXX3tZz1++oIPtDX3/O3+sCnmPsbkRsMema2dnV/5s/ZXPrmp9Y1Pb2NHm9o5e+NwrOv/s81o6ckK95TUtHDmus8/wfPSk5teOlbq8sKQKqOFpgo32sXcTnfGRilfDNTyR3yiYE5FJSYd2JHUIzTZsv7J4D7CjFBkZLXPq+aFqYqRCqhCCDz8YoBF+bNkr0RBJoNCATaNjeZMaLSNzx5oxPovKtbW1o+9857sK+to//ZagIg4MsBuvc1/84hfUovt9bGl5ZUnGndBhYs4MP/74k23C/uX6ATY+s5Uhm03biRRK/Os43TcdgX8ZWp4za+wQmuu6xibGaiFqgr0FwmgpU04KQPDjpMj21GJJoFCHrYmbjEyMbwaWleczVKmS21PK0J6Vc6UKuv3s/u5TqIuEz1nmrSJCkbPRSNBBhWaAt0Njp64N5UgSAg7o6LpWC4t97R3sahWbWmCd9McS97DfCTwNyTsG+MIIWx22Qx3FVvvofsCBnP930Ku8pXibRBkUzBAAABAASURBVNsy3dzak+eRQjklOdl++OiBMhvHxaV5fXLlY73xxde1srbM9K0G+PvrvM1KdaMtbHOLRDsT2xRZY/QsrhqdNnWllIInYj60WE8dmz7cSUPWgpH5SPDEvDVFj76ZOhYBVbmRv44zslQ1oRrbLXqgfYKeDMljeY6OPikrgQcCGZuZF1tEDpZFGWcywF+hd7oXmvzL+nfZgcdlTkkdPBinT9RtiwbXVZFUM4+YP3sudGC7HRNjzY/lMvYGx5qsklAYd61aI8uBjDuGTvT0nJ53Bq43T+bN946fLg0Z+3CbmDfnShkI6DE0TU/ONebJOZaXltn4L2lhbkH9pq+makq5RExYW13VInFhgTxkjXXVsEjMsy94LoN9Q1yer7IOwV3XjVLKikhFvy02aGho85q/RAyd43Cnh44UoQH5kCEieIzC8wR7FBKo6kpNr4eKWzkPHSNLg3VimKAzBimdOn0aoz0m77AagldGADVM+w+wlmBgngV/TGK9S7L70MnD+mMEO1HOiSSrr3kWOebXiD4JxfeZNIMjpQT+0JidjhduByHj8GLUB6dP38zQM5xIue6AV7MOih67w1zeTRhMvJMNl4ngdOTYUe2TLD/gNMEfFXj06BFzj2ThGiIsDDG3uDrmH6nBGN02ZrPgOcozQrfw8Pgnfc3DGIcJ+EhAizPtc9pvoZqfMTz6FWT2HAh5xEJSI+iTJ0+QIB8veNzPcrT8XFbIwvMlxrQoZwINLjfWH5EU7JWEyN+qcf78OV28eJ7k6Zj8fPbMaZmGnJMW2UyYjg6l+dl0j8DTQZ9354IWG1GPhSMiCt8OKq5LKaGr/EQ+GXrogFzGRW63b92RZWl9uK8N1cY9z+bL4xcwdhtdjQyrqgZXBV0ZFCEH+j1OiyYYV4exjkcT+bRHBO+IhJ20GOmQuSbcd0DL/bgYqp0xIlShh5axQxYVLzI7BLkNTsIePdrg1GlDN27cBm7pDidHPil13xEbGH87xogFbAFHO3nqtPreBMCbDXt7Z0ctgcYO4Hk8BwRrddWOuVgSxn1OHLc59fMJsP82IaUpLa4/ypsC624f3S+C3/eWWygwl47TvK1pMtpJPXzG7Z7Htnjz1i3k+UBDFr+VlRX0e5SFfQk/mVcfX+nhH5az6XFpPVq2HbodE7TtG57L9SlnDbAxf2PCY5LsCh0cPXYM3toCQn5LK8uc0K7I/TdJkD3+KLt54zQNXqjMxwjblTo1TU0Q66tPEDEtm5wEmZYLFy/omeeeLRs5f8Xd1atX5XYHvAP8zacxTrTHLO4t+lWq1PTnxbIqf7RgnoCYCVRbLFTXb97Whx9f0fsffCR//d46+twngWiZaIDdrpNsbZFo2acHyMm6apFlC96WMoG7JqiyPmif5GjCjeVr30QBcszf3d7Q9auf6htffVPnTp9SnUNHVpflz3CuktCMhvuqKuqOrOrs2VP63Ode0ksvvUCifVon2MjOz/eQxhgbHiLGDrsO9ZCN5VLXWR2Ljueb4LOWW8I+rJeIoG9W8DymLSIYH7IuW3QYMX32vWMq7GiIXm2rY/zEPIvLNunnSEkKydBBUcu8lsGEX8bRYsctdR2lyjXt7Mcxcsl1w0ZuRTdv3dbV69f1a7/26/qofAZ5Bf6zvGFcZfPvtxdz6Nzf9zwiOZlMRpzG3pLfnO16k3bzuu7cvKGP3n9X3/v2H+k3fv2f6jPexty5eVUdm46Nh/f1zIWz+uLrr+jrX/mSvvjGa/q//J//T/rV//V/rmcvnuOgcaTB/o76TdYEmz26tqoTxOqcpEsXzus8p7t94tMWNnocG37/vffw6xsS8uoRa2BX62zmoqq0TyzYxV5yM6ddktwRNqdcyzbRw+b6LLo1thYRsozqplGF7iwjQ8ZvIlKJMxNkJOwqIecJ8jck1hF/E4n9U4gz1KliTEWfBM6maWTbH0DHPouscbbEHK8dXhvXVlaVUy5xwL6WU1US90Td9773PfljIj6p3iEOeazAb9/MngP+RviA6Y7E5BLxaJcYv1h82G32XbfTVPgzDj8bXJdSkiGnVNpdZ5oN5s/rqnGknLHjrvTxWOOJCEUcAvOnw3vjcLvBfWfg9dt1bjcYv2l06WePr1KWE9EecjMNmXkjhcSPAfFrdpnulLMiAt9r8dskd8tJWuDAIOOzY9bg5aVFxNaWOGsd9rGRCXIc4wvrm+u6cesGb452NEKnt+7c1Tu8XRtjJ44rc3MkPujdPExo99x7xKVdDg38/Pf/wd/HlipdvHRBFXYjaLGfjvHfpj+nq9exy5RLbMtVTTO00mZZIFDQ0ZsxEVCOIyZRUjuBNgr4mpDcjsWNH8sQx4AdNpywzhp/VH5zn9Bf6XD4K2KKJyLktkxn0zsD82NdGFxnenyvP3VFhCKi4PAYg/s/XXq98XO2nuBByDanJMeliCBmDeW8a0T+NkaGHe2R4RToSLQn5B4zfsUVEWW+iJAvz2c7MY2ex2BaZ6X7REz7zuo8t9evOSe5rJN+TtBksCwMvjce4x0RV30fkZRzJdu8wX2M3zTMwP1cFxEK+hukwM/7so4df6yjETlFR31NfOlDx9LyktbIB5ZXV0SwLBsq890iD6+vEcH4jD3VanrEIfLBQKaWl+O270Gn5ITKQSUiSmCycEycuDKKjgjZedY4PbUDu87te7yGM/h+xhhDMKpOfo4Iuf2ABHqfpMZ13nH4WH+Vo3rjM+xzkup+psFCct8dnMJ9+xj93Ny8fH/mzFmMoJGTa5/uWTARoQGBOPDkpmqUIysinsBMuKZROEFdVwgWYRBofe+FJwKjYrEfsTikkDK/WozLJxsdxiQEuk/CNT3ZapVZ0BPgwHL0yBGtkkxVKNlBWBjsHido+zj05sa6rl+7ygnjLd26dVN3795hYblO4NhCTKGLFy+x8L+k0yQJXgjneA2ecyYhm8M/JySkI9C1BMkJAXhYgnGCtj4G2EehDbxU8OFTkzELvumMCAX0ppSQBQA+826dOjm3nH1qvb25pU1eY21sbDBHVwx0cXGRuedVVzX2FPCZScb6pRSX8bQEG5eWq0s7m5izzIcMUsrKLCSZhLACMrhssJFy2fGNCKB2jjF4IpISYw5YUJ0075Kw+74YOw40YDEastBtkQxvI08HUJ/6bG5t6/HjxySzDynXScDvkpA/1kM2XBskcC2GYfrsiB2yyNATESSQyxqi5wELJ4/ItdUBtrmLvqbJVY39jxWBBNGj646gXx/TpJxLvcdm7r1ALy0uI68FNejDyZPftHzy6afaQKZut2332VDa3m3bkVORNaJUQj9MA07Jdphzoi7kuUx7i3y8MF8l2d3D9haXF3Xy9EnNsxB12PE+/mSfrJHxDou5eXciHuBdWl7G6RuNWWhSztz3lHI+lP9YI2x7TOB0OSThqupKgV212LrlcRJ7vHDxIpITp9ufIN872jiU6zybrgXsxDJtkZGhj48a5vDTBTbmLlPKbBCGsq4+vfKZbt68pXv376Ojx5wAbnPCPaR9xKvfPWRieSeFKvV788qpRk9jjQl4Q/TfEPDEleBtYWG++O8QX7Uc1kis7927o7NnT+rC+TNKHC0tI6vnn39WL7/0ol568QU9+9xl2b/m5+fKZtg+a310yLiDh4xsHNB9b7nPnj1f0zQyuN31kAFdY0Gs/Bxh2rtiS+LyeApFhIuSPBnvBHlHwCG26D5jdOB6QyD7ArRHTMeVweVXYJMtuuvKHKX/YR/jKXiRS008qPA1RdKf/+W/oDF8RcocSOyrhw2u82bl9u07+uTTK3pMXPLfClznBHBlbZV4tMkcE62wUXr+ued06uQpvfnmmzp75gyJ5Kb28ctdbOz61Ws6fuRoOVxx/Lh84YLW8bl5khp/7/lf/2t/Vf/7X/0v9Iu/8HP6xs9+Va+9+rKef/ayLvI2rkfytE6iXkeHlls9fnBPJ3g7d4RFLJHO+A3EHKeT3iAd7O/KZa+phWg01+sDc+rXPeXIuEgASeJEdDJCLhNuC3TKuVZdN8iqI2aORSgoukAsSsTKIG6P2GC0+NDde3flt0xNVU0lHaGMLSgk676ivsiX+ojQmFNPrwE+bFmG7o6TPsde+/eQuOL+9tlnnnlGP/zhDyUQrbLO+YBpniTRMdjx13obgsu+u8dprec0LCwslPVSXJ7XNsIt/tG5KGD9G/wQETIu0+o60+Bn3zv+GGeL3bmv6w2+j4iC0/0iouBwm8F1fxpMZ0QUGzFdEVHkZPye2xARRWa+N0SEfBlXRLBuV+ilLuPcPoUo+mWx47Syxq56JUZ7HWyJRZan59jZ3kUu+8zfSsjUbyXqpsdhwYKGHOz4kOg6ifH6xr4iEryp+IvnwA2UclXqfIjj9cMHBoa33/6xjh87oYiQ4+lbb70Fet8fkEyN5fXGm13zYNkYfG8QV4LFxK9ISRnb8nw8CsuUS/eLlOWPN8G4vOZ544bK9cLzz7MxBYkNlCICZJQeQ1FocmnwvE+D6wzua3249HNE/NS4iOlzxLSc9fnTpa1rQiz0mtAisBlIHpeK3G2LXvu8Pgywdc/bskJ0QMZnzLu4TKfpiQi5zm1+FhdV1BmnSpkQkmGmZ/e1rRl8HxGILaO7ThFRwDgjQr5Mw4gcwXPO6DON9gPXz8C4DBFRcLl/RMjzeq4RB1C2N+OMmNa7/wwq1ti5ublymOXN8zEOCeyrHpvQu1WYU8Vhbk+1c1DuU2RVxKKGmBVKMqQxxBo6hC0uM2OImBIWEWVxMQNN02iN5MOObAF68dwgsTCjM8J8v0tiZHDbCPynOTU/SQBfI/CMWUAjQidOnCyMb3DCMTxcUO0UXrSXl1dIKpaUIPbR4w1FytrjZOvDjz7RTU5gxyQROVcE0wkLYU+JduMdYgSGFu5Nn6EiYAqDsFKXOBleY2fi0rDGQnOkfESgh0FNwDcs4IW8xdlzTqpJRJzY9ppaHa9URizyRCe59AJkR79586YM+yRF65z432K3/ZCFpeLobUwyY3j8+FGZw/Q4SXvhhRdLIttnIZwjyfZ8pnEfTxyh/AjpIW8QXA54Dek+S0uLcpvBNHYsGA7284wfkkBOx45QbFeCh+U/RCbjw4U94xR9gtTS0lIxnOPHjhcacsqaoBdDhx10djjKFhihP+MwTEiUW5L6jnmxDqTaKYPTO7wx8mJiCYInjBuDr0UP1pUT0QE8DUmgO9ozSUEBdMhUZYzHcVN0aX0rkhyc3K8hmU0Y9Q6L/jpJ3yNelRu2OSFokJ8TcT9/RjJwA11skpxvcFK7TyI9gS7T5yAhLiemPfDdYvNjudZ1XWQwhrcBMvTzOqfH5rdizohQj5PAeZJI68rtcziewfcPHz7Ux598TGDe0pmzZ/SsT4U5Za7qSivY2hwJXsN46z0iYDNUHeJtoW2Abvu099FhRGhnd1vXb1zXI+xlDducJ7lcAJoG+0Pi5se0Wi+bJFDXOMW8TxLKRfRzAAAQAElEQVTbIchFkuAZjZ7P8veJuINnzXjTYjA/frbuMjZuW5qwKHtMXTeKhOx5th432ZS5rYfMKmTVIUO3Z/wq5UpdFyQhEw0Ho1LmVJEMz+E3PVXouccJJO5aNkPXb9zUDU67N8DZRcgbMswJ25MmnEYxJbGmKzj7hwm8FMXHI0J7bO4tL8vP8gjkUeNjQ06vL3LaeuH8Wfkku9+rtby0QPDLOnXyuGrkfY+N7j7jh2zsDtioWL/mqQuVy/I8QBdjiLC8zKPtzgvLAXZhG3a9ZWIZpJyVU1ZEKKUErxV0NsrUWxfi8hznzp3jpG5BA3DsM29ElL4RUcYaV6eQeOaXJO7ly9yJpKFFHp34Dbc/efYcBvc0fSME+Yd/9Ee6SKK3vLKqj7DJBZLn23fvyj5T4/e5rrDJ1YLHNum3OZcuXdLLL76kPWL2Dn5z5/Zt+Vs5fGr7Z3/hF6CGuZGJ/+hsi1j9T//xP5Hjoe+rnDi5G+kzXsV//7vf1t3bN3X6xDFe9fZ1nrcI3/j6m/o//h/+d/qrf+Uv6a//tb+iL33hdfWbrIvnTutV3i5sbzzSjetXmHurwPLSfPkWlUfEvQRjB8RTx9ropBxZVaoLzO7r3EBfQj50VlLCHnucgmfsrmOMaI2U5fuWmNQ0DehabGykDTYctiHX5SL7Ti4yPLUk0VVVyZuzOfxSSGxE/Do42OOgZ1O2r461oGmytrY2y4YqKbS5saGV5WV5k+LNjNfANQ6obvGWK2EjNf5TowPHIs8fETp16lSxD79V8zeVtNBpcH/T4NIQEZpdTz/P+rotIgp/trsxMd91fxo6hOExBt+7n/3bz7O+xj+DGppNh0vLagZ+dn3ElC6PN64R60XBh9Mbv3GmSMXmM74hLo+IFEIk6pBjIO/p5qrSbI3x/HPEWfe17xxwIJdS1g4xfzxqVdd9Dg1a3SQf2NzaQVcNc9RK5Aw+zKnrRiw/mkBHtl2wYRuRZ5g+t7337vsyfZZ/Jj7Yv8t80OjxDx89lv2/FVckJYg1dDx6XKDvTF/XuczwE6yLOYkWj+oU1E0gIqDJb2P39jphglpbXlGWNCYmpADTU2Dc7aENWI4RQc+f/okIRcSTyohQOqQv4if14oqIJ30jgpqf/mmh2THQ4yOiyGTM2o2ZKCO3Fvotj+Gh7Fpo60BBV34L3Hoyd5FDznJp27CNzO6ffnZdRJRxEQGOn9wbv/U9xn4tixno8Ir46f7Wp/sazENDnPNc7m4/axB4nxzBpTTlz/ObNveL+Ak+zxUxfZ718SbZ/HodaBHKPBti58B+W2mcntN9DeIyHUNyLtNlXozTkPxgKA8oy6/GTIARMK4sELN79zGSPRYMG6GDSEQcngzuygvZJsHYCZ6NZGlpSc899zy7z3lOHx+rRWmLnIod8Cra/byIz/PshaFDCGMUvLC0pKru6d69+wTEltPso1pf32QBnej8uQtaXFjidHdfNtwByo9IxZlMV2EOx+owhpyyegi5IbAtkqg4sfYCYVhZXgLPvGoczB8fcOICGzLknNTrNxhL0pCkekyAtfOnUNl1e+yRtRV2w0d1miD58ssv6ZVXXtEFTniOHz8u/wFMf67R3HxPl5+5qAu8Vj1x8pjOkwhwFEPy/FC+Nje2VFU1dCwQuOlPsuV5OpIvB53bJII+cS+LGXU+USm0EMiGJAQHB/saAKsry7rECeT58+d0hlOoDKGWQ8bgnXillFSlLOu1YT5xWY82ZgcvJ9cG1hIF/7AlnE0FWvQl6gIZU1NkYhmZppQD+islZCgqO7kHv7hvkb91s4ud+KR6AM2tcYHHC59vR+jafVoxa6oUQEc7N6pq5A+tfi4nAtSTh2nEgm9cA5xwyL1yRV2rAQm8UlYboT2Sa5/uOlm+d++ebt+5o+skow9JXH0S7mStYfH4uW9+U1/72tf0jW98gyA9/wSqysljx0K8IduonyOS9lj017Ftf87uEYn+Y+AWr+sfPHqolHPZgM7Nz2vmjP6Ih58DfSSgxg4rZAWJapHPhMQoIrSwOK8Br+adhK2z+JveluDn0zafTjckuJGTBpyCuazqSn2S9zEL1EN4OoDfCbKICNXw1WDzKSUZ/Gx/WVpcYjFfLO1jZGcZ7HBKadvfZEMS9Pc83ri8//77ukUyPCRxNt9z8NQjUAn8tisvXCmycqoUSsrooK57qqpGKVl2ge2E/NwnybZ/1w5+9GlY7Kwr/2X/lc+uccJ6VXfv4Q9R4XMLOmBO+7UC/OAbsBBZB2NspcVozOuw+LznmG4mm6bShM3so0cPdO7caZ0/e1r7O1sclA1L/UNsoII/RrDI1SUmmH7jtBw8h085Lc8xfuZN2Qyc3M4vLqhPspXRscH8WzYHbPx9r8OrRacVthOBPQPWg+W1TOLljxfMfDFi2m4fND4hxYhEkdTRVgBncvvTIC7bhcH0uS0i5HuFyqbU9DrZvkDyfPL0WW2SlNzgJPsmPnDl2jXkO8RfJlqApvMXLspvEx/ef4C+b5LA7BBPBuiu07PPPqvPfe5z+pPvfAc5TtQhl9//1rf0zo/f1lfe/HI5yZ5wMnzxwjl98P47evTgru7fu61PP/5AB/s7OnlsTZuPH+jR/bs6urqsjUf3SS4W9OrLz+uv/KX/TL/6X/zn+uU/9/P6S/+Lv6Bf/d/8r/Tnf+nP6uzpE5on7g440c6pU4d/zGE3QUDqsO8WGwhsQK3UjTvx8kJ1Vcu6bJo+9laLroqUWW8WsKe5Qz9rNWZNGBIjMv0Ro+wb1o3fGDX4kxOsBt8xgohQRBRbWVpepKwU0JOy66XReKDllUX1oTXh197kPsvmxrY0ZBP39ltv6/z58yWue666bqCjk23XOvNGeW6ur9XVVd0iAffp99tvv10+7mN/7OHv+dDWxvhqhOedgrhMe8T0OSKoEbxXkN4VvmyDTvDNX6RU2v0rIgpfEdNyVjeby+MMjhlPwwTZu88cSa/B9+bDMKPFuFrs331Ns0sIkjdIQmdej2f1IdMZ0Go6hJzmFCj1mUsX5fXOuvYc9hm/UVxZWdE+BywbHLDsYM9SYl0eYa97bHr2tLN7oEiVUDFThcbYiWXu54ikqqo1QvcJWTSNddHKG0rnFwfkIV6zWwzHcc42AjJi/YFusuEcIv+qbqhK4O6gXIoIGVeiDMls8osb+A82DAXoafnAuoYQ4o/Uvf3Oe9RKK0t9LRK/F3qNMnFeHgcu44wwRnDx4/FFjtxH/HQ9VYWOiGl9RDx5jpjee/zTYP342TifLhVSzkkVflDDq+WVUlbXoZVWJq/cu67BH520zmx0hiciVOM/rm+QccZ+UwpRPcXNupdS4j5T5/oAJ/LsOvC3T+6Nz3Qaxsje4HHicpshIgqeiljrOVPKkgK9j2XeEvP0WGcaaE20WceO00xV5nIfg9eRPezKODP0NtBt6HPAU2EzEfad0ACfdt0Shxaexx+ftD15juWllfLRUPuy4/sCSbihz3ppnJ4nIpSgKeVImG5IWEWHUbRtWwg2k3bWDBHu6HsTNWUuPRGOhbLHSdEWC7aTGxNiQldWVnWSU2y3+/n48ROyo6aUS1KzsLBYFv9ldndLEFyxEI/Jpvb3h/ICsOvvsxy3BO4BjrFHsnRTt2/fxcnG6iFI48ks8i1026EbhDPXm+M1Y1/+0Pw8AlsmwZijr6FX1/ApnL+DV3gk+RuQCHYsIqhdOQWAcDF+1/GoXlPLzr+4OK+jnC5eIJm9wKnZiePHdIZX7Od5XpibPzSyBpm0WllZkv9o8RiLTdeNCcg1mwWCBYmaP3veI0BvbGwoI1dxuW57e4ukbkMNxu5TFAfKkydPyBsEJ9OCJgcH90Nv6Gcs01dVlQw+jXLy7fHGO4OiMxx5QrBsD0vrlWn5iSc0VFXNgtKDj0YpZUlRyqZuSp/qcB6XCaNBggS2Vi2ySzmXcRU44nBsx3gnLT5RHrK7s5EndGXAfwmrUgcjwVjUJ/dXYFOME/gT8+W6lsH1A3TlxNz3CTwuJwzkR/tsOkYsygM2RJ3EQjhmI7Yn26qTV/N7QDLqBdFy998EvP7668Uxt7HZm5yAe4Pir3S7fPmyIqSZPftU6sqVK9jdLeCOdgj0GwT8R48fc+K8LvOXoccBxrZtJ5snMa2gPyII8MNCh+UEx1DX8XwoN/j0GOvIvuNv/TCNPQKwg3+D45t+0+4+5sN4Nkj2/XbE4M3WApvIZTZbmWB2gCx2eSPi03DDEJl4g3BAwmo8BywsDhIpZXxwQSu8YTpx4gT+tq9r165rA7vc4+Soxd5q2z6Lq3lJ0GpwopLRmRTovsMOJ0Bb7luUYXBQG7PYFSCejAHrP8BRk0TMEYwWSfT6lEpZ9zk5euvtd/RjFqKd3X02Hsugz2ykdwVK9fBjjzfu5jChOiD4DUm4+9A3YjMMNWrqrK3NdXkTfPnSBfmP2zLubD+xD1c87BOnLNMhNhnwkCJDv3kYF7108G0Zt/iKoWPiAbIbEfSdIEWELI8a23RpHVmHGZmM6WM9GSb426yP5+vB9woJg0vjnfWRLxstpeeaQYtHuJ+faUIO3U8D9HWBRQGCpjEyXlxaUmCLN0jeBiQWDbIJ7LAm/s0vLOGvnY4Qg8+eO695Yq83PYZFYuTHH38s8/A2CZ8PTxzDnQQuoyfbhz8O8eKLL+iFF57HN3bLKa43/ZtsDB2v3njjdT337GV97Wtv6tNPPgQ+0oVzZ/T8c5f1x3/0H/TRh+/p2mef6M6t62pJVG9e/0wfUzca7Gl+riaWntA3fvZrJeH+HCfdX3j9NQWxpYK/HjGRlxYqgA6bula/1xSYQ65zLGopAmEgSP9YNujNcksp44MjWZZjbNLy7GQd1nLbd7/7XdagBd5+LGqmm47xIEPPGRQdsa3SHInx4uICZa/AKpuHY8eOsAgf8BZniP/syWuC4/UBa4qTbccYv8n1Jj9h+8afUhT5Wf+7uzvMPQ99Q+S5xXwVMbgpcWmMLYnL4yIC2+wKRIQiplB4gc+cc+HPPDKk/Ni+GcBPV9pKJb8iAr7Tk7lsw45XhjnsxQmC6ZzZrttNg+cyTaZ7Vk6wcYPbdHhFRMHvMRHT+4goNHhch04tg5pY1dS5+CytWiaGnTh+VMPBPrRlZDAqchGX7c8HQWP0t725jb+26GpOvf4Ca+aOxuQMUpLbJ9CUUpYilTkjoshLXGPLNMT4SYFHvIm0b66urqrEEdrH6D5S0sLSkja3dwoIXBPqfShk/kGlnJJSgMwBioqW9g7eAn0wsVwm+rQK9eYWtMum/OMrt+BNWmO+I6srgmBV4PjT8osALzhnP26fQet5PAeNszpui55dGiJ+enxEKCLcJNMUEU+eI+JJXSdbvZSxpx4xo08u1SPe5lSprhrVtaGmrOlTgSMBwX0uUFVVKSOi1IsrIkrdbF7jNrhvRBS6S5ukkBQRcpshIoqexDXjdVa6r+UfMe1vnNavizuY9wAAEABJREFU88Yh60JEUg8emqZXcgGve16XXJ9zBUYh/nHZ/FqnthtXRoQa1t3Z/J4vIkpf44/4SbvbvE6a/o54bcjYdZ9YMcdGyvdun2AXY/IT+iXxy/MUxq1MTzyDA5IULzauN7jjkIXq0aNHcmLtE6cdTsdKWySZyBrFjIZjFr4tgtAByfEQBnoQjJFjLBZCvz/HK7clZV6rjHCiFqPlh0C0r/29AaQnbeBYDx+ta2t7V5Gy/McwkSruK5xjXvPzC5rvzxc8Kyur8mLmhWOeZGcWOCy4CB0qrcMPJiVADkhKLLySqCwvyZ+9OXr0CIF0ThOcbsgpo9ihdsDxYz69PqFlTjh6DvL9HvzUBIYDXok/lP8HNrFI95qKwDvQ/FxPK/QdspDs7G6yyA21QgJ+niT91KmTasG5zWtaJ3QOuCmFVqBhMlWIWpTjILC5uQGPc6Du5LYW2S2Dxx93qVmA9g+Td7ctLy+rgwafzrt0X9hW8E9cfp5BoKeMQxXnqWrma5HJgOA2UkQcOlNGB3Y/BvsOB48I5ugKWHZTvbXlNM33Q4zcie8udO2z4AxJkIfjkcYEQOtWAS5weO4GJ7AdVMyfMf6UsgxMozH2YJgwTgzqgJRNT2iKJ5VyhJ6cLFQsvpFSoasFgesdGJ002n7tTA0O5FM6fwezn1dIfIx/RDL6eP2RIkJ99Prcc8/JGyiP82v1M2dO6+RJdIZOLD9xjZnXCa35ytC14MQF/DV09Fj86SLrMCLgKeQ+Cfo8PiLkPhEhy8jfR+2T94go8ywuLhZ/MW2muU8i4fn8HBFsJIYsAJvaZ1GaX5xXD8deIXgbOglf2SZJ3dH6xoZ8Ou6Pd/kz3Jtb27I8LJcR8jUYr0/m73OqaRqcYHXIz3gygTMROFoEbqAanlpsGVvEzoTNVtggUxa5e5zvzavlUHk8PEdE4T/o32K/7mfcBm+QGuJAMzenXeLMux98oO/94Ae6cvWq/NEfv6HI2EeFrXSRZdqHJJGdksYssH5bEhHY7oG8IZ1ga1gIi9myXn/tVXoJmse07alXNxqwiRhjkyPi18QyoLQMDDPaTJ9BXK6z3hp0m+EncpJB2LHtY9cftyD2bbL5MWwg8y02bwZ/pMjtE2zY9X52/YDEHdRKyMb4Z+A5DbPn9tDnXGeY1fve4w1TnXSyTKxbJwSW1R99+9tSJGxlohHzz2FTPWLlI97C3OVN4Q4bxjH821d8Iu7XofaHVQ4Tfvijt3T/wQN96OQbe37EpnIbHr1Zq5tG3ph6U+hE3Ju95eUlDdnsXLt2tcSPCpvxNyFdv34VMbW6QMxzEv7iC8+p11S6eeOq7t29Rd8DzfVrHbAx3N/bFsOIgQv0yXrm8gX9uV/8Mzp54qjmenVJyDp/OwtJuij9LTKJ7fqENxnGKe4xQuVELTbmGBjIz7SIKyIUEcTQDnvosGEppcwp8sc6cuQIft9XzometBGD7bsJe51wz7AS6/sckDRNrYX5PrSGzp09I68PmX778LC0tMhGfEcLCwusCY/0h3/4h/J/8mTd24cd78fEDd+nlJRT0oRn9xeX2yIC+lplYkpEwFJHC9NY0dy5vsIODQ266D2JNa18HxGyjQ0Pbcz9bS9Pg+f22Brdun12b5xuY5pCwwS7GeErfjZttneD62yLbjfMcEdEkbFxGIx7WiZkHcgswRdAvwTUdSXLcq6pyoZsDvlO8N8K/jzOc0UEsm/kZLtPDIhI2mEzfsCbL+cCm1s7yEiaIJ/EuI7+mdL0ITXaWmLsHvrtKeXQBH0av3Fbx+vrj8ta57Xf47xeBbLfJU441ty+e09doKcuKANRhILfU57bgt+HfMYlYiJTEHM65ZSUciV+yX53ncMcTEeoW5cuXtCYg4KOhwQuy4JCEeGiQMT0PoJ54W0639QWIuJJ31n9rPTgiJDlFxHyFRGlf0Q8qY+Y1omrjA3J5Rj5+CCmI+Zn5NBgIz3srI+dNTUyTBkeJvjuiP5Spk9d15TmpKNuKpMOWUREmZcpqHdbV55Nm3Xgsb63/OgJAfRk3g5+I6g5BOvSdbOyHAZzsDBx/AJsm4yEt1wgAtmn6T2ooK0qNI/pm9FJjwTcYD+077k0HUPWgl3iuddk2/gUZ1LHzQhdGXw/Ib4M6Ouybho5kW7hVyFlgljTa+REe4m4uMwBWMrQYzADBvCVnxlTrpvgbBaKwQ45ZsItFpJHJNn3799nt7CrlDKBdoRzdnI/ZMVCvy1/h7AX+ccEakHFw4eP9CNeq3366We8Mrstv7pZ9x/krZOMk1gPcJ4Ji6fLuxj4fRb/Bw/8ueZOEYk5xsy3p4yw/DxB2L5f4kh/GVhgIelbiDBf42wpJDuuEAK3CkTWwk+HoBJKzAkB0JAk+VR6noRGED9ykGJMr6lw8krHOblYIbmtOFIZsaBs4Jz379/jlH0Lgxsqp0CwPbC0ODSC55Vqzond0p5GLAzHOf2eLzuc0Pnz58TU9OuxmN0jID/kOUpwtLwbaH/ITruC/h0WNz87QFsnL7zwgs6ePSv3G6LoBP1rTrBIGC9evKhnnrks94OQooeOxND3Cfrc1zgNOWf52X1bZGHws9tcWuc+KTXY4Fo2Be5j6EA4gxYrbpETIkM3QxK/Aw0JlAcEkR0WcpcRodl8EcG8GX4xXsYOkPMOPBqv5+yoo1EGG/EYXU1A7jKlrFzVhb8xDuPniueIVOQxxi4zfA1Imm34KWEvLBJefGa433jjDb388svI/JE8r8GLo3m0w+3u7SgidOHCea2urpTTO8vbJ9o+yfv6178ub5I6eG6Imt7IddDsuZ0cO+AYl+sqHK5ChzlP6UvQYzCvLt3XTn316lXs5ID5VstGz/T2STzn2Shm+HF/9zMPAQ4nPLucyqacsbl5ZeYwPveJCB0/frzgMh5DRGCjI+0xxn7o5Mj8OAF455139Bb++Bk0OHDM8WbG81oW5s22Z14sf9hEzl0JWKbFc0aE3BYRyE1K2Bm36Kil76SUEUF9EuuUTH9FULb9HOBHE+RYs7GJnBTIq2HD0MNPXOeP/3z62WclXvhru7Z395ggq42ET3UajiZs7kJtF4W/KmXZnipwtdjCDjHquWefkT9WtUMS7O+UXiCZ71hIOuKGWtApaUTMcWD1wvs0X+Lys3G63THPCeaHH35Ykqcr0Obnu3fvlo/E2ZYiAr/uyyfCTlqtf9uFdXPv3r3ykTHjs04Nlq3n8P2s9L3rdXhZVr51ncH3Bte3KKVFhtZBw0K4vrGBbMbqEccIo2Xjco+YO/1e4D15o9UptLK2psB+PvjoI90lzt7iFfllZDVCNpefeUYvfe5lHcWO/HcPP373Xf3J977HAQfx6uEDbWxt6itf+6oukCycPXdOtj9vTB2z/tKv/OXylZZf+pmfUR9dHj9xvMjG8vj0009LjKvrSi+++KKciD///HN67713dfvWDS1xWnz9+jX9N3/rv9Y+fjhkE9lvKv3MF98op9xv/swXdf7MKWEmGg33iOsHcDLm5HAk/wFsv1eTtDfyR07EW8SaWO3EOGMP9tWUkjI8W4aEPGxlqMCWdohTy7xRjcCWaHA/y9dQN7X87HjSIecJ8pm0Y+oCn90rby09Rx8bvnv3jlwe40BmwAHOCeRnX/JbyBqbd1xYIU730Y11LHXE6KyWGO02zzOtV6HT83foNyLwo66A66qqYp6+7J/Gb/uaI154rPs7Fu3h6wG/YuyEGCout836RESZw/IIBTTYX1u5r8d7bRkQm2339guXpjEi4D3Jl3EZZnhn926LAOshpBTQ3qK3VDZLtXUAz53XSGTg5HplaUFnT59ErwPE0hGbt8s8ps9g//Gps3MFRKKcKg05xNsl4d7Y2JIiKSIKH+Iao6ecXWd0rfoceg04NBuxNmTmNz9z2Kdp3sBnXOdE3vxHBFQFyVMnJ9j++zCBv6ob9cgtGtbnCPoQQzpky50sA4/1M8yqazuoCGhCv8SnPU6zH7HBbZqKA7jQUfxvd2eryCS5J/gigjvJuGbgCt+7fBpSSjJEROHZfQzmZ9YvIn6qj9sMs34uTbPrrG8/R4RMu5/Lmz/syG9nKmRWYXcNdpyRfQt/TnI93vrQ4RURMl2Wp0vjdJ8WvzL43nUR034RlMCIdbpFlm5zHz/bDiNCxqU/dUVMZSUmL3iJ9x7re9Nu23XpOoNp8bPtyPZs3O5r3F7resRO8+dpZm0zOty/hm/77Uz3HlfGEMvG5Dsdi0lih5WJOQQkbGcs19VNpSUOW4+SPxpSRMgDjciTmTgjN0REUaYN0n84Y7hPgh0R8mv25557Xk5GXnvtdT377HM6x2vJcwTgC078nn1WPikZcMr5yadXdOv2HYwvWT462B/q1s3b+uzKtfLK+qOPPtEnH18pHw+5e/c+gWyoMQlVXTc41YggMDXeTJI9wcgjEqRGabMwLEQnpHaiMYLHZAvdE5yuI0j6xCUiZIGZVwaXnayNyAZkohwUEzqscipO4EX6/LmzBNQjyKfmNO0AuvZVVVk1ALoSFFoCuz8fiv2X5475UpYULeMaxuxB/7jc73PSO8LhDf5DR8vz5s1bBM559UkETJ+Vf8Ar/qWlJa2urmmJTcQKiZ/59gYnMdEBp3/+jKgTAPP76PFD5t6RdTbCcMUVEYXWlBOymJQ29zX/NpCqqujVye0dRhsRighE0ck0mBbLr6VNIXC5v5SYf4Jj2FhdWu5O/nx/cBig66aB5wkL2gAdDTVBJ4axTyNxPM+XEHbT1KBmTpw3uEvMbx48R85ZBt9DaMFj+iMCfjBlxogx7uN6O5P7ery4jD/nVMb5s9je5Hz88UfwkWn1+IlM+wEL4w4J/0lOrSNJ9+7fRRc9vfrqKxqhq69//Wuc4t1gzonOs9H56ptvapXF+TEbIp+OgkzWq+e3k3uM9ePSMupxUjMcDYpcLdN9TvqdYNuPrAsH+Tl0HxHoqGGeVtb1CD0ap/FndGUe9w/21WJfGfuD9YLTbcaTkZd14NL6W2UTdvToUXnOqa5V5Om5GvSTUlJFEHFi5kTN9xHB3BPNrohQpCBwqMw1q3cZkZRSlr/qqSXYjElCJmzKhAyrplKus3zv9k7+Jzm5TtDuOYP5DaxFpb6lT64rOelWToyv5c/n37xzV9/9/g/0QzYFXvj22MitHj2uNrIePt5gU78HOaEl3ipEJx3lhNKJzm/+y3+p2zdu6DhvqXrgFQs8wlNH/GiqRv542SJj5p2oEGt2/ap4Y6MkxHdJoB1T7F8gLzI8iiyf422H4SLx7fnnn9eFCxfkP6ay7TihfDqZsm15U+M3FsbhUzPL3nq0ngwJGbjN9xEh24ttaPbsNvuK6w0RoYyeDdzKV8pJkeB/ZVl2CZ+8DLCd7//wRzp5+owuXn6GDfBEZ86fl/++YGNzS7mq0T22BoK61+jB40fymBu3bur6zRv60dtv6+VXXtGJU6eA0yTb31VDog1e5HYAABAASURBVPHH3/mOfvTjt1UxZptTXOvnPocul5HLjVt3tLJ2RPdJ7j3nGdaCAw4Efu/3fx8d7Wp3b18TCDR/C8h9l83Tl37my6p7vfJm1J8Hv4hcT544Idhhc7hD/NjX+qMHHIQ0eu7ZS/rGz35F3/zGV3Tp4hnelj7S/t4WbxAPNBnto/+e5jghd+I9Hh3QtqOKxS+BzHMWuRN/UoQm6NvmsMOJ6B7Jtg8slpeWtLGxIfunZW2fGOD/ddMokDGi4gcD43eEsIlaJ9lMDA44/EnSwwf35VNux58Kf7Ut5pyVUyo4I0L2O8cG6zdRb+iTfLvepWn03Abr3eA+hogoeJxg27/df4XkvfIckYpd7/DW6gA528aTQkdYP/w/n9owTE+D3n0/QQ7u5zXPNm6+HQOdpDvmeH7YlOmPCEVE8f8ZPebRNLv9aTCdfo4ItQh4wvo7IRkxJBA26GOuVyv7gVixsrSgV195ibcWjeyf69jh3u4Oej9g/R8Tf0dKyMly8ZsH0yaF/J8i+WtDx/iyaXqa3or40qlVC/5EAgRi1XVG9rUgC3yBbe1JxBtvEH2q3Wez5PU2I0vPMbewgK222iNW3yb+RJhgj9tXRJSx/CoyMZ66qsDfqGK8wfE75Roc0gZv5a9fvwlPYz1z6ZIWF+ZkbN78T/MSYxK2Wh3iA6PXXKrNO4VcmraIeNJnVud625v7uZywNruuA8fTcqnruox1H7fNno1nTI5mfdo3mMGo8KuR6qouvmJ7cWUL7qQo/6pcFXzWjecxHs/rMiIKzbO5XO/7iGm9+8zqTMvkMCeInMo4cblO9Pe65DIiqBWaPfRB7CIBxusGl4aIkGVgn4+YjokImV+3e74IuEQ+tnn7u3lw+/Lyculn2txvhsc+OyKmmk/XeQ0Ghcmif4XuEnSrQIWNG/y9/iPWfd8bkic3Ek9o4lxucgq0vr4ul150Ng4DkNvs5P7MnheYqdMvMlmtlLN6BI1FAtYiyeGx4yf0/Asv6uKlyzpFwF8iOanqnhQZEw9lFFXXDcQSJJBdSxCejFsU3Goy7jThWGaCI0kWilCquKb3LYoxw2MUb9oHBHQvMIZSR2Lnr5Ir9wjIgvMYC8/KMTQEUJcpZeaaIKwK5x7h3EOtsGidPHlCq6sr8JYJcHuyDPZIlB2MjMeJUkpBeyWfgnYkQIa5+b4cZEYE6QmBJiMXzw3xWgHfa6+9Bi8dcxh3Lbd7Ud9kAfQrW8t8Al9jFoMRoEhKyMqfBx7DlwPBBLm4rJueUkrFyW0MpsmL+YDkMWUH+D0SzQHy7uBrRLLfK3P30ZNpnNGV4CPTP0LIYlz6Ohk3zYaOX2N4sf5tnKbX84+gpwO76XWflExrZk5O+nNWn0XUp40pknJKSiFlJqm4b6pKvbrhpKMCatU8Z/pBYFF2MGeir8sOp3CZkYOBR2TsGVVoNc9ub6paHXZkXoYk/Xu8Cvq5n/s53iSc5zXxRwTOXfoPGTvRxsa66rrSKouVA63H+HOYR3h9voKt7hLw5zj5ePHFF/CDjbKQWm4+RTpK8ubEqcMOO/RuuQyYb54T2aapBdnIcaKqzryF2ZXHjLDDm7xCvM0Jom1olaTE3wmfkZPlBrvlJ6WsfFgXEUrIymM9h+XsNvus6w22Cbd7foPtYFb63v3dT1wdgvN9D71MfXeh4I+w9ATdUZ7dR1y2D99H+kl7xPTeuOhyOCaU6HPYhHzbQ5jI/QximEvjdBmRFBFqocnAgyIl5apSDX0Nm48+p+yW0wrJc6sgUXygazdu6cfvvk9iONGxE6c0Rx/z63g1wS+cOHyfU9gOe33+uWf17OXLusjmfw09oxQ9vHdf169+ppucoN7nRHeLWNfUtY6RSJ84dlynTpzUefqfJzE1HKW+aRqZbnHV9M0pFb4iQhEhy8g6sU84Xjq5nsn+BImjbWWF+U+fPi1vgNzPunRpvBl9u4yIJ7o3PibR7IqIcut+Tly8yfNCXWISCYFxeaMyImZUdSO/BfCbgQePHmuZU7ROwcLf6S78r5KAmbfTZ86oIYG23H2iPSApuswByauvv6ZHvIk8cuyYnnvh+TK+wRcukCj4pO8ha4OTESflf0Ty/d6HH+kHP3pLPXTh7zP+gz/8Y33/Bz8i6X6sZ559Hn329W///e/y/EhR1Wr681peWdMP2Az8wR/8gb71rW/Ji5w/iuK4Y/8wj3u728TeXfn/HNjb3dKEN4QXzp/RF954Vb/yl/+iPv/659hIrZREvJ0MFJ1jXJKTbS90Phlv8MGlxXk55tjuqpSJQUmW7RJrlT+XXqPTNWTktc3y9fy2qZQz8WIkP/tt3dTXhhwU7ZcTeq8PQfybQzYj4r199CQb9h72mxnbHq5hNfpQR89O4BsTd4hT2P3MbtzXuIuCD3+Z1ohQsQPqRsQP35tW0+kxszrXm27bXEQoItRgswxjTRuXZ+OzjbiP6fS969wnYjrG94aInzybRoPnm4Hne/o+Iordus52bbrE1YOGnJKWFxdU5SCXHhU4zdr6/LOXSTwvaoGYmVPI8d981U3D4dRBka/Xmg1yD6+J+6y95jGBb8Bm+8qVz5izou+AmcR9LqV5iojD5+6Q9xb/nXAv1cT8nBN6GPFWelteM71ONdhAn013ruqCMyJjewM9xH961I+JLS5TypqwPmdobtlMmNcIeGMtSLSJcT3se25+SSk3us0B48bmAW+bhL2+Kts1Q7WwgE0S68yTwXTrT13/3+pc7zEG38+Gze5dGiJCETFr/qkyIkqb7SRjq0FrzglfmpPfEM2z+ah57iEvsca1rPUuk8fRtzO/3JsGg+3X4HvPTZfyE2HMQv6tLLdZn4hQhv8+uYjtqcQf1lC3R9AGTcZl+YrLfeq6VqY+oIuqgq/jxvPN4E/PkbAX47HdG9w+68vQn6LLbe4bEWUez+ln0+B4YPD9BFlMWF/8hqtDNhPsoKWUWT2ESOCoslwakh1ul4TExuxFyvf7h4Hbk4jLE87zOtswxwIYESWBMOF2hCFBICLRMzDkpix+UhRDRR8wY0GLa0pFSzLUHgaelCqllBWRFIcghXXKuE5R6kIRof/51ZXFY4ITWABWkkvTZbBgnIQnhD1mERmQgHpxMowIjANeYXeMVet5oiSIxtERBAco3f3cxzKSOq1ySniEJKul3Qund9krK8vqEHJHneX0mAVqhDyOsWgvsuEwrzQVmWxzguLF0N8oUTc9HRAwvPBtc6piI3JADmThMf5g//7egfZ4RXbn9t1SniAJWFlZlRfIVZIPnwo95rUU0+ser6cdmFoEHhFKOanCMOfQV4L/zE6L6mJApk9crrdcOhC4rcIw6rqiT6IVjk04dxMCi+XoxcZGPk/g9H+UssRCFeD2mwvzbjk5YM7hPLYVLzi+nwVctEqgHWuCLkbIfog+rFXXGzoMVtBvMAUZorwwGvytKcbTVI1yYC/Yj8sqZxlXU1ds0oYFfwu9R1g4f+VXfkWrJDjmN4HLf/ToRMj8+I2MP47zta9+lWTsGS3OL5QToKWFRQ14Y+AE7BGvyz+78qmOrK3q/PlzWvCCXWddfuaSjh8/ps9//nV96Qtf1NLiojZJ3P1NMT7ZmuCEFf08b13XunXrlq5cuaIJdHkhPsYmdI4FJqFrRRLip62VPx/nReSANxoG28CQ04YBz2MnULkmCPZVThOw2RZZmdcxju+5ht5wYnt+NrguIvDJutjf4uKS5uEz56rMtefTL3TcAQUX+FC3Ejo1RITcZogIZWRtPYurRVcT+JxBBxMdePzseT1/C410xXcTxmRcQrUdOAXY55JsP5EpgYT9FWCeTBCuSVgOsJOqbspHZTgVUKrqkkRe47TaSZ2/HWBv/0CrJI81sn7vnffEJPLbqBO8ttvnbUUK8cp2RadPnZDr5sHboYsRet5hg/vo/gPd5+TKJ4IpQknBKantdKwBccA8zxP/IuABGbXEjNblIfjNlN9SeCPleCiuRWzCyZvHeTGhqsjV/mg6PX5Wui0C3MgvAmKpaNE3BT9dAfupP861x0nyHq91S4yGNkZhO+MiH/vhIqcyHTh80OD/Inwb/r/PG4GNrS1d4nT7y19+k7gzINaNdOnSJS0sL2mLPk6gLz/zLLLdlZPzNZLsJfsOPJ5m47GwvKJ1TkyXkXPFgck2Meve/Yf60Vs/1p989wdEx6R33/tAB7zWP3/xki5wwHL67Dn5W09Qmn72G99kg/SB/umv/4a+/Sff1b/4zf9Rn127rouXntHnXnlVR9jQOJ4eoBNvgkfE57m5Ppposfm6nCC3kyGn3w/17jtv6fe/9e+0sjKvr7z5Bf2FP/9n9fWv/oxeeOEyOj6GrVeqq1CVg3gw0hxJg5MHnkiSdwvs7+2Au5P/KG6I31hXnts2HBHlbZdl3MJZOV1DC/7peLbuHGuXiINHWQ+2tzYxuYn8lvIoG/UO32iahrrWQ7ChIYnVohiK3KeHEG7wXLYt951gj66LCEVE8Q+3249cRkzrvU7b3gz3ebvsZ7d77AjfTynJ+Gp8wba7hd5bdOj2Wb9Z6bln97P22XNEuKrw4Drj+I/BkNNxu3knaAYcI+bxlZySRvhuYNMJVHWVicVLOnfmtC5fPKeLxNNjR1blj2rOcg7zOkAXO7zt2CEn2cYuB6wRtv2KeGp7sC+Zpw02yHMLCzKf5sN8R0ADcUgWdAHueJ7RjVChELagaYjv+K3TBptGj++x4ayILUGP8WgiRSI5buWT84gs8+g5htBnfAJ/BU9z832NsFXTfkCcnrC52t8f6dH6loajVu9wKLAwn/XcpZNaWV5UcCZbsxbPcqYJscS6N07LOSLkeQwRof9fl8cYIgL20ALlbExEKCIKvohpu566IqJsxCbEcWEjiyT/p9gEHV1d0drqMgdgSeKN/YQ3RKPBvlrsi2BD1USjgyExEjkpGNqBZ/IEWoTVgs9g2mblbOoJtm5wfc3bMUNVVYX+sdsYa3mOmG/Wz/Uj1jk/G6cwKq8VxuG+BrcZZveez3J06boDYotxGvwcEWXOGQ7XPw3G1UFLol9O4SlLPBmj7w46I5BvRkYhIQYFfQwdtmHwvcFt6TYnbD4NMhFmwMnRAgY8R4Jmp7EAXM4I2NrZ1q07t8t/fNBJ6pFUVRiok7pMOWKBeMDrw5u8SnxEEniHU6PH6xvaYzHslCAmSxhuGFKFIkNBfUpZOVcyLpcRSVLop69OQVXCiRNMZRbklElU6NTCnF9Nj3mF7d3RDCxQJ8sDhLNDcPVCtc/u2M7qRGaHBcPzTROWidbWjugoQd/8p5TUwxAgsiikY56MQSyzmHlh2GPBszL2SFgmOIydsCYR7PXmtEOCPOaE/gCD3CVwTDilr+pG2yTbnsNj8HfVTU89nJzhOKxPH8xPFDm43n1SysWInYRZvl0X2HurhLz8Kvvk6VMslttIQOAYlUA7xigT9PskPML4KhU5EGBM87TAQoitAAAQAElEQVRtD75aDQmI29tbnCJsyvJxcHOdA9wIuVkGx0ks/Rlllz71NRw9dlROtp1cN3WtIyT/DoQdwa2uK1mGtqUFksp5Fs1+06ip0DH0YOIS/drJiGKCAY8LdMXpJ0/qJiTlHQsXFeoQ0gQDt/Gr6+iPo9sRBN/w1VRVwem53nzzy8JEOClb0pjg6DcwdzhduHbtmpwQ7bOZ9DcC2P79CvHjjz+Wv4XAG5aKAHqUBfTcubMskgdKIPL/lvj2228p56S7d+7ISU9ElEDvE9BzZ8+ik7E2NjY4KdlSTqnI8tq1q3rM5usoNnWRV+PzC4uq6koHbLKIR+qh+0hZY3izbhP3Gb126HhI0mL7sR05uW6wH5fmfSYDWC8/EQGdSTnnJ6XvB8hlSLI+QW5S0F6RtMyht2WtkEgZX05ZESFfXde5KM8ppYLLLQkZGBAw0+Nt6M73hogo/ab9fzJ/hT5SwZ0kofGW3i0lvHWAfUZKtGRFUAKi3n0NpsT2k9FHgGeCrgfosm4a7eJ727x1cFy5Q5L80cef6Ac/+KFM47PPPMMp2qJu8wZhzOu7Gtpr5NLkpGNrq2ysLuk0r/2hRBW050jaB999NqvrxK6xAzz+s0tsGDGfY6NhwEIaSqqqWmPinP/zrKtXr5VDB3FZdhU8m+b5+fnih5Z7C90RgX1MkPtSiS+uHzFPhq4xc7nPmKRFMO3X/LskGrYxx6k9+Bzho0LmFTz0SRyXlxaL/lZXV4vf9dg8lDkpHZMdnz797Iq+8MUv6aWXX5Zpg0RtsrHwIYDpvMUGsCH++Kv+jh0/rvWNTRL2Bfkz2v5fPT/8+FPt7g/UcEIX2OTrb3xBO8Q63z+mb8NJ38/9mT+rv/i//MtaXF7V3/1v/wFjT+pb/9Mf6Ps/fEu/9s9+Q//Bp9ucdv+b3/n32gPXiZOndePWXQ5IQsd5I1HVjR7ZP0jsM3I9ygHFysoq8XO3yNX2K4QyIOFq8JutzQ3t7mzpzS9/SdbtxuMHajnpFgnBqeNH9aU3Pq/Pv/aqLnDyfWRtWQskQh0xpgWqLIUm8me55/q1VleW9O677+i3fuu39B1O5i2jjz/Bjn74Q/0AqOu6yC3De8pZFc85VfhPX76ss+effw6dLiqn0C56un37lvxxyiF2M0avQ3zPOj7Bmw1/znhy6Ictzp9SIklpZV0Yn58jQhFTcF2L7Xj8NK526G+ThP4hMXso1xufx7lfg1+4n0vXO8a53vgN7vf/Yew/uixJsgRN7F4RVX1G3czdwyM8PHhE8szuIlk5RdGDKRxMT08PFphe4xxghdNY9X8Z/AYsZhYzqyazQXdVdxfJrOQ8MzI4cQ8n5u7GHlPF98mz5xlVmIMDdbsuqkIulytXRJ89E8SrrIL3mb+l57Ngm+D9FnwWn7iVTbCtlNrmwwKZbXfd0F4lS9xyjTjAp0iqX3n5TvuoyO0XbrEOZNy/d5f18EkD/Vw4J0/ohyEOiU2us84lP/vuIYn3BT27wdA2pyTie8yzCn15C67MbDodWTO4bfdUR02MT2xZsyZvwfXEOb5gXu8wDzrwJDwrzxR4CjZynfZrXaW35lmdVnxhhW1LBnN6JfrmE44boTFFxb9L/Oznv8InVrxpCfz1D2LEB5eLS3hah4d1l+irlBJCZkbmBj7/rFzq1FJCmWnR/LLd/IP/MvNZW2Y23MHleGGLy3shM6Fbwvqh68K4InggcRObHbE5OOSAaYc8qCrwNEVhDPsFsDp2Q8/xa3zbcgs+b8E66VluAQSNbkEH6lcftU7dRkb00DSnW5CDtPjLWmbMtF1cmdnWX+2RmWEpDkF8zoPg8lkajnG8uCxpanPPdsHx9rNesL/1W1w98acUGEvWPxQwEY+VZc0cFbSp5Qo9CD5bCuXG9etxkwTpFoHuOeA6zyZPOrCJUk9w2Tg4xiDgKaQOLrNPSM66ro8sJTJph+AFynj89Gn4MYhPeU15SpJpAqHj0hH+7TeF96V0YNRQgXNQBY7MjMwriMQQJFSjgHAYWcEUkBHRICkKwBi6R1yVmRkqzc+N+np1eWUsT2XXJDXyn1milBpOpiePn/LaZC9evvMSAfiI4HkYJiLCcySZL9y+HeohuG6QhJmkP2Qj8fbbv2mnyeI7I7mekWT33YxTkwVJ7xjLxciCMMX9ByexZIf76aefxQPuESX6YYZzdNGzOEZk1G7g1PQwfJ27z+nj/uFhzNjweErlLzHNWNg6TpMcd3DIIsKG6CkLsqe0c/QOigjkXjCBffZUK7hMtv3FVMvzi7NYMeHP2HScsmk6ZXHwGyxWbFCyZuywMO0f7hPoDuOYiXaDU8EDJlvta9jnkkBhf+GSxa9j9erxkWvXrsV1Fv0FCYH26amfCHaBM+qbfS2xM/SxR5JgIrzPBk0Yui46OhQ9gb5Eo5hItpfQ8fOPK+w2ktSEPoADj7Q1k2eJEhlD38WcjdMCXhIc1+Hjn/zZn3FCvRddV8NT6QLtEzZ7B+jrS1/6Urjo6et3SawMBNrOpPrrX/9aS8yvXTuM+5xmf8KGck2i7xx5gyT5RV4Lm7QrVwfOJbJK/43XX2sLyh//4R8h4ywekTj8iKT8o48+BN+1uI3veMK5IJHSF2vXw1sffT9Elho72Hjv6qT5KcndQ79pB39czJeqL0pWJC2xQg8LFm5L/SeoDa7MjForOLsozMUtWCde5/EwzMJrZI5ODM7McIO0gx0a4IMdtshEi7TbT6i1hLIWbERTtDmHnr23DeZCyCxRSo3MEgmU2PxLFh6BTozdtCVtMWFx2mAnhIkE3LrMGtn+Bf8HC9k6LtgUBdcei+ow9CEv+5y+uOkrtbbvTjcmuSC/yInZHF+4wCdcICb82sTsEn8vBMeRU9HLc+f6LL76pS/EW5zqXuetVAX/xOL5lNj18YcfhUn3nBOQHlvBdbPrDB0uSY7vcQJucv/gwYPIzJb0SD8zww2Vc0Edr8Dn3BgRcMGcPCeZt584rDtj7tpvjV9fECcn+gkXyOs8sh9sNbsq7xF8XmejcAPwXj/dRyf6tf6l/aRX0Ym/F3OLNyc/+8XPsVYQe5ahbDeI9WckKH7l6Ve+8pVwY2j8ePTwJF555dV4zKm1G4g33/oCG+U9Nt9P44MPPoyf/eznocwvvHCbzecCm8zBueYE/DwecCp4jbn/f/+X/4/4+JO7xP4H8cmn90jaD+KtL3wpXrzzctwmrr7xhS/GZw9PSNbnPL8SpQ6xxtdWyP0BSf8OshSSWt/4OUfVz5y49pD5pC4z9YwI3wrtYf8ZC7ET5ALbal/jxeOTh9HX5MT0pfjaV74Yb77+cjz/3HEcHe5GV6ZIEm0T8Jsk4dO45A3PbrOfm2zhlPlnQrxkrhqDLbURbGKHPjIz9POhH5iPJFEZkWh4TVwyrhlLfHvlxyu1SWaGv7ekbT5hg77D+lBLRXfL5tvKpy9kgig2VykFGngddY5TdvvpD9p3GAZss9s6y5v+YpK6HWe5xqcqfuC9pf2ss8zMsG4L9tlC5m/5CC77y59j5WMLPm9BvhbYyWfbz/HlQGF+dMu/0PrN3/+9+NY3vxkvclp6zibp/Xffjof374axVXLGn+vkHc/ffiH8eJWbrUPWtw45j0i4nTsr4vDx8VGLp/rr2cUiTGRcy1E/ESUbMMWDBiCwS0SBQFe6Jm8pNTJLRGRk1ogo4Ym286Kg8z1isHaNqz7inhNv7zLf+36IzGRMREWv3ij3yBo3TSM+tIyZG9LSR9fvRlL+5p33g5DaPpZ2xBuuCRn6WjgpX3LotWTd34l+GEKbijMzRRtbfVtO6PH/FzggMxtv9svMNv7/n7H2r6VGLSUSREPfxw7rwM5sYP3cjUMOyJ4n13mevPAGsWeXtp75OZCDZCbaS80cXuKyFLyHbfhgvqFL71fEQvVlKW+ZGRU9eq/faMugLrgmDFpqbT7uHNolLhwcHsTx8XFcwx8OyIt2WTP1m6CvNmg4iCMMbz/yYJ0PmRkFGYPLOnlYklfoUz7b13bnmjx5L/gs2G5f6dSuhHnFNK2Zwwti4bzZ3jixYn3WZ0ZylYiMAPSbgXWj3OIkw4VBpnu8YoTZjWOvGnOHCKWzCy4iPo9o7pRF4rP799svz3z22f12audf5fOvW5nALFFs7bvm9xXjdF0Pg31kFoyzYUIhZUbAV5thQB1JHwUV0GP8/Wti/EjfdQMVPdFBoGhtlsIE0gmEcxIi+Vkjm8+B4tcoQ/xNXk4Xa6lxQHJbMfApC9E5i+LZ2Vl4n5mhfgYcbQZ8xFuAB48eRu37lhjPOJXc3SU5NTh0AxNnB6e4GfPLJadNz8VsZx9jrDhJ/bgtQPc+exCl9hhqFZElzjgluv/gYXzGadp9wIX8ESdGJ8Ac3lz4TlkAfDtgYv8up2gP6G8AUNd+jVuTB9613TkLtXLqjEsSg0q9tjtishxeO4xaS7hIH7Ng37h5PVy4DHCWBrwZMmY6iSb4XrCoXoSBvoJH++sv9pGGgewY5+9oe+IrVBacXZI3DBGBjk1MRxwwMZDTuSKvp4gD/YeuxqyvLVnuud9CB38luLCXZcFdCvx4Xyk7xvZdFz1jnqKjY+TyM7buxH/nH//jcMGbX16QgF/EITaVlyU+4IKkTjIz3uNkW5tqf+USDLjK5Sl34Hg3eQ3sqeLJyaN4QFL16quvkKw8aXCDtjWB85KE7le//EUoc4HPf/pf/x/jNZJy/WeHCabeuq5jM3fO6cYZurxsGzNpvIcdf/Obd+LDjz4O3/qccNroieOpC1UkScB+lFIjs8SILtdXpzFBghqRsZk/3CFPcGkPYURvtjnptf/I2FIK86/D9jW8F4KrMLbpE1+Wz239eIXjEl9akCSKzzqGRCaCcjMyvyhUb+h/I3SYbuyVpsbv9jkiOdXJCJLrTOl38IBc8fehZke/EqIdeQVr6SnvBN45yfPKmILt5UU7jfBoguFCdYe3D3eu3iqMLH4L+s+GHt+qsbczRJdTzC/PY1wtWh27uXjMHMbL4wUS0i+RBPpWYn93D94Km+MVdn4afrTANyC+/fB71T8kCT/hrYW0K3Gtwo8+5bxwITg6OoqBxVM96l/qX759dt5kQhEl2dex58TRJXNcHQeXfS/wKccechLoq1xj9DF491hcBuyUmeh3JH4s0dUU4lkxz+VJUB/OZw87/IjBDhv0P/qjPwq/21n/COaivv42p7faf58N6L1798KYos+c4X9+r/qTp6exwg5uEC94M2d8ciOYBRsi+y02nhecBv7ghz+Of/8f/jL+4i//I287PwmTauGIt4O1H+Lg8CiuHV2Pd9/7gARjFc+TrJ+wkTzj9PIRPg8JNvj70dFXPRnrTHpMUA9Zf3aIJxfEyFPi8gX+eHTtiM3so/CjPksSvAvq+1qiA04ePiAulCjY+8MP3sOO8/AjQ/7S3e//3j+O/92f/XH843/0tbhx/bD1cw6rE/VfzSvLjQAAEABJREFUseUp9vCz6R5wqJNA1xvfHptf4Iq8jZqHV2ZGoky/ttUDAG0tPn3S+f07v/M78Qd/8Adx586dNufPwF2Yh+rYN0kZpc1haQeXfFC0H/sJ2zbnZmvgP+uN0+rHmG356quvtk2ebZkZ+lHjh4R7DegXmdl8xT5CXF3SFa4ew3shM5vM9hXUz+fBuhHc8jbDRnskRPrSAX57gE8ZP938LtiwfvrJR8y/C+LkELc50T5mHbrGgc4xsVv7Sm/BwYLr3SX958SczGwxc818NtERevz/kKSLKdTmgP6QWWLGGixvweVzZoYxpJYuMhOZaIiMUio66NrzinXJeLvAh9TPwLwdiNkmTUHfyBKBvR4/ftxoZWZIf80aN6NvZoayZ2azo7x3/SxKN8TPf/HrWCzXWLiEBzD6hbGngjLwmVP8WB9rdOK3l3oQrLEspcDC34dtm+2Z+aw9rq41NlEe27el91fNrcjMyEx0NIZJmu3KUktGhUeK6Cp9aNyZ9XHAxtb19Rp2OyYWDf0QiEG8jnZl0vdzYGVmWjQ6mZt7K6Qlj1vflkefbUsIjxj3Eps8ZV4n8lfWz64nfySfrMzRzN/ich3YwoBNttBkoa+0BHEL0tqC80NYsa5Y9/l+9s3MZtcRe4/odMIPw0UJgM2oKMoxPEawJlsKGSW2MCduCu0z2nYuCgRj27JHMJmWYZmxjwI5Kay3n20Gv3fffTfefuedOMEhKzhsnyJiwW7QfiaklcDcoOtDxZVSMbK9AqZUXMLehsFoV4Y0BR8Lkm0B+Rkz0T7GeiNZaCBkbWUpBbmnWLMQowGH03eKTOgAU3APPo3rgrPH4upilplt8VJ26Srbgglv4DTRcsKtibQmuDrDAbvU/f0DTroPMcgYleR5d3c/IisJ1Zzkat7++t2veAV79+5ncZ+TygkmMwsTd4rKhCylxqecAn3M6283LCbTn356N94lCfvhj34c3//BD0nO78YHLPDW3WN3/fHHn8Q777xLInAa91ggPYFRll3k2GEXKl/qWN4LujD4KZ/l66+/Hl/gdecrr77CznoB7/uxu7tDwKjoaESOFbytuZ8iM8Px2lnwXqecMwnaYsEEMMAZ7J7ydsOAZbCtyLTE9j0Tw3FdV8GT4MMa2Gu6AkwQXSlh4t3TR5gNfeywo97z5BsYqO/oWCKiltIguU/swFraAsA+cl9n8v8Xf/At8KF7Nkl7JCWH2MdTSfnSliYdhyzcTzm1PCFZusHp3jWev/H1r0NzFi+xINrXBXvA/xck5ybaBfqX84v40Y9/GG+8+XqoX2Vqiwh9lFn9V3z/lLcEhywE//Sf/tPW74Kk5S72lLabIsv7bFC1zSVJyhI9+XGi+2yw3FCppB0So9p1zRcRtdkiIqNgj1oqZdkEuCkiU22o16n1G/H5DUzYcaRu0yZ/2s5y027bhL3XrZ91wZWZ2Ko0yMzGg/Nfm1+6AGJ78Yzs6F34JngYsUUD7jMdXxm/gTSZzgqfBUb48eQ6Cs+VPl30hQCaHb1qENNjAtcWAuQmJEPfhYHOxSrwHeGcNzFP2dgZk3xVf4u3Tn7N2kT7zu4s+h58IEwBR+n6Ers7ffRdQXfrMNGuhQJ9nZMAKaP+8IW33go/euJ9ZjLHnoay9z1jgcwM751LW7Cv9/qVp5YmVBO8a+PgqvhFZhIPF6EOR2ja3yRJ/rWJ84SuUWHKJPwQvzSZ2meBcz6UUpqt5HNt0Af/tk46FRrNPyjFL17b+35ovx/wk5/8tI2XL/tqwwdsHj19VLcm5sr5/nvvo5SMV155JTwRH1i8Anvt7x80e3mqbez53ve+H3/3ne+20+5HbHaXJC179Jnhu8ZGPw6CKUmsl3FCUv3+Bx+F8e3o6Di0qfRxgqbLEZsZTx4/eRJZC2MWxM9L/HIiPh3EjCRK+iZidI3HJOcrkphdaAV6GFkIJ3R6zry+TzysmciwJv6exnO8kTvhlBv18cbtkMT7MvzoyNe/9uX41h/8XvzZn/1pO3HeJzFUt7vEDe2onXbR/eChQ0lXjFjxJnTizn4mYxubTfHii7c5iJmhn8TG86jI4Mbshz/8Ifr5IL773e/G22+/3WTdISEtMJORsWaB105NFxofsI2i/WQmuGpkZtjHsW7kjDePWWt/85vfNN+UH3lZ4xfa0DKuLvFlJrwVYnwXXuIS9Bt9xf6Wtgn6iKVjbRNs/3x9xc/aPCDGuoHc+qy8yaPtvok44a3vU9aGgbnjxnGf9WnW9zEb+rhOkm0/IbNEAl3XI3MXyb34hUz0j51rLdEPXagzHsOrlVdrqmP+IQS+uwFxOCIjo4Z+tMZnl2xy19ihQEMZB/xdmgvict8PEfR2wznn2XZ5WPFGeCTpKiWbvYfZEMq8Qv8z3licn1/GL1nz9RE3QM9xIjxr61iJOQdAgQ/pZx6waQfxqlshPndlZmT+FkpRR799zsxwjOAwy8z0tkHm37/PzIbPRvsKHXacUMaCdWy5nMPfeayZTyNvApXV+6C9g/8D5ohJ9jEb3R02JP9b/Ij78zBhoMyMUmqDzBIRCY0R3S3D9meAXhIZWUaIAfN49PiEt5UX1FIDjjVzfNV4GyNzI8sanWdmFGxBQcwYG4hTvQZXKaXNPct1G79u4+1jXWbGP7ysFxYc2DjGLj7b0/taCwc2XdTSgXuIDr/N3MgWkREAojc518SNIrGKsgvMzEkqnaiNQRjHf0Pw887Bs/122bUeH19vyFc4qgh3qDvkNDdLDU84UAuBZyfsm+DNRLEqCYdeoxhpCuK1tH9mRuYGxCkPW5iI2PbL3LRnZnhZv248RMi/UJGl6zsERwk4h+OsF5dlZsaIBkotsULpu7s7Mcz6qPTtACfMHvKM0FSmOafSj0+exJwJ6QL6GUmSMl2QdHj6cULQN/A/fXrGqeTj9gtB3/7238Xf/u134513P4iHvCr1y/VnvFa6hoMOLBo9TroGvwEys7CozGPGBHWRikh46eFpJ3YI+ns4d8CzOvJ5RqDeJ7gNLAAr9FnZwOxw73eJ9x1BaBia8w4EM2U/PHShGiJiAufA6flpPODU5yGneSM2qeiBxvDe/rXW6MBjWbBdDx7vt2Bb1/Wtz4AcynAfnYhjh8R40qng10TX09CEbjBRhRF9myyt4XsiUFmXDKz6FmO6WqJHnh78A3LMkMvFdICHvu9iNvQNuprhiRXdQbHmPuL3fvd34pSAfvfup7zufsICvcdEnsf3vvfd+NGPfsTG5J0YwOnGJDND3PJuAu5C4P0EnybRd+/ejZ/+9Kfh57ZNLFwwMjen4B+x4TGZOjo6joJ+/NYE+XtKkrBk/phI+1GR50n8vvWtb8W/+Bf/Il7jtMlk0FP3oR9IGqeopQv12PezNpd66jc67mJTVto7TJ+xvTLL9jakPSCPfTM3fSb82g6Zv312vgkjtt6228d767f3Pgs+i1u8gnO4Q/d+5Or0/IzX/mdxSVBeOY/pvEBmY4agDlfYn+qrn4zEtpmUVxDwOHqESWApUXwESF9wcJrafeMVDFQFw0J+hqFjU7UbSeJcgFOC8AHz4603Xo/ja9fC080jSvsuWRR3mSegaH7tPFnDr20meQWktRb8ocffCifesxY0zzlBefDgfhtz58UX4ytf/nJ88YtfDD+esWCDof/Ohp43DXttE3UNei6iPXXCNRIHS2PDJf3lX/2ZMBtXVsSqUioJ/24Yu5yzbu4KftT3faO7i0yvkuTKv3Vt+qCY39om8Y+Cz+g/Nbq+hpc6y8xwY9kxf+3vHByxhwnuz37+8/AE+qWXX4na9/HVb3wjvvq1b3BieB5/89ff5g3PB+hjFq+++nord9m86uOXbAY//fTTtvH/1a9+3T4+8uTJ03j99Tfi4Nq1MJ7duHmTE+ujuH7jZuzs7HJ6ey9OSL5NNt/lwMD5Io4Xbr8Y6kxfqvhUPwzEYBfGiMVyFXNi7H3e1F2iO2O0OE55k7dGBmOyHydRV+rEE+6TR4/DXxh3o6/c2riWQqibwq9PqyUpn4R/+OboaD/Wq8s4ppwNJU5O7rNWPSVxK/Emm+cdYo1xqS+VjVjE0PWMPY2+q+E3mESs2HReoOp1mKhP45IDggnf6em/judv3QxjUkf/2WyI69eP20HGI96G+XbLBEXbFvgb8UXrMktYp60yE9wRmRk+C8GlXSlC2SyFHXzbjYEbvFN8dvsHhPxdK+egc9L+lVjueO9XxNxtaZ182J65oSvebZ2lYLu05FH9S/OQDaA2PD4+jmPA+4KeJ2LnhJ9K31J88nGLOHh8dI03i/vhyba20z8HfPCSNdR+/TDgxx1QQ/1Je2SuLDgNnCIjE52wWZ4YPLJuCLu72DkyKuuFCa0f5Vzxxi+oExLddl3fdJm5wRFXl/xlbuq8Xy5W4VybwO0a5om8czhrwUfm8fjJKX46cXAXMWWNkdh1ygHKCr+UvyXlJbSH3f0YS42f/PKXcWZCnRF+HPHhg8+gPAWO0nIifVs5lWO60ltwZTKAckKPFO1nJG5vwfottMaYwrap4RifyWpbZkbF/qWU2EJmRmaG1wQNx47jFBM0gmfMSBN8cojihkCYDR3jkZvEe8Tng9ibZYLuusEWt2XmBjdIQAceb4AtLX1whFahXwdvgrRbO3Ni2y7fXe2hW5mnj8OvMh7h0ziwuHpz55g1YwSpiku8EA7BulpKWNrm/O67jrUXvhln31pK6ysP66v5Ib4RHrfweTqIEr2xHt9VXtusyyyRQITUMvLqHpVGKTUyS5RLMvZzXlWecQqYmTh6F54SbwnVWlhYdhtUGJ2RKHrSsbd7GF2dRZaOgDKyA1lGRIYnDwniFcKMOG5RGByidgX5RwRdxYQgK167Z0YQnaIUJhLOsqZ/ZvJcqM7IiAa1lOgKBg8EoiYBhZDHNRNyzoS0LjCGi+yCgJ1JX3BVlULw6+C9YlwVOUkL/io8rXCqw+PDeP728/ECJxO175hUYzhxP+AU5uOPP+Uk5mG8/8GH4TccvPfB++0XD084TXvn/fdJpt+Ld3gl+vGn98JXo34EYMFpy+HRMZPqAJYyLn0lxuLvq1IncNONPKAHf/ljd28/CgGj1D5KP0SVZ5577nd2dgnGe+DajZmJLI4+x2bKEFyzYSeGfoeTmlWULOh3pNzosyJ/j+y7nPBd8Np8uVyEOjM46tSZ2Ra3NYGiIygZsFbqE/1NKhj8Izqt8GK97QtkCepWBKd7d++xqN6NruvayZ9jKjqes1AaZK0HRfuxLTNDfxA29ikxNptHc/iSlcUMP5oCOSIyamRmDATiHjk67EVLcBuRq1ixcCrbn//5fxWz2QAflZO4l+MNkq8zTik//vjjMMF1QfrKV77c+pgEu2DMWFjlo+9rHLIZEY96kZ8vf/kr4edXb916Ab/fjxeefzEMxn/0h38c9+8/bCd96uNv/uZvm7+//eu3ofkG9Lum+zmvBf2jMF0tcfnd1QQAABAASURBVMKG5rmbN8LPKv7e7/1e/NP/+r+J//af/fN4/fU3Q33O0TVugJwlKnquWUJd+VGAFZNfPapT+Wrzo5Sgc5RaI0u2vup5FEkETdkW5czNfbnqY7t4heDK3IwN5uaEL1pS1ewxx78WJNPWO18GdCVkKSFApCVGl/KOn9jHxVg+HePn91fMr5UbK/haUzrflSHhq8ITBbRGOJmaDKUmnj2CdxlreMpaYqVvYGy/izsLXamf0MkJyfDXvvTF+OoX34oE/4XJGPNrhW8O3RDJvzn3EegSSAbDJnQyVvDVqFJRqU/m/9nTx7FcXJIsPRd7bLwDOudsKh6TJHnynSzyIwvNLm0mDkckDmvwrKh7evYUnhfAkkX5Mjrmrt8I9Nzzz8cE/hOS0nfee6/FjxVz6xqbbee0C0mHvUupcXR0FEsWkIpN94gF8vv06alsRGYCpdl0RcxsWsBeC/idAz47PxwrT7WWWGK7ktHmwoScJkSRNb7/wx+TAMxj2DuI7//4Z/Ghvy/y6Gk8d+t2nF/MY//gCJ1PcXpxGd/74Y/iX/+7fxd//e1vx8dsPPevHcat2y/E82xAbty6FQ9OTti0X8QMnfRD32Q3ZnoQ4Obj9u3bYXmH/hN23NvbjQm+5/iWc1NQ5lI6YtAKGWt4Eog5o3Y9a1DEQOxbE2tcXNfEqIL/7XEIcnBw0HSm3sZIaC/jEYchF8hQ0emc+PMZJ9t+vnRn6OIG8b2vU7zwwo24c+e5ePHFGyTCe/H8rePIsorLyydxsDeLA2TRn3b7IQp0X33ppfjCm2/EKy+/GOvVRTx5/Fk8ObkXOc2jAGdP7sfcv/w7P4sXbl3nhPYgYBFfuAz9osMXTnnDNQx9LLCJiYtJtnbaQ45hNhB7DmPN/BjRUcQUK/xbOePq6rqO9nWYCFq1wocusM9dYu/HvNlc0V992C8zo9SK7sYozJs1+rYcKZ1PgVOQI0aWNpkiM8NrwkcsBfFIy5ip/Yyflm5yDkmyZ8QC+cvMxleAu4L3GdSCPS9jl7VqRK5K2w5yHigv+njAm7uSFdpdhCX2L7VGnXVRh476iIm5RY8o/Et4XUFjRd2cE1ffMLq5SMb22qnUKOgowRNZ+KnPYAquzDBuCtHEpTbHMFnsodcNffiXjPUZbVC7jFIzBvhxrZ4TV+6x+btgvavDbpR+FqWbxc7+YXAT2e9EDnvx8OlFLHOI+6fn8Z0f/TxWGfHmF1+La0e7sbc/42T2nPgWEdjl2vFReLof6CewufbPzFgjY2ZGZhIbJ8oSpdTomA88RJQM+dWGS07Vs2ZkjTA+RgE3sCaeJfX2C/pr9zWTShtnZljSM2qtoEzwl4a/49k652pMQX0Nr0U7SLmIy/lpZFnHbKfExNobJNsdeldn4+fwF2huAc5AMUFzBF9Cs0RNmJyiNU3Msc41HZ5H/D/xw6RpZK7r1xMHMkvi+EPeipywcbeuUxf0WaM7x9Ss4MpoeQmK6Wk3ru7gp0Pfo+7aYILHZFwHzxRtnq3Y3JvEL7Gtpd+r/5S3YvqXpZvhFbyM8JnwXbDdCI9jTJG1RJaCnwyh3jIzMrPZ8JINpP60xp50p75EMXkbZkObyIWBmZsBmRgFhAuSM413wQ5twuFnCOAJwgSGPRaFnd29GIYBZU5h4HRClFobcQUaUaALhBDgm8Ah2CaD1o+6YGmtscKB1ihxAr/8SM9+9h9R1ojg05XgtXYkTzs4Shf23UImvDNewwhrBHasODOz9aVoPPcDY2vhZOeU13u/jr/7u+/E97//fe5/EwayBRNtLc0pIrJAqw9l3uM16SGBZ5cTZ0++N7zMnrW3MZFR4FH+Kwa2LOgY11MTQXP0w9DGZKKAzIgA2r36QA6eFyywcxz+kgVkhSxRqKebuJQLQaKWgrPNw3uNXEsJF7cO51hhQ8sJ3e9wGqKdJvSzy+lZZja7OcYAK3TwGlyWPi9xyBUBvut6uEmS6tPw9MQTa/F19LcfKEOefN5CJoyCKzOftdlXaH3wFXs4bkQ2J4m81VKgFU2eCzaBm/YVdSP8ztlYzDlV3Ivf5SS7oI9dFsnbL74Qs52BTdI5C9uCgD8PX91d4+TttddeC7+h5TGvXD2Bb4s0/rSP/fRBfcT6X3Ia4QlRZml+ff34Bsn1fWgdxPHx9faaWb+XH3H8k3/yT+JP/vRPsGEX+oMLkvS+TCL4+PFJuDDsomdP9R4TLPTfOy++FKdPT5mUYyR0kBKzTU1WZS/oSl8R1K+8aTNpOtes14ccV/EvfaDVYQDHe+8Y7+0DuhAgQABfN/Defo4dmaP2FTIzrNc2ltbpe9I+vHYYwowYYHvC+5qFvpaKnJcN75q568Jf8buKbSd8zuAUXJnJ/0G/EdnlQ/kzrL4kAVuBq2Phc2FYkHiaxM1JJmst8FTilDcWE8ntG7whODrcjzl+4VdOlYyY9X0EtFaMk7fZMGM+LNiEzsBfoDcSW9bBA7hqlFKCAa10ngzQ3W4QKnyr59lsiA8//ABfW0SPPH4u3zGZGSYx+rB9jYczdCLskFDu4IvGS/3APrvEyb39PU7GnpBMnseSmGJfk6UTEtYXSUZ9Vn7nlQFeHa6IO34kQ310yKcfzeBJ+TKJAcirXwhr5s6IPwuZtk3Mg4v2ud0lek3kXTCP/cM//gGg+yxefjNIRMEeESePn8a//jf/Nv7yP/6n+M7ffTfe/s076GuMF++8FP5y4g5xvh8GDlQWcf/BAw5XViQRR2FiPUVS7kZmhjKoW/lBwaF/KN8tkvOn2M954HyjK3HkKf3X0RFXjDFdP0RkITYmJbjwJWWf7ezGOZtXf/HbpOiMTZByHrJpee65WzFw+LNmTTDWJnKqU/Xn3N7FFnN8q5J8CMFac3x8LW5zsHJwuBuFhGF/fzf293aiJcLGWvxqQp/vvfNOPHeDOf/Si/EH3/y9+LM//eP45u//Lgn1YZCPRYXTxeVZPHn8MCbGvUj8mUgatIfxdkFyPZBwzkkQnQcD+puYo+pniowd5LrgkMv5F1y2CcrGY3gvrszERsa9ZTwmfvlRwUveNKhj+wiZiSwlksmQmZGZ4bXF5b39pF0q/WjXd/dIgI+Pj8PEehu/Xn/9ddaOPezSNRvZTz5m+PgO60fmBvcucW2lb109b+9nVz56wkbVeeU8ULe+cbp187kw2Z6zSS/ELvnqh77NySU6NF6uWK+kIL/KKAyzPsSV6HyJXifWI0+8lc/2LYz4wbNxxjXs3XSCXibvQbxhd4oldOy7JGZI95IEyeeARtd1tC+jw2Yz3jZ/9MndiNLFYjnSWmLl3CQRvORQLesQd15+PSox58c/+3lMJWL/cBZ/9Md/GK++8lL4pqP2NRK9jwh8gg2NZRWeSiIRPjFezd0NfTp97sc6YVuVmc/sa912rOXn+z1rI07YJny+PbPgY/aKqKUAGZmJ+BP1Ez43tcZKMlxroW0k7q1oW8eaODyhia7voic21Vqpn2LNvNEPLAXpCdLO3MiamZFgVvY1MYnb6Imv4gBlw1NLDefLDJ8TnxvzEdv6rG3EmZmNXnDJQ2bC89jAMSvih/xJzNI817FChd9SSgjisk4coGo/to9XNlkhk2vg/Cr/alqBVofcjuvgve87+O1jNhui1hIrfNk4rk85Dk1nYIeQmMypHFQKAxm1ZGQqzIqEsCcw7MTDhwRZHPOll+5wKnAcJkHBNUMhKqbQX1yZ2cYWhKG53WcmeEt4ZWZUhP1830DLPgs0tzEKK09LaHqfKd4SJmQzAmyCv+Fh7AhERowIZPAST6CsmqXRCq4FCauCT9R3pTY8j1nsfLXpTqbCk8HHIH3AyYmBZfN8EAck1/sCwckgIxhE7Oe4rf6kK2RmZCZUNz/qInPznJmNp0z0z0RTRuVzXHzusl7ZLTcw4lwjYk0hvhUBx3aHZGYon/fyJngv0NTsNxJ8MjMuWLi0mTR7HCYzcY5VqBudR1s6TnzeK6PPT9nx6fTyKX7l9r6USkKyan5UsElmNtnF9b8F2z4VfQvitp+4OuoCW5aSVjecgU1B2ZxZeV9//bX47//7/zOJxI2YaDvlZHFJ4NwnoXGQPL/11lskgBfoa8VG6qwFzgckCf5SmDI/efIkjkmez88vkHvRPl7y/PMv4NfXw8Rgwi4mCcrp52kfPnzY9OYCcsgp+H/5X/6TRv8JOhGX/jNjoj3gxNUFUd3Kix9Fkd7169dDGf/6r/+aTdzHsU+Sv5Fxwp5j0/+KhUvQ1o5f4vfqasb8yszWR74y1c3GdyIyZsyFvneSd/hVF0HdVq8T+gn0abkm+OgDPovCPqXUyEygNHDsSFATBhYaFMzPFJV+olqzyEjvOT8ycHgUhbFLFj9jwcS8cgM2J7lZuWkmIEtzQpeZGV7eC95v5ZOOurHOXiN+6i/SZiT2W8cFr2on6p4nYTPhffzoUbNtrSXWBLWJBMeFuGTEGp21hQCao/LC74Q8SBeZ2UD6K3g1CZ0iY4b+SqlRCZpr6k/PTsNfetauznFPaGstzf4m/z2BdU0AFk/FX02qrMvMpivHPHz0oCUqzz13M1555RXsvRcmmo/g3Y9VnJvQwaPjjTHiG6F9QjzS57xXH9Y3oE196R8Bz8EJzlZn8mF/QXw9czq4Silt3jvuJz/5SfM7P97kZtLY5ubyk08/bXFjQWyUb5Ou5557rs0BfVbeOuSdYoonJMtr7OCGy4/+ZRbm1SrkQx5dWORBXPIkfeulL54DDifkT9nt65zp4NVEetvfvtY7rtQSC+b1iJ5sH0hmfPvawY86cl44R5/nDYLP4pa2/AjOMXUx562net/i9iNkzlH9pSMJf/7556LvjWHz6Eks9tkw6WOPmPNPOC1fkhDAQty8fjPefOML8c1vfiv++I//JL7+9a/Hi5z0K3Nmto29PGkj+bXEDO3HPj6XUpuPqP9T3saM+qaM0MsxFM9+MjPkv2BH5RnxAfWSmc2u246Oy9z4dmaG/WutkZlRu649Wydv6sRDAu1s6bPx3ec7d+60NxHSkN4ea91N5rk6dc3Y1svHJYlp4BMj/hBcmckjCSx+ZL/MbHGNoiXucxIVZVFu3wiLQxqnvL1RL/qEfTr8YcEctk2fq7VEBUmFxi5276eIDmMc7OxEoY4m/qeS/2GA/7nPCdpsrHkq6K6iC8vMbLoILnW2SYjO8OEl8eSSMWPTd63qrIYfTdJnzog/1u0fHIaHa8ogztr18TFJ+Ae88f7ow4/jFz//ReBG8cLzt+KTjz+Kv/qr/xwfffQh9T+LX/ziF/Exb1n1Oz+CqszygCjNHzIzGk547UEC27E2hgITdp/wE/tnJjJU+m54LKVi5/IMIjZ61wbq2DFbyMRG8dvL9swEX2lzuEBUyMzI3ECFH21RakE/ay3eSnXteHHH5y77a2ehgM/nzIRf/D6jlSDnJ5FvDC/7CZnZ6r13nOXAGiQN8w790Gc3sJkZpavUyTGRAAAQAElEQVQhX/3Qt7LUJFftIjKaTuVPn7IUl3LIV2ZGhy/xeqrJ4/gd5rzzwzjifLD0o0Sz2RB0h9d1jKwlvs2f8/ZswWZxzfqyJD4JE4tjBz/6hvNG2Ccf8aNIZZ/F3gYZyMyQmVphnvupecAYE0Z+wmmcE8F2kT0g4TZYP2ZR8PORlyQrC3bZSybIyAJUGD9DQZaOsQyuhpMyE01Q+qMStoB64GHTtgaPsHXIzIxSSwMlZzqFit+e+ErbCWopnUrf4HK8/ZTDzz66s97nhEaZAxltz0xOJK+xs79JedgCg4rq+yFmLMJC33Hfz3AUDAlxEw7pCDMSIfs68eR5imy8ZW5kgY3IzAalIANQa7UaFqYNMJGsEB/W9zbsO2NxGYC9vf3YgZdaunZS13V9S7zUHWLAV200dRDt6lhhwFEsS8kWTMSvPrqrAOx42/cIqo6VsLzpF9bZT2c9wdb6gG06q3hq0Vcq/AzIVghS6AhdOMY+FRnF/XnIzPByfObm3nb5qLUwicco1E8GcJx3nwlgQLzg9Oec06zXX3+Vhe734v33320njgtOjEx8S8mQP/vOkNlNgYFNOUwglMEkQ3tX+PK027oVmxVt9+KLd9q3zLiwKOshSYG2nCGP/c5IvmbgnZNEmlgtmGA//dlPQ76wYDzlNbGnFdZfsJGRhhuzN954o+nF36L+3ve+x9uStxWf5H7OxmFooL5qqegwm/xL5pE2mpjYPXbawzYz+CiltD4iUH8R6i8JAszTKbgyMgu+0AEVv9oEMvsKdKAObnEYnyt6EEqpNjXayiysSPot5U0eGBhJr+R/X7u5CD198hidn0VmRkH/4mz6YVE9Z3Gy3wpZNrjciI3QWINqZEzELieOymp7KdieOR9c0huJO8m9X7Xn8+uvvR7Xrh3GBT4w4huzoY+ewDbhIz57b78VdllgI9hp8wNizZ9AFRxqQV/5A/oZhUW9I05dEDTnnDTvsZH2NPrDjz4Kk78Xbt9usUD+tEchkAeTU95MNPQJk5Xj4+P21kM7+XEBF1f97xYJXEXH9+7dbR93qLXE0fERceYGdu/xmdN2SmliW+mn35yencUCnWnOLIXTo5HnVSzg74IYK59uBiKy2TgzwTWgy91wzgWXOj09PW0bzAWJT2aGPDoX7GMCTbfw89VuKo85uX3hxdtxeHSNRGIvfJvgIkYuH2t85RJ7muCqk34YYsAXTT7Vg7oRV0DD5y3fmRnyqQ/Jg/2UTxwTOOVB+ZyTJvzODzezZ8ifieWvwM1QPwxoPePTu3fR2VmU2kXQRVriPTo6Cg9/djllVUaHSlM9WD5hU32J7kqp4f2TJ09jIt4OfYc/rMNvd9nnVHsXfwwo6UPa8d//+38f/+k//af467/6m/jr//zX8Td/8+345S9+GXdJrvx4z9B1je63vvUH7buSv/61r4UbQeeMuhD6bgjpKnNHf0uZr8jwBL5QRWvPRKCAuhWUmRn2114FP1CuPeKAC/ceMXGGDSo+Q9cQp7S8z0zwlTZ2QG+uBSYOW9hFR47LzObb9pljX/UoPUGbidMYqG4F6WdueAyuzGx0ol0T9wkfI/oc45JYLZ8T85RafHfeNpo7nPDvkXy89NJLxO/34/69+y15uSRpv0a8PeYwQnmPrh/Hik16rSV2GTMyH9bM6V10doBMZTXFjLae+d9dQWVuFiZ9ZaNkWUppnPlfZkZmxnbDlplRa4Xfidi5buUIr+pgYK2tpQvLXfIEJOOA8VH4C8Xf/e732i+3/h1x/Ac//nH7nawHD0/CbxLzdxguzumdETc4wPEA4NVXXo5XkNWDmi/xltOvffSNgWXpOuhGu9R1ZvIsP6vY8LKkzVg1wntEsR2fHYmLuCiOYn+6REYptcmTmeFln60Nk/ZM/gdsE2x/VjqJeCjoKzOjoM9M+0dkJrjLM4AiddHAJLWiQ2E7NtNxGdvLNv3Jdu+tN6Yor2SFEZlWrHPWZSZylvBasxZYp9+J45yDCWOqbz7E1xH/h2GIUmvIkLhKrWFsqug2C3jAt23T9v0whG3ed8R+++4wHyz1O6GCI7ikYfwY1XdkVHxih7dQu/iE4FyspUZBXPUy4T8Tfb2vpUSPHsO1iWS8nHC6YnBzwiuIQUnhmpAMUjBf9chvVwsL17L9FrtfdRVcb/Ca6TqLTKHDiGKKDMFoJuQIGJkZHc8lC7354bnUGqXW5ivBs5AwJpRaw9I6Fed9A2hHyVBBBt45i4dBe0GStWRhdaJaJ9+2W47wn5mhkZysTvzDwwNOpvfCIOWibNA5PDxkAb/W6krQv3QxdH3UrC0IRPMMeKcts7T6jBIlK76WgZiM3QkX6YiEx4iKHAWZpG1Z4CMjwvukTyaUAPVi3bY/teCk4+d+OniZcMZaanifmZRdKJ+2GggM3l+ykHRdR0DbDx0mM2PQseDFZ/uIVr1ZWidtcWQmckyNb/uJxzYDj/7hYqh/WFfBZx9xrElS1yRkyYMQGg2YnDj/ACAQUEFv0UrvpS1OcQxdx2nkCtkqwW8VRBKGjOFnZIWeAHqH17Ovv/ZKfPDB++h7N776tS/Dc7ZnT6zE5aJhQu7rwBd5Lf+AU2y/ruwhr8sNcvq69ndx9w9VuLAL+oILyocffkgC/2Hzc38h0oXqkoWgTSxkF+cOpyn+wqR13vuNFyYy144O4b8L+TAReciJ2IcffRw3ecX98cefxAfgXrJoSEv9q2dttMcC7+K556THZtZnJvNtFSdscDwFcVxm0zJ6mdBLNpCWMtuuPvV9bWRpW+Zv+/ksoNyGw83iiG+NzBXHCrYJ9hOn87eW0vxyl43eARu+YIyvPxcs0EfXrsUtTm2PDq/FJcGwZmlzPiNihaz6kHi24EZoTfCRpr7o9FLekUA1EkNqYSST6oKE+uTRw3j15ZfDj+JUqs/ZzAx9jedu8iaj9V+y+exj6PEdcDq05x7hQnwd9spkILyAkroxiH2RgTwFP0OOC2KJi94Y0b7h5yPsZKLrLzfuktBU8OkfNOOX69B2ohSMHeq+yYHzK9eSeGQf/US5Lkg69LegvcLPR5xwvccm8YBNg6fdj0m2/Co+Y1ui5wI43xy7cn4xj6RdSsXXe0D/6gIh2BiekQQ8DE9ofSv3ERuEjzk1c7zzQb6N6YL6XqPf4CrQ0O8ChXWzIaRtAryivR+GCIQrtYbJ9RrfQE1RahfXSGhr18UjfLLUSgK1CPGuiAGkBC2x9j4zQ1wrbILGQzqFhWcHP1c3Cf0L5lTfD2z+521D4DyVhye8ITKhVi/SX8GTSbht9x88jOduPR/y88mnd9vHcaaI9pEW+Xz+hefjBU6YrRO//VbocIbfHl07jnMOhO7ffxjWeZJ6jr+uV4t47rkb8Se86vcP4izmF5wWD+1U0l+03Se5da2QV239mBPud999L979zTvhR81+8/av42/++j/Hd77z7XjKxtO3H4M6hK9M9IBu1HtmCfXuveUT7H4OP3SLzBL6p/efB+ejoI4zMwr2oqDviAxLnkt42ccyMyMzW700jE09CYX39hGP9L3PzLb58iN1+qp99JmTk5M2Prjs64ZNP/cAwmQ9cyOT/cUT+DVdG0/yZzLt3DvkjfAu9q61tE2o8+CUN49rfMJ4+vLLr0SJjL5u1ltxXZJMz5k/jp+YqPLblRIVGjPoCi/euBHHu0Ms2EgmvolKAhJBM2xo+Yn7fCbDhGKF4JrAszJuUHZNL4mtZ/jF5rAgMxlXY4a/lFLjcq6Ou1gs15yU7sTO7l4cEOf2Dw/jiGR6tnsQw+5+6+cvzjMl4rVXkSsjlvj3o/v3Y4Le66+9Frd4G3fMBiLpNCPOX1yYSCdxNUOHnpDFA5wlMXPkDZ1QWfMKga8gJKyBa4wRf55w7DVxYVzxvEYqg5eB9BlE0+1En4xo+sjMVgbXhE6SUrrBvc/GAIFutExA0F9IukgDaH3HqPCkHSdsNLW6TVtmMibDy3rLzESnWJrSOmFE/0G3RK4pvHigItN+xYoGpZRG24dSa3vzYOxxkxvI6lh5HuFjxcZsha4bbvBmLSF4+h08r+lTiEHeezjrs/fd0EcUTTBGqTUiM0ZskZnh+i7sYi99oqv0jWQdGJl/6wBtdODcQBcMaWPVjWB9oRPrSxebINIzoItSNoJpbGFnNovbL7wQfsesk8NEwN2ZweQFgpoMrQgk9g0uF4eh69vk4e1NaGiP29cES/ttwcAvPhWkwCoHvYWvIy+YbJe8ivZexdlu8jxnQZxzquMi6PMKnBM0NZz45UVJ2zOK8tmAd8CpvSea+y6aCC0/FNH3XTOifBhMLjmFXIBfHvEdUGX0yKJOMvgnsUYvUHBhcR/axJuxy3Hx0RhzeGz04c1x8sCQRsdSyEyxhZPFvtYJmdn077jMEpa2K9vcEzdgw9sU1qtz+/QEjDUT6pxF45AA4LN0bYury/7yZ9sCHjOz4bDORNKy4mSZ+YyuOvFjDyZ5waUutW8m/AM+i28g0a+1ixml+hKkLT7pPgOCA2ig26LCs9K6WmpkZtRa0G3AQzZYEnQjpjgjwXrjjdfDj2s8eHg/Xnn1pbY4jkyup7zO3gSoBa/mPiLp/oCJsI4X8NslQUt5n+fVsj7gX4Hza7f+4i/+om1CXDz8nlt17Gt9N5Amx544CN/4xjfiKQt/RTcuRnMSS0t9xrrg8nX4V7/+tbhcXMbHn3wapdaYkYjbd5ek1Feyfr+8HxeYMZ+Ojo6Qs4aXfdYrg3mivyFcGLXFHou7dumufFQZHj8+Iel+FJ64+iwoX2aGdnCsPGn7rc5LKfF5sF2wTvrKLdjf5y3YLuzAr/PFk2nb9L8zTvbnzFGT2DfffCNee+3VePWVVwlKu00uNznihC1s6ij9dXwWgOTP9iW2dX5L+4K5N0e3PfJmZJgEnfFK+fbzL7Sk2o+RLIkJRySntZbw3r6Bb3QEuuKENpBS9l0X8lZgQNzCletFZIkERipWLliFZ/qvmPCf3vss3nnv3TC2XOPwwM/+rphXmRk7BNoVcW7NvBaGYYitviv2vnbtWsi380U5tLF8yaN2tOyHvn3U6FX09eWvfBkfXUVnHZsUT/kqcuyQmIzItGCOOp+db30/MFcizi8uSSyfxn02b/513vd5Xe3Ju0n248ePQ5/c8PjbV+bDMISXp8fy6LMxQrzybTJ69949KKrJiFJrgxF9rJA1kH0klopjhzgndMQbQ2FmYtMJ3iYWnRXyrGPEBsZnx86RwX4juDKT9rElxHPsyKhIdO+m4AHJ8y3m56uvvRbPkYxcJ5EyoS+1xiU+ERkk8Os4wf/P2bQ8Yb4/IR50Q9/o+VEWwZMudejp1B7z7oyTcefuGlsPxKYZydPZ6Tlvkpb4aQ/P6zjHly/B+Yg3tEec5v/f/q//l/jv/vk/iz/9kz+Kr3z5i8T4LgrCu6Fc6a/EE3U3kiz6TSdLZPGXnzt8cmKRf0KifffTT8K2i/76GAAAEABJREFUHj2N6E6bBEJs73eIDc5x7WZbZkbmBgo6ydzcZ+Yz3QbXEtrCAr1a6tdUP/txrJCZrS4zw2fpCvbXdy2tVw55cO5ZJy8nJNkm27bpH5kZ+vNWFu/tt+2fmdh1HSOyZ274XaObvu/iNhsey2Xjd4HOa4i3Ry/BpV7NJ86enD6br9IchiGeYpcO+5KFtjdYF8TgUw5KHrAJvsF6/hXeEt5krVsSc5fYRZraZM16sMZv5Q8STX5LITObnrf3hWRR/D283r//WczBk1nCeLeDr4/4TSWxmkhMzng7d07ibEy4RJ6euBjYagc/K3WIe5/dD5bnmA0Zd26/GBVa+ssFhwUXrMv6g3P0hHmajHMDiXtHgFt+BIZELRnD0PH261p7M0IHfGCMyVdx/o+eR3xKmOAvQp0H+h+bHZTdtoyITP+PdqmPVv+5Om+tt4NtrSTBt25iHgsRiT6mht8+o/Sx7w5vGRJ+7POMJggzf0sz8//7viJ0ZkYr0YOxoVD6XEpF1qlBoa4jLltO04SqC3oZQt0t0L/600fMFVfwZI4oLmO3McN7+5Zaox824yIzSq0NbFszDmqR6NwyMqLDF6Qr6IeZGZkFfokD8CQvk3rHbua3zoURf8uIqODpwD8b+vZL9fvkm6EeoVNUkoPtUOlUQJaZIaE9FnuTBAVTyQZq+wgdi4KB7BwnCi4Dh0lEYayEDUyC7Qa7U3afTmgXA0vrDZoqTDy2W2fbFpzUTqINLEM+hBFBFT6v+B1QZM/klWdYiSYPRtohoCmD9SPOqay11DB5sL+yuiirsIoye5LqzMRhx+ZYtXZRoaFupBeBa7F7XC5WBOkVj+qpb0lOtS80pSX9De9LcK0bP5mMxWF4AEuEpXpKb+FtAqzjMTIz5K2UGhX64pNf+ResG9FBhWZmxpIAPDJeG2wXUZ+Dy7GlFFC75FHBj/3lU1zyudW7/Xz2NMwF0BNfujf5tK1jpG2ZmehA2SLwpViw84/IpjdpS9cyMyNTiDCoWb+F4JKm/OxcfTOK5ZwkboazJu1+NdRTFq9/9I++ESbZS4LhSy/dCU+rJwjPWYgfswCfnDxqdXs49+HhQehDDA999pvf/GZ4EiOtP//zP49XX32VhOdmO/k/5lTiww8+ipdfeiUOD65FyRo3rt9EqIwHnHx98unHcXTMSS2nXI+fnMQw6+P+g8/iydPH8fIrL8XhtYP46OMPm2/6bQBLbOFu+1NO2yr+pA48Ffd7dL2f8IFaCvgjulJhcQKi6U17jE7KkjEg/z6yHB8fxfPP34oXSERM2MSxcHFHbmX01HxFwljxE+XLzPC+0aEuM6/0/9syuCZ0J9BMOxUEzQC2z628el4TWAsVSTc3PCYm2ufgYL997MHk8tO7n8Snn36Kr3RNFnHVWvDjhJ9NKb0J+QXlWJG4Wjqng0u/Mg7oe9L62le/Gm7yz0/P2karZ34F4wf0OpsN0FkTpypzbEX12OjAJpg2gTkzaVuTpBFGGceUYcwEjKHQFTy7LJTJPHqfk+B33n8vaj/E7Tt3YkbsGIYZp9d7+NJlG7MmoO6wwCzxQe3U9x30N6AttHFA5CVeFa/RmTYMrgX9lRV2Ynd/l8Df4S/zZtdSUlbQWx9+fOSYBN++LvomwJ50P8S3H/Dm8bMH98ME0xi6dgMQhbGJrwwN1N+MBOCAk0T93thtTHAz2V/Fxz1iuvhrrZyGn0bBRpEBT327Nyb71Z9zfGzERxL+LrnXLtrpkrdmuAVvBQ/QdxdZSoPItJqitPqIjFKq6kDWZTsZf8CbpVNsuYL3OYulf2jrEtx+XMUExhPsU5JjF8sA3yGbl+fZLO9wiqg9dtjsvMLcfUQy+M677/La/qfMw6fhGE+85+BMaJ6zaTOGHRwchv41sD5I8ym0F/hcqTUWy038lumSJfRpN7zadYf+19nQPX/rZnzxC2+Fr/zfeOO1uHnjenToY1ovYwnfa07CJzbJnCa1hfWIxO/G9ePwIyeXJGXSLlljRoIv/x02qF0XbgSWxAljl3MhM/HfqUFmxj+81vhdZoZjvBccV9C9fTMTdW3Aeulab/v2uSKz66F+YL3t4snMUFcm2PbVf+wj2L71KUt93H4L9Cy+LZ4VOpXmFpTLjZ0fofEz7va7YDNzRvLsWNcb76U3oBPLe8TLp35V7slj4unHbCifkLx+Rgx+EPfZAK/NYrHZiP8NU8R15m2fgepX6M11aKQcsfdv7yf8Vzkz/75+5d169amcpSaHJHPm+UXTY0RGKTVq6aMSG9as+bgsvsaGgDnPFGfe9xFZYzUmc2cn7pJoYybWlleitw/zv0TEBYm2b1/d0BxwEj5HjhXx+vwqb8pECPpNxKeSBbxd7BDbDvGla/hgrWIJLoTm/8yMTIB79c2DP0AGrvkM6EJdhOMLDRO6ENBYq7cMLutKKVHoI2Rma8+0LOh045d0ffYj3WuH+xw0DPBb21i6t3ETcqzwB3Wr/4jbOgdPtG35sXSMflXxzSwlIvmx0kkZAd4N/cyETheZSW1EqbWVp+SUzrU5+YL0MrPVS7fd8J/0xS8d44D3+vgh+vW+H/pIZPe+wxcTFLUrUfsawb3jKvQsBWUfcYBCR8SJjrZMOkbge6wr8O5jKdl073ohFJUwkqQFl6UMC9aLeM6CbnC2tF4hZFghnXQq1b6ONbhYf0awtL/gxNqW9lEoNgMRMkLQcbynKgbHBcEn4LJSL5SqsBlZMQL9FWONdFNaV6OUEpEFRx9C5cnvlhcn8DUCrbwKM4Jn3w2Q3RhPXvy4grvXzAwv61SqCc0uwd26zISlgtIq0DUoV3Vd14e4Ax5WzLJzXgNmJgnoijEZfTNcMqZGp0zKE9GcVz0K0stMajc/mcnY0sAaxG39DZI+a4OIbDSa/BGhvuXdBbWDp0aXPuLvoJuZjb4nFdbpnMqornyWB0ttZ9DVjuJWp7ZlJlSi8WE/wbENN3RstM4yM8OxW4jtBYrMjMwtBPfR5Ojh+ZTTy12SG0+EZrOBU5RL8GTcvftpfO1rX207/L/+678icVqh8z5++tOftIVn038Wv//7vx9f/vKXW/L82muvxcsvv9xwy6N+qhzq0ERGPXjCrbxw0/A85qTBen397t27YbLnmNdff73pzuRpK7M4hRlJjf3F6ZgDEpzr129wsksQwn/6fmiJqCeP0nZy9wRh8R6SpLop8G2LE9E6F/llS8qWkUxY64IrM9tGwWT75s0bzdflRailEswvWNxP4wmvop1PA76u/jPBggPZbwv6ibB5HoMuUJiegc+lJPMkuCZ0s2h26NhYu7mZE9TuvHg7/tE3vh5vvvF6+D3Q6lK6c06XpHt0dATebPoHSbu33NDcBG55cMySOW+M8P6cxWdOvHnu5s1Q7y7WEyvcDHnUnadf9tfXHJOZ8LaZz5kZECKpXqO5iFJrO5nOUkKejBkmcC50Sxa6Dpz7h4cssIv45a9/HSayfm3dgA9OWdDxTjjWuaV2KvKXWvDLeagLbRVcBfzK5UKqP/gWJQjE1smrUDLbmICzZn9wDbM+3KypU+WZWAh74sUHH3zQ5nPDS/8VCzZkEC2JIx18zWKfuHZ0dBw3OQm/xQmwb2T0T2mbrKt//U0c+kJmtljkvJaGberPrwhbE/s9RVbGEV+ZIX8HHyvimQnsfZLjCxLXUxKG4Jrh8yv05wZPGworFtaJsa1E9oJPjpSJHgVx11qRhsSDBNSvQDXpNe5PkbFL8t8PQwT9fa7EA8vHT57GCcmXcEZsPWJT/Pobb8bLvD3xr0uqhw8+/IjE7JPY4Juj01NkHUjsL4gTMxLqJW1P4zNOLP04iptgWGVTPse3V8STMc5YsM9aEjiPe2wYk9NDPz5yymZ6fnnG25WTGJHRbyD56le+FN/8/d+J//1/+Wfxf/rv/ln88//2v4k//sP/Ir7xta+FH28646R9RD/OU/UwoEtjBcI1vgY2b+rT+FKufEfdjdhh4wdTeL+FTLihzT7qd1tvaV1mRuYGfLZeCC7xC+LV3s4t/ZEmNpC77RDCe+edfTIz7C+/rg9u1jITXV22jyfpP9v24JIf8UlP2j5nbnzNTcmaTYibq7vEcGOwdHz2/iFvZT7+5KP45JNPiF/nTI2pzS3X5F02VHucWjv/9LeeNaxHV3WK6PCrBafLE3FjRn0tCc/KH5EFyN9CcMmXII/KSFUUcPmsPPv7e+3ZOWF7ZjLPaqyIO12PT4YIS0CWE+slG93zmHHavVwRO0sXw2w3/Iz2cjEF7PD27bmo8HS4f+BI3ogMPNcwPtxlXemHgTGzGPCDgFbSN7gaj8SANfN9zdxbU6pP+RqGHtxd1K5EgfdMeGJM+58x3EYyuwq4OmJL39fo6FtrPisnT6pjHXH11YbB6eK4HQu+WmvUWsCflN6Lo2PND66MzCuYMiDFOrvXNpfaf4UttNsI3xO+qm4Z1PBYKpuwpj0TTp2ANNivZ35UaPPYfmiOAh8Ssd1KS8d/vg6GiPUjb3cv45I1Y87mbwRvqTVsw1Vau3Fsydw1zlnnvf0qxvLjI74F8w3xigOuhh+dlFKwz9D4kD/nw6DdgMrGq4NG1/XRcQ+x8JJHS0Fetd12vil3UUiRmeTa2Q529N6A4L11ERkVxOcEPD8HeMnOUoYyuPBC+/ssPhH7bOlzZoZtvQ5zpdjMTV1QSmM7qRXIZ4UWNGRmhnjEKR5LeTJ4SOMJAdkxgv11ThfmzIwC1CzBHfclnn0fNw5TC0aJCHGaMO3v77d7cYtLWC3Xra7vnXTRDOAiZ3LVYaw5O1RQRGZpHzFwTK21fXOFAWPGwmS7fFpKy3bBdvtv6y23xrHeMQL+E+o7IluwVv64urwX1w1et+4QAMQf9LNeUBZBvPL7kFekm+fLsJQ/x0vHIKjNg0v6tmdmC8r6iHWWmRnS8TlzM3F8ll5wWe+zJY+RmQ28t+7zwHyPWkrovE7WQwLUxIQU7hKE/w9//l+1pM5fKvnaV78Svpb1a7devH07vvfdv2s6N8nwIx9+m4d2vGQx38p7zOLcMSncQMjfu5yEmZj4uUQTRP3Ej0EZCJVN3kzwtI1JizrJzLbQGCg7bG5CPTDpBOltx733/vvxK5I2J7I+oi/+3Xe/R7CaCHhdeDmmH7rmR8Osj1pLS576votKcJztDLFjstN1TccVX5pd+VBmNr9yI/EGr04FZeiZU9JyPjwh2X7Ka1blUN6CbsWhfS0zUzaaPTIz7GOF/QXvM/NZu+M7ePvkk4/j/Pw0bt9+nrYpHj16ADxs/KuDc5Jk+RCfPuS4zA2ez+MV//bZPvJkKdg2IEvjFb7POYHUBtqD+EfStIpCDBrpSMgh3mdcMv+myFixMK4ByxX+k4zv0ZuJM0zGwNxoCTRJ3U2S011OxN4nSfvl22/HE5KsA05PxTNmREVe8a4hMkFLfvthYO71LDD74bzQjsrtZk0fucnmQHtkJrvTTN4AABAASURBVAncMoKxBb6EjGhj1vC1lVMexV2v7PuYjd7bb/869Efx6NNuNpRfOibUfmTp2rWj6PBBT0XF1fdDlKxxfnYRS960qac1ScDQz6Lvhqj4lP7W9TV2eGtEGhcrTmTXvGI3Znhqpt8oo/gE/U2axkPvd/BHbeuJurI6v/Q35cnM0Obb8YhK8rpuddbbz7qgn3NKOa6h63ucUmaW9rlV8YtTHB2yOW7F4mjp2IqO7KuOnMfypF5eeeWV8JuFxKf/vf32b9oG+dvf+U7MePPw4NFDTkafhq/1fWV/ho+uSILnvH1btI8IjmG5xm+ktWATubu7Q8J3AdkxrvMm6xj4x//o6/HynReililmA3pkjt6+fYtT/d0wmXwBf/Lk++scCMywRwe/rjlD34c6ury4ZO6cgxN/Zd18zOYhM1tbpt4Rz+7lQ1BvC5OHq8TFZ+vFl5lNv9aBNLSZuvs8qDPBtmEYWp/MDOsyM4whgnpX55mbNvFv+zjWNukYV+YkNLskwfaxTXryaClvE8635KDAN24eIjzmTaPPwppExnHic+yMuandB8pkro7Ol1Ibn/abk7xFZPiRi0JZAU4F45JDvJ5+7S9OEusy0R+LyIiegiszW7zNzMjMpqfMbHU0t+cluDPTxxaHz8Bpnby5gXS9lbcsGRV/DLpO/LfiZLvUnvkzxZQ1CvOr62fxPm9EETtuv3ArDjlsWeFbUAx/L6zremjMwnXo179+u/mBOr9El8El3x00BPWSmWzzptjqWv2uiRsVn6J785NJBnmArcjMqPBJ0XzZ7wcfZl0cHu5x4DPEbFZjd5dyp48I+MZGhf6jZS1RiafOicxsuNYk+NzSN5quNqQySqnoMEI+e5J5k+p9NikJzjX8KUdwzbDnEfPb+FHhWV4zs41zLF2e/djuQ+aGtvfiWcPD58tN/brJHtCzzTptpG+voa+e1NmKuJGZjffMDd5SS1R4FobZEB3xPTPD8dpdXCs2hXOMmJktQRef9SP09E/vpVMKuNBZRIaX8ilXz1z3XvqWgv19tmwfHRnRZiYEYHij+FXIgAKtCEISWtFmkP2E18OnLIAimLPIXV7Mm1PImHVr+m0ZkJh14rEuoCGjpdYotYZ4NYwCy6xt276Z2RQyI2CKU37EkYkS4WkEMkvMCVwmaJ5UyNeaQGq/SttsmOFos8jMSCunaAaQhrwhdkjX0glmvTwI3ku3wqcLmXWZGRrkgtdgGnUND/I+EiRMblbQTunibJJbYXRxSMvx1qknx1onWGc5Eijso+NI0/q+H2KHBEGc2mXGK8iOibuFKRI7rZhQe3Zvp6f37z8I8WduHGkgyOr0m0X1WjjJnSCefplg6iCPWeTv37/fcLjQ77CwyoO2kafMjMyM7b38CsGVma3eNiG4Pt/WdV2IKzNpCSark31q99v/1OfExLff5aWLXDQ9/+mf/kk8//ytePfdd8Ik5IMP3kfeRdx56Q4nnq/F7/7u7xLEhia3cn7rW99q8r333nvxd3/3d6G/+nEGPxutfo+Pj+P1119vwc4+6sJ2v1XABdzkRtnta/DNzLD0lyPVl4lOcGlD/VFwgRePr8HFYZ02F/7229+hd6KfGhHKr9wbWJPoTDie+i8l6ZPoqQA1IAtkq5vQy8giZZkpjmg+nJlNdrQZx9ePCayH+MoOY0rjWb7kU97kSZksJ2hqJ8vMEtKX1+DyngLdr1pQs95xn7Dh8WMi/hEfE0qTJfWkrzjGXwq1j3gvOP3Ub/R97el4aYk3MyMzvX0G9rM9M6OW0mRbsAi9+867oY1+8IMfhF+dNTLH9kiOA54XbH79a2wL5leWGivm4ZK5d2EsoF9ljli3YmF8/PQsun6IM/i6dnwchYA4Z9w7+Mjdzz4Lv22k0J9hMWXGFAkPaPWKzRV4p4imjxWxzVh548ZNarL9wuzJyQkL2W54ikxl8781/ZRJ/Xs/MrcrccR29eP8VFeZGxs+ffqkbVp6eLOP81Ff0m8trdN2+qL4THbs2w9DTDBunfgzM6Rr/xUyZibzxc8joyOenYvydMoJrvcjfmXfzIwtP8G1xVGo3yGWDdAxmdXu2pwujU7jAZ4dKwS6E7+0g8tS2S2Nrz2L3M7eLq/Z78WbX3grXn39tfA5SrbkYkT7l4t5+NnLc+LACv78PZ0Fi6D32sc3mhf4xylJs5+Z9bmHx9t37sRrvGEZWC8Ki6o26+CtH4bohxlzZdbsWmrX3g5d580TUyEqz2vsk5nRMe7wYC/ukFS/+upLlLc5tZtx4noalxdnMcHPisV4fnnOhv+j+MlPfhj+IuRPfvzj+MH3vhe/+NnPSXYWbU6VUpvPJDoZwa/82k9dqDfnjzZQ158H+/qcmc0m9t8+Oy6urv39/cjMRkOd6wP2s7mU0njwQCAT3ULfNvvYVvFF4/29e/eQuWt4MrONkafgyszWJm790bEbWLd644pt8md9ZjZ+vXeNVA79Zgd7eO/mQ9r2z8yQn4jEJmNkZhtre3BlZtChtUUk7gFEiTJlrPFj26TtXLRrJv1jc2VmZAplU3H1vzILmXlVE6CZIrJEZY1yfslbcFX0I3/6zxSJV2YYa/S3FTFlZ3c/Rnip3cBBz2k85K0Pw3i791IoJ4gjM2NNHBDnmvjk2xnX7/ff/6DNSfWsfhxnH+Wxf8CPzw8fPmLde7et5StjEM76+TzEcROcBbBSJ5T9UCC9jvVqgR9etntcAbtWTtY77FaiMNcck6jB+Z+ZobzqXjzqYYM3YgXdzESWEvSKzBLaUt30fRduKo6PjqNHXyM8VPp6r2zqwX7b/plgqAVaJeRBoAoemfXIlml7DdcO31zOiBU9dtknXrhhGZjLFd63OOXTOLp9VneCz1uQ9gq+1sgxjVOYM66WK+RaRpZotJQ9rq7MjHVbb8cwJkjD9hWJ/4ZWoMM+jCERGaCMzESGKaSVmei6J9YMbS12jmtjodCzGd6OyBullIZsd2cvatc3BH5BvqfYvnp7wumxTpE4fkd71hKlq21cReFCh4IsM7MR9jm4ZFyGVQiPkE4UX1ufzIRu15gOLvmhaI7mGJXXo2xxZaIQnHd+uWjjrVOh+Fr03QBnBWWuG+/nnMAb4MQhTvFkZohLBfgsr6UU9LAKP2frBiIzm7LsJ7+XnJKuUXiHbMPQQ7fA3tT4e8LO2mAkrh0S4wNe7YozM5uMmb8trRfHjMXBe/HukNi6gFkP0me6zMxYX01WcWdiVDowx0MjK1OtHQvHIXAQnvyZCLkoKg9dm06VW5upB++lbULrV45pVxd/eTB4qxPHZqbDG/+Okb782rZ9tsP2PnPT336CbZnwi1PZ5/OwbReX/nNw7TBWLGK1KwSIBbZbhkndq6+9wgnVR9TN4yWS69dee7UllTdu3ohSa8BciOOEZEf9yfslyZZf0/fmm2+R/By3YGW9sMtpjKX0TcLV3/ucQns6pu48FTep1ubiNck5Z0E3iTI5cWxweb/Hyag2Fx4+etQ+X3vjxo14g1fbeySE3/v+96MyL/bot9Wr47e+g2qCuIF9V01eNNUmaGtnnO3CPqcGPUHN+4kgwASJJScmTzm1dpPgR2dGdPfaa6+Fmwh51ZaX+Ku8wy401uHcs85ywiYu/PrWAlzaRnnt631Ft/qic0rd7rOof+ELX4wRpxOcI6VUWJna57L9yI00Rxb0A050KuO9F6QliDszm70Kcy0zMV8yD7vokLeWErVU7jvqeubhBTyv2BRdxMnJY06NPogPP/o4TLKNSyt4WbHomVx33RARJbp+Flk6kup5eOJkv72Dgzh5etqSLbozfhXvffBhPDx5ErPdvRiYezvM2SXzjMHwV8MLFUVFDjdnG7sNbX7N2OyuCNxPiIOl1Ljz4otx7fCwxYGn2GRFYM9MUCT6iSbjgpNJfS24Kji3+EopLNRP46OPPmq0rN/aT78RtINjtdsOvNZa4LE0m2pPUGKXMexXwOdzZuJTK28bfW/kQb91rld4cL5oqxlxaAviyJTvqeHXfvbtifO11Ah0Xok3R0fHcY2TdXWkL/a1py3aNwb1/dB40eY98VraO+hXenskKM43ZXSuiF+e7ZuZUeErri7vBfussY0JT4F2ZGmv8P3F0EsOep5gW9tgLXw+I96XUtlAXTabKLc2GbCbsdHNst8AtI9fXJKw6z9r1hLt7GZaPvXHNbF+Yl55/+D+ZyGe68fHJBf7UUu0xMXPY79Fcv+Ft96Mt958kxj1Urz66mtRsjbfbdN1jCjwo27lQzwj86Qiq3XqaKt/760vpYTltt37zGyaGQZ9PZp97bdGN5kJjQLNZbObeGyTnroVfJau/cX75HNr1raf9VteMrPpz4TceuOjutnBB30Wj3i3/OifPtsmzNFtcNVSwhPeAj5BHjKVBaDMWkLAUWPCDuKtpaDDEvpdV7rYQrLwTUzizBLn4J8yo9QameCKaGVmUpbw0j8LuLwX5E8+peHzVq+lVGRdoL8Vc3ZE95vx6rGCf4qMFbxd+iaETX7X7xBfSnTY4oS1J2LiTVeJvf1d/GQesAD/EerS+ZDgKMyRynzQPz/77D5voM43v9c0RRR4lI56y8wYceblasLP15GlhgiVZY2tR3xHOTIyKm21ZnBLvwk80ZLJUsSxRp5laNuAvwYi4d7x0gwuceqT3LZ8xzWSLoxdoYup8bgi3gVEOuNA7cJLPQr7B3uxw5uyytqd0F0R/4xL8mm/WmtIS5pbkJeEbdvsY3tXC/LA97RG/nV0jHOTZp9SCt2myEz6lIbPeiEzG5/Sk7Y8KZO0MjM68rXN+Gjj4+qyzrltLBvYiKsa9SDvjhf3gH2NmQ4Rj/X2EXepteGr4LfdNnkQvLef4LPtRWfyRkQG9h6iOyxAXT/gNMvw83Sf3r0Xj1jsSqk41EHskIRHZJvUcXVJXNgi9l4oKKnHwYZhaELXKwZtkyHLzES5Y2vPzKZI8ag4+RLE485kQXANLie84GTMKO3f0EMD/Cr77OycRew0Th6dtMXaYDriwHPGL0gufJb+lp8VznRJkma99KyXtwmvS+xcKzSQJXh21+NYwZ3nCbpxnHLKU2Y23dguiGeFA8pXAUdm4hxxBdOzz9faTxsM6Cq4KrI4fssPVVHqho+RKC5NF4497FWZAPZ37Mhk3N7PCUjisHz48GFYf0kS5gmkQXRBEmCdNOTR50YHPuXHe8d7X6jLzMjcgM/yYZtgX8vPg3X2q6WGZeZ2bG286MgnBKvCJF2io5GJ5h+UefOtN5peXBzvcFplMuL3VC84UXKMifK3v/3t8Hupf/Ob30gmxGOiXKBlgOsIDK+//gYL4MtsRA45NTwB51kLPvskj/4BAcd4UqfexNsxcUxGTELUrYuL8u+SpJvYelJuX/uo50Nek2l3E25t54L0U062HiHTxOytfRf9MKCzaPKXUtr9hP2EsMReE30LOlCQiWdL+9Za6a+/GEhLS8boxj/0AAAQAElEQVQP4F0e5MukxQRBXuT99u3bYZ1+aLsymXCLy3brtPOG3ga3uqr4T0RGJgsjc+GU+eMcOiKpevONt6A7a7BD0mTS0vUD3Uu8xwmNupRPKlgc5k2/0snMkG6meDf3PtvXUqgFfUSEJw3ylJltzA4LuiA/JkPCg0cn8evfvBMffXqXWVhjtrsfu/uHnIZmdMStMaBTu+hJquacXBR4POeN29HxdT+dGI9JhN/78MM45XT74OiI8XtxRPLkV20tkVme5SlLbfPXe5PnPTZOl8SGzYnIMkwWL5lDfmxnj43UVq+Z8IH/qN/tPMrc1PV93+Syb8Wmzkd9z1PFGcmu9dfwpe1poHUDfqNu5cv+8/llSPcpJ+BL5oH8+RlD6S15HR5c4hbXdrz38pKZ+P5p4+EI2bc4Heu9/pOMFwp9XejEFcTMJTFiZJEvpdIjYqQOdwVXjbPT83jCpmNBTM0sLNBL2jexfMG4iqyZiT7HUNZrh9dCf50Tl+RNm4u06Af0y8y2DjhO3jbtGZlCCelK39hnqe+avFwS1y+x0SlvW1389vcPImvBF4bwu9ClqV3l1befK+ydmXGBHdfMtw77rEiuz85OSbrmTQ75P2ET7cZyZ9jhdHu/wdG1Y9ZBfA8fzcyY0MccPDhi7M520fNZLNFHQR8JWG7trzwr4pw6z8won5NbmdWJdt+CG4BtLHJzol19Nh5lqpMML/EKmRmZ2fzEDfATEmp9I3Oj1xFZpSNd7y0dL3gvn/Kg7I6fYyd152GE9T4bT8Tp+EzkxyjKJLTx2Pzs7KzJJk/iVl7vpe1zZlJkJPLDMPfR/GYike6Yw0JPqS9aN8G3McIDghVJ71MOQBb45MRI8bpOj/ARkeHVbr0B5JPi7/04JjPhsTbfFK91S2wTxXqB2MR9cGVmLIgpnmovV2PUbkbMGuNjNsl2uX37BWw/iw55KvKv8C/cIiJLWBbjArLtEkv8fQJ1W0sJfS64HBPwvka2Nf0SMYahbzG3Yx2brtrEK5+ZGQXCmRn8RBARjU/KfXh4wIYQ/6eOLpG02j6x1gRPa2hEu5JcbufZfFujzwZsMDMz+n6IPfidcYDh+lCCf9TPiLXGB+nrM8aoGTFszfy5ZB64Nuon6n2Coc+XI7jXwIq+xrrMRA7wlhL2NcfTt5w/IzpcEUPWvNGasD8dIjND2luopUQt2CmQkD5r7Ccos31qKTTgHbQF8jd9TFTBwxp5G030AZtRskYtXaNhvTJ02M1SmSCNTrqYwLOG/wKyiYHrKzyZGfbXluolMxuuzAQ3/zlpbaSWI/N1GLwfP3kcj5mkBq5SKgbZDcspMiJLgxUMriBioLLU0YUpNlcpBSdew9i2BgFhzNbMjMwM+2RmaIxo10Tdps26zM19xXk30EVlAtrV9ogEaTCmRC2l4RlwBCf8iMPqKCYLvir0FxwrY4Wu66Ny39hhnEF5YGETMvMZ39xGqaUpuOPkrQj0l7ZOtSCgZpa4xgmP+LsrwyxwEI1Q6CsvlpmJHnXsPnxWHscYQE3QfF6jz8wM76VhP8cHdSb4mSWcbAYd7dbaIqKWGklbZoaOKm0dRByC/KxwQvtnbvRtwN4jUchMcK6a7hwnD46Rts/eW0Lm2U9mcj9FK5jQPLSfzKQum80dZ2WmdfjMtKmXjw2s2fUPYWCQlqfstda489KLLFan7ZTYZEs+tYv6ln8XH5PgP/zDPww/PvJHf/RHLSCt8UdPwt1QyK+fibvBa/5jEq2IbIvPDU6dr5HQiM978Uhb/UjLBcXPfrq4iMdTbT++cMrrdn/BUvvKo/yb/PvX9kyyZyR3OySh/+Ev/qL94tU+AWqHDZC4MUs4L1BD+Oz4WksIuyTw8iLe4BoJABNBoTCJK7qQTmaio8MG6kCeMjPeeuutVveUBFJda7fM5FTt1fjiF78Y6kJZM7P5s7gcr6z23dyvOD2ex9nZBX0m/JwFhIVksVjFjA11322eTWbm+LrlGUn4Q15tfv/7P2jyrPDZyBJ+zWFLwoc+jq5fj8FEBBmStoiMADIto13aaE0wHbGb96WUEAyytXaxgJ74BpKXc95ePbk6vbzkZOnDTz6N9z78OB48fBxR+piyC7/TNmsfl/DekRiBlle+xDP48/5dNgUu0B3zPGqN/cNDeL4WfpXc1sdm8LxdOLSn4Fy7fnQ9Li8uSRY/C3Xq5k8hTMKMIYL8Ct7rp4J20Y7Kl5nRmdBh44cnj8JvFRGH7bfZIC2IGZlJ1dTmj/XGHD8+devWc9ERW2YsaOKck3SP4JFvQb1lOjbaXAZJiwPWz0mWtL1g3/39/aZn8duemZG5AetMchqU+qyfzyY+PfrFmcPPzz/gZE6cO+hM+fQp7zM3c21bZ72yWRrnvDdG+bzt47O4fJb3kdi94vRwqX+g0JFsxT7K4jj72NfkxzYPUExgKnZd4DdzdHl8/Ua89NJLUWrhoOjEIdEPQ5RSWrz40pe/Eoe8TRtmQyzYuGw38p6kOSedH59+ci9yKiTWh4wv4WfhH588jbOnF5FRo5YaPXbJKK30fsTfrIftZjP5WyFHZolaGQOMzHHBOqEU8PRD+xiSNtLHBOPzERsjS+OVCZ0f49L2EVNkbuK9OhmQTZ9TTwvkF38pJQTbfTYBXrEOSMP+weUY7eazOjWRNqZYStf5IG3v1b/j7WepjrzPTNiZGii/v2C6RzzUZx0nbaEiu/0hyw9vTkhaRnYo8piZTT+JLvWxlTrjPiODLjEnBkTWtmmeo+ORGOnXcq7xjTX6VN/i3pbBtXmeQrrKOfRD9MSWifHGnlIq82Qd8pbo6pneWOcneBPkLzLb+qGPrSFgTPL72B8+fNLmqr8zNPRddLVEOA7aa/iKLAytsSIAuQYwFJ/oWd/OKLsoyCCNNfxM9M/EXgAoYoEfrxnnmAh0QH1mRmZGYPuRTvLNLT4a1EeUErFDjFDnM/Ig521mwlelTSjhJc7MJO6f8oh+OJG+nF8g40WUWqMiyxI/sZ+g/uVlzdogPUhHiYwZPqefHhJLK+O0t3qeGLQFCESBMdvEW2qNgDbpAEU23St/cDl/ulLD5Nqv3lyPK9rXMUnwivBI3BOsy8ymR3FLQ32s4NsSdA2/9UKFrlDQeUY2/qU7wavt8j0gT2U+B9cKm5hgW7d3sB9rePB5TZKt/qUT4MkskQBoYoXPGovOebPmOul8E8qn9+6yMM0bzBfzWHAyYoLtZ079yEhmEpSGSBBpeJGIbMQpKg5bcciUcfrJ6EaQEpkZ2/vgGpkIaxi3/Lxg9slMGFw1sF0HKrVEKYUd1V6oRMcKoApLwfakQhwaaISniGwL4TUSX4NJcNkuTcfw2PBaV+E/S43MbDRmLBjKYL8Rfl3USq2t3To3INsgZuJ1cnKCE4yt3XGOMRBtjLGOyljrFgS9c3fglKVs8AVe5kKiET11MHlyrPxJa4WzyHNBB+KQtvXtngmYmXF8fNz47roeHgqBiFfmWFteTODsL78mgg85zRafzxW+hMyN3qUpH8rb4WTScKzl50GeBPE4xj6WoRG4ycymW3kWv+XnxztuA4HepmZHnw3qliayzz13Mz744IPwt/J/+ctfhIms+vzCF77QEm8DSHApk+PEL0+OeUjytyYwKcNHH33c8Hvy/bOf/Sw86R7xDwOCp+RbPegjnuwri/SvkyC6sGgz6brImVQ5WYRXX321bZasN9F9k1fG6k3+/ctgC2wDe7HDBkb5+2EI7VFqNlsV5kpF/9ZZCvIrDm0w9D3zrW99MzOst13/8URQnrS7oAwXF+cszjvMnSXyrlpAesqJ55pgIO5XeZUt//Kr7qQhPulnlkig6wbGZcxJYBckqSuCqbDm9eUlJ4U///kv4pe//FUo37vvvhc//8Uvwz/OEJFRu55E/TIys9lUfpVbGgnuCOo36y80NgnkyNwS1Jl8MjSEil4yk/sMcWAuThzx6cjwdf+N556POcnXyZPTMPE+ZXPw4NHj+ICE+7P7D+Meid+C9mMSrMLc9uMgJvx+9dYPfvTj6Fh4XrzzUhyz+ZqRBFwyH8/RX3BlJjpcoYM5b8DO2/0FJ9/yJJ/O0QcPHsYBJ6UmHQxhkToj8Trn9eoiEA67Ddhit/mH/C/An5kNl/3V+ZpFwrl+QuwwwbNOnxS/vrEk4ctMuk/ocx3iOD8/Q8fn8HXG87zFFf328OCAtzSP2u8oPGR+e0omnjNOEx03J8HePj9lMyZPgnJlZsOjfB16LzwHV2KrRh0brYnXtstjyQI/E2JuQNzilHdtbaKmf4EiMrPpIDPxyTVvFp+G/GlzZbeP/dWrY6UhX9tyzWK1od3RVW6y0VWmJeuTbY6dYjOnAt60t3Wl1kb7mM21viiP8lpqoZsyjLEAx7a+6wd87DJOHj+OFfJmyXbA9MknH7c41OPfC+b0vbv34/69B7yah2YZYr2cYn6xiHNO9NecdKrDEYdV32tiUEwRI3JYF/DJGh1eI3pVZu8zwUW8HfDLvb39tml2nqpTebdfKaX51SUnhfLsurNmbjO0xZU1PPfEjK3utniNYeLJzGYDdWCbffeITR4kCOKVhvRsW7HuKIM+lJkkXpftDY7xR1rGXXHZT/5cZzp0JH1BGom84m32gP8OGb1X9m1pvwC/+l6jk0Dv4sfQsYaHrQ7Fpe70P+2QpZKrrFqyPdUaqJwh0+cgYktHWplgAKwTf+E+M1ufWkoM/SxG7RUZmRnKtUK/tRZYxIgZUehXyXP0mznxsBIvs3TxIWsMy2288tKduH58RDw4bXgzs+Hq1AsgzwMb/1p7cGbMWBP0D325lE1feTXvoUNEFn6oLxv51gg5AkjZ8JZSosJPrfSjL49RSo2WVMPyU98w8XZnQq+XxLA595ml8QbyqLWLzBoF0OYBM0vijvHD9XJr49HxxJAVfqyclf50jeSfuAuE1WlwDchUsUdmhvXBZZmZ3EXYbwvKalt35RfS3wASYuwJcFgpCc9rbDuCY4rMbLida7WgA0DstZTowSUU+jAgmg/hR/JZS8bAxsFxqQAKA0xAiUQP6AYfWNF/C2tk79DxTvvl6Eve2hEfaC81Q/84IyY/5fDNePbo5HE85U1aO4Qiwb5A30t0Jo4FsUG/KbUWdldPw2Tjo48/ZgH9pP0SGTy0RWPEwCsG2TmyxIyTu8xkF7hCCWPQDKAgBMhEDAaqUPuvCALBlZlRaw2NahlcLjgrHHoF8/ZX6BHhaArLzIxMhKK9oMjMbPX2F5YES3fOjksGJbxRQGOA773IzBagpGcfx9g+I5k2yGdu8H0et45eMZh9PHmaGCBv8mNpsPnss3vx0UcfoqP7bfGzXl5sMzgJ0mNoiFsH9F7Zd1jcrcsosQ1sPu/Akwunjief4szc8BdXVzImAn1gOMcYSK9xMitvmRnbMeLw3qBswBTkSR7la8Hib6C0j6X6EZ/P0hafz8HlGJ8dZ2kfwXbBerpFCPqRDwAAEABJREFUZkYW79SYZeDrf//evpn5zA/kc0s7M8NfZPQr+jzZkw9PbtTdn/zJH8d1kt+7d++GNE12fvCDH5JcPEGHO3HDpAmfVB8uINrhCYHGBcAEUzreu4CZqH722WdtAVUeT7NvcMLtOO2RmWH/J7zJ8eMB6so2E3Dt47O8qU9tpo4zS/iZ8Mxsc8g+e/sHTc69/X38sY/MbPooTHjpTleBxHIk8aI5lE1QJ/Ki7MElPfk2UbFOXUhbfzrkFeGGL5OvAp1gYbyA1hi+ljOhUpa+H5gLM9oLbRELEgdflUZkLBcEshbHkoRx2aDvhtjlNLuUil+NnPodRWaNwAfnJOP7+4ckJ4tw7teuj+Mb12NCiCkjlszpXRZy/UQ5GBSZNHgDKL8wESesbmXBXzgyWa4W0FtH13dhn4HgrZwMI5CdxiVB/4jNpV9H50am9j2J8ZJ5OA8/93j//gM2aJ+wAH4S/sLcnLnyyb17cRebP/f88/B5M64xvjDH+9nQdC5uacivvKhvFxyfF8wVEwZPb/W/Y8bqL+pV2bY8llJiQhkmqSZd/jKneOXfNkv7i88NnyAdcb3Kxk3/PDw8jEqMtF8Hf+IWh3WOs78+vvnFIPRDbDXpqqU+G5eZTX/yLo+Cc1j5HOt8kBflrNCyn7gF8U8sNrZJNzObfgrlCK3gki/7uRi7gPs1jOIQv/xKKzPxvRU+tmi+b5vy6bfqQp78CNbWn8UnT/axlC9INftbOl66mRsfkj8hs0Rm0m9qhzHayfm4R8K6f7D5zPwJm5lTNh2PKKUTomhjxjgnAXFuSHOC0Bq/HYY+gnbf5j5lEU1oyG/JLtZsPh+fnMbJo6fMEda+dbREuzAnTllkL88v4/Gjk7h377PY2kS+1+hOuYNLvgVtoZ2tz5QpGj/3Yx/1uWLtM+nR9yzVuzr2W2mM/cqsvvaYb1tajhHvlobyiXqLU7zq3oMJYYe1x76ZSR5w2kAa8r0dJ10PPpwXtolfe5mou3EddmZRSgWKQ4g1Q/MB7SG97RgbxVsKWgMykb1gw5giKVfEwjU5gP0JD5HodkTvNEcB/yUJzAof9VuCLqnHBDaFV2ZGZnobyupN5ubZe/Xieic/Pmdm25CpH3GLaGQOj9Bv4x2KOJWT3ol4XUlOS+mQy2BZ2DyekQM8jKGL9jWns76PibGgjY75K401tl9iQ9BGwj//QXM3lM2kcNtnIvYF9FZX/c2NImtUEnMhs8bIIPHJX2ZGoq9Eh7UW6PURQV1EwEI8eXwal2zM7Ht5uYLnVZQs7aMuSw5Sgjc0YX/qSqlRwOM8E4LrFN/X5g85uNKfPbQStjHWNVhfsJ+xw77eazefJ3gFTcObmcg7hbzbtgXtIX8exdOF7mgB+69WS2RYMzZZ34eY0MmEzQMl5hTUl6jELnVsKe+ZGZkb8Fn60tPe6sE5bF5wdnbKZuiM9eIifD5l3goL1kN52Y5zzCk6OCN2bHx43fjzjfsTDiyMHXPWhva1gPIWSXuGa6q0HK8u1q0tkD+idCxmj0lMzLzp3YyiEnRAB2ZmVBbTUiq+mBE+I2gm9xh7wgllUkfIyoJDtUfsK5Q2MkJYoLwLXnUqnMxbqgTpLGlzfCnlmRIzs91bJ8O2X7BTMOB88skn7RTH+kz6ARmWJWb9EIckOZYrlOf4fYJQcyCMVOHbAMdtU/gJr29VaGYyAXaaAVFLK+0bXhkx56T/VCOxi1mgYGXuSQYMUAacAR1OOFdmNr6tt05nyEwmQtdO2a1X7i3NfugaXfkUDJji65ioPltu8Xo/YjjpZ2YLZuoF9Ucmekeovh/YnU/x8MEjko2PkfG8GTnoLz6dT/w9QUE9ZCZNGQ3PFf/ey6N0pB1cdGv9uA1umjziqAQf9SRuIfEHx+tgKzZn+s/IBNnerww6RALxCvIjra9//Wv43bJ9s8idOy/GG2+8HgVch4cHoc0fPz5pNOXJRPkabyv8Kq//+X/+X+J73/s+SdZn4Sm1r4ntbz+TmEOSFyeKvPqREJN3J4K+oy0yIo6vH8eXvvSl8PO2LiYfffRRoylv19jICJlJYv8YfZ61RV2e7cdw9Du1xfWHP/xRuEEbhpnVBAkWH8bVUlCZlOKqnJpsHbvlWgv3JbykJ18GZp8rvlrQwaNHD6PS7+joGr4i7gmaI4v9PB5zCndycnIVNE5bAFF2ZVTX6ljZ9YunBJUHBM42zxN/iYw1thnw3eC+lEpiNIA78AeciTpcIqyv2rnrI7NE5d6PS3g/zHZJdBfN5wzkE/h22UwumHsjdpa/4MrMKKVEZoaX/xfuPWEoNaEr7oS2sk3RQ0td6POCNAdOnjoWniULxRLfKqWCs4sDbGTsURZlU85PSa5/w8n7+x+yIUZmNz5TZMw4nbhgAVIn8tcPfegH6kB6mXIWnF48QQdELhSwYL6foOcbbOjsaxxTt8omb6B9xrc41XlmtvHnxKywA+C9n2f/+ONPou+HtkHMLIHKIiJZGOf4eM88WAfD6dPxXFmgVs2XgksfoQjpmCQa0EstUdCt87rxQwd5sG0LjrOP7cYeurQxMB6+Zp7NhpgNPTQ3YL8t2LcWsglulFs9WfIY9pmw8+rq0MM62wXv5aPW6m3DbWJ2hzcKt567Bd2deOc378Qn6OP87DxYKhqULMS2Wcx4/T3gmzNAHFtQDhGKOyLDtQkzscgtue9iRuJoHxfETz+9y1y+h4/OQ/2cPj1tm2E3bPqAcqibLY0VGzMT5vnFPGJMsBf4HlDTFI7R9o8eP4rP/IpU1reDa4fRwZ9xrkN/rn8uxpW5vSJx91nfnCLCZ2mpMzdsB/t7AWJaAhuvG4/nvPUU1F9FbybBmRna0TltfPtX/+pfxb/8l/8SHQ0NlEtZxK1fWOqzlurIuKjf2sdnQVzqx/7ivHXrVuPj/v37Lc7ZRx3Kh32EjzmEe/ToEfroG2SiH+D4+lHUWiL8Qe6WJJYM5VaWQIsr5uuMuNjVLiYcXh0El3azTV4r8hb8uNLHuTzST/C5Z947/wNcpVTW42W4qVe/uAvVCcCADyjbhGwLDb+4JBZTdDWjhz//2M0O6+xu38cA7YosE3yWLQ5KaRf4WbHuZmbI9xp/nxPfjKUXlyOHEActLs/Jb/S9FX6xZJ3rZ0NkLZHQ8pcFF8wRmEQvCf8rDgIuaNusBQW57Vfho91ntgRzSeyJqwsJA/bb08SivyYBXXIK3cSitj3DP0PDOu29gYwZvqmfWL+Ct4mbcT01v7uYX4TJ7jAMUZG1ousZcb0fZvCKvtBRgHRgPl7nUOqF2y/Gc7eej2tH1xvs7Po7CU/ZoD2NEd24rh3s7xJXd2N3Z4jZ0OGnHToaYo96P5ZlH4UZ0RWoY5zWDaYYo9Rs4P2Sg5cswcUTuO0/Ibvg/Zo5VtCvuLZ1lj7btiK31C76+5n5G4nznMMadSAssJmlPFQ2VIL01+MKG13GAv2Kw7k/xxYrdC54Pycn9H5Cl1NgL0CfX+ErlllKdPhWZS2r6LWcXy5izBq8JY4lDhkYO1HuE5jyN3tHJF1oHMqR9vUVsX6odIUASuq4V4FzGD9vyei8TcYOPDKioE95na2wK5Sjwoehi5MTXvfeu8urupMm2Jo2g4TCr6Gj0zl+++zp3TWC27Wjw9jZncXEbCooeo1CEwOMjIEjRJ6ilzZCL3nVM1HOUbCLo4lJW6TgVWWoVHdkn376KUH4s7j/4H48fPSAE7Qn8eTp4/AVgZDQ0VmvXz8OT13feOON8DTKoGm9fA7DgFMNoYN7b50ww0kzk2B6Gcp3dHwNvKc45+mzOutdBE9JiAzc2C9WTJwOQ6n3OQmCi+KEw+2ymPhNB7V20XUuBBmV+6dPz+JDXqOfc7pSmTCFugm64gq0Iq7MBO+qTTL1G1yZbRpHZrb6qg9wL+8TeqULPxO0mDQGkFJCB3LyTa2F/7K0xC1oW2KHtUS59/TQugTnCt6nyOj6ofGgP1y7dhDDrEPvd5m4B/HJ3Y/jV2//Mt7/8P0WjN55751474P3ef4g/H5ck+ceB77OKbefz/ZzyEdHR+hx3hJu7by3t0tSfMrzvfjg/ffi3/2bfxP/67/9t7FD8Lj7yafx0ot3YsHpyMMHD+OEzdZn9+kHvWv41enZ03jzrTfi937/d+NrX/8qeM7iAa/l+2EgUOwTENAD9A9J8I7hwV8W/vf/4S8iSyW4HAD7sb+7F6OyogPLFfOnILc+3eGXaKvJn0ltqvts/Xewa2bi1xFPTp/EQ+bHQLA6vnEcuySJNIUwEqAmAPePDro1a/TY29/O95ex9nb36VeaH1Z8wG9FOWWHXrHBgBwTfGVmeLWgcHW/rdcv7CskPK6ZP5ZdPzTb9ehRee03cD8RF4r98Ncz/Fdf1Z9HdKDM4pWW4Jge/Q3DEOJXH5nIPEU0V5sSXUwx4y3FggVN2rDLUPktlIV+9FlHJP+kEfjZgH662ay9Ui7InMh6ydxfwfv5xWWcXZwzNz6M9qeWnfsZzWcu8YPlcg0vHcnaCtxjzMAjzw+xu8n7NU6yS9/xynoRpVZiz250XcWGy1jh6x4kwHYU6qJkLFhU19Rfxz9m2PQup5w/YCPmBuXo2nEIB/uHdK0kUfM2bzrmuTTVjTrSZ4Kr1gJfi5g2ymn0pOlbg/39/RiGPrq+xkgcriwWw6yPfuhaAmASpE+pI2X5+c9/jpy1fURB/I5fE3O114SSnTdr+BYgHZkZpdTwAGBJEjonhrrRDa4jdLJg8en7Hv6WIQ0TA8dq21IKY0vDQXf4n2KFf9hvhm339vbjC1/4Irj3WzL8zjvvhl/jqD0qOh56fI0y8IvAv0bGgqTxn5lRaomu76JD5/K+Yo45TvoF2rvMwaOj4+jR6ysvvRIZJYL/rR/wWTdPlyyW9nf8Tr8TZSzx2cf3IlYZhVM/VBq1G8LkKbqIsY4Ndg6GKEPE49PHcQ6OzrUI9Mv1IuiBPVeRNWN0guIPa2zX9T24unC98G8C3H7hefKbMZSpwG9wyYs6fsqpmWvVGWuw97Zrxzt37oS/j6IO3bS4HmpX+zhWyMzIzLa2ON52bdQRd8Qj2G+F3f0aRb9r/O13fhO/+NUv45S128+i6svd0Ie+a99aa4uDl6xBw4Ds8KvvPHnyOH71q1+w0T/FtotIdDCViBWKq/jk0hiViY8OseYEupYahU4meSM27WoXfelid9hp7T0lGolCfYXfppsoURP/XtLCT0Qyb9EzfrHEJyYdpEQU7DzBOKSjMqYw7xMaCc3Iwk+NrpRYnJ9Gt15GMu/3M2OvYCdiQ8XvR/zZA7qJJHToh6i1j1r62OHwYA0+dad9lsxvN80MJ+l8LlpCiI70J1iI6JI4NEUyH/tZhz8sox9qlFoDlqN0Q3TE9VWMsYLHig+v8N81NnGNL8io7LWUCGLorO+jXNUF8uqvEz6lLvTNFX1SOelTaoFOxGw2iz2SYHXtvF4sL+0e+mcJJWkAABAASURBVME0wZvMA31f6J/wOMUeMaljHqCK6JG/H4Ywx8oarEdPw18EDR4u5yv6Z0xRONl/yvxfxIJ5sDP0HCAcQXcWfk3m3u4QR9f28fn9uHa0F4eHu2G9ifjR8SF+0QF9BJjG5ivcIZfJrbqYuKfG1tbH5zW6X5EAj+hKDibGdci8hR5dCrUk2pjCdm6jq7VByQQlnFNW6vq+RtVOfdfW2H02wIcc8F0nzzsGKvjW0BjhpUe+YTZElgAyZrzJ6Rin7YyFaxUXDX2sMPQlPnbJ2mNZLky0J1oZreOecrrwlMXykkVqjRNMsIuP4UxrnGKMwPgVBpMSlBAbQgUscd5SK8870eEYa4w/x3E9Zi+14mgyWOg7YZwnBIKnYXJ+g9fOBoJNMv60ncotWWDnMHhGwFGxNRMD7cfzt56LW8/dDBUxDH10KEEDDX0XtRY4HaOWjCVGv8+p1vvvvUey9VkDk2nBXfuDh/fjEUnM4ycn8LKhqZIqfM5QpNCBu9bSHEF6x8dHofI9IdjjlHzACeU7uC4JQAV9TDiwQFX7WTF5MpPAMG9y2SbeCaNR3XBnZlTo2ndEZ+INriUOJf45i5u8CfZxothm4qSOLjHmZ/fut0VK2bZ9SqlMBuwFLthqep+4ETIzMpOWgIcBPXaYFf1RJ37pVniSH+91/E25YkItcHxt+LQ5EygbHvHa37KgCyEzN/2vOonD9gV+kZnx+uuvs9i+hT1ddN+KJ9jj1L+shmOrc31DvXsS7QQQ/4wAckRi7cc+5PWMxUgdvfvuu2FA2f4VySWTUb5//rOftQmkn/zkJz/GDuctCHlCo8+56frlL39J/UV4eq1tf/WrX3FS/j1O2N+OFZNny7P8S0sb7e7ussj8un2GXJ/wWX7sK3SlhskBWo1Zv9GxNlQG8dS+CxMyk6+Krq3TdvKjHdXRdRI1F1PxrvEZx9tHsN1NrZ9F22UhiEjs2LcAmdz30DznRNWPKYhTe+zAswmaC2jttjaHQ2xhu5CZ4aUMgvxKV/BesF0YiQ+b3v5P2JuCdWFqEPCQmc23S83gtvngiI+LSxmW+PgIjoiMkoX2oD8LEwHH+ryqN19JVzDwx9WVSStjtE9wX1mcs9QI6sbmoREdcSi4ZgZE5NV2zpvHvCE544RjhJe+G6KWLubMI9sH5rU6ffL4Cf60h+/sxgz9dl0fpdaQb0HeMzMqdVvbKZcww0dNqEzm/Fz7PWKR/iFoT/1XHNIXpGusDK5/aAP7aYdM5U16RNhHmgN0MrM9y4dgmxBcjlOeQ97s+MbmBidSJl6+jXnMKb1+Ib/y5ZhtwsZQbLFRtqe8p6wHO2wY/KiBffX3zIytD1V04PjMxPZjqBtB3PIfXL9tn2JBfNfvz1hrXnjhNm+w3gzL559/oW08/KaoS2KqOGAE8yZ+3UePDTKzxaxMaa0jjfecfC2IKbWUOGNDKc3rx8exTzJ/h031QGKdWbBVh/3W0LgE5vH08dM4ZY3xFPvB/YftdH13Z4/5uhOZHaRLjPjd4fWb0ZO4F3xjhSyP4XvC3/aPSOSZUx5WncHvw5PH4Zx+8aU7sc9iLf8TvpjJIH60tTqx3lL7bNom6NGBH+vspwzKNEBTMFYZ4/yjXEfQdZOiD+hr4hMyN7rZwVa2aRfxaOvMDG0gWHdG3DRZf+2119DFZUjrnBP1U/Tnvfr31bh49M/gkpb+69tBcWcm4+bkBot2UHZOwvrspC8y+n5Af9H0rkyC9K+Wg/A5p6BnBmpC3z5wHzxyG+jeJ4GctPXLLLRm2MxNmACpS/ONcZzCvuIEGT9jZGa0GEH87LivxJZCfnCN+PsCekxi0BxdBHE+YcyYrX5WbL5LqeG8b4C9pefp5lN0ZB+rDrFzwQddXyrzoJI3lFoaf9p+PZLUw7J9SilRSgdPFXFozYiuL22+wFp0LUZdwveEzugDT4UGujGuMC6AjJH1UT8JrkxxVu82NKdgfBDPLllPn4AzY4WM9q90W3IoqT03OlsxZoSXMTKTeTUDdhpMUWJEH1EyMEPT4Sl+76FF19NvthsrksmTkxPokaSTEx2gixn5E2IybAJn0LYGRm6A2NT16N5+eyS1MA69ocVa/XbA3/u+38hPfM7MKPBQ6lVZStRSn0GnEaaIEbsKGdnaShbufIJ//MI2yMPXZvymBT2RXy3wB31eUC8VRc2IrcY618s9DjR2Obzrhz5cSw4OD+M6eat/mffmzRstL9QP5N+xmWAHtPeIDOIsTmAVL3jvZHPSVgQYCFAqUyNlZnjZprNZisDAsiKh3PYppUYipM+2S8j7vh/i4OAQOGiJjkK4GO0jhGCCs8Op1DAbYoayZwgq4xulozTIT0wWk6cFQU3luKsZOeZfk+T37EwKBvHE6qOPPmyJvH1XtE24Uj90sbu3E/sHe3F0dC38pTsTOIONcPPmzZZoyYt0B3gQlGHC4Sy3cnq/rVM+g1JmRsVAwaXB7NsxcZRDKKXgcHgE7cq0pTHH0OIQn+MEnx2vPbyXD8F7aUjPTYPJ4mef3QtPYSEfblx6nFhcHJcQ6LpwzITeJmQYmaCQj8xs4L00tP3WntbJt/Tk29Jn6QrKYZ/MDQ7x+jxBY80uc0NjI6e0eyaN7dYX7BN4+wQf4vbbPV6882K8S5JsHxf+zIxW/+LteMgrWsc9evSwfTTkG9/4BvFw3b67WT3Jm4mDMqjP7XgXC7/2zwTHZN63Dy4O+phj7vOK9ODgIHwzYcLuZ7AtTTR8laq8+qd4tYMJynacev/oo4/i17/+NSdxd5vNpaffKOua4HjIRFRPmclpz3lbyCb0b7t4CsFYXerrTlrbnHcuiNpW2uLQJuKRB++X6Nd7QTqCmjYgitdnQf7PWDwe8ap3QVIDaQJuj80L+iOwEngiMkqpzSelL8TnLp+FeuXTpZQma2a2UhqZGV6ZGZnp7d/Dl7mps2HE7vqk94K4I7L9MygaH6SxxStdnzPpc+U3m/FTUPUMgst+IwFNvYjXe/VgvTa3Xh/X53ZIQlwc/IiROlVPd+9+Ggs2Zh12WZCwOd6++oi20G7iEs+agD7nEEI61kG+/ci3NLWDNPxc8EP8VvyZGeITjzi0szxoc30n0/ahbYw9Zdwm3eLLLFFKfQbSkUa9sovEM9ERULCRYJ38KYfPjvFen9KX1YlyysflxTwePXzU4JyNmf0dK23HZGbbhPoVmtJ1rDLZbt8Fi7gySTOhn5neRmbCc8Hf1i0G2Ud9Oy4ziVU7bRPjs/XSVG+uCUdspOXZueCclk/15LOg7D2xVZDaiE3k1Xrb56wPwWWdeIwRvrH87LPPWux4iLwj8zQiY81Jq/43MSf29g/wg3U8IaFYk12MpePEeh2/ef/j+Pmv34/v/egX8Z3v/zS+84Ofxne5PzkjweRV8JglLv1dh8ROtQ99RL9Z4lNr5qwnYrWWqNhMu//8F7+ID4khE8w7d4O5MRE/LTMzMn8LyrCGV+OLced//B//p/gf/of/Z/zlX/7HWDC3rZ+Y4AXd61+CMgeXddpMuvZZXPm2zyvWbPHKp35+69atZif5c67Y5nj1vsUpLtCG9peGOC7ZoMp6yRoZJSo6a8kPT46Tbqk1KvYqtUaplRhBNIBnxOR+Ci/7TSCqWSIzY2I+Z2708KzdG4DR/B+ByQLVRfrkQ0M1haewayrXMcWC9b+rJYZSY83h3Q59XrrxXLx263bsYatPPvq4+cSavsqs7BO8FfTpnFVmITNDW6hDdbTE711vr18/DppIOhcxcZy+xt62LbG9+hHW2G9N4q6f+taxwEtc8Sst8UKy4VFnCjWyRpaSsQVplFLCNvsKPOBrawv6lSh0qqXEDrmTNnUuaadzNlAX+HTJwD4Rw6wPZZL2BidYQWjf2rGhZXyCp9QuRvi84A35Cnv40an7vOUb6avfKZv6qtjUudux1qNeNAlL8NLzXEqFt2oF8hXuS1T6F/BLzz6C/AjWZW50PUJzy2OR+ZTPEZ7GJre0lU0+MrPhzUzsMEEryX/6Z3FXmpkgCHFM/B/P+kjfdumJS3stsa/45bPvu4ar1sKYQIYML/tVZJnNhthn03Dt2iE55CGbhl3oDozpwjXe8SVzw5hILwlQEkKPIEwEmmIxX8ZysUKwkZ3RivtlSxzOLy54tX/JpDsPXytKVOYsSykwU9t4cbkwydgMA9rWY4AdToms2/RPThH6GLouCpVrnHXC0dAYWhnD+5G6JTsPYYUTTzgvBHCqgeR5NyacfMXJxg6vZHZJ2GeUN25ejxdJ2Pzc7yuvvByCX5WlQjQqpMJSkC+NOmJcwXthh4VZflWo/TOzjXHB8dlJ51gdRDyZ2XRnnWAf28Szy+mHfdbwroM41kDmQqLebVNHLoavvPJKmAi6ON5kE+D9dU44vReOWIxKTezCrpQAJR35FbeTdKIuUxuu0Y2ONT3jq+Ic8ibIm/JZ+rzFY5mZ2HYZtpl02i4sCNg76DiYUnSxa6MxYWxhoz/sxrM+IT/D0Ic+9vTJk+aUb775Bq+ZrseDB/fxodPwj+d4uqKc6kmaBgvll4A8Stsgf4s3G3vsMB+RyPRMAm2hTNJVf95/85vfDPF9/etfb3p88cUXw4Ra3fk5f/Wt3tW5Gy3vtYen29J1Lkj77t27VycDXUs4nn/++djBJ/zjNupEPuVXHuVPGymndrBNO+2zmezx+cwkIK8aZGbDY1+TCZN/+ZdPxzheOdSfoF7Fvz3Zzkzs0gMdC+4CP9gEXHHI12NP11iIa6kEoK4B5oD2mr4jdl09Gyctx0ljC8qTma2P9Lft3mt/9ee9/bd95U9gGFUTPjEyRdeU0+aZ//3xCWcMYcuT+DMTvpbwt6Yp4+9dPG5obfAGvsddZCkNPNGSnzVxYs38cqy+4FsK7etGa2JOyLf2sk2bP2TheHTy6Cow9o2+NtQO9hGPYyzlUX+pzB9ta51t6sNn8WrnMxa2Tz79pL0ts691+pL8+REWbehfPiwk9o7za7XmxLaury04j/Bpsi1u9SkdIVObd83mPi+Zh5aTSvTmc/D5ug5+CfQxkZD6anxBcnTAae9tTpMXbPRPrnxFPuXXsdJVj4I+qs/70QWfvVcX9pHHJUnb6krn1gmZ2bgRpzqzVFZxqy/j3iM2gvq+sVCc4rJ9i8tE4ej4GN+tbc054fTMzbMbYnmSwooFcYnuCg+ONflesBHyVFwaHkY4xv7y0GzEOlNrFwUe8Z4Ikokd1qOzs4u4fvO5OGPzEd0Qp7ztfe/ju/FX3/keifXP492P7sWDJxfxyf0n8Zd/9d34f/1P/0v8+t0PY6pDdJzw3b7zcqyniK4fsP1p82F1P6IbZVMh6u2UNwSX2EAerJNv6wXvM5P1s4S2yMwmu3Pa2GVM+9GPfkS8vMdcXsVwdSC0Q0zyPrjEIz1Lfc76zGx9lV+/Fvf7778ff/u3fwuvT/G7vm18MrPF6VNObbWNesuwxD/lAAAQAElEQVTMNoe1h+PE55z66le/Gh2JmVBr1/pMrJ9r/Aw2ONja56R7Cf7TWKGDNfUjuu7QfyniHBkzRnrPYRgPTWclaQOPODKz1Y1XPr7dnIw0jvRpvha5sWVGlFr4L2OkMNkOxuuzE3Olh/Z13li8cHgUN9lUFU9k8cHHT59EjQwv5VVnTX/wa538WgrKqb8G/Y0T6mOFbFNEFOZzQr+UEqVUarLph1DV4soEPnEN6qx20dUSmfbBF0uGNJfkNlQxPomDI+2gAYF1G0grVFUrC7Qcd0nulpnEsVkDZXatrLXwPLDWzGLoe3AG69g8zi/OGk/ykwktdDkFeqPMUqFfGTcLD4Ju37nDWn0zatdHQs9T8VMOcniIihz6Qw9u7SHdK1PF56/MBGd5BvYb0ceMJNVx6l05gkuejNvGYH3e2G15xAHp/sF++LHh2pUAJfKsG4hDnAvsrC62oD7XHMZO+Jfg/YrNlzCSY47EWkhGrRV86W3jcaJ+zVpSsIttHba1zNzoSF4XxB11Ic6R/NODoK6vjb99DnQPrx20j/DtcV/8DOIShxNUtMpU0FJKrKmXskKsliuMO0WpJXqSJssJjWb+lvAahwuuivI3TJUopbZJ3PcDLdEm8YVJOnDOCYrMLuaXLOjzWCNY4FQV4UJBec1hmdRZjrZT3yP0ztDjOB3KiTZWxV87Ogjh9u3n4+WX7xA4ZuF3jvZ913DPoSMoz0CAMkHTMCrNOhmstcJz8RbcUEZG25XVyjUyFnTjOJMjF2qDnO2CeMRhqZw6uwv6CYuEz4JBTJwzNh777ITkz/IOp7svv/xSHPIKZkJOdWOb9+rFcq0O0EeHDnze1E9NviWLzhr+JngWVuhPPuyTmU0eZRAy06IFX/n1wTFbcJw8is927+2TmdBaR62F9Wl8pivbKroT6BLiKdhRGLDVBa8VJxzbxNeE95xk5F1OstXN7/zO7zQ+1Mvrr7/WcItHnEdHR6E/vv/+e/HJJx83XxoJBo6Thp+TV8dOREF+HWepzrWPenHiuXDc4uTGTUwppSXQb7/9NifnD9mEvRK3b9+OHRaszMR3dgkuN+JrX/savvQyu9S9+N3f/V386SC+//3vh7xK329f8ATNDYQwon8XMyEzQ143dt5vvIcXAV/+LjlheYxfqFsTeOkrt7zazXpLIXNjrwhwRsTkM5DpHCttMXbsijnrb4db9gZG+khrRTKkz47QrszPUmokY0HVfpTl82BlZjbdqxPniqXzRnsIfd9H5oYvxzrm78NEuzWT/zWwnzBiwy0o75yEz3r1Kp9bfq0TxubTY/MrA5pB0/qJeTLRJq6J+4Jd+75r9jq+StKsOyJI6x8d80Y/0P8cU9iszmYDfGZbePbZFOkjM+amPEzgFvShzGwyiG+FntsBgnX4ucmzHwdy0f6UE3I7ir9HRy4U4gj6VebICluIv/FxeR7iU5/qQF1kZriR7RhrX+0nLiFUJTBhxxGQzhYaDR4yM6QjiFd9ZmTzP/nRhpb3OeEVvxtLdZWZzY/sr7wXxGhPgZ1rz5IKeJeO4+yjzAWdZubGNhGRubm3j7LZX5yCsmRmW8T1J+eJvCi79Owv326cBGnYz/nhwnuNt6JLEmm/4eMJG4Q1/KhHaUz4VF87JsfEAdE8liy6mdn0G1zSLlfPHXbw5NUxJQvJxwU634uPPvk0rj93Kz579JiE+lE8vVzG7OAYuB7D/nGschZ1di2OnrvTku5//b/+v+Ntku3PHj6J+4wpzLmnJNKJH0pPGLDj0HdRMkJ7KG/XD7H+B/aDxaZDZRmRxbE9Y7WNutOP1KnyehijruyrvgbWs8xs8cax1ttXnD57b3/vBXW67WO9etbG1qtT9WLps7TlwfXOfsZb7WVsTXwxIiPRoaU47WNeYd0uGzryqSi1x3UzvNRB8rRmfcJYyDxafQUiFCLsE1yZ3jHjmYuqbOQ/RxANGEsHu1NX6Adaf2KElMn2yJoTxIWebjvAYamxQ9+diQ6sl7N+CHGVWmmNjf6I4cquLMbzetVmB3lfcIAxIz68eOelgMkYwZ/YO7NECq1/hnyuEd6DyAW+qM70ccH7NW9TApmkM2A/6YzYXTu/9dZbvHW/Ef/wyszgp1U7zhvHCZkZxjXtY/3168ctDs6Ib3Nyn0sOTWGTuoH5N8TOzuwZroRv8a2hb6l6atfFjA0o6orCvCqlMk8uQ/829imb44Zh1tbvitw+S3tk0Iq5Ka6Nj0Ron8xssSloLxlRYKhnbnhwZt5zyNtg1xpxjfBifBCsOzg4CA9Jj4jlynbj5o24xaGbY3rmyQZX3+Kc4yfsYiJsHrS+yptqLdAv0M3wsn7CBpmbZ+u2t5ZCNI8KxmzGFRjviHkz9GqSLQ1hja9N0LRdOpb75HdC8bNyKqyiyB2UOpvtxFapCcI1TjddMZKZ8hGTSiolaqlhYNvCTGcpJXTOYIzPfiD/BiexuyQwE4r7/9D1Z8GWJOmBHvb/7hFx7pp5c6usJWtfuqqxDBpoLAMMh+DMGCWZSD1Joh4lvUgymUlmkt74TooUSTOaaR5Jo4xvJM1kJEfDWUjOYDYAA6AbDTTQ6O7a99xv3rzrWSL0fX7uqSqAw6j8yyN8+f3f/XePc841wNWkDwtViQzrZKSWjB7ih76LrtKSwXo6cYo+b30Kcw9dH9vQt8diuLuzEzucqgoKX6aFbeo0NheHiuJ1ekE+MjMyM7x8vmBx9z7z6zrrBccIKlvIzBBfcFk6hwGvQitV7NqffrVI2aYziUfQCDQUd2nXkMUtkj2TKk8FdKpbN282IzRRM2nzlMYyLmU4h04Tuk2998pNp5fGCeVWeO2VXddFuaRJulbNwCIKeslE3uCUnxV6FXQG5eAC731mNj7FJ/QYcGbilFtfyc46+zqvc9EM/q/HOVethUWltnr77XCab92nn34SvgJVZ75dePjwYZgQK7MJ2vzClqV8zQhmLvTO5/0BiZMf7VDuBhP5CC4XHQoS8S/Ck2YTB5OqqyTp4rJdZ9yGBk+3nEvZiVcc9vHVsrQU5OQC4vxuBEz8lI/PngD9s3/2z+CpxBtvvBHf+tZbYfL9m7/5m2FgdN5DEud7nII7TlyCtArO76mgtHmyeI+EbIazagvS50md/QzK6kPaNuD8a5lPzF9xfXQJ0wbGWiuy7rDB45B2F7kRH0WcxrO2MVqi7xH/kx75ln/B529CZoL163+O2TwpJ+8ttR3LzK/7j5eBxnp9OvPrNscJmeu6zGz25NyZX99/s49zi3MTwNp6yrK4rh/hbYUcppgvLhpU4oenCOpbX5thPwMxacO7Ac9kTRs6ODhwqnaKJD5laF91/cknHzdbUk5bxC31BrHREX9cYKRZ/kXQD+vALs/aqvYlDnHuEqeusRiYhAvO4ef99q9ciQHa/EM5jvMjJvfv30NPI5vsKzEjxq0X54UhgGmy6TwzY0XcXLDQT+jXRDFzLbvgylzfO4/QEwtE0EN3z71xucNWaiktRmtn8mxMklftS7oF49fIHJkJTfsttjEFC90VaCmtNKY5TqjI3vbMbPGjYz5pyMzW32fl6BjrR2xxQaKjvfvs3OrLUtu3tI+4La1T5o5XrpaOcxH3hL4rNTCGpk9lqo4sNyCOFQt/ZtIPmyHxMQ5M0DEjUaisf+ck8FPWOEW+f/Ljn8YJicm1W8/GbO9qXLl+K555/uU4uPEsp6VDrLInIX8uFlOJ3/3eD+L/93f/2/gv/r//Vfzpj3+ChUbzQ2mQD0vlrAykR9nKeya0xPrKzCYn+2bi2ziv/Eq3OIxlrhc//OEPQ1yOV3/KJbjsJ2RmVHQsHucSxwXrx6YuuJTpps2YZzyVNg8t3NBoo55k9gN8EjfUi/1tcz7pMV7eu3c/Rmxk4hjf+cTRYWuZJebI8JRT1jNkugBHUDcy95IYYVKSmSEdFBGsXzTF5n7iuTTRTOH9hCxG9BRxKRfmDC6qwwNCeVSPEHPZf8QUiBYixNYr43oeZ4y5gt9tlRqD9dBkrAiuOeukeDLXczhnj03XWsIyuEbmXZE4L/HB/f0rcYO3H10/RD9sRemGMG9e0G7+1Bs32GRU5DHjbccO9z1zZ2ZkZnQdeU6XTVfB5dwU7Z/24Tqib1gvLd+ETHEgNgSQ+TW9mev7i4tVO0RyLbh//zG6mEeFF6ZkvkBMYyw4ORenvMhXB52JPEqpjQbb1Nfx6UlMyRjnom2Xje4Zb2Pe//DD+OSzTyOYsyNHUA5ZSnjRFT1MNOXXMNkSUehf6Cd+yxF7KCVpnKBpEfLbg2+H/E67Uxb6qeUcn13iw46t2Pgw9DFjs2Bcce01pl9jc3Ht+kFcPbgSfpnRg9YZcncuJmn/Mp3P2yk6hCIuQbwm5Qvi0pzTaucasTvBEZK5jp8ZSLrxGAFjGZE2xvoSj3w4Xn+R7tIh4F5juYRSKsyOscRgNCoXlhEDqzBWaokVRiYhnnCDvynNtgGntHQSibVUgD3JXykqAIKgo0eIMt7BoESWzGbIPf1qLTEh+BVG7wjrbB+6LvYQ/I3r18IvQ14/QJDsfBSifWQo0K40TNAqXS6QwzDjdekUy8uPvoy0BSIqpSLgvkFmRmn0Rbsysz3XWqOH1uCSVp+FzKQmSGr8MuAynGeB0Y7QLT82l5Ixmw2cfu7ijNfZmfr5733wdeBOAmXPuNn6njmusPBqKCNK1bkMjCuC0wKFe6+ihMyE5o6xW+Fic+3gWlw7uEpdxZkugDlqHxteuoYgb/IhPT0yljbpnAhm0pyZ4WU/+bOckKWwuZcW26RPsN4678WV8JuZqGDCHlagm8J5qGr3brLst0KvE/NKxwU77B/96E/j1uWO9Cq7VO2GAYwt7JzPmozlc4UsdDblsQKH/ZTZVRJpA5LGbDlggzqdtN6/PK0zIVZH4rVdPPYxsdV5fZYPk1z5OsC27GtpP5Ng5/WvQ/72b/92C2Cecgv+4skrL78Us6En8X493n77W/Hcc882ns45wf/i88/i448+DE/jv7z7RTx89CDu3b/bYORV023evPhdAZ368PAxycwZMhybPnd2tpu9TOhC+xOkr8deKv7gfak1spQ4ZzETHrBp8We75H+FzBYEpRU2tcLuS6ng7Qm0VfZCn5GvzMRO/jzYwXkF7zMTvY4hzsx1X+uFb/bJpB/0esJjcAYx/EwN7LuBAs1fQ4XPodFWoNEAK4+ZCa2lzTthMw1IYSbxw5O2u9QWLqHUEru8VryK/kxkZwRX+54TMIMrMxvP6prH5j8mLtrQarVqb9qsH8F3enIaT4+etM9u6o/Kqu+HKLVCpz5cQvzaR2Z+Zav3sbmLy6RGf1VPzqecj46OYolOrPcjE9qsMMJPBa+6st7E58Q/gsKqXUqNNRTKgjwqIs2v5FmQozwK0i5kZutjmzASx5MGeaBoOCylyZijH2hb6tZyA5mFODVw+rXbZOWY4+PjthiK1/7yJvhcincEcAAAEABJREFUao2sJYJYUFjUq7GG0nH2US7yvgHH25aZLW5Jj6CcNjJ3jD6amXZtOlJm1g34urrzEGIbXbuRKJf97JyZUZCPoHxsy8zIiMjMpsfMbPKQL9QQiby39/biU061T9Hj4dPjeMip+QFJ9vVbt+OIk+r7Dx/H0dOTuHv/YTw+Oo4tTruX0cV8zDg5n0c3bMdjxtTaIbudcOHvkIO8yXO38V/aK2vvdGnbQeQWMjO+eekL8utbuMyMu3fvEf+345A5OsYrI/srY8vMbPaRucajnCq6sU083+wv7swMbcM+0jghiI1t6x/tUIA4otyvX78OP9dCHWmr6nJgjXVsRBIfxgaRJZbYnSefllskmQW+u34IN5h+rn+Fn+nDUjkRn5J5Cw8T8gjAe2FiXbVOiMtrxP8n75lnxTjjmxsuhkPFGPadmjwj/LzyEl2uWKP3sJmbJGCVOLJgc15rYRO5F9qO6FbgDcYt6GtMdp0xmSvY0UYmAzi8n5FIn/BG/t79R/Ho8Gk8OTqJew8eYzt3SUC/bPfaw5m/0AFV8h+Z0fy970I7WLJBWSKHCXosYSdmWwOyW8TJ6TGUjO1+ol36JngVMjMKwskEHzRLn5CZyD+cJnrmcA155plrzQ4nZErXEOgWAXbrJnDyEB1rijLNBGe7IfbSNuPwdUncGulfsOMVeJTBHvmXZcW2Mgsyn5h7DPkTX2aGNMW/4MpkDgmhLTNDHEJwrZhLe9TeXJs3OKTzL7Zpz4L10j8j5+qHnnkzQAu2KaRxRnwQ7COeBXmVY7QjOoWl9SO2Zv1KncC7c0vXgO3WWsCZdJ/AXyiDw4plo11dBPIZWdNXAFKI0pXoZ31kzah9dUwJrxUMCptJSylN+JYVYUrkbDbEzu52bO9sxQAS61cQFQg/IGwER3Cv4Yp1gYFbLtmJlMyYIQT7SO6AIUwwZl0tNdoFDufx9aCnvM+TtLzw/HPrRHV/L7aYv6slEqZKyZj1QyzA7U/dGXRLVtoSpnAlnPf05CxAGUFtCf5r7QWZJEKammEYLFTsCtpHlD8xwNJn64OrR9DSVZFDKSWsP3Lh5NXXBQljwLMJ7za7q10SJH8d5dnbz4R1e7w6kG7B+x1O3O1/cX7G683zWODUyseNxAEJtwFnhSH0zCVc8PrWOqgOn11U7LuFw4vzgER7G5xdV6PUDMSM4axaWcEx2A+6tjnN9VVR33dRa7mE2niR5wJfgnxfoDflohyEzIIUIgoyFxzfOR/P67EZyf3aUJcxIQ+E3Oio1GcG8yzCuVfYi0nlo0cPYw7vr7zySsPtfM8++2xc48T/3r17bXF3R/5NR5rQjf1MEAST7dls1sbvcnrovQ5a4Vt97VH39Php+9WZxySyf0pi/+DhA+x3O45PjglmJ2F/5yllrVfx+5ahR+dPnz4Nbcs+0uH8L7/8crgAWecbBn+bV3ufYwfb6MFfPXmZ5NvyzTffaF+81S58Q+Hn0D3RfwgN/t6uSdCErGbYtbpxvPoUDJIGedvk1YSo8UiAl7aE3lJqVALkKQH/s88+x5aWMbDwyYPtgdwtJ+SmzapX6bZdvVbkZJugEDMZwI3PGyhtnoJOpwY+K1tLQTwOK+jZZ0ttQf1PbYGYxMjY8RKoxc8cJyywdcijTRtZxgx9Zia2MzIuKFe0TX8BRl67jzEiO8fLh7bg5shNVSZ88M9kX1q1VedSBva1Tv6kc4bs1ect3jL12DShJdSXvJhM+KXXzz//HPtdAqswUViRRHRdH5mF5G8eDx4+ii9JgILnSv3S9n5oCfhd3m5oRzP4gomY4H0HX+yQfTKZNrQi9mRmSPvQz8B5Ec59eHjYZKB8pN/5atfhu3Vdz3j5+ItgY6sjBsqvOne8NGjHJpbOqU2J03v51a60jSWHKZnZ4mNmhmMH4oil7fJk/DvxtAviHNtBl6Xz2m9JcqZu1JH4BesF2zbgOOWTmc0XrReH/aVbHIK2a50+sMuhSy0lTk9O2h+J2eYNAOqOAo4ZdIpTHPJjKU5lkpkh/eKSDsHTudr3nEaOMeBbI30+Qd8X0P/w8DDOOZnd2dsjeT5ko/w4Eh0H0PcDRRfHpxexWIF3OYVJdmSN2dZOqKfMbLHCBFUbdN4l8a/UErVW/HURmVI+xYQtS89fBGWQmS0eeoo8wF+tXZRS21h5K8hCyMxWp5wm9BJcys578SoXZaIMHOeztDmHv07kZ7/dLNrfeXxLp19oM45R75kZ29iv821wO1Xmeu7MdXl+vmh+8Z6/lY4P+HN4/hRqQrdjay3Y1Qp6IRLek1iR7XYV4bMP2Pc6RiofYQxpC9oy2/8iskSUjEwAQpIxwXiL4PJtx4C8tkuNSjvThkOW9DnCfk0cM5Oe/LMQ2uAJ+kZQJ7gjdljXlZXgRr7UGp+zITs6Pmv6H0sf54sx7j98Eh98/Gm8+8FHLeE+J9Ges2kmJAScRaCrGXbWE3dwM3AnE09RWbtH8qFzN2tdbRuAzMAHXU+ny36IBh4YwHMBsuVoPqtP9Q56cEWzc2PIA5J/S22v1nB6xlmux2cmz+t7bYSZQJcRaV0h5i3bfT/Moh8GbHsremhXD3NidyLXEZoWMONGJR0HEbYvrSO2SZe44/ICu4xcPkWTs302FZu+2qd1mRkFnNqudRVGfBZmxFVLx+tbbo7k1Rjnpxq0UccY68wRd4gdPotDfME1YQuBzif4UAfi2tBQS2FuKKZtSb6ylGfGuOaLY0HdxHj9e4ZchqFH/oUeU1hfsE3bSmY2Rp1cgp3cRWvWD1GytFeEPkugDma7RDUEfW0LowuEPzUmkxLoBAOTOmZAOd6vCDA6K9M141kSyBw3g7At+5KkmGDcfuZWmKTe4JXr1Sv77eMhtSQGVcM5nbvWQqK8jCdPDmM2bEUtHdDDWIJ7ir4bYuhnUUrleYzMEoU+GSWC1bdkjeB+wUl31zluajJYYRTSlZkxQ4EDtHcsIPJkG4PAt2LeJ97GjHZP1YVdEmrLa7y6kE5lwWTQNGKsi1aecco554RNZTIFNGXAGknDMs7OT2O5WsSMHW2HXOfsuP2SVD90IeywwRHc5FR2S6tRB4jIzJacllrgYQXOEh00B5d0S4OL4uPHj9pCtq6LNi64qkFom4WBEluKYZgRVHZb2SGb5aWzOE69SvsFSaWJ4hIdys8C47Neukd2dNLbeJkNvEJ92L7sqExW2MACw3z11Vfa5ukWp9mffPIJ7SeNZucwqbzChqPWGr7iv0UC5Ge6TcJ1lA7eVuhpc+q1zyL47DO34yqv8s44iVyyMHq6sVos4W7975DTyciI28/ejtdefy3m0HCKLvx5nldfe52E+yw++/yLKMjgnNPhWdvFj/Hqq69B/+P47NPP4u6Xd+PFOy/G2996O2qpsc8rtBUBtEKns/TIyjmfPjnC9nreZuyFiZ8n6p58+/Ep6RroNxF1/T1vf3rwh3/8x/HhB++3E1Q3X0+hVV8KOmsLBvgZctTvtljgdtk8bBMsrly5io6G+Oijj+KQhGCGveqf0tP1fSSGZeCTNus2ZSnayRiWgrLMTOxzagv/Ep1ar5wH7NvS8Ruwznmcz34TRmOp7rS1Ugu6rI22iQC0Quf6gmVwlZpt7uCaGFtrxW5HniK838zvfYOua/UJP/Zfz1EjSzRfLPCjTLQb7/WLiUV7ZG5tLTPCeseJzxgkHvno+67xXcA9G3pizQ563W118iPv4pUmP5L0xRdfsGl7EC4qpdT2WUWTbD9+16HXvh8YG/A+I25ejX1s0jmcu/kHC6hzCcaKzERWHf62Q8zqGp09uhPags6pkXbuorF+szgSI1bhKf2cTb40rrAlYxrsxgp7XOEb8mfbAr/MzPCqyFk8jx+v/+iIfI0k4i4ccxZ33/oJQzeEH8OoWSNoz4qgCziALZKNbuijxx6tn4P/oW9ROHQY2UA4TymlbRRM2C7YsF9wEOKvFdS+i4ENP+GXpHYV4jH4LbCPGbHfeqEgI9syEzkOTSbyIU/yMMLfEhtVLo8ePAztsLVlAR22jTwmQDkI0uQ6M2JrmRkVe+qANqZ2Tf7to1YBu7B5Smw7JjZM8FvRxZI4W2sJcfTQdkE7TUEVIYW1hvVnzny9MQMZrJAZ/yKg5xz+pdO17AoxbVJJEdjIFNphZkZBXsouc33vs/oXvNe2tQXjn35e0aOJsaVysH2Ct+DKhAFK2ygabnkVrBNfZjaexZ+ZTVf6c2aG+MR9iI142GHi7ZfDxX/GgY/JuPH6Ar7Ep0wCKfgxp0R5JUooc9f9q1f3oyLfGTHrCSf/vgV4l6RbX3mJw4pnbt9m5BQTyeVqOQ/9Y35x1urciCrjc+a0XGHrS2L2AlsK6DwjRqtPGNT0Yw8/m/D567zxrrRf4VCuIoqJtavLEolenGeLtdW4P5Up7j95FIcnT+OjTz/Bn5f465V45dVXQ7n4WfQnT57wZvIW02VbX1+G5rffeSd+5Vd+JX791389Xn3ttbhgjbn78DCWvNF48OgpfjnGrdsvxCuvvx0vv/omb0DO4kc/eZfkm7eV9O3ISSbo8e+SrOC7dBGNj4hQnqqx6zKUtzJUbxuwTvC5ItfMjI6YY90If/qB+u2w0Rn+OQxD25zdunW98eYzbgNuJuNfZjbe1HnXde1eP8tMWv2X6HKMLLXNU7G7hHZhivzKl8/JZ4540+Xc0hWZrCPLKNBoXSmVqmzg+ii9zqntJNP4nJlR8ANhQ4txbYn+Gs7IGHEq5ZOZ0NM1f9T2e3zUccG1hEFB3AcHV2MdY2mIKWotzAHdxK9dcrXCfPK7Iv4UjGyJjU3f8M+Bfj2yDMauhSaOytwVWlbIZtlwbhHT+l75RcMvLsFx4tOuF9huGVHSgoCp409wIqO1FKkDUW2GJ1G2GzTOCEI6o4nWHCEnhFhKWIHgCWItFzoFbfbzHvkQFIcGHQzYX4Y1AA1jm2DrSdKs7xszoIIG3Af67C8zCsV78Z9wIjnDmKR3RAlLlBIopJYuSqnQ3oUfWZiRgHS1h++MFQvRcrEKE+yR4NjG8bxkLKxHZokEvLdOsE9ERlLf9wOnVOfxlFeK3l+7di0OrqJQkp8BujO4GDxB8wbkfYl8hZFFYlNvqQJH+ma2kShwDHWxxGAqhq3BuCDqdAO8llJaH8dMzBPI1zr7znCuHhqgIDKz6c1n+yozx2cm46cGDhfHCprmJKcatnUJn8Mwa0nC1asHsU0SPkOGtSqbjMx0ikuYwvHicR5L+5koFhSoob/44p149tnbOP1OG7NN4J1Ba9d3zVnkdYA3wROTH//4xw2ngd4k0tITL5MEFxoDYHA5r/f+ZTnHefKorMT3R3/0R+jpLEopnKo8hIftcLHaJ3Hx9NoFQ9lIr0FV2m0XZ3CZjFTk7+8g/9mP/iy+9wffi1dfeTVeI/G+QlBfIK8TXiPbxzkcLy5t0TrxqF/nMNl+lQDuFz5Nut0syKu0Xrt2AFnZGvYAABAASURBVI1JMv8wPvzwg/YRk48++jB++pMfx7s//Wl89tmnnKKR2OGoI4FZ2zhj8ZFHk74//uEPWRxXgVKi1NrKEZsY8UHrZuhtQ1twSav0Safgs328F3y2XV4ExzIMewErxpGp/axt1Db7Wsqv9I2tjyOCMStgbEnV13h5xrYds6mzLNiKkLm2Leee4EF8tjN7eN+a+d/IZk4czrS7t9PeUFRiyoqkSNkEaGotIc4JPIFMMpPnQlyorcykUwT3GfVy/q6W5jdbnDhpp4K8ZWa42fOEz9PvCT4//eyz0O5OOFU1eZO+C2LejLG7xgNsWh27Udzf221zpHQAp8SuR7zVqMxrzMuIZqOlFGLL00aDPsk00fUDNFb0vAzfXJyennK/anUuZgO+qu9etORjBFOEspHGzGx+oI7n0Ka/DNClH9jRfhklAoE5lzASS32u2JM2IQTX5pnbuHHjRtscyJ/tnrRqj9rnSDyzr4mlbfaXFuWofFa0l1qRQkTC7xTR7ufESKEfBmLPfmyxHmRmiEv6G9DmswnYnGTPukIf5ecclu2Zuol5pGdDg3RJQ3DVUsONcU+8nOB9ixg3kCibBH15/34siImRJUothOgJnRzFbOjiGrHeQyEPg/zi+oVJd61gLMTtZSxXYMsCzR33y+iHHp/+uG2EMyMys+mm67qQ9jY/Qh/QYTIuM9t80i298mTce+WVV6DhaRirHDtn3a2XtMW/4HLcXwS7ZWaUUr6CzAzxSceAbAWfg/rFpb3oT9ISXJkwQbnBkbmm1/HOZ2w6OcY+WVO3lelsO0YS8P2r1+Jb3/6ZOLh+I/7g+98PfzPduPid7/xCvPXWm3HnhefZ5G41qCXjnByjMM8eG7uCdVTm6aCbIibiIF0gMRs8/8Kd+A//w/8w/q1/+9+OHQ6jlMspid+Ck+S+1OAUKwIZgw69ZAxbfcynZaxqxsOnT+Ihbzp39/fiJgd8+sUVdHzt+vV2yHON9d3Ta3U1JwYfPjmMz774PN77gFjNAdET8oCO5PnR46PYv3o9Xnvj7fj2z/5CPHP7eXi9FX/jf/I/i1//K381Hj95Gh9+9Akb81Pm3w7HPcWPswQ0Fda7iQ3Pko1ljx1NYfw5hgd1MWLHK+xR8F5WlPWmzMwoyMa+Qo9N+xxc9qcIdVix02FIH3leIZKpgfUTMXLT13k29tf1A/0TDSDCWJf6rPN0zNPTXkqlT8Q5/jhJFP0qc2UmvHWNtgJ9QmZGTvE1+BzR+nRdHz04HVsKOOkHWXGE7M79FSDsSJ/dwk/VR4cP2a9kaTY8DAPyG6Iwl3RkJvW1gdSbSF/gr3N8R15rLc0HM7NtepW3sVX+CwbWNR4Yib1NEDLBmxBcmcn/aaNOXCN9eKJuCpuS8ZX1SDAGDDPpiowBJjcw64eopaLwRQvSLiQbwRus10orjakOZH1fwTAyJgP80cFAD5F9Z/0ULiRbTKSjBAQLts2GLqwfKGe0ez8b+hBnolqJd66AmcIMNQu4wQknCiO4BgJU1w2RWeEzo689dM2ispvqGvTQVOmZGPPYDGxJUj2OUwSKa326LnpwdIwVauniKwBHZom+H6Jy79gnnFiecHJakNHA/DOSGQ2kFKiEtuDKhAPoHnESHsNSmjeKss57wXrB+w1kZnTQtcWiLf4BI6rI1Hb7CuIUrMtM+JbGCp8uwmv9SNc2ia3gfUSGl7zI0wD90m2dkJlt/JJkSJ2r78w1L84jbPplZmRmbMZn2m9s4z2FvcEbCU8i3PF50nDz1o147vln42d/7mfihTsvQG8fbiCEI07Ejo6ehsFZ3uRVvp9//vm26CoLT1c8PZP2w8MnbR6dwyRcB3nmmWfamwY3gQcHB20XbwLwwx/+MYvUUTs115bl7ZATYHH5LP0uZM7lvPJ9g0TCOS8IHt/73vfixRdfDH/KyiTZ+Qb0ISj/YeijdiWyRIOJk5UVu+QJW68FJ8a5lwTpXRaNN994PX71V345fvNf/qvxG7/+l+Pnf+5n49vvvB3fulxsTMj0nwnHPX56FNL/05/+JL7/h9+LP/qjH8R7770b/p6xmwo/gjJiX6XWKLWGid4Cva0IypbSvtZfcE240YhPzwkqF8hu2Z4jphDHhK1WcGRmFOxYGSgnS3G0BZSEUnkpc0vxO1dmNhzO3yJoeE3gn76yj6yl3TuPYI/Mtf1Q0GbNxP/W46QrM9vziBzXNI48R6NdusTT9134xa0eHUQ6SpgaPbZnZqPDewdnZuMv87KezXZwiT+ICcpgG3/ZJVHW97QBF9+eBeDDDz+MH/3oR9jS09B+PNkTr32U1Q5vGUzCr+zvh3jKpRw9nTMh1V6kWxCn/bVVn+3vvXRkJnH3vNG5JFZ5WrhEpyvom5OM+gcjjtGFm0FPjb/48svY/FRgMJZucCR/gb6XLXYdkRCoL+1XWpxH3QmZ2eiVhg1Ie2Y2GjIRbASo86t+tttXnpSBvIhXOcmHc9nuPIJ91K7zWb8Z57Og/ypvfVg8pdYotbZNGmE6+tkQ4jkiTtjX+YXg0v8K5YjPLfCzFSUWEAXf61iDlF8ldm+1BXorRpLhORtlZTtFxkAyeIFcPZVb4k+PiS0TPNtWKn5F3cX5OWtkRyI4w8CMr0F82QvjXLZ5usgsUBFRSg1twnkwXZ5LuLH3wEA5yMcKfdrZfn0/tHXJ0rFLfLgyr7IciDP2Uy76vLZ5wiZNvlbwKY+2fxOcY/PsveBzZjZaSimRmbG5pEewn6X1zl1Zf+y7uqTV+r8ImzH2EaRXWOFX2uEC+212C0+7e1d4azuPJW3vvvcea/8s/INrV6/ssXG7Hi+/+EK88/a34ltvvhGvvHQnbrNeqFMcOFxH1G0g0MwM5TMSs1bQ9uKdOyEd+yTL/8b/5t9oby0XHKiZdyw5RYbbqFnCayLerYjPZ9jJcGU3zsERtXASfRE/ffe9+OM/+WGoJ3Wgf/m9HDc3j1kvzrCBJfMtof/o6VN87jx2mfPFl16Jt771Trz51tvx+ptvRTfMot/aiYNrN+PuvYcxp//bbDL2rhzEF/fuMdciPJFXHhNEKSe1UWuSbC8C9VAbIY8r5itUyJ+QWVpbREZyLxTK+Ma1wJaPj8+J84tI2g6hXTyyulhM4C1AF0t1A23idbi26Jzer7B5baGBA5NaIEtGEWohrvTRD0Nk0hDBW+HTtkEV3zeBpqafb9Z5b71QSgFnbXicagVNI5BZoLNGUkZk83/b1Km0jwhuEhDiBl9mhvji8pKfAr1UM34FHWNkJnhL28zov9qN/jSy5tJE8j3g59vgyVgiS2UnjMhLmIgfOWUU/2NAZjacmesynO8bsALvUl81sOnACjozIWYi0J9xeoLgmGhE2Z7AnHOSViKjqzV6nLCCzF3CiiN3CRU8wdzf3+WEaSuuHuxH15coNRqMnELN5y4gSZDajwOO9re3Z9H3XQxAR1BUKIEzyfQK4oSMiAkNrKBj6Gdt8VihiIODa5GZCK2LruvBMSCkLfANUZh0RCD2W8MKQXMuBp7MpL0wrkbPOMeWUsJrxMCcR3DOzAR3F33ft/E6nYHeYNIhA/sJjnN8ZjaaMtPHNqYir8z8qn4zl/jXIF0j/SdoKvAwYASzcAGpteAQi1ghC2UyIRuk0fqCsvHh3JnZaKSB/stWL80+V+aH7Uu5rajKRstEpWOXBEGBhjbOep3VxfKEBX2F3Ddg/78ImQndFce+aDRUaH6N12o3SVav8LrUJFW72OaEajZTN4ltrT8b7dsO58lc0y/NviIt6OMqJwuZGQYKg56LTYUX2/wMtaW2u0tS5DyZCY8LXhftNZCHbZImv0nvuOAySXQ+T6+FLTYyByTl6nPDoyeQnvwpk9/93d9tJ+G/8Ru/0RJ+eTfpdG5BG5gTtB1rm2MsbROn+GdsxDDgWCHn89Oz8HX3g3v3Y8EJpJ8tffb2M2EC/gt/6efjl37xO/HdX/rF+O53fyl+9me+HS+xiHiSur+/33Rjki8Pc3bl4rdePhfiZlOwOTGEVaacvoLMjc5HbHIVK+xJkFZBuoUVuhavcpN25Wa9fcSZmY0O+Qsu65VBZvKEZTab+vO+Jr7MZIkjItJLnIJ25nziEHxel2NgoOEfnTBoLaEpuJxzwv5HgEf8Y4jdvT1sr3zFTyEm2U+alcsEPd8Ex9kueO98IwE0CNiZybRrsF1bVHeOF58ysf59Xn8fkozdufNiVOKHPDxz61Zc5/QrQWqfmqXpV9wmh/ZRDuI0KbXUbpUdQ0KdWuei6ZzWLaFrzqmi84/QJz/n5xf42Ry9RpRaW2za2dmF/7HFbPvV2skOvrDkMG+KQw4GjFlr6UeckzBs8G782zmkW3oqeDPRF7KT7iW2Zb2lviOdm/HS7Th9ZoeNhv1tF6zPNHm4CO3SX5o4x279TGwh1rNWhfr1eUZs6IY+spaoPfTHBA9T82NlIZ3avvM6h7RIs21+Btdn73tisrRWePDZPrY5TvmN8DQQgwZ8stQayqswZra9iy1diQUyf/joMUMz1K3th48O45hDgAW6kC/t4JBTUE/wJ2xxgf9XcAmZeRkDa7NPF9ntHU91x/AjC/Lrhv65Z5/7qt+CNVae1Iu0BpfPgm3GPXk3BtLUxk3w4Xz2se5/DDKz2fS/qF0cQua6j/h8HlkD7Z+5toHMdXvm+tk+tttP+iyVi3XahzSpA+HBg4e8kTuM84tF/PEP/6Qlp6dnKw4N/hgbntpbzpX5Q2E08/qlxW30cxt/evmlF+Pnf+Zn4s3XXwt/AGFgDRY3A2Oir/YsLSWSU88n8YMf/GF8wFvBf/V/+q/Gy6+8iG5HcoJZYEpRS7HAZ0qccvBxMS7i+q2b0W11cXI2j6R9tjXEjPXAJDNLRgD7V69A4y4HQNutTR+G0jjmoM3E202+64dxyO/+/IA3qZ98+lncu/8gPvz442ZPUxRS++TE/JkYMfqnT09IUGdxhi/7PI70KDUyM2ALu+lDW1CmIxXKMTNbe6YlHOcaIpJ4sIjNpT4ykw3grK1Xjt1ig6n9KwCa6D+27gMbAu1tRS5lfYdPBnaljAvyCCqXxF5lnJmRl3VTQzRF1my0Wp/Q44ZWfKUW4o7rzNhKxzthJjj+BcCUNjs1ccy1aYUcplZXkIs4pSliPb7WLjwQzShtjPjlWx6VVyYt6K5cQubXz8rUvEq51FrCPvI9zPoQKgdmE9pqee0l78ElXulwHsF768wxM1OJrCHpzL9GPfVZSmhTW+QhRQIvWKRpjy0MTSJUtEF0Tn2BYNsngopEGnD8M9krFuse5ezu7qDYbQxyG8IDISmsRSuD6RcEIvtmTi2J3OX1juBJp8zOhiFktjKP/SfmGdkFTJcaKEWBTgh1AufYEkmFvcMCY1lrbcGnxxHloQkAA7VUICsE5r24ay0hFOZCDnaHplkM0LAB8SiDDWRmMwAXqwcPHkRmslG40sZV5hZJZrZ6ad6tt2JwAAAQAElEQVTApt7EzPsZwV3cCwKr8pU26bBuYJGZEWCUiWXfd41O0DL3Er5XoJiYI5BxNnl1yF4o8FRKoa77SkY+Z67pnm9Ob6YAZ9f6KQ91Ki2ZCc5CW21lZoaXfCg7eRSf8M36FfpXT7ZrmDsstAt0/RpJtqd47hY9wX70+CGLzAmL5m5cu3ZAAjAnKTjFXnaavV0jQTGpVt6PHz+OmzdvUb/N7v4ifv/3fz9+8pOfEER/ED//838J/qKdTLvIKUNpunnzZhyya18g1/fff799ZtnTH+kyERW/ZQuIJOUm2Cbzlrs8z9CLeBz/5MmTdvrk4vZbv/Vbza5+7dd+DVp30cFIkJpD2xZ0TPCxIJCsmjxLRXZAjw3Kh3OL01K80rpAD9bpY5sNgvqupXLKtmq7ZxCDrxLYt8KfPnyL051f/IVfiNuc1msjbnr7HtsopdmCeNWTeJ3XUrcZCd7qqkLTCvv3voc259bOC/Yf+Kb6s01bFNecZCIzmX+7+YS4pV+8JhjqWBziykxsU7sUQ0APAYfJR3zPcWvcEzalPU2wNjUbk6Z1+9jqvP8axvCaCHaWQmY23N6zTjUc0rHH5kM5Zq7n/RoHo6FhQ8c368UhL9IgZDKWuQqLRiXIeiKvLJRZRXbyqrwcp7+sWJScezbbYjG8aF/Gy1jHJ8c4V011k+G1mUsZjoy9f/de3Hn+hbhx7Xr8P/5v//d46403YySRxbiiZwFpyQTPxoyNPjOz8Y9om7wS/LZtsYBu8Xq+Z8Hc3dtvi7en3ads5uy7wgYOedV9wmZZH7ly5SoJ7wK/muNDpw36fmh2LH3yLcjHRnby4LPzyZv2IU8+Kw8TQD+e5+GLz5u+jhPHMAyhngZim3PoX/r4Ca/NV+goS+FQZic6bNMFqdQac/x4i3XIJGeBLE7pK27ntD64xC090mu9NFHd1gZptH6jv23iUj8M4Vz2Mdk2ATbx97PjEcq3xIBOT3lFvViskHNGKZWWgmomZLQEVvjFLn55O4IWY86U+ACnppM+Bj9onpjRMWaMbdbF2nWxpM25paPArydyN65fj1dfeTl8gyW9xiB50raMS/bzWd5feuml9marIht1uZFBZkLn1CC+cWVmZP55sFl5Cd4LziFO6yzFq74y0+bm257o2Zb55+dyjPSpb+8tg3V7NvQxQ9dZkAtG+BTbe3p8Gkckl54yI6LY39+JL774Mh4+fBSP/WNRlGf0m5MAHz99wqbmKB4/fBBffv55iHOHTdi1qwexT6zuSo0KLSO2XaGyRMYcnbnZ+k/+P/9JfO/734tDYvi//K/8ZkTrN5LsLonTY5SI6Gd9LFi3pshml13XByibjvphoEdgBwORMfDvc3zlIrKWyLyUCTwuyU20H3WrX2UN+DsM3zw+fvwo/ML9w0cPg0HxGFrkdT5fxhabuZ2dvVAOW7OdCCiq+Dw37d9iPkZXs8lde9dXlG1F75ajwqMnYsW+phg5SLRugG7l7xj7ZSbr60VoO34eXpuRz74fWGNCsphjjDnr0dANkRExEZsCxOIZsVeqItMW76LdV+QgTBHMv47TpatRoa/UrpWO9zkzI+kfGU2WmRkF27dN8D4zI7OEvjqiz+DKzPhmm/zscZgym83CawWdI3LIzBjg23qf7Wf7GqagGXoKvoh+mXeDc1NO6NFxxoAFOUvBXmfYreUFduj35eyzje31vbyV8JK/BfFJmoXVSFxgo2gpuOZNcOz84qrVcdQwn3cQVVHcKg5JdB49fBgTzOwSoHT85mwQMjAh7oYxlLh2cDX8RZBb7Aqffe42RrtL8rkP8z3BaEZisoMyVtERaCTQiYehp367OeKIsS5Xiyg09CqrlPCaULbgfWa29sxEcLZnM/yu68OgIKNd19GWkYFCYWaB0Oacmpj4TSyg1GJUy0aL96BCkRmWPtvHMQoQFNTbBpfQoSKsrxiSc7mo+NyzKFgnneWSbnE1nhC6+JzfulISGdRGw9nZKfSfI+sC/bNGxwUbmR65ajSCeKXDuQXnyEyrwnuhPXzjf1/T8HWlYxcYhPR6b0tmNv7Esal3rHP28OS99YJ9NmMsN5C5xuEYZS/NzuMcE/K/cuVKeGp7wW7dV+v+ysYhpz8rgpsf1fAzx48IQn6Gu0PvLirOveQkaYvEwQTXX3hwrAm29/52tX0+5NW99W4A7V9x7gWLnCDtBibnlyZ1ZV8/722d9N/jtd2KIHKbE2QdSHqXLOTqwM9tm3x7+u4f1Pnbf/tvYzNj3L59O0zU7SefgriEzGTxXeBW0co5SeoKv3EOg5wnmce8Ypyoq6XiNzW8X9BPn9oAJhJYXFRuuqqdTwTEeftFmjm2/JBF58b1a/Hmm2+GPx3ogmT9FsFnm52y/KqLip0KpZTYlOplfZ8BuUBCOlYPTSM+qI1a2kc8yln6TboN0Ge8xfJ5wh8YiB2vCNBz7Pii8dzaaJgA580Uf2Dbpc3l4wrdS0dmtnpxrdDDpi64MpP+3PBvan4LZcxpH6qaLpaMyUziyzaL9T6b+x18q2s4pTszW9BWR5nZ6oNLHH8RqG7/vqZ5ign79XmY9S1AO0b+tQ1L7dNB2pulsnfzZ9J08vSY5OBRW7CUpfoQNnxOLCS+0fDLvSZoLtB/82/+zSZHEynBObSbHl80ec3MxoN0BJd4+36ISswjMIYJw+nZOXpYkhRcoJuRuLIdHX3mLKLadcFH/BjUDN+6oE7+DtjYusEEJWjWepqQ9cbGLTdzZmazJZ/lZ4sE2HZxy4fPtVTsddlordjgHPsWHGOirAykeQtbdcM7YLfBJR75le/MbHblvbQ8PT4Off8BseICfJkZAwuhRiJe8fXISdxCJu0svNIzUGZmsxnbxDlnXRjRr3aamVFqRU498tpqSZini+r1iJPrisxW6GsEvI8gcTm9iBMSRj8rmlmpqrGKbL4vzxO+tGp2vgrnn2iRjxm8ItqmGwZRruLul1/EZ5991uhz83+dpFt/E4+lcUwc8mJMMib6ETLxaXPKXj2O+LBlZsbmyszIzPaYmV/dO3YDNjrO+dSp4L1zKtPMDNsbICfLuLwy1zgz4V3GqBevupQ26b3FaXStpfFnlwV+66+NPDk6RtYTOcAuOcAsjC/yMCG7JfrZ2ZrFLjbicwX/0HfY1Twe3r8ftcXG2krnG5kXSrDfjB1se6sfou/62Luy3/zCj1P90nd/OeiADAq+HS2qjBA0Oh9xv5TadJWZsUR3pRQS1DP6Z9NTh33VWkLeRmStTi2X8LPiWYgMrimOj4/w5TMOaT6Jv/43/lr8H/9P/4fw518fk0/tX25wz7ChvpvB9xm2vmRjPTAWBFM2WUFGZBbmHiMz4+johH6LKKVC/9T6yLsgHetywv/XJ9rqrqIv2yCPA6ubjYa33voW46Ph6vsSHX1wBWTZUT9dPo/h1WH74hC3cXSFrBLZ+2x7Zjba5H0CSWZGqegFKLV+RUupJbwy04IxJQryzVw/T+ihAT6WWRod0r0ykWYDEZGR1AveV+jq0fHAoULX9a2/vuI6Lx5xd8TFzGxyWqGj4Kq1BFXAul7dT9A9MX9mRoGmWitlRq0lemyuIy8p8Gxf8zife2xBqPQVMqUvAzePEXzK4ytgbnkRnEdavC8iAy8T1bBC0MlbUGSCGcHCe+uE555/Nl73dQ5J9ozgZ7A8OTmOJcYqETP6r7g/I7Fc4EB932HQPUFtRjnAFIKFQmjluY92wTjSi0DwPmcmPpJBN6qnRptKHyMYM7Rn6cxMFrcVm4RlyIfzCgppQgCeUGVhEKfp3guYLNOsGthncm66+K+UEhuQl43y7COfymEgkDv3CoEuWjK7xDm+hs3cE/ML0lVraUr0WblcsGuybpdTj0x4gAbx6dSW4v8mTLQL1m3aLZ3fMRrdGUmR9/a5IIE/4ZTAdvtZZ5v1mzrxBZeLovf2s82+5VIO8m/9Buje5FMxONssndsxu5w4DDiBp/4fffRR+EUxf6nhkETbOZSfsnPhUI7WGYikS1qPWVx77M06N3i+mv/1X/+NePXV1+JZXrU6/md/9mfDdul1nPM7nyfYfl7VZFoaX3nllbhz505Lkq17yOZRnvzN6sTYT89OeFW8EwdsGE16TKbFL33f//73CZoXLVD96q/+KrpdhfwpO9vF73NmhjKQFusyM5xDHrZISAR9weBlcMvM5vADPHalaorY9xQrNmflsk2nzQhspW8wYUPO6SK2t78bb731FjQfhEm29CxIQtSNsrTMzOYbzuuYDS3SGVzik3ZtVH+asKvMbGPs4zjbxS3Oip7lIzNbEFXmmzGZ63GZ2fjKkiENm3ZLQXyZGcomuEbmnHBs276Gsfm5Qvm6bmpyd/wGr/RpG5bis28bwzJK7xin1RoP8/hvM857YWJu6/4iH85hnWUm/gg+7cEk2zFd1zcZrVgInNsNmPauLfpsMis92qJ27BjBOlhtsUxddF0X2qPz/PIv/3LD6Rugg4ODePllTjg5pVfm9nMR8TQnAnrMEIML2mpbCEqTp/ctwBOL5iTS52xwpbEfBjYkOy2h8VTtMT4of2AgKTBWrzgYuUJM3mp25pzSmpkNr/cbkG5l5rO2OMfm9NfMDOmzXn4MsQg/vJSJPNg3c20f1idxRbnY318gEexr3BGsV+7ybpKemWEfbebs/Bz9jlGRof1sl56KjWZmWCedgnNkZkiD+O1jnTRYJ09ruidsdkROW6wrM2LLYSzY9GeWyKzgjMiorC0r+k2wB85+iJ29vfDjJlm6wOwbJIqeSExmrH/6zBnxOMFT4HmHt68m8tJg+xdffB4//vGfkXQdtwRIvc04Ucc8mWMKxyg75as8TL4zs+mKAl+cR63SGJG5lm/mugyuzOT/X/9zXuHrmvhqnPTUvyDD0UwtovXZjMtM5qwNMrO1ZcI1RItjh4M5x6lHZTxgg0vs0uclMj0mR6gkTLeJ5Vs7280O1cP2NrInR+jgp8e2g5g3ASbbJxxU3LxxPW5w0GCcdC1VLmOsr1k/hEm2H+3RZtracvVqfO8Pvx+3OFC5ffvZr+h0xDk2lJkcYlzEBE2+WVoup6AT2osozL8gCdfWlsRlaQ9aJniUN7/w5/z63EiuYvvp6XGcnj2No6eP4//yf/0/x7//7/2/4jf/6r8c/89/+9+K//X/8n8Vn3z8cax4S+LPwG7zBmp/90ocHh6x4diPK3tXQ9zBNSOXKqXgU7uh/Lousb8R2yqBOOiRkFkog9L7BuFVS8U+V23dcuzWVhfGrt/5nX/e3gg7h7a0In4JAwmrc+krjhccN6CzDdRv2ISbXfkeL+3C0rGWjutY08QxJx9SRqXWRrt1iC6c/+tSP/oaHC8tI/JcLUfGTQxb85Ypv8phwuaXHCicAxfNH+kU0hiRUUoFSmTm5VwTeMYmk/Xc01f3wZWZlzKuUXmTySPjRvCVr2Ki/Bnn9GP1zLCQVkG77eCxlGL185ZkSgAAEABJREFUVzAiH8ctsSHBca6zC/LhUokUFyR+GvIWyt5mZ9mBoK+V3eJW7OIU168dhJ9DfO7ZZ+Pm9RsRCEXD8TVYyUK/nSj8V0tpRvzwwQN2o4uYDX0b7ysyT8gHHMr5ulLpnV8zP0Vgz01QBRxCJsKGtomGpFSJGyZlRmYtVxzfL2FkxBrtV2oBWYRMC46ptTbcPrcxBIB1uYSGJcF1HvPFBa9WLyjnscHHoFBgK/i9YCFzd+orxlK7qF3fdui20RyRJazPUtu9dUsMe2d3rz2fsQieXL7WHTBo6dcIgss5LkiOLXlE4TUKcgh4X8GbYHI0waN1ltYt2MhccOp5fHoSJ7xiVUabQOFp1xI+fbZccS9kZjMY8S8JNoq+VOarJSKDeTOcw/lWzO1cE17CP+pt05gDuaya8dvmRz9u8Dp82xMJOj7hlXWBfhNYFx35NaG9c+dF5D2uFzROo1fQ9JTTwMzCQjc0vk2SdwjaJjImND4bQJXP4eGTeO2111uS4BhfPx4dHYXzLzFuxzjXE17Z/emf/mn4RUaTUYOMcHExjzN04DeZP//si/YK07o/+ZMf8erv3fjBD/6IU4nPIqHnu9/9bviXOrWfCwK0p4zNuZDfTP11XUwqGX4zE9lErKBBniryVL8ZGcpBGVmfyXOW8FlbNAkvpYZXZobPQz/EgG1VcNiWNG5xaqOvcRtHl6duTEvQOY8VNma9dAriHdFbLSX6rsaAz0l3xYfWzz3z1CjQFlyZ2fAcHh6y8J/gA/MI6vphCF/7z9g0+CzeDnw7xINtFse+76xuYLIrf+pgQbD13v7SVkqNAi12lG8hZKogL3x3NDnGzieS20mmAuuj9F5ouHjumG8LWmYkMgF9tiU8OY9zOndmNhuyzWfbnFuoyDMzW1xoOAmKwWXfCAlK7HnRZOCibZDV5uw74XfOscvGeH9/DxwrdDg2uCB2TtCnDWq3ytGNnXM7p3PTHJklpF0d+aVKN4bKUXn65meFzq4RZ69e9c1gx6n9bjx9ehRIowGko7cSllSg9xU+uGzgIii/0nFOHDnET05J9GrXNXk8wWbu82bkiM2sccGYFdAzJ374GWnxSae09X0fgrQn8hWn7St81URFvnx2c2EpTwO24nj7TshqCS++lh2GPkb0mxng7OB/gP61vW0SSDcmF9D8lKTq0aPH4etu5RWRjBmQcTBuFqXWZpttfhBOdPL+grg9XxKzSYzaGkBbZjJuarIZ4GeLxGLo+ijUKyfHyaMxoaP+lJjw4NEhr/qPo3ZDdP0sRnzbOXrGB5c0GsMr/Wf4Y98hW+xau8jMJmf7K4v9vf1QJz7vcgAxYmvKZwCv9T477sc//kl04HEDbWkf46TtmRmeDvsmTxkHl7TbR5rsQ1Vk5ldgLM9Mq1tdu7n8n7Rc3jbZON466VGvlurYPpnZxvN/HxtkZuPR+ePyyizcZZPznPXRpOSUdeicte6cmOnf0QjkWEqNp8cnrLOruH7jJnw9E0fE/Smy2bEfoTPGmoPsEftX2OX8/DSuXd2LOy88R7zfJ5k9a3MVZN5xNxEzsmYMWz1TrMKPmMyww2vXrre5lNErr7zMIdyCWcaga0t4u25oCelqXMQB+Alp0dXSPgZmXrLAnmSr8L/CXK4fvn0fsTemjUAO6iojYgHP6lGdW/e/+Nf/9fgv/rP/LP73/7v/bfw7/86/E//av/Y/j7e+9VY8OnwEjVAMjnPiRUB7xZ63WS9rKVHJJ+ZsYPfZaF/hBFwaZ8N2bM22maWgL0bgV/zf6S8hKdegLp1ffAzA9pahf373u7/Ioegb0fUDOlrFgD/2fU/7HHpW4XcjHJvymhX0U8Bek6U52w7xdiRGL5GJb1LVT0gH4Brjc4/9DuB0Xu1HeSg38U5WApuS2/YvM8M+tZQ2X2aG8uj6Gh0KESAmRjauNLU+Pk/OS531rjlZgnFl3b7e6Yd4heBasTYi8hAiMjLtW2JzWV8io5Yafdc3qKW05xm2pDzNJdpagAzQYJSaUUoGwyItY31NIOMfNE/Y9PgVLNlkCSUQ5Aok84tTAtHIZAmzwW5rO27dvBYvPPds3OB1ow6QYLo4u5BnXn30cf3gBnAzegLIiEMd40xPnhyh0Fnc4sR7b283dCKNQOaFioGp7FIqyfgSB6iMH6JibB3MllIa5aUWEtkVzrmMh48ecQK5FzssdHMW8qSPpX0qip6xORhRwhwHNfE8n5+HwfeUU/Wz8zMC9EWDFUpSQIJCqih2ZIF3jDvuJ0dPWr8JR7jA8DX+DiM1uVFpK15rTO1VTyCjWYNSusis0Fyi1j4qQFxF0FN03UASM8exF+25B1fC98nJKca+IIBcjcyMAj+1Fu4Dh7DvMhTyBE80I4dFjNMySqV9NW/Pp2fHjVZ33hc4r0Y+TROyH6LQse/7ZmBUMffImKktYs7tYrYkyU7mXfftoFVAJyySE/NOLJAVo9LoO2TsgrGzsxsl0Vcd0P8s5ueLKFB688a18De/S00C6bV4/oXn4y/9pZ8PE+WrVw8aPZmlzX+DQOsJdYeuZ5ziGBAMyp4OSvMw9LFAj/J/winIIadxJiJ+hESw7woHmpFwXee1q6/jxXHAqeAxicQnn3CCgE1Ly6/+6q+0k+3RJIHX7BkZ9+8+jJOnZ7Gcj/hqjY8/+ZwgfsEJ/P14+PAxdvtM/LW/9tdijwXyiq8i2cgUHEqZ1Fqi77vQ0ScEmwGVlOIXeIxSCjpcot95jMixlNpkbynQITrsQAhkOb9YEuQvmiwvzudQWGLFzj7GjJ2tnailI1nuqU/oe4QMzyKSPshgZ3cvNsnnjE1yD20VWjMT3Y/QsYhD5Ce9VDWaTOx650en8iDdluLZIvBnMhb7Z4qYExcKOkVQUThhccFRz1OM9Bjhb0m5Cr/UiiRCGmqtzD0BkAmSOYtRUhq0cB1Gjg1W2NcFCdJ8tYgF+lrgm0vkBcNhOdcO4aUOfVT4kjZBfy+lBChjzVeJDp9zqNDB14gDXpC8Ldn4WNrfOiG45FewfTEnWb0MhgGBK2R//94D6J9ih0V/mPWxvbMVN29dp8TmF+cx4otn5ydxRjKg34nf0v7PPfdczIkd7733Hvp6CJ6Ifhiiwx8DfgoLyTk29aMf/yjuP7wff/LDP46d7VmcnT6lHGJvb6cl2c/evgVfwZAVCy42h5yUcYkMr8ykvYsefisy78VPnXJ2DmW2PkmpsYMtH5CAzNnc3uVV/GdffBGHxGnCGfRNYbJt3w1c4H/ej9j2BIhfUJZLZHrlypXwWbggHlfmzlqQyxgVevoBm531oew6+HUNkPYtfPYGJ5RuSjCC6GsfxtaLi3mLkZZz7GVkLalZwwWq7wZsfCcODq7FLvZe1D18NtpYXHGTWIkMO619F4UTqkJ7ZiK7jAWyXsIPjDbJZa7lJ18r7ESb2iHBOXx6Ep/ffRJRB7BVeNGGx1iRkJUacczJ5dHxUdNtS9wL+LFZxIMdXDTo8KtzEswBfe8RK4/ZKPW1iy2eLefYJFNGhe/M2vix//7+Xlzn1Padd94O49k111tOzeX1C3Slb0pvcCGaiFIw1QxLmOQe6SaNgsUlj9x+9U9cmRkjBCzQmfOesRkzZs6xV58zM2qtxI0lCAPU6+ce/VpvHw8cJmJPQIiJaU8c39vbbwc9j9ngKQ/xayvhNfk/0NFf/YI1rpI3HB6dxpK6U2h4yiZL/vwbCCeswRNx5/qV3XjphWdjm0R6wXounQW5lahRQAmFkTWi26rx/kfvRsUWbt+4FRM4T47O4pjN5Y2DqwHHsY//FuioU8EPZzFnPVjFIrZ2uyAFiCFLTDiDMjonD+KBf1MsLhaUy6jY1kr/ywj7dJWJCTYmmivWUX9/3qT4lHVdXf31v/7XY5cDCf1gm0MJ/37DiphxPj+L+fIiTokdT0+OsOtZDGwCTdgzS6ibFfR33YwT/7PI7BAccyZ81mRdWMEfNGF39oWEVpeMDa4BO/Nw5NYzN8M/pvP9P/xB+AeD5vjUEsUswA2GqLMaiIL5kCL1IzwM6BgUETyv2LQGyGuJuIVd7sHDgjzqKWuJMCevypgioUtdF+zRsTw2/3CzVWqlnRpwBMWIV9lH4BH0I3a2CMdPzDWyBijjcVqAeRmlTjHMStRuapBlFZGryDLik/M4xR+FxfI85osz8Fw0fDAAX2PIcyk1MktYzsg1Kr4Ie7RPtM+b7Fr8V8/E/UL8r1hXLSXqJf17+KGx/YQN5CkycM1a5RjZlybDzGz4g3Ej8o3ICMB5gjqhoMfSEwhvIEy/2euucGs2xDVevxgQr187IOHYgaBFgxmK7LuO4aWBssvIuDibh9/OPj0+jaHr2x8PMVHRKQuE1JIsCDU00AxEgbMX6nVglTLH0WVmpF4wmFu3KXdIsF3sz2DU4KBjOu6I00yTMcHFfk5QXRBUBZPukcX8/OKMhPS8wenZCQHhOI5PnsaTo0NOVh/ziuUhO+AjFLWIDlnUWqAwmqBLrbQ/igcPH8YBC5WL5TCbRWSJcxaHOQuXoHNgdrEkAFlvuXm+wMgTxRnQ9/evkFxfiV0WDIOWn9UryK/JJTOmpp2JcsQYMCrqRngojA8uZXJOsL5AXsIZC30zAILVnODZD0PbmByfnMDjaQR09jjyiAEk9++88+34hV/4Tvzar/3lBn7GdMRpDwluj588DhfXCRpGDD8TneF8FRkoF+k9J1nt0O85JxZnbLi2SAT97PABSe5VbMbSROO1114jiGzFioDmyZ2l+lpA4wz5WR5ygqoRb29vt76eWp+zSNkmv2fw5LPf0lffOyQ9z7Hpcw7HdF1HUrLHAn0R9rVd+Zjki8vPvTqvY+XhApp3d/bigAX75s1bJDNXopQa59Rvb+/ESKCdo9OXeYX/LG9u/Cy5nzdv9CgL5tNmUU4IGetrJEgV9CM9ltZaZq71qTytEzb3WTIaZML7duzs7MaMQLCzvduSC8RPIGEzAO7tre04wa+u8ybJ71B4YqNfaIvikz5LeV8i38wMjAd+lsEdC9VWDH0XhXp9t/WBmKS1I/BIt35Yao3MjErffhiCh9CmtLdh6JtvuKlb4F/6mfd0RxQj9rzT2hfMH1ziVAY+qytpUw/SbT1dQJ/wvhU+C/Jgu+C9oP6EfRKh62yqXMRsF5/1mQlfJbw2c1ovP/rYgO0r2wv0OscPIzKWyNSNGmaO3ZzHAba7JHnMzK/sdQdbu8DPpEH6t9jI0xzbLDi7xKIZMXKf5MiN2B6BWD7lQZjjm24w33jjDWQztRgzZ+4zYtc59i2dznd4eNhizAJ5mrj6/YDPP/8stttcUxyT1Cnjjpg0m/XEpzm2MQ9lvyLunLGoX4DP8XF5JeWc+W/evBGZGT3+uw29zpmZ0fGsDH1mTYkK7oINLPHTxIZHhDKBY4fEfA+ZG2McY7v39hnwX5CHb8qEFTHbdsGxhYTAfqXWKLXGjFOxzGy0ZClZkM8AABAASURBVCY8LGPAvpQx02ED2zHD9rewc8H7ruuZokQEawu6OyJpevz4ME6Ia+pXOc+gQzqvHFyJbujDzYL2qmydX1tXHtr9Nvhn2IJJkbFigZ2O0C2uBbxHlvBEe2tniMLcB9jaLvpdEXsnYOWmj+V/RV/j2IpEZKsfoq9d46XUisuNzX6Uv/2GAR+aApqPmx1U+mRm0/kALcmc2kPEFH4G2y9y+wbumMMCZWM8fY5Nm/OJU3rF0cNrZywqJTLXMSYzQ5lkZqNDGdg/UwnEV23SJe+2B5djtBFlaUlVo1X8rkk+i8f+gn2MkXfu3AnjpG8bO+Rl7Oz7gbGBnS5Z5y/15/zACv8S1zmx1gTw0eMn8fmXd2N7dz969Fjg54DNhfTt4nu3btyIG9cPYiL5evz4YczwiYKt2n6BvyxBtj2gc9auUxJj1/MeOpzHTXIWpErb66+/Ci3BQcZpbCP/WTdgf6vo8IMbbJxfffXleIbDxAn9DtSd8maj1hITAfgc3ypRmt3qh5ERI/Ur8M6g2fjgoeOEEWuf+8SBv/n//pvxM9/+mfiX/spfad+p8WNiS3DfvXe3rVMTNrSzux369IMH9+Nl5t/d3YnZbIhSMgpzl1Iis9AHebKLLFkjM4EImloZ4AmuzIx+wM64l55D3uQ+4lDykA2Pb1+msH2Gr44t7o3QOjJWn11BF8PokcioBtO3NUPc2og2PsHrGW/Ld9k03CBHnA09zWP0XddgRK+1FGS6aM+11hjxqzUPGQF91hWQZ/IcQVX+Oai18Gz9GuwbJpaXMGIDPvd9RU49cinIIRuIUj4m9LKB4KrQIUzwyyP4M3z+JpRSwgtq4L02CIPiFE0eHTza37Lru+iY31/CuiDHPGWjIRjT17Jcy3fJ2rKYr2K1nJBlBGSBt4tauiglS2wRiK7yyuL2M7fjRV7vu1BoODMMaokwJcgJLVcEmwHl6nQunr4mNTgsmcT+nmC6+JSsdkc4s9iMlXHHGziEJbits9SwDaSn7ByeYDB+3lGjOYexfuhx4EVTonMrAOfyXoEJ0rNFUN8mcbNN2OJ+f3+/JbcGLhfVazj0DR35Em7dusUp5hrk+7pBloVGXNImb+LfJ/BqgAZqjUklT0hS3uTJNnnS4OUnExUC4pHOWgr0r5D+FLUWlNlFiWgLseP7fohCn0vboOXyH8qvpaN/H+TLyGHJK+XjODw8isfACY6g3JSZshPXzZs3WyD0laSJsPCtb30rXMx34U0Z2f+DD94PeX6BE2jrHG/CfcxJ8pOnT5jn6Ve/TS01U0wh/lOS4G0C4suvvBLPE3QH7Edw0Y5IErsBvg5DHQriHS5t5pNPP6VLxuskIktsSTqk6ZDEQ9k+4vXxnMRk84sjjnfB8Y8biOP3f//3OH3+Mkzgj9hoZWajcc4pyJ0XX2ifyzZxUd+WwSXN2sOcJEQZS4860n5P4PWLLz5nQTxh8/Fr4Sbh+PhpwzOhDOWiDrUvUBGwlk0G2oB46QLHBb2yyJGsj0Ci2YqzlywBeVEJNAXwno7hvZCFJ2yoVm4iGu7MRMeL5jfSKMiLtCq7cxJAExy6h/RV5hGkZ0ECYZ1y2kE/1u9j/7V2JGhzaEnmWIX1mWv7dIx6sDwhgGjv+mIphQR6t/mO9+J1nPNmZqPPeayzv3avjKVD+VovDfZ3rLKyLTNDfJkZPm/kah/HBJe02CZ+/VX7sF39ZWZLbvQ78dhP8J6hTXYRGbZbLkhKt9lIZZa2qarIopQaEckp4vV2oqqMtD03vuq7IlNL66XBZ/UgDYJ0WAaXtGZ+TZP1guP1Q0vt9IQkke4hLnle0xfQcKPZmvgrtNlvi7hbwHmDWHTKuAecQusDxqZX2Aje9o9rsLAHtpMgnVgQvTchOMWe7969Gwxvi/tIXFY/6lUdyJPx2XsXZn95Y2RxlKfMbL9wYYKgP6o/+SvYQqa2s7Z9ZSJfG15sb/dD3+TuvXWC95kZFd4SHQhu8KS7REZXatSskZkNgkt6TJwtpUsavC+1RpQMky3XBUv5yEwWehLfvo8EHygCZKEetMtjYuTC5JiEQVvKzGZ7Xde3k+gL/MaYd0AysWUfZCvv6iQzQZVRmdu51I/1M9YaQR4F251PWUur440b9g0u75W9spMmcRmfrP/FX/zFZrf6j39s64MPPmi6048y1/M7B2ga3eLfgHP+RcjMsL/gPNKgDO3n/Opf+rx3/o6kIjPDKzMbv47NTKuar9tnU+c6mpkcBpy2WGi98ziHc3nvQGWCEiKxn9kwI+FbtC+Cbn6H+jHxu/1FTZKbY5LcC3z1KfY7sKF99IT14/EjTr2XjHODeR61LxGQxCra6s9Ihv143/e//4exxUbt4OBafPjhR+0ARlrkjyWG9aiGV4++J2x9wE5O2NDon8phyWlmRb+Z2WKL/MiHOCyVm/K2FNRTLV1bH8/ZPBij7OvHFf/Nf/PfDL8zpN3+x//xfxx/8id/go9fb3hHFnDXiws2j8qT6eLVV1/Btph31hGfTsO3IP6F4BGfljbnc0zAuP0zk1UYgeUU3JLQLWOib3CVUrGPKc45ob0A5r6tw/8n2mrXR2GAm/RaiueW4Ubd9WoijlT4t1+HbEqtIX3GqSXj56zHI3LzWb+X/x586jQzwXPR5nX+FYeNS/K6jQ1MEP/nYYyR+QIuSskopYRXZiKH2sA6QZqkIzPhdQ3BlZlf9ZOub+IPrs04bsN2y8y0aHg27ZbO4xzeZ2Zrt85nQZ638HXB+8xsOOVPWCKfNSxjgbytUwawHYJx15hRrh0cxBUWY4P7gJCFhKQ5Sck5hrxhIjMbcxIlsgsW/CUCNVHSyNYMJQv5Egc8YwE7Yid51k6ETYoM3o/YbZkwGEBc2E49lQGP48UpBJcOYkD0rzW9/vrrYWIsoyp4NpuFDAsq3XIjEMdtwDpp1XC834BCXPPERPyzj3gcl7mmX74EaZUmA6LPPTubTKUTTSHizMTQ4EFZKYPMr9udS7DG6g4DDgwsuGZDz0nmTjjOwKM8M0uTsWOky9LA76LzhNdrj0hCHwIPHj6K8+asPbvJVQssr776avzCL/xC/Mqv/Ep85zvfaQmjAUDar7FgK7uf/PSnTS+ffPJJ+EcUPv/8izjllN+AYzL+9tvfirfffjtefOnFlmBtsVHpsAkDmjJrtBocqXOD4sJ/RtItKAsDg/OUUlsQeoS+X3jhBU6P98Nk0YWm4FgVOQwk3tqBSaP1yu6jjz5ugdJxbgCeuf1M7LDjH2ZDeJJw5cp+eMItTxcX5xj8CvoJ9gQak5lDknVt6UCbpu+C04/gWrCQaqefffZpvP/++pW+wdDX+54s0CV+9ud/LjwNPyPZvECfZ/C1ZNev/ueMv8AflkTtlH4XJkp5yVS7YlhD5uWzUWtdFZnrOnkUn7ZkKSgL6zOzLVrK0EDUI2N9ULv//PPP4/d+7/fgd2y4rMvM0G7t5zTSMkNOw9C3hVE82pBtzjcS5Luub+OddyRwCp28gGvCLsWhXjIz1I3yfMjbnFLXAdDdu/M5RpzisXThFpf+Io6ZiSLysU452s96abFOW9qAss7Mr+gSn+PVsXo0DjifOITMtZwcp3zEqwz7fmBx6KOUSoCbiEOrJi/pdS5xCN/E8eABb6qwFRNT7UNbVbb2UbZChXfpFqzXlgTnllb5sc/mfjNe+cmHstFP7PPFF180muRLXB988CH+3rEhfcgJ9klLuDOzJQ0m1v4C1C4bJr8bc/XKlfCN4y6J4HUOC17Er36Rt1PPsKm+zWHBAltn3Wp9OmR/wdsnk2zlJP/SKY3yoRwsF9i1On7ylFjNiftjkpsbt27Gzt5uFE4QfQ6QLvEvS39yT/DemGSfHpvrsNVu6NvpWsWeSinoYQ3yKe/OqS481FmR2Bw/PUFfXeM/InlFjwWO3GWJBMRRibeWpVYbIsErRGZ7Di4Xs1o77qLpfMmatMK2rTARtr/zj3RUZ9IjHdYZe7aRr58fNgY3/2ZucdhHmpWdNNjf5Ed7VqaJXGactGZCC5Opa/s4B4+hHah7x9rfeuuMgzNk5rM2on/5K0fau/E1c41P3WiTjpcOwXtxC947X2Ze2vsS/pftXprlUxyZ+VU8kKdNm+N9tpRf6dFGbPfZ8bY5r/OIy3pjsXQZk1xDVsTI3b0d5h3hedbWomEY2vrhuj0QCyb0YQw1JM7Z8Dxl87jNgc/9B4/i+PQ8dq8cxBd3H0THgc0ZyfYxsbcnuem2Bs41J2CMrIU5pnBjOFR4Jl6J771332+/dLUHPvn57LPP4lneSOpz8qLp7KDjmiV6bHPAVoNY6E8CbqGHa9c4OQeRupC/U+hRFgVbWxHv1Yky8Fk5dLXD/DLEecrmwHaTKddQ44X3/9F/9B/Fv/vv/rvti4ge3Ih3gZx6fCS4tuBNWftxyV1OuN9867XwV0nm83PW56fEgqdtjomE1LGC/SEzOHcDg/+mgCX6xSVkSGNm8gxAf+366PpZ+KVQ3/AKxlNy9PDN2dB1wT/6B/xsR8QERMPjnfPK8wW5xjkbCv1siw1NKZUxhc3DLJL/AliRcFpOzc8WrGVjeIlDv7J+VJPwpEY3c2Wm3ZpuM7PNnZmRub4v8BFcmQmt0ttFjw7ViTiFNod+j768V2+C9wxtuOzXZAh9mdnmEbf19t20WTrum3X2c86KMWVmeK37rfC5VayIZw3a/KtWN2dzotzOiMMn5Llll0TmCkmJpcwvCNijgRVsEiFyDahDadAYFUOLyFDwwojRllJhfsDRtmOb0yP79/1AXd+c3Oe93b24srcfB5yc+7uYDVjkDDCCi48Jl4qczbbCD+obqDRcE68Fi0JB6EKFYZ/P2QhkZow4soKxTvB+eSl4g5yJ4pxEKTPDsaXUqMAwzBDSEm6yCd4x9nO8OBeMsW6fEw7rbFMmCj0zw7ncGdsvuDqs1jbLzGzGMyJ8cZlk11rWc9G3lNLmvHbjejttNFF0LpraP9t1qlNO+H1tajJwn8TgHIPv0MX16zfi5o1b7csOb7zxZnybV1avv/4Gu+cbyEM3yZgpR0BFf0gS69iPPv4k7n55L64S3F4lOX/lFXfUJVYEAvXgF0jeeeed+LZ/LOCtN+NNwM3Oa2x4XCQyk76rdjLxB3/wB+FfbHQjtYLPDv7dvW2e1acJuQxtEVyUlwFKPCOvZNW59hJZouuHcDG8TZB0EXdBv3L1akRmq3fBtO7V118Lg7WLpIujCbAbCfsdE8DvcfrnKx1P61wQVvDlfFeu7sf6mkgiTwBeJ3JyMrAo3Cahf+21V2OLZ21OOWh32q0JvnqZMP6K3VXsn9tQp2t80e59Vmf2yYRm/GLF7t5xtq2Qj3iUgeC9dbaLp58NIXiqvMUGxz7O/+WXX8Y/+Sf/JB6yuVKf1jvWubRHTzGZLraR7zUSsFskXv5CydAPcePa9VgQJA2Cyl186shxzu28+of0Sbdt1lsHWtlAAAAQAElEQVQnXbuXi9e5foa9qs+Kju1rm6W0iM/7q+jLBedlTl1NWsU7Y6EVr+0DspZux8iH8/d93/zEOtvsZ2mb95mJar8G6bKtZI2u9pdt5auyop8R2UuT/TzRjsjo8JlSagT3ib0py2vIx+TX+CLd2ov0uFB38OlcI7FF8NlS8N62gky8D66ETopmC9ZVbEU52kfQrjKz2Z3J7QiN0vbee+8zLNui5W/uCvq6J3OOV3ezYYaRTe0jeSbQX3z2eZhYPD16Ei+7KeZt2zu8sXru9u2YDX3M2YQW5jKxMP4kMwzIeQtdDJc6oKrJvR/WfnfO5tI3VS1WGmuh34+PmCBZd0Ic0tf0O+uMMMoqXJxZueVXvuVV8NnSeazX9owBPmtP6kc9rH1pgpaIgl4ySiT/WR9cHfyYcEfJ6Ei8t9hoaHviPMe2N7TYPzPDOZxbWi/gSXte4nvqKzNjQ5N1c9Y6E6BHh49ji3Wr74eQT2OIstCfRvTPsJDPkSRBfxOv9ir/2ndmtrUuM1tszMyQBukchqHda+/yTVPoJ/voTNzi2eegyzb76KfeG4O0S8fL0zYxwfkyE1lNLObLtm44RpBP8QWXPCofwTHSQnUbZx9lYSk4Vhqss7/zG5dNko3dbviuc1CjLHxObP6jTz4mQT4Jk19j7RM2aHNknUyyIt5SNHlItwcj13l7PGNTonwvSECePD0OBsfT49M4IrF9cnwW5yRqh2y+Cokhio45drWMiCUlSgttsLD5m7CDc94acngYxuz/4D/4D8I3AmckM36U5wsOJeTjxRfvxGeffkKMyHh69DRqKRH43ERM9sT41Zdein0S8Fdefgm5BFOUUJd9XyMzqZtCPSsjyGj8WGpnJ8xlm2uzvqo+jdPK8YiDKGWlvtS/9fZTj3P8SjkrFzds5ll+5vjNN1/jZPs5Ds0itmal0dxj6649C2x3Bd0jctDngkscaxh5ikbrhG1KK13pCf2REVnivPnICltZkEzvgn8WK3KjEbzGH7tNMKWNaHfSumptC8ZeIIM5XUr03cBEJS7OqT+j/nzO/Zy5o735BEU4fzKnZUf8DC7vxT9JVSb/Bw2draOZ8bRcPlu3AWkQxCNt9hWXkJnEywF+dlqpvW/gm/28z8zI/B8HdaFuBHWm/WsHPtvm3NLwTeiJpdaLX52vsKmJZI1QEd4r1wvkfoacMis8ZkBf0rhESKvoMGQhM8MrM5tDbxCLZJqC/iNOchKPD580BXZdz052Pw5InF1QdnZ2m9F2CFvYmm3HLnVb7IZq7UCdzDc10PkinC9D4rdIGHZY4GVUQWcm860klLnm7PaOGTe2vtIFA5GZMDM1Wh0TXNYL4hF6FqsOOkuRcfpiTAZ76yYktBbYquHKdCNxHuckGCBui6PJtMmXinbcU06Y/WuZPkvzLk5bdOZvzK3RWCdIl/gW84tGuzSVWpqxGGjFMaftmGTxnNKdu077GYHjISfDOqmGYLB7iSBhguy9UGtlJ3zUPkLhPBqKspmzUXjy5EkzRvE/5XWZNL35rbeiJ7EzoVgSGJ8QKF1AzjjN9ZTCE+8LAucF4/thiF0WBeXjePEX+Dzj1EGnVA5+SfG3f/u3wz/y4l/H+vCjD5quOvRv4u2rUD9/uETmBqWT07UOL9jBKweN0l33r/7qr8ULd17ADruwTj6kW/6Us+B89+/fY0E8juOTp9jg4/gpJ/XSrf0JjuuHLgzuO+jF8cp+xgmJm4YOujKzzePnWX/pl34RPWyHHxmRL3l0cZHeEYMfCQ/CgsXgHLmcsdlZ4lyRhZP2CbtbselatnI00l3agDpQVhPPGFZ4L2Qmj+v5z85Po3YFfi+azHax/QWBsEKjv0rwT/7pPw0/wzjDL5S/8lCHIzbrvagPrl4N+S6RzLHG7Wex5VP+tc0tNlyZ6zkr9qLcpW8g+ZIm+bQUp/UrdKUN2Ne64LLOPpbCjLGW9nGe2yR6L774IjSU9iZLm9FGtEPvBcc7TvB+w4v8iEcbF5d9PfGRBvtIk+32c07b1aniVk8r9GE/cQqQGx3+Lp+VmGN7KZW3K1eIHxOL8OfhqZxJr0m2+EwqnE8/r8jI0vmEUoooG3ifuZaztDivDZbiEXy2n/f2UYbifII/mtxoX3u7e9jcMbJ6HMbBZ54hUUZP169dD7/MdZVDCX/t6SaJylVOtE0kbt24GVv45NB1scQ/t9HBKa/bHz64H2++8Xq8jPxff/W16KH/gb/+hC1JQ+Za986tT0qTOlCuLujnJOe7e7txSCw4OT2JR7y2f3r8FPtexTAbouu7mJOYHjPXkpjRDz31M8Jjs+4APbCWiXzLa+Z6zswSFR1MJEhPSUR8ZT30Q6zwpyUnmNKnjJWZsEKXPgvGC33UOHeTk3t15eHEVU4ipTfAjYvGeJloyNdX+DLDTas4tUF5t7xgEZSeqwcHUaDrAZvYOXIa6ajfKRf7Ob/yoZoIMAXovMXXFw18sK+8OqdzW2eZmcSUdSLQoStlom0p+wla9ddnnuGNHfFJG3Sc64B9pNM4oB+IXxoy1+ugbYLzCeK1fdAmAGmxztI6eZAXYUJQ4tMWnU//EZf39nectNpHsM41yIRfX7BN+qwXt2tGraXZ8KA9ACNxQ7or9idsszHSr557/vnwoGQFDRck2+cXi5hKjawzyj767b24cv1W3HruTlTyBQwuLnDuQ9bZbQ+6iHdnxN4Vmmj0dhHbyM4E/8033gjXw//0P/1PWxxVrsYi31hikeEQfcdTXGaMWdfHq6+83Dau3/72t6NWMU5h7FdegjXKKXOdC0zQou70X/3q7t17LS9QPibTN2/eCvurC2VqeQG91hnTtAll5kbFefb3r+A7I3nTDnYyi5/72Xfi+eeuRnLqq55KTuBDNsgrEy5yHX9soxPkTSGd2oBlUJn0KUVmMhb40NnFPCYTwGlCLvO2Ptne9110XQ32LNRFzGZDLHjTIC9Pj4/ilLfc59B+xmmsSeMI75k1Kr6SzDGJkzp5sq3vh8hMcC3DuqSPtiKthbhZEbBQmJBusblsHznUtRRGdLwB8ShH+bPNMdZtwOcBe5/NZsRO7Kfv4amLzLTpq3LTXxzS8E3Y0LiZMzPbuMz8Csemv3wIPfM4p+D9gh3fiCwckPAd4dhEtxG4Of/jnsBSulpihZAXJHfCKYmeTqWRyKgTeS94bxA0wT4+PoHBIfzJu4ODa+21p8EhMyMzYbqPYZihzLWCVNIGVIxtll0/6AcxThiOdyij67vgEcM/B86+UuCIIuIbl8+CQiyltJbNfWaGdQo6IsNrifG5O8xSw4CajLHPkoC/IkB4r/DnLGA6lbh8fsjrcxOGHiEL3p+RaNpmUJHvAaVnZpuzYliZGZnZ+BK3/InftgZdoW+GbQcHB5xyXGl9TzFyk8nHLHQuesp9QmNuYK5fvxZXWHCdb59yjzcRRXnpNJTe+6VQ4ZTF0rJHlgsWSOEGp+eeUJtQWu+vHsjnCvyVfnN23EsWHGFCAc79+PHjlsB/9PHHLZnvcUqDR60ldBJlUEppOhLXEadsbg4++PCDeO/99+On774bn/PK3C+E/ON/8o/iv/k7fzv+Kcnj3/t7fy/8TJtJuEn6T3/6bvvYyPvvfYDcSnja7onjiBH3/RBzgvPHnMb702jSJRyzcTjjlbf0P0+C7mvvm5zoqp/gMnh4MuWCwiMyvhrK9gzdLeA1M9tmSh0slvO2eHpv+wWL8WzY4uRwv8EWwb+iV8TSbFO6BJ+1647g7RzjpY3aV8gskQ0ySq2xrlvbRkFnMxJoaVSWBuQnJCI68fe+9/348U9+0hLD7nKhNjnzXhzy6ljHBJc6kM/NoqguXBQ29unppomN/RzjHBPjEhrUfebaFtU91aGN3SDB67F58SoTbcJnZWxS4MfBGi30U1/i/PGPfxw/+MEP2u9Fi0d6BedV5nN8Sxk7jzjVo23isZReF2bncJyvgj11NhlxrPK134C/9cMsOuxWPkqtYZ14pGObE0qf/VKkdNfahZ9HvHf3fjzklfWIXWWUFrekR5lkZsMxokPHWCc+eQ4u6REyM6yPy8v+8iFP1jtWXqVTXxG/J18+K1P7aLvSOSOxvuB0CBcMT+i1swf3H0YpNUy4r149IAaet6R6YlF6wCbTj5CMJLvBoDkJ8nXixy52ZBzvkMMRyby8+/ESwZ/pkh7lJ8nOW0pptn9MnDA27ZLMnHGw4P05i2zAoxs7Y8IFOnPzV2qNTf3de/fik88+jSVx00TdcRP0jMguLi/5jsgI4PTkrMWPE04D5yRZSZ3hPpO7b0BwSZv0G/M6Ylt1XurFJx0r5tjihPcqfKsP56z4yIw3UllLkAdEZjZ/tk1+7U9laCv2BV2T65y4csQJa8E+zvH5FWvEiG1MOLa4tXP7bp5H5p4jD3Ut2Ecde5+ZYT9jjM/SrR9Z57N45MHxC2LyCh1qD9q7eC+Qu6U+IP/anX2t11fO0c8KeYvXdvkSvLdvQafOtSC22dc46LzW20+w3TZxistn6XJe+zrGmG/y6OGFPm5faZJX44r4HSPevu/whYK9FqvCOdSbbydKrTFiE8tx2fzq4OBaXGejOBBXlfdiOcW7H3wU//Af/3b8wQ9+GD9+/6O4f3gUA2++V+iDBCNm227+jniLuYxuGMJfIbpgJt7WxxwZ+sdpPmZtahsxYv8BNuHmTBqMGSs69pA2IesRuTS/QYcja/5TYq2y67q13kDb/ikLeVb2I7YgKBf1Ks5jcp8FNoCJNL5Nuk1Sj46eNv6Vy5J11NJxIvVeuQ3ErB5YSQO4XXeGoUapEd/5zl/iwGQ/MPkm0wX26Lrg+FS33EyAdpy5prkQv8VttXSuwBmlRKl9ZOliSvwL5F0/IK9F+y7SyNwTdr69PUMvES/ceS4q+ch8cdF85ph19fT0jL6nsUJ+5xwsnTfbG6GrAyrQoZ7BaeOUt11L+M1cryHiFyIjisxAY+vI/zIzMpO79b+1/U3U+TzxvykK/e0yYTvmMQv07L31nfhiijn5qvnNhBJKgV+AwaFNb2ChvuHV50YPHTKTudZQa2WuAi+1QWb+D57F/03IXI8NLvEyPXcBzgLYti7FLWT6XKKccYrJWAxkCIk5IwkRgZ1kwFJQ0QbcI3aYFxjAwALhIuCOZ0GwslxivIKEZWoIAQNdJJOtYHiJMoJLfLV2EdRbJ7GlEiCR8zlKFf+IwWRmZGZU+vpcEOYwrJU7gk861+NVDszQbh8hwS1exxogfFbwa+cZW0A0qK6YZwWuAePve4wRXkxWhOCSbwNpQMc5xnaEc/rsjnlvH6foOpowMHA474wdlvMpA2nMXLdlJkY9RD8bMBMYBXdl7AA//QBPtEdSSXnMZueQhNUgFfRWXnucNu3v7wXNLVk04M0xtqOnR+EibmBUHvYV5BVs7ctN9+/fR78zkrb9dvrQD0OMCMek3STLIJqZYeAyuZAHebHeU6hetQAAEABJREFUX1ywLjF+S3Fq/I0unLNQn5khz33ftY3AtWsH4amC3043OfTkvKPNk6nd3R2cYdn4MIn6sz/7s0bTuyTkf/iHP4h3330v/uxHP47f+73f5/7dMBH3hP3w8DDsr0wNpOJ1gfKE+m/8jb8R/kXHa9euRVtsoekzXq9/+eXdcJP0gI2SY56yoPrtfnH1JJAGFBeV//K//C/jP//P//P4B//gH8Tf+Tt/J/7+3//7bTPw27/9O/HDH/5J/OQnP42PSfIfXH50R9n0/QAPpcEMXzCw7+zsNh1rcyN2Nee0bkW5ZHFcYR/KTrn7bMKwJNhpAyAJ3+J4bzD/b//7/y4e8Tr72eeei1deey1m4Bci0BH2+eTJUZh8nuK72tmnn33WNkPqcrycxyR8hi1qB2vd9CHdmUmA7MPLthH6xOGzYB9BP5GWB5yKuthqb+JxjPrQP5S38re/bxV++MMfkrycNd278GlfA7Ym/hUycLxyF/bxHV8r60eOt9069aT96mPaj29vtDVpeMjJ45IYo+yFzITkbMleZoa+6lzic64V8pXuJXHn8PFhfPrpZ/Ho0WNoPI8Jvj0lfvZZf6f3SvMp7cK5R2RoHHSs+DKZAxxMFpmJ/a7ffNlvRRKRuZap88qHY8Rjf2XoZtA2f9pSPZZS0cUa/F1r7fKTTz6Nzz//Iu7ffwCNj+INTul2OLGrtUbPJm6jS3mRLvmz3XttwTnPSGKPsfE7Lzwfb/PW6iob8dnQh3L+mXfeCWU5oA+TCPXoGPGoD5+l3fvM5ATsAhpLyGNmttK5peOAZMZx2sbCQxoWtCWJjDZtf/kWRmQsZGTzcfn0OYg9EzIWRynFrl/hdw6/qTUjTu4T76Sn4M8jmwzpbZ3538h46TUGzLDzzbPjldkWSbel+OXN2KZ/9cPA6GA+YnCWeEJydIzcun4g/i2ilNr061zKSRl7L5RSsLVl6BvOY7t1xsXMjIqupEM7OmcdW2F/16/f4NRyL6QxM9vYc9YRx2pj4tLW9ZeemOR8tonDeml3LnnNzMs427cyM9tmyURHcJx9pdX+jpWm4PLZNsF7+0j7pt17aRyQz4Te7Ccv0iCN2rEbd2l0jDgcY2nss7/3+/i1b9AGeNlCh550O5eHIXPsZIe3OFewn70rV+PPfvJufPbF/Tg5X8bFMuODTz6P3/7n32tweHIeaCO2968SC4+iv0zOT9yMwE8lOTYf+fLLL+N3fud3mr2+Rqz0j5pt1olPPv4orl3Za39xco+NGa9nYgdbqdiTPJzwdkYer1+/jt4z+r5imlNkZtNlZsFORk6Wtxp+5aBMM5N4vddivbpUNvqtOJWPODOz4VI2yiW4au0avojEHsBJsi4NCxLJ/b2duHH9IP7yr/1KPP/cMzFAi23isr+A20QwNhOPugRlm+lzoSmj1AJ0IS2CMr937z4HH/fj8PBJs+2u1EaH+kEUcevWTeypBmiQwZrGTHFm81tt6wQfUf/CKUm4shD04ae8+Vrg//rXFBHaglDwFx6bHORjxK4i1ngD/Pr5RDLtbYEQodbSaOlIqH02/7DOXOeM9c63KI4Rgisz6d9Bdx+lIIPLus19rZWa+AYNY6NPnYzEkMz8apzPQmaGl/eO34C8ijczm/w2PJZSYSe/noM3d7AlilaXmVF0rgkNbk4vXPB19gqBOl1wKTwJO2XnonAV6DcnbQ5OUhGRMN2DfM2YY6yz/ZzAo9KFJQHIxGOB4xmMnH+EuOXl79muWJRlwtKxtheEKPEyH1zWeW/JY2NcmqULdiIzAQWvAKIZmP3E47glC3ZmCZ+7rm+GaYKvw5jI6CAtKWKB1aHtZ52BpCeIOK94XNzlJTMbjoiMAJTZ8pIPZdwPA69nlo2OUjF0O9BPWZ5zKnXEBuaQkygXIz+D3DGHC1fWErdu34o9AkbAzrA1RCHB/fLu5ySen3IK/EGYLEqXujEwem/wd1Ngkq0cpd3njuT+8PCw0XreAv45J01PAo3FDU68d3a3Y2dnu8llQQCQzwnBP//8c5xy7mCkC/iYk/6PcXBwNfws7ltvvRl+/MIvYX772+/Ez/3cz4Wv5Pylk/Z5b17P+QdgXPD9JRT7/dIv/VJLAKS1lBKZie10rZQuafwJJ7qeYJscW2p/Jsc+f/rpp/HRRx+RAH9MAvVpS07kcUL5j0iq3HyYdFywKfT++yTxfgPcz7vvEuy1FWWkvDw9fe7Z59v8Pisj7dQvg33w0Yfx45/+NP7wj/4ofvf3fi9+6x//I07l/278V//1fx1/+7/5O/Fb/+gfxz/4h/+wld/73vfi/fc/YHNzF5k+bYvqAhtXL30/NL+YXSbN25y4el9KjR02Hw9I4n/3d383fuu3/hFJ33EL4ju7u+j4s2YzcxJsN7OZpbWJd4ltSquQyFB71OaUn0m4ibf2c4Z9ycsRmzLlZ3/nFzKz4RfXBmfFPrXZAk77qiPlMmdhcFHxWTlnZnzyycfw+0VoM2/40YWXX4rbt59ptnT16pXwLcwLJH7Cc88929qeeeYWJ8kHzX68f5kxLsiPeYvzGaek/m6690dsNhfY4A1OzJ9j09Hhp4csFibLBn51K68dNm2g916fVQ766IDPafvqX74zM+RpIsA+++yzod7t64bhOout/c84aJB/68UrZGbzl+DymaLJzD7iX/A2ZLlahDDnVKgtILwCPjk9jqe8ii0sIrduPcPiOYu+G+IKyYMn17V2LOLbxK6JhXxOkn2f+5GF71azZ+n6jE1UZnK6dIKcvwxpu8LbrEePHrWTJPWgbDIz1FlXS3iCPSch8XkXG+rQZ3Bd4dT6zdffiJdffIl5tyIzW6mshKtXr7Zn47/PmWvbKKU0uYnP+8yE3ovQf3wupQYBgRmy2fgpC7H6qfC3v3cFOs+A08abeMVfwGlsV4bKHZTQExwG7IF3i83QaTxgk6cfTglqZBjAkoRbXTv+KgkbhMXWpS8tieniy4Q+bNVxI4TpB867xF8qtC7pJx5xfMbmZoZPzvGvYZh9pdclfRf4rvKVb/Vs3TD00fcd/Jy0vrb3xGp5gsqwT0S2mOyr9xVrnX5mu/0qutBOjcXOLxwSj+fQe+uWfnEN/rfbxrnDrp03ImCzhGMHbNo5nccyM6Gnb7FLXNYJ0rwB+yprwbmVkbjsl9BagJolPOX1pLOA03md3zEbuk2ylMlmvO172JR4rBO3fR0jfk+1oyVXsaZ9ay3frh9YQ1Z4SOGkOmI11Rh29qMMO3Fw45mY7VyJjz79Mr64/zgeH53Qr8b5xTKy9PEU23LpXEHz9es3sZPzuEsi+Yd/9IMwxj3/wgsklIfx7/97/16s0OkCuY7octb3jJjCU1DpdoPcDmUyWNd2W0xdYhfSvaS/+rA84dDL2KFvvPzyy+Ga5sdUPEjSt+w/weMpudFj3v5aKg/nEIKr9YFoZTrSt5SC7Yzh92qc4+jJYcz6vn23wo+3/Mav/1o8SwztamLy2WSnHVWexT0Sv0rJ6GqJvh+ilIpsCpbOJBi98/hlz8yMzMRWT+ML7PyYQ0I/bhb0ZHickCC//a0349rB1RiJX1voZ5e1aJeY4TyZ2eYOLp+lVf2rZ9cBefVXyiIjZrOh9ZVnY7A2kJmtbk1vjcwkPkytHMkpMhkY0Z4dV2tt/uPYFblTKaWdsK/HF/gsrd351YnyVj/S5vgeGbpODfiIuGZuqsDpvTiCy9JnxwiZ2eZ3Lust6fbVP/tv6jITefeNDjs43jkdZ7/MtPorHpWX9ZbgKLFCcbWrBKyt6BHYAIH9MMQSZjdJ5hGJ4CMMyWcHijERhIh8/fjF3S/jgw8/jI8/+ST8MskmcVcocw2eoLUul+GYCInKEIcnf0sCUmUh7fohfFahmQVFdZGJgsZo4xy7gq4V/cmpGlPWybRjNDyFbVLSI/jgyswotTYAWWDrmFq05212uiYO0uaC/ARj3KLuKkH8OqcRhcViQBbiKqWG13p+XB28Pjv3BqRlCX2REQOyFP8KWkcmHQzobEi4ZW74At8jgqyvLh9y0nbMrlFZFuTqgh9Quc+pzordolOJa0HiccJO3IBR8RYT11/6xe/ECyTC9ivU3UUX3//D7xGAvmSe5ITxVnTo986dF8L2Z5+9zUJ53hY1DdSPkowsYCvoNpieEFw09jlB6oxdpLxZf5/X1tJk8vTmm2/Etzg1O8BJ+75rAWzOCbu24Vid0GQgM1k0DmMJ3wblEVsTTJI/xF5ccORLOjwpV9YGspcJasr/jTcIBNeux9bWNs681cp9Tk2Uu321Lz+L9/3vfz/+1t/6W/HP//k/byfhb7z5Vty582I7TTKhunPnTtwhwXj77XdanfaBy4c8CjquidsJAVN92S4vFf0X9GQ5DDMSyt3YQyd70GBAKgX/Qb8mtvc4jfRE/g9J6j0N/0ck4X5E5u/9vb/PSfnfjb/zd/9e/Hf//T+If/xP/mn89u/8LvA78Xt/8AfxU07xf+8Pfj/uc/L+zO3bcfXqQbz08ivxJjy4YXnt9dejYr/KNZDnHq9WpUUZqLMrV/abfrVdA6DJiTJWNurBZM2kxdMf/fgY/d4niVHP+n5mMr5roK4X+KrgvfwZsATl4Xz37t1z6gZvcPLqJsxEe3Fpm+rRkwfQSm6YnGxzwmhZsE/tRdCW1vY1xjvvvB3+6s1zJOPa46effsKbGhbbLz4nmf+kbVxMVqTDxEQa5E0irNN+BhaKHp/Xf9Wp9nhG4ryAH2l3vsr80vExp13aXodf2GePhGEbv79Owq3cxOl8pRR4yFiPDxbIVdOFsplYLMQlnyt8NPDXWgsxaeQk6CmJ873mb+IesRHxqhehgHdra6vh2mJjK407vBGRpy95E7PLZtCTat8YLDg1lh83HAOxyHttT5sWl3UmaeJTp+racos4PqO/HzVZopsR/7bUf1575dW2GdZ2xJeZxISLRo+0VOxNkM4N79IvaGP6i8nHDkmu8y9JUuZsavWdiGSBXLKQn4R6sq90ZiaymWIJHcG9ujLuGMt4xLdn0Q8dic8OsWk/bHvv/XcbDvUhf+KRd0vxKi/bfIOj3ivJqW3WZWZ4+bwkeZp48PsOe81f+pbs+dp/RUDW3zvWn4q/TywsHfyjeTa9T7HfIWqp6PS4+YgyGemzgo/MbIuv83XMXeiXqSznoZ2qB/WvzJVTBa/4pUf7k37r1IF9bXODpWxKgQJwWZeZiCyRyQgXEY6xzw5vPSx9Vj6buZzPDZm6dLy0Ob9g38xseFbIJXN9bx99wFKZyZ/3ltLrOPl0PmnzWdzSninPC+jqsPmC/hdsLPtGb8HnJnxlQmbB/Yo1YIoS2zt7wH5E6aP223Hj1rPxMz/3nXjl9W/FxSo44HifmPgkrt+4HSXp0w2x4EBuEYGtbDNP5U6ZTPHFl/d5+/jDZsPf/e4vxSEb0QF9np3Ow176wNB34feq3Nyfsa5dcABxwYZUmy6lspcKpFAAABAASURBVL7MWA9WjWZ5XuHTyjQzQ/7PiCWC9xP8KMsd5B9c6lFbd52s6JiqFiuUo/dryFanrS3xlxG7O2PN9+9TmDR2tcSCNXQY+tgn4dX+ncexmRmRJUopUUtBHthGZMNn3YRsnTczwxPrbcbr6xV59xzMDX2NiTV+m4M6n0cSaw9G7rAx8W9GrOB1xrzBpY4LeAZix23WI+3Re5rCeTIzMrPdF2iJjGj+AH7LdtBA3aavdI3oHHYjk3FBI+Bz1/XgCeSLwqkbWGO3WOutXxEzS6mRCa+XUPFP2/p+aH7ZE+/n5CnGJHVZoKfruqjoYFNa57P0C9Lis+0rfFiwTrB903/TxzpBfiwzM+ybmVFLQRfRyoyQ9fYc2IcyNOYKxcUpS7YAYrAS+cSCEYyy/ohTMJNog3dmhowFl5MaSHSaDWErlGWw0Ghsa4EQ41QQCi1AOrHjWnhyjaFNPFufECsE+IWKMHsE3tU+StbIKLGZQ/oyS2yuUmqjfUnAUEHTNLVdrgHDeZfMY+Le5mHcpv8A/mEYojCXJw9+2/8JrxH3SGJeeOFOXLlyNXr6qFDBOTMzBhcvkobCAh3IzdNn4YKFTDjDUc6BJUYSWQgMK4oSieITPrt+xg7zjMXjPkHkIa8uj3l9di/u3n8YxJDYYuHq+qGx9xyneC78eyQBGoWGtCRpeJ7TOBfKW5yAeEplQrFgfoPJ4ZPHcffel2EC/DInhS++eCfcvbuAHZ+waMz68I/4bO9sxYQxbA1D7JBgJDP2GOg2Rq6sNKQtEgGdzuDygFODCg8TznSLV03it95gsMRpnUMrE2eAt0c+s6EPv+Etbo2tx6mW6MmAZHIsPoOcPOr0JpVuBpx3Z3s3Xn/tjXjh+Ttx6+Yz8dqrr4dJna+/1/3usCDvxrPIQjzqdQ/dSe8t5GKyvktCLG7vlaXgT0bOSfpdlOfIbAt+t+G/x2FdwGdshvb2r8Q2etgl2VHvgc02iIwsNUrtKEsE+p8mvAWwXRqS9h672SZpEvaxo31OCrc5JeixnRE5X6DDJ2xc75Hsfnn3bvzpj/4sKrLphyESGd9+9rmYzbZJ1B7EfU66RyLSkoAwMXaF/LUvbWFF3VM2XZ7wSYcfL7pGoig/pVZ6B75w1oLx/v5+mMTfvHmzPesb/TC0Po4VCvapHLQ1763zWZla+lzB67PBV1wbOmxzjO3C5t5xTpKZLXZY77OlbRsYoEV+tIcF8pEG+21hg947j/HEfs8//zz2fRD2NUl7Soyy3r5ZC0F7GWil8f6YU/LMZIO0jVniixnBI+OvxgcfvB8msyOLgPHKeZ+iF+VnHNO+lZM2W5CNPAo+Z2Y4p2OCy3v5Fpd18qWMLK2TVvkQN92/+qfNSfcWybY4drAb+x0cHIQ6d7OqnBfo+rnnXwhxZ67nfv/996PgZ76WP+J06sGjh/Ecbw9eZxPsx7QePnyAjM7YqHzcEgxpcPw9NuIn2M0j2l947vl4+aWXYpeE4Son5ffZRJ2yEfPXlOYkIcabY2RiQua9fzRJGPCXPWj1i436duAD8qmcpL/vBuJyHyfgUobKTaYt1U3iOx2Lv/K5wZs0N//GFE/VrFMu+vYrr7xMsnvERusJ8u5DGfvLK6VU9FhE2ey5YpfKTDt3sXfOUkoItiX3dlanbqgzs42fE4+y1PAQZEFccNwwzJDXRZO1fKufvutCu5f+yr39zngjeI6MrJPmruvhuWPOijimZn/ak3arLVxBvgtizjbrh6Ad2S5N4qjw4LN6si4zm88oV33DcoFvWDpWsL9JnveZ8mTCe4G8jkKbtj64MhO6SgPnEaRZ3uQrMxvNHbzF5WUf58vMNk4aMrNtgtSPdNgeXOe8sb5KrOvRe0SGePVZ16YlPC+AWgt+uBvKV9jbuxrGul/5y78eN4jxW9t7EaWP9z78OB4cPo3D47P44x/+KE6Oz6OWWWR2tNdI1N71Q1RofcgBFa5Be8LzU96C3I8XOVCCmfD0to+ImvzPTvh5cu/b1YrfGP/lyeRYOXnfddn0nJnY3VNsYE7yfcHcGRX9dB00EF3k7YJEPVkbevQexGjfoJonPeZAUnyZGcpI3ZZSGg7chLpJ8sDXAT33GX6hXR+coHOFrCbW0ABcX4352nQmxAfAnJAQqSAioI/NBP5UuF/yRm3FG7aRkvw65tjo5MfbplWwz4gFuUnhHcG33nojfubbb7P2b8Uevj/QOLBe+6VRQf3uUL/A3rQP11Ft2PsJJvQL5bUB6WT6aDlABDyO4Rt5/Z/H9q+NQ05zDl4pIqFfn1uRK4EyhJEGy1JqsxNL+1lnWWvX6jfrc9/3sYHMtbylKTNDXVV0VpC9ZWZGZrZ4EVzW2cd2Hplfvfx5yFzjzEy7fAUjttSBO1CE8zE4Jmj3WXyZGeL3WSgmyh1Gm6U2hSmcKSIu2CV4gv30+DgUVqmlET6nXgNbkVQXlNthsBq87f0wxDbK6YchTCYOefX7kFO6+yQUD9lhHj09DsFX+8Ipr4FOAGnIUqLUGuIaSHZ6aJoimbOPUmoE95klskHCRNcEXhhnnYroEXppfQOH3gnrxG0prmBsUVHgH0h6atdHUidNRywmM+pNjDrmnhN0IzI8tTGBGwi+4i5VWiJ0JGWhA0RmSP+mLLVGqbXVddAU0LjEgTzxdK57JNWPeQX+8NFhfPb5XU4034/Pv7gbX969T1IcofHt7O7HSy+9wuvtW+H80jYg1xGjPMd5DLBLnODw8HFMKN3Fz3oXR51DR9GIDHjbJJLS2kPLBQvDPkmXbaec3l5wCrW3ux9+e9YTKefJTORbQ1yP0dvnvL5+SjLz0osvhp+FNmF1DoPoiANrSLPZwJgSieHVWmA5w7qJYCENzndBML5/7wHJzZeRWcJE9kVwMh3JwCfhKaY0FeSlIWt30q3DCyVrc+BDZBeR4V+2fOutb4U/a7hCLtJ0xGZJnC5Ujtkl2V7Lb0byvB1ffvllGGDVV5YaFT112EHfD9C7xQKx3Uqfrc8oIT2ZGSHE+powKmks2n/D0TVcmfajD4W25xjxCDPsS9giufc5IiOzxo0bN0mILrDZvcbLzZu3CIC70LkMpoklvI04ca3MQaB3bnWp722zaI/o/+z8FMlP4WUCoNzO0XWlv38cyCRbm5hjM2fowU31CpvMTIc0uWrTgvhsE4eNT/ENN0fGAmXxLBtA57dt0z8zQ1kO2GjHnN4L9hekWftUp9qguvI+uOx/xJskk8r79+9TE6GNCfv7++jETeHUEhf1ageTFk9bpNOF7TEJ9WYsoTLE72+kO5fJ24IFptYSkEnbPDxxnxED5sQz6bC/NMhrRZ8mbcrB+QTpt69t8izNBTvdYiNgne2Z2WQgXmUtjS5O0nB8fMwG+7TFUvFWdLnkECAzoSnx8b3ohh7aFixQq/A372fYyRPs2fjZD0M8JZnexZ7FrSxfZCOdmXHKYcYSXSoL49VjFno3EPIlXW5QX+YNkQvqI2Kxr6pH4vcC359jIzd4c/cWb09+7md/Lt7hjY+b7ZIF/58H1EVXu5iwPxMKoZaKfe6Eybj+uiRZDS7nkrcVfMmzNGaCAbAtKCv+MkNmrhPC/pV9/HIrCmvJSCyZiBcraSPZWMGTcvZU3zn8Yy7nrBc32SxqF9I0Z9G+ACo+7NrlHLZZXqBbPULZSFepxA8cyvolPuXHzyq8FEA9yvdAnDeuCjNk7umgGw91OjFWu7/AlnyWd2Usr6WUkFb16n1lrszEr8+xtWVoW9Lll4b12VoLCQJyBWdwKStxiT8z2+l5BYd0ybv0fxOsm8PfChllZpu7QIN9rNuAtGnb9hfkgekQT4b4MzO8vF/TX2PTx3EDMhC2WUP0Ce3LfrY5v+OkWzvXLuXRNUqs0iA/9leWgrhl2Zj8LAcKf+k732lx3D985nr4Jz/6SXzw0adx78HjOHxyHO+9/xEHET+JkhV7JB5GiYoNiVuaHrP+dX2NJfZ5zOkwxBNHd1ryiDmRUkYUjQB92zYirxfuPB8FHFtsbk2yT08v8D/foEzYYQllJp3K07LJjeiqnDawwkZtUwauM/I59D0btPP1GoNuMpMpiUYwrF7svxmfmcwF3csx7rPuz4at0M9u4ou72ztxSt4lrRP+EMAEDiFCnPw/S0hfLZYZC2wy4XZr1kVfp9ie1eA2hhrRF2QQwjKuH+zGL3/3F+Kv/Mav4sND+8jIHqffs35Ashm4YUAaPrmNfZp7MTjWV8Ue9zj0u3ZwFXnthfq0r2CPifmnRutIHrNqCe1Ew5J4YFzVXyb40B5q7YJbYGK+bLzYtiSWaFve22/A/pSt95nZ+tsWXJnrZ/voJ8pjhX437ZaZSc/4Cn9mNrrUh3M5JjMbDZnZ+n7zf85rH+fQ533OXM9rvfJi8Yw2Et4DsI4e0Wtj5EVbQFGyS07J/BznEmNUmHOMxGCtcJxU51HA1q8wMBmXiU0Zl0Zo3RoCtIVXR7PYwmhmJBiZhaBzESc4g4nS3bv34tPPPm8nu1/yqtQvAj3g9M7P0Nrul4QMnJaOOWLBefLkKAQ/x+zip0N0ncZQY4tFyQRVercI5I5ZkYA0ZVJZSkUeU8wJyuckGp5ii+fd994PA65jdzGinZ3dSGi1n4qYHIvAKvPgy3F2eh7S5xezHjx8FJ4oHp+etN8V9V7wt5AtH7L433twv32cxs8C3rv/IB6QuC4hamj0jpw+P4xz3pOVOsTpyQWOukCalSR0H2ONRu8KvXSliyt7V0j8D4LhIf/om1P3Pq5dO4gZylzxinmFod66eSOuX78WtqubC3be66TjPA5wEhM063zFf8FCK74R5pSZz5kZFyTzH3zwQUuAxfErv/zL4emSSYvJvXZQsKi+75DQFLUW6BopK7TMkPXI88SbgSvoZgu9n4Q/V+cce7v78dKLL8fznKZdYaHNzEbrtWvXWv+KQ2dm9ASuruuQwZyTChP0L+Lw8ZM4fnoSTw6P4nt/8P34iNMP8QmJ3rTTmySq2kmHziIytG03WCcs0h99/EmoyyckdjtsCtW7upZ/S2WtfXh/fnYRXpkZGLS3jSdt3AfLJUFkhQAn+iR0dyRLFZrdgGl/WWoUggriDWHF//gXm3ppPISXZ555Nl55+dWYEXC3OM0+xwcHFv09TukzSyQwNnuenLoFwsyMUkqonxVtJhDHnFRqGybZJq6bMYeHh2GifHx80uSZmS0BYHAMw4C97TY9VXiwTnzLy6Aln9a50B6gIxdUqdjgzswmlxX9l9jfHNrPsR9tyXGW1onbuTIzHCvt6lg633vvPU7w7zc6/FKTH4vYZnHf399vNuECPyMxNiaZRB6y2VImvr3woyvyvCI2PWVD+OTJYbNb8e/t7XIydQR9I/wuQtsdiXcF2x1mPW1PY7MA2P9Z3pDIr8F+xnzWyZM8WCc/1lmu4NdSXoTMbDbbY7eZ2QK6Y27cuBHyJD9rOXSRuZbBCt9zFBi2AAAQAElEQVR2PvFrj1NGbLPwfc6G0Dj2LJsaeXNTcczpsMmEP3d2yCHGl/RJYtMSfmZbs/DwQF6OsG3pUob+NGCirHM21V9+8Xn09H+GRHVCT3c4/fZ02NfpD9jg3AVfLQW/fC6uXrkSjjWeuOA/wX7czEMeOFgksTd5OyGe64/GxSVvKlckDrgD8p6Q97KVmWu5yP8eMXZ/f49T0T10vRPGo4nFSXpnxLBaCzFkDWe83r/K2yXnv8GbmpfuvEis/qytGcaniq02gCfHq4NSKr6xA+7dUH7W2Za5lrfP6m2Gbo3NC2y1A4+n9t7XJI7hoPvYXY/fVtoIyGH/oR+a7xRkJIhHvanTzIwBP1L3zuGc9vH+mKRJfxDEq17s13Vd2OcEva5leRJPnjxpsXKJfg6RefM1BGq/DYg7M9tYbUZcjnes67Y2IG3B5Rjn2YA0ep+pJqPhmC7xW8+QZpuNX/jxJFOdiUden7Lplh/X5qzF1Cq2iaP9MISbpo6YOyK/U+xCuc5dX3ju0FEpGcrSOP/mG2/FW2+9Far+j/74j+PDjz4K366fszYfn5yxJi7ihAQYl4733/2gJdlLYu05m8MVgxZsxGbE2jPijPXiH3heIrcVh2Q9emO2mPE/E9ceWQ/Qts3BRD8M4e9xD9z7cT1MudmLchh5WC2mZrtd18VXdfi6bcYOmSilNNllZuuTmaEeaims4ectrlzIO7Ld4HC898FlucRfZv0Wa+0iHj54FPPzeRTwFNof8GapXt7zyD+cOGCGO/t02GYPPysEtEIuQ19jxSHKCHRo5fToPLpYxZWdGs9c243v/sK34jf/yl+Of+k3fiWefeZ6PHrwZZydHkXPsfcpOl0hT7LucIM5IYMFifsKOWZmk8UZm/k5vsJj84Ut4w3y1jZ20P8w65HHmj55k1d1AfstDl5A1+k5ekVfrrkJL/pTBw+w1Po4JjN9bH6mrSlD8dgmXsEOmcl8pY2TrnPwrtCReul7aVm3BZdjbRO8F8S5gCbxW1pH14Yzc02Dz85nm+Cz8aDDLjLXfZyvcJvIPNzZYZuJkVvnTzRubw0hsNnLSIyD/4UGLNEnl44/IxgNGOWGkM0kayEPzktw6WPPwEnCtIXhJjNMToShb7FQdghyRlIp9CQOM5Lgnd29mFGXWTBS0LC6zC8WcfTkaTx+dAg8jke8ErqLsT0iMX1MwFHo3wSDkG0uNp5k2WaQ+dzfnSYBPmFhOSapuM8Jjl9w9ETOj4d89NHH7Qtr/qEIP0/7iHkWGGqplVOEk3jICbxJ2gUOPScpf8Ki5dhPPv0kPvzww/jo44/iHouSDq7ilJVzmcTYVzqOCaxHbAwOSQaeQsNSw8Vo5bnrhyilkmDfawk4cSG2t/dYFHaj62dxRnKXUZHPLgnAeYzIxiTS09+IDOW5R/L1LKcBd1h4rpP4HLKrP2LhPSHJGnG8zMDZT8My0IUJta/YvV/gUMKSpFzjGYYBHUzocWiBYobOXXA+4xT7yePDMEi9+vIrnBJsI5sHMbqosyA6Xjso6DsT09KjIlgka8O3wIiVzyeffNI+N/2ATVRFxnsstJ5U3rlzB1xj67vDyYL1trtIzHHoUgr0Z3M4FyeDswmLYJunhe+88w6nwTfanI7PKNC5G9pBcIlLXWSKq4S6l0xp63AW6aNboyEzm9PqWDqhibL3rT39f7R+ykxYoVP7pHSW2k4hTXRH4iH/2oDM/HM4xeecjreDdM2xi+vXbsQzt25Tlc3ufeshjX0/xDkLj8mYScOMDWtEhvxv6F+gT+kVt3gXyD3RiXp0AXyKLX708cfh26meAKSctvC9Obbtc3AZbDaLtPY7R/7i6Ie+BdkBGzGYKnsX3jbHN3jL1C67Zj/2FaRPsK+0ZWZrF88WMSAzG24/q//uu+82Hfomwo/5ZCYJ8WGrM9EwyZZu8WVmk6n0alt3795t/Uy2XWgv2FRqu9q7fCjvbeLQSAD0lfFv/uZvhvP8/M//PIvrTkvizwnS+r34tRfpRSyNXnmRXp+9l5/MbLRbd3G5mDq2Yt+OdU5L9aSMfVZH0iE8IqYZi/p+CDdl4re//cRjKe732Og+wa879PYZcU0dancuegENu/jSMbFae7vlbzLv7cYD4pdziEccZ2wu1amfS33zzTfiZU7Bb926GbdvP8OJ1lY8y8Zin3g8EKf1970d4lCprBljvPLSy2Fye+Pa9fD3u68Qd5LJhDl2ObFJMBlt7oFjjSx0Z8TdI2KmMpUPZaAt6sNXruzjn9vEmj4KNgoLscB+7TOxUGm/E3paEcOMM8YXDwj24dPEQjxvv/12fPnFF6wVR0Foi0LCIZyjd8crZ22eyBJZS1vTLJWXbcpE+Vxn82OZWawKcasroWRy6HHSYktmEnOx7a4LX+8re2W7wM+2sOMVPGsDI45vvXhKKV/FCm3QeZWJY+3rHK+++mr4cRn5tH9mk2Kz5RN0auzKzGafElgvbct78WVm6+ucmdnmm9CBuAb8VTpsU+76jnW2ZWZkZmwu67x3rLyMxDWft+BNHK6v+pr6lH751mZnJFryYf+DaweNludfuMP6dYZeMBKQmADaZzb0zZf05efZOMr7wcEBm4qj+OLLz8P19QHrtD74AQn32dl5zFmTz7CxLF08IAk9w447bHQO3uVqgt+R9fG0xYKsa/6VkfPt7e7GUw7lZh18QsoET6esw24o5evs4qwdjD1hjdbfFYf8Z9If/LPtHvwTtrlo64882l7Qa9d34Tze07XxpU4z86v1jMFtDVKHjrNfZlIt3RBEhThNOJ8eHcc0Znzx2Rdsbq/GwZWrlFdYv8+iq9gmOp2m8SuZehvkBELFdjtomg0Zuztb+Oqz8c5br8Rbb7wc3/n5V+Kv/OVfin/1r//V+Bv/yr8Ub7z6Iqf8Q2z1NWquYmtWY2erD5PrGfayIN9RX6UkfM8bL5AZ8iatHfZfSmnyOOVg0fW/1gL/XWxtz5pf75Bwz2ZDeDlO2Rp7TtFdprJNdHbW3u4co485a9AK/xH/BJ8F/M5TsXVxaOenxBNtz/tNP0vHCfb12XbH+GxpnfjEK9huf8vMtS7sM2ets94+met6n613Xv32kPxT25QX6+27ngd9kg9NKGVFzHLegvxAE5tyc1+WGHSHATtQRO7y/czxQMKFR8aIAFoCgbFqpJkZEri/vxcHB1dj/+qVsK/97G9y7QJfao0lQqxdjQFF9v3QDHQC38p6AqTJkt/Gv0PC+Morr4YfAXjzzTfbl8Bee/W1eAHHvfnMrTAxe+HOnXCB3MDzz78QzzxzuwVDF+J9TiA6jEEnXZC9DiT1zr9FUiG9Kt6yMq+0WK9hHBxci1cu5z44IGCA4xhD+vLe3fj8S05QSZY1iolAuk1CuEvQd64WpEuJfljzVeBT2CReFTwDiVGWSp9ZdPTb3t5BFrPw9b3J/ALZ7+7uY6xbyCoiSx8X8yVK6uLG9ZuxQwI+sON9wgbkww9J8O/db+P9qMFN2iu4zzBif03DYCg/0rW1tRUG1yVysF55+9lm5aPxzDEuA1IppS0wwWWbde5o3bicg9dF2I+KqCflN8MmVhjUCFQMqqslSiROO8NfV+1+wcJ5D9kZPMUjrNB3YS4DrYvmyLNBz/mkeUA2FXuxtJ/0qatNG+SxGdkO9Sx/L7zwQtzBHqQ5M0lGz0MbsU7+/PUOf6XEXy0xGdNRLF00xCn+Gbox0GXCARCREZeQl88TuBO6SqkhZJZ12Z7hHZ4KkGlwWhCU5qF9O36KjFq7mDGP9tbhY5bWBW0j9iS4gfAjACCOx5xmVZIq3JcTkWNO7z5tOF3g5GvB4i6oVxdjwUTrnNOHzAz1o3124PALdMp9xG+lSZvweYHushbSminOSRLFIYhT2eoDyqjAl2NnbJ4HFtXgkgaK6LRtdGa7z+J3vHKVPsG5Nm3q3fm1IXmxr7HGN0luim7dutV8W7zqyvHitq/gOHFJ3z5+Ln0VvTivgVjd+pvszqm9d/jiNd7o+Ln/iAnb2YpbJJeV05vPv/gsXnv91RhmfUti3OSJLzNbkiCdPfJzPmlwnhl2L9iWqZ1EW+Cd374bWcmXYzKz2YHP8iIuZeOzfqlfKRN9Qzn40Q91NtFxQ4t2Id8/ZRPy6eefhToutYT0yKexb3d/P6TpAF7/8Ac/CN8KvPfB+/GDP/oj3nJda/6iTK/T7peE3XzI78OHD3i9/QUbz4/i8aOHLdE5ZkPG9K3u/8/XmS7HcV13/H/u7e4BBjtAUhItAtwkOXYqimxVuWzJTsmJHyFJVfwGfh9XHkfON6csOx+yiLItixZFi5RICsQymK278//dYasQfcgUDrv7Lmc/5557GwNe8Yk3eRjbwDNyIj/xR4yCk7HIhrz4BbzyjL2Yw3jyBnIC2K7oyjJwoLP0ArXEF5OKLVZ4LhwGSdipt4c2o1rrLiAmPtlOzjfohvx0985d4SefegOJLuCJNaduasEbtICUkiJC8MM4nrddyBz4jddgB9rOTl3suHiLSI63WVnfoPWLX/xC33vrLXF6zvyIELIgL3TqF34yd8Ewd0710ibagJxz8QHGoRf0Q5wxjmfku3Pnjq5fv154RsfMgVd0C1/on40tz+iHPsZERPEDxsDL0I5M2AgeR/ZZ9BIR4sN86DIWWaDHfO7hEeCZK33wCe7t7W3Rznz6ZHwXPplEHp6hGQqxVtfOd/zaCPOTx3UuQFLy+lDWow3H4CrOd73O4icPH37mHPdAf/n8M8fT0gddZ6XIQydslvqUbLtWUwrusF9Yp3UgjRTG+8jrM0U+b32giW6w+zVvOomL5bL3miSN6qboCxlG5mXqjXXrvEgePHbONZliV3TW2g8YFxHFfhEh5EdvwNBHcdnY36AbEcWG8odnX8z3svgRemIObSuwAP0KOq8BOzt7pr3p4vPMJ9KtNrzRbexXZk9z1wIFH47FZF89c8WXdc59cn47oA5znLx+95beeO2Oruzt6Ohbr6hJUh2dKhfW3WJqPSRlP88cTzlJXFvXCGPXNXVdKVun6DAiijzYlziozU9EKCI8JhV9rMYmy7mQzANj2Bg3XhdyTrZna/7n7l/q/EVR3Vm3UlgvfbH1Mx844Af4WpFTxmQZkw0CHnI9dsQu8BLB3K7gxJeBbJ+gD/rM66w47IRfD/dGa5odl6I7xkdEuWfOABGrNuYN8+ENOqwzxC9XeB747ZzHzHXBn3Mq8V95/cE3eJY/jE25qvWVi8mnPtnldG1hxU9caPKFuWW70HwxE5NAGD7/3t7Z1Nb2ZkmAzai2QpcOBO8Qz05dHJyUe8ZmK6C2gfi9t8o0eE4pe3znYFp4BzTWoU9MCCqCGYViVK5h5irP37TTHfiVIcmGhYcABXhmMbjqBZp75jAX5ezs7LhgvyPaDw8PXYxfK0XnyIkHOixyR0dHZQyLyat+fXrNi/COEwpzD33iQ6ASkIrkn6xk/msHUPlYcgAAEABJREFUaKoaLe0sUwfAwq9IWwfKzCfx7Lwp8KdOCBcOYgxBEWcxFBFlF+eh6hxgZ34t9vTZcy29i43caOoTzYlxgPNiuiivy05OzwVeTm4eff7IpysTO35tIzbqut74Ju6fidedv//9R+KkkUIzIvxKdqvQ7OxwyNy6qGVRYiE990lJ5SJpah5J4tk6BgY+mfO5T4sIgFesF75URR/tzBscKDkgCU7w0Ycj4YCLF4UgpxMUEeBKKdnOh1/zxQkkBfD9+/edZD/zgv8IEqVIZCw+gy3hCz55hgZAG7TghSvj0TUyEpgvlW9I79veW+W0hF8N4hT7o3u/F5uRQshJAb0wjzngBRdX+rkfrrSBewVd8d3O+qdfwkvD9ugUEQXgp7KvZBYcj2t94gcsvaGaezFu7Ttu8lT7VK5V1SPlauSF5rE+NI9//vSBGDfjdMF2W3ORPvXpztJzl47LyraLCBHYnCjgoxTmVY1fdk5e546tpSrzkFIu18YbTu6BpflY+nUlsiMT9qqMM9sPuNaO12R7oYNQFJt09qOcKlXGic/wxmjqAn3uwiLlXOQ3Q4oIMTciSgJbml/ws+hzjy2rF7Q4JQAXuIlrgDEjx6hefOCJZ/hsvKBtbW2WwnjP+eCqF1JOJPETitM1b6ZZYPE3csLdu3f19tvf097+ju7eva133/2Rvv/9t8zr0vqZuaA+91utP3rhv+KYqgUteIMf/JjFETagjUzO/ZYvWS4JfUrIKMfgvAC6gH/GF91ZB8wDeG7Ru98gyR/0QNve3q5jYtM8dTr2iQkFd+NFqrG9kId8EhFCfzP7wxO/ERpvbDr/tJLbv/IcCmoORtDzDectdLPnN1zYl7+tHhHOyaeqrfc3/Jp+24U537kgb6xZ1wvbkF8HcThrZB1XOXlzv6Y/ffxHLbx5O3CBfuVgX4c3XhXjmc8XJ2/dvKmbzqGv+DR8b3dXdd2YpWT753I/st+OnbvX18fe5IxLm5ku8bO0LpBf/kSE21ot7SvJfpdStj5n5dndjoW5/a6y3rGyvLZMaS75DzuzBkz8Fo9T77llyfbHNedp/HhunXFNxhsR5i+KnXkGsPfrd18vBwQb5lX+9PZ1fKByHACvHt7Qv/z857bTln3momxqsAfzI0LonXvsTr5nLjxAlyty0oZ8jMG3yH/kYpMT/sqfQuWUftd6ZMxlnE/9doI1i7EDjsY+goz4O3S4J06Ga0QUveHDzBmu8AJPzGE881mbwQ9tnukHP1fGR4TI8fAEb+CDF8aiB/CgR2zBHMa03jxBM+Vsf0i2/7qw08t+A7vv2AXvo0ePy58tBfe5N3j8+hL36GfqNXTXh18b+Pq8NY7sjB1a59n5M9uXnVrV+x8Oc+bORe+9957Q4b79lcO/09OTcqJdm9mNnLRZV6p86r3oFspNpTZkf0jKkYWfEN8bG2P7GjzL/teW+65v1bszIslMKCKUfB8R7q+EzNi3ccxGuM++hn5r09vyqXqds6Y+kZ07ljoXZIzlKtM3IlDqwvJeTOeKVIn/kt43OnfOj0pK3lXwKy6K8A/4uarc+x/fpJI/iMufvvd3eu3WkbbWa12/uq/Z+Ylmk1Od+W333PXc+qhW70OwMB8bPoHuiTnjXV9r/HbouMR9Y9/qHJ/rjqGkKPIh/wq68lwTG7ZB7/7W8dIbXwFvqhgXwbxKdd2UXBnWl1VocbPC960XQPJh6/VN/mD38/OJ89RZAe7Jd1KYXlViDpo5Z6WU3JaNuzZu8Dclf8gfaOOfgB+L3cgJPNNHG/OByvxzHdqwI0AbV/rxbfx8yzmTunA8Hhfa4CS/DvwznvxaV1kj629t1Gh1X6uy/VNIOSX+w5qZjo9PHFCcJniwk2TK2Ulk7sQ2saCN5F3Q1taGi+M1hd8b1nWyIK2T4oUdlVdFrTbtqNteDMc+ARv7Ve2oqYWxUCzKJFhhkmBCgAMn8MZjaB+YxiEXTphzOyZtrYMWb2xtFAKqs2ERDMXhsAD3tKEclMpfreDEtLfhEXRzc6MUepwecOIJXdqg3dtJcpIu+Hu3J8cKE5u6CH3qndbcBYkomKykqYvhs4uZzhwAExc9Zz7tfeZXUxMHCMNaF81nZ1PNXChPPY6k29u7SDg4jhWoFJUD6UKfP36qJ89Orf11zmxUNWvKNlC9Ntba5rYTyraO+RLIH7zYebH4lhPUNZ/A7HrnS3F/7FdNc/PzxZeP9adPPi4LMYkOx0BPCxe7BAvOMHFhjc5pe+JXc/AzceADyXJxGoHOhgT4iV9V8+qZE2PeHGw4WZjx4sxzb7gmF+fidKl1Apr5eX1jXd476L5f9zEvO8HgkODFxvDEZofFn4QOnQOflqWcfXI/L8GCnijsp9Y7vPIMb1x5vri4EHxnzwEa6yoinAyX9tlz++miLCzIQd+tm7d1dHjLzj6yg9d2/nWPWTrhjwU/K9yd7514LEfOIdkS+PVwz7PUu723n3clwCsHEvg7+2DvJA9/QM6Vx8lxsmacI9NaFMgpeW4vxkOzqdf8bGfrk3Dr6cVS1F6PPn+iP99/6HGyLbfc14rX8uO1dZHwiCnsteZkTkCnWOGtnPA4GYS+XU34RK9QuB/ILuTNpmlKKeVyjcjKvh/b1wAKDGy160Ue+7BYR0SRh1f13bLTwptAFsOJfX5u3yeWKQAmtgvjc1UpIgogK5BSKs8gwnbEJrrHPynUKTZow8/YIDKH54V9t7ctUja+JMs0E/dz+9pq8z/Vuk9fUk5ls//y9Zet8zVNvdiOXSyxoP/43XdMttf//Pd/eSP3qWPpmQuaBy6WxtbBUtevv6Rnz544qT/3KdKx4USrDdqe50kTxwc8w2uyHAtvqkPJthiLK98RoC17YaQf3oeFAP/gPiLEleexi82RfRaoMnjWVNuXevsRbft7u2KTv3DeO/7qWNDdGG/qYP+KIqwEhWQ486lQsZFza2ff5PsfHBi84hNRbEH8tM5n/DrVd77zHWFTCrkbfvOz4SLl9PTUsl1YD9s69AFHVdXmo7bPjXX1yr4L6VrJuR042N91AbrUfDbV7s62ZV+zH8x8ItZoZ2tbHiZOLzf9dm/p3Dz2IsSCNHO+6ux0C+cnKSnjg50jyUkCHyVGl+7jVLpzELSG8Di5v64aZccSc9EvbZ0Lq5lzLMXQxP7XmlZEiE9EKFufG153+MtGp/yKjefDU4QzeS9Vpr/hHDb4XkTYX0ZKvvI7xAcu/K45t2bJbdKZi/ZOvVJd6fDWTW1sb2nfhzDv/f1Pi12Idw8tsU4ccB8RJT/xJmVuG3a2K3YaaDInIsp8+J87hr7wm8mnT57ZFls6diGEHG+++Te6fftW4Y9xzJs6J+Kb6Bc59s0vbfgV/lVVlWrzavQlH07su3PzwNwBB3mYOAUHuiHmyS1NVRWZ4Re7MA95GMcVOgB4oMM48G678CAXsflP9sujG4eiDRmenz7XfDn3IdJSyT6+6bFXr74kvn+ys7WrpQtnvptF/nh2fOw4/MqHRefWTe+DkVNV9oFQ0r17H+nawTX73FLqbZ2oNHEcLmzThf3LbiFO0NeaNX3y8SeiUP/Hf/4n/fgnP9HBlT19dO9D9c5do8jatZwbIe3tbGjWTnX99qtaqHWRbfm7rMW8U0pJV23npqlKHq6dW5ft3O3SwjkpIikM+BNjAdlnU8qqfFiybMFBju3V2B5AeG157c5NXdnf0clXTy3LVJXfqFXWS+e+3vWJUZinVtk1FzL954cfChkvvDBMO8nIpJykFMLGvem0LpDdo7HrmqXjvbYO2ND+5Ec/1Ntvfldvfvuuvvvakb5951AvHexp7EKaeFtMpuVLofxt8YuziRaOq+gl1lfkxgfkIMVXsuXK0DWP0E2mD83O9DzFvIRSymINQg45Z3eO5ZRS8d+qqkt/L/NuQEe9he09OUcW/SOvZ1Iop1rymKUL/Kk3HeS5k5NTx8VzcRhDG76JHfDBAdBjSiH4g4eldQZ/wIINRVh9TV36GUM7YyJC4OvNTG07A+Bc2M7A0vptnWfMVPkh1ogh8hsxuLm55XZwLIQPyDIxj3Gc6KMDYIWjt0o9wLTSYwc9i3S2cnqFSJwQrurKiWDTSWVUoHJxTTEiKxWGFxYG5rcorp1oMVBlp44II+8EwwszP3WyqOvVSSxGhVkWV8afeTdrru3cnaE1dSnnrJEXpsb0a+Prnbg6Cw4+mOcKXq7wKX945r9+ppBGgRhg7sWXZMh1YV6HuSgZnlhMZ15IWMCX7s85mXYSjswYxndW0Jl3W+eWYWInmDrYl46ISJVy5YXB0NuBzKLnVopI5mb1s3DCW9FeWI/bah0kDz57aAc6Ud2sG8bib4LObdil+7hfGveCey9GLFq8spx6gbl6cMWJ6EQP//K5Rg5K7PT8+XHR85aTWURYf13ROTpGB+se11iPnDrxRaxbt26VU370z0LAPJwsW98U2Jz4olPG3vTYumlKIcuCAR5smxLy9YXOwrZFT0iLPYGZdc7vsBMgJGzeVkCvtf1YBOjH7iwejD84OBAFAbzgzNCBBuPBDzAe2hEBqSIn7dgQWRnLHDpX+o+iq773wuniJOeVXXjunKQZJ6Lj/wH0txongTuVgA5FxItn+0rKygb804Ywyl4hKTHGEBFlbERI7unsJPiAL4INRpOIKifq2smSNvQzsb0ZW9e10D0x0jmJyR/aC37bLDtpZ1/xUXBFJHVGQizPnERnLnqWTl60AxJ8qHyQrzMjwMSL82VAp9h1ab+kHxrZOsQG8IQ+6Dv3Jo7ijTEAOC9DIeR/sKkvYnHlVzymjiXeGL3s01BwYr9hDHQZm1JYpZ24WrHCN/AjaONbjx4/Fpu7e/fu6dz87/oEjCJk36e5yPLStavKOVl/jf76u39V8PzuP36rTx/82fM+Ef/ZE4UNPO3u7nhsLvxBG1nQAbZAHniMiBIL2AIdwA/tjW2Hf9LGc7Y9gAj4722PTuST1vbrvWj1dkIAOh6iFYQPMMbl1A898D0V6KeUXOguvBBOxQcajRcn+BpontkGz/3qe+78xZvIpePs+Pi4nPy3vm/q2puNz/TBb36jc8cCBWvn/PLQeeh3v/2d8/qa9l3ob7hYzTmpNZ+zkhMnOnfRiS759Yy10Ui8/WucE6BH/KGLp18+gbUXkRTeBI3LfYR5d0E5dc7s7JOARVe4PVmu6pI/ZessYqWviCi2yO5PKUsKhee05nnm3DK17+AjrWWTP8m4eut1x5uB7PEPHjwoX4LFFtjo5ORE5BjyC20RoWx63Pfma2b+dra2tXQu680gc+qmEV/a+uE7P/Jp41TI+Q8/+5levXGj+Ai45A+0iQPm+bEUZPBGW+fYwl4DRKzkYyz0WQ8njnPy7mrOwpug8+IDb7zxhvj+AHw/8eEIc8jXE/s5fG96c0MbsXdu++Mr4KANehveWOzu7ha52XgynlxMLmF+TkkRIfiHF2zJfHSLrGx0vvMAAAYFSURBVOBF1/KHMQDPzL/qN8jQYDw8sVbwjD3gj3EpZ1FgwwPAvKn1zPekOMl+4jcz/MEDeMdnpSjFdmPffmJ/Atcf//Cxll5rN71B7GynSFnAzDlpats3zn1379zxm6p3y+/r//uvf11i6G/felNHfrNz//4nWkqlsMz2nXUXt60LsbXxSHtX9+Qq2xvJTt1idZCA7ra9qdrd21GEHAet9ROO39b3nVoX7fggvAFG7XFhX6qcp+T1kPHJ+WYkPgsfFPb2yzWfbr79/e+Z1lJLx6jTmsd3npdt70mJv+QaxyKqN2FqgS+fPdXEvp5cb/n8zu3GyERfpL7QxSbkfXL9xDHBf0bzr7/8pR795TPNL860XmcdWJZvv35Xt45uat/5MaekrNDI/s0mGb0SAzKfnf0V6B0DMoRpAYWeaZarGyL8j/taM+wf6ygViAhP64u+IkL4BPbMqfLo5D6J8WH6EeVft0eBCPqZ2wndwgO8cM+mGz8ZAB8D8Pmp5Z45Vy2s17n1PQBt/IrcxcXEOj5XZdvXdeVDvbrwFTHw+n/pQRPagBn7+gc+aMv268a6A2rnVZ7LIOurZwNSoCuHENkyVSmrqWptujbmEDrBcARCqwgqfwhIkAHcAxGrMRgZwp2NQzuMDEB7RFi4yoI1IsgISKMsu36SAMUwwb900DA/IhQRNkZfIGL1zBzwDdfL98yFJn3wwYkoxRv4WIRIGCgEXhnLGMYC3F8G5jAWnpg7d4HM/Auf2KEb5kNrAPgAL/O4gos+7iNWvEdE2TUtnMCzDUQ/CxQ40SnPOAx0wQ/QNuDiGT6gz3hOAB8+fFgCE3w4HskT3YIDnpCNPvBERHGqAR84AJ5nDmL4Yhz3nHo9evSoLBQkZpJpRJRnZGQeAB3g8j325bSaK/LxxTYWehIsJ+LgQmb4Q78sUuAAWNTQNzxHrPT2TXr004Zs8A4eAN7REXIwH78CJ20srvzuL8/o6PL8AQf4IoJLgYgoPhgR5RkaQESUdu4HYEBEcCkAzgFKg/+JCOEPQMTKt+EZYCy4dOkDr+iVJvhHh8jA30mmGMQPkA17ITN4eAa4B19EFF7BTxu4IlZtEcFjiS/6LwMdzKeNK88RURYDeEJ/6BgesTPPjIUnfBh+AHi5PB/ZmUcsUQB98cUXZTHELyiKwUM/uMArf8DpS6FNOzigSzv+j3+Bh/H4GHbHj3htjJ7g5/79++WU+ujoSBTz+Dbz0MmaX4kO3zng15ciwqeIt0XuoB9/gR5yQJ8rshGL2AQfpz1iFR/0D3LAK7wPAD6A8YwD6Lv8HLGyC+OYT3zAA5sJ5EFO5IM+8+CT/ogQz/DKHIoyZCfWyIXQQj+MJz455aYNfTPu8PBQP/jBD3yKd7XkFPwKeugZejs7O8V/sR1xC070jy6xM3mHcVwHgC9oQQM5wcV8+OQZiIhi20Fn+FdEFL9EB4yNiOLH8MvzZaANPQHyhz7moSdo4w/kRnwEPsln9GND+EE/3DMfiIjiK4N+4Qt50MeRT/2Rm/nI+s4775Q1jDbGmHxZ57giM+PgB6ANnpCPduyEHsEPH+BnHHQ5IPryyy9LEY98zCU+bt++LWLl/fffL+soPNDHHOaCGxm4gh96APcA7dAD4C8iis+gF3QAHoBnrgD6If/AI7QiVraIiLKe0waPxBW8gRf5mAvQR4whK4BPgJ+4wXeQkziimMdO0OMKDu4Zzz10iAHukQU5kZn2Urq5aEQG8NAO3l/96ld+O7Mh6ov33/83Mc4VRfEl5oMfXMQFfMIvvHHlGd8hliKi+CNzoA9+gPsBeI6I4svIia7BBU/g4pmx+OG1a9fE5gk5B70yhhjjOSKKXSKi0B3iEPoDnYiVHeRPxOqePnjn1wu5ooMPPvig4IIW87nCC3INMNgOH6MPXgYAJzA8m9zXPxFRcgJ9yMa4iBUvtA3y045fAPAQEfrmJ2LVxjyAOcznyjPAPW3Q4oqMxA06+ybQB6B/xjKH+QC44ANZiQXuI1b0I1Y6/yZ/l5+ZHxFFduYDg2yXcTFuoBcRxTcYpxef/wUAAP//ifD+agAAAAZJREFUAwC16hMX2odE5QAAAABJRU5ErkJggg=="/>
          <p:cNvSpPr>
            <a:spLocks noChangeAspect="1" noChangeArrowheads="1"/>
          </p:cNvSpPr>
          <p:nvPr/>
        </p:nvSpPr>
        <p:spPr bwMode="auto">
          <a:xfrm>
            <a:off x="460375" y="-784225"/>
            <a:ext cx="30289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7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2" y="620688"/>
            <a:ext cx="2083471" cy="233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836712"/>
            <a:ext cx="2269428" cy="211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15" y="397714"/>
            <a:ext cx="2295307" cy="38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742" y="836712"/>
            <a:ext cx="2223643" cy="22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2" y="3212976"/>
            <a:ext cx="2473747" cy="30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63217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80" y="3058296"/>
            <a:ext cx="2689583" cy="362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99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63" y="332656"/>
            <a:ext cx="8229600" cy="907504"/>
          </a:xfrm>
        </p:spPr>
        <p:txBody>
          <a:bodyPr/>
          <a:lstStyle/>
          <a:p>
            <a:r>
              <a:rPr lang="ru-RU" sz="4000" dirty="0" smtClean="0"/>
              <a:t>История развития проекта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 марта 2022 года на базе Консультативно-диагностического отделения №1 Перинатального центра </a:t>
            </a:r>
            <a:r>
              <a:rPr lang="ru-RU" sz="1600" dirty="0" err="1" smtClean="0"/>
              <a:t>г.Воронежа</a:t>
            </a:r>
            <a:r>
              <a:rPr lang="ru-RU" sz="1600" dirty="0" smtClean="0"/>
              <a:t> открыта Школа материнства</a:t>
            </a:r>
          </a:p>
          <a:p>
            <a:r>
              <a:rPr lang="ru-RU" sz="1600" dirty="0" smtClean="0"/>
              <a:t>Руководитель Школы – </a:t>
            </a:r>
            <a:r>
              <a:rPr lang="ru-RU" sz="1600" dirty="0" err="1" smtClean="0"/>
              <a:t>Квасова</a:t>
            </a:r>
            <a:r>
              <a:rPr lang="ru-RU" sz="1600" dirty="0" smtClean="0"/>
              <a:t> Лидия Константиновна, медицинский психолог Перинатального центра. В занятиях Школы принимают участие врачи акушеры-гинекологи, неонатологи</a:t>
            </a:r>
          </a:p>
          <a:p>
            <a:r>
              <a:rPr lang="ru-RU" sz="1600" dirty="0" smtClean="0"/>
              <a:t>1 марта 2024 года и по настоящее время Школа материнства работает на базе кабинета психолога </a:t>
            </a:r>
            <a:r>
              <a:rPr lang="ru-RU" sz="1600" dirty="0" err="1" smtClean="0"/>
              <a:t>Квасовой</a:t>
            </a:r>
            <a:r>
              <a:rPr lang="ru-RU" sz="1600" dirty="0" smtClean="0"/>
              <a:t> Лидии Константиновны </a:t>
            </a:r>
          </a:p>
        </p:txBody>
      </p:sp>
      <p:sp>
        <p:nvSpPr>
          <p:cNvPr id="4" name="AutoShape 2" descr="https://2.downloader.disk.yandex.ru/preview/8f16c5d74ace444b868a62a57e09122b1d72600cddb7936a67b25a5637af3012/inf/Oy6kfjyPnyD2f_1BhgOWmdn4DDJHKarw39JxK7xsWVMqD0zeaoRPgCt4bibQaAlS1AKrbSCnmEvvzZPta9WHbg%3D%3D?uid=358129073&amp;filename=photo_5294124530870108405_y.jpg&amp;disposition=inline&amp;hash=&amp;limit=0&amp;content_type=image%2Fjpeg&amp;owner_uid=358129073&amp;tknv=v3&amp;size=1920x10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27531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627531"/>
            <a:ext cx="2712301" cy="203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14" y="3661811"/>
            <a:ext cx="2745803" cy="15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12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Цели и задачи проекта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Основной целью </a:t>
            </a:r>
            <a:r>
              <a:rPr lang="ru-RU" dirty="0"/>
              <a:t>Школы является проведение психопрофилактической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подготовки беременных женщин к родам и подготовка семье к рождению ребенка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Основными </a:t>
            </a:r>
            <a:r>
              <a:rPr lang="ru-RU" b="1" dirty="0"/>
              <a:t>задачами </a:t>
            </a:r>
            <a:r>
              <a:rPr lang="ru-RU" dirty="0"/>
              <a:t>Школы являются: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у беременных женщин уровня знаний по вопросам беременности, </a:t>
            </a:r>
            <a:r>
              <a:rPr lang="ru-RU" dirty="0" smtClean="0"/>
              <a:t>родов </a:t>
            </a:r>
            <a:r>
              <a:rPr lang="ru-RU" dirty="0"/>
              <a:t>и материнства;</a:t>
            </a:r>
          </a:p>
          <a:p>
            <a:r>
              <a:rPr lang="ru-RU" dirty="0" smtClean="0"/>
              <a:t>психологическая </a:t>
            </a:r>
            <a:r>
              <a:rPr lang="ru-RU" dirty="0"/>
              <a:t>подготовка беременных женщин к материнству;</a:t>
            </a:r>
          </a:p>
          <a:p>
            <a:r>
              <a:rPr lang="ru-RU" dirty="0"/>
              <a:t>оценка эмоционального состояния беременних женщин на </a:t>
            </a:r>
            <a:r>
              <a:rPr lang="ru-RU" dirty="0" smtClean="0"/>
              <a:t>основе анкетирования и </a:t>
            </a:r>
            <a:r>
              <a:rPr lang="ru-RU" dirty="0"/>
              <a:t>индивидуальных бесед;</a:t>
            </a:r>
          </a:p>
          <a:p>
            <a:r>
              <a:rPr lang="ru-RU" dirty="0" smtClean="0"/>
              <a:t>профилактика </a:t>
            </a:r>
            <a:r>
              <a:rPr lang="ru-RU" dirty="0"/>
              <a:t>послеродовой </a:t>
            </a:r>
            <a:r>
              <a:rPr lang="ru-RU" dirty="0" smtClean="0"/>
              <a:t>депрессии и эмоционального выгорания матери </a:t>
            </a:r>
            <a:endParaRPr lang="ru-RU" dirty="0"/>
          </a:p>
          <a:p>
            <a:r>
              <a:rPr lang="ru-RU" dirty="0"/>
              <a:t>гигиеническое воспитание и формирование у беременных женщин </a:t>
            </a:r>
            <a:r>
              <a:rPr lang="ru-RU" dirty="0" smtClean="0"/>
              <a:t>здорового образа </a:t>
            </a:r>
            <a:r>
              <a:rPr lang="ru-RU" dirty="0"/>
              <a:t>жизни.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Информация о руководителе проекта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err="1" smtClean="0"/>
              <a:t>Квасова</a:t>
            </a:r>
            <a:r>
              <a:rPr lang="ru-RU" sz="2000" b="1" dirty="0" smtClean="0"/>
              <a:t> Лидия Константиновна</a:t>
            </a:r>
          </a:p>
          <a:p>
            <a:pPr marL="0" indent="0">
              <a:buNone/>
            </a:pPr>
            <a:r>
              <a:rPr lang="ru-RU" sz="2000" dirty="0" smtClean="0"/>
              <a:t>Клинический психолог</a:t>
            </a:r>
          </a:p>
          <a:p>
            <a:pPr marL="0" indent="0">
              <a:buNone/>
            </a:pPr>
            <a:r>
              <a:rPr lang="ru-RU" sz="2000" dirty="0" smtClean="0"/>
              <a:t>Перинатальный и репродуктивный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психолог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2018-2024 г. – медицинский психолог </a:t>
            </a:r>
          </a:p>
          <a:p>
            <a:pPr marL="0" indent="0">
              <a:buNone/>
            </a:pPr>
            <a:r>
              <a:rPr lang="ru-RU" sz="2000" dirty="0" smtClean="0"/>
              <a:t>Перинатального центра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БУЗ </a:t>
            </a:r>
            <a:r>
              <a:rPr lang="ru-RU" sz="2000" dirty="0" smtClean="0"/>
              <a:t>ВО ВОКБ № 1</a:t>
            </a:r>
          </a:p>
          <a:p>
            <a:pPr marL="0" indent="0">
              <a:buNone/>
            </a:pPr>
            <a:r>
              <a:rPr lang="ru-RU" sz="2000" dirty="0" smtClean="0"/>
              <a:t>2024 – настоящее время – психолог </a:t>
            </a:r>
          </a:p>
          <a:p>
            <a:pPr marL="0" indent="0">
              <a:buNone/>
            </a:pPr>
            <a:r>
              <a:rPr lang="ru-RU" sz="2000" dirty="0" smtClean="0"/>
              <a:t>в частной практике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958437" cy="443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55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Организационные аспекты Школы материнства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Занятия основаны на научном подходе и принципах доказательной медицины. </a:t>
            </a:r>
          </a:p>
          <a:p>
            <a:r>
              <a:rPr lang="ru-RU" dirty="0" smtClean="0"/>
              <a:t>Занятия проходят 1 раз в неделю, продолжительность занятия 2 часа.</a:t>
            </a:r>
          </a:p>
          <a:p>
            <a:r>
              <a:rPr lang="ru-RU" dirty="0" smtClean="0"/>
              <a:t>Курс состоит из 9 занятий</a:t>
            </a:r>
          </a:p>
          <a:p>
            <a:r>
              <a:rPr lang="ru-RU" dirty="0" smtClean="0"/>
              <a:t>Занятия проходят в группах от 3 до 7 человек</a:t>
            </a:r>
          </a:p>
          <a:p>
            <a:r>
              <a:rPr lang="ru-RU" dirty="0" smtClean="0"/>
              <a:t>Все слушательницы получают методические материалы к занятию и дополнительные материалы для самостоятельного изучения (в электронном виде)</a:t>
            </a:r>
          </a:p>
          <a:p>
            <a:r>
              <a:rPr lang="ru-RU" dirty="0" smtClean="0"/>
              <a:t>Информацию о Школе материнства можно найти на сайте </a:t>
            </a:r>
            <a:r>
              <a:rPr lang="en-US" dirty="0">
                <a:hlinkClick r:id="rId2"/>
              </a:rPr>
              <a:t>https://lidiakvasova.ru/#</a:t>
            </a:r>
            <a:r>
              <a:rPr lang="en-US" dirty="0" smtClean="0">
                <a:hlinkClick r:id="rId2"/>
              </a:rPr>
              <a:t>school</a:t>
            </a:r>
            <a:r>
              <a:rPr lang="ru-RU" dirty="0" smtClean="0"/>
              <a:t> и в </a:t>
            </a:r>
            <a:r>
              <a:rPr lang="ru-RU" dirty="0" err="1" smtClean="0"/>
              <a:t>телеграм</a:t>
            </a:r>
            <a:r>
              <a:rPr lang="ru-RU" dirty="0" smtClean="0"/>
              <a:t>-канале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t.me/materinstvoPC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7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занятий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u="sng" dirty="0"/>
              <a:t>Занятие 1. Подготовка к родам: организационная сторона</a:t>
            </a:r>
          </a:p>
          <a:p>
            <a:r>
              <a:rPr lang="ru-RU" dirty="0"/>
              <a:t>Роддома Воронежа: в чем разница и какой выбрать? </a:t>
            </a:r>
            <a:endParaRPr lang="ru-RU" dirty="0" smtClean="0"/>
          </a:p>
          <a:p>
            <a:r>
              <a:rPr lang="ru-RU" dirty="0" smtClean="0"/>
              <a:t>Организация </a:t>
            </a:r>
            <a:r>
              <a:rPr lang="ru-RU" dirty="0"/>
              <a:t>родов в роддоме: от приемного до послеродового отделения. </a:t>
            </a:r>
            <a:endParaRPr lang="ru-RU" dirty="0" smtClean="0"/>
          </a:p>
          <a:p>
            <a:r>
              <a:rPr lang="ru-RU" dirty="0" smtClean="0"/>
              <a:t>Сумка </a:t>
            </a:r>
            <a:r>
              <a:rPr lang="ru-RU" dirty="0"/>
              <a:t>в роддом. </a:t>
            </a:r>
            <a:endParaRPr lang="ru-RU" dirty="0" smtClean="0"/>
          </a:p>
          <a:p>
            <a:r>
              <a:rPr lang="ru-RU" dirty="0" smtClean="0"/>
              <a:t>Дыхание </a:t>
            </a:r>
            <a:r>
              <a:rPr lang="ru-RU" dirty="0"/>
              <a:t>в родах и другие способы помощи себе. </a:t>
            </a:r>
            <a:endParaRPr lang="ru-RU" dirty="0" smtClean="0"/>
          </a:p>
          <a:p>
            <a:r>
              <a:rPr lang="ru-RU" dirty="0" smtClean="0"/>
              <a:t>Боль </a:t>
            </a:r>
            <a:r>
              <a:rPr lang="ru-RU" dirty="0"/>
              <a:t>в родах. </a:t>
            </a:r>
            <a:endParaRPr lang="ru-RU" dirty="0" smtClean="0"/>
          </a:p>
          <a:p>
            <a:r>
              <a:rPr lang="ru-RU" dirty="0" smtClean="0"/>
              <a:t>Партнерские </a:t>
            </a:r>
            <a:r>
              <a:rPr lang="ru-RU" dirty="0"/>
              <a:t>роды: в каких роддомах возможны, как это организовать. </a:t>
            </a:r>
            <a:endParaRPr lang="ru-RU" dirty="0" smtClean="0"/>
          </a:p>
          <a:p>
            <a:r>
              <a:rPr lang="ru-RU" dirty="0" smtClean="0"/>
              <a:t>Взаимодействие </a:t>
            </a:r>
            <a:r>
              <a:rPr lang="ru-RU" dirty="0"/>
              <a:t>с </a:t>
            </a:r>
            <a:r>
              <a:rPr lang="ru-RU" dirty="0" smtClean="0"/>
              <a:t>медперсоналом: на что обратить внимание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73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Занятие 2. Послеродовый период</a:t>
            </a:r>
          </a:p>
          <a:p>
            <a:r>
              <a:rPr lang="ru-RU" dirty="0" smtClean="0"/>
              <a:t>Что </a:t>
            </a:r>
            <a:r>
              <a:rPr lang="ru-RU" dirty="0"/>
              <a:t>происходит сразу после родов?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организовано послеродовое отделение в разных роддомах? </a:t>
            </a:r>
            <a:endParaRPr lang="ru-RU" dirty="0" smtClean="0"/>
          </a:p>
          <a:p>
            <a:r>
              <a:rPr lang="ru-RU" dirty="0" smtClean="0"/>
              <a:t>Выписка </a:t>
            </a:r>
            <a:r>
              <a:rPr lang="ru-RU" dirty="0"/>
              <a:t>из роддома. </a:t>
            </a:r>
            <a:endParaRPr lang="ru-RU" dirty="0" smtClean="0"/>
          </a:p>
          <a:p>
            <a:r>
              <a:rPr lang="ru-RU" dirty="0" smtClean="0"/>
              <a:t>Восстановление </a:t>
            </a:r>
            <a:r>
              <a:rPr lang="ru-RU" dirty="0"/>
              <a:t>после родов: на что обратить внимание в роддоме и после выписки? </a:t>
            </a:r>
          </a:p>
          <a:p>
            <a:r>
              <a:rPr lang="ru-RU" dirty="0"/>
              <a:t>Эмоциональное состояние женщины после родов. Материнский блюз: симптомы и помощь себе. </a:t>
            </a:r>
          </a:p>
        </p:txBody>
      </p:sp>
    </p:spTree>
    <p:extLst>
      <p:ext uri="{BB962C8B-B14F-4D97-AF65-F5344CB8AC3E}">
        <p14:creationId xmlns:p14="http://schemas.microsoft.com/office/powerpoint/2010/main" val="194959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Занятие 3. Грудное </a:t>
            </a:r>
            <a:r>
              <a:rPr lang="ru-RU" u="sng" dirty="0" smtClean="0"/>
              <a:t>вскармливание</a:t>
            </a:r>
            <a:endParaRPr lang="ru-RU" u="sng" dirty="0"/>
          </a:p>
          <a:p>
            <a:r>
              <a:rPr lang="ru-RU" dirty="0"/>
              <a:t>Начало ГВ в роддоме. </a:t>
            </a:r>
            <a:endParaRPr lang="ru-RU" dirty="0" smtClean="0"/>
          </a:p>
          <a:p>
            <a:r>
              <a:rPr lang="ru-RU" dirty="0" smtClean="0"/>
              <a:t>Организация </a:t>
            </a:r>
            <a:r>
              <a:rPr lang="ru-RU" dirty="0"/>
              <a:t>ГВ дома. </a:t>
            </a:r>
            <a:endParaRPr lang="ru-RU" dirty="0" smtClean="0"/>
          </a:p>
          <a:p>
            <a:r>
              <a:rPr lang="ru-RU" dirty="0" smtClean="0"/>
              <a:t>Правильное </a:t>
            </a:r>
            <a:r>
              <a:rPr lang="ru-RU" dirty="0"/>
              <a:t>прикладывание </a:t>
            </a:r>
            <a:r>
              <a:rPr lang="ru-RU" dirty="0" smtClean="0"/>
              <a:t>ребенка.</a:t>
            </a:r>
          </a:p>
          <a:p>
            <a:r>
              <a:rPr lang="ru-RU" dirty="0" smtClean="0"/>
              <a:t>Трудности </a:t>
            </a:r>
            <a:r>
              <a:rPr lang="ru-RU" dirty="0"/>
              <a:t>и как с ними справиться: приход молока, трещины сосков, </a:t>
            </a:r>
            <a:r>
              <a:rPr lang="ru-RU" dirty="0" err="1"/>
              <a:t>лактостаз</a:t>
            </a:r>
            <a:r>
              <a:rPr lang="ru-RU" dirty="0"/>
              <a:t>, мало молока, много молока. </a:t>
            </a:r>
            <a:endParaRPr lang="ru-RU" dirty="0" smtClean="0"/>
          </a:p>
          <a:p>
            <a:r>
              <a:rPr lang="ru-RU" dirty="0" smtClean="0"/>
              <a:t>Сцеживание </a:t>
            </a:r>
            <a:r>
              <a:rPr lang="ru-RU" dirty="0"/>
              <a:t>и </a:t>
            </a:r>
            <a:r>
              <a:rPr lang="ru-RU" dirty="0" err="1"/>
              <a:t>расцеживание</a:t>
            </a:r>
            <a:r>
              <a:rPr lang="ru-RU" dirty="0"/>
              <a:t>: когда необходимо? </a:t>
            </a:r>
            <a:endParaRPr lang="ru-RU" dirty="0" smtClean="0"/>
          </a:p>
          <a:p>
            <a:r>
              <a:rPr lang="ru-RU" dirty="0" smtClean="0"/>
              <a:t>ГВ </a:t>
            </a:r>
            <a:r>
              <a:rPr lang="ru-RU" dirty="0"/>
              <a:t>в разном возрасте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415453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Занятие 4. Приданое для ребенка</a:t>
            </a:r>
          </a:p>
          <a:p>
            <a:r>
              <a:rPr lang="ru-RU" dirty="0" smtClean="0"/>
              <a:t>Чек-лист </a:t>
            </a:r>
            <a:r>
              <a:rPr lang="ru-RU" dirty="0"/>
              <a:t>покупок для ребенка. </a:t>
            </a:r>
            <a:endParaRPr lang="ru-RU" dirty="0" smtClean="0"/>
          </a:p>
          <a:p>
            <a:r>
              <a:rPr lang="ru-RU" dirty="0" smtClean="0"/>
              <a:t>Одежда</a:t>
            </a:r>
            <a:r>
              <a:rPr lang="ru-RU" dirty="0"/>
              <a:t>: размеры, ткани, фасоны - что нужно, а что нет. </a:t>
            </a:r>
            <a:endParaRPr lang="ru-RU" dirty="0" smtClean="0"/>
          </a:p>
          <a:p>
            <a:r>
              <a:rPr lang="ru-RU" dirty="0" smtClean="0"/>
              <a:t>Крупные </a:t>
            </a:r>
            <a:r>
              <a:rPr lang="ru-RU" dirty="0"/>
              <a:t>покупки: как выбрать и на что обратить внимание. </a:t>
            </a:r>
            <a:endParaRPr lang="ru-RU" dirty="0" smtClean="0"/>
          </a:p>
          <a:p>
            <a:r>
              <a:rPr lang="ru-RU" dirty="0" smtClean="0"/>
              <a:t>Детские </a:t>
            </a:r>
            <a:r>
              <a:rPr lang="ru-RU" dirty="0"/>
              <a:t>гаджеты. </a:t>
            </a:r>
            <a:endParaRPr lang="ru-RU" dirty="0" smtClean="0"/>
          </a:p>
          <a:p>
            <a:r>
              <a:rPr lang="ru-RU" dirty="0" smtClean="0"/>
              <a:t>Покупки </a:t>
            </a:r>
            <a:r>
              <a:rPr lang="ru-RU" dirty="0"/>
              <a:t>и </a:t>
            </a:r>
            <a:r>
              <a:rPr lang="ru-RU" dirty="0" err="1"/>
              <a:t>антипокупки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Подарки </a:t>
            </a:r>
            <a:r>
              <a:rPr lang="ru-RU" dirty="0"/>
              <a:t>от родственников и друзей. </a:t>
            </a:r>
          </a:p>
        </p:txBody>
      </p:sp>
    </p:spTree>
    <p:extLst>
      <p:ext uri="{BB962C8B-B14F-4D97-AF65-F5344CB8AC3E}">
        <p14:creationId xmlns:p14="http://schemas.microsoft.com/office/powerpoint/2010/main" val="3459122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88</TotalTime>
  <Words>810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Школа материнства</vt:lpstr>
      <vt:lpstr>История развития проекта</vt:lpstr>
      <vt:lpstr>Цели и задачи проекта</vt:lpstr>
      <vt:lpstr>Информация о руководителе проекта</vt:lpstr>
      <vt:lpstr>Организационные аспекты Школы материнства</vt:lpstr>
      <vt:lpstr>Программа занятий </vt:lpstr>
      <vt:lpstr>Программа занятий</vt:lpstr>
      <vt:lpstr>Программа занятий</vt:lpstr>
      <vt:lpstr>Программа занятий</vt:lpstr>
      <vt:lpstr>Программа занятий</vt:lpstr>
      <vt:lpstr>Программа занятий</vt:lpstr>
      <vt:lpstr>Программа занятий</vt:lpstr>
      <vt:lpstr>Программа занятий</vt:lpstr>
      <vt:lpstr>Школа материнства: информация в СМИ</vt:lpstr>
      <vt:lpstr>Отзывы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материнства</dc:title>
  <dc:creator>Лидия Квасова</dc:creator>
  <cp:lastModifiedBy>Лидия Квасова</cp:lastModifiedBy>
  <cp:revision>15</cp:revision>
  <dcterms:created xsi:type="dcterms:W3CDTF">2026-03-03T06:33:07Z</dcterms:created>
  <dcterms:modified xsi:type="dcterms:W3CDTF">2026-03-06T08:30:49Z</dcterms:modified>
</cp:coreProperties>
</file>