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89" r:id="rId3"/>
    <p:sldId id="291" r:id="rId4"/>
    <p:sldId id="315" r:id="rId5"/>
    <p:sldId id="308" r:id="rId6"/>
    <p:sldId id="310" r:id="rId7"/>
    <p:sldId id="297" r:id="rId8"/>
    <p:sldId id="311" r:id="rId9"/>
    <p:sldId id="27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0000"/>
    <a:srgbClr val="18A829"/>
    <a:srgbClr val="008E40"/>
    <a:srgbClr val="00FFCC"/>
    <a:srgbClr val="00CC00"/>
    <a:srgbClr val="A4FC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66" y="2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6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7D49E7-BCCD-4F30-9759-3716629D6D6D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217BA-9794-42E5-8A01-F03CCB753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183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E54B-3796-4C8A-9EA8-3C0DB6389BED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231F220-C9D1-4955-A199-6FC838B76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12000"/>
    </mc:Choice>
    <mc:Fallback xmlns="">
      <p:transition spd="slow" advClick="0" advTm="1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E54B-3796-4C8A-9EA8-3C0DB6389BED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231F220-C9D1-4955-A199-6FC838B76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12000"/>
    </mc:Choice>
    <mc:Fallback xmlns="">
      <p:transition spd="slow" advClick="0" advTm="1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E54B-3796-4C8A-9EA8-3C0DB6389BED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1F220-C9D1-4955-A199-6FC838B76FF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12000"/>
    </mc:Choice>
    <mc:Fallback xmlns="">
      <p:transition spd="slow" advClick="0" advTm="1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E54B-3796-4C8A-9EA8-3C0DB6389BED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1F220-C9D1-4955-A199-6FC838B76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12000"/>
    </mc:Choice>
    <mc:Fallback xmlns="">
      <p:transition spd="slow" advClick="0" advTm="1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E54B-3796-4C8A-9EA8-3C0DB6389BED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231F220-C9D1-4955-A199-6FC838B76FF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12000"/>
    </mc:Choice>
    <mc:Fallback xmlns="">
      <p:transition spd="slow" advClick="0" advTm="1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E54B-3796-4C8A-9EA8-3C0DB6389BED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1F220-C9D1-4955-A199-6FC838B76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12000"/>
    </mc:Choice>
    <mc:Fallback xmlns="">
      <p:transition spd="slow" advClick="0" advTm="1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E54B-3796-4C8A-9EA8-3C0DB6389BED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1F220-C9D1-4955-A199-6FC838B76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12000"/>
    </mc:Choice>
    <mc:Fallback xmlns="">
      <p:transition spd="slow" advClick="0" advTm="1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E54B-3796-4C8A-9EA8-3C0DB6389BED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1F220-C9D1-4955-A199-6FC838B76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12000"/>
    </mc:Choice>
    <mc:Fallback xmlns="">
      <p:transition spd="slow" advClick="0" advTm="1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E54B-3796-4C8A-9EA8-3C0DB6389BED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1F220-C9D1-4955-A199-6FC838B76FFE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12000"/>
    </mc:Choice>
    <mc:Fallback xmlns="">
      <p:transition spd="slow" advClick="0" advTm="1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E54B-3796-4C8A-9EA8-3C0DB6389BED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1F220-C9D1-4955-A199-6FC838B76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12000"/>
    </mc:Choice>
    <mc:Fallback xmlns="">
      <p:transition spd="slow" advClick="0" advTm="1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FE54B-3796-4C8A-9EA8-3C0DB6389BED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1F220-C9D1-4955-A199-6FC838B76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12000"/>
    </mc:Choice>
    <mc:Fallback xmlns="">
      <p:transition spd="slow" advClick="0" advTm="1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9BFE54B-3796-4C8A-9EA8-3C0DB6389BED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231F220-C9D1-4955-A199-6FC838B76FF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250" advClick="0" advTm="12000"/>
    </mc:Choice>
    <mc:Fallback xmlns="">
      <p:transition spd="slow" advClick="0" advTm="12000"/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jpeg"/><Relationship Id="rId7" Type="http://schemas.openxmlformats.org/officeDocument/2006/relationships/image" Target="../media/image41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3568" y="68431"/>
            <a:ext cx="882292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Чекмагушевская центральная межпоселенческая библиотека </a:t>
            </a:r>
          </a:p>
          <a:p>
            <a:pPr algn="ctr">
              <a:lnSpc>
                <a:spcPct val="150000"/>
              </a:lnSpc>
            </a:pPr>
            <a:r>
              <a:rPr lang="ru-RU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Детская модельная библиотека</a:t>
            </a:r>
          </a:p>
        </p:txBody>
      </p:sp>
      <p:pic>
        <p:nvPicPr>
          <p:cNvPr id="2050" name="Picture 2" descr="C:\Users\User\Desktop\Презентация\1\S500221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28"/>
          <a:stretch/>
        </p:blipFill>
        <p:spPr bwMode="auto">
          <a:xfrm>
            <a:off x="827584" y="1331114"/>
            <a:ext cx="7704855" cy="519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9049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60791"/>
    </mc:Choice>
    <mc:Fallback xmlns="">
      <p:transition spd="slow" advClick="0" advTm="6079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720080"/>
          </a:xfrm>
        </p:spPr>
        <p:txBody>
          <a:bodyPr>
            <a:noAutofit/>
          </a:bodyPr>
          <a:lstStyle/>
          <a:p>
            <a:pPr algn="ctr"/>
            <a:r>
              <a:rPr lang="ru-RU" sz="2400" b="1" cap="none" spc="50" dirty="0">
                <a:ln w="11430"/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 и программы по работе с детьми  с ограниченными возможностями здоровья</a:t>
            </a:r>
            <a:endParaRPr lang="ru-RU" sz="240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2" t="3525" r="12848" b="10174"/>
          <a:stretch/>
        </p:blipFill>
        <p:spPr bwMode="auto">
          <a:xfrm>
            <a:off x="251520" y="1124744"/>
            <a:ext cx="2592288" cy="3780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09" b="1528"/>
          <a:stretch/>
        </p:blipFill>
        <p:spPr bwMode="auto">
          <a:xfrm>
            <a:off x="3059832" y="1772816"/>
            <a:ext cx="2670408" cy="3812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 descr="C:\Users\User\Desktop\поь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368312"/>
            <a:ext cx="2880320" cy="409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0607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12000"/>
    </mc:Choice>
    <mc:Fallback xmlns="">
      <p:transition spd="slow" advClick="0" advTm="12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504056"/>
          </a:xfrm>
        </p:spPr>
        <p:txBody>
          <a:bodyPr>
            <a:noAutofit/>
          </a:bodyPr>
          <a:lstStyle/>
          <a:p>
            <a:pPr lvl="0" algn="ctr">
              <a:spcBef>
                <a:spcPts val="0"/>
              </a:spcBef>
            </a:pPr>
            <a:br>
              <a:rPr lang="ru-RU" sz="2400" b="1" cap="none" spc="50" dirty="0">
                <a:ln w="11430"/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400" b="1" cap="none" spc="50" dirty="0">
                <a:ln w="11430"/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Библиотека, в которой хочется читать</a:t>
            </a:r>
            <a:br>
              <a:rPr lang="ru-RU" sz="2400" b="1" cap="none" spc="50" dirty="0">
                <a:ln w="11430"/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400" b="1" cap="none" spc="50" dirty="0">
                <a:ln w="11430"/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60" y="732616"/>
            <a:ext cx="3787200" cy="284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1"/>
          <a:stretch/>
        </p:blipFill>
        <p:spPr bwMode="auto">
          <a:xfrm>
            <a:off x="4644008" y="3789040"/>
            <a:ext cx="3808856" cy="284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373" y="734087"/>
            <a:ext cx="3763059" cy="283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89040"/>
            <a:ext cx="3687057" cy="284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02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12000"/>
    </mc:Choice>
    <mc:Fallback xmlns="">
      <p:transition spd="slow" advClick="0" advTm="12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522288"/>
          </a:xfrm>
        </p:spPr>
        <p:txBody>
          <a:bodyPr>
            <a:normAutofit/>
          </a:bodyPr>
          <a:lstStyle/>
          <a:p>
            <a:pPr algn="ctr"/>
            <a:r>
              <a:rPr lang="ru-RU" sz="2400" cap="non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помещения</a:t>
            </a:r>
          </a:p>
        </p:txBody>
      </p:sp>
      <p:pic>
        <p:nvPicPr>
          <p:cNvPr id="5" name="Picture 2" descr="D:\Детская Сенсорная комната\Ремонт комнаты этапы\1 этап фотографии отправленные\До ремонта пустая комната\20190902_1534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94" y="476672"/>
            <a:ext cx="4248472" cy="1957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D:\Детская Сенсорная комната\Ремонт комнаты этапы\1 этап фотографии отправленные\3. В целях безопасности детей закрыты чугунные радиаторы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854" y="476672"/>
            <a:ext cx="4243634" cy="1957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Детская Сенсорная комната\Ремонт комнаты этапы\Книги и игрушки\20190925_1033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854" y="2636912"/>
            <a:ext cx="4243634" cy="2048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Детская Сенсорная комната\Ремонт комнаты этапы\Покрас\IMG-20191007-WA00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96" y="2636912"/>
            <a:ext cx="4216169" cy="2048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67" y="4799032"/>
            <a:ext cx="4214499" cy="194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"/>
          <a:stretch/>
        </p:blipFill>
        <p:spPr bwMode="auto">
          <a:xfrm>
            <a:off x="4720854" y="4776165"/>
            <a:ext cx="4243634" cy="1987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84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12000"/>
    </mc:Choice>
    <mc:Fallback xmlns="">
      <p:transition spd="slow" advClick="0" advTm="12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522288"/>
          </a:xfrm>
        </p:spPr>
        <p:txBody>
          <a:bodyPr>
            <a:noAutofit/>
          </a:bodyPr>
          <a:lstStyle/>
          <a:p>
            <a:pPr algn="ctr"/>
            <a:r>
              <a:rPr lang="ru-RU" sz="2400" cap="non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</a:t>
            </a:r>
            <a:br>
              <a:rPr lang="ru-RU" sz="2400" cap="non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cap="non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сенсорно-</a:t>
            </a:r>
            <a:r>
              <a:rPr lang="ru-RU" sz="2400" cap="none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библиотерапевтической</a:t>
            </a:r>
            <a:r>
              <a:rPr lang="ru-RU" sz="2400" cap="non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комнаты «Лесенка»</a:t>
            </a:r>
          </a:p>
        </p:txBody>
      </p:sp>
      <p:pic>
        <p:nvPicPr>
          <p:cNvPr id="8194" name="Picture 2" descr="C:\Users\User\Desktop\Презентация\фото\ZpRBjbLXdos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9"/>
          <a:stretch/>
        </p:blipFill>
        <p:spPr bwMode="auto">
          <a:xfrm>
            <a:off x="187994" y="830228"/>
            <a:ext cx="5602462" cy="2670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User\Desktop\6nHcmbZrb3M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r="4489"/>
          <a:stretch/>
        </p:blipFill>
        <p:spPr bwMode="auto">
          <a:xfrm>
            <a:off x="4139952" y="3644445"/>
            <a:ext cx="4827674" cy="2952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User\Desktop\Презентация\фото\Кинезитерапия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1" r="5219"/>
          <a:stretch/>
        </p:blipFill>
        <p:spPr bwMode="auto">
          <a:xfrm>
            <a:off x="6017028" y="830228"/>
            <a:ext cx="2947460" cy="2670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User\Desktop\Презентация\фото\Час релаксации «В мире цветных фантазий»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1" r="6632"/>
          <a:stretch/>
        </p:blipFill>
        <p:spPr bwMode="auto">
          <a:xfrm>
            <a:off x="190306" y="3644445"/>
            <a:ext cx="3733622" cy="2952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5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12000"/>
    </mc:Choice>
    <mc:Fallback xmlns="">
      <p:transition spd="slow" advClick="0" advTm="12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522288"/>
          </a:xfrm>
        </p:spPr>
        <p:txBody>
          <a:bodyPr>
            <a:noAutofit/>
          </a:bodyPr>
          <a:lstStyle/>
          <a:p>
            <a:pPr algn="ctr"/>
            <a:r>
              <a:rPr lang="ru-RU" sz="2400" cap="non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в рамках проекта </a:t>
            </a:r>
            <a:br>
              <a:rPr lang="ru-RU" sz="2400" cap="non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cap="non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«Лесенка. Движение вверх к полноценной жизни»</a:t>
            </a:r>
          </a:p>
        </p:txBody>
      </p:sp>
      <p:pic>
        <p:nvPicPr>
          <p:cNvPr id="10243" name="Picture 3" descr="C:\Users\User\Desktop\Презентация\фото\suV7VnMbVa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7840" y="836712"/>
            <a:ext cx="3610624" cy="3010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User\Desktop\Презентация\фото\Занятие по ПДД «Мой друг светофор» 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53" y="810994"/>
            <a:ext cx="4119709" cy="308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1836712" y="-387424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174145" y="38468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460" y="3034692"/>
            <a:ext cx="393858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53" y="4021575"/>
            <a:ext cx="4246907" cy="2719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547" y="6018553"/>
            <a:ext cx="41275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7840" y="4058082"/>
            <a:ext cx="3610624" cy="2683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291" y="5949280"/>
            <a:ext cx="393858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102467" y="3199504"/>
            <a:ext cx="368136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 </a:t>
            </a:r>
            <a:r>
              <a:rPr lang="ru-RU" sz="3200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Кинезетерапия</a:t>
            </a:r>
            <a:endParaRPr lang="ru-RU" sz="32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10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12000"/>
    </mc:Choice>
    <mc:Fallback xmlns="">
      <p:transition spd="slow" advClick="0" advTm="12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59200" cy="720080"/>
          </a:xfrm>
        </p:spPr>
        <p:txBody>
          <a:bodyPr>
            <a:normAutofit/>
          </a:bodyPr>
          <a:lstStyle/>
          <a:p>
            <a:pPr algn="ctr"/>
            <a:r>
              <a:rPr lang="ru-RU" sz="2400" b="1" cap="non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проходят для читателей разных категорий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0" t="12467"/>
          <a:stretch/>
        </p:blipFill>
        <p:spPr bwMode="auto">
          <a:xfrm>
            <a:off x="4816330" y="3861048"/>
            <a:ext cx="3988161" cy="2567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733" y="838944"/>
            <a:ext cx="3933461" cy="2950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107" y="957126"/>
            <a:ext cx="3885105" cy="2760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2"/>
          <a:stretch/>
        </p:blipFill>
        <p:spPr bwMode="auto">
          <a:xfrm>
            <a:off x="591960" y="4013526"/>
            <a:ext cx="4093008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900" y="5733256"/>
            <a:ext cx="393858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904" y="3045991"/>
            <a:ext cx="393858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381" y="2981463"/>
            <a:ext cx="393858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100" y="5589240"/>
            <a:ext cx="437736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002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12000"/>
    </mc:Choice>
    <mc:Fallback xmlns="">
      <p:transition spd="slow" advClick="0" advTm="12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836" y="44624"/>
            <a:ext cx="9144000" cy="524364"/>
          </a:xfrm>
        </p:spPr>
        <p:txBody>
          <a:bodyPr>
            <a:normAutofit/>
          </a:bodyPr>
          <a:lstStyle/>
          <a:p>
            <a:pPr algn="ctr"/>
            <a:r>
              <a:rPr lang="ru-RU" sz="2400" b="1" cap="non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Юные читатели в процессе творчества</a:t>
            </a:r>
          </a:p>
        </p:txBody>
      </p:sp>
      <p:pic>
        <p:nvPicPr>
          <p:cNvPr id="13316" name="Picture 4" descr="C:\Users\User\Desktop\Презентация\фото\sVMp8LeEpD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86818"/>
            <a:ext cx="4202755" cy="2902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45"/>
          <a:stretch/>
        </p:blipFill>
        <p:spPr bwMode="auto">
          <a:xfrm>
            <a:off x="380071" y="3822071"/>
            <a:ext cx="4058861" cy="2771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34" t="11838" r="1534" b="7418"/>
          <a:stretch/>
        </p:blipFill>
        <p:spPr bwMode="auto">
          <a:xfrm>
            <a:off x="4595798" y="3822071"/>
            <a:ext cx="4152666" cy="2771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717578"/>
            <a:ext cx="4179226" cy="2783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932040" y="6009217"/>
            <a:ext cx="393970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 </a:t>
            </a:r>
            <a:r>
              <a:rPr lang="ru-RU" sz="3200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Кинезетерапия</a:t>
            </a:r>
            <a:endParaRPr lang="ru-RU" sz="32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253" y="2873213"/>
            <a:ext cx="414496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873213"/>
            <a:ext cx="393858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61" y="5844404"/>
            <a:ext cx="376078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851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12000"/>
    </mc:Choice>
    <mc:Fallback xmlns="">
      <p:transition spd="slow" advClick="0" advTm="12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085184"/>
            <a:ext cx="9144000" cy="15841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97" y="586728"/>
            <a:ext cx="8594183" cy="5413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019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20596"/>
    </mc:Choice>
    <mc:Fallback xmlns="">
      <p:transition spd="slow" advClick="0" advTm="20596"/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3341</TotalTime>
  <Words>69</Words>
  <Application>Microsoft Office PowerPoint</Application>
  <PresentationFormat>Экран (4:3)</PresentationFormat>
  <Paragraphs>13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Calibri</vt:lpstr>
      <vt:lpstr>Franklin Gothic Book</vt:lpstr>
      <vt:lpstr>Franklin Gothic Medium</vt:lpstr>
      <vt:lpstr>Times New Roman</vt:lpstr>
      <vt:lpstr>Wingdings 2</vt:lpstr>
      <vt:lpstr>Трек</vt:lpstr>
      <vt:lpstr>Презентация PowerPoint</vt:lpstr>
      <vt:lpstr>Проекты и программы по работе с детьми  с ограниченными возможностями здоровья</vt:lpstr>
      <vt:lpstr> Библиотека, в которой хочется читать  </vt:lpstr>
      <vt:lpstr>Ремонт помещения</vt:lpstr>
      <vt:lpstr>Открытие  сенсорно-библиотерапевтической комнаты «Лесенка»</vt:lpstr>
      <vt:lpstr>Мероприятия в рамках проекта  «Лесенка. Движение вверх к полноценной жизни»</vt:lpstr>
      <vt:lpstr>Занятия проходят для читателей разных категорий</vt:lpstr>
      <vt:lpstr>Юные читатели в процессе творчества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145</cp:revision>
  <dcterms:created xsi:type="dcterms:W3CDTF">2016-03-31T03:15:20Z</dcterms:created>
  <dcterms:modified xsi:type="dcterms:W3CDTF">2026-02-12T12:06:52Z</dcterms:modified>
</cp:coreProperties>
</file>