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541-557A-43A7-BA39-7D7F32AF61FC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1274-1963-469C-AF48-84F270CB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1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541-557A-43A7-BA39-7D7F32AF61FC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1274-1963-469C-AF48-84F270CB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6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541-557A-43A7-BA39-7D7F32AF61FC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1274-1963-469C-AF48-84F270CB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5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541-557A-43A7-BA39-7D7F32AF61FC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1274-1963-469C-AF48-84F270CB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4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541-557A-43A7-BA39-7D7F32AF61FC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1274-1963-469C-AF48-84F270CB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4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541-557A-43A7-BA39-7D7F32AF61FC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1274-1963-469C-AF48-84F270CB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0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541-557A-43A7-BA39-7D7F32AF61FC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1274-1963-469C-AF48-84F270CB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9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541-557A-43A7-BA39-7D7F32AF61FC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1274-1963-469C-AF48-84F270CB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541-557A-43A7-BA39-7D7F32AF61FC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1274-1963-469C-AF48-84F270CB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5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541-557A-43A7-BA39-7D7F32AF61FC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1274-1963-469C-AF48-84F270CB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3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541-557A-43A7-BA39-7D7F32AF61FC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1274-1963-469C-AF48-84F270CB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2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B541-557A-43A7-BA39-7D7F32AF61FC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61274-1963-469C-AF48-84F270CB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8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105" y="20673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7340" y="1790340"/>
            <a:ext cx="6801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Движение – кладовая здоровья</a:t>
            </a:r>
            <a:endParaRPr lang="ru-RU" sz="48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3940" y="5421744"/>
            <a:ext cx="3809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г</a:t>
            </a:r>
            <a:r>
              <a:rPr lang="ru-RU" sz="2200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>. Рыбное, Рязанская область, </a:t>
            </a:r>
            <a:r>
              <a:rPr lang="ru-RU" sz="2200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>2023 </a:t>
            </a:r>
            <a:r>
              <a:rPr lang="ru-RU" sz="2200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>г</a:t>
            </a:r>
            <a:endParaRPr lang="ru-RU" sz="2200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75"/>
            <a:ext cx="12192001" cy="7206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7444" y="298174"/>
            <a:ext cx="3215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Движение – кладовая здоровья</a:t>
            </a:r>
            <a:endParaRPr lang="ru-RU" sz="22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2554" y="993914"/>
            <a:ext cx="3164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Наша миссия 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6853" y="2318363"/>
            <a:ext cx="80705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серебряных волонтеров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граждан, проживающих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психоневрологическом интернате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 оздоровительной физической культурой (скандинавской ходьбой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целью поддержания физической активности и улучшения самочувствия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443" y="268356"/>
            <a:ext cx="3215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Движение – кладовая здоровья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26787" y="945464"/>
            <a:ext cx="4538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Реализация проекта</a:t>
            </a:r>
            <a:endParaRPr lang="ru-RU" sz="4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444" y="5705060"/>
            <a:ext cx="1139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Скандинавская ходьба - лучшее средство от одиночества, улучшение самочувствия и  настроения</a:t>
            </a: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31" y="3001616"/>
            <a:ext cx="3286530" cy="2872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rib-k\Desktop\2A_gALgsx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25" y="912739"/>
            <a:ext cx="3101009" cy="3269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rib-k\Desktop\8zecvL3C1F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79" y="2722548"/>
            <a:ext cx="3502907" cy="3210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rib-k\Desktop\IMG-20230320-WA0005_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823511"/>
            <a:ext cx="2733260" cy="2993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64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505" y="308113"/>
            <a:ext cx="30219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Движение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– кладовая здоровья</a:t>
            </a:r>
            <a:endParaRPr lang="ru-RU" sz="20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 descr="C:\Users\rib-k\Desktop\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2" y="1729409"/>
            <a:ext cx="3346467" cy="4492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rib-k\Desktop\NSATm8p0VS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82" y="1680955"/>
            <a:ext cx="3485322" cy="4355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697473" y="934278"/>
            <a:ext cx="51387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Результаты </a:t>
            </a:r>
            <a:r>
              <a:rPr lang="ru-RU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46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894521" y="2921168"/>
            <a:ext cx="827929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Ходите на здоровье!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835" y="288234"/>
            <a:ext cx="3215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Движение – кладовая здоровья</a:t>
            </a:r>
          </a:p>
          <a:p>
            <a:endParaRPr lang="ru-RU" dirty="0"/>
          </a:p>
        </p:txBody>
      </p:sp>
      <p:pic>
        <p:nvPicPr>
          <p:cNvPr id="7" name="Рисунок 6" descr="O2WoDU2WD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76" y="1783231"/>
            <a:ext cx="5349902" cy="4239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92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79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Bahnschrift Condensed</vt:lpstr>
      <vt:lpstr>Bahnschrift Light Condensed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rib-k</dc:creator>
  <cp:lastModifiedBy>rib-k</cp:lastModifiedBy>
  <cp:revision>26</cp:revision>
  <dcterms:created xsi:type="dcterms:W3CDTF">2023-04-03T06:23:04Z</dcterms:created>
  <dcterms:modified xsi:type="dcterms:W3CDTF">2023-04-10T14:28:05Z</dcterms:modified>
</cp:coreProperties>
</file>