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87" r:id="rId4"/>
    <p:sldId id="288" r:id="rId5"/>
    <p:sldId id="257" r:id="rId6"/>
    <p:sldId id="258" r:id="rId7"/>
    <p:sldId id="264" r:id="rId8"/>
    <p:sldId id="265" r:id="rId9"/>
    <p:sldId id="289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80" r:id="rId18"/>
    <p:sldId id="283" r:id="rId19"/>
    <p:sldId id="29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EDC26CF-C2D6-4F09-843F-0B2A193AA15E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E6C78B2-7D4F-4483-AB53-640198ABCC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«Я против аборта!»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3"/>
            <a:ext cx="6120680" cy="5682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968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579296" cy="990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Воронежский государственный аграрный университет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ocuments\Ветеринары акция фото(2)\DSC_05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64432"/>
            <a:ext cx="777686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75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ocuments\Ветеринары акция фото(2)\DSC_05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496944" cy="566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495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ocuments\Ветеринары акция фото(2)\DSC_05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850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Воронежский государственный политехнический техникум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User\Documents\Политехнический техникум (2)\DSC_06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380312" cy="492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405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User\Documents\Политехнический техникум (2)\DSC_06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406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828789" cy="5885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33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User\Documents\Политехнический техникум (2)\DSC_0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237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33400"/>
            <a:ext cx="9036496" cy="9906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Воронежский техникум строительных технологий.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User\Documents\Монтажный техникум\DSC_07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172400" cy="544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472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User\Documents\Монтажный техникум\DSC_07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544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User\Documents\Монтажный техникум\DSC_07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93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631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работы по проведению мероприятий по профилактике абортов и во исполнение приказа ДЗ ВО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.11.2019 №2256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О проведении акции по профилактике абортов «Я против аборта!»»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 Воронежской области совместно с БУЗ ВО «Воронежский центр охраны здоровья семьи и репродукции»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акция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против аборта!» (далее Акция) среди студентов г. Воронежа. Акция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проводилась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заведениях г. Воронежа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Воронежский институт ФСИН России, Воронежский техникум моды и дизайна, Воронежский государственный аграрный университет, Воронежский государственный политехнический техникум, Воронежский техникум строительных технологий). Приняли участие в Акции более 550 студентов.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077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606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72336"/>
          </a:xfrm>
        </p:spPr>
        <p:txBody>
          <a:bodyPr/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формирования ответственного отношения подростков к своему репродуктивному здоровью;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проведения профилактических мероприятий, направленных на снижение числа абортов среди подростков и сохранения репродуктивного здоровья молодежи;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привлечения внимания СМИ к теме аборта и его осложнений, возможности улучшения репродуктивного здоровья и развития культуры полового поведения.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899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66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6312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 мероприятий  акции «Я  против  аборта!»: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лекция на слайдах на тему: «Планирование семьи – залог рождения здорового ребенка. Аборт и его осложнения»;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демонстрация фильма «9 месяцев за 10 минут»;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выступление  священника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обсуждение проблемы абортов, вопросы, ответы с вручение активным студентам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ручек,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значков, брелоков;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подведение итогов конкурса рисунков «За жизнь не рожденных младенцев» (вручение сувениров с логотипом Акции);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вручение раздаточных материалов в  виде  листовок, анкет, брошюр, буклетов санитарно- просветительского содержания;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анкетирование после проведения акции;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592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Воронежский 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ФСИН России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ocuments\УФСИН фото акция\фото скинул\IMG_08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212293" cy="540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6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ocuments\УФСИН фото акция\фото скинул\IMG_08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9" y="450810"/>
            <a:ext cx="4665053" cy="622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cuments\УФСИН фото акция\фото скинул\IMG_08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383" y="475827"/>
            <a:ext cx="4627527" cy="617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324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912" y="3561648"/>
            <a:ext cx="4913088" cy="320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38" y="384599"/>
            <a:ext cx="4236066" cy="635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066" y="289035"/>
            <a:ext cx="4860032" cy="327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842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Воронежский техникум моды и дизайна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User\Documents\моды и дизайна (2)\DSC_05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9694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86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ocuments\моды и дизайна (2)\DSC_05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38" y="405475"/>
            <a:ext cx="4158208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cuments\моды и дизайна (2)\DSC_05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746" y="404664"/>
            <a:ext cx="4221088" cy="633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5914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209</TotalTime>
  <Words>242</Words>
  <Application>Microsoft Office PowerPoint</Application>
  <PresentationFormat>Экран (4:3)</PresentationFormat>
  <Paragraphs>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Ясность</vt:lpstr>
      <vt:lpstr>          Акция «Я против аборта!»</vt:lpstr>
      <vt:lpstr>Презентация PowerPoint</vt:lpstr>
      <vt:lpstr>Презентация PowerPoint</vt:lpstr>
      <vt:lpstr>Презентация PowerPoint</vt:lpstr>
      <vt:lpstr>Воронежский институт ФСИН России.</vt:lpstr>
      <vt:lpstr>Презентация PowerPoint</vt:lpstr>
      <vt:lpstr>Презентация PowerPoint</vt:lpstr>
      <vt:lpstr>Воронежский техникум моды и дизайна</vt:lpstr>
      <vt:lpstr>Презентация PowerPoint</vt:lpstr>
      <vt:lpstr>Воронежский государственный аграрный университет</vt:lpstr>
      <vt:lpstr>Презентация PowerPoint</vt:lpstr>
      <vt:lpstr>Презентация PowerPoint</vt:lpstr>
      <vt:lpstr>Воронежский государственный политехнический техникум.</vt:lpstr>
      <vt:lpstr>Презентация PowerPoint</vt:lpstr>
      <vt:lpstr>Презентация PowerPoint</vt:lpstr>
      <vt:lpstr>Презентация PowerPoint</vt:lpstr>
      <vt:lpstr>Воронежский техникум строительных технологий.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Акция «Я против аборта!»</dc:title>
  <dc:creator>User</dc:creator>
  <cp:lastModifiedBy>User</cp:lastModifiedBy>
  <cp:revision>58</cp:revision>
  <dcterms:created xsi:type="dcterms:W3CDTF">2019-03-28T05:55:28Z</dcterms:created>
  <dcterms:modified xsi:type="dcterms:W3CDTF">2019-12-18T09:32:08Z</dcterms:modified>
</cp:coreProperties>
</file>