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1"/>
  </p:notesMasterIdLst>
  <p:sldIdLst>
    <p:sldId id="362" r:id="rId4"/>
    <p:sldId id="323" r:id="rId5"/>
    <p:sldId id="328" r:id="rId6"/>
    <p:sldId id="356" r:id="rId7"/>
    <p:sldId id="358" r:id="rId8"/>
    <p:sldId id="300" r:id="rId9"/>
    <p:sldId id="33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32" autoAdjust="0"/>
    <p:restoredTop sz="94343" autoAdjust="0"/>
  </p:normalViewPr>
  <p:slideViewPr>
    <p:cSldViewPr snapToGrid="0" showGuides="1">
      <p:cViewPr varScale="1">
        <p:scale>
          <a:sx n="65" d="100"/>
          <a:sy n="65" d="100"/>
        </p:scale>
        <p:origin x="356" y="4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394D49-183A-4365-96D6-B33C07985F6A}"/>
              </a:ext>
            </a:extLst>
          </p:cNvPr>
          <p:cNvGrpSpPr/>
          <p:nvPr userDrawn="1"/>
        </p:nvGrpSpPr>
        <p:grpSpPr>
          <a:xfrm>
            <a:off x="580088" y="2381012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6771F85-DDF8-4764-8B76-1D77A9550D2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734D713-E6C3-4764-B335-9D9AF5B0E6B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F8FA88E-FF89-425A-9014-08212454B1F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E4D8639-EB76-4FF7-9267-DDC1B5D2BE0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9574EA-2C25-4B0D-999B-2710CFA14841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57BF4F-66F9-4E51-A539-A4891B1E9A0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3C320298-1486-4E7C-AC6C-8F11EB94FB8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F127145D-AAD2-47C1-A972-A3B974161EF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25E6DA8-84C4-4E2F-B213-4F858F59A4E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77075A0-712D-4531-BBC9-3EC543786C7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55E5D04-EE1E-44BD-B44B-9EE4F146258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79D4491-05E6-422F-822D-B7FE4D14E19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D25E28DE-8369-4103-BE13-2A3D28BEAE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9848" y="2528816"/>
            <a:ext cx="3856505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AD14DFB5-AD90-487E-B326-EBB32CEF79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841218-5D18-43EF-9CFE-15C3ABE5FCB7}"/>
              </a:ext>
            </a:extLst>
          </p:cNvPr>
          <p:cNvGrpSpPr/>
          <p:nvPr userDrawn="1"/>
        </p:nvGrpSpPr>
        <p:grpSpPr>
          <a:xfrm>
            <a:off x="217010" y="5986664"/>
            <a:ext cx="11787886" cy="686721"/>
            <a:chOff x="217009" y="5981470"/>
            <a:chExt cx="11877043" cy="691915"/>
          </a:xfrm>
          <a:solidFill>
            <a:schemeClr val="accent4"/>
          </a:solidFill>
        </p:grpSpPr>
        <p:grpSp>
          <p:nvGrpSpPr>
            <p:cNvPr id="4" name="Graphic 3">
              <a:extLst>
                <a:ext uri="{FF2B5EF4-FFF2-40B4-BE49-F238E27FC236}">
                  <a16:creationId xmlns:a16="http://schemas.microsoft.com/office/drawing/2014/main" id="{EA5439F7-D0CC-4B7D-B19D-62343F761B82}"/>
                </a:ext>
              </a:extLst>
            </p:cNvPr>
            <p:cNvGrpSpPr/>
            <p:nvPr/>
          </p:nvGrpSpPr>
          <p:grpSpPr>
            <a:xfrm>
              <a:off x="8701032" y="5981470"/>
              <a:ext cx="3393020" cy="691915"/>
              <a:chOff x="4666" y="2186177"/>
              <a:chExt cx="12179332" cy="2483649"/>
            </a:xfrm>
            <a:grpFill/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0AF06189-971B-419B-BF86-29E2312780F5}"/>
                  </a:ext>
                </a:extLst>
              </p:cNvPr>
              <p:cNvSpPr/>
              <p:nvPr/>
            </p:nvSpPr>
            <p:spPr>
              <a:xfrm>
                <a:off x="4666" y="2186177"/>
                <a:ext cx="12179332" cy="2391650"/>
              </a:xfrm>
              <a:custGeom>
                <a:avLst/>
                <a:gdLst>
                  <a:gd name="connsiteX0" fmla="*/ 11651647 w 12179332"/>
                  <a:gd name="connsiteY0" fmla="*/ 2194846 h 2391650"/>
                  <a:gd name="connsiteX1" fmla="*/ 11651647 w 12179332"/>
                  <a:gd name="connsiteY1" fmla="*/ 1418654 h 2391650"/>
                  <a:gd name="connsiteX2" fmla="*/ 11901201 w 12179332"/>
                  <a:gd name="connsiteY2" fmla="*/ 1418654 h 2391650"/>
                  <a:gd name="connsiteX3" fmla="*/ 11902630 w 12179332"/>
                  <a:gd name="connsiteY3" fmla="*/ 1406176 h 2391650"/>
                  <a:gd name="connsiteX4" fmla="*/ 10870120 w 12179332"/>
                  <a:gd name="connsiteY4" fmla="*/ 590645 h 2391650"/>
                  <a:gd name="connsiteX5" fmla="*/ 10811161 w 12179332"/>
                  <a:gd name="connsiteY5" fmla="*/ 638747 h 2391650"/>
                  <a:gd name="connsiteX6" fmla="*/ 9976580 w 12179332"/>
                  <a:gd name="connsiteY6" fmla="*/ 1323689 h 2391650"/>
                  <a:gd name="connsiteX7" fmla="*/ 9901714 w 12179332"/>
                  <a:gd name="connsiteY7" fmla="*/ 1359980 h 2391650"/>
                  <a:gd name="connsiteX8" fmla="*/ 8941403 w 12179332"/>
                  <a:gd name="connsiteY8" fmla="*/ 1551527 h 2391650"/>
                  <a:gd name="connsiteX9" fmla="*/ 8898160 w 12179332"/>
                  <a:gd name="connsiteY9" fmla="*/ 1603343 h 2391650"/>
                  <a:gd name="connsiteX10" fmla="*/ 8901589 w 12179332"/>
                  <a:gd name="connsiteY10" fmla="*/ 2131124 h 2391650"/>
                  <a:gd name="connsiteX11" fmla="*/ 8901589 w 12179332"/>
                  <a:gd name="connsiteY11" fmla="*/ 2188274 h 2391650"/>
                  <a:gd name="connsiteX12" fmla="*/ 8461915 w 12179332"/>
                  <a:gd name="connsiteY12" fmla="*/ 2188274 h 2391650"/>
                  <a:gd name="connsiteX13" fmla="*/ 8423339 w 12179332"/>
                  <a:gd name="connsiteY13" fmla="*/ 1966246 h 2391650"/>
                  <a:gd name="connsiteX14" fmla="*/ 8452675 w 12179332"/>
                  <a:gd name="connsiteY14" fmla="*/ 1900333 h 2391650"/>
                  <a:gd name="connsiteX15" fmla="*/ 8553069 w 12179332"/>
                  <a:gd name="connsiteY15" fmla="*/ 1778699 h 2391650"/>
                  <a:gd name="connsiteX16" fmla="*/ 8608695 w 12179332"/>
                  <a:gd name="connsiteY16" fmla="*/ 1726121 h 2391650"/>
                  <a:gd name="connsiteX17" fmla="*/ 8733853 w 12179332"/>
                  <a:gd name="connsiteY17" fmla="*/ 1267587 h 2391650"/>
                  <a:gd name="connsiteX18" fmla="*/ 8708517 w 12179332"/>
                  <a:gd name="connsiteY18" fmla="*/ 1185005 h 2391650"/>
                  <a:gd name="connsiteX19" fmla="*/ 8716328 w 12179332"/>
                  <a:gd name="connsiteY19" fmla="*/ 1053179 h 2391650"/>
                  <a:gd name="connsiteX20" fmla="*/ 8494109 w 12179332"/>
                  <a:gd name="connsiteY20" fmla="*/ 851630 h 2391650"/>
                  <a:gd name="connsiteX21" fmla="*/ 8448961 w 12179332"/>
                  <a:gd name="connsiteY21" fmla="*/ 816578 h 2391650"/>
                  <a:gd name="connsiteX22" fmla="*/ 8400098 w 12179332"/>
                  <a:gd name="connsiteY22" fmla="*/ 714566 h 2391650"/>
                  <a:gd name="connsiteX23" fmla="*/ 8098917 w 12179332"/>
                  <a:gd name="connsiteY23" fmla="*/ 637604 h 2391650"/>
                  <a:gd name="connsiteX24" fmla="*/ 7970425 w 12179332"/>
                  <a:gd name="connsiteY24" fmla="*/ 878586 h 2391650"/>
                  <a:gd name="connsiteX25" fmla="*/ 7952994 w 12179332"/>
                  <a:gd name="connsiteY25" fmla="*/ 924592 h 2391650"/>
                  <a:gd name="connsiteX26" fmla="*/ 7851267 w 12179332"/>
                  <a:gd name="connsiteY26" fmla="*/ 1332833 h 2391650"/>
                  <a:gd name="connsiteX27" fmla="*/ 7837361 w 12179332"/>
                  <a:gd name="connsiteY27" fmla="*/ 1425416 h 2391650"/>
                  <a:gd name="connsiteX28" fmla="*/ 7801261 w 12179332"/>
                  <a:gd name="connsiteY28" fmla="*/ 1727549 h 2391650"/>
                  <a:gd name="connsiteX29" fmla="*/ 8084058 w 12179332"/>
                  <a:gd name="connsiteY29" fmla="*/ 1845564 h 2391650"/>
                  <a:gd name="connsiteX30" fmla="*/ 8201311 w 12179332"/>
                  <a:gd name="connsiteY30" fmla="*/ 1934528 h 2391650"/>
                  <a:gd name="connsiteX31" fmla="*/ 8175213 w 12179332"/>
                  <a:gd name="connsiteY31" fmla="*/ 2169033 h 2391650"/>
                  <a:gd name="connsiteX32" fmla="*/ 7709631 w 12179332"/>
                  <a:gd name="connsiteY32" fmla="*/ 2185702 h 2391650"/>
                  <a:gd name="connsiteX33" fmla="*/ 7589615 w 12179332"/>
                  <a:gd name="connsiteY33" fmla="*/ 2032064 h 2391650"/>
                  <a:gd name="connsiteX34" fmla="*/ 7588568 w 12179332"/>
                  <a:gd name="connsiteY34" fmla="*/ 2027587 h 2391650"/>
                  <a:gd name="connsiteX35" fmla="*/ 7493318 w 12179332"/>
                  <a:gd name="connsiteY35" fmla="*/ 1820894 h 2391650"/>
                  <a:gd name="connsiteX36" fmla="*/ 7271290 w 12179332"/>
                  <a:gd name="connsiteY36" fmla="*/ 1879473 h 2391650"/>
                  <a:gd name="connsiteX37" fmla="*/ 7245763 w 12179332"/>
                  <a:gd name="connsiteY37" fmla="*/ 1886903 h 2391650"/>
                  <a:gd name="connsiteX38" fmla="*/ 7105459 w 12179332"/>
                  <a:gd name="connsiteY38" fmla="*/ 2083784 h 2391650"/>
                  <a:gd name="connsiteX39" fmla="*/ 7135083 w 12179332"/>
                  <a:gd name="connsiteY39" fmla="*/ 2188083 h 2391650"/>
                  <a:gd name="connsiteX40" fmla="*/ 6971157 w 12179332"/>
                  <a:gd name="connsiteY40" fmla="*/ 2188464 h 2391650"/>
                  <a:gd name="connsiteX41" fmla="*/ 6930200 w 12179332"/>
                  <a:gd name="connsiteY41" fmla="*/ 2147030 h 2391650"/>
                  <a:gd name="connsiteX42" fmla="*/ 6927723 w 12179332"/>
                  <a:gd name="connsiteY42" fmla="*/ 1538383 h 2391650"/>
                  <a:gd name="connsiteX43" fmla="*/ 6930295 w 12179332"/>
                  <a:gd name="connsiteY43" fmla="*/ 1510665 h 2391650"/>
                  <a:gd name="connsiteX44" fmla="*/ 7198710 w 12179332"/>
                  <a:gd name="connsiteY44" fmla="*/ 1510665 h 2391650"/>
                  <a:gd name="connsiteX45" fmla="*/ 6094762 w 12179332"/>
                  <a:gd name="connsiteY45" fmla="*/ 504444 h 2391650"/>
                  <a:gd name="connsiteX46" fmla="*/ 5025295 w 12179332"/>
                  <a:gd name="connsiteY46" fmla="*/ 1505903 h 2391650"/>
                  <a:gd name="connsiteX47" fmla="*/ 5029962 w 12179332"/>
                  <a:gd name="connsiteY47" fmla="*/ 1521047 h 2391650"/>
                  <a:gd name="connsiteX48" fmla="*/ 5303615 w 12179332"/>
                  <a:gd name="connsiteY48" fmla="*/ 1521047 h 2391650"/>
                  <a:gd name="connsiteX49" fmla="*/ 5303615 w 12179332"/>
                  <a:gd name="connsiteY49" fmla="*/ 2192179 h 2391650"/>
                  <a:gd name="connsiteX50" fmla="*/ 5003769 w 12179332"/>
                  <a:gd name="connsiteY50" fmla="*/ 2192179 h 2391650"/>
                  <a:gd name="connsiteX51" fmla="*/ 5003769 w 12179332"/>
                  <a:gd name="connsiteY51" fmla="*/ 1556957 h 2391650"/>
                  <a:gd name="connsiteX52" fmla="*/ 4124801 w 12179332"/>
                  <a:gd name="connsiteY52" fmla="*/ 1556957 h 2391650"/>
                  <a:gd name="connsiteX53" fmla="*/ 4124801 w 12179332"/>
                  <a:gd name="connsiteY53" fmla="*/ 2200370 h 2391650"/>
                  <a:gd name="connsiteX54" fmla="*/ 3945350 w 12179332"/>
                  <a:gd name="connsiteY54" fmla="*/ 2190464 h 2391650"/>
                  <a:gd name="connsiteX55" fmla="*/ 3945350 w 12179332"/>
                  <a:gd name="connsiteY55" fmla="*/ 262128 h 2391650"/>
                  <a:gd name="connsiteX56" fmla="*/ 3627311 w 12179332"/>
                  <a:gd name="connsiteY56" fmla="*/ 262128 h 2391650"/>
                  <a:gd name="connsiteX57" fmla="*/ 3627311 w 12179332"/>
                  <a:gd name="connsiteY57" fmla="*/ 0 h 2391650"/>
                  <a:gd name="connsiteX58" fmla="*/ 2735771 w 12179332"/>
                  <a:gd name="connsiteY58" fmla="*/ 0 h 2391650"/>
                  <a:gd name="connsiteX59" fmla="*/ 2735771 w 12179332"/>
                  <a:gd name="connsiteY59" fmla="*/ 276892 h 2391650"/>
                  <a:gd name="connsiteX60" fmla="*/ 2417255 w 12179332"/>
                  <a:gd name="connsiteY60" fmla="*/ 260033 h 2391650"/>
                  <a:gd name="connsiteX61" fmla="*/ 2417255 w 12179332"/>
                  <a:gd name="connsiteY61" fmla="*/ 321945 h 2391650"/>
                  <a:gd name="connsiteX62" fmla="*/ 2420112 w 12179332"/>
                  <a:gd name="connsiteY62" fmla="*/ 1358456 h 2391650"/>
                  <a:gd name="connsiteX63" fmla="*/ 2338197 w 12179332"/>
                  <a:gd name="connsiteY63" fmla="*/ 1437704 h 2391650"/>
                  <a:gd name="connsiteX64" fmla="*/ 1938528 w 12179332"/>
                  <a:gd name="connsiteY64" fmla="*/ 1430941 h 2391650"/>
                  <a:gd name="connsiteX65" fmla="*/ 1865757 w 12179332"/>
                  <a:gd name="connsiteY65" fmla="*/ 1397508 h 2391650"/>
                  <a:gd name="connsiteX66" fmla="*/ 1428655 w 12179332"/>
                  <a:gd name="connsiteY66" fmla="*/ 882777 h 2391650"/>
                  <a:gd name="connsiteX67" fmla="*/ 1346168 w 12179332"/>
                  <a:gd name="connsiteY67" fmla="*/ 867251 h 2391650"/>
                  <a:gd name="connsiteX68" fmla="*/ 787241 w 12179332"/>
                  <a:gd name="connsiteY68" fmla="*/ 1141667 h 2391650"/>
                  <a:gd name="connsiteX69" fmla="*/ 721709 w 12179332"/>
                  <a:gd name="connsiteY69" fmla="*/ 1171385 h 2391650"/>
                  <a:gd name="connsiteX70" fmla="*/ 721709 w 12179332"/>
                  <a:gd name="connsiteY70" fmla="*/ 926878 h 2391650"/>
                  <a:gd name="connsiteX71" fmla="*/ 468154 w 12179332"/>
                  <a:gd name="connsiteY71" fmla="*/ 926878 h 2391650"/>
                  <a:gd name="connsiteX72" fmla="*/ 469487 w 12179332"/>
                  <a:gd name="connsiteY72" fmla="*/ 1217581 h 2391650"/>
                  <a:gd name="connsiteX73" fmla="*/ 411575 w 12179332"/>
                  <a:gd name="connsiteY73" fmla="*/ 1311593 h 2391650"/>
                  <a:gd name="connsiteX74" fmla="*/ 206312 w 12179332"/>
                  <a:gd name="connsiteY74" fmla="*/ 1421606 h 2391650"/>
                  <a:gd name="connsiteX75" fmla="*/ 66675 w 12179332"/>
                  <a:gd name="connsiteY75" fmla="*/ 1498283 h 2391650"/>
                  <a:gd name="connsiteX76" fmla="*/ 69056 w 12179332"/>
                  <a:gd name="connsiteY76" fmla="*/ 1506950 h 2391650"/>
                  <a:gd name="connsiteX77" fmla="*/ 340614 w 12179332"/>
                  <a:gd name="connsiteY77" fmla="*/ 1521238 h 2391650"/>
                  <a:gd name="connsiteX78" fmla="*/ 340614 w 12179332"/>
                  <a:gd name="connsiteY78" fmla="*/ 2185321 h 2391650"/>
                  <a:gd name="connsiteX79" fmla="*/ 284702 w 12179332"/>
                  <a:gd name="connsiteY79" fmla="*/ 2188845 h 2391650"/>
                  <a:gd name="connsiteX80" fmla="*/ 0 w 12179332"/>
                  <a:gd name="connsiteY80" fmla="*/ 2199704 h 2391650"/>
                  <a:gd name="connsiteX81" fmla="*/ 0 w 12179332"/>
                  <a:gd name="connsiteY81" fmla="*/ 2275808 h 2391650"/>
                  <a:gd name="connsiteX82" fmla="*/ 415290 w 12179332"/>
                  <a:gd name="connsiteY82" fmla="*/ 2275808 h 2391650"/>
                  <a:gd name="connsiteX83" fmla="*/ 415290 w 12179332"/>
                  <a:gd name="connsiteY83" fmla="*/ 1438751 h 2391650"/>
                  <a:gd name="connsiteX84" fmla="*/ 368713 w 12179332"/>
                  <a:gd name="connsiteY84" fmla="*/ 1427036 h 2391650"/>
                  <a:gd name="connsiteX85" fmla="*/ 482251 w 12179332"/>
                  <a:gd name="connsiteY85" fmla="*/ 1364456 h 2391650"/>
                  <a:gd name="connsiteX86" fmla="*/ 527114 w 12179332"/>
                  <a:gd name="connsiteY86" fmla="*/ 1286923 h 2391650"/>
                  <a:gd name="connsiteX87" fmla="*/ 526352 w 12179332"/>
                  <a:gd name="connsiteY87" fmla="*/ 1021271 h 2391650"/>
                  <a:gd name="connsiteX88" fmla="*/ 626554 w 12179332"/>
                  <a:gd name="connsiteY88" fmla="*/ 1021271 h 2391650"/>
                  <a:gd name="connsiteX89" fmla="*/ 650272 w 12179332"/>
                  <a:gd name="connsiteY89" fmla="*/ 1288352 h 2391650"/>
                  <a:gd name="connsiteX90" fmla="*/ 1365790 w 12179332"/>
                  <a:gd name="connsiteY90" fmla="*/ 945261 h 2391650"/>
                  <a:gd name="connsiteX91" fmla="*/ 1393793 w 12179332"/>
                  <a:gd name="connsiteY91" fmla="*/ 975074 h 2391650"/>
                  <a:gd name="connsiteX92" fmla="*/ 1815751 w 12179332"/>
                  <a:gd name="connsiteY92" fmla="*/ 1465231 h 2391650"/>
                  <a:gd name="connsiteX93" fmla="*/ 1900619 w 12179332"/>
                  <a:gd name="connsiteY93" fmla="*/ 1503617 h 2391650"/>
                  <a:gd name="connsiteX94" fmla="*/ 2438305 w 12179332"/>
                  <a:gd name="connsiteY94" fmla="*/ 1503902 h 2391650"/>
                  <a:gd name="connsiteX95" fmla="*/ 2490692 w 12179332"/>
                  <a:gd name="connsiteY95" fmla="*/ 1450277 h 2391650"/>
                  <a:gd name="connsiteX96" fmla="*/ 2489835 w 12179332"/>
                  <a:gd name="connsiteY96" fmla="*/ 404241 h 2391650"/>
                  <a:gd name="connsiteX97" fmla="*/ 2489835 w 12179332"/>
                  <a:gd name="connsiteY97" fmla="*/ 344234 h 2391650"/>
                  <a:gd name="connsiteX98" fmla="*/ 2799779 w 12179332"/>
                  <a:gd name="connsiteY98" fmla="*/ 344234 h 2391650"/>
                  <a:gd name="connsiteX99" fmla="*/ 2799779 w 12179332"/>
                  <a:gd name="connsiteY99" fmla="*/ 72009 h 2391650"/>
                  <a:gd name="connsiteX100" fmla="*/ 3557683 w 12179332"/>
                  <a:gd name="connsiteY100" fmla="*/ 72009 h 2391650"/>
                  <a:gd name="connsiteX101" fmla="*/ 3557683 w 12179332"/>
                  <a:gd name="connsiteY101" fmla="*/ 327089 h 2391650"/>
                  <a:gd name="connsiteX102" fmla="*/ 3875818 w 12179332"/>
                  <a:gd name="connsiteY102" fmla="*/ 327089 h 2391650"/>
                  <a:gd name="connsiteX103" fmla="*/ 3875818 w 12179332"/>
                  <a:gd name="connsiteY103" fmla="*/ 2273808 h 2391650"/>
                  <a:gd name="connsiteX104" fmla="*/ 4196429 w 12179332"/>
                  <a:gd name="connsiteY104" fmla="*/ 2273808 h 2391650"/>
                  <a:gd name="connsiteX105" fmla="*/ 4196429 w 12179332"/>
                  <a:gd name="connsiteY105" fmla="*/ 1632966 h 2391650"/>
                  <a:gd name="connsiteX106" fmla="*/ 4934141 w 12179332"/>
                  <a:gd name="connsiteY106" fmla="*/ 1632966 h 2391650"/>
                  <a:gd name="connsiteX107" fmla="*/ 4934141 w 12179332"/>
                  <a:gd name="connsiteY107" fmla="*/ 2273332 h 2391650"/>
                  <a:gd name="connsiteX108" fmla="*/ 5380482 w 12179332"/>
                  <a:gd name="connsiteY108" fmla="*/ 2273332 h 2391650"/>
                  <a:gd name="connsiteX109" fmla="*/ 5380482 w 12179332"/>
                  <a:gd name="connsiteY109" fmla="*/ 1435989 h 2391650"/>
                  <a:gd name="connsiteX110" fmla="*/ 5235607 w 12179332"/>
                  <a:gd name="connsiteY110" fmla="*/ 1435989 h 2391650"/>
                  <a:gd name="connsiteX111" fmla="*/ 6094762 w 12179332"/>
                  <a:gd name="connsiteY111" fmla="*/ 617887 h 2391650"/>
                  <a:gd name="connsiteX112" fmla="*/ 7006304 w 12179332"/>
                  <a:gd name="connsiteY112" fmla="*/ 1422940 h 2391650"/>
                  <a:gd name="connsiteX113" fmla="*/ 6850380 w 12179332"/>
                  <a:gd name="connsiteY113" fmla="*/ 1431608 h 2391650"/>
                  <a:gd name="connsiteX114" fmla="*/ 6850380 w 12179332"/>
                  <a:gd name="connsiteY114" fmla="*/ 2276951 h 2391650"/>
                  <a:gd name="connsiteX115" fmla="*/ 7085933 w 12179332"/>
                  <a:gd name="connsiteY115" fmla="*/ 2276570 h 2391650"/>
                  <a:gd name="connsiteX116" fmla="*/ 7144988 w 12179332"/>
                  <a:gd name="connsiteY116" fmla="*/ 2305050 h 2391650"/>
                  <a:gd name="connsiteX117" fmla="*/ 7399973 w 12179332"/>
                  <a:gd name="connsiteY117" fmla="*/ 2351246 h 2391650"/>
                  <a:gd name="connsiteX118" fmla="*/ 7486365 w 12179332"/>
                  <a:gd name="connsiteY118" fmla="*/ 2335816 h 2391650"/>
                  <a:gd name="connsiteX119" fmla="*/ 7637526 w 12179332"/>
                  <a:gd name="connsiteY119" fmla="*/ 2312003 h 2391650"/>
                  <a:gd name="connsiteX120" fmla="*/ 7761256 w 12179332"/>
                  <a:gd name="connsiteY120" fmla="*/ 2265712 h 2391650"/>
                  <a:gd name="connsiteX121" fmla="*/ 7951565 w 12179332"/>
                  <a:gd name="connsiteY121" fmla="*/ 2262092 h 2391650"/>
                  <a:gd name="connsiteX122" fmla="*/ 8229695 w 12179332"/>
                  <a:gd name="connsiteY122" fmla="*/ 2261902 h 2391650"/>
                  <a:gd name="connsiteX123" fmla="*/ 8264747 w 12179332"/>
                  <a:gd name="connsiteY123" fmla="*/ 1882807 h 2391650"/>
                  <a:gd name="connsiteX124" fmla="*/ 8249698 w 12179332"/>
                  <a:gd name="connsiteY124" fmla="*/ 1857375 h 2391650"/>
                  <a:gd name="connsiteX125" fmla="*/ 8113776 w 12179332"/>
                  <a:gd name="connsiteY125" fmla="*/ 1752029 h 2391650"/>
                  <a:gd name="connsiteX126" fmla="*/ 7869555 w 12179332"/>
                  <a:gd name="connsiteY126" fmla="*/ 1711643 h 2391650"/>
                  <a:gd name="connsiteX127" fmla="*/ 7839266 w 12179332"/>
                  <a:gd name="connsiteY127" fmla="*/ 1548098 h 2391650"/>
                  <a:gd name="connsiteX128" fmla="*/ 7993952 w 12179332"/>
                  <a:gd name="connsiteY128" fmla="*/ 1383697 h 2391650"/>
                  <a:gd name="connsiteX129" fmla="*/ 8042339 w 12179332"/>
                  <a:gd name="connsiteY129" fmla="*/ 979265 h 2391650"/>
                  <a:gd name="connsiteX130" fmla="*/ 8052816 w 12179332"/>
                  <a:gd name="connsiteY130" fmla="*/ 836581 h 2391650"/>
                  <a:gd name="connsiteX131" fmla="*/ 8184928 w 12179332"/>
                  <a:gd name="connsiteY131" fmla="*/ 696278 h 2391650"/>
                  <a:gd name="connsiteX132" fmla="*/ 8386858 w 12179332"/>
                  <a:gd name="connsiteY132" fmla="*/ 810006 h 2391650"/>
                  <a:gd name="connsiteX133" fmla="*/ 8413242 w 12179332"/>
                  <a:gd name="connsiteY133" fmla="*/ 930593 h 2391650"/>
                  <a:gd name="connsiteX134" fmla="*/ 8473059 w 12179332"/>
                  <a:gd name="connsiteY134" fmla="*/ 924401 h 2391650"/>
                  <a:gd name="connsiteX135" fmla="*/ 8651176 w 12179332"/>
                  <a:gd name="connsiteY135" fmla="*/ 1082993 h 2391650"/>
                  <a:gd name="connsiteX136" fmla="*/ 8630221 w 12179332"/>
                  <a:gd name="connsiteY136" fmla="*/ 1221200 h 2391650"/>
                  <a:gd name="connsiteX137" fmla="*/ 8648986 w 12179332"/>
                  <a:gd name="connsiteY137" fmla="*/ 1299591 h 2391650"/>
                  <a:gd name="connsiteX138" fmla="*/ 8709850 w 12179332"/>
                  <a:gd name="connsiteY138" fmla="*/ 1365314 h 2391650"/>
                  <a:gd name="connsiteX139" fmla="*/ 8729472 w 12179332"/>
                  <a:gd name="connsiteY139" fmla="*/ 1562195 h 2391650"/>
                  <a:gd name="connsiteX140" fmla="*/ 8543258 w 12179332"/>
                  <a:gd name="connsiteY140" fmla="*/ 1665256 h 2391650"/>
                  <a:gd name="connsiteX141" fmla="*/ 8501158 w 12179332"/>
                  <a:gd name="connsiteY141" fmla="*/ 1663351 h 2391650"/>
                  <a:gd name="connsiteX142" fmla="*/ 8415337 w 12179332"/>
                  <a:gd name="connsiteY142" fmla="*/ 1839563 h 2391650"/>
                  <a:gd name="connsiteX143" fmla="*/ 8365713 w 12179332"/>
                  <a:gd name="connsiteY143" fmla="*/ 1959102 h 2391650"/>
                  <a:gd name="connsiteX144" fmla="*/ 8367999 w 12179332"/>
                  <a:gd name="connsiteY144" fmla="*/ 1987486 h 2391650"/>
                  <a:gd name="connsiteX145" fmla="*/ 8394478 w 12179332"/>
                  <a:gd name="connsiteY145" fmla="*/ 2252758 h 2391650"/>
                  <a:gd name="connsiteX146" fmla="*/ 8975598 w 12179332"/>
                  <a:gd name="connsiteY146" fmla="*/ 2252758 h 2391650"/>
                  <a:gd name="connsiteX147" fmla="*/ 8975598 w 12179332"/>
                  <a:gd name="connsiteY147" fmla="*/ 2195132 h 2391650"/>
                  <a:gd name="connsiteX148" fmla="*/ 8974836 w 12179332"/>
                  <a:gd name="connsiteY148" fmla="*/ 1667351 h 2391650"/>
                  <a:gd name="connsiteX149" fmla="*/ 9023604 w 12179332"/>
                  <a:gd name="connsiteY149" fmla="*/ 1605629 h 2391650"/>
                  <a:gd name="connsiteX150" fmla="*/ 9920478 w 12179332"/>
                  <a:gd name="connsiteY150" fmla="*/ 1436561 h 2391650"/>
                  <a:gd name="connsiteX151" fmla="*/ 9991820 w 12179332"/>
                  <a:gd name="connsiteY151" fmla="*/ 1403604 h 2391650"/>
                  <a:gd name="connsiteX152" fmla="*/ 10470738 w 12179332"/>
                  <a:gd name="connsiteY152" fmla="*/ 1012508 h 2391650"/>
                  <a:gd name="connsiteX153" fmla="*/ 10870120 w 12179332"/>
                  <a:gd name="connsiteY153" fmla="*/ 685800 h 2391650"/>
                  <a:gd name="connsiteX154" fmla="*/ 11694700 w 12179332"/>
                  <a:gd name="connsiteY154" fmla="*/ 1337215 h 2391650"/>
                  <a:gd name="connsiteX155" fmla="*/ 11577637 w 12179332"/>
                  <a:gd name="connsiteY155" fmla="*/ 1356836 h 2391650"/>
                  <a:gd name="connsiteX156" fmla="*/ 11577637 w 12179332"/>
                  <a:gd name="connsiteY156" fmla="*/ 2261330 h 2391650"/>
                  <a:gd name="connsiteX157" fmla="*/ 12179332 w 12179332"/>
                  <a:gd name="connsiteY157" fmla="*/ 2261330 h 2391650"/>
                  <a:gd name="connsiteX158" fmla="*/ 12179332 w 12179332"/>
                  <a:gd name="connsiteY158" fmla="*/ 2194751 h 2391650"/>
                  <a:gd name="connsiteX159" fmla="*/ 11651647 w 12179332"/>
                  <a:gd name="connsiteY159" fmla="*/ 2194846 h 2391650"/>
                  <a:gd name="connsiteX160" fmla="*/ 7525322 w 12179332"/>
                  <a:gd name="connsiteY160" fmla="*/ 2265426 h 2391650"/>
                  <a:gd name="connsiteX161" fmla="*/ 7403592 w 12179332"/>
                  <a:gd name="connsiteY161" fmla="*/ 2239137 h 2391650"/>
                  <a:gd name="connsiteX162" fmla="*/ 7388543 w 12179332"/>
                  <a:gd name="connsiteY162" fmla="*/ 2261807 h 2391650"/>
                  <a:gd name="connsiteX163" fmla="*/ 7219379 w 12179332"/>
                  <a:gd name="connsiteY163" fmla="*/ 2302288 h 2391650"/>
                  <a:gd name="connsiteX164" fmla="*/ 7189280 w 12179332"/>
                  <a:gd name="connsiteY164" fmla="*/ 2195322 h 2391650"/>
                  <a:gd name="connsiteX165" fmla="*/ 7173754 w 12179332"/>
                  <a:gd name="connsiteY165" fmla="*/ 2077212 h 2391650"/>
                  <a:gd name="connsiteX166" fmla="*/ 7157371 w 12179332"/>
                  <a:gd name="connsiteY166" fmla="*/ 1996726 h 2391650"/>
                  <a:gd name="connsiteX167" fmla="*/ 7258812 w 12179332"/>
                  <a:gd name="connsiteY167" fmla="*/ 1956054 h 2391650"/>
                  <a:gd name="connsiteX168" fmla="*/ 7350728 w 12179332"/>
                  <a:gd name="connsiteY168" fmla="*/ 1927384 h 2391650"/>
                  <a:gd name="connsiteX169" fmla="*/ 7491889 w 12179332"/>
                  <a:gd name="connsiteY169" fmla="*/ 1919478 h 2391650"/>
                  <a:gd name="connsiteX170" fmla="*/ 7502843 w 12179332"/>
                  <a:gd name="connsiteY170" fmla="*/ 2008442 h 2391650"/>
                  <a:gd name="connsiteX171" fmla="*/ 7448265 w 12179332"/>
                  <a:gd name="connsiteY171" fmla="*/ 2081498 h 2391650"/>
                  <a:gd name="connsiteX172" fmla="*/ 7541610 w 12179332"/>
                  <a:gd name="connsiteY172" fmla="*/ 2105406 h 2391650"/>
                  <a:gd name="connsiteX173" fmla="*/ 7602284 w 12179332"/>
                  <a:gd name="connsiteY173" fmla="*/ 2158365 h 2391650"/>
                  <a:gd name="connsiteX174" fmla="*/ 7525322 w 12179332"/>
                  <a:gd name="connsiteY174" fmla="*/ 2265426 h 23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12179332" h="2391650">
                    <a:moveTo>
                      <a:pt x="11651647" y="2194846"/>
                    </a:moveTo>
                    <a:cubicBezTo>
                      <a:pt x="11651647" y="1933194"/>
                      <a:pt x="11651647" y="1680877"/>
                      <a:pt x="11651647" y="1418654"/>
                    </a:cubicBezTo>
                    <a:cubicBezTo>
                      <a:pt x="11736704" y="1418654"/>
                      <a:pt x="11818905" y="1418654"/>
                      <a:pt x="11901201" y="1418654"/>
                    </a:cubicBezTo>
                    <a:cubicBezTo>
                      <a:pt x="11901678" y="1414463"/>
                      <a:pt x="11902155" y="1410367"/>
                      <a:pt x="11902630" y="1406176"/>
                    </a:cubicBezTo>
                    <a:cubicBezTo>
                      <a:pt x="11558587" y="1134428"/>
                      <a:pt x="11214544" y="862775"/>
                      <a:pt x="10870120" y="590645"/>
                    </a:cubicBezTo>
                    <a:cubicBezTo>
                      <a:pt x="10847927" y="608743"/>
                      <a:pt x="10829448" y="623697"/>
                      <a:pt x="10811161" y="638747"/>
                    </a:cubicBezTo>
                    <a:cubicBezTo>
                      <a:pt x="10533126" y="867251"/>
                      <a:pt x="10255377" y="1096137"/>
                      <a:pt x="9976580" y="1323689"/>
                    </a:cubicBezTo>
                    <a:cubicBezTo>
                      <a:pt x="9955529" y="1340834"/>
                      <a:pt x="9928193" y="1354550"/>
                      <a:pt x="9901714" y="1359980"/>
                    </a:cubicBezTo>
                    <a:cubicBezTo>
                      <a:pt x="9581864" y="1425226"/>
                      <a:pt x="9261824" y="1489139"/>
                      <a:pt x="8941403" y="1551527"/>
                    </a:cubicBezTo>
                    <a:cubicBezTo>
                      <a:pt x="8907971" y="1558004"/>
                      <a:pt x="8897684" y="1569339"/>
                      <a:pt x="8898160" y="1603343"/>
                    </a:cubicBezTo>
                    <a:cubicBezTo>
                      <a:pt x="8900732" y="1779270"/>
                      <a:pt x="8900732" y="1955197"/>
                      <a:pt x="8901589" y="2131124"/>
                    </a:cubicBezTo>
                    <a:cubicBezTo>
                      <a:pt x="8901684" y="2147983"/>
                      <a:pt x="8901589" y="2164937"/>
                      <a:pt x="8901589" y="2188274"/>
                    </a:cubicBezTo>
                    <a:cubicBezTo>
                      <a:pt x="8752141" y="2188274"/>
                      <a:pt x="8608695" y="2188274"/>
                      <a:pt x="8461915" y="2188274"/>
                    </a:cubicBezTo>
                    <a:cubicBezTo>
                      <a:pt x="8449437" y="2115503"/>
                      <a:pt x="8437912" y="2040636"/>
                      <a:pt x="8423339" y="1966246"/>
                    </a:cubicBezTo>
                    <a:cubicBezTo>
                      <a:pt x="8417243" y="1935004"/>
                      <a:pt x="8430006" y="1920716"/>
                      <a:pt x="8452675" y="1900333"/>
                    </a:cubicBezTo>
                    <a:cubicBezTo>
                      <a:pt x="8491537" y="1865281"/>
                      <a:pt x="8528590" y="1824323"/>
                      <a:pt x="8553069" y="1778699"/>
                    </a:cubicBezTo>
                    <a:cubicBezTo>
                      <a:pt x="8567737" y="1751362"/>
                      <a:pt x="8577929" y="1735074"/>
                      <a:pt x="8608695" y="1726121"/>
                    </a:cubicBezTo>
                    <a:cubicBezTo>
                      <a:pt x="8830056" y="1661541"/>
                      <a:pt x="8892350" y="1432941"/>
                      <a:pt x="8733853" y="1267587"/>
                    </a:cubicBezTo>
                    <a:cubicBezTo>
                      <a:pt x="8710041" y="1242727"/>
                      <a:pt x="8700040" y="1221581"/>
                      <a:pt x="8708517" y="1185005"/>
                    </a:cubicBezTo>
                    <a:cubicBezTo>
                      <a:pt x="8718328" y="1142619"/>
                      <a:pt x="8720137" y="1096804"/>
                      <a:pt x="8716328" y="1053179"/>
                    </a:cubicBezTo>
                    <a:cubicBezTo>
                      <a:pt x="8705755" y="934212"/>
                      <a:pt x="8611648" y="849821"/>
                      <a:pt x="8494109" y="851630"/>
                    </a:cubicBezTo>
                    <a:cubicBezTo>
                      <a:pt x="8466010" y="852011"/>
                      <a:pt x="8457343" y="841915"/>
                      <a:pt x="8448961" y="816578"/>
                    </a:cubicBezTo>
                    <a:cubicBezTo>
                      <a:pt x="8437245" y="780955"/>
                      <a:pt x="8421624" y="745046"/>
                      <a:pt x="8400098" y="714566"/>
                    </a:cubicBezTo>
                    <a:cubicBezTo>
                      <a:pt x="8339042" y="628269"/>
                      <a:pt x="8192548" y="592646"/>
                      <a:pt x="8098917" y="637604"/>
                    </a:cubicBezTo>
                    <a:cubicBezTo>
                      <a:pt x="8027480" y="671894"/>
                      <a:pt x="7966234" y="789432"/>
                      <a:pt x="7970425" y="878586"/>
                    </a:cubicBezTo>
                    <a:cubicBezTo>
                      <a:pt x="7971187" y="893921"/>
                      <a:pt x="7964329" y="916115"/>
                      <a:pt x="7952994" y="924592"/>
                    </a:cubicBezTo>
                    <a:cubicBezTo>
                      <a:pt x="7805928" y="1034701"/>
                      <a:pt x="7770019" y="1167765"/>
                      <a:pt x="7851267" y="1332833"/>
                    </a:cubicBezTo>
                    <a:cubicBezTo>
                      <a:pt x="7870794" y="1372457"/>
                      <a:pt x="7865936" y="1393698"/>
                      <a:pt x="7837361" y="1425416"/>
                    </a:cubicBezTo>
                    <a:cubicBezTo>
                      <a:pt x="7753445" y="1518285"/>
                      <a:pt x="7742873" y="1628204"/>
                      <a:pt x="7801261" y="1727549"/>
                    </a:cubicBezTo>
                    <a:cubicBezTo>
                      <a:pt x="7864888" y="1835753"/>
                      <a:pt x="7953470" y="1872710"/>
                      <a:pt x="8084058" y="1845564"/>
                    </a:cubicBezTo>
                    <a:cubicBezTo>
                      <a:pt x="8115586" y="1838992"/>
                      <a:pt x="8204073" y="1903571"/>
                      <a:pt x="8201311" y="1934528"/>
                    </a:cubicBezTo>
                    <a:cubicBezTo>
                      <a:pt x="8194453" y="2011490"/>
                      <a:pt x="8184452" y="2088261"/>
                      <a:pt x="8175213" y="2169033"/>
                    </a:cubicBezTo>
                    <a:cubicBezTo>
                      <a:pt x="8017288" y="2174653"/>
                      <a:pt x="7862697" y="2180177"/>
                      <a:pt x="7709631" y="2185702"/>
                    </a:cubicBezTo>
                    <a:cubicBezTo>
                      <a:pt x="7681150" y="2091500"/>
                      <a:pt x="7681150" y="2091500"/>
                      <a:pt x="7589615" y="2032064"/>
                    </a:cubicBezTo>
                    <a:cubicBezTo>
                      <a:pt x="7589235" y="2030540"/>
                      <a:pt x="7588377" y="2029015"/>
                      <a:pt x="7588568" y="2027587"/>
                    </a:cubicBezTo>
                    <a:cubicBezTo>
                      <a:pt x="7599998" y="1919669"/>
                      <a:pt x="7570851" y="1856423"/>
                      <a:pt x="7493318" y="1820894"/>
                    </a:cubicBezTo>
                    <a:cubicBezTo>
                      <a:pt x="7402640" y="1779270"/>
                      <a:pt x="7357110" y="1791653"/>
                      <a:pt x="7271290" y="1879473"/>
                    </a:cubicBezTo>
                    <a:cubicBezTo>
                      <a:pt x="7265861" y="1884998"/>
                      <a:pt x="7254621" y="1885760"/>
                      <a:pt x="7245763" y="1886903"/>
                    </a:cubicBezTo>
                    <a:cubicBezTo>
                      <a:pt x="7125748" y="1902047"/>
                      <a:pt x="7079742" y="1965674"/>
                      <a:pt x="7105459" y="2083784"/>
                    </a:cubicBezTo>
                    <a:cubicBezTo>
                      <a:pt x="7113080" y="2118836"/>
                      <a:pt x="7124986" y="2152936"/>
                      <a:pt x="7135083" y="2188083"/>
                    </a:cubicBezTo>
                    <a:cubicBezTo>
                      <a:pt x="7078694" y="2188083"/>
                      <a:pt x="7024878" y="2187035"/>
                      <a:pt x="6971157" y="2188464"/>
                    </a:cubicBezTo>
                    <a:cubicBezTo>
                      <a:pt x="6940582" y="2189321"/>
                      <a:pt x="6930200" y="2178177"/>
                      <a:pt x="6930200" y="2147030"/>
                    </a:cubicBezTo>
                    <a:cubicBezTo>
                      <a:pt x="6930295" y="1944148"/>
                      <a:pt x="6928581" y="1741265"/>
                      <a:pt x="6927723" y="1538383"/>
                    </a:cubicBezTo>
                    <a:cubicBezTo>
                      <a:pt x="6927723" y="1529334"/>
                      <a:pt x="6929438" y="1520190"/>
                      <a:pt x="6930295" y="1510665"/>
                    </a:cubicBezTo>
                    <a:cubicBezTo>
                      <a:pt x="7018687" y="1510665"/>
                      <a:pt x="7104222" y="1510665"/>
                      <a:pt x="7198710" y="1510665"/>
                    </a:cubicBezTo>
                    <a:cubicBezTo>
                      <a:pt x="6827044" y="1171861"/>
                      <a:pt x="6461950" y="839153"/>
                      <a:pt x="6094762" y="504444"/>
                    </a:cubicBezTo>
                    <a:cubicBezTo>
                      <a:pt x="5736241" y="840200"/>
                      <a:pt x="5380768" y="1173004"/>
                      <a:pt x="5025295" y="1505903"/>
                    </a:cubicBezTo>
                    <a:cubicBezTo>
                      <a:pt x="5026819" y="1510951"/>
                      <a:pt x="5028438" y="1515999"/>
                      <a:pt x="5029962" y="1521047"/>
                    </a:cubicBezTo>
                    <a:cubicBezTo>
                      <a:pt x="5119212" y="1521047"/>
                      <a:pt x="5208461" y="1521047"/>
                      <a:pt x="5303615" y="1521047"/>
                    </a:cubicBezTo>
                    <a:cubicBezTo>
                      <a:pt x="5303615" y="1753076"/>
                      <a:pt x="5303615" y="1975295"/>
                      <a:pt x="5303615" y="2192179"/>
                    </a:cubicBezTo>
                    <a:cubicBezTo>
                      <a:pt x="5204174" y="2192179"/>
                      <a:pt x="5106543" y="2192179"/>
                      <a:pt x="5003769" y="2192179"/>
                    </a:cubicBezTo>
                    <a:cubicBezTo>
                      <a:pt x="5003769" y="1975009"/>
                      <a:pt x="5003769" y="1765173"/>
                      <a:pt x="5003769" y="1556957"/>
                    </a:cubicBezTo>
                    <a:cubicBezTo>
                      <a:pt x="4707160" y="1556957"/>
                      <a:pt x="4415981" y="1556957"/>
                      <a:pt x="4124801" y="1556957"/>
                    </a:cubicBezTo>
                    <a:cubicBezTo>
                      <a:pt x="4124801" y="1772888"/>
                      <a:pt x="4124801" y="1984343"/>
                      <a:pt x="4124801" y="2200370"/>
                    </a:cubicBezTo>
                    <a:cubicBezTo>
                      <a:pt x="4064318" y="2197037"/>
                      <a:pt x="4006310" y="2193798"/>
                      <a:pt x="3945350" y="2190464"/>
                    </a:cubicBezTo>
                    <a:cubicBezTo>
                      <a:pt x="3945350" y="1547908"/>
                      <a:pt x="3945350" y="908590"/>
                      <a:pt x="3945350" y="262128"/>
                    </a:cubicBezTo>
                    <a:cubicBezTo>
                      <a:pt x="3839337" y="262128"/>
                      <a:pt x="3735800" y="262128"/>
                      <a:pt x="3627311" y="262128"/>
                    </a:cubicBezTo>
                    <a:cubicBezTo>
                      <a:pt x="3627311" y="170307"/>
                      <a:pt x="3627311" y="85535"/>
                      <a:pt x="3627311" y="0"/>
                    </a:cubicBezTo>
                    <a:cubicBezTo>
                      <a:pt x="3326702" y="0"/>
                      <a:pt x="3031331" y="0"/>
                      <a:pt x="2735771" y="0"/>
                    </a:cubicBezTo>
                    <a:cubicBezTo>
                      <a:pt x="2735771" y="93917"/>
                      <a:pt x="2735771" y="183642"/>
                      <a:pt x="2735771" y="276892"/>
                    </a:cubicBezTo>
                    <a:cubicBezTo>
                      <a:pt x="2629091" y="271272"/>
                      <a:pt x="2525459" y="265748"/>
                      <a:pt x="2417255" y="260033"/>
                    </a:cubicBezTo>
                    <a:cubicBezTo>
                      <a:pt x="2417255" y="284702"/>
                      <a:pt x="2417255" y="303371"/>
                      <a:pt x="2417255" y="321945"/>
                    </a:cubicBezTo>
                    <a:cubicBezTo>
                      <a:pt x="2418207" y="667417"/>
                      <a:pt x="2419160" y="1012984"/>
                      <a:pt x="2420112" y="1358456"/>
                    </a:cubicBezTo>
                    <a:cubicBezTo>
                      <a:pt x="2420303" y="1438942"/>
                      <a:pt x="2420398" y="1439132"/>
                      <a:pt x="2338197" y="1437704"/>
                    </a:cubicBezTo>
                    <a:cubicBezTo>
                      <a:pt x="2204942" y="1435418"/>
                      <a:pt x="2071783" y="1431798"/>
                      <a:pt x="1938528" y="1430941"/>
                    </a:cubicBezTo>
                    <a:cubicBezTo>
                      <a:pt x="1907191" y="1430750"/>
                      <a:pt x="1886045" y="1421606"/>
                      <a:pt x="1865757" y="1397508"/>
                    </a:cubicBezTo>
                    <a:cubicBezTo>
                      <a:pt x="1720596" y="1225486"/>
                      <a:pt x="1572959" y="1055465"/>
                      <a:pt x="1428655" y="882777"/>
                    </a:cubicBezTo>
                    <a:cubicBezTo>
                      <a:pt x="1401604" y="850392"/>
                      <a:pt x="1381792" y="849344"/>
                      <a:pt x="1346168" y="867251"/>
                    </a:cubicBezTo>
                    <a:cubicBezTo>
                      <a:pt x="1160717" y="960310"/>
                      <a:pt x="973741" y="1050608"/>
                      <a:pt x="787241" y="1141667"/>
                    </a:cubicBezTo>
                    <a:cubicBezTo>
                      <a:pt x="769525" y="1150334"/>
                      <a:pt x="751332" y="1157954"/>
                      <a:pt x="721709" y="1171385"/>
                    </a:cubicBezTo>
                    <a:cubicBezTo>
                      <a:pt x="721709" y="1083945"/>
                      <a:pt x="721709" y="1007078"/>
                      <a:pt x="721709" y="926878"/>
                    </a:cubicBezTo>
                    <a:cubicBezTo>
                      <a:pt x="633984" y="926878"/>
                      <a:pt x="555593" y="926878"/>
                      <a:pt x="468154" y="926878"/>
                    </a:cubicBezTo>
                    <a:cubicBezTo>
                      <a:pt x="468154" y="1024985"/>
                      <a:pt x="464915" y="1121474"/>
                      <a:pt x="469487" y="1217581"/>
                    </a:cubicBezTo>
                    <a:cubicBezTo>
                      <a:pt x="471869" y="1266730"/>
                      <a:pt x="453581" y="1291304"/>
                      <a:pt x="411575" y="1311593"/>
                    </a:cubicBezTo>
                    <a:cubicBezTo>
                      <a:pt x="341757" y="1345311"/>
                      <a:pt x="274511" y="1384459"/>
                      <a:pt x="206312" y="1421606"/>
                    </a:cubicBezTo>
                    <a:cubicBezTo>
                      <a:pt x="159639" y="1446943"/>
                      <a:pt x="113157" y="1472756"/>
                      <a:pt x="66675" y="1498283"/>
                    </a:cubicBezTo>
                    <a:cubicBezTo>
                      <a:pt x="67437" y="1501140"/>
                      <a:pt x="68199" y="1504093"/>
                      <a:pt x="69056" y="1506950"/>
                    </a:cubicBezTo>
                    <a:cubicBezTo>
                      <a:pt x="156686" y="1511618"/>
                      <a:pt x="244412" y="1516190"/>
                      <a:pt x="340614" y="1521238"/>
                    </a:cubicBezTo>
                    <a:cubicBezTo>
                      <a:pt x="340614" y="1744599"/>
                      <a:pt x="340614" y="1962531"/>
                      <a:pt x="340614" y="2185321"/>
                    </a:cubicBezTo>
                    <a:cubicBezTo>
                      <a:pt x="325088" y="2186369"/>
                      <a:pt x="304895" y="2188083"/>
                      <a:pt x="284702" y="2188845"/>
                    </a:cubicBezTo>
                    <a:cubicBezTo>
                      <a:pt x="189833" y="2192560"/>
                      <a:pt x="94869" y="2196084"/>
                      <a:pt x="0" y="2199704"/>
                    </a:cubicBezTo>
                    <a:cubicBezTo>
                      <a:pt x="0" y="2225040"/>
                      <a:pt x="0" y="2250472"/>
                      <a:pt x="0" y="2275808"/>
                    </a:cubicBezTo>
                    <a:cubicBezTo>
                      <a:pt x="137541" y="2275808"/>
                      <a:pt x="275082" y="2275808"/>
                      <a:pt x="415290" y="2275808"/>
                    </a:cubicBezTo>
                    <a:cubicBezTo>
                      <a:pt x="415290" y="1995107"/>
                      <a:pt x="415290" y="1718405"/>
                      <a:pt x="415290" y="1438751"/>
                    </a:cubicBezTo>
                    <a:cubicBezTo>
                      <a:pt x="403193" y="1435703"/>
                      <a:pt x="390239" y="1432465"/>
                      <a:pt x="368713" y="1427036"/>
                    </a:cubicBezTo>
                    <a:cubicBezTo>
                      <a:pt x="410909" y="1403414"/>
                      <a:pt x="445103" y="1380554"/>
                      <a:pt x="482251" y="1364456"/>
                    </a:cubicBezTo>
                    <a:cubicBezTo>
                      <a:pt x="518827" y="1348645"/>
                      <a:pt x="528161" y="1324642"/>
                      <a:pt x="527114" y="1286923"/>
                    </a:cubicBezTo>
                    <a:cubicBezTo>
                      <a:pt x="524542" y="1198721"/>
                      <a:pt x="526352" y="1110329"/>
                      <a:pt x="526352" y="1021271"/>
                    </a:cubicBezTo>
                    <a:cubicBezTo>
                      <a:pt x="563499" y="1021271"/>
                      <a:pt x="594360" y="1021271"/>
                      <a:pt x="626554" y="1021271"/>
                    </a:cubicBezTo>
                    <a:cubicBezTo>
                      <a:pt x="634460" y="1110425"/>
                      <a:pt x="642080" y="1196340"/>
                      <a:pt x="650272" y="1288352"/>
                    </a:cubicBezTo>
                    <a:cubicBezTo>
                      <a:pt x="892207" y="1172337"/>
                      <a:pt x="1128713" y="1058894"/>
                      <a:pt x="1365790" y="945261"/>
                    </a:cubicBezTo>
                    <a:cubicBezTo>
                      <a:pt x="1376648" y="956786"/>
                      <a:pt x="1385602" y="965549"/>
                      <a:pt x="1393793" y="975074"/>
                    </a:cubicBezTo>
                    <a:cubicBezTo>
                      <a:pt x="1534763" y="1138238"/>
                      <a:pt x="1676305" y="1300829"/>
                      <a:pt x="1815751" y="1465231"/>
                    </a:cubicBezTo>
                    <a:cubicBezTo>
                      <a:pt x="1839754" y="1493520"/>
                      <a:pt x="1864138" y="1503998"/>
                      <a:pt x="1900619" y="1503617"/>
                    </a:cubicBezTo>
                    <a:cubicBezTo>
                      <a:pt x="2079879" y="1501902"/>
                      <a:pt x="2259140" y="1501426"/>
                      <a:pt x="2438305" y="1503902"/>
                    </a:cubicBezTo>
                    <a:cubicBezTo>
                      <a:pt x="2481358" y="1504474"/>
                      <a:pt x="2490883" y="1491329"/>
                      <a:pt x="2490692" y="1450277"/>
                    </a:cubicBezTo>
                    <a:cubicBezTo>
                      <a:pt x="2489073" y="1101566"/>
                      <a:pt x="2489835" y="752951"/>
                      <a:pt x="2489835" y="404241"/>
                    </a:cubicBezTo>
                    <a:cubicBezTo>
                      <a:pt x="2489835" y="385953"/>
                      <a:pt x="2489835" y="367570"/>
                      <a:pt x="2489835" y="344234"/>
                    </a:cubicBezTo>
                    <a:cubicBezTo>
                      <a:pt x="2595848" y="344234"/>
                      <a:pt x="2694909" y="344234"/>
                      <a:pt x="2799779" y="344234"/>
                    </a:cubicBezTo>
                    <a:cubicBezTo>
                      <a:pt x="2799779" y="250031"/>
                      <a:pt x="2799779" y="160782"/>
                      <a:pt x="2799779" y="72009"/>
                    </a:cubicBezTo>
                    <a:cubicBezTo>
                      <a:pt x="3054192" y="72009"/>
                      <a:pt x="3302603" y="72009"/>
                      <a:pt x="3557683" y="72009"/>
                    </a:cubicBezTo>
                    <a:cubicBezTo>
                      <a:pt x="3557683" y="157544"/>
                      <a:pt x="3557683" y="240411"/>
                      <a:pt x="3557683" y="327089"/>
                    </a:cubicBezTo>
                    <a:cubicBezTo>
                      <a:pt x="3666459" y="327089"/>
                      <a:pt x="3768567" y="327089"/>
                      <a:pt x="3875818" y="327089"/>
                    </a:cubicBezTo>
                    <a:cubicBezTo>
                      <a:pt x="3875818" y="978313"/>
                      <a:pt x="3875818" y="1625632"/>
                      <a:pt x="3875818" y="2273808"/>
                    </a:cubicBezTo>
                    <a:cubicBezTo>
                      <a:pt x="3984879" y="2273808"/>
                      <a:pt x="4088702" y="2273808"/>
                      <a:pt x="4196429" y="2273808"/>
                    </a:cubicBezTo>
                    <a:cubicBezTo>
                      <a:pt x="4196429" y="2060448"/>
                      <a:pt x="4196429" y="1850231"/>
                      <a:pt x="4196429" y="1632966"/>
                    </a:cubicBezTo>
                    <a:cubicBezTo>
                      <a:pt x="4443318" y="1632966"/>
                      <a:pt x="4686110" y="1632966"/>
                      <a:pt x="4934141" y="1632966"/>
                    </a:cubicBezTo>
                    <a:cubicBezTo>
                      <a:pt x="4934141" y="1846993"/>
                      <a:pt x="4934141" y="2060162"/>
                      <a:pt x="4934141" y="2273332"/>
                    </a:cubicBezTo>
                    <a:cubicBezTo>
                      <a:pt x="5085779" y="2273332"/>
                      <a:pt x="5232273" y="2273332"/>
                      <a:pt x="5380482" y="2273332"/>
                    </a:cubicBezTo>
                    <a:cubicBezTo>
                      <a:pt x="5380482" y="1993106"/>
                      <a:pt x="5380482" y="1716500"/>
                      <a:pt x="5380482" y="1435989"/>
                    </a:cubicBezTo>
                    <a:cubicBezTo>
                      <a:pt x="5334762" y="1435989"/>
                      <a:pt x="5291519" y="1435989"/>
                      <a:pt x="5235607" y="1435989"/>
                    </a:cubicBezTo>
                    <a:cubicBezTo>
                      <a:pt x="5527263" y="1158335"/>
                      <a:pt x="5810059" y="888968"/>
                      <a:pt x="6094762" y="617887"/>
                    </a:cubicBezTo>
                    <a:cubicBezTo>
                      <a:pt x="6397276" y="885063"/>
                      <a:pt x="6697123" y="1149858"/>
                      <a:pt x="7006304" y="1422940"/>
                    </a:cubicBezTo>
                    <a:cubicBezTo>
                      <a:pt x="6943630" y="1426464"/>
                      <a:pt x="6893910" y="1429226"/>
                      <a:pt x="6850380" y="1431608"/>
                    </a:cubicBezTo>
                    <a:cubicBezTo>
                      <a:pt x="6850380" y="1714881"/>
                      <a:pt x="6850380" y="1993202"/>
                      <a:pt x="6850380" y="2276951"/>
                    </a:cubicBezTo>
                    <a:cubicBezTo>
                      <a:pt x="6934582" y="2276951"/>
                      <a:pt x="7010305" y="2277713"/>
                      <a:pt x="7085933" y="2276570"/>
                    </a:cubicBezTo>
                    <a:cubicBezTo>
                      <a:pt x="7111556" y="2276189"/>
                      <a:pt x="7128700" y="2282285"/>
                      <a:pt x="7144988" y="2305050"/>
                    </a:cubicBezTo>
                    <a:cubicBezTo>
                      <a:pt x="7213759" y="2401634"/>
                      <a:pt x="7302246" y="2418017"/>
                      <a:pt x="7399973" y="2351246"/>
                    </a:cubicBezTo>
                    <a:cubicBezTo>
                      <a:pt x="7428738" y="2331625"/>
                      <a:pt x="7452456" y="2326100"/>
                      <a:pt x="7486365" y="2335816"/>
                    </a:cubicBezTo>
                    <a:cubicBezTo>
                      <a:pt x="7539228" y="2350865"/>
                      <a:pt x="7601617" y="2358962"/>
                      <a:pt x="7637526" y="2312003"/>
                    </a:cubicBezTo>
                    <a:cubicBezTo>
                      <a:pt x="7673341" y="2265236"/>
                      <a:pt x="7714298" y="2266188"/>
                      <a:pt x="7761256" y="2265712"/>
                    </a:cubicBezTo>
                    <a:cubicBezTo>
                      <a:pt x="7824692" y="2265045"/>
                      <a:pt x="7888129" y="2262569"/>
                      <a:pt x="7951565" y="2262092"/>
                    </a:cubicBezTo>
                    <a:cubicBezTo>
                      <a:pt x="8043196" y="2261426"/>
                      <a:pt x="8134732" y="2261902"/>
                      <a:pt x="8229695" y="2261902"/>
                    </a:cubicBezTo>
                    <a:cubicBezTo>
                      <a:pt x="8242364" y="2128076"/>
                      <a:pt x="8254270" y="2005489"/>
                      <a:pt x="8264747" y="1882807"/>
                    </a:cubicBezTo>
                    <a:cubicBezTo>
                      <a:pt x="8265414" y="1874711"/>
                      <a:pt x="8257032" y="1863281"/>
                      <a:pt x="8249698" y="1857375"/>
                    </a:cubicBezTo>
                    <a:cubicBezTo>
                      <a:pt x="8206264" y="1822704"/>
                      <a:pt x="8161973" y="1789176"/>
                      <a:pt x="8113776" y="1752029"/>
                    </a:cubicBezTo>
                    <a:cubicBezTo>
                      <a:pt x="7993571" y="1806131"/>
                      <a:pt x="7908608" y="1797844"/>
                      <a:pt x="7869555" y="1711643"/>
                    </a:cubicBezTo>
                    <a:cubicBezTo>
                      <a:pt x="7847076" y="1662113"/>
                      <a:pt x="7832789" y="1601057"/>
                      <a:pt x="7839266" y="1548098"/>
                    </a:cubicBezTo>
                    <a:cubicBezTo>
                      <a:pt x="7849553" y="1463802"/>
                      <a:pt x="7916037" y="1414939"/>
                      <a:pt x="7993952" y="1383697"/>
                    </a:cubicBezTo>
                    <a:cubicBezTo>
                      <a:pt x="7829169" y="1221581"/>
                      <a:pt x="7819263" y="1071467"/>
                      <a:pt x="8042339" y="979265"/>
                    </a:cubicBezTo>
                    <a:cubicBezTo>
                      <a:pt x="8045672" y="930688"/>
                      <a:pt x="8045292" y="883063"/>
                      <a:pt x="8052816" y="836581"/>
                    </a:cubicBezTo>
                    <a:cubicBezTo>
                      <a:pt x="8066532" y="751237"/>
                      <a:pt x="8114919" y="702469"/>
                      <a:pt x="8184928" y="696278"/>
                    </a:cubicBezTo>
                    <a:cubicBezTo>
                      <a:pt x="8287226" y="687229"/>
                      <a:pt x="8357425" y="724948"/>
                      <a:pt x="8386858" y="810006"/>
                    </a:cubicBezTo>
                    <a:cubicBezTo>
                      <a:pt x="8400098" y="848201"/>
                      <a:pt x="8404574" y="889445"/>
                      <a:pt x="8413242" y="930593"/>
                    </a:cubicBezTo>
                    <a:cubicBezTo>
                      <a:pt x="8432482" y="928497"/>
                      <a:pt x="8452675" y="925259"/>
                      <a:pt x="8473059" y="924401"/>
                    </a:cubicBezTo>
                    <a:cubicBezTo>
                      <a:pt x="8580215" y="919734"/>
                      <a:pt x="8646605" y="975646"/>
                      <a:pt x="8651176" y="1082993"/>
                    </a:cubicBezTo>
                    <a:cubicBezTo>
                      <a:pt x="8653177" y="1128903"/>
                      <a:pt x="8643652" y="1176909"/>
                      <a:pt x="8630221" y="1221200"/>
                    </a:cubicBezTo>
                    <a:cubicBezTo>
                      <a:pt x="8620030" y="1254824"/>
                      <a:pt x="8612981" y="1276826"/>
                      <a:pt x="8648986" y="1299591"/>
                    </a:cubicBezTo>
                    <a:cubicBezTo>
                      <a:pt x="8673465" y="1315117"/>
                      <a:pt x="8692801" y="1340834"/>
                      <a:pt x="8709850" y="1365314"/>
                    </a:cubicBezTo>
                    <a:cubicBezTo>
                      <a:pt x="8752713" y="1426655"/>
                      <a:pt x="8767286" y="1495235"/>
                      <a:pt x="8729472" y="1562195"/>
                    </a:cubicBezTo>
                    <a:cubicBezTo>
                      <a:pt x="8690134" y="1631918"/>
                      <a:pt x="8624602" y="1665732"/>
                      <a:pt x="8543258" y="1665256"/>
                    </a:cubicBezTo>
                    <a:cubicBezTo>
                      <a:pt x="8529637" y="1665161"/>
                      <a:pt x="8516017" y="1664113"/>
                      <a:pt x="8501158" y="1663351"/>
                    </a:cubicBezTo>
                    <a:cubicBezTo>
                      <a:pt x="8493538" y="1734693"/>
                      <a:pt x="8474678" y="1801559"/>
                      <a:pt x="8415337" y="1839563"/>
                    </a:cubicBezTo>
                    <a:cubicBezTo>
                      <a:pt x="8365998" y="1871091"/>
                      <a:pt x="8350853" y="1905953"/>
                      <a:pt x="8365713" y="1959102"/>
                    </a:cubicBezTo>
                    <a:cubicBezTo>
                      <a:pt x="8368189" y="1968056"/>
                      <a:pt x="8367046" y="1978057"/>
                      <a:pt x="8367999" y="1987486"/>
                    </a:cubicBezTo>
                    <a:cubicBezTo>
                      <a:pt x="8376857" y="2076736"/>
                      <a:pt x="8385810" y="2165985"/>
                      <a:pt x="8394478" y="2252758"/>
                    </a:cubicBezTo>
                    <a:cubicBezTo>
                      <a:pt x="8591264" y="2252758"/>
                      <a:pt x="8782145" y="2252758"/>
                      <a:pt x="8975598" y="2252758"/>
                    </a:cubicBezTo>
                    <a:cubicBezTo>
                      <a:pt x="8975598" y="2229803"/>
                      <a:pt x="8975598" y="2212467"/>
                      <a:pt x="8975598" y="2195132"/>
                    </a:cubicBezTo>
                    <a:cubicBezTo>
                      <a:pt x="8975598" y="2019205"/>
                      <a:pt x="8976550" y="1843278"/>
                      <a:pt x="8974836" y="1667351"/>
                    </a:cubicBezTo>
                    <a:cubicBezTo>
                      <a:pt x="8974455" y="1629728"/>
                      <a:pt x="8981599" y="1613249"/>
                      <a:pt x="9023604" y="1605629"/>
                    </a:cubicBezTo>
                    <a:cubicBezTo>
                      <a:pt x="9322975" y="1551527"/>
                      <a:pt x="9621774" y="1494377"/>
                      <a:pt x="9920478" y="1436561"/>
                    </a:cubicBezTo>
                    <a:cubicBezTo>
                      <a:pt x="9945624" y="1431703"/>
                      <a:pt x="9972009" y="1419606"/>
                      <a:pt x="9991820" y="1403604"/>
                    </a:cubicBezTo>
                    <a:cubicBezTo>
                      <a:pt x="10152221" y="1274255"/>
                      <a:pt x="10311194" y="1143095"/>
                      <a:pt x="10470738" y="1012508"/>
                    </a:cubicBezTo>
                    <a:cubicBezTo>
                      <a:pt x="10603040" y="904208"/>
                      <a:pt x="10735436" y="796004"/>
                      <a:pt x="10870120" y="685800"/>
                    </a:cubicBezTo>
                    <a:cubicBezTo>
                      <a:pt x="11143584" y="901827"/>
                      <a:pt x="11415046" y="1116330"/>
                      <a:pt x="11694700" y="1337215"/>
                    </a:cubicBezTo>
                    <a:cubicBezTo>
                      <a:pt x="11646980" y="1345216"/>
                      <a:pt x="11610404" y="1351312"/>
                      <a:pt x="11577637" y="1356836"/>
                    </a:cubicBezTo>
                    <a:cubicBezTo>
                      <a:pt x="11577637" y="1660589"/>
                      <a:pt x="11577637" y="1960817"/>
                      <a:pt x="11577637" y="2261330"/>
                    </a:cubicBezTo>
                    <a:cubicBezTo>
                      <a:pt x="11783186" y="2261330"/>
                      <a:pt x="11980830" y="2261330"/>
                      <a:pt x="12179332" y="2261330"/>
                    </a:cubicBezTo>
                    <a:cubicBezTo>
                      <a:pt x="12179332" y="2240375"/>
                      <a:pt x="12179332" y="2222278"/>
                      <a:pt x="12179332" y="2194751"/>
                    </a:cubicBezTo>
                    <a:cubicBezTo>
                      <a:pt x="12002929" y="2194846"/>
                      <a:pt x="11829288" y="2194846"/>
                      <a:pt x="11651647" y="2194846"/>
                    </a:cubicBezTo>
                    <a:close/>
                    <a:moveTo>
                      <a:pt x="7525322" y="2265426"/>
                    </a:moveTo>
                    <a:cubicBezTo>
                      <a:pt x="7486365" y="2263902"/>
                      <a:pt x="7447883" y="2249138"/>
                      <a:pt x="7403592" y="2239137"/>
                    </a:cubicBezTo>
                    <a:cubicBezTo>
                      <a:pt x="7402354" y="2240947"/>
                      <a:pt x="7395306" y="2251329"/>
                      <a:pt x="7388543" y="2261807"/>
                    </a:cubicBezTo>
                    <a:cubicBezTo>
                      <a:pt x="7348728" y="2322671"/>
                      <a:pt x="7282529" y="2338483"/>
                      <a:pt x="7219379" y="2302288"/>
                    </a:cubicBezTo>
                    <a:cubicBezTo>
                      <a:pt x="7173087" y="2275713"/>
                      <a:pt x="7160324" y="2240375"/>
                      <a:pt x="7189280" y="2195322"/>
                    </a:cubicBezTo>
                    <a:cubicBezTo>
                      <a:pt x="7219188" y="2148745"/>
                      <a:pt x="7219855" y="2113026"/>
                      <a:pt x="7173754" y="2077212"/>
                    </a:cubicBezTo>
                    <a:cubicBezTo>
                      <a:pt x="7148037" y="2057305"/>
                      <a:pt x="7138797" y="2027777"/>
                      <a:pt x="7157371" y="1996726"/>
                    </a:cubicBezTo>
                    <a:cubicBezTo>
                      <a:pt x="7180612" y="1957769"/>
                      <a:pt x="7218998" y="1940433"/>
                      <a:pt x="7258812" y="1956054"/>
                    </a:cubicBezTo>
                    <a:cubicBezTo>
                      <a:pt x="7302342" y="1973104"/>
                      <a:pt x="7323963" y="1965674"/>
                      <a:pt x="7350728" y="1927384"/>
                    </a:cubicBezTo>
                    <a:cubicBezTo>
                      <a:pt x="7380828" y="1884236"/>
                      <a:pt x="7451503" y="1884998"/>
                      <a:pt x="7491889" y="1919478"/>
                    </a:cubicBezTo>
                    <a:cubicBezTo>
                      <a:pt x="7522750" y="1945862"/>
                      <a:pt x="7522940" y="1976914"/>
                      <a:pt x="7502843" y="2008442"/>
                    </a:cubicBezTo>
                    <a:cubicBezTo>
                      <a:pt x="7487793" y="2032064"/>
                      <a:pt x="7469315" y="2053590"/>
                      <a:pt x="7448265" y="2081498"/>
                    </a:cubicBezTo>
                    <a:cubicBezTo>
                      <a:pt x="7483983" y="2090071"/>
                      <a:pt x="7515320" y="2092643"/>
                      <a:pt x="7541610" y="2105406"/>
                    </a:cubicBezTo>
                    <a:cubicBezTo>
                      <a:pt x="7565327" y="2116931"/>
                      <a:pt x="7592949" y="2135791"/>
                      <a:pt x="7602284" y="2158365"/>
                    </a:cubicBezTo>
                    <a:cubicBezTo>
                      <a:pt x="7631906" y="2229993"/>
                      <a:pt x="7603998" y="2268569"/>
                      <a:pt x="7525322" y="22654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BD236EEA-52A9-4932-81B3-C7515A13FA4A}"/>
                  </a:ext>
                </a:extLst>
              </p:cNvPr>
              <p:cNvSpPr/>
              <p:nvPr/>
            </p:nvSpPr>
            <p:spPr>
              <a:xfrm>
                <a:off x="1461861" y="4018679"/>
                <a:ext cx="1501936" cy="651147"/>
              </a:xfrm>
              <a:custGeom>
                <a:avLst/>
                <a:gdLst>
                  <a:gd name="connsiteX0" fmla="*/ 1065787 w 1501936"/>
                  <a:gd name="connsiteY0" fmla="*/ 375012 h 651147"/>
                  <a:gd name="connsiteX1" fmla="*/ 878144 w 1501936"/>
                  <a:gd name="connsiteY1" fmla="*/ 171939 h 651147"/>
                  <a:gd name="connsiteX2" fmla="*/ 828710 w 1501936"/>
                  <a:gd name="connsiteY2" fmla="*/ 48781 h 651147"/>
                  <a:gd name="connsiteX3" fmla="*/ 458949 w 1501936"/>
                  <a:gd name="connsiteY3" fmla="*/ 112598 h 651147"/>
                  <a:gd name="connsiteX4" fmla="*/ 404561 w 1501936"/>
                  <a:gd name="connsiteY4" fmla="*/ 151651 h 651147"/>
                  <a:gd name="connsiteX5" fmla="*/ 227301 w 1501936"/>
                  <a:gd name="connsiteY5" fmla="*/ 331768 h 651147"/>
                  <a:gd name="connsiteX6" fmla="*/ 178343 w 1501936"/>
                  <a:gd name="connsiteY6" fmla="*/ 368344 h 651147"/>
                  <a:gd name="connsiteX7" fmla="*/ 35 w 1501936"/>
                  <a:gd name="connsiteY7" fmla="*/ 367868 h 651147"/>
                  <a:gd name="connsiteX8" fmla="*/ 64043 w 1501936"/>
                  <a:gd name="connsiteY8" fmla="*/ 441782 h 651147"/>
                  <a:gd name="connsiteX9" fmla="*/ 196916 w 1501936"/>
                  <a:gd name="connsiteY9" fmla="*/ 447592 h 651147"/>
                  <a:gd name="connsiteX10" fmla="*/ 253400 w 1501936"/>
                  <a:gd name="connsiteY10" fmla="*/ 473881 h 651147"/>
                  <a:gd name="connsiteX11" fmla="*/ 415229 w 1501936"/>
                  <a:gd name="connsiteY11" fmla="*/ 556177 h 651147"/>
                  <a:gd name="connsiteX12" fmla="*/ 489905 w 1501936"/>
                  <a:gd name="connsiteY12" fmla="*/ 590277 h 651147"/>
                  <a:gd name="connsiteX13" fmla="*/ 670690 w 1501936"/>
                  <a:gd name="connsiteY13" fmla="*/ 644665 h 651147"/>
                  <a:gd name="connsiteX14" fmla="*/ 855951 w 1501936"/>
                  <a:gd name="connsiteY14" fmla="*/ 591801 h 651147"/>
                  <a:gd name="connsiteX15" fmla="*/ 1045213 w 1501936"/>
                  <a:gd name="connsiteY15" fmla="*/ 466452 h 651147"/>
                  <a:gd name="connsiteX16" fmla="*/ 1093505 w 1501936"/>
                  <a:gd name="connsiteY16" fmla="*/ 448545 h 651147"/>
                  <a:gd name="connsiteX17" fmla="*/ 1431071 w 1501936"/>
                  <a:gd name="connsiteY17" fmla="*/ 443878 h 651147"/>
                  <a:gd name="connsiteX18" fmla="*/ 1501937 w 1501936"/>
                  <a:gd name="connsiteY18" fmla="*/ 443878 h 651147"/>
                  <a:gd name="connsiteX19" fmla="*/ 1496031 w 1501936"/>
                  <a:gd name="connsiteY19" fmla="*/ 354057 h 651147"/>
                  <a:gd name="connsiteX20" fmla="*/ 1065787 w 1501936"/>
                  <a:gd name="connsiteY20" fmla="*/ 375012 h 651147"/>
                  <a:gd name="connsiteX21" fmla="*/ 961583 w 1501936"/>
                  <a:gd name="connsiteY21" fmla="*/ 478739 h 651147"/>
                  <a:gd name="connsiteX22" fmla="*/ 830424 w 1501936"/>
                  <a:gd name="connsiteY22" fmla="*/ 495217 h 651147"/>
                  <a:gd name="connsiteX23" fmla="*/ 758796 w 1501936"/>
                  <a:gd name="connsiteY23" fmla="*/ 520459 h 651147"/>
                  <a:gd name="connsiteX24" fmla="*/ 536578 w 1501936"/>
                  <a:gd name="connsiteY24" fmla="*/ 519220 h 651147"/>
                  <a:gd name="connsiteX25" fmla="*/ 481047 w 1501936"/>
                  <a:gd name="connsiteY25" fmla="*/ 491598 h 651147"/>
                  <a:gd name="connsiteX26" fmla="*/ 363985 w 1501936"/>
                  <a:gd name="connsiteY26" fmla="*/ 458927 h 651147"/>
                  <a:gd name="connsiteX27" fmla="*/ 294167 w 1501936"/>
                  <a:gd name="connsiteY27" fmla="*/ 308908 h 651147"/>
                  <a:gd name="connsiteX28" fmla="*/ 403323 w 1501936"/>
                  <a:gd name="connsiteY28" fmla="*/ 227755 h 651147"/>
                  <a:gd name="connsiteX29" fmla="*/ 445900 w 1501936"/>
                  <a:gd name="connsiteY29" fmla="*/ 225279 h 651147"/>
                  <a:gd name="connsiteX30" fmla="*/ 509717 w 1501936"/>
                  <a:gd name="connsiteY30" fmla="*/ 164033 h 651147"/>
                  <a:gd name="connsiteX31" fmla="*/ 610111 w 1501936"/>
                  <a:gd name="connsiteY31" fmla="*/ 64783 h 651147"/>
                  <a:gd name="connsiteX32" fmla="*/ 628970 w 1501936"/>
                  <a:gd name="connsiteY32" fmla="*/ 62592 h 651147"/>
                  <a:gd name="connsiteX33" fmla="*/ 800420 w 1501936"/>
                  <a:gd name="connsiteY33" fmla="*/ 242995 h 651147"/>
                  <a:gd name="connsiteX34" fmla="*/ 914244 w 1501936"/>
                  <a:gd name="connsiteY34" fmla="*/ 261379 h 651147"/>
                  <a:gd name="connsiteX35" fmla="*/ 961583 w 1501936"/>
                  <a:gd name="connsiteY35" fmla="*/ 478739 h 651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501936" h="651147">
                    <a:moveTo>
                      <a:pt x="1065787" y="375012"/>
                    </a:moveTo>
                    <a:cubicBezTo>
                      <a:pt x="1074645" y="267284"/>
                      <a:pt x="1047880" y="238709"/>
                      <a:pt x="878144" y="171939"/>
                    </a:cubicBezTo>
                    <a:cubicBezTo>
                      <a:pt x="887574" y="121171"/>
                      <a:pt x="870905" y="79642"/>
                      <a:pt x="828710" y="48781"/>
                    </a:cubicBezTo>
                    <a:cubicBezTo>
                      <a:pt x="711838" y="-36754"/>
                      <a:pt x="541340" y="-6274"/>
                      <a:pt x="458949" y="112598"/>
                    </a:cubicBezTo>
                    <a:cubicBezTo>
                      <a:pt x="446757" y="130219"/>
                      <a:pt x="424278" y="149174"/>
                      <a:pt x="404561" y="151651"/>
                    </a:cubicBezTo>
                    <a:cubicBezTo>
                      <a:pt x="296262" y="165271"/>
                      <a:pt x="243494" y="230232"/>
                      <a:pt x="227301" y="331768"/>
                    </a:cubicBezTo>
                    <a:cubicBezTo>
                      <a:pt x="222443" y="361867"/>
                      <a:pt x="206441" y="369106"/>
                      <a:pt x="178343" y="368344"/>
                    </a:cubicBezTo>
                    <a:cubicBezTo>
                      <a:pt x="119954" y="366630"/>
                      <a:pt x="61566" y="367868"/>
                      <a:pt x="35" y="367868"/>
                    </a:cubicBezTo>
                    <a:cubicBezTo>
                      <a:pt x="-251" y="439972"/>
                      <a:pt x="-251" y="439877"/>
                      <a:pt x="64043" y="441782"/>
                    </a:cubicBezTo>
                    <a:cubicBezTo>
                      <a:pt x="108429" y="443115"/>
                      <a:pt x="153006" y="442449"/>
                      <a:pt x="196916" y="447592"/>
                    </a:cubicBezTo>
                    <a:cubicBezTo>
                      <a:pt x="216728" y="449878"/>
                      <a:pt x="239969" y="459689"/>
                      <a:pt x="253400" y="473881"/>
                    </a:cubicBezTo>
                    <a:cubicBezTo>
                      <a:pt x="298167" y="521030"/>
                      <a:pt x="352079" y="545128"/>
                      <a:pt x="415229" y="556177"/>
                    </a:cubicBezTo>
                    <a:cubicBezTo>
                      <a:pt x="441709" y="560845"/>
                      <a:pt x="473141" y="571417"/>
                      <a:pt x="489905" y="590277"/>
                    </a:cubicBezTo>
                    <a:cubicBezTo>
                      <a:pt x="540388" y="647332"/>
                      <a:pt x="601348" y="661143"/>
                      <a:pt x="670690" y="644665"/>
                    </a:cubicBezTo>
                    <a:cubicBezTo>
                      <a:pt x="733079" y="629806"/>
                      <a:pt x="793372" y="605993"/>
                      <a:pt x="855951" y="591801"/>
                    </a:cubicBezTo>
                    <a:cubicBezTo>
                      <a:pt x="935771" y="573703"/>
                      <a:pt x="1008732" y="550558"/>
                      <a:pt x="1045213" y="466452"/>
                    </a:cubicBezTo>
                    <a:cubicBezTo>
                      <a:pt x="1050071" y="455308"/>
                      <a:pt x="1076741" y="448926"/>
                      <a:pt x="1093505" y="448545"/>
                    </a:cubicBezTo>
                    <a:cubicBezTo>
                      <a:pt x="1205995" y="445783"/>
                      <a:pt x="1318485" y="445116"/>
                      <a:pt x="1431071" y="443878"/>
                    </a:cubicBezTo>
                    <a:cubicBezTo>
                      <a:pt x="1452788" y="443687"/>
                      <a:pt x="1474409" y="443878"/>
                      <a:pt x="1501937" y="443878"/>
                    </a:cubicBezTo>
                    <a:cubicBezTo>
                      <a:pt x="1499746" y="411302"/>
                      <a:pt x="1498127" y="385585"/>
                      <a:pt x="1496031" y="354057"/>
                    </a:cubicBezTo>
                    <a:cubicBezTo>
                      <a:pt x="1348965" y="361201"/>
                      <a:pt x="1207519" y="368059"/>
                      <a:pt x="1065787" y="375012"/>
                    </a:cubicBezTo>
                    <a:close/>
                    <a:moveTo>
                      <a:pt x="961583" y="478739"/>
                    </a:moveTo>
                    <a:cubicBezTo>
                      <a:pt x="922721" y="514267"/>
                      <a:pt x="874620" y="503314"/>
                      <a:pt x="830424" y="495217"/>
                    </a:cubicBezTo>
                    <a:cubicBezTo>
                      <a:pt x="798706" y="489407"/>
                      <a:pt x="780132" y="492646"/>
                      <a:pt x="758796" y="520459"/>
                    </a:cubicBezTo>
                    <a:cubicBezTo>
                      <a:pt x="708885" y="585514"/>
                      <a:pt x="591537" y="581133"/>
                      <a:pt x="536578" y="519220"/>
                    </a:cubicBezTo>
                    <a:cubicBezTo>
                      <a:pt x="523814" y="504838"/>
                      <a:pt x="500764" y="497694"/>
                      <a:pt x="481047" y="491598"/>
                    </a:cubicBezTo>
                    <a:cubicBezTo>
                      <a:pt x="442376" y="479501"/>
                      <a:pt x="399989" y="476167"/>
                      <a:pt x="363985" y="458927"/>
                    </a:cubicBezTo>
                    <a:cubicBezTo>
                      <a:pt x="300453" y="428638"/>
                      <a:pt x="281308" y="380155"/>
                      <a:pt x="294167" y="308908"/>
                    </a:cubicBezTo>
                    <a:cubicBezTo>
                      <a:pt x="302453" y="263188"/>
                      <a:pt x="336553" y="237566"/>
                      <a:pt x="403323" y="227755"/>
                    </a:cubicBezTo>
                    <a:cubicBezTo>
                      <a:pt x="417325" y="225755"/>
                      <a:pt x="431708" y="224898"/>
                      <a:pt x="445900" y="225279"/>
                    </a:cubicBezTo>
                    <a:cubicBezTo>
                      <a:pt x="488381" y="226517"/>
                      <a:pt x="514575" y="217849"/>
                      <a:pt x="509717" y="164033"/>
                    </a:cubicBezTo>
                    <a:cubicBezTo>
                      <a:pt x="505717" y="119837"/>
                      <a:pt x="554771" y="77451"/>
                      <a:pt x="610111" y="64783"/>
                    </a:cubicBezTo>
                    <a:cubicBezTo>
                      <a:pt x="616207" y="63354"/>
                      <a:pt x="622589" y="62782"/>
                      <a:pt x="628970" y="62592"/>
                    </a:cubicBezTo>
                    <a:cubicBezTo>
                      <a:pt x="763273" y="57829"/>
                      <a:pt x="769369" y="83261"/>
                      <a:pt x="800420" y="242995"/>
                    </a:cubicBezTo>
                    <a:cubicBezTo>
                      <a:pt x="839949" y="249091"/>
                      <a:pt x="878430" y="250615"/>
                      <a:pt x="914244" y="261379"/>
                    </a:cubicBezTo>
                    <a:cubicBezTo>
                      <a:pt x="1007113" y="289382"/>
                      <a:pt x="1033497" y="413017"/>
                      <a:pt x="961583" y="4787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DBFA45A-9D3D-4582-BF38-078D016EBF69}"/>
                  </a:ext>
                </a:extLst>
              </p:cNvPr>
              <p:cNvSpPr/>
              <p:nvPr/>
            </p:nvSpPr>
            <p:spPr>
              <a:xfrm>
                <a:off x="6176771" y="3760278"/>
                <a:ext cx="403193" cy="432816"/>
              </a:xfrm>
              <a:custGeom>
                <a:avLst/>
                <a:gdLst>
                  <a:gd name="connsiteX0" fmla="*/ 0 w 403193"/>
                  <a:gd name="connsiteY0" fmla="*/ 432816 h 432816"/>
                  <a:gd name="connsiteX1" fmla="*/ 403193 w 403193"/>
                  <a:gd name="connsiteY1" fmla="*/ 432816 h 432816"/>
                  <a:gd name="connsiteX2" fmla="*/ 403193 w 403193"/>
                  <a:gd name="connsiteY2" fmla="*/ 0 h 432816"/>
                  <a:gd name="connsiteX3" fmla="*/ 0 w 403193"/>
                  <a:gd name="connsiteY3" fmla="*/ 0 h 432816"/>
                  <a:gd name="connsiteX4" fmla="*/ 0 w 403193"/>
                  <a:gd name="connsiteY4" fmla="*/ 432816 h 432816"/>
                  <a:gd name="connsiteX5" fmla="*/ 80867 w 403193"/>
                  <a:gd name="connsiteY5" fmla="*/ 88297 h 432816"/>
                  <a:gd name="connsiteX6" fmla="*/ 326708 w 403193"/>
                  <a:gd name="connsiteY6" fmla="*/ 88297 h 432816"/>
                  <a:gd name="connsiteX7" fmla="*/ 326708 w 403193"/>
                  <a:gd name="connsiteY7" fmla="*/ 351854 h 432816"/>
                  <a:gd name="connsiteX8" fmla="*/ 80867 w 403193"/>
                  <a:gd name="connsiteY8" fmla="*/ 351854 h 432816"/>
                  <a:gd name="connsiteX9" fmla="*/ 80867 w 403193"/>
                  <a:gd name="connsiteY9" fmla="*/ 88297 h 43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3193" h="432816">
                    <a:moveTo>
                      <a:pt x="0" y="432816"/>
                    </a:moveTo>
                    <a:cubicBezTo>
                      <a:pt x="136017" y="432816"/>
                      <a:pt x="268320" y="432816"/>
                      <a:pt x="403193" y="432816"/>
                    </a:cubicBezTo>
                    <a:cubicBezTo>
                      <a:pt x="403193" y="287179"/>
                      <a:pt x="403193" y="144304"/>
                      <a:pt x="403193" y="0"/>
                    </a:cubicBezTo>
                    <a:cubicBezTo>
                      <a:pt x="266795" y="0"/>
                      <a:pt x="133445" y="0"/>
                      <a:pt x="0" y="0"/>
                    </a:cubicBezTo>
                    <a:cubicBezTo>
                      <a:pt x="0" y="146495"/>
                      <a:pt x="0" y="289465"/>
                      <a:pt x="0" y="432816"/>
                    </a:cubicBezTo>
                    <a:close/>
                    <a:moveTo>
                      <a:pt x="80867" y="88297"/>
                    </a:moveTo>
                    <a:cubicBezTo>
                      <a:pt x="161925" y="88297"/>
                      <a:pt x="242888" y="88297"/>
                      <a:pt x="326708" y="88297"/>
                    </a:cubicBezTo>
                    <a:cubicBezTo>
                      <a:pt x="326708" y="175355"/>
                      <a:pt x="326708" y="261557"/>
                      <a:pt x="326708" y="351854"/>
                    </a:cubicBezTo>
                    <a:cubicBezTo>
                      <a:pt x="245745" y="351854"/>
                      <a:pt x="164783" y="351854"/>
                      <a:pt x="80867" y="351854"/>
                    </a:cubicBezTo>
                    <a:cubicBezTo>
                      <a:pt x="80867" y="264795"/>
                      <a:pt x="80867" y="178499"/>
                      <a:pt x="80867" y="882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1BE8027-90AC-4EB3-BA8B-6D075C42A87F}"/>
                  </a:ext>
                </a:extLst>
              </p:cNvPr>
              <p:cNvSpPr/>
              <p:nvPr/>
            </p:nvSpPr>
            <p:spPr>
              <a:xfrm>
                <a:off x="1120901" y="3701700"/>
                <a:ext cx="439864" cy="445293"/>
              </a:xfrm>
              <a:custGeom>
                <a:avLst/>
                <a:gdLst>
                  <a:gd name="connsiteX0" fmla="*/ 439865 w 439864"/>
                  <a:gd name="connsiteY0" fmla="*/ 0 h 445293"/>
                  <a:gd name="connsiteX1" fmla="*/ 0 w 439864"/>
                  <a:gd name="connsiteY1" fmla="*/ 0 h 445293"/>
                  <a:gd name="connsiteX2" fmla="*/ 0 w 439864"/>
                  <a:gd name="connsiteY2" fmla="*/ 445294 h 445293"/>
                  <a:gd name="connsiteX3" fmla="*/ 439865 w 439864"/>
                  <a:gd name="connsiteY3" fmla="*/ 445294 h 445293"/>
                  <a:gd name="connsiteX4" fmla="*/ 439865 w 439864"/>
                  <a:gd name="connsiteY4" fmla="*/ 0 h 445293"/>
                  <a:gd name="connsiteX5" fmla="*/ 375857 w 439864"/>
                  <a:gd name="connsiteY5" fmla="*/ 383572 h 445293"/>
                  <a:gd name="connsiteX6" fmla="*/ 57626 w 439864"/>
                  <a:gd name="connsiteY6" fmla="*/ 383572 h 445293"/>
                  <a:gd name="connsiteX7" fmla="*/ 57626 w 439864"/>
                  <a:gd name="connsiteY7" fmla="*/ 56674 h 445293"/>
                  <a:gd name="connsiteX8" fmla="*/ 375857 w 439864"/>
                  <a:gd name="connsiteY8" fmla="*/ 56674 h 445293"/>
                  <a:gd name="connsiteX9" fmla="*/ 375857 w 439864"/>
                  <a:gd name="connsiteY9" fmla="*/ 383572 h 44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9864" h="445293">
                    <a:moveTo>
                      <a:pt x="439865" y="0"/>
                    </a:moveTo>
                    <a:cubicBezTo>
                      <a:pt x="289655" y="0"/>
                      <a:pt x="144970" y="0"/>
                      <a:pt x="0" y="0"/>
                    </a:cubicBezTo>
                    <a:cubicBezTo>
                      <a:pt x="0" y="150495"/>
                      <a:pt x="0" y="296989"/>
                      <a:pt x="0" y="445294"/>
                    </a:cubicBezTo>
                    <a:cubicBezTo>
                      <a:pt x="147733" y="445294"/>
                      <a:pt x="292513" y="445294"/>
                      <a:pt x="439865" y="445294"/>
                    </a:cubicBezTo>
                    <a:cubicBezTo>
                      <a:pt x="439865" y="295846"/>
                      <a:pt x="439865" y="149447"/>
                      <a:pt x="439865" y="0"/>
                    </a:cubicBezTo>
                    <a:close/>
                    <a:moveTo>
                      <a:pt x="375857" y="383572"/>
                    </a:moveTo>
                    <a:cubicBezTo>
                      <a:pt x="270891" y="383572"/>
                      <a:pt x="165830" y="383572"/>
                      <a:pt x="57626" y="383572"/>
                    </a:cubicBezTo>
                    <a:cubicBezTo>
                      <a:pt x="57626" y="275749"/>
                      <a:pt x="57626" y="168878"/>
                      <a:pt x="57626" y="56674"/>
                    </a:cubicBezTo>
                    <a:cubicBezTo>
                      <a:pt x="164782" y="56674"/>
                      <a:pt x="268795" y="56674"/>
                      <a:pt x="375857" y="56674"/>
                    </a:cubicBezTo>
                    <a:cubicBezTo>
                      <a:pt x="375857" y="165544"/>
                      <a:pt x="375857" y="272605"/>
                      <a:pt x="375857" y="3835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496AA96-A4DD-49E3-B33A-A519EAA5D432}"/>
                  </a:ext>
                </a:extLst>
              </p:cNvPr>
              <p:cNvSpPr/>
              <p:nvPr/>
            </p:nvSpPr>
            <p:spPr>
              <a:xfrm>
                <a:off x="9326117" y="3991736"/>
                <a:ext cx="306324" cy="505110"/>
              </a:xfrm>
              <a:custGeom>
                <a:avLst/>
                <a:gdLst>
                  <a:gd name="connsiteX0" fmla="*/ 0 w 306324"/>
                  <a:gd name="connsiteY0" fmla="*/ 502444 h 505110"/>
                  <a:gd name="connsiteX1" fmla="*/ 62675 w 306324"/>
                  <a:gd name="connsiteY1" fmla="*/ 502444 h 505110"/>
                  <a:gd name="connsiteX2" fmla="*/ 62675 w 306324"/>
                  <a:gd name="connsiteY2" fmla="*/ 65722 h 505110"/>
                  <a:gd name="connsiteX3" fmla="*/ 240982 w 306324"/>
                  <a:gd name="connsiteY3" fmla="*/ 65722 h 505110"/>
                  <a:gd name="connsiteX4" fmla="*/ 240982 w 306324"/>
                  <a:gd name="connsiteY4" fmla="*/ 505111 h 505110"/>
                  <a:gd name="connsiteX5" fmla="*/ 306324 w 306324"/>
                  <a:gd name="connsiteY5" fmla="*/ 505111 h 505110"/>
                  <a:gd name="connsiteX6" fmla="*/ 306324 w 306324"/>
                  <a:gd name="connsiteY6" fmla="*/ 0 h 505110"/>
                  <a:gd name="connsiteX7" fmla="*/ 95 w 306324"/>
                  <a:gd name="connsiteY7" fmla="*/ 0 h 505110"/>
                  <a:gd name="connsiteX8" fmla="*/ 0 w 306324"/>
                  <a:gd name="connsiteY8" fmla="*/ 502444 h 505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324" h="505110">
                    <a:moveTo>
                      <a:pt x="0" y="502444"/>
                    </a:moveTo>
                    <a:cubicBezTo>
                      <a:pt x="21527" y="502444"/>
                      <a:pt x="39529" y="502444"/>
                      <a:pt x="62675" y="502444"/>
                    </a:cubicBezTo>
                    <a:cubicBezTo>
                      <a:pt x="62675" y="353949"/>
                      <a:pt x="62675" y="209264"/>
                      <a:pt x="62675" y="65722"/>
                    </a:cubicBezTo>
                    <a:cubicBezTo>
                      <a:pt x="122587" y="65722"/>
                      <a:pt x="177165" y="65722"/>
                      <a:pt x="240982" y="65722"/>
                    </a:cubicBezTo>
                    <a:cubicBezTo>
                      <a:pt x="240982" y="214693"/>
                      <a:pt x="240982" y="359378"/>
                      <a:pt x="240982" y="505111"/>
                    </a:cubicBezTo>
                    <a:cubicBezTo>
                      <a:pt x="267558" y="505111"/>
                      <a:pt x="284798" y="505111"/>
                      <a:pt x="306324" y="505111"/>
                    </a:cubicBezTo>
                    <a:cubicBezTo>
                      <a:pt x="306324" y="334042"/>
                      <a:pt x="306324" y="167354"/>
                      <a:pt x="306324" y="0"/>
                    </a:cubicBezTo>
                    <a:cubicBezTo>
                      <a:pt x="202216" y="0"/>
                      <a:pt x="101632" y="0"/>
                      <a:pt x="95" y="0"/>
                    </a:cubicBezTo>
                    <a:cubicBezTo>
                      <a:pt x="0" y="169735"/>
                      <a:pt x="0" y="336518"/>
                      <a:pt x="0" y="5024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68EB801-EAE0-4059-8C74-33FDEA5D74A2}"/>
                  </a:ext>
                </a:extLst>
              </p:cNvPr>
              <p:cNvSpPr/>
              <p:nvPr/>
            </p:nvSpPr>
            <p:spPr>
              <a:xfrm>
                <a:off x="3383184" y="3968495"/>
                <a:ext cx="307181" cy="501681"/>
              </a:xfrm>
              <a:custGeom>
                <a:avLst/>
                <a:gdLst>
                  <a:gd name="connsiteX0" fmla="*/ 0 w 307181"/>
                  <a:gd name="connsiteY0" fmla="*/ 499777 h 501681"/>
                  <a:gd name="connsiteX1" fmla="*/ 60484 w 307181"/>
                  <a:gd name="connsiteY1" fmla="*/ 499777 h 501681"/>
                  <a:gd name="connsiteX2" fmla="*/ 60484 w 307181"/>
                  <a:gd name="connsiteY2" fmla="*/ 65246 h 501681"/>
                  <a:gd name="connsiteX3" fmla="*/ 239268 w 307181"/>
                  <a:gd name="connsiteY3" fmla="*/ 65246 h 501681"/>
                  <a:gd name="connsiteX4" fmla="*/ 239268 w 307181"/>
                  <a:gd name="connsiteY4" fmla="*/ 501682 h 501681"/>
                  <a:gd name="connsiteX5" fmla="*/ 307181 w 307181"/>
                  <a:gd name="connsiteY5" fmla="*/ 501682 h 501681"/>
                  <a:gd name="connsiteX6" fmla="*/ 307181 w 307181"/>
                  <a:gd name="connsiteY6" fmla="*/ 0 h 501681"/>
                  <a:gd name="connsiteX7" fmla="*/ 0 w 307181"/>
                  <a:gd name="connsiteY7" fmla="*/ 0 h 501681"/>
                  <a:gd name="connsiteX8" fmla="*/ 0 w 307181"/>
                  <a:gd name="connsiteY8" fmla="*/ 499777 h 501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181" h="501681">
                    <a:moveTo>
                      <a:pt x="0" y="499777"/>
                    </a:moveTo>
                    <a:cubicBezTo>
                      <a:pt x="20860" y="499777"/>
                      <a:pt x="38576" y="499777"/>
                      <a:pt x="60484" y="499777"/>
                    </a:cubicBezTo>
                    <a:cubicBezTo>
                      <a:pt x="60484" y="352806"/>
                      <a:pt x="60484" y="209359"/>
                      <a:pt x="60484" y="65246"/>
                    </a:cubicBezTo>
                    <a:cubicBezTo>
                      <a:pt x="120301" y="65246"/>
                      <a:pt x="175927" y="65246"/>
                      <a:pt x="239268" y="65246"/>
                    </a:cubicBezTo>
                    <a:cubicBezTo>
                      <a:pt x="239268" y="213550"/>
                      <a:pt x="239268" y="356807"/>
                      <a:pt x="239268" y="501682"/>
                    </a:cubicBezTo>
                    <a:cubicBezTo>
                      <a:pt x="265843" y="501682"/>
                      <a:pt x="284512" y="501682"/>
                      <a:pt x="307181" y="501682"/>
                    </a:cubicBezTo>
                    <a:cubicBezTo>
                      <a:pt x="307181" y="331661"/>
                      <a:pt x="307181" y="166402"/>
                      <a:pt x="307181" y="0"/>
                    </a:cubicBezTo>
                    <a:cubicBezTo>
                      <a:pt x="203263" y="0"/>
                      <a:pt x="102679" y="0"/>
                      <a:pt x="0" y="0"/>
                    </a:cubicBezTo>
                    <a:cubicBezTo>
                      <a:pt x="0" y="168307"/>
                      <a:pt x="0" y="333470"/>
                      <a:pt x="0" y="4997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CFE2205-9474-432A-9661-26F5093A05B5}"/>
                  </a:ext>
                </a:extLst>
              </p:cNvPr>
              <p:cNvSpPr/>
              <p:nvPr/>
            </p:nvSpPr>
            <p:spPr>
              <a:xfrm>
                <a:off x="10724577" y="3285743"/>
                <a:ext cx="316706" cy="401383"/>
              </a:xfrm>
              <a:custGeom>
                <a:avLst/>
                <a:gdLst>
                  <a:gd name="connsiteX0" fmla="*/ 87631 w 316706"/>
                  <a:gd name="connsiteY0" fmla="*/ 0 h 401383"/>
                  <a:gd name="connsiteX1" fmla="*/ 0 w 316706"/>
                  <a:gd name="connsiteY1" fmla="*/ 87440 h 401383"/>
                  <a:gd name="connsiteX2" fmla="*/ 0 w 316706"/>
                  <a:gd name="connsiteY2" fmla="*/ 401384 h 401383"/>
                  <a:gd name="connsiteX3" fmla="*/ 316706 w 316706"/>
                  <a:gd name="connsiteY3" fmla="*/ 401384 h 401383"/>
                  <a:gd name="connsiteX4" fmla="*/ 316706 w 316706"/>
                  <a:gd name="connsiteY4" fmla="*/ 0 h 401383"/>
                  <a:gd name="connsiteX5" fmla="*/ 87631 w 316706"/>
                  <a:gd name="connsiteY5" fmla="*/ 0 h 401383"/>
                  <a:gd name="connsiteX6" fmla="*/ 253080 w 316706"/>
                  <a:gd name="connsiteY6" fmla="*/ 364903 h 401383"/>
                  <a:gd name="connsiteX7" fmla="*/ 66961 w 316706"/>
                  <a:gd name="connsiteY7" fmla="*/ 364903 h 401383"/>
                  <a:gd name="connsiteX8" fmla="*/ 66961 w 316706"/>
                  <a:gd name="connsiteY8" fmla="*/ 66961 h 401383"/>
                  <a:gd name="connsiteX9" fmla="*/ 253080 w 316706"/>
                  <a:gd name="connsiteY9" fmla="*/ 66961 h 401383"/>
                  <a:gd name="connsiteX10" fmla="*/ 253080 w 316706"/>
                  <a:gd name="connsiteY10" fmla="*/ 364903 h 401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706" h="401383">
                    <a:moveTo>
                      <a:pt x="87631" y="0"/>
                    </a:moveTo>
                    <a:cubicBezTo>
                      <a:pt x="0" y="0"/>
                      <a:pt x="0" y="0"/>
                      <a:pt x="0" y="87440"/>
                    </a:cubicBezTo>
                    <a:cubicBezTo>
                      <a:pt x="0" y="191452"/>
                      <a:pt x="0" y="295561"/>
                      <a:pt x="0" y="401384"/>
                    </a:cubicBezTo>
                    <a:cubicBezTo>
                      <a:pt x="108967" y="401384"/>
                      <a:pt x="212217" y="401384"/>
                      <a:pt x="316706" y="401384"/>
                    </a:cubicBezTo>
                    <a:cubicBezTo>
                      <a:pt x="316706" y="267272"/>
                      <a:pt x="316706" y="136684"/>
                      <a:pt x="316706" y="0"/>
                    </a:cubicBezTo>
                    <a:cubicBezTo>
                      <a:pt x="238792" y="0"/>
                      <a:pt x="163259" y="0"/>
                      <a:pt x="87631" y="0"/>
                    </a:cubicBezTo>
                    <a:close/>
                    <a:moveTo>
                      <a:pt x="253080" y="364903"/>
                    </a:moveTo>
                    <a:cubicBezTo>
                      <a:pt x="190500" y="364903"/>
                      <a:pt x="130016" y="364903"/>
                      <a:pt x="66961" y="364903"/>
                    </a:cubicBezTo>
                    <a:cubicBezTo>
                      <a:pt x="66961" y="265176"/>
                      <a:pt x="66961" y="167926"/>
                      <a:pt x="66961" y="66961"/>
                    </a:cubicBezTo>
                    <a:cubicBezTo>
                      <a:pt x="127826" y="66961"/>
                      <a:pt x="188309" y="66961"/>
                      <a:pt x="253080" y="66961"/>
                    </a:cubicBezTo>
                    <a:cubicBezTo>
                      <a:pt x="253080" y="167354"/>
                      <a:pt x="253080" y="264605"/>
                      <a:pt x="253080" y="3649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F1E9E70-F675-45C1-A3A5-E59785E2FC74}"/>
                  </a:ext>
                </a:extLst>
              </p:cNvPr>
              <p:cNvSpPr/>
              <p:nvPr/>
            </p:nvSpPr>
            <p:spPr>
              <a:xfrm>
                <a:off x="10724781" y="3840531"/>
                <a:ext cx="316502" cy="400093"/>
              </a:xfrm>
              <a:custGeom>
                <a:avLst/>
                <a:gdLst>
                  <a:gd name="connsiteX0" fmla="*/ 20847 w 316502"/>
                  <a:gd name="connsiteY0" fmla="*/ 1186 h 400093"/>
                  <a:gd name="connsiteX1" fmla="*/ 940 w 316502"/>
                  <a:gd name="connsiteY1" fmla="*/ 25761 h 400093"/>
                  <a:gd name="connsiteX2" fmla="*/ 82 w 316502"/>
                  <a:gd name="connsiteY2" fmla="*/ 400093 h 400093"/>
                  <a:gd name="connsiteX3" fmla="*/ 316503 w 316502"/>
                  <a:gd name="connsiteY3" fmla="*/ 400093 h 400093"/>
                  <a:gd name="connsiteX4" fmla="*/ 316503 w 316502"/>
                  <a:gd name="connsiteY4" fmla="*/ 139 h 400093"/>
                  <a:gd name="connsiteX5" fmla="*/ 20847 w 316502"/>
                  <a:gd name="connsiteY5" fmla="*/ 1186 h 400093"/>
                  <a:gd name="connsiteX6" fmla="*/ 251161 w 316502"/>
                  <a:gd name="connsiteY6" fmla="*/ 362946 h 400093"/>
                  <a:gd name="connsiteX7" fmla="*/ 67043 w 316502"/>
                  <a:gd name="connsiteY7" fmla="*/ 362946 h 400093"/>
                  <a:gd name="connsiteX8" fmla="*/ 67043 w 316502"/>
                  <a:gd name="connsiteY8" fmla="*/ 66814 h 400093"/>
                  <a:gd name="connsiteX9" fmla="*/ 251161 w 316502"/>
                  <a:gd name="connsiteY9" fmla="*/ 66814 h 400093"/>
                  <a:gd name="connsiteX10" fmla="*/ 251161 w 316502"/>
                  <a:gd name="connsiteY10" fmla="*/ 362946 h 400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502" h="400093">
                    <a:moveTo>
                      <a:pt x="20847" y="1186"/>
                    </a:moveTo>
                    <a:cubicBezTo>
                      <a:pt x="13799" y="1282"/>
                      <a:pt x="1035" y="17093"/>
                      <a:pt x="940" y="25761"/>
                    </a:cubicBezTo>
                    <a:cubicBezTo>
                      <a:pt x="-393" y="149014"/>
                      <a:pt x="82" y="272268"/>
                      <a:pt x="82" y="400093"/>
                    </a:cubicBezTo>
                    <a:cubicBezTo>
                      <a:pt x="109144" y="400093"/>
                      <a:pt x="211538" y="400093"/>
                      <a:pt x="316503" y="400093"/>
                    </a:cubicBezTo>
                    <a:cubicBezTo>
                      <a:pt x="316503" y="267029"/>
                      <a:pt x="316503" y="136537"/>
                      <a:pt x="316503" y="139"/>
                    </a:cubicBezTo>
                    <a:cubicBezTo>
                      <a:pt x="216301" y="43"/>
                      <a:pt x="118574" y="-433"/>
                      <a:pt x="20847" y="1186"/>
                    </a:cubicBezTo>
                    <a:close/>
                    <a:moveTo>
                      <a:pt x="251161" y="362946"/>
                    </a:moveTo>
                    <a:cubicBezTo>
                      <a:pt x="188964" y="362946"/>
                      <a:pt x="129433" y="362946"/>
                      <a:pt x="67043" y="362946"/>
                    </a:cubicBezTo>
                    <a:cubicBezTo>
                      <a:pt x="67043" y="263791"/>
                      <a:pt x="67043" y="166826"/>
                      <a:pt x="67043" y="66814"/>
                    </a:cubicBezTo>
                    <a:cubicBezTo>
                      <a:pt x="128384" y="66814"/>
                      <a:pt x="187915" y="66814"/>
                      <a:pt x="251161" y="66814"/>
                    </a:cubicBezTo>
                    <a:cubicBezTo>
                      <a:pt x="251161" y="164540"/>
                      <a:pt x="251161" y="261505"/>
                      <a:pt x="251161" y="36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EFF0DC8-7C66-4067-B4DA-D79027D216F6}"/>
                  </a:ext>
                </a:extLst>
              </p:cNvPr>
              <p:cNvSpPr/>
              <p:nvPr/>
            </p:nvSpPr>
            <p:spPr>
              <a:xfrm>
                <a:off x="3224878" y="2810826"/>
                <a:ext cx="310133" cy="398049"/>
              </a:xfrm>
              <a:custGeom>
                <a:avLst/>
                <a:gdLst>
                  <a:gd name="connsiteX0" fmla="*/ 310134 w 310133"/>
                  <a:gd name="connsiteY0" fmla="*/ 0 h 398049"/>
                  <a:gd name="connsiteX1" fmla="*/ 0 w 310133"/>
                  <a:gd name="connsiteY1" fmla="*/ 0 h 398049"/>
                  <a:gd name="connsiteX2" fmla="*/ 0 w 310133"/>
                  <a:gd name="connsiteY2" fmla="*/ 398050 h 398049"/>
                  <a:gd name="connsiteX3" fmla="*/ 310134 w 310133"/>
                  <a:gd name="connsiteY3" fmla="*/ 398050 h 398049"/>
                  <a:gd name="connsiteX4" fmla="*/ 310134 w 310133"/>
                  <a:gd name="connsiteY4" fmla="*/ 0 h 398049"/>
                  <a:gd name="connsiteX5" fmla="*/ 248698 w 310133"/>
                  <a:gd name="connsiteY5" fmla="*/ 360140 h 398049"/>
                  <a:gd name="connsiteX6" fmla="*/ 64961 w 310133"/>
                  <a:gd name="connsiteY6" fmla="*/ 360140 h 398049"/>
                  <a:gd name="connsiteX7" fmla="*/ 64961 w 310133"/>
                  <a:gd name="connsiteY7" fmla="*/ 62865 h 398049"/>
                  <a:gd name="connsiteX8" fmla="*/ 248698 w 310133"/>
                  <a:gd name="connsiteY8" fmla="*/ 62865 h 398049"/>
                  <a:gd name="connsiteX9" fmla="*/ 248698 w 310133"/>
                  <a:gd name="connsiteY9" fmla="*/ 360140 h 39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0133" h="398049">
                    <a:moveTo>
                      <a:pt x="310134" y="0"/>
                    </a:moveTo>
                    <a:cubicBezTo>
                      <a:pt x="206502" y="0"/>
                      <a:pt x="105728" y="0"/>
                      <a:pt x="0" y="0"/>
                    </a:cubicBezTo>
                    <a:cubicBezTo>
                      <a:pt x="0" y="134493"/>
                      <a:pt x="0" y="266129"/>
                      <a:pt x="0" y="398050"/>
                    </a:cubicBezTo>
                    <a:cubicBezTo>
                      <a:pt x="105442" y="398050"/>
                      <a:pt x="207359" y="398050"/>
                      <a:pt x="310134" y="398050"/>
                    </a:cubicBezTo>
                    <a:cubicBezTo>
                      <a:pt x="310134" y="263747"/>
                      <a:pt x="310134" y="133160"/>
                      <a:pt x="310134" y="0"/>
                    </a:cubicBezTo>
                    <a:close/>
                    <a:moveTo>
                      <a:pt x="248698" y="360140"/>
                    </a:moveTo>
                    <a:cubicBezTo>
                      <a:pt x="189357" y="360140"/>
                      <a:pt x="128683" y="360140"/>
                      <a:pt x="64961" y="360140"/>
                    </a:cubicBezTo>
                    <a:cubicBezTo>
                      <a:pt x="64961" y="262128"/>
                      <a:pt x="64961" y="164783"/>
                      <a:pt x="64961" y="62865"/>
                    </a:cubicBezTo>
                    <a:cubicBezTo>
                      <a:pt x="127825" y="62865"/>
                      <a:pt x="186309" y="62865"/>
                      <a:pt x="248698" y="62865"/>
                    </a:cubicBezTo>
                    <a:cubicBezTo>
                      <a:pt x="248698" y="161258"/>
                      <a:pt x="248698" y="258509"/>
                      <a:pt x="248698" y="3601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2DC4EB7-2F7C-412B-9DD1-9BACE9948C80}"/>
                  </a:ext>
                </a:extLst>
              </p:cNvPr>
              <p:cNvSpPr/>
              <p:nvPr/>
            </p:nvSpPr>
            <p:spPr>
              <a:xfrm>
                <a:off x="3225069" y="3363848"/>
                <a:ext cx="309752" cy="399573"/>
              </a:xfrm>
              <a:custGeom>
                <a:avLst/>
                <a:gdLst>
                  <a:gd name="connsiteX0" fmla="*/ 309753 w 309752"/>
                  <a:gd name="connsiteY0" fmla="*/ 0 h 399573"/>
                  <a:gd name="connsiteX1" fmla="*/ 0 w 309752"/>
                  <a:gd name="connsiteY1" fmla="*/ 0 h 399573"/>
                  <a:gd name="connsiteX2" fmla="*/ 0 w 309752"/>
                  <a:gd name="connsiteY2" fmla="*/ 399574 h 399573"/>
                  <a:gd name="connsiteX3" fmla="*/ 309753 w 309752"/>
                  <a:gd name="connsiteY3" fmla="*/ 399574 h 399573"/>
                  <a:gd name="connsiteX4" fmla="*/ 309753 w 309752"/>
                  <a:gd name="connsiteY4" fmla="*/ 0 h 399573"/>
                  <a:gd name="connsiteX5" fmla="*/ 248412 w 309752"/>
                  <a:gd name="connsiteY5" fmla="*/ 363379 h 399573"/>
                  <a:gd name="connsiteX6" fmla="*/ 65532 w 309752"/>
                  <a:gd name="connsiteY6" fmla="*/ 363379 h 399573"/>
                  <a:gd name="connsiteX7" fmla="*/ 65532 w 309752"/>
                  <a:gd name="connsiteY7" fmla="*/ 64389 h 399573"/>
                  <a:gd name="connsiteX8" fmla="*/ 248412 w 309752"/>
                  <a:gd name="connsiteY8" fmla="*/ 64389 h 399573"/>
                  <a:gd name="connsiteX9" fmla="*/ 248412 w 309752"/>
                  <a:gd name="connsiteY9" fmla="*/ 363379 h 39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752" h="399573">
                    <a:moveTo>
                      <a:pt x="309753" y="0"/>
                    </a:moveTo>
                    <a:cubicBezTo>
                      <a:pt x="204597" y="0"/>
                      <a:pt x="102679" y="0"/>
                      <a:pt x="0" y="0"/>
                    </a:cubicBezTo>
                    <a:cubicBezTo>
                      <a:pt x="0" y="134874"/>
                      <a:pt x="0" y="266700"/>
                      <a:pt x="0" y="399574"/>
                    </a:cubicBezTo>
                    <a:cubicBezTo>
                      <a:pt x="104489" y="399574"/>
                      <a:pt x="205264" y="399574"/>
                      <a:pt x="309753" y="399574"/>
                    </a:cubicBezTo>
                    <a:cubicBezTo>
                      <a:pt x="309753" y="263366"/>
                      <a:pt x="309753" y="132779"/>
                      <a:pt x="309753" y="0"/>
                    </a:cubicBezTo>
                    <a:close/>
                    <a:moveTo>
                      <a:pt x="248412" y="363379"/>
                    </a:moveTo>
                    <a:cubicBezTo>
                      <a:pt x="185642" y="363379"/>
                      <a:pt x="127540" y="363379"/>
                      <a:pt x="65532" y="363379"/>
                    </a:cubicBezTo>
                    <a:cubicBezTo>
                      <a:pt x="65532" y="263652"/>
                      <a:pt x="65532" y="165449"/>
                      <a:pt x="65532" y="64389"/>
                    </a:cubicBezTo>
                    <a:cubicBezTo>
                      <a:pt x="125635" y="64389"/>
                      <a:pt x="184976" y="64389"/>
                      <a:pt x="248412" y="64389"/>
                    </a:cubicBezTo>
                    <a:cubicBezTo>
                      <a:pt x="248412" y="162496"/>
                      <a:pt x="248412" y="260699"/>
                      <a:pt x="248412" y="3633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907F3CB-BD26-460C-A9FD-DC785EB21188}"/>
                  </a:ext>
                </a:extLst>
              </p:cNvPr>
              <p:cNvSpPr/>
              <p:nvPr/>
            </p:nvSpPr>
            <p:spPr>
              <a:xfrm>
                <a:off x="2843212" y="3363657"/>
                <a:ext cx="306514" cy="399954"/>
              </a:xfrm>
              <a:custGeom>
                <a:avLst/>
                <a:gdLst>
                  <a:gd name="connsiteX0" fmla="*/ 0 w 306514"/>
                  <a:gd name="connsiteY0" fmla="*/ 399955 h 399954"/>
                  <a:gd name="connsiteX1" fmla="*/ 306514 w 306514"/>
                  <a:gd name="connsiteY1" fmla="*/ 399955 h 399954"/>
                  <a:gd name="connsiteX2" fmla="*/ 306514 w 306514"/>
                  <a:gd name="connsiteY2" fmla="*/ 0 h 399954"/>
                  <a:gd name="connsiteX3" fmla="*/ 0 w 306514"/>
                  <a:gd name="connsiteY3" fmla="*/ 0 h 399954"/>
                  <a:gd name="connsiteX4" fmla="*/ 0 w 306514"/>
                  <a:gd name="connsiteY4" fmla="*/ 399955 h 399954"/>
                  <a:gd name="connsiteX5" fmla="*/ 52292 w 306514"/>
                  <a:gd name="connsiteY5" fmla="*/ 64199 h 399954"/>
                  <a:gd name="connsiteX6" fmla="*/ 252603 w 306514"/>
                  <a:gd name="connsiteY6" fmla="*/ 64199 h 399954"/>
                  <a:gd name="connsiteX7" fmla="*/ 252603 w 306514"/>
                  <a:gd name="connsiteY7" fmla="*/ 360902 h 399954"/>
                  <a:gd name="connsiteX8" fmla="*/ 52292 w 306514"/>
                  <a:gd name="connsiteY8" fmla="*/ 360902 h 399954"/>
                  <a:gd name="connsiteX9" fmla="*/ 52292 w 306514"/>
                  <a:gd name="connsiteY9" fmla="*/ 64199 h 399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6514" h="399954">
                    <a:moveTo>
                      <a:pt x="0" y="399955"/>
                    </a:moveTo>
                    <a:cubicBezTo>
                      <a:pt x="102775" y="399955"/>
                      <a:pt x="202025" y="399955"/>
                      <a:pt x="306514" y="399955"/>
                    </a:cubicBezTo>
                    <a:cubicBezTo>
                      <a:pt x="306514" y="264700"/>
                      <a:pt x="306514" y="133064"/>
                      <a:pt x="306514" y="0"/>
                    </a:cubicBezTo>
                    <a:cubicBezTo>
                      <a:pt x="202597" y="0"/>
                      <a:pt x="102203" y="0"/>
                      <a:pt x="0" y="0"/>
                    </a:cubicBezTo>
                    <a:cubicBezTo>
                      <a:pt x="0" y="134493"/>
                      <a:pt x="0" y="266129"/>
                      <a:pt x="0" y="399955"/>
                    </a:cubicBezTo>
                    <a:close/>
                    <a:moveTo>
                      <a:pt x="52292" y="64199"/>
                    </a:moveTo>
                    <a:cubicBezTo>
                      <a:pt x="118967" y="64199"/>
                      <a:pt x="183166" y="64199"/>
                      <a:pt x="252603" y="64199"/>
                    </a:cubicBezTo>
                    <a:cubicBezTo>
                      <a:pt x="252603" y="164687"/>
                      <a:pt x="252603" y="260699"/>
                      <a:pt x="252603" y="360902"/>
                    </a:cubicBezTo>
                    <a:cubicBezTo>
                      <a:pt x="186880" y="360902"/>
                      <a:pt x="121539" y="360902"/>
                      <a:pt x="52292" y="360902"/>
                    </a:cubicBezTo>
                    <a:cubicBezTo>
                      <a:pt x="52292" y="263271"/>
                      <a:pt x="52292" y="164878"/>
                      <a:pt x="52292" y="641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978C2DE-4AEF-455C-9ED3-4D1D9BDC0E7B}"/>
                  </a:ext>
                </a:extLst>
              </p:cNvPr>
              <p:cNvSpPr/>
              <p:nvPr/>
            </p:nvSpPr>
            <p:spPr>
              <a:xfrm>
                <a:off x="2842735" y="2810826"/>
                <a:ext cx="307657" cy="398335"/>
              </a:xfrm>
              <a:custGeom>
                <a:avLst/>
                <a:gdLst>
                  <a:gd name="connsiteX0" fmla="*/ 0 w 307657"/>
                  <a:gd name="connsiteY0" fmla="*/ 398336 h 398335"/>
                  <a:gd name="connsiteX1" fmla="*/ 307657 w 307657"/>
                  <a:gd name="connsiteY1" fmla="*/ 398336 h 398335"/>
                  <a:gd name="connsiteX2" fmla="*/ 307657 w 307657"/>
                  <a:gd name="connsiteY2" fmla="*/ 0 h 398335"/>
                  <a:gd name="connsiteX3" fmla="*/ 0 w 307657"/>
                  <a:gd name="connsiteY3" fmla="*/ 0 h 398335"/>
                  <a:gd name="connsiteX4" fmla="*/ 0 w 307657"/>
                  <a:gd name="connsiteY4" fmla="*/ 398336 h 398335"/>
                  <a:gd name="connsiteX5" fmla="*/ 49149 w 307657"/>
                  <a:gd name="connsiteY5" fmla="*/ 63818 h 398335"/>
                  <a:gd name="connsiteX6" fmla="*/ 251269 w 307657"/>
                  <a:gd name="connsiteY6" fmla="*/ 63818 h 398335"/>
                  <a:gd name="connsiteX7" fmla="*/ 251269 w 307657"/>
                  <a:gd name="connsiteY7" fmla="*/ 363950 h 398335"/>
                  <a:gd name="connsiteX8" fmla="*/ 70866 w 307657"/>
                  <a:gd name="connsiteY8" fmla="*/ 362903 h 398335"/>
                  <a:gd name="connsiteX9" fmla="*/ 50101 w 307657"/>
                  <a:gd name="connsiteY9" fmla="*/ 339566 h 398335"/>
                  <a:gd name="connsiteX10" fmla="*/ 49149 w 307657"/>
                  <a:gd name="connsiteY10" fmla="*/ 63818 h 398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7657" h="398335">
                    <a:moveTo>
                      <a:pt x="0" y="398336"/>
                    </a:moveTo>
                    <a:cubicBezTo>
                      <a:pt x="105251" y="398336"/>
                      <a:pt x="205930" y="398336"/>
                      <a:pt x="307657" y="398336"/>
                    </a:cubicBezTo>
                    <a:cubicBezTo>
                      <a:pt x="307657" y="264033"/>
                      <a:pt x="307657" y="133255"/>
                      <a:pt x="307657" y="0"/>
                    </a:cubicBezTo>
                    <a:cubicBezTo>
                      <a:pt x="204216" y="0"/>
                      <a:pt x="103632" y="0"/>
                      <a:pt x="0" y="0"/>
                    </a:cubicBezTo>
                    <a:cubicBezTo>
                      <a:pt x="0" y="133160"/>
                      <a:pt x="0" y="264033"/>
                      <a:pt x="0" y="398336"/>
                    </a:cubicBezTo>
                    <a:close/>
                    <a:moveTo>
                      <a:pt x="49149" y="63818"/>
                    </a:moveTo>
                    <a:cubicBezTo>
                      <a:pt x="118967" y="63818"/>
                      <a:pt x="183261" y="63818"/>
                      <a:pt x="251269" y="63818"/>
                    </a:cubicBezTo>
                    <a:cubicBezTo>
                      <a:pt x="251269" y="160973"/>
                      <a:pt x="251269" y="258032"/>
                      <a:pt x="251269" y="363950"/>
                    </a:cubicBezTo>
                    <a:cubicBezTo>
                      <a:pt x="190119" y="363950"/>
                      <a:pt x="130397" y="364808"/>
                      <a:pt x="70866" y="362903"/>
                    </a:cubicBezTo>
                    <a:cubicBezTo>
                      <a:pt x="63341" y="362617"/>
                      <a:pt x="50197" y="347758"/>
                      <a:pt x="50101" y="339566"/>
                    </a:cubicBezTo>
                    <a:cubicBezTo>
                      <a:pt x="48577" y="248317"/>
                      <a:pt x="49149" y="157163"/>
                      <a:pt x="49149" y="63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CA0A2E8-BDF1-43FE-930F-768D23B9E0E7}"/>
                  </a:ext>
                </a:extLst>
              </p:cNvPr>
              <p:cNvSpPr/>
              <p:nvPr/>
            </p:nvSpPr>
            <p:spPr>
              <a:xfrm>
                <a:off x="4597907" y="3932300"/>
                <a:ext cx="210692" cy="214598"/>
              </a:xfrm>
              <a:custGeom>
                <a:avLst/>
                <a:gdLst>
                  <a:gd name="connsiteX0" fmla="*/ 0 w 210692"/>
                  <a:gd name="connsiteY0" fmla="*/ 214598 h 214598"/>
                  <a:gd name="connsiteX1" fmla="*/ 210693 w 210692"/>
                  <a:gd name="connsiteY1" fmla="*/ 214598 h 214598"/>
                  <a:gd name="connsiteX2" fmla="*/ 210693 w 210692"/>
                  <a:gd name="connsiteY2" fmla="*/ 0 h 214598"/>
                  <a:gd name="connsiteX3" fmla="*/ 0 w 210692"/>
                  <a:gd name="connsiteY3" fmla="*/ 0 h 214598"/>
                  <a:gd name="connsiteX4" fmla="*/ 0 w 210692"/>
                  <a:gd name="connsiteY4" fmla="*/ 214598 h 214598"/>
                  <a:gd name="connsiteX5" fmla="*/ 43529 w 210692"/>
                  <a:gd name="connsiteY5" fmla="*/ 45625 h 214598"/>
                  <a:gd name="connsiteX6" fmla="*/ 172117 w 210692"/>
                  <a:gd name="connsiteY6" fmla="*/ 45625 h 214598"/>
                  <a:gd name="connsiteX7" fmla="*/ 172117 w 210692"/>
                  <a:gd name="connsiteY7" fmla="*/ 175165 h 214598"/>
                  <a:gd name="connsiteX8" fmla="*/ 43529 w 210692"/>
                  <a:gd name="connsiteY8" fmla="*/ 175165 h 214598"/>
                  <a:gd name="connsiteX9" fmla="*/ 43529 w 210692"/>
                  <a:gd name="connsiteY9" fmla="*/ 45625 h 21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0692" h="214598">
                    <a:moveTo>
                      <a:pt x="0" y="214598"/>
                    </a:moveTo>
                    <a:cubicBezTo>
                      <a:pt x="72485" y="214598"/>
                      <a:pt x="141256" y="214598"/>
                      <a:pt x="210693" y="214598"/>
                    </a:cubicBezTo>
                    <a:cubicBezTo>
                      <a:pt x="210693" y="141446"/>
                      <a:pt x="210693" y="71533"/>
                      <a:pt x="210693" y="0"/>
                    </a:cubicBezTo>
                    <a:cubicBezTo>
                      <a:pt x="139351" y="0"/>
                      <a:pt x="71819" y="0"/>
                      <a:pt x="0" y="0"/>
                    </a:cubicBezTo>
                    <a:cubicBezTo>
                      <a:pt x="0" y="74390"/>
                      <a:pt x="0" y="144304"/>
                      <a:pt x="0" y="214598"/>
                    </a:cubicBezTo>
                    <a:close/>
                    <a:moveTo>
                      <a:pt x="43529" y="45625"/>
                    </a:moveTo>
                    <a:cubicBezTo>
                      <a:pt x="87821" y="45625"/>
                      <a:pt x="128302" y="45625"/>
                      <a:pt x="172117" y="45625"/>
                    </a:cubicBezTo>
                    <a:cubicBezTo>
                      <a:pt x="172117" y="88773"/>
                      <a:pt x="172117" y="130397"/>
                      <a:pt x="172117" y="175165"/>
                    </a:cubicBezTo>
                    <a:cubicBezTo>
                      <a:pt x="130112" y="175165"/>
                      <a:pt x="88487" y="175165"/>
                      <a:pt x="43529" y="175165"/>
                    </a:cubicBezTo>
                    <a:cubicBezTo>
                      <a:pt x="43529" y="133255"/>
                      <a:pt x="43529" y="91726"/>
                      <a:pt x="43529" y="456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5A8BA19-4C03-4A99-85D7-3512B69E819B}"/>
                  </a:ext>
                </a:extLst>
              </p:cNvPr>
              <p:cNvSpPr/>
              <p:nvPr/>
            </p:nvSpPr>
            <p:spPr>
              <a:xfrm>
                <a:off x="4321682" y="4089367"/>
                <a:ext cx="211455" cy="214503"/>
              </a:xfrm>
              <a:custGeom>
                <a:avLst/>
                <a:gdLst>
                  <a:gd name="connsiteX0" fmla="*/ 0 w 211455"/>
                  <a:gd name="connsiteY0" fmla="*/ 214503 h 214503"/>
                  <a:gd name="connsiteX1" fmla="*/ 211455 w 211455"/>
                  <a:gd name="connsiteY1" fmla="*/ 214503 h 214503"/>
                  <a:gd name="connsiteX2" fmla="*/ 211455 w 211455"/>
                  <a:gd name="connsiteY2" fmla="*/ 0 h 214503"/>
                  <a:gd name="connsiteX3" fmla="*/ 0 w 211455"/>
                  <a:gd name="connsiteY3" fmla="*/ 0 h 214503"/>
                  <a:gd name="connsiteX4" fmla="*/ 0 w 211455"/>
                  <a:gd name="connsiteY4" fmla="*/ 214503 h 214503"/>
                  <a:gd name="connsiteX5" fmla="*/ 44387 w 211455"/>
                  <a:gd name="connsiteY5" fmla="*/ 43243 h 214503"/>
                  <a:gd name="connsiteX6" fmla="*/ 172974 w 211455"/>
                  <a:gd name="connsiteY6" fmla="*/ 43243 h 214503"/>
                  <a:gd name="connsiteX7" fmla="*/ 172974 w 211455"/>
                  <a:gd name="connsiteY7" fmla="*/ 174974 h 214503"/>
                  <a:gd name="connsiteX8" fmla="*/ 44387 w 211455"/>
                  <a:gd name="connsiteY8" fmla="*/ 174974 h 214503"/>
                  <a:gd name="connsiteX9" fmla="*/ 44387 w 211455"/>
                  <a:gd name="connsiteY9" fmla="*/ 43243 h 21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1455" h="214503">
                    <a:moveTo>
                      <a:pt x="0" y="214503"/>
                    </a:moveTo>
                    <a:cubicBezTo>
                      <a:pt x="72676" y="214503"/>
                      <a:pt x="142399" y="214503"/>
                      <a:pt x="211455" y="214503"/>
                    </a:cubicBezTo>
                    <a:cubicBezTo>
                      <a:pt x="211455" y="140494"/>
                      <a:pt x="211455" y="70485"/>
                      <a:pt x="211455" y="0"/>
                    </a:cubicBezTo>
                    <a:cubicBezTo>
                      <a:pt x="139351" y="0"/>
                      <a:pt x="71819" y="0"/>
                      <a:pt x="0" y="0"/>
                    </a:cubicBezTo>
                    <a:cubicBezTo>
                      <a:pt x="0" y="75057"/>
                      <a:pt x="0" y="143827"/>
                      <a:pt x="0" y="214503"/>
                    </a:cubicBezTo>
                    <a:close/>
                    <a:moveTo>
                      <a:pt x="44387" y="43243"/>
                    </a:moveTo>
                    <a:cubicBezTo>
                      <a:pt x="89059" y="43243"/>
                      <a:pt x="129540" y="43243"/>
                      <a:pt x="172974" y="43243"/>
                    </a:cubicBezTo>
                    <a:cubicBezTo>
                      <a:pt x="172974" y="87535"/>
                      <a:pt x="172974" y="129540"/>
                      <a:pt x="172974" y="174974"/>
                    </a:cubicBezTo>
                    <a:cubicBezTo>
                      <a:pt x="130969" y="174974"/>
                      <a:pt x="89154" y="174974"/>
                      <a:pt x="44387" y="174974"/>
                    </a:cubicBezTo>
                    <a:cubicBezTo>
                      <a:pt x="44387" y="131731"/>
                      <a:pt x="44387" y="89821"/>
                      <a:pt x="44387" y="432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E42FB9-3D87-4FCF-9D47-44E546189DD7}"/>
                </a:ext>
              </a:extLst>
            </p:cNvPr>
            <p:cNvSpPr/>
            <p:nvPr/>
          </p:nvSpPr>
          <p:spPr>
            <a:xfrm>
              <a:off x="217009" y="6590579"/>
              <a:ext cx="8595360" cy="274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3081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EC0E1773-502B-436D-A3C4-742C1B4B1B8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32939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296B66-6CD8-43CC-B114-03185F708D29}"/>
              </a:ext>
            </a:extLst>
          </p:cNvPr>
          <p:cNvGrpSpPr/>
          <p:nvPr userDrawn="1"/>
        </p:nvGrpSpPr>
        <p:grpSpPr>
          <a:xfrm>
            <a:off x="217010" y="5986664"/>
            <a:ext cx="11787886" cy="686721"/>
            <a:chOff x="217009" y="5981470"/>
            <a:chExt cx="11877043" cy="691915"/>
          </a:xfrm>
          <a:solidFill>
            <a:schemeClr val="accent4"/>
          </a:solidFill>
        </p:grpSpPr>
        <p:grpSp>
          <p:nvGrpSpPr>
            <p:cNvPr id="5" name="Graphic 3">
              <a:extLst>
                <a:ext uri="{FF2B5EF4-FFF2-40B4-BE49-F238E27FC236}">
                  <a16:creationId xmlns:a16="http://schemas.microsoft.com/office/drawing/2014/main" id="{FCC7DBE5-BD63-4BEB-B29A-179290B19823}"/>
                </a:ext>
              </a:extLst>
            </p:cNvPr>
            <p:cNvGrpSpPr/>
            <p:nvPr/>
          </p:nvGrpSpPr>
          <p:grpSpPr>
            <a:xfrm>
              <a:off x="8701032" y="5981470"/>
              <a:ext cx="3393020" cy="691915"/>
              <a:chOff x="4666" y="2186177"/>
              <a:chExt cx="12179332" cy="2483649"/>
            </a:xfrm>
            <a:grpFill/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3464185-8AAC-47C9-A6E9-82EED06D420D}"/>
                  </a:ext>
                </a:extLst>
              </p:cNvPr>
              <p:cNvSpPr/>
              <p:nvPr/>
            </p:nvSpPr>
            <p:spPr>
              <a:xfrm>
                <a:off x="4666" y="2186177"/>
                <a:ext cx="12179332" cy="2391650"/>
              </a:xfrm>
              <a:custGeom>
                <a:avLst/>
                <a:gdLst>
                  <a:gd name="connsiteX0" fmla="*/ 11651647 w 12179332"/>
                  <a:gd name="connsiteY0" fmla="*/ 2194846 h 2391650"/>
                  <a:gd name="connsiteX1" fmla="*/ 11651647 w 12179332"/>
                  <a:gd name="connsiteY1" fmla="*/ 1418654 h 2391650"/>
                  <a:gd name="connsiteX2" fmla="*/ 11901201 w 12179332"/>
                  <a:gd name="connsiteY2" fmla="*/ 1418654 h 2391650"/>
                  <a:gd name="connsiteX3" fmla="*/ 11902630 w 12179332"/>
                  <a:gd name="connsiteY3" fmla="*/ 1406176 h 2391650"/>
                  <a:gd name="connsiteX4" fmla="*/ 10870120 w 12179332"/>
                  <a:gd name="connsiteY4" fmla="*/ 590645 h 2391650"/>
                  <a:gd name="connsiteX5" fmla="*/ 10811161 w 12179332"/>
                  <a:gd name="connsiteY5" fmla="*/ 638747 h 2391650"/>
                  <a:gd name="connsiteX6" fmla="*/ 9976580 w 12179332"/>
                  <a:gd name="connsiteY6" fmla="*/ 1323689 h 2391650"/>
                  <a:gd name="connsiteX7" fmla="*/ 9901714 w 12179332"/>
                  <a:gd name="connsiteY7" fmla="*/ 1359980 h 2391650"/>
                  <a:gd name="connsiteX8" fmla="*/ 8941403 w 12179332"/>
                  <a:gd name="connsiteY8" fmla="*/ 1551527 h 2391650"/>
                  <a:gd name="connsiteX9" fmla="*/ 8898160 w 12179332"/>
                  <a:gd name="connsiteY9" fmla="*/ 1603343 h 2391650"/>
                  <a:gd name="connsiteX10" fmla="*/ 8901589 w 12179332"/>
                  <a:gd name="connsiteY10" fmla="*/ 2131124 h 2391650"/>
                  <a:gd name="connsiteX11" fmla="*/ 8901589 w 12179332"/>
                  <a:gd name="connsiteY11" fmla="*/ 2188274 h 2391650"/>
                  <a:gd name="connsiteX12" fmla="*/ 8461915 w 12179332"/>
                  <a:gd name="connsiteY12" fmla="*/ 2188274 h 2391650"/>
                  <a:gd name="connsiteX13" fmla="*/ 8423339 w 12179332"/>
                  <a:gd name="connsiteY13" fmla="*/ 1966246 h 2391650"/>
                  <a:gd name="connsiteX14" fmla="*/ 8452675 w 12179332"/>
                  <a:gd name="connsiteY14" fmla="*/ 1900333 h 2391650"/>
                  <a:gd name="connsiteX15" fmla="*/ 8553069 w 12179332"/>
                  <a:gd name="connsiteY15" fmla="*/ 1778699 h 2391650"/>
                  <a:gd name="connsiteX16" fmla="*/ 8608695 w 12179332"/>
                  <a:gd name="connsiteY16" fmla="*/ 1726121 h 2391650"/>
                  <a:gd name="connsiteX17" fmla="*/ 8733853 w 12179332"/>
                  <a:gd name="connsiteY17" fmla="*/ 1267587 h 2391650"/>
                  <a:gd name="connsiteX18" fmla="*/ 8708517 w 12179332"/>
                  <a:gd name="connsiteY18" fmla="*/ 1185005 h 2391650"/>
                  <a:gd name="connsiteX19" fmla="*/ 8716328 w 12179332"/>
                  <a:gd name="connsiteY19" fmla="*/ 1053179 h 2391650"/>
                  <a:gd name="connsiteX20" fmla="*/ 8494109 w 12179332"/>
                  <a:gd name="connsiteY20" fmla="*/ 851630 h 2391650"/>
                  <a:gd name="connsiteX21" fmla="*/ 8448961 w 12179332"/>
                  <a:gd name="connsiteY21" fmla="*/ 816578 h 2391650"/>
                  <a:gd name="connsiteX22" fmla="*/ 8400098 w 12179332"/>
                  <a:gd name="connsiteY22" fmla="*/ 714566 h 2391650"/>
                  <a:gd name="connsiteX23" fmla="*/ 8098917 w 12179332"/>
                  <a:gd name="connsiteY23" fmla="*/ 637604 h 2391650"/>
                  <a:gd name="connsiteX24" fmla="*/ 7970425 w 12179332"/>
                  <a:gd name="connsiteY24" fmla="*/ 878586 h 2391650"/>
                  <a:gd name="connsiteX25" fmla="*/ 7952994 w 12179332"/>
                  <a:gd name="connsiteY25" fmla="*/ 924592 h 2391650"/>
                  <a:gd name="connsiteX26" fmla="*/ 7851267 w 12179332"/>
                  <a:gd name="connsiteY26" fmla="*/ 1332833 h 2391650"/>
                  <a:gd name="connsiteX27" fmla="*/ 7837361 w 12179332"/>
                  <a:gd name="connsiteY27" fmla="*/ 1425416 h 2391650"/>
                  <a:gd name="connsiteX28" fmla="*/ 7801261 w 12179332"/>
                  <a:gd name="connsiteY28" fmla="*/ 1727549 h 2391650"/>
                  <a:gd name="connsiteX29" fmla="*/ 8084058 w 12179332"/>
                  <a:gd name="connsiteY29" fmla="*/ 1845564 h 2391650"/>
                  <a:gd name="connsiteX30" fmla="*/ 8201311 w 12179332"/>
                  <a:gd name="connsiteY30" fmla="*/ 1934528 h 2391650"/>
                  <a:gd name="connsiteX31" fmla="*/ 8175213 w 12179332"/>
                  <a:gd name="connsiteY31" fmla="*/ 2169033 h 2391650"/>
                  <a:gd name="connsiteX32" fmla="*/ 7709631 w 12179332"/>
                  <a:gd name="connsiteY32" fmla="*/ 2185702 h 2391650"/>
                  <a:gd name="connsiteX33" fmla="*/ 7589615 w 12179332"/>
                  <a:gd name="connsiteY33" fmla="*/ 2032064 h 2391650"/>
                  <a:gd name="connsiteX34" fmla="*/ 7588568 w 12179332"/>
                  <a:gd name="connsiteY34" fmla="*/ 2027587 h 2391650"/>
                  <a:gd name="connsiteX35" fmla="*/ 7493318 w 12179332"/>
                  <a:gd name="connsiteY35" fmla="*/ 1820894 h 2391650"/>
                  <a:gd name="connsiteX36" fmla="*/ 7271290 w 12179332"/>
                  <a:gd name="connsiteY36" fmla="*/ 1879473 h 2391650"/>
                  <a:gd name="connsiteX37" fmla="*/ 7245763 w 12179332"/>
                  <a:gd name="connsiteY37" fmla="*/ 1886903 h 2391650"/>
                  <a:gd name="connsiteX38" fmla="*/ 7105459 w 12179332"/>
                  <a:gd name="connsiteY38" fmla="*/ 2083784 h 2391650"/>
                  <a:gd name="connsiteX39" fmla="*/ 7135083 w 12179332"/>
                  <a:gd name="connsiteY39" fmla="*/ 2188083 h 2391650"/>
                  <a:gd name="connsiteX40" fmla="*/ 6971157 w 12179332"/>
                  <a:gd name="connsiteY40" fmla="*/ 2188464 h 2391650"/>
                  <a:gd name="connsiteX41" fmla="*/ 6930200 w 12179332"/>
                  <a:gd name="connsiteY41" fmla="*/ 2147030 h 2391650"/>
                  <a:gd name="connsiteX42" fmla="*/ 6927723 w 12179332"/>
                  <a:gd name="connsiteY42" fmla="*/ 1538383 h 2391650"/>
                  <a:gd name="connsiteX43" fmla="*/ 6930295 w 12179332"/>
                  <a:gd name="connsiteY43" fmla="*/ 1510665 h 2391650"/>
                  <a:gd name="connsiteX44" fmla="*/ 7198710 w 12179332"/>
                  <a:gd name="connsiteY44" fmla="*/ 1510665 h 2391650"/>
                  <a:gd name="connsiteX45" fmla="*/ 6094762 w 12179332"/>
                  <a:gd name="connsiteY45" fmla="*/ 504444 h 2391650"/>
                  <a:gd name="connsiteX46" fmla="*/ 5025295 w 12179332"/>
                  <a:gd name="connsiteY46" fmla="*/ 1505903 h 2391650"/>
                  <a:gd name="connsiteX47" fmla="*/ 5029962 w 12179332"/>
                  <a:gd name="connsiteY47" fmla="*/ 1521047 h 2391650"/>
                  <a:gd name="connsiteX48" fmla="*/ 5303615 w 12179332"/>
                  <a:gd name="connsiteY48" fmla="*/ 1521047 h 2391650"/>
                  <a:gd name="connsiteX49" fmla="*/ 5303615 w 12179332"/>
                  <a:gd name="connsiteY49" fmla="*/ 2192179 h 2391650"/>
                  <a:gd name="connsiteX50" fmla="*/ 5003769 w 12179332"/>
                  <a:gd name="connsiteY50" fmla="*/ 2192179 h 2391650"/>
                  <a:gd name="connsiteX51" fmla="*/ 5003769 w 12179332"/>
                  <a:gd name="connsiteY51" fmla="*/ 1556957 h 2391650"/>
                  <a:gd name="connsiteX52" fmla="*/ 4124801 w 12179332"/>
                  <a:gd name="connsiteY52" fmla="*/ 1556957 h 2391650"/>
                  <a:gd name="connsiteX53" fmla="*/ 4124801 w 12179332"/>
                  <a:gd name="connsiteY53" fmla="*/ 2200370 h 2391650"/>
                  <a:gd name="connsiteX54" fmla="*/ 3945350 w 12179332"/>
                  <a:gd name="connsiteY54" fmla="*/ 2190464 h 2391650"/>
                  <a:gd name="connsiteX55" fmla="*/ 3945350 w 12179332"/>
                  <a:gd name="connsiteY55" fmla="*/ 262128 h 2391650"/>
                  <a:gd name="connsiteX56" fmla="*/ 3627311 w 12179332"/>
                  <a:gd name="connsiteY56" fmla="*/ 262128 h 2391650"/>
                  <a:gd name="connsiteX57" fmla="*/ 3627311 w 12179332"/>
                  <a:gd name="connsiteY57" fmla="*/ 0 h 2391650"/>
                  <a:gd name="connsiteX58" fmla="*/ 2735771 w 12179332"/>
                  <a:gd name="connsiteY58" fmla="*/ 0 h 2391650"/>
                  <a:gd name="connsiteX59" fmla="*/ 2735771 w 12179332"/>
                  <a:gd name="connsiteY59" fmla="*/ 276892 h 2391650"/>
                  <a:gd name="connsiteX60" fmla="*/ 2417255 w 12179332"/>
                  <a:gd name="connsiteY60" fmla="*/ 260033 h 2391650"/>
                  <a:gd name="connsiteX61" fmla="*/ 2417255 w 12179332"/>
                  <a:gd name="connsiteY61" fmla="*/ 321945 h 2391650"/>
                  <a:gd name="connsiteX62" fmla="*/ 2420112 w 12179332"/>
                  <a:gd name="connsiteY62" fmla="*/ 1358456 h 2391650"/>
                  <a:gd name="connsiteX63" fmla="*/ 2338197 w 12179332"/>
                  <a:gd name="connsiteY63" fmla="*/ 1437704 h 2391650"/>
                  <a:gd name="connsiteX64" fmla="*/ 1938528 w 12179332"/>
                  <a:gd name="connsiteY64" fmla="*/ 1430941 h 2391650"/>
                  <a:gd name="connsiteX65" fmla="*/ 1865757 w 12179332"/>
                  <a:gd name="connsiteY65" fmla="*/ 1397508 h 2391650"/>
                  <a:gd name="connsiteX66" fmla="*/ 1428655 w 12179332"/>
                  <a:gd name="connsiteY66" fmla="*/ 882777 h 2391650"/>
                  <a:gd name="connsiteX67" fmla="*/ 1346168 w 12179332"/>
                  <a:gd name="connsiteY67" fmla="*/ 867251 h 2391650"/>
                  <a:gd name="connsiteX68" fmla="*/ 787241 w 12179332"/>
                  <a:gd name="connsiteY68" fmla="*/ 1141667 h 2391650"/>
                  <a:gd name="connsiteX69" fmla="*/ 721709 w 12179332"/>
                  <a:gd name="connsiteY69" fmla="*/ 1171385 h 2391650"/>
                  <a:gd name="connsiteX70" fmla="*/ 721709 w 12179332"/>
                  <a:gd name="connsiteY70" fmla="*/ 926878 h 2391650"/>
                  <a:gd name="connsiteX71" fmla="*/ 468154 w 12179332"/>
                  <a:gd name="connsiteY71" fmla="*/ 926878 h 2391650"/>
                  <a:gd name="connsiteX72" fmla="*/ 469487 w 12179332"/>
                  <a:gd name="connsiteY72" fmla="*/ 1217581 h 2391650"/>
                  <a:gd name="connsiteX73" fmla="*/ 411575 w 12179332"/>
                  <a:gd name="connsiteY73" fmla="*/ 1311593 h 2391650"/>
                  <a:gd name="connsiteX74" fmla="*/ 206312 w 12179332"/>
                  <a:gd name="connsiteY74" fmla="*/ 1421606 h 2391650"/>
                  <a:gd name="connsiteX75" fmla="*/ 66675 w 12179332"/>
                  <a:gd name="connsiteY75" fmla="*/ 1498283 h 2391650"/>
                  <a:gd name="connsiteX76" fmla="*/ 69056 w 12179332"/>
                  <a:gd name="connsiteY76" fmla="*/ 1506950 h 2391650"/>
                  <a:gd name="connsiteX77" fmla="*/ 340614 w 12179332"/>
                  <a:gd name="connsiteY77" fmla="*/ 1521238 h 2391650"/>
                  <a:gd name="connsiteX78" fmla="*/ 340614 w 12179332"/>
                  <a:gd name="connsiteY78" fmla="*/ 2185321 h 2391650"/>
                  <a:gd name="connsiteX79" fmla="*/ 284702 w 12179332"/>
                  <a:gd name="connsiteY79" fmla="*/ 2188845 h 2391650"/>
                  <a:gd name="connsiteX80" fmla="*/ 0 w 12179332"/>
                  <a:gd name="connsiteY80" fmla="*/ 2199704 h 2391650"/>
                  <a:gd name="connsiteX81" fmla="*/ 0 w 12179332"/>
                  <a:gd name="connsiteY81" fmla="*/ 2275808 h 2391650"/>
                  <a:gd name="connsiteX82" fmla="*/ 415290 w 12179332"/>
                  <a:gd name="connsiteY82" fmla="*/ 2275808 h 2391650"/>
                  <a:gd name="connsiteX83" fmla="*/ 415290 w 12179332"/>
                  <a:gd name="connsiteY83" fmla="*/ 1438751 h 2391650"/>
                  <a:gd name="connsiteX84" fmla="*/ 368713 w 12179332"/>
                  <a:gd name="connsiteY84" fmla="*/ 1427036 h 2391650"/>
                  <a:gd name="connsiteX85" fmla="*/ 482251 w 12179332"/>
                  <a:gd name="connsiteY85" fmla="*/ 1364456 h 2391650"/>
                  <a:gd name="connsiteX86" fmla="*/ 527114 w 12179332"/>
                  <a:gd name="connsiteY86" fmla="*/ 1286923 h 2391650"/>
                  <a:gd name="connsiteX87" fmla="*/ 526352 w 12179332"/>
                  <a:gd name="connsiteY87" fmla="*/ 1021271 h 2391650"/>
                  <a:gd name="connsiteX88" fmla="*/ 626554 w 12179332"/>
                  <a:gd name="connsiteY88" fmla="*/ 1021271 h 2391650"/>
                  <a:gd name="connsiteX89" fmla="*/ 650272 w 12179332"/>
                  <a:gd name="connsiteY89" fmla="*/ 1288352 h 2391650"/>
                  <a:gd name="connsiteX90" fmla="*/ 1365790 w 12179332"/>
                  <a:gd name="connsiteY90" fmla="*/ 945261 h 2391650"/>
                  <a:gd name="connsiteX91" fmla="*/ 1393793 w 12179332"/>
                  <a:gd name="connsiteY91" fmla="*/ 975074 h 2391650"/>
                  <a:gd name="connsiteX92" fmla="*/ 1815751 w 12179332"/>
                  <a:gd name="connsiteY92" fmla="*/ 1465231 h 2391650"/>
                  <a:gd name="connsiteX93" fmla="*/ 1900619 w 12179332"/>
                  <a:gd name="connsiteY93" fmla="*/ 1503617 h 2391650"/>
                  <a:gd name="connsiteX94" fmla="*/ 2438305 w 12179332"/>
                  <a:gd name="connsiteY94" fmla="*/ 1503902 h 2391650"/>
                  <a:gd name="connsiteX95" fmla="*/ 2490692 w 12179332"/>
                  <a:gd name="connsiteY95" fmla="*/ 1450277 h 2391650"/>
                  <a:gd name="connsiteX96" fmla="*/ 2489835 w 12179332"/>
                  <a:gd name="connsiteY96" fmla="*/ 404241 h 2391650"/>
                  <a:gd name="connsiteX97" fmla="*/ 2489835 w 12179332"/>
                  <a:gd name="connsiteY97" fmla="*/ 344234 h 2391650"/>
                  <a:gd name="connsiteX98" fmla="*/ 2799779 w 12179332"/>
                  <a:gd name="connsiteY98" fmla="*/ 344234 h 2391650"/>
                  <a:gd name="connsiteX99" fmla="*/ 2799779 w 12179332"/>
                  <a:gd name="connsiteY99" fmla="*/ 72009 h 2391650"/>
                  <a:gd name="connsiteX100" fmla="*/ 3557683 w 12179332"/>
                  <a:gd name="connsiteY100" fmla="*/ 72009 h 2391650"/>
                  <a:gd name="connsiteX101" fmla="*/ 3557683 w 12179332"/>
                  <a:gd name="connsiteY101" fmla="*/ 327089 h 2391650"/>
                  <a:gd name="connsiteX102" fmla="*/ 3875818 w 12179332"/>
                  <a:gd name="connsiteY102" fmla="*/ 327089 h 2391650"/>
                  <a:gd name="connsiteX103" fmla="*/ 3875818 w 12179332"/>
                  <a:gd name="connsiteY103" fmla="*/ 2273808 h 2391650"/>
                  <a:gd name="connsiteX104" fmla="*/ 4196429 w 12179332"/>
                  <a:gd name="connsiteY104" fmla="*/ 2273808 h 2391650"/>
                  <a:gd name="connsiteX105" fmla="*/ 4196429 w 12179332"/>
                  <a:gd name="connsiteY105" fmla="*/ 1632966 h 2391650"/>
                  <a:gd name="connsiteX106" fmla="*/ 4934141 w 12179332"/>
                  <a:gd name="connsiteY106" fmla="*/ 1632966 h 2391650"/>
                  <a:gd name="connsiteX107" fmla="*/ 4934141 w 12179332"/>
                  <a:gd name="connsiteY107" fmla="*/ 2273332 h 2391650"/>
                  <a:gd name="connsiteX108" fmla="*/ 5380482 w 12179332"/>
                  <a:gd name="connsiteY108" fmla="*/ 2273332 h 2391650"/>
                  <a:gd name="connsiteX109" fmla="*/ 5380482 w 12179332"/>
                  <a:gd name="connsiteY109" fmla="*/ 1435989 h 2391650"/>
                  <a:gd name="connsiteX110" fmla="*/ 5235607 w 12179332"/>
                  <a:gd name="connsiteY110" fmla="*/ 1435989 h 2391650"/>
                  <a:gd name="connsiteX111" fmla="*/ 6094762 w 12179332"/>
                  <a:gd name="connsiteY111" fmla="*/ 617887 h 2391650"/>
                  <a:gd name="connsiteX112" fmla="*/ 7006304 w 12179332"/>
                  <a:gd name="connsiteY112" fmla="*/ 1422940 h 2391650"/>
                  <a:gd name="connsiteX113" fmla="*/ 6850380 w 12179332"/>
                  <a:gd name="connsiteY113" fmla="*/ 1431608 h 2391650"/>
                  <a:gd name="connsiteX114" fmla="*/ 6850380 w 12179332"/>
                  <a:gd name="connsiteY114" fmla="*/ 2276951 h 2391650"/>
                  <a:gd name="connsiteX115" fmla="*/ 7085933 w 12179332"/>
                  <a:gd name="connsiteY115" fmla="*/ 2276570 h 2391650"/>
                  <a:gd name="connsiteX116" fmla="*/ 7144988 w 12179332"/>
                  <a:gd name="connsiteY116" fmla="*/ 2305050 h 2391650"/>
                  <a:gd name="connsiteX117" fmla="*/ 7399973 w 12179332"/>
                  <a:gd name="connsiteY117" fmla="*/ 2351246 h 2391650"/>
                  <a:gd name="connsiteX118" fmla="*/ 7486365 w 12179332"/>
                  <a:gd name="connsiteY118" fmla="*/ 2335816 h 2391650"/>
                  <a:gd name="connsiteX119" fmla="*/ 7637526 w 12179332"/>
                  <a:gd name="connsiteY119" fmla="*/ 2312003 h 2391650"/>
                  <a:gd name="connsiteX120" fmla="*/ 7761256 w 12179332"/>
                  <a:gd name="connsiteY120" fmla="*/ 2265712 h 2391650"/>
                  <a:gd name="connsiteX121" fmla="*/ 7951565 w 12179332"/>
                  <a:gd name="connsiteY121" fmla="*/ 2262092 h 2391650"/>
                  <a:gd name="connsiteX122" fmla="*/ 8229695 w 12179332"/>
                  <a:gd name="connsiteY122" fmla="*/ 2261902 h 2391650"/>
                  <a:gd name="connsiteX123" fmla="*/ 8264747 w 12179332"/>
                  <a:gd name="connsiteY123" fmla="*/ 1882807 h 2391650"/>
                  <a:gd name="connsiteX124" fmla="*/ 8249698 w 12179332"/>
                  <a:gd name="connsiteY124" fmla="*/ 1857375 h 2391650"/>
                  <a:gd name="connsiteX125" fmla="*/ 8113776 w 12179332"/>
                  <a:gd name="connsiteY125" fmla="*/ 1752029 h 2391650"/>
                  <a:gd name="connsiteX126" fmla="*/ 7869555 w 12179332"/>
                  <a:gd name="connsiteY126" fmla="*/ 1711643 h 2391650"/>
                  <a:gd name="connsiteX127" fmla="*/ 7839266 w 12179332"/>
                  <a:gd name="connsiteY127" fmla="*/ 1548098 h 2391650"/>
                  <a:gd name="connsiteX128" fmla="*/ 7993952 w 12179332"/>
                  <a:gd name="connsiteY128" fmla="*/ 1383697 h 2391650"/>
                  <a:gd name="connsiteX129" fmla="*/ 8042339 w 12179332"/>
                  <a:gd name="connsiteY129" fmla="*/ 979265 h 2391650"/>
                  <a:gd name="connsiteX130" fmla="*/ 8052816 w 12179332"/>
                  <a:gd name="connsiteY130" fmla="*/ 836581 h 2391650"/>
                  <a:gd name="connsiteX131" fmla="*/ 8184928 w 12179332"/>
                  <a:gd name="connsiteY131" fmla="*/ 696278 h 2391650"/>
                  <a:gd name="connsiteX132" fmla="*/ 8386858 w 12179332"/>
                  <a:gd name="connsiteY132" fmla="*/ 810006 h 2391650"/>
                  <a:gd name="connsiteX133" fmla="*/ 8413242 w 12179332"/>
                  <a:gd name="connsiteY133" fmla="*/ 930593 h 2391650"/>
                  <a:gd name="connsiteX134" fmla="*/ 8473059 w 12179332"/>
                  <a:gd name="connsiteY134" fmla="*/ 924401 h 2391650"/>
                  <a:gd name="connsiteX135" fmla="*/ 8651176 w 12179332"/>
                  <a:gd name="connsiteY135" fmla="*/ 1082993 h 2391650"/>
                  <a:gd name="connsiteX136" fmla="*/ 8630221 w 12179332"/>
                  <a:gd name="connsiteY136" fmla="*/ 1221200 h 2391650"/>
                  <a:gd name="connsiteX137" fmla="*/ 8648986 w 12179332"/>
                  <a:gd name="connsiteY137" fmla="*/ 1299591 h 2391650"/>
                  <a:gd name="connsiteX138" fmla="*/ 8709850 w 12179332"/>
                  <a:gd name="connsiteY138" fmla="*/ 1365314 h 2391650"/>
                  <a:gd name="connsiteX139" fmla="*/ 8729472 w 12179332"/>
                  <a:gd name="connsiteY139" fmla="*/ 1562195 h 2391650"/>
                  <a:gd name="connsiteX140" fmla="*/ 8543258 w 12179332"/>
                  <a:gd name="connsiteY140" fmla="*/ 1665256 h 2391650"/>
                  <a:gd name="connsiteX141" fmla="*/ 8501158 w 12179332"/>
                  <a:gd name="connsiteY141" fmla="*/ 1663351 h 2391650"/>
                  <a:gd name="connsiteX142" fmla="*/ 8415337 w 12179332"/>
                  <a:gd name="connsiteY142" fmla="*/ 1839563 h 2391650"/>
                  <a:gd name="connsiteX143" fmla="*/ 8365713 w 12179332"/>
                  <a:gd name="connsiteY143" fmla="*/ 1959102 h 2391650"/>
                  <a:gd name="connsiteX144" fmla="*/ 8367999 w 12179332"/>
                  <a:gd name="connsiteY144" fmla="*/ 1987486 h 2391650"/>
                  <a:gd name="connsiteX145" fmla="*/ 8394478 w 12179332"/>
                  <a:gd name="connsiteY145" fmla="*/ 2252758 h 2391650"/>
                  <a:gd name="connsiteX146" fmla="*/ 8975598 w 12179332"/>
                  <a:gd name="connsiteY146" fmla="*/ 2252758 h 2391650"/>
                  <a:gd name="connsiteX147" fmla="*/ 8975598 w 12179332"/>
                  <a:gd name="connsiteY147" fmla="*/ 2195132 h 2391650"/>
                  <a:gd name="connsiteX148" fmla="*/ 8974836 w 12179332"/>
                  <a:gd name="connsiteY148" fmla="*/ 1667351 h 2391650"/>
                  <a:gd name="connsiteX149" fmla="*/ 9023604 w 12179332"/>
                  <a:gd name="connsiteY149" fmla="*/ 1605629 h 2391650"/>
                  <a:gd name="connsiteX150" fmla="*/ 9920478 w 12179332"/>
                  <a:gd name="connsiteY150" fmla="*/ 1436561 h 2391650"/>
                  <a:gd name="connsiteX151" fmla="*/ 9991820 w 12179332"/>
                  <a:gd name="connsiteY151" fmla="*/ 1403604 h 2391650"/>
                  <a:gd name="connsiteX152" fmla="*/ 10470738 w 12179332"/>
                  <a:gd name="connsiteY152" fmla="*/ 1012508 h 2391650"/>
                  <a:gd name="connsiteX153" fmla="*/ 10870120 w 12179332"/>
                  <a:gd name="connsiteY153" fmla="*/ 685800 h 2391650"/>
                  <a:gd name="connsiteX154" fmla="*/ 11694700 w 12179332"/>
                  <a:gd name="connsiteY154" fmla="*/ 1337215 h 2391650"/>
                  <a:gd name="connsiteX155" fmla="*/ 11577637 w 12179332"/>
                  <a:gd name="connsiteY155" fmla="*/ 1356836 h 2391650"/>
                  <a:gd name="connsiteX156" fmla="*/ 11577637 w 12179332"/>
                  <a:gd name="connsiteY156" fmla="*/ 2261330 h 2391650"/>
                  <a:gd name="connsiteX157" fmla="*/ 12179332 w 12179332"/>
                  <a:gd name="connsiteY157" fmla="*/ 2261330 h 2391650"/>
                  <a:gd name="connsiteX158" fmla="*/ 12179332 w 12179332"/>
                  <a:gd name="connsiteY158" fmla="*/ 2194751 h 2391650"/>
                  <a:gd name="connsiteX159" fmla="*/ 11651647 w 12179332"/>
                  <a:gd name="connsiteY159" fmla="*/ 2194846 h 2391650"/>
                  <a:gd name="connsiteX160" fmla="*/ 7525322 w 12179332"/>
                  <a:gd name="connsiteY160" fmla="*/ 2265426 h 2391650"/>
                  <a:gd name="connsiteX161" fmla="*/ 7403592 w 12179332"/>
                  <a:gd name="connsiteY161" fmla="*/ 2239137 h 2391650"/>
                  <a:gd name="connsiteX162" fmla="*/ 7388543 w 12179332"/>
                  <a:gd name="connsiteY162" fmla="*/ 2261807 h 2391650"/>
                  <a:gd name="connsiteX163" fmla="*/ 7219379 w 12179332"/>
                  <a:gd name="connsiteY163" fmla="*/ 2302288 h 2391650"/>
                  <a:gd name="connsiteX164" fmla="*/ 7189280 w 12179332"/>
                  <a:gd name="connsiteY164" fmla="*/ 2195322 h 2391650"/>
                  <a:gd name="connsiteX165" fmla="*/ 7173754 w 12179332"/>
                  <a:gd name="connsiteY165" fmla="*/ 2077212 h 2391650"/>
                  <a:gd name="connsiteX166" fmla="*/ 7157371 w 12179332"/>
                  <a:gd name="connsiteY166" fmla="*/ 1996726 h 2391650"/>
                  <a:gd name="connsiteX167" fmla="*/ 7258812 w 12179332"/>
                  <a:gd name="connsiteY167" fmla="*/ 1956054 h 2391650"/>
                  <a:gd name="connsiteX168" fmla="*/ 7350728 w 12179332"/>
                  <a:gd name="connsiteY168" fmla="*/ 1927384 h 2391650"/>
                  <a:gd name="connsiteX169" fmla="*/ 7491889 w 12179332"/>
                  <a:gd name="connsiteY169" fmla="*/ 1919478 h 2391650"/>
                  <a:gd name="connsiteX170" fmla="*/ 7502843 w 12179332"/>
                  <a:gd name="connsiteY170" fmla="*/ 2008442 h 2391650"/>
                  <a:gd name="connsiteX171" fmla="*/ 7448265 w 12179332"/>
                  <a:gd name="connsiteY171" fmla="*/ 2081498 h 2391650"/>
                  <a:gd name="connsiteX172" fmla="*/ 7541610 w 12179332"/>
                  <a:gd name="connsiteY172" fmla="*/ 2105406 h 2391650"/>
                  <a:gd name="connsiteX173" fmla="*/ 7602284 w 12179332"/>
                  <a:gd name="connsiteY173" fmla="*/ 2158365 h 2391650"/>
                  <a:gd name="connsiteX174" fmla="*/ 7525322 w 12179332"/>
                  <a:gd name="connsiteY174" fmla="*/ 2265426 h 23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12179332" h="2391650">
                    <a:moveTo>
                      <a:pt x="11651647" y="2194846"/>
                    </a:moveTo>
                    <a:cubicBezTo>
                      <a:pt x="11651647" y="1933194"/>
                      <a:pt x="11651647" y="1680877"/>
                      <a:pt x="11651647" y="1418654"/>
                    </a:cubicBezTo>
                    <a:cubicBezTo>
                      <a:pt x="11736704" y="1418654"/>
                      <a:pt x="11818905" y="1418654"/>
                      <a:pt x="11901201" y="1418654"/>
                    </a:cubicBezTo>
                    <a:cubicBezTo>
                      <a:pt x="11901678" y="1414463"/>
                      <a:pt x="11902155" y="1410367"/>
                      <a:pt x="11902630" y="1406176"/>
                    </a:cubicBezTo>
                    <a:cubicBezTo>
                      <a:pt x="11558587" y="1134428"/>
                      <a:pt x="11214544" y="862775"/>
                      <a:pt x="10870120" y="590645"/>
                    </a:cubicBezTo>
                    <a:cubicBezTo>
                      <a:pt x="10847927" y="608743"/>
                      <a:pt x="10829448" y="623697"/>
                      <a:pt x="10811161" y="638747"/>
                    </a:cubicBezTo>
                    <a:cubicBezTo>
                      <a:pt x="10533126" y="867251"/>
                      <a:pt x="10255377" y="1096137"/>
                      <a:pt x="9976580" y="1323689"/>
                    </a:cubicBezTo>
                    <a:cubicBezTo>
                      <a:pt x="9955529" y="1340834"/>
                      <a:pt x="9928193" y="1354550"/>
                      <a:pt x="9901714" y="1359980"/>
                    </a:cubicBezTo>
                    <a:cubicBezTo>
                      <a:pt x="9581864" y="1425226"/>
                      <a:pt x="9261824" y="1489139"/>
                      <a:pt x="8941403" y="1551527"/>
                    </a:cubicBezTo>
                    <a:cubicBezTo>
                      <a:pt x="8907971" y="1558004"/>
                      <a:pt x="8897684" y="1569339"/>
                      <a:pt x="8898160" y="1603343"/>
                    </a:cubicBezTo>
                    <a:cubicBezTo>
                      <a:pt x="8900732" y="1779270"/>
                      <a:pt x="8900732" y="1955197"/>
                      <a:pt x="8901589" y="2131124"/>
                    </a:cubicBezTo>
                    <a:cubicBezTo>
                      <a:pt x="8901684" y="2147983"/>
                      <a:pt x="8901589" y="2164937"/>
                      <a:pt x="8901589" y="2188274"/>
                    </a:cubicBezTo>
                    <a:cubicBezTo>
                      <a:pt x="8752141" y="2188274"/>
                      <a:pt x="8608695" y="2188274"/>
                      <a:pt x="8461915" y="2188274"/>
                    </a:cubicBezTo>
                    <a:cubicBezTo>
                      <a:pt x="8449437" y="2115503"/>
                      <a:pt x="8437912" y="2040636"/>
                      <a:pt x="8423339" y="1966246"/>
                    </a:cubicBezTo>
                    <a:cubicBezTo>
                      <a:pt x="8417243" y="1935004"/>
                      <a:pt x="8430006" y="1920716"/>
                      <a:pt x="8452675" y="1900333"/>
                    </a:cubicBezTo>
                    <a:cubicBezTo>
                      <a:pt x="8491537" y="1865281"/>
                      <a:pt x="8528590" y="1824323"/>
                      <a:pt x="8553069" y="1778699"/>
                    </a:cubicBezTo>
                    <a:cubicBezTo>
                      <a:pt x="8567737" y="1751362"/>
                      <a:pt x="8577929" y="1735074"/>
                      <a:pt x="8608695" y="1726121"/>
                    </a:cubicBezTo>
                    <a:cubicBezTo>
                      <a:pt x="8830056" y="1661541"/>
                      <a:pt x="8892350" y="1432941"/>
                      <a:pt x="8733853" y="1267587"/>
                    </a:cubicBezTo>
                    <a:cubicBezTo>
                      <a:pt x="8710041" y="1242727"/>
                      <a:pt x="8700040" y="1221581"/>
                      <a:pt x="8708517" y="1185005"/>
                    </a:cubicBezTo>
                    <a:cubicBezTo>
                      <a:pt x="8718328" y="1142619"/>
                      <a:pt x="8720137" y="1096804"/>
                      <a:pt x="8716328" y="1053179"/>
                    </a:cubicBezTo>
                    <a:cubicBezTo>
                      <a:pt x="8705755" y="934212"/>
                      <a:pt x="8611648" y="849821"/>
                      <a:pt x="8494109" y="851630"/>
                    </a:cubicBezTo>
                    <a:cubicBezTo>
                      <a:pt x="8466010" y="852011"/>
                      <a:pt x="8457343" y="841915"/>
                      <a:pt x="8448961" y="816578"/>
                    </a:cubicBezTo>
                    <a:cubicBezTo>
                      <a:pt x="8437245" y="780955"/>
                      <a:pt x="8421624" y="745046"/>
                      <a:pt x="8400098" y="714566"/>
                    </a:cubicBezTo>
                    <a:cubicBezTo>
                      <a:pt x="8339042" y="628269"/>
                      <a:pt x="8192548" y="592646"/>
                      <a:pt x="8098917" y="637604"/>
                    </a:cubicBezTo>
                    <a:cubicBezTo>
                      <a:pt x="8027480" y="671894"/>
                      <a:pt x="7966234" y="789432"/>
                      <a:pt x="7970425" y="878586"/>
                    </a:cubicBezTo>
                    <a:cubicBezTo>
                      <a:pt x="7971187" y="893921"/>
                      <a:pt x="7964329" y="916115"/>
                      <a:pt x="7952994" y="924592"/>
                    </a:cubicBezTo>
                    <a:cubicBezTo>
                      <a:pt x="7805928" y="1034701"/>
                      <a:pt x="7770019" y="1167765"/>
                      <a:pt x="7851267" y="1332833"/>
                    </a:cubicBezTo>
                    <a:cubicBezTo>
                      <a:pt x="7870794" y="1372457"/>
                      <a:pt x="7865936" y="1393698"/>
                      <a:pt x="7837361" y="1425416"/>
                    </a:cubicBezTo>
                    <a:cubicBezTo>
                      <a:pt x="7753445" y="1518285"/>
                      <a:pt x="7742873" y="1628204"/>
                      <a:pt x="7801261" y="1727549"/>
                    </a:cubicBezTo>
                    <a:cubicBezTo>
                      <a:pt x="7864888" y="1835753"/>
                      <a:pt x="7953470" y="1872710"/>
                      <a:pt x="8084058" y="1845564"/>
                    </a:cubicBezTo>
                    <a:cubicBezTo>
                      <a:pt x="8115586" y="1838992"/>
                      <a:pt x="8204073" y="1903571"/>
                      <a:pt x="8201311" y="1934528"/>
                    </a:cubicBezTo>
                    <a:cubicBezTo>
                      <a:pt x="8194453" y="2011490"/>
                      <a:pt x="8184452" y="2088261"/>
                      <a:pt x="8175213" y="2169033"/>
                    </a:cubicBezTo>
                    <a:cubicBezTo>
                      <a:pt x="8017288" y="2174653"/>
                      <a:pt x="7862697" y="2180177"/>
                      <a:pt x="7709631" y="2185702"/>
                    </a:cubicBezTo>
                    <a:cubicBezTo>
                      <a:pt x="7681150" y="2091500"/>
                      <a:pt x="7681150" y="2091500"/>
                      <a:pt x="7589615" y="2032064"/>
                    </a:cubicBezTo>
                    <a:cubicBezTo>
                      <a:pt x="7589235" y="2030540"/>
                      <a:pt x="7588377" y="2029015"/>
                      <a:pt x="7588568" y="2027587"/>
                    </a:cubicBezTo>
                    <a:cubicBezTo>
                      <a:pt x="7599998" y="1919669"/>
                      <a:pt x="7570851" y="1856423"/>
                      <a:pt x="7493318" y="1820894"/>
                    </a:cubicBezTo>
                    <a:cubicBezTo>
                      <a:pt x="7402640" y="1779270"/>
                      <a:pt x="7357110" y="1791653"/>
                      <a:pt x="7271290" y="1879473"/>
                    </a:cubicBezTo>
                    <a:cubicBezTo>
                      <a:pt x="7265861" y="1884998"/>
                      <a:pt x="7254621" y="1885760"/>
                      <a:pt x="7245763" y="1886903"/>
                    </a:cubicBezTo>
                    <a:cubicBezTo>
                      <a:pt x="7125748" y="1902047"/>
                      <a:pt x="7079742" y="1965674"/>
                      <a:pt x="7105459" y="2083784"/>
                    </a:cubicBezTo>
                    <a:cubicBezTo>
                      <a:pt x="7113080" y="2118836"/>
                      <a:pt x="7124986" y="2152936"/>
                      <a:pt x="7135083" y="2188083"/>
                    </a:cubicBezTo>
                    <a:cubicBezTo>
                      <a:pt x="7078694" y="2188083"/>
                      <a:pt x="7024878" y="2187035"/>
                      <a:pt x="6971157" y="2188464"/>
                    </a:cubicBezTo>
                    <a:cubicBezTo>
                      <a:pt x="6940582" y="2189321"/>
                      <a:pt x="6930200" y="2178177"/>
                      <a:pt x="6930200" y="2147030"/>
                    </a:cubicBezTo>
                    <a:cubicBezTo>
                      <a:pt x="6930295" y="1944148"/>
                      <a:pt x="6928581" y="1741265"/>
                      <a:pt x="6927723" y="1538383"/>
                    </a:cubicBezTo>
                    <a:cubicBezTo>
                      <a:pt x="6927723" y="1529334"/>
                      <a:pt x="6929438" y="1520190"/>
                      <a:pt x="6930295" y="1510665"/>
                    </a:cubicBezTo>
                    <a:cubicBezTo>
                      <a:pt x="7018687" y="1510665"/>
                      <a:pt x="7104222" y="1510665"/>
                      <a:pt x="7198710" y="1510665"/>
                    </a:cubicBezTo>
                    <a:cubicBezTo>
                      <a:pt x="6827044" y="1171861"/>
                      <a:pt x="6461950" y="839153"/>
                      <a:pt x="6094762" y="504444"/>
                    </a:cubicBezTo>
                    <a:cubicBezTo>
                      <a:pt x="5736241" y="840200"/>
                      <a:pt x="5380768" y="1173004"/>
                      <a:pt x="5025295" y="1505903"/>
                    </a:cubicBezTo>
                    <a:cubicBezTo>
                      <a:pt x="5026819" y="1510951"/>
                      <a:pt x="5028438" y="1515999"/>
                      <a:pt x="5029962" y="1521047"/>
                    </a:cubicBezTo>
                    <a:cubicBezTo>
                      <a:pt x="5119212" y="1521047"/>
                      <a:pt x="5208461" y="1521047"/>
                      <a:pt x="5303615" y="1521047"/>
                    </a:cubicBezTo>
                    <a:cubicBezTo>
                      <a:pt x="5303615" y="1753076"/>
                      <a:pt x="5303615" y="1975295"/>
                      <a:pt x="5303615" y="2192179"/>
                    </a:cubicBezTo>
                    <a:cubicBezTo>
                      <a:pt x="5204174" y="2192179"/>
                      <a:pt x="5106543" y="2192179"/>
                      <a:pt x="5003769" y="2192179"/>
                    </a:cubicBezTo>
                    <a:cubicBezTo>
                      <a:pt x="5003769" y="1975009"/>
                      <a:pt x="5003769" y="1765173"/>
                      <a:pt x="5003769" y="1556957"/>
                    </a:cubicBezTo>
                    <a:cubicBezTo>
                      <a:pt x="4707160" y="1556957"/>
                      <a:pt x="4415981" y="1556957"/>
                      <a:pt x="4124801" y="1556957"/>
                    </a:cubicBezTo>
                    <a:cubicBezTo>
                      <a:pt x="4124801" y="1772888"/>
                      <a:pt x="4124801" y="1984343"/>
                      <a:pt x="4124801" y="2200370"/>
                    </a:cubicBezTo>
                    <a:cubicBezTo>
                      <a:pt x="4064318" y="2197037"/>
                      <a:pt x="4006310" y="2193798"/>
                      <a:pt x="3945350" y="2190464"/>
                    </a:cubicBezTo>
                    <a:cubicBezTo>
                      <a:pt x="3945350" y="1547908"/>
                      <a:pt x="3945350" y="908590"/>
                      <a:pt x="3945350" y="262128"/>
                    </a:cubicBezTo>
                    <a:cubicBezTo>
                      <a:pt x="3839337" y="262128"/>
                      <a:pt x="3735800" y="262128"/>
                      <a:pt x="3627311" y="262128"/>
                    </a:cubicBezTo>
                    <a:cubicBezTo>
                      <a:pt x="3627311" y="170307"/>
                      <a:pt x="3627311" y="85535"/>
                      <a:pt x="3627311" y="0"/>
                    </a:cubicBezTo>
                    <a:cubicBezTo>
                      <a:pt x="3326702" y="0"/>
                      <a:pt x="3031331" y="0"/>
                      <a:pt x="2735771" y="0"/>
                    </a:cubicBezTo>
                    <a:cubicBezTo>
                      <a:pt x="2735771" y="93917"/>
                      <a:pt x="2735771" y="183642"/>
                      <a:pt x="2735771" y="276892"/>
                    </a:cubicBezTo>
                    <a:cubicBezTo>
                      <a:pt x="2629091" y="271272"/>
                      <a:pt x="2525459" y="265748"/>
                      <a:pt x="2417255" y="260033"/>
                    </a:cubicBezTo>
                    <a:cubicBezTo>
                      <a:pt x="2417255" y="284702"/>
                      <a:pt x="2417255" y="303371"/>
                      <a:pt x="2417255" y="321945"/>
                    </a:cubicBezTo>
                    <a:cubicBezTo>
                      <a:pt x="2418207" y="667417"/>
                      <a:pt x="2419160" y="1012984"/>
                      <a:pt x="2420112" y="1358456"/>
                    </a:cubicBezTo>
                    <a:cubicBezTo>
                      <a:pt x="2420303" y="1438942"/>
                      <a:pt x="2420398" y="1439132"/>
                      <a:pt x="2338197" y="1437704"/>
                    </a:cubicBezTo>
                    <a:cubicBezTo>
                      <a:pt x="2204942" y="1435418"/>
                      <a:pt x="2071783" y="1431798"/>
                      <a:pt x="1938528" y="1430941"/>
                    </a:cubicBezTo>
                    <a:cubicBezTo>
                      <a:pt x="1907191" y="1430750"/>
                      <a:pt x="1886045" y="1421606"/>
                      <a:pt x="1865757" y="1397508"/>
                    </a:cubicBezTo>
                    <a:cubicBezTo>
                      <a:pt x="1720596" y="1225486"/>
                      <a:pt x="1572959" y="1055465"/>
                      <a:pt x="1428655" y="882777"/>
                    </a:cubicBezTo>
                    <a:cubicBezTo>
                      <a:pt x="1401604" y="850392"/>
                      <a:pt x="1381792" y="849344"/>
                      <a:pt x="1346168" y="867251"/>
                    </a:cubicBezTo>
                    <a:cubicBezTo>
                      <a:pt x="1160717" y="960310"/>
                      <a:pt x="973741" y="1050608"/>
                      <a:pt x="787241" y="1141667"/>
                    </a:cubicBezTo>
                    <a:cubicBezTo>
                      <a:pt x="769525" y="1150334"/>
                      <a:pt x="751332" y="1157954"/>
                      <a:pt x="721709" y="1171385"/>
                    </a:cubicBezTo>
                    <a:cubicBezTo>
                      <a:pt x="721709" y="1083945"/>
                      <a:pt x="721709" y="1007078"/>
                      <a:pt x="721709" y="926878"/>
                    </a:cubicBezTo>
                    <a:cubicBezTo>
                      <a:pt x="633984" y="926878"/>
                      <a:pt x="555593" y="926878"/>
                      <a:pt x="468154" y="926878"/>
                    </a:cubicBezTo>
                    <a:cubicBezTo>
                      <a:pt x="468154" y="1024985"/>
                      <a:pt x="464915" y="1121474"/>
                      <a:pt x="469487" y="1217581"/>
                    </a:cubicBezTo>
                    <a:cubicBezTo>
                      <a:pt x="471869" y="1266730"/>
                      <a:pt x="453581" y="1291304"/>
                      <a:pt x="411575" y="1311593"/>
                    </a:cubicBezTo>
                    <a:cubicBezTo>
                      <a:pt x="341757" y="1345311"/>
                      <a:pt x="274511" y="1384459"/>
                      <a:pt x="206312" y="1421606"/>
                    </a:cubicBezTo>
                    <a:cubicBezTo>
                      <a:pt x="159639" y="1446943"/>
                      <a:pt x="113157" y="1472756"/>
                      <a:pt x="66675" y="1498283"/>
                    </a:cubicBezTo>
                    <a:cubicBezTo>
                      <a:pt x="67437" y="1501140"/>
                      <a:pt x="68199" y="1504093"/>
                      <a:pt x="69056" y="1506950"/>
                    </a:cubicBezTo>
                    <a:cubicBezTo>
                      <a:pt x="156686" y="1511618"/>
                      <a:pt x="244412" y="1516190"/>
                      <a:pt x="340614" y="1521238"/>
                    </a:cubicBezTo>
                    <a:cubicBezTo>
                      <a:pt x="340614" y="1744599"/>
                      <a:pt x="340614" y="1962531"/>
                      <a:pt x="340614" y="2185321"/>
                    </a:cubicBezTo>
                    <a:cubicBezTo>
                      <a:pt x="325088" y="2186369"/>
                      <a:pt x="304895" y="2188083"/>
                      <a:pt x="284702" y="2188845"/>
                    </a:cubicBezTo>
                    <a:cubicBezTo>
                      <a:pt x="189833" y="2192560"/>
                      <a:pt x="94869" y="2196084"/>
                      <a:pt x="0" y="2199704"/>
                    </a:cubicBezTo>
                    <a:cubicBezTo>
                      <a:pt x="0" y="2225040"/>
                      <a:pt x="0" y="2250472"/>
                      <a:pt x="0" y="2275808"/>
                    </a:cubicBezTo>
                    <a:cubicBezTo>
                      <a:pt x="137541" y="2275808"/>
                      <a:pt x="275082" y="2275808"/>
                      <a:pt x="415290" y="2275808"/>
                    </a:cubicBezTo>
                    <a:cubicBezTo>
                      <a:pt x="415290" y="1995107"/>
                      <a:pt x="415290" y="1718405"/>
                      <a:pt x="415290" y="1438751"/>
                    </a:cubicBezTo>
                    <a:cubicBezTo>
                      <a:pt x="403193" y="1435703"/>
                      <a:pt x="390239" y="1432465"/>
                      <a:pt x="368713" y="1427036"/>
                    </a:cubicBezTo>
                    <a:cubicBezTo>
                      <a:pt x="410909" y="1403414"/>
                      <a:pt x="445103" y="1380554"/>
                      <a:pt x="482251" y="1364456"/>
                    </a:cubicBezTo>
                    <a:cubicBezTo>
                      <a:pt x="518827" y="1348645"/>
                      <a:pt x="528161" y="1324642"/>
                      <a:pt x="527114" y="1286923"/>
                    </a:cubicBezTo>
                    <a:cubicBezTo>
                      <a:pt x="524542" y="1198721"/>
                      <a:pt x="526352" y="1110329"/>
                      <a:pt x="526352" y="1021271"/>
                    </a:cubicBezTo>
                    <a:cubicBezTo>
                      <a:pt x="563499" y="1021271"/>
                      <a:pt x="594360" y="1021271"/>
                      <a:pt x="626554" y="1021271"/>
                    </a:cubicBezTo>
                    <a:cubicBezTo>
                      <a:pt x="634460" y="1110425"/>
                      <a:pt x="642080" y="1196340"/>
                      <a:pt x="650272" y="1288352"/>
                    </a:cubicBezTo>
                    <a:cubicBezTo>
                      <a:pt x="892207" y="1172337"/>
                      <a:pt x="1128713" y="1058894"/>
                      <a:pt x="1365790" y="945261"/>
                    </a:cubicBezTo>
                    <a:cubicBezTo>
                      <a:pt x="1376648" y="956786"/>
                      <a:pt x="1385602" y="965549"/>
                      <a:pt x="1393793" y="975074"/>
                    </a:cubicBezTo>
                    <a:cubicBezTo>
                      <a:pt x="1534763" y="1138238"/>
                      <a:pt x="1676305" y="1300829"/>
                      <a:pt x="1815751" y="1465231"/>
                    </a:cubicBezTo>
                    <a:cubicBezTo>
                      <a:pt x="1839754" y="1493520"/>
                      <a:pt x="1864138" y="1503998"/>
                      <a:pt x="1900619" y="1503617"/>
                    </a:cubicBezTo>
                    <a:cubicBezTo>
                      <a:pt x="2079879" y="1501902"/>
                      <a:pt x="2259140" y="1501426"/>
                      <a:pt x="2438305" y="1503902"/>
                    </a:cubicBezTo>
                    <a:cubicBezTo>
                      <a:pt x="2481358" y="1504474"/>
                      <a:pt x="2490883" y="1491329"/>
                      <a:pt x="2490692" y="1450277"/>
                    </a:cubicBezTo>
                    <a:cubicBezTo>
                      <a:pt x="2489073" y="1101566"/>
                      <a:pt x="2489835" y="752951"/>
                      <a:pt x="2489835" y="404241"/>
                    </a:cubicBezTo>
                    <a:cubicBezTo>
                      <a:pt x="2489835" y="385953"/>
                      <a:pt x="2489835" y="367570"/>
                      <a:pt x="2489835" y="344234"/>
                    </a:cubicBezTo>
                    <a:cubicBezTo>
                      <a:pt x="2595848" y="344234"/>
                      <a:pt x="2694909" y="344234"/>
                      <a:pt x="2799779" y="344234"/>
                    </a:cubicBezTo>
                    <a:cubicBezTo>
                      <a:pt x="2799779" y="250031"/>
                      <a:pt x="2799779" y="160782"/>
                      <a:pt x="2799779" y="72009"/>
                    </a:cubicBezTo>
                    <a:cubicBezTo>
                      <a:pt x="3054192" y="72009"/>
                      <a:pt x="3302603" y="72009"/>
                      <a:pt x="3557683" y="72009"/>
                    </a:cubicBezTo>
                    <a:cubicBezTo>
                      <a:pt x="3557683" y="157544"/>
                      <a:pt x="3557683" y="240411"/>
                      <a:pt x="3557683" y="327089"/>
                    </a:cubicBezTo>
                    <a:cubicBezTo>
                      <a:pt x="3666459" y="327089"/>
                      <a:pt x="3768567" y="327089"/>
                      <a:pt x="3875818" y="327089"/>
                    </a:cubicBezTo>
                    <a:cubicBezTo>
                      <a:pt x="3875818" y="978313"/>
                      <a:pt x="3875818" y="1625632"/>
                      <a:pt x="3875818" y="2273808"/>
                    </a:cubicBezTo>
                    <a:cubicBezTo>
                      <a:pt x="3984879" y="2273808"/>
                      <a:pt x="4088702" y="2273808"/>
                      <a:pt x="4196429" y="2273808"/>
                    </a:cubicBezTo>
                    <a:cubicBezTo>
                      <a:pt x="4196429" y="2060448"/>
                      <a:pt x="4196429" y="1850231"/>
                      <a:pt x="4196429" y="1632966"/>
                    </a:cubicBezTo>
                    <a:cubicBezTo>
                      <a:pt x="4443318" y="1632966"/>
                      <a:pt x="4686110" y="1632966"/>
                      <a:pt x="4934141" y="1632966"/>
                    </a:cubicBezTo>
                    <a:cubicBezTo>
                      <a:pt x="4934141" y="1846993"/>
                      <a:pt x="4934141" y="2060162"/>
                      <a:pt x="4934141" y="2273332"/>
                    </a:cubicBezTo>
                    <a:cubicBezTo>
                      <a:pt x="5085779" y="2273332"/>
                      <a:pt x="5232273" y="2273332"/>
                      <a:pt x="5380482" y="2273332"/>
                    </a:cubicBezTo>
                    <a:cubicBezTo>
                      <a:pt x="5380482" y="1993106"/>
                      <a:pt x="5380482" y="1716500"/>
                      <a:pt x="5380482" y="1435989"/>
                    </a:cubicBezTo>
                    <a:cubicBezTo>
                      <a:pt x="5334762" y="1435989"/>
                      <a:pt x="5291519" y="1435989"/>
                      <a:pt x="5235607" y="1435989"/>
                    </a:cubicBezTo>
                    <a:cubicBezTo>
                      <a:pt x="5527263" y="1158335"/>
                      <a:pt x="5810059" y="888968"/>
                      <a:pt x="6094762" y="617887"/>
                    </a:cubicBezTo>
                    <a:cubicBezTo>
                      <a:pt x="6397276" y="885063"/>
                      <a:pt x="6697123" y="1149858"/>
                      <a:pt x="7006304" y="1422940"/>
                    </a:cubicBezTo>
                    <a:cubicBezTo>
                      <a:pt x="6943630" y="1426464"/>
                      <a:pt x="6893910" y="1429226"/>
                      <a:pt x="6850380" y="1431608"/>
                    </a:cubicBezTo>
                    <a:cubicBezTo>
                      <a:pt x="6850380" y="1714881"/>
                      <a:pt x="6850380" y="1993202"/>
                      <a:pt x="6850380" y="2276951"/>
                    </a:cubicBezTo>
                    <a:cubicBezTo>
                      <a:pt x="6934582" y="2276951"/>
                      <a:pt x="7010305" y="2277713"/>
                      <a:pt x="7085933" y="2276570"/>
                    </a:cubicBezTo>
                    <a:cubicBezTo>
                      <a:pt x="7111556" y="2276189"/>
                      <a:pt x="7128700" y="2282285"/>
                      <a:pt x="7144988" y="2305050"/>
                    </a:cubicBezTo>
                    <a:cubicBezTo>
                      <a:pt x="7213759" y="2401634"/>
                      <a:pt x="7302246" y="2418017"/>
                      <a:pt x="7399973" y="2351246"/>
                    </a:cubicBezTo>
                    <a:cubicBezTo>
                      <a:pt x="7428738" y="2331625"/>
                      <a:pt x="7452456" y="2326100"/>
                      <a:pt x="7486365" y="2335816"/>
                    </a:cubicBezTo>
                    <a:cubicBezTo>
                      <a:pt x="7539228" y="2350865"/>
                      <a:pt x="7601617" y="2358962"/>
                      <a:pt x="7637526" y="2312003"/>
                    </a:cubicBezTo>
                    <a:cubicBezTo>
                      <a:pt x="7673341" y="2265236"/>
                      <a:pt x="7714298" y="2266188"/>
                      <a:pt x="7761256" y="2265712"/>
                    </a:cubicBezTo>
                    <a:cubicBezTo>
                      <a:pt x="7824692" y="2265045"/>
                      <a:pt x="7888129" y="2262569"/>
                      <a:pt x="7951565" y="2262092"/>
                    </a:cubicBezTo>
                    <a:cubicBezTo>
                      <a:pt x="8043196" y="2261426"/>
                      <a:pt x="8134732" y="2261902"/>
                      <a:pt x="8229695" y="2261902"/>
                    </a:cubicBezTo>
                    <a:cubicBezTo>
                      <a:pt x="8242364" y="2128076"/>
                      <a:pt x="8254270" y="2005489"/>
                      <a:pt x="8264747" y="1882807"/>
                    </a:cubicBezTo>
                    <a:cubicBezTo>
                      <a:pt x="8265414" y="1874711"/>
                      <a:pt x="8257032" y="1863281"/>
                      <a:pt x="8249698" y="1857375"/>
                    </a:cubicBezTo>
                    <a:cubicBezTo>
                      <a:pt x="8206264" y="1822704"/>
                      <a:pt x="8161973" y="1789176"/>
                      <a:pt x="8113776" y="1752029"/>
                    </a:cubicBezTo>
                    <a:cubicBezTo>
                      <a:pt x="7993571" y="1806131"/>
                      <a:pt x="7908608" y="1797844"/>
                      <a:pt x="7869555" y="1711643"/>
                    </a:cubicBezTo>
                    <a:cubicBezTo>
                      <a:pt x="7847076" y="1662113"/>
                      <a:pt x="7832789" y="1601057"/>
                      <a:pt x="7839266" y="1548098"/>
                    </a:cubicBezTo>
                    <a:cubicBezTo>
                      <a:pt x="7849553" y="1463802"/>
                      <a:pt x="7916037" y="1414939"/>
                      <a:pt x="7993952" y="1383697"/>
                    </a:cubicBezTo>
                    <a:cubicBezTo>
                      <a:pt x="7829169" y="1221581"/>
                      <a:pt x="7819263" y="1071467"/>
                      <a:pt x="8042339" y="979265"/>
                    </a:cubicBezTo>
                    <a:cubicBezTo>
                      <a:pt x="8045672" y="930688"/>
                      <a:pt x="8045292" y="883063"/>
                      <a:pt x="8052816" y="836581"/>
                    </a:cubicBezTo>
                    <a:cubicBezTo>
                      <a:pt x="8066532" y="751237"/>
                      <a:pt x="8114919" y="702469"/>
                      <a:pt x="8184928" y="696278"/>
                    </a:cubicBezTo>
                    <a:cubicBezTo>
                      <a:pt x="8287226" y="687229"/>
                      <a:pt x="8357425" y="724948"/>
                      <a:pt x="8386858" y="810006"/>
                    </a:cubicBezTo>
                    <a:cubicBezTo>
                      <a:pt x="8400098" y="848201"/>
                      <a:pt x="8404574" y="889445"/>
                      <a:pt x="8413242" y="930593"/>
                    </a:cubicBezTo>
                    <a:cubicBezTo>
                      <a:pt x="8432482" y="928497"/>
                      <a:pt x="8452675" y="925259"/>
                      <a:pt x="8473059" y="924401"/>
                    </a:cubicBezTo>
                    <a:cubicBezTo>
                      <a:pt x="8580215" y="919734"/>
                      <a:pt x="8646605" y="975646"/>
                      <a:pt x="8651176" y="1082993"/>
                    </a:cubicBezTo>
                    <a:cubicBezTo>
                      <a:pt x="8653177" y="1128903"/>
                      <a:pt x="8643652" y="1176909"/>
                      <a:pt x="8630221" y="1221200"/>
                    </a:cubicBezTo>
                    <a:cubicBezTo>
                      <a:pt x="8620030" y="1254824"/>
                      <a:pt x="8612981" y="1276826"/>
                      <a:pt x="8648986" y="1299591"/>
                    </a:cubicBezTo>
                    <a:cubicBezTo>
                      <a:pt x="8673465" y="1315117"/>
                      <a:pt x="8692801" y="1340834"/>
                      <a:pt x="8709850" y="1365314"/>
                    </a:cubicBezTo>
                    <a:cubicBezTo>
                      <a:pt x="8752713" y="1426655"/>
                      <a:pt x="8767286" y="1495235"/>
                      <a:pt x="8729472" y="1562195"/>
                    </a:cubicBezTo>
                    <a:cubicBezTo>
                      <a:pt x="8690134" y="1631918"/>
                      <a:pt x="8624602" y="1665732"/>
                      <a:pt x="8543258" y="1665256"/>
                    </a:cubicBezTo>
                    <a:cubicBezTo>
                      <a:pt x="8529637" y="1665161"/>
                      <a:pt x="8516017" y="1664113"/>
                      <a:pt x="8501158" y="1663351"/>
                    </a:cubicBezTo>
                    <a:cubicBezTo>
                      <a:pt x="8493538" y="1734693"/>
                      <a:pt x="8474678" y="1801559"/>
                      <a:pt x="8415337" y="1839563"/>
                    </a:cubicBezTo>
                    <a:cubicBezTo>
                      <a:pt x="8365998" y="1871091"/>
                      <a:pt x="8350853" y="1905953"/>
                      <a:pt x="8365713" y="1959102"/>
                    </a:cubicBezTo>
                    <a:cubicBezTo>
                      <a:pt x="8368189" y="1968056"/>
                      <a:pt x="8367046" y="1978057"/>
                      <a:pt x="8367999" y="1987486"/>
                    </a:cubicBezTo>
                    <a:cubicBezTo>
                      <a:pt x="8376857" y="2076736"/>
                      <a:pt x="8385810" y="2165985"/>
                      <a:pt x="8394478" y="2252758"/>
                    </a:cubicBezTo>
                    <a:cubicBezTo>
                      <a:pt x="8591264" y="2252758"/>
                      <a:pt x="8782145" y="2252758"/>
                      <a:pt x="8975598" y="2252758"/>
                    </a:cubicBezTo>
                    <a:cubicBezTo>
                      <a:pt x="8975598" y="2229803"/>
                      <a:pt x="8975598" y="2212467"/>
                      <a:pt x="8975598" y="2195132"/>
                    </a:cubicBezTo>
                    <a:cubicBezTo>
                      <a:pt x="8975598" y="2019205"/>
                      <a:pt x="8976550" y="1843278"/>
                      <a:pt x="8974836" y="1667351"/>
                    </a:cubicBezTo>
                    <a:cubicBezTo>
                      <a:pt x="8974455" y="1629728"/>
                      <a:pt x="8981599" y="1613249"/>
                      <a:pt x="9023604" y="1605629"/>
                    </a:cubicBezTo>
                    <a:cubicBezTo>
                      <a:pt x="9322975" y="1551527"/>
                      <a:pt x="9621774" y="1494377"/>
                      <a:pt x="9920478" y="1436561"/>
                    </a:cubicBezTo>
                    <a:cubicBezTo>
                      <a:pt x="9945624" y="1431703"/>
                      <a:pt x="9972009" y="1419606"/>
                      <a:pt x="9991820" y="1403604"/>
                    </a:cubicBezTo>
                    <a:cubicBezTo>
                      <a:pt x="10152221" y="1274255"/>
                      <a:pt x="10311194" y="1143095"/>
                      <a:pt x="10470738" y="1012508"/>
                    </a:cubicBezTo>
                    <a:cubicBezTo>
                      <a:pt x="10603040" y="904208"/>
                      <a:pt x="10735436" y="796004"/>
                      <a:pt x="10870120" y="685800"/>
                    </a:cubicBezTo>
                    <a:cubicBezTo>
                      <a:pt x="11143584" y="901827"/>
                      <a:pt x="11415046" y="1116330"/>
                      <a:pt x="11694700" y="1337215"/>
                    </a:cubicBezTo>
                    <a:cubicBezTo>
                      <a:pt x="11646980" y="1345216"/>
                      <a:pt x="11610404" y="1351312"/>
                      <a:pt x="11577637" y="1356836"/>
                    </a:cubicBezTo>
                    <a:cubicBezTo>
                      <a:pt x="11577637" y="1660589"/>
                      <a:pt x="11577637" y="1960817"/>
                      <a:pt x="11577637" y="2261330"/>
                    </a:cubicBezTo>
                    <a:cubicBezTo>
                      <a:pt x="11783186" y="2261330"/>
                      <a:pt x="11980830" y="2261330"/>
                      <a:pt x="12179332" y="2261330"/>
                    </a:cubicBezTo>
                    <a:cubicBezTo>
                      <a:pt x="12179332" y="2240375"/>
                      <a:pt x="12179332" y="2222278"/>
                      <a:pt x="12179332" y="2194751"/>
                    </a:cubicBezTo>
                    <a:cubicBezTo>
                      <a:pt x="12002929" y="2194846"/>
                      <a:pt x="11829288" y="2194846"/>
                      <a:pt x="11651647" y="2194846"/>
                    </a:cubicBezTo>
                    <a:close/>
                    <a:moveTo>
                      <a:pt x="7525322" y="2265426"/>
                    </a:moveTo>
                    <a:cubicBezTo>
                      <a:pt x="7486365" y="2263902"/>
                      <a:pt x="7447883" y="2249138"/>
                      <a:pt x="7403592" y="2239137"/>
                    </a:cubicBezTo>
                    <a:cubicBezTo>
                      <a:pt x="7402354" y="2240947"/>
                      <a:pt x="7395306" y="2251329"/>
                      <a:pt x="7388543" y="2261807"/>
                    </a:cubicBezTo>
                    <a:cubicBezTo>
                      <a:pt x="7348728" y="2322671"/>
                      <a:pt x="7282529" y="2338483"/>
                      <a:pt x="7219379" y="2302288"/>
                    </a:cubicBezTo>
                    <a:cubicBezTo>
                      <a:pt x="7173087" y="2275713"/>
                      <a:pt x="7160324" y="2240375"/>
                      <a:pt x="7189280" y="2195322"/>
                    </a:cubicBezTo>
                    <a:cubicBezTo>
                      <a:pt x="7219188" y="2148745"/>
                      <a:pt x="7219855" y="2113026"/>
                      <a:pt x="7173754" y="2077212"/>
                    </a:cubicBezTo>
                    <a:cubicBezTo>
                      <a:pt x="7148037" y="2057305"/>
                      <a:pt x="7138797" y="2027777"/>
                      <a:pt x="7157371" y="1996726"/>
                    </a:cubicBezTo>
                    <a:cubicBezTo>
                      <a:pt x="7180612" y="1957769"/>
                      <a:pt x="7218998" y="1940433"/>
                      <a:pt x="7258812" y="1956054"/>
                    </a:cubicBezTo>
                    <a:cubicBezTo>
                      <a:pt x="7302342" y="1973104"/>
                      <a:pt x="7323963" y="1965674"/>
                      <a:pt x="7350728" y="1927384"/>
                    </a:cubicBezTo>
                    <a:cubicBezTo>
                      <a:pt x="7380828" y="1884236"/>
                      <a:pt x="7451503" y="1884998"/>
                      <a:pt x="7491889" y="1919478"/>
                    </a:cubicBezTo>
                    <a:cubicBezTo>
                      <a:pt x="7522750" y="1945862"/>
                      <a:pt x="7522940" y="1976914"/>
                      <a:pt x="7502843" y="2008442"/>
                    </a:cubicBezTo>
                    <a:cubicBezTo>
                      <a:pt x="7487793" y="2032064"/>
                      <a:pt x="7469315" y="2053590"/>
                      <a:pt x="7448265" y="2081498"/>
                    </a:cubicBezTo>
                    <a:cubicBezTo>
                      <a:pt x="7483983" y="2090071"/>
                      <a:pt x="7515320" y="2092643"/>
                      <a:pt x="7541610" y="2105406"/>
                    </a:cubicBezTo>
                    <a:cubicBezTo>
                      <a:pt x="7565327" y="2116931"/>
                      <a:pt x="7592949" y="2135791"/>
                      <a:pt x="7602284" y="2158365"/>
                    </a:cubicBezTo>
                    <a:cubicBezTo>
                      <a:pt x="7631906" y="2229993"/>
                      <a:pt x="7603998" y="2268569"/>
                      <a:pt x="7525322" y="22654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BC96EC3A-4C34-4FB1-8BF7-4E99E4D00539}"/>
                  </a:ext>
                </a:extLst>
              </p:cNvPr>
              <p:cNvSpPr/>
              <p:nvPr/>
            </p:nvSpPr>
            <p:spPr>
              <a:xfrm>
                <a:off x="1461861" y="4018679"/>
                <a:ext cx="1501936" cy="651147"/>
              </a:xfrm>
              <a:custGeom>
                <a:avLst/>
                <a:gdLst>
                  <a:gd name="connsiteX0" fmla="*/ 1065787 w 1501936"/>
                  <a:gd name="connsiteY0" fmla="*/ 375012 h 651147"/>
                  <a:gd name="connsiteX1" fmla="*/ 878144 w 1501936"/>
                  <a:gd name="connsiteY1" fmla="*/ 171939 h 651147"/>
                  <a:gd name="connsiteX2" fmla="*/ 828710 w 1501936"/>
                  <a:gd name="connsiteY2" fmla="*/ 48781 h 651147"/>
                  <a:gd name="connsiteX3" fmla="*/ 458949 w 1501936"/>
                  <a:gd name="connsiteY3" fmla="*/ 112598 h 651147"/>
                  <a:gd name="connsiteX4" fmla="*/ 404561 w 1501936"/>
                  <a:gd name="connsiteY4" fmla="*/ 151651 h 651147"/>
                  <a:gd name="connsiteX5" fmla="*/ 227301 w 1501936"/>
                  <a:gd name="connsiteY5" fmla="*/ 331768 h 651147"/>
                  <a:gd name="connsiteX6" fmla="*/ 178343 w 1501936"/>
                  <a:gd name="connsiteY6" fmla="*/ 368344 h 651147"/>
                  <a:gd name="connsiteX7" fmla="*/ 35 w 1501936"/>
                  <a:gd name="connsiteY7" fmla="*/ 367868 h 651147"/>
                  <a:gd name="connsiteX8" fmla="*/ 64043 w 1501936"/>
                  <a:gd name="connsiteY8" fmla="*/ 441782 h 651147"/>
                  <a:gd name="connsiteX9" fmla="*/ 196916 w 1501936"/>
                  <a:gd name="connsiteY9" fmla="*/ 447592 h 651147"/>
                  <a:gd name="connsiteX10" fmla="*/ 253400 w 1501936"/>
                  <a:gd name="connsiteY10" fmla="*/ 473881 h 651147"/>
                  <a:gd name="connsiteX11" fmla="*/ 415229 w 1501936"/>
                  <a:gd name="connsiteY11" fmla="*/ 556177 h 651147"/>
                  <a:gd name="connsiteX12" fmla="*/ 489905 w 1501936"/>
                  <a:gd name="connsiteY12" fmla="*/ 590277 h 651147"/>
                  <a:gd name="connsiteX13" fmla="*/ 670690 w 1501936"/>
                  <a:gd name="connsiteY13" fmla="*/ 644665 h 651147"/>
                  <a:gd name="connsiteX14" fmla="*/ 855951 w 1501936"/>
                  <a:gd name="connsiteY14" fmla="*/ 591801 h 651147"/>
                  <a:gd name="connsiteX15" fmla="*/ 1045213 w 1501936"/>
                  <a:gd name="connsiteY15" fmla="*/ 466452 h 651147"/>
                  <a:gd name="connsiteX16" fmla="*/ 1093505 w 1501936"/>
                  <a:gd name="connsiteY16" fmla="*/ 448545 h 651147"/>
                  <a:gd name="connsiteX17" fmla="*/ 1431071 w 1501936"/>
                  <a:gd name="connsiteY17" fmla="*/ 443878 h 651147"/>
                  <a:gd name="connsiteX18" fmla="*/ 1501937 w 1501936"/>
                  <a:gd name="connsiteY18" fmla="*/ 443878 h 651147"/>
                  <a:gd name="connsiteX19" fmla="*/ 1496031 w 1501936"/>
                  <a:gd name="connsiteY19" fmla="*/ 354057 h 651147"/>
                  <a:gd name="connsiteX20" fmla="*/ 1065787 w 1501936"/>
                  <a:gd name="connsiteY20" fmla="*/ 375012 h 651147"/>
                  <a:gd name="connsiteX21" fmla="*/ 961583 w 1501936"/>
                  <a:gd name="connsiteY21" fmla="*/ 478739 h 651147"/>
                  <a:gd name="connsiteX22" fmla="*/ 830424 w 1501936"/>
                  <a:gd name="connsiteY22" fmla="*/ 495217 h 651147"/>
                  <a:gd name="connsiteX23" fmla="*/ 758796 w 1501936"/>
                  <a:gd name="connsiteY23" fmla="*/ 520459 h 651147"/>
                  <a:gd name="connsiteX24" fmla="*/ 536578 w 1501936"/>
                  <a:gd name="connsiteY24" fmla="*/ 519220 h 651147"/>
                  <a:gd name="connsiteX25" fmla="*/ 481047 w 1501936"/>
                  <a:gd name="connsiteY25" fmla="*/ 491598 h 651147"/>
                  <a:gd name="connsiteX26" fmla="*/ 363985 w 1501936"/>
                  <a:gd name="connsiteY26" fmla="*/ 458927 h 651147"/>
                  <a:gd name="connsiteX27" fmla="*/ 294167 w 1501936"/>
                  <a:gd name="connsiteY27" fmla="*/ 308908 h 651147"/>
                  <a:gd name="connsiteX28" fmla="*/ 403323 w 1501936"/>
                  <a:gd name="connsiteY28" fmla="*/ 227755 h 651147"/>
                  <a:gd name="connsiteX29" fmla="*/ 445900 w 1501936"/>
                  <a:gd name="connsiteY29" fmla="*/ 225279 h 651147"/>
                  <a:gd name="connsiteX30" fmla="*/ 509717 w 1501936"/>
                  <a:gd name="connsiteY30" fmla="*/ 164033 h 651147"/>
                  <a:gd name="connsiteX31" fmla="*/ 610111 w 1501936"/>
                  <a:gd name="connsiteY31" fmla="*/ 64783 h 651147"/>
                  <a:gd name="connsiteX32" fmla="*/ 628970 w 1501936"/>
                  <a:gd name="connsiteY32" fmla="*/ 62592 h 651147"/>
                  <a:gd name="connsiteX33" fmla="*/ 800420 w 1501936"/>
                  <a:gd name="connsiteY33" fmla="*/ 242995 h 651147"/>
                  <a:gd name="connsiteX34" fmla="*/ 914244 w 1501936"/>
                  <a:gd name="connsiteY34" fmla="*/ 261379 h 651147"/>
                  <a:gd name="connsiteX35" fmla="*/ 961583 w 1501936"/>
                  <a:gd name="connsiteY35" fmla="*/ 478739 h 651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501936" h="651147">
                    <a:moveTo>
                      <a:pt x="1065787" y="375012"/>
                    </a:moveTo>
                    <a:cubicBezTo>
                      <a:pt x="1074645" y="267284"/>
                      <a:pt x="1047880" y="238709"/>
                      <a:pt x="878144" y="171939"/>
                    </a:cubicBezTo>
                    <a:cubicBezTo>
                      <a:pt x="887574" y="121171"/>
                      <a:pt x="870905" y="79642"/>
                      <a:pt x="828710" y="48781"/>
                    </a:cubicBezTo>
                    <a:cubicBezTo>
                      <a:pt x="711838" y="-36754"/>
                      <a:pt x="541340" y="-6274"/>
                      <a:pt x="458949" y="112598"/>
                    </a:cubicBezTo>
                    <a:cubicBezTo>
                      <a:pt x="446757" y="130219"/>
                      <a:pt x="424278" y="149174"/>
                      <a:pt x="404561" y="151651"/>
                    </a:cubicBezTo>
                    <a:cubicBezTo>
                      <a:pt x="296262" y="165271"/>
                      <a:pt x="243494" y="230232"/>
                      <a:pt x="227301" y="331768"/>
                    </a:cubicBezTo>
                    <a:cubicBezTo>
                      <a:pt x="222443" y="361867"/>
                      <a:pt x="206441" y="369106"/>
                      <a:pt x="178343" y="368344"/>
                    </a:cubicBezTo>
                    <a:cubicBezTo>
                      <a:pt x="119954" y="366630"/>
                      <a:pt x="61566" y="367868"/>
                      <a:pt x="35" y="367868"/>
                    </a:cubicBezTo>
                    <a:cubicBezTo>
                      <a:pt x="-251" y="439972"/>
                      <a:pt x="-251" y="439877"/>
                      <a:pt x="64043" y="441782"/>
                    </a:cubicBezTo>
                    <a:cubicBezTo>
                      <a:pt x="108429" y="443115"/>
                      <a:pt x="153006" y="442449"/>
                      <a:pt x="196916" y="447592"/>
                    </a:cubicBezTo>
                    <a:cubicBezTo>
                      <a:pt x="216728" y="449878"/>
                      <a:pt x="239969" y="459689"/>
                      <a:pt x="253400" y="473881"/>
                    </a:cubicBezTo>
                    <a:cubicBezTo>
                      <a:pt x="298167" y="521030"/>
                      <a:pt x="352079" y="545128"/>
                      <a:pt x="415229" y="556177"/>
                    </a:cubicBezTo>
                    <a:cubicBezTo>
                      <a:pt x="441709" y="560845"/>
                      <a:pt x="473141" y="571417"/>
                      <a:pt x="489905" y="590277"/>
                    </a:cubicBezTo>
                    <a:cubicBezTo>
                      <a:pt x="540388" y="647332"/>
                      <a:pt x="601348" y="661143"/>
                      <a:pt x="670690" y="644665"/>
                    </a:cubicBezTo>
                    <a:cubicBezTo>
                      <a:pt x="733079" y="629806"/>
                      <a:pt x="793372" y="605993"/>
                      <a:pt x="855951" y="591801"/>
                    </a:cubicBezTo>
                    <a:cubicBezTo>
                      <a:pt x="935771" y="573703"/>
                      <a:pt x="1008732" y="550558"/>
                      <a:pt x="1045213" y="466452"/>
                    </a:cubicBezTo>
                    <a:cubicBezTo>
                      <a:pt x="1050071" y="455308"/>
                      <a:pt x="1076741" y="448926"/>
                      <a:pt x="1093505" y="448545"/>
                    </a:cubicBezTo>
                    <a:cubicBezTo>
                      <a:pt x="1205995" y="445783"/>
                      <a:pt x="1318485" y="445116"/>
                      <a:pt x="1431071" y="443878"/>
                    </a:cubicBezTo>
                    <a:cubicBezTo>
                      <a:pt x="1452788" y="443687"/>
                      <a:pt x="1474409" y="443878"/>
                      <a:pt x="1501937" y="443878"/>
                    </a:cubicBezTo>
                    <a:cubicBezTo>
                      <a:pt x="1499746" y="411302"/>
                      <a:pt x="1498127" y="385585"/>
                      <a:pt x="1496031" y="354057"/>
                    </a:cubicBezTo>
                    <a:cubicBezTo>
                      <a:pt x="1348965" y="361201"/>
                      <a:pt x="1207519" y="368059"/>
                      <a:pt x="1065787" y="375012"/>
                    </a:cubicBezTo>
                    <a:close/>
                    <a:moveTo>
                      <a:pt x="961583" y="478739"/>
                    </a:moveTo>
                    <a:cubicBezTo>
                      <a:pt x="922721" y="514267"/>
                      <a:pt x="874620" y="503314"/>
                      <a:pt x="830424" y="495217"/>
                    </a:cubicBezTo>
                    <a:cubicBezTo>
                      <a:pt x="798706" y="489407"/>
                      <a:pt x="780132" y="492646"/>
                      <a:pt x="758796" y="520459"/>
                    </a:cubicBezTo>
                    <a:cubicBezTo>
                      <a:pt x="708885" y="585514"/>
                      <a:pt x="591537" y="581133"/>
                      <a:pt x="536578" y="519220"/>
                    </a:cubicBezTo>
                    <a:cubicBezTo>
                      <a:pt x="523814" y="504838"/>
                      <a:pt x="500764" y="497694"/>
                      <a:pt x="481047" y="491598"/>
                    </a:cubicBezTo>
                    <a:cubicBezTo>
                      <a:pt x="442376" y="479501"/>
                      <a:pt x="399989" y="476167"/>
                      <a:pt x="363985" y="458927"/>
                    </a:cubicBezTo>
                    <a:cubicBezTo>
                      <a:pt x="300453" y="428638"/>
                      <a:pt x="281308" y="380155"/>
                      <a:pt x="294167" y="308908"/>
                    </a:cubicBezTo>
                    <a:cubicBezTo>
                      <a:pt x="302453" y="263188"/>
                      <a:pt x="336553" y="237566"/>
                      <a:pt x="403323" y="227755"/>
                    </a:cubicBezTo>
                    <a:cubicBezTo>
                      <a:pt x="417325" y="225755"/>
                      <a:pt x="431708" y="224898"/>
                      <a:pt x="445900" y="225279"/>
                    </a:cubicBezTo>
                    <a:cubicBezTo>
                      <a:pt x="488381" y="226517"/>
                      <a:pt x="514575" y="217849"/>
                      <a:pt x="509717" y="164033"/>
                    </a:cubicBezTo>
                    <a:cubicBezTo>
                      <a:pt x="505717" y="119837"/>
                      <a:pt x="554771" y="77451"/>
                      <a:pt x="610111" y="64783"/>
                    </a:cubicBezTo>
                    <a:cubicBezTo>
                      <a:pt x="616207" y="63354"/>
                      <a:pt x="622589" y="62782"/>
                      <a:pt x="628970" y="62592"/>
                    </a:cubicBezTo>
                    <a:cubicBezTo>
                      <a:pt x="763273" y="57829"/>
                      <a:pt x="769369" y="83261"/>
                      <a:pt x="800420" y="242995"/>
                    </a:cubicBezTo>
                    <a:cubicBezTo>
                      <a:pt x="839949" y="249091"/>
                      <a:pt x="878430" y="250615"/>
                      <a:pt x="914244" y="261379"/>
                    </a:cubicBezTo>
                    <a:cubicBezTo>
                      <a:pt x="1007113" y="289382"/>
                      <a:pt x="1033497" y="413017"/>
                      <a:pt x="961583" y="4787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BAB0E521-CD3E-4FD6-9F3E-CA06053109D8}"/>
                  </a:ext>
                </a:extLst>
              </p:cNvPr>
              <p:cNvSpPr/>
              <p:nvPr/>
            </p:nvSpPr>
            <p:spPr>
              <a:xfrm>
                <a:off x="6176771" y="3760278"/>
                <a:ext cx="403193" cy="432816"/>
              </a:xfrm>
              <a:custGeom>
                <a:avLst/>
                <a:gdLst>
                  <a:gd name="connsiteX0" fmla="*/ 0 w 403193"/>
                  <a:gd name="connsiteY0" fmla="*/ 432816 h 432816"/>
                  <a:gd name="connsiteX1" fmla="*/ 403193 w 403193"/>
                  <a:gd name="connsiteY1" fmla="*/ 432816 h 432816"/>
                  <a:gd name="connsiteX2" fmla="*/ 403193 w 403193"/>
                  <a:gd name="connsiteY2" fmla="*/ 0 h 432816"/>
                  <a:gd name="connsiteX3" fmla="*/ 0 w 403193"/>
                  <a:gd name="connsiteY3" fmla="*/ 0 h 432816"/>
                  <a:gd name="connsiteX4" fmla="*/ 0 w 403193"/>
                  <a:gd name="connsiteY4" fmla="*/ 432816 h 432816"/>
                  <a:gd name="connsiteX5" fmla="*/ 80867 w 403193"/>
                  <a:gd name="connsiteY5" fmla="*/ 88297 h 432816"/>
                  <a:gd name="connsiteX6" fmla="*/ 326708 w 403193"/>
                  <a:gd name="connsiteY6" fmla="*/ 88297 h 432816"/>
                  <a:gd name="connsiteX7" fmla="*/ 326708 w 403193"/>
                  <a:gd name="connsiteY7" fmla="*/ 351854 h 432816"/>
                  <a:gd name="connsiteX8" fmla="*/ 80867 w 403193"/>
                  <a:gd name="connsiteY8" fmla="*/ 351854 h 432816"/>
                  <a:gd name="connsiteX9" fmla="*/ 80867 w 403193"/>
                  <a:gd name="connsiteY9" fmla="*/ 88297 h 43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3193" h="432816">
                    <a:moveTo>
                      <a:pt x="0" y="432816"/>
                    </a:moveTo>
                    <a:cubicBezTo>
                      <a:pt x="136017" y="432816"/>
                      <a:pt x="268320" y="432816"/>
                      <a:pt x="403193" y="432816"/>
                    </a:cubicBezTo>
                    <a:cubicBezTo>
                      <a:pt x="403193" y="287179"/>
                      <a:pt x="403193" y="144304"/>
                      <a:pt x="403193" y="0"/>
                    </a:cubicBezTo>
                    <a:cubicBezTo>
                      <a:pt x="266795" y="0"/>
                      <a:pt x="133445" y="0"/>
                      <a:pt x="0" y="0"/>
                    </a:cubicBezTo>
                    <a:cubicBezTo>
                      <a:pt x="0" y="146495"/>
                      <a:pt x="0" y="289465"/>
                      <a:pt x="0" y="432816"/>
                    </a:cubicBezTo>
                    <a:close/>
                    <a:moveTo>
                      <a:pt x="80867" y="88297"/>
                    </a:moveTo>
                    <a:cubicBezTo>
                      <a:pt x="161925" y="88297"/>
                      <a:pt x="242888" y="88297"/>
                      <a:pt x="326708" y="88297"/>
                    </a:cubicBezTo>
                    <a:cubicBezTo>
                      <a:pt x="326708" y="175355"/>
                      <a:pt x="326708" y="261557"/>
                      <a:pt x="326708" y="351854"/>
                    </a:cubicBezTo>
                    <a:cubicBezTo>
                      <a:pt x="245745" y="351854"/>
                      <a:pt x="164783" y="351854"/>
                      <a:pt x="80867" y="351854"/>
                    </a:cubicBezTo>
                    <a:cubicBezTo>
                      <a:pt x="80867" y="264795"/>
                      <a:pt x="80867" y="178499"/>
                      <a:pt x="80867" y="882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D7841AD-8D78-4E13-ACCF-569C0A6CFA2D}"/>
                  </a:ext>
                </a:extLst>
              </p:cNvPr>
              <p:cNvSpPr/>
              <p:nvPr/>
            </p:nvSpPr>
            <p:spPr>
              <a:xfrm>
                <a:off x="1120901" y="3701700"/>
                <a:ext cx="439864" cy="445293"/>
              </a:xfrm>
              <a:custGeom>
                <a:avLst/>
                <a:gdLst>
                  <a:gd name="connsiteX0" fmla="*/ 439865 w 439864"/>
                  <a:gd name="connsiteY0" fmla="*/ 0 h 445293"/>
                  <a:gd name="connsiteX1" fmla="*/ 0 w 439864"/>
                  <a:gd name="connsiteY1" fmla="*/ 0 h 445293"/>
                  <a:gd name="connsiteX2" fmla="*/ 0 w 439864"/>
                  <a:gd name="connsiteY2" fmla="*/ 445294 h 445293"/>
                  <a:gd name="connsiteX3" fmla="*/ 439865 w 439864"/>
                  <a:gd name="connsiteY3" fmla="*/ 445294 h 445293"/>
                  <a:gd name="connsiteX4" fmla="*/ 439865 w 439864"/>
                  <a:gd name="connsiteY4" fmla="*/ 0 h 445293"/>
                  <a:gd name="connsiteX5" fmla="*/ 375857 w 439864"/>
                  <a:gd name="connsiteY5" fmla="*/ 383572 h 445293"/>
                  <a:gd name="connsiteX6" fmla="*/ 57626 w 439864"/>
                  <a:gd name="connsiteY6" fmla="*/ 383572 h 445293"/>
                  <a:gd name="connsiteX7" fmla="*/ 57626 w 439864"/>
                  <a:gd name="connsiteY7" fmla="*/ 56674 h 445293"/>
                  <a:gd name="connsiteX8" fmla="*/ 375857 w 439864"/>
                  <a:gd name="connsiteY8" fmla="*/ 56674 h 445293"/>
                  <a:gd name="connsiteX9" fmla="*/ 375857 w 439864"/>
                  <a:gd name="connsiteY9" fmla="*/ 383572 h 44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9864" h="445293">
                    <a:moveTo>
                      <a:pt x="439865" y="0"/>
                    </a:moveTo>
                    <a:cubicBezTo>
                      <a:pt x="289655" y="0"/>
                      <a:pt x="144970" y="0"/>
                      <a:pt x="0" y="0"/>
                    </a:cubicBezTo>
                    <a:cubicBezTo>
                      <a:pt x="0" y="150495"/>
                      <a:pt x="0" y="296989"/>
                      <a:pt x="0" y="445294"/>
                    </a:cubicBezTo>
                    <a:cubicBezTo>
                      <a:pt x="147733" y="445294"/>
                      <a:pt x="292513" y="445294"/>
                      <a:pt x="439865" y="445294"/>
                    </a:cubicBezTo>
                    <a:cubicBezTo>
                      <a:pt x="439865" y="295846"/>
                      <a:pt x="439865" y="149447"/>
                      <a:pt x="439865" y="0"/>
                    </a:cubicBezTo>
                    <a:close/>
                    <a:moveTo>
                      <a:pt x="375857" y="383572"/>
                    </a:moveTo>
                    <a:cubicBezTo>
                      <a:pt x="270891" y="383572"/>
                      <a:pt x="165830" y="383572"/>
                      <a:pt x="57626" y="383572"/>
                    </a:cubicBezTo>
                    <a:cubicBezTo>
                      <a:pt x="57626" y="275749"/>
                      <a:pt x="57626" y="168878"/>
                      <a:pt x="57626" y="56674"/>
                    </a:cubicBezTo>
                    <a:cubicBezTo>
                      <a:pt x="164782" y="56674"/>
                      <a:pt x="268795" y="56674"/>
                      <a:pt x="375857" y="56674"/>
                    </a:cubicBezTo>
                    <a:cubicBezTo>
                      <a:pt x="375857" y="165544"/>
                      <a:pt x="375857" y="272605"/>
                      <a:pt x="375857" y="3835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0896096-0D55-4A71-9FC7-57D00BB847E9}"/>
                  </a:ext>
                </a:extLst>
              </p:cNvPr>
              <p:cNvSpPr/>
              <p:nvPr/>
            </p:nvSpPr>
            <p:spPr>
              <a:xfrm>
                <a:off x="9326117" y="3991736"/>
                <a:ext cx="306324" cy="505110"/>
              </a:xfrm>
              <a:custGeom>
                <a:avLst/>
                <a:gdLst>
                  <a:gd name="connsiteX0" fmla="*/ 0 w 306324"/>
                  <a:gd name="connsiteY0" fmla="*/ 502444 h 505110"/>
                  <a:gd name="connsiteX1" fmla="*/ 62675 w 306324"/>
                  <a:gd name="connsiteY1" fmla="*/ 502444 h 505110"/>
                  <a:gd name="connsiteX2" fmla="*/ 62675 w 306324"/>
                  <a:gd name="connsiteY2" fmla="*/ 65722 h 505110"/>
                  <a:gd name="connsiteX3" fmla="*/ 240982 w 306324"/>
                  <a:gd name="connsiteY3" fmla="*/ 65722 h 505110"/>
                  <a:gd name="connsiteX4" fmla="*/ 240982 w 306324"/>
                  <a:gd name="connsiteY4" fmla="*/ 505111 h 505110"/>
                  <a:gd name="connsiteX5" fmla="*/ 306324 w 306324"/>
                  <a:gd name="connsiteY5" fmla="*/ 505111 h 505110"/>
                  <a:gd name="connsiteX6" fmla="*/ 306324 w 306324"/>
                  <a:gd name="connsiteY6" fmla="*/ 0 h 505110"/>
                  <a:gd name="connsiteX7" fmla="*/ 95 w 306324"/>
                  <a:gd name="connsiteY7" fmla="*/ 0 h 505110"/>
                  <a:gd name="connsiteX8" fmla="*/ 0 w 306324"/>
                  <a:gd name="connsiteY8" fmla="*/ 502444 h 505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324" h="505110">
                    <a:moveTo>
                      <a:pt x="0" y="502444"/>
                    </a:moveTo>
                    <a:cubicBezTo>
                      <a:pt x="21527" y="502444"/>
                      <a:pt x="39529" y="502444"/>
                      <a:pt x="62675" y="502444"/>
                    </a:cubicBezTo>
                    <a:cubicBezTo>
                      <a:pt x="62675" y="353949"/>
                      <a:pt x="62675" y="209264"/>
                      <a:pt x="62675" y="65722"/>
                    </a:cubicBezTo>
                    <a:cubicBezTo>
                      <a:pt x="122587" y="65722"/>
                      <a:pt x="177165" y="65722"/>
                      <a:pt x="240982" y="65722"/>
                    </a:cubicBezTo>
                    <a:cubicBezTo>
                      <a:pt x="240982" y="214693"/>
                      <a:pt x="240982" y="359378"/>
                      <a:pt x="240982" y="505111"/>
                    </a:cubicBezTo>
                    <a:cubicBezTo>
                      <a:pt x="267558" y="505111"/>
                      <a:pt x="284798" y="505111"/>
                      <a:pt x="306324" y="505111"/>
                    </a:cubicBezTo>
                    <a:cubicBezTo>
                      <a:pt x="306324" y="334042"/>
                      <a:pt x="306324" y="167354"/>
                      <a:pt x="306324" y="0"/>
                    </a:cubicBezTo>
                    <a:cubicBezTo>
                      <a:pt x="202216" y="0"/>
                      <a:pt x="101632" y="0"/>
                      <a:pt x="95" y="0"/>
                    </a:cubicBezTo>
                    <a:cubicBezTo>
                      <a:pt x="0" y="169735"/>
                      <a:pt x="0" y="336518"/>
                      <a:pt x="0" y="5024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C931D9C-0FE7-4A0D-918A-72E4DA09CCBD}"/>
                  </a:ext>
                </a:extLst>
              </p:cNvPr>
              <p:cNvSpPr/>
              <p:nvPr/>
            </p:nvSpPr>
            <p:spPr>
              <a:xfrm>
                <a:off x="3383184" y="3968495"/>
                <a:ext cx="307181" cy="501681"/>
              </a:xfrm>
              <a:custGeom>
                <a:avLst/>
                <a:gdLst>
                  <a:gd name="connsiteX0" fmla="*/ 0 w 307181"/>
                  <a:gd name="connsiteY0" fmla="*/ 499777 h 501681"/>
                  <a:gd name="connsiteX1" fmla="*/ 60484 w 307181"/>
                  <a:gd name="connsiteY1" fmla="*/ 499777 h 501681"/>
                  <a:gd name="connsiteX2" fmla="*/ 60484 w 307181"/>
                  <a:gd name="connsiteY2" fmla="*/ 65246 h 501681"/>
                  <a:gd name="connsiteX3" fmla="*/ 239268 w 307181"/>
                  <a:gd name="connsiteY3" fmla="*/ 65246 h 501681"/>
                  <a:gd name="connsiteX4" fmla="*/ 239268 w 307181"/>
                  <a:gd name="connsiteY4" fmla="*/ 501682 h 501681"/>
                  <a:gd name="connsiteX5" fmla="*/ 307181 w 307181"/>
                  <a:gd name="connsiteY5" fmla="*/ 501682 h 501681"/>
                  <a:gd name="connsiteX6" fmla="*/ 307181 w 307181"/>
                  <a:gd name="connsiteY6" fmla="*/ 0 h 501681"/>
                  <a:gd name="connsiteX7" fmla="*/ 0 w 307181"/>
                  <a:gd name="connsiteY7" fmla="*/ 0 h 501681"/>
                  <a:gd name="connsiteX8" fmla="*/ 0 w 307181"/>
                  <a:gd name="connsiteY8" fmla="*/ 499777 h 501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181" h="501681">
                    <a:moveTo>
                      <a:pt x="0" y="499777"/>
                    </a:moveTo>
                    <a:cubicBezTo>
                      <a:pt x="20860" y="499777"/>
                      <a:pt x="38576" y="499777"/>
                      <a:pt x="60484" y="499777"/>
                    </a:cubicBezTo>
                    <a:cubicBezTo>
                      <a:pt x="60484" y="352806"/>
                      <a:pt x="60484" y="209359"/>
                      <a:pt x="60484" y="65246"/>
                    </a:cubicBezTo>
                    <a:cubicBezTo>
                      <a:pt x="120301" y="65246"/>
                      <a:pt x="175927" y="65246"/>
                      <a:pt x="239268" y="65246"/>
                    </a:cubicBezTo>
                    <a:cubicBezTo>
                      <a:pt x="239268" y="213550"/>
                      <a:pt x="239268" y="356807"/>
                      <a:pt x="239268" y="501682"/>
                    </a:cubicBezTo>
                    <a:cubicBezTo>
                      <a:pt x="265843" y="501682"/>
                      <a:pt x="284512" y="501682"/>
                      <a:pt x="307181" y="501682"/>
                    </a:cubicBezTo>
                    <a:cubicBezTo>
                      <a:pt x="307181" y="331661"/>
                      <a:pt x="307181" y="166402"/>
                      <a:pt x="307181" y="0"/>
                    </a:cubicBezTo>
                    <a:cubicBezTo>
                      <a:pt x="203263" y="0"/>
                      <a:pt x="102679" y="0"/>
                      <a:pt x="0" y="0"/>
                    </a:cubicBezTo>
                    <a:cubicBezTo>
                      <a:pt x="0" y="168307"/>
                      <a:pt x="0" y="333470"/>
                      <a:pt x="0" y="4997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92D41DB-1F48-4F4F-99CB-968E965B78DA}"/>
                  </a:ext>
                </a:extLst>
              </p:cNvPr>
              <p:cNvSpPr/>
              <p:nvPr/>
            </p:nvSpPr>
            <p:spPr>
              <a:xfrm>
                <a:off x="10724577" y="3285743"/>
                <a:ext cx="316706" cy="401383"/>
              </a:xfrm>
              <a:custGeom>
                <a:avLst/>
                <a:gdLst>
                  <a:gd name="connsiteX0" fmla="*/ 87631 w 316706"/>
                  <a:gd name="connsiteY0" fmla="*/ 0 h 401383"/>
                  <a:gd name="connsiteX1" fmla="*/ 0 w 316706"/>
                  <a:gd name="connsiteY1" fmla="*/ 87440 h 401383"/>
                  <a:gd name="connsiteX2" fmla="*/ 0 w 316706"/>
                  <a:gd name="connsiteY2" fmla="*/ 401384 h 401383"/>
                  <a:gd name="connsiteX3" fmla="*/ 316706 w 316706"/>
                  <a:gd name="connsiteY3" fmla="*/ 401384 h 401383"/>
                  <a:gd name="connsiteX4" fmla="*/ 316706 w 316706"/>
                  <a:gd name="connsiteY4" fmla="*/ 0 h 401383"/>
                  <a:gd name="connsiteX5" fmla="*/ 87631 w 316706"/>
                  <a:gd name="connsiteY5" fmla="*/ 0 h 401383"/>
                  <a:gd name="connsiteX6" fmla="*/ 253080 w 316706"/>
                  <a:gd name="connsiteY6" fmla="*/ 364903 h 401383"/>
                  <a:gd name="connsiteX7" fmla="*/ 66961 w 316706"/>
                  <a:gd name="connsiteY7" fmla="*/ 364903 h 401383"/>
                  <a:gd name="connsiteX8" fmla="*/ 66961 w 316706"/>
                  <a:gd name="connsiteY8" fmla="*/ 66961 h 401383"/>
                  <a:gd name="connsiteX9" fmla="*/ 253080 w 316706"/>
                  <a:gd name="connsiteY9" fmla="*/ 66961 h 401383"/>
                  <a:gd name="connsiteX10" fmla="*/ 253080 w 316706"/>
                  <a:gd name="connsiteY10" fmla="*/ 364903 h 401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706" h="401383">
                    <a:moveTo>
                      <a:pt x="87631" y="0"/>
                    </a:moveTo>
                    <a:cubicBezTo>
                      <a:pt x="0" y="0"/>
                      <a:pt x="0" y="0"/>
                      <a:pt x="0" y="87440"/>
                    </a:cubicBezTo>
                    <a:cubicBezTo>
                      <a:pt x="0" y="191452"/>
                      <a:pt x="0" y="295561"/>
                      <a:pt x="0" y="401384"/>
                    </a:cubicBezTo>
                    <a:cubicBezTo>
                      <a:pt x="108967" y="401384"/>
                      <a:pt x="212217" y="401384"/>
                      <a:pt x="316706" y="401384"/>
                    </a:cubicBezTo>
                    <a:cubicBezTo>
                      <a:pt x="316706" y="267272"/>
                      <a:pt x="316706" y="136684"/>
                      <a:pt x="316706" y="0"/>
                    </a:cubicBezTo>
                    <a:cubicBezTo>
                      <a:pt x="238792" y="0"/>
                      <a:pt x="163259" y="0"/>
                      <a:pt x="87631" y="0"/>
                    </a:cubicBezTo>
                    <a:close/>
                    <a:moveTo>
                      <a:pt x="253080" y="364903"/>
                    </a:moveTo>
                    <a:cubicBezTo>
                      <a:pt x="190500" y="364903"/>
                      <a:pt x="130016" y="364903"/>
                      <a:pt x="66961" y="364903"/>
                    </a:cubicBezTo>
                    <a:cubicBezTo>
                      <a:pt x="66961" y="265176"/>
                      <a:pt x="66961" y="167926"/>
                      <a:pt x="66961" y="66961"/>
                    </a:cubicBezTo>
                    <a:cubicBezTo>
                      <a:pt x="127826" y="66961"/>
                      <a:pt x="188309" y="66961"/>
                      <a:pt x="253080" y="66961"/>
                    </a:cubicBezTo>
                    <a:cubicBezTo>
                      <a:pt x="253080" y="167354"/>
                      <a:pt x="253080" y="264605"/>
                      <a:pt x="253080" y="3649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D7E1D42D-98CB-4468-B155-E6BFB07BF862}"/>
                  </a:ext>
                </a:extLst>
              </p:cNvPr>
              <p:cNvSpPr/>
              <p:nvPr/>
            </p:nvSpPr>
            <p:spPr>
              <a:xfrm>
                <a:off x="10724781" y="3840531"/>
                <a:ext cx="316502" cy="400093"/>
              </a:xfrm>
              <a:custGeom>
                <a:avLst/>
                <a:gdLst>
                  <a:gd name="connsiteX0" fmla="*/ 20847 w 316502"/>
                  <a:gd name="connsiteY0" fmla="*/ 1186 h 400093"/>
                  <a:gd name="connsiteX1" fmla="*/ 940 w 316502"/>
                  <a:gd name="connsiteY1" fmla="*/ 25761 h 400093"/>
                  <a:gd name="connsiteX2" fmla="*/ 82 w 316502"/>
                  <a:gd name="connsiteY2" fmla="*/ 400093 h 400093"/>
                  <a:gd name="connsiteX3" fmla="*/ 316503 w 316502"/>
                  <a:gd name="connsiteY3" fmla="*/ 400093 h 400093"/>
                  <a:gd name="connsiteX4" fmla="*/ 316503 w 316502"/>
                  <a:gd name="connsiteY4" fmla="*/ 139 h 400093"/>
                  <a:gd name="connsiteX5" fmla="*/ 20847 w 316502"/>
                  <a:gd name="connsiteY5" fmla="*/ 1186 h 400093"/>
                  <a:gd name="connsiteX6" fmla="*/ 251161 w 316502"/>
                  <a:gd name="connsiteY6" fmla="*/ 362946 h 400093"/>
                  <a:gd name="connsiteX7" fmla="*/ 67043 w 316502"/>
                  <a:gd name="connsiteY7" fmla="*/ 362946 h 400093"/>
                  <a:gd name="connsiteX8" fmla="*/ 67043 w 316502"/>
                  <a:gd name="connsiteY8" fmla="*/ 66814 h 400093"/>
                  <a:gd name="connsiteX9" fmla="*/ 251161 w 316502"/>
                  <a:gd name="connsiteY9" fmla="*/ 66814 h 400093"/>
                  <a:gd name="connsiteX10" fmla="*/ 251161 w 316502"/>
                  <a:gd name="connsiteY10" fmla="*/ 362946 h 400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502" h="400093">
                    <a:moveTo>
                      <a:pt x="20847" y="1186"/>
                    </a:moveTo>
                    <a:cubicBezTo>
                      <a:pt x="13799" y="1282"/>
                      <a:pt x="1035" y="17093"/>
                      <a:pt x="940" y="25761"/>
                    </a:cubicBezTo>
                    <a:cubicBezTo>
                      <a:pt x="-393" y="149014"/>
                      <a:pt x="82" y="272268"/>
                      <a:pt x="82" y="400093"/>
                    </a:cubicBezTo>
                    <a:cubicBezTo>
                      <a:pt x="109144" y="400093"/>
                      <a:pt x="211538" y="400093"/>
                      <a:pt x="316503" y="400093"/>
                    </a:cubicBezTo>
                    <a:cubicBezTo>
                      <a:pt x="316503" y="267029"/>
                      <a:pt x="316503" y="136537"/>
                      <a:pt x="316503" y="139"/>
                    </a:cubicBezTo>
                    <a:cubicBezTo>
                      <a:pt x="216301" y="43"/>
                      <a:pt x="118574" y="-433"/>
                      <a:pt x="20847" y="1186"/>
                    </a:cubicBezTo>
                    <a:close/>
                    <a:moveTo>
                      <a:pt x="251161" y="362946"/>
                    </a:moveTo>
                    <a:cubicBezTo>
                      <a:pt x="188964" y="362946"/>
                      <a:pt x="129433" y="362946"/>
                      <a:pt x="67043" y="362946"/>
                    </a:cubicBezTo>
                    <a:cubicBezTo>
                      <a:pt x="67043" y="263791"/>
                      <a:pt x="67043" y="166826"/>
                      <a:pt x="67043" y="66814"/>
                    </a:cubicBezTo>
                    <a:cubicBezTo>
                      <a:pt x="128384" y="66814"/>
                      <a:pt x="187915" y="66814"/>
                      <a:pt x="251161" y="66814"/>
                    </a:cubicBezTo>
                    <a:cubicBezTo>
                      <a:pt x="251161" y="164540"/>
                      <a:pt x="251161" y="261505"/>
                      <a:pt x="251161" y="36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4DAA618-0956-4364-B59B-6EBC42434118}"/>
                  </a:ext>
                </a:extLst>
              </p:cNvPr>
              <p:cNvSpPr/>
              <p:nvPr/>
            </p:nvSpPr>
            <p:spPr>
              <a:xfrm>
                <a:off x="3224878" y="2810826"/>
                <a:ext cx="310133" cy="398049"/>
              </a:xfrm>
              <a:custGeom>
                <a:avLst/>
                <a:gdLst>
                  <a:gd name="connsiteX0" fmla="*/ 310134 w 310133"/>
                  <a:gd name="connsiteY0" fmla="*/ 0 h 398049"/>
                  <a:gd name="connsiteX1" fmla="*/ 0 w 310133"/>
                  <a:gd name="connsiteY1" fmla="*/ 0 h 398049"/>
                  <a:gd name="connsiteX2" fmla="*/ 0 w 310133"/>
                  <a:gd name="connsiteY2" fmla="*/ 398050 h 398049"/>
                  <a:gd name="connsiteX3" fmla="*/ 310134 w 310133"/>
                  <a:gd name="connsiteY3" fmla="*/ 398050 h 398049"/>
                  <a:gd name="connsiteX4" fmla="*/ 310134 w 310133"/>
                  <a:gd name="connsiteY4" fmla="*/ 0 h 398049"/>
                  <a:gd name="connsiteX5" fmla="*/ 248698 w 310133"/>
                  <a:gd name="connsiteY5" fmla="*/ 360140 h 398049"/>
                  <a:gd name="connsiteX6" fmla="*/ 64961 w 310133"/>
                  <a:gd name="connsiteY6" fmla="*/ 360140 h 398049"/>
                  <a:gd name="connsiteX7" fmla="*/ 64961 w 310133"/>
                  <a:gd name="connsiteY7" fmla="*/ 62865 h 398049"/>
                  <a:gd name="connsiteX8" fmla="*/ 248698 w 310133"/>
                  <a:gd name="connsiteY8" fmla="*/ 62865 h 398049"/>
                  <a:gd name="connsiteX9" fmla="*/ 248698 w 310133"/>
                  <a:gd name="connsiteY9" fmla="*/ 360140 h 39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0133" h="398049">
                    <a:moveTo>
                      <a:pt x="310134" y="0"/>
                    </a:moveTo>
                    <a:cubicBezTo>
                      <a:pt x="206502" y="0"/>
                      <a:pt x="105728" y="0"/>
                      <a:pt x="0" y="0"/>
                    </a:cubicBezTo>
                    <a:cubicBezTo>
                      <a:pt x="0" y="134493"/>
                      <a:pt x="0" y="266129"/>
                      <a:pt x="0" y="398050"/>
                    </a:cubicBezTo>
                    <a:cubicBezTo>
                      <a:pt x="105442" y="398050"/>
                      <a:pt x="207359" y="398050"/>
                      <a:pt x="310134" y="398050"/>
                    </a:cubicBezTo>
                    <a:cubicBezTo>
                      <a:pt x="310134" y="263747"/>
                      <a:pt x="310134" y="133160"/>
                      <a:pt x="310134" y="0"/>
                    </a:cubicBezTo>
                    <a:close/>
                    <a:moveTo>
                      <a:pt x="248698" y="360140"/>
                    </a:moveTo>
                    <a:cubicBezTo>
                      <a:pt x="189357" y="360140"/>
                      <a:pt x="128683" y="360140"/>
                      <a:pt x="64961" y="360140"/>
                    </a:cubicBezTo>
                    <a:cubicBezTo>
                      <a:pt x="64961" y="262128"/>
                      <a:pt x="64961" y="164783"/>
                      <a:pt x="64961" y="62865"/>
                    </a:cubicBezTo>
                    <a:cubicBezTo>
                      <a:pt x="127825" y="62865"/>
                      <a:pt x="186309" y="62865"/>
                      <a:pt x="248698" y="62865"/>
                    </a:cubicBezTo>
                    <a:cubicBezTo>
                      <a:pt x="248698" y="161258"/>
                      <a:pt x="248698" y="258509"/>
                      <a:pt x="248698" y="3601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B4D564B-2769-4912-832D-5933F0B7A506}"/>
                  </a:ext>
                </a:extLst>
              </p:cNvPr>
              <p:cNvSpPr/>
              <p:nvPr/>
            </p:nvSpPr>
            <p:spPr>
              <a:xfrm>
                <a:off x="3225069" y="3363848"/>
                <a:ext cx="309752" cy="399573"/>
              </a:xfrm>
              <a:custGeom>
                <a:avLst/>
                <a:gdLst>
                  <a:gd name="connsiteX0" fmla="*/ 309753 w 309752"/>
                  <a:gd name="connsiteY0" fmla="*/ 0 h 399573"/>
                  <a:gd name="connsiteX1" fmla="*/ 0 w 309752"/>
                  <a:gd name="connsiteY1" fmla="*/ 0 h 399573"/>
                  <a:gd name="connsiteX2" fmla="*/ 0 w 309752"/>
                  <a:gd name="connsiteY2" fmla="*/ 399574 h 399573"/>
                  <a:gd name="connsiteX3" fmla="*/ 309753 w 309752"/>
                  <a:gd name="connsiteY3" fmla="*/ 399574 h 399573"/>
                  <a:gd name="connsiteX4" fmla="*/ 309753 w 309752"/>
                  <a:gd name="connsiteY4" fmla="*/ 0 h 399573"/>
                  <a:gd name="connsiteX5" fmla="*/ 248412 w 309752"/>
                  <a:gd name="connsiteY5" fmla="*/ 363379 h 399573"/>
                  <a:gd name="connsiteX6" fmla="*/ 65532 w 309752"/>
                  <a:gd name="connsiteY6" fmla="*/ 363379 h 399573"/>
                  <a:gd name="connsiteX7" fmla="*/ 65532 w 309752"/>
                  <a:gd name="connsiteY7" fmla="*/ 64389 h 399573"/>
                  <a:gd name="connsiteX8" fmla="*/ 248412 w 309752"/>
                  <a:gd name="connsiteY8" fmla="*/ 64389 h 399573"/>
                  <a:gd name="connsiteX9" fmla="*/ 248412 w 309752"/>
                  <a:gd name="connsiteY9" fmla="*/ 363379 h 39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752" h="399573">
                    <a:moveTo>
                      <a:pt x="309753" y="0"/>
                    </a:moveTo>
                    <a:cubicBezTo>
                      <a:pt x="204597" y="0"/>
                      <a:pt x="102679" y="0"/>
                      <a:pt x="0" y="0"/>
                    </a:cubicBezTo>
                    <a:cubicBezTo>
                      <a:pt x="0" y="134874"/>
                      <a:pt x="0" y="266700"/>
                      <a:pt x="0" y="399574"/>
                    </a:cubicBezTo>
                    <a:cubicBezTo>
                      <a:pt x="104489" y="399574"/>
                      <a:pt x="205264" y="399574"/>
                      <a:pt x="309753" y="399574"/>
                    </a:cubicBezTo>
                    <a:cubicBezTo>
                      <a:pt x="309753" y="263366"/>
                      <a:pt x="309753" y="132779"/>
                      <a:pt x="309753" y="0"/>
                    </a:cubicBezTo>
                    <a:close/>
                    <a:moveTo>
                      <a:pt x="248412" y="363379"/>
                    </a:moveTo>
                    <a:cubicBezTo>
                      <a:pt x="185642" y="363379"/>
                      <a:pt x="127540" y="363379"/>
                      <a:pt x="65532" y="363379"/>
                    </a:cubicBezTo>
                    <a:cubicBezTo>
                      <a:pt x="65532" y="263652"/>
                      <a:pt x="65532" y="165449"/>
                      <a:pt x="65532" y="64389"/>
                    </a:cubicBezTo>
                    <a:cubicBezTo>
                      <a:pt x="125635" y="64389"/>
                      <a:pt x="184976" y="64389"/>
                      <a:pt x="248412" y="64389"/>
                    </a:cubicBezTo>
                    <a:cubicBezTo>
                      <a:pt x="248412" y="162496"/>
                      <a:pt x="248412" y="260699"/>
                      <a:pt x="248412" y="3633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D773893-2E96-4F4B-A1B4-C56767C76ADF}"/>
                  </a:ext>
                </a:extLst>
              </p:cNvPr>
              <p:cNvSpPr/>
              <p:nvPr/>
            </p:nvSpPr>
            <p:spPr>
              <a:xfrm>
                <a:off x="2843212" y="3363657"/>
                <a:ext cx="306514" cy="399954"/>
              </a:xfrm>
              <a:custGeom>
                <a:avLst/>
                <a:gdLst>
                  <a:gd name="connsiteX0" fmla="*/ 0 w 306514"/>
                  <a:gd name="connsiteY0" fmla="*/ 399955 h 399954"/>
                  <a:gd name="connsiteX1" fmla="*/ 306514 w 306514"/>
                  <a:gd name="connsiteY1" fmla="*/ 399955 h 399954"/>
                  <a:gd name="connsiteX2" fmla="*/ 306514 w 306514"/>
                  <a:gd name="connsiteY2" fmla="*/ 0 h 399954"/>
                  <a:gd name="connsiteX3" fmla="*/ 0 w 306514"/>
                  <a:gd name="connsiteY3" fmla="*/ 0 h 399954"/>
                  <a:gd name="connsiteX4" fmla="*/ 0 w 306514"/>
                  <a:gd name="connsiteY4" fmla="*/ 399955 h 399954"/>
                  <a:gd name="connsiteX5" fmla="*/ 52292 w 306514"/>
                  <a:gd name="connsiteY5" fmla="*/ 64199 h 399954"/>
                  <a:gd name="connsiteX6" fmla="*/ 252603 w 306514"/>
                  <a:gd name="connsiteY6" fmla="*/ 64199 h 399954"/>
                  <a:gd name="connsiteX7" fmla="*/ 252603 w 306514"/>
                  <a:gd name="connsiteY7" fmla="*/ 360902 h 399954"/>
                  <a:gd name="connsiteX8" fmla="*/ 52292 w 306514"/>
                  <a:gd name="connsiteY8" fmla="*/ 360902 h 399954"/>
                  <a:gd name="connsiteX9" fmla="*/ 52292 w 306514"/>
                  <a:gd name="connsiteY9" fmla="*/ 64199 h 399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6514" h="399954">
                    <a:moveTo>
                      <a:pt x="0" y="399955"/>
                    </a:moveTo>
                    <a:cubicBezTo>
                      <a:pt x="102775" y="399955"/>
                      <a:pt x="202025" y="399955"/>
                      <a:pt x="306514" y="399955"/>
                    </a:cubicBezTo>
                    <a:cubicBezTo>
                      <a:pt x="306514" y="264700"/>
                      <a:pt x="306514" y="133064"/>
                      <a:pt x="306514" y="0"/>
                    </a:cubicBezTo>
                    <a:cubicBezTo>
                      <a:pt x="202597" y="0"/>
                      <a:pt x="102203" y="0"/>
                      <a:pt x="0" y="0"/>
                    </a:cubicBezTo>
                    <a:cubicBezTo>
                      <a:pt x="0" y="134493"/>
                      <a:pt x="0" y="266129"/>
                      <a:pt x="0" y="399955"/>
                    </a:cubicBezTo>
                    <a:close/>
                    <a:moveTo>
                      <a:pt x="52292" y="64199"/>
                    </a:moveTo>
                    <a:cubicBezTo>
                      <a:pt x="118967" y="64199"/>
                      <a:pt x="183166" y="64199"/>
                      <a:pt x="252603" y="64199"/>
                    </a:cubicBezTo>
                    <a:cubicBezTo>
                      <a:pt x="252603" y="164687"/>
                      <a:pt x="252603" y="260699"/>
                      <a:pt x="252603" y="360902"/>
                    </a:cubicBezTo>
                    <a:cubicBezTo>
                      <a:pt x="186880" y="360902"/>
                      <a:pt x="121539" y="360902"/>
                      <a:pt x="52292" y="360902"/>
                    </a:cubicBezTo>
                    <a:cubicBezTo>
                      <a:pt x="52292" y="263271"/>
                      <a:pt x="52292" y="164878"/>
                      <a:pt x="52292" y="641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494F287-753E-4707-A416-11CA2DB81C7F}"/>
                  </a:ext>
                </a:extLst>
              </p:cNvPr>
              <p:cNvSpPr/>
              <p:nvPr/>
            </p:nvSpPr>
            <p:spPr>
              <a:xfrm>
                <a:off x="2842735" y="2810826"/>
                <a:ext cx="307657" cy="398335"/>
              </a:xfrm>
              <a:custGeom>
                <a:avLst/>
                <a:gdLst>
                  <a:gd name="connsiteX0" fmla="*/ 0 w 307657"/>
                  <a:gd name="connsiteY0" fmla="*/ 398336 h 398335"/>
                  <a:gd name="connsiteX1" fmla="*/ 307657 w 307657"/>
                  <a:gd name="connsiteY1" fmla="*/ 398336 h 398335"/>
                  <a:gd name="connsiteX2" fmla="*/ 307657 w 307657"/>
                  <a:gd name="connsiteY2" fmla="*/ 0 h 398335"/>
                  <a:gd name="connsiteX3" fmla="*/ 0 w 307657"/>
                  <a:gd name="connsiteY3" fmla="*/ 0 h 398335"/>
                  <a:gd name="connsiteX4" fmla="*/ 0 w 307657"/>
                  <a:gd name="connsiteY4" fmla="*/ 398336 h 398335"/>
                  <a:gd name="connsiteX5" fmla="*/ 49149 w 307657"/>
                  <a:gd name="connsiteY5" fmla="*/ 63818 h 398335"/>
                  <a:gd name="connsiteX6" fmla="*/ 251269 w 307657"/>
                  <a:gd name="connsiteY6" fmla="*/ 63818 h 398335"/>
                  <a:gd name="connsiteX7" fmla="*/ 251269 w 307657"/>
                  <a:gd name="connsiteY7" fmla="*/ 363950 h 398335"/>
                  <a:gd name="connsiteX8" fmla="*/ 70866 w 307657"/>
                  <a:gd name="connsiteY8" fmla="*/ 362903 h 398335"/>
                  <a:gd name="connsiteX9" fmla="*/ 50101 w 307657"/>
                  <a:gd name="connsiteY9" fmla="*/ 339566 h 398335"/>
                  <a:gd name="connsiteX10" fmla="*/ 49149 w 307657"/>
                  <a:gd name="connsiteY10" fmla="*/ 63818 h 398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7657" h="398335">
                    <a:moveTo>
                      <a:pt x="0" y="398336"/>
                    </a:moveTo>
                    <a:cubicBezTo>
                      <a:pt x="105251" y="398336"/>
                      <a:pt x="205930" y="398336"/>
                      <a:pt x="307657" y="398336"/>
                    </a:cubicBezTo>
                    <a:cubicBezTo>
                      <a:pt x="307657" y="264033"/>
                      <a:pt x="307657" y="133255"/>
                      <a:pt x="307657" y="0"/>
                    </a:cubicBezTo>
                    <a:cubicBezTo>
                      <a:pt x="204216" y="0"/>
                      <a:pt x="103632" y="0"/>
                      <a:pt x="0" y="0"/>
                    </a:cubicBezTo>
                    <a:cubicBezTo>
                      <a:pt x="0" y="133160"/>
                      <a:pt x="0" y="264033"/>
                      <a:pt x="0" y="398336"/>
                    </a:cubicBezTo>
                    <a:close/>
                    <a:moveTo>
                      <a:pt x="49149" y="63818"/>
                    </a:moveTo>
                    <a:cubicBezTo>
                      <a:pt x="118967" y="63818"/>
                      <a:pt x="183261" y="63818"/>
                      <a:pt x="251269" y="63818"/>
                    </a:cubicBezTo>
                    <a:cubicBezTo>
                      <a:pt x="251269" y="160973"/>
                      <a:pt x="251269" y="258032"/>
                      <a:pt x="251269" y="363950"/>
                    </a:cubicBezTo>
                    <a:cubicBezTo>
                      <a:pt x="190119" y="363950"/>
                      <a:pt x="130397" y="364808"/>
                      <a:pt x="70866" y="362903"/>
                    </a:cubicBezTo>
                    <a:cubicBezTo>
                      <a:pt x="63341" y="362617"/>
                      <a:pt x="50197" y="347758"/>
                      <a:pt x="50101" y="339566"/>
                    </a:cubicBezTo>
                    <a:cubicBezTo>
                      <a:pt x="48577" y="248317"/>
                      <a:pt x="49149" y="157163"/>
                      <a:pt x="49149" y="63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EF81D00-5919-45A3-B2CA-ADA01E787FD9}"/>
                  </a:ext>
                </a:extLst>
              </p:cNvPr>
              <p:cNvSpPr/>
              <p:nvPr/>
            </p:nvSpPr>
            <p:spPr>
              <a:xfrm>
                <a:off x="4597907" y="3932300"/>
                <a:ext cx="210692" cy="214598"/>
              </a:xfrm>
              <a:custGeom>
                <a:avLst/>
                <a:gdLst>
                  <a:gd name="connsiteX0" fmla="*/ 0 w 210692"/>
                  <a:gd name="connsiteY0" fmla="*/ 214598 h 214598"/>
                  <a:gd name="connsiteX1" fmla="*/ 210693 w 210692"/>
                  <a:gd name="connsiteY1" fmla="*/ 214598 h 214598"/>
                  <a:gd name="connsiteX2" fmla="*/ 210693 w 210692"/>
                  <a:gd name="connsiteY2" fmla="*/ 0 h 214598"/>
                  <a:gd name="connsiteX3" fmla="*/ 0 w 210692"/>
                  <a:gd name="connsiteY3" fmla="*/ 0 h 214598"/>
                  <a:gd name="connsiteX4" fmla="*/ 0 w 210692"/>
                  <a:gd name="connsiteY4" fmla="*/ 214598 h 214598"/>
                  <a:gd name="connsiteX5" fmla="*/ 43529 w 210692"/>
                  <a:gd name="connsiteY5" fmla="*/ 45625 h 214598"/>
                  <a:gd name="connsiteX6" fmla="*/ 172117 w 210692"/>
                  <a:gd name="connsiteY6" fmla="*/ 45625 h 214598"/>
                  <a:gd name="connsiteX7" fmla="*/ 172117 w 210692"/>
                  <a:gd name="connsiteY7" fmla="*/ 175165 h 214598"/>
                  <a:gd name="connsiteX8" fmla="*/ 43529 w 210692"/>
                  <a:gd name="connsiteY8" fmla="*/ 175165 h 214598"/>
                  <a:gd name="connsiteX9" fmla="*/ 43529 w 210692"/>
                  <a:gd name="connsiteY9" fmla="*/ 45625 h 21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0692" h="214598">
                    <a:moveTo>
                      <a:pt x="0" y="214598"/>
                    </a:moveTo>
                    <a:cubicBezTo>
                      <a:pt x="72485" y="214598"/>
                      <a:pt x="141256" y="214598"/>
                      <a:pt x="210693" y="214598"/>
                    </a:cubicBezTo>
                    <a:cubicBezTo>
                      <a:pt x="210693" y="141446"/>
                      <a:pt x="210693" y="71533"/>
                      <a:pt x="210693" y="0"/>
                    </a:cubicBezTo>
                    <a:cubicBezTo>
                      <a:pt x="139351" y="0"/>
                      <a:pt x="71819" y="0"/>
                      <a:pt x="0" y="0"/>
                    </a:cubicBezTo>
                    <a:cubicBezTo>
                      <a:pt x="0" y="74390"/>
                      <a:pt x="0" y="144304"/>
                      <a:pt x="0" y="214598"/>
                    </a:cubicBezTo>
                    <a:close/>
                    <a:moveTo>
                      <a:pt x="43529" y="45625"/>
                    </a:moveTo>
                    <a:cubicBezTo>
                      <a:pt x="87821" y="45625"/>
                      <a:pt x="128302" y="45625"/>
                      <a:pt x="172117" y="45625"/>
                    </a:cubicBezTo>
                    <a:cubicBezTo>
                      <a:pt x="172117" y="88773"/>
                      <a:pt x="172117" y="130397"/>
                      <a:pt x="172117" y="175165"/>
                    </a:cubicBezTo>
                    <a:cubicBezTo>
                      <a:pt x="130112" y="175165"/>
                      <a:pt x="88487" y="175165"/>
                      <a:pt x="43529" y="175165"/>
                    </a:cubicBezTo>
                    <a:cubicBezTo>
                      <a:pt x="43529" y="133255"/>
                      <a:pt x="43529" y="91726"/>
                      <a:pt x="43529" y="456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68AEEDF-1086-4F94-B3F6-E4C97FB5AABE}"/>
                  </a:ext>
                </a:extLst>
              </p:cNvPr>
              <p:cNvSpPr/>
              <p:nvPr/>
            </p:nvSpPr>
            <p:spPr>
              <a:xfrm>
                <a:off x="4321682" y="4089367"/>
                <a:ext cx="211455" cy="214503"/>
              </a:xfrm>
              <a:custGeom>
                <a:avLst/>
                <a:gdLst>
                  <a:gd name="connsiteX0" fmla="*/ 0 w 211455"/>
                  <a:gd name="connsiteY0" fmla="*/ 214503 h 214503"/>
                  <a:gd name="connsiteX1" fmla="*/ 211455 w 211455"/>
                  <a:gd name="connsiteY1" fmla="*/ 214503 h 214503"/>
                  <a:gd name="connsiteX2" fmla="*/ 211455 w 211455"/>
                  <a:gd name="connsiteY2" fmla="*/ 0 h 214503"/>
                  <a:gd name="connsiteX3" fmla="*/ 0 w 211455"/>
                  <a:gd name="connsiteY3" fmla="*/ 0 h 214503"/>
                  <a:gd name="connsiteX4" fmla="*/ 0 w 211455"/>
                  <a:gd name="connsiteY4" fmla="*/ 214503 h 214503"/>
                  <a:gd name="connsiteX5" fmla="*/ 44387 w 211455"/>
                  <a:gd name="connsiteY5" fmla="*/ 43243 h 214503"/>
                  <a:gd name="connsiteX6" fmla="*/ 172974 w 211455"/>
                  <a:gd name="connsiteY6" fmla="*/ 43243 h 214503"/>
                  <a:gd name="connsiteX7" fmla="*/ 172974 w 211455"/>
                  <a:gd name="connsiteY7" fmla="*/ 174974 h 214503"/>
                  <a:gd name="connsiteX8" fmla="*/ 44387 w 211455"/>
                  <a:gd name="connsiteY8" fmla="*/ 174974 h 214503"/>
                  <a:gd name="connsiteX9" fmla="*/ 44387 w 211455"/>
                  <a:gd name="connsiteY9" fmla="*/ 43243 h 21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1455" h="214503">
                    <a:moveTo>
                      <a:pt x="0" y="214503"/>
                    </a:moveTo>
                    <a:cubicBezTo>
                      <a:pt x="72676" y="214503"/>
                      <a:pt x="142399" y="214503"/>
                      <a:pt x="211455" y="214503"/>
                    </a:cubicBezTo>
                    <a:cubicBezTo>
                      <a:pt x="211455" y="140494"/>
                      <a:pt x="211455" y="70485"/>
                      <a:pt x="211455" y="0"/>
                    </a:cubicBezTo>
                    <a:cubicBezTo>
                      <a:pt x="139351" y="0"/>
                      <a:pt x="71819" y="0"/>
                      <a:pt x="0" y="0"/>
                    </a:cubicBezTo>
                    <a:cubicBezTo>
                      <a:pt x="0" y="75057"/>
                      <a:pt x="0" y="143827"/>
                      <a:pt x="0" y="214503"/>
                    </a:cubicBezTo>
                    <a:close/>
                    <a:moveTo>
                      <a:pt x="44387" y="43243"/>
                    </a:moveTo>
                    <a:cubicBezTo>
                      <a:pt x="89059" y="43243"/>
                      <a:pt x="129540" y="43243"/>
                      <a:pt x="172974" y="43243"/>
                    </a:cubicBezTo>
                    <a:cubicBezTo>
                      <a:pt x="172974" y="87535"/>
                      <a:pt x="172974" y="129540"/>
                      <a:pt x="172974" y="174974"/>
                    </a:cubicBezTo>
                    <a:cubicBezTo>
                      <a:pt x="130969" y="174974"/>
                      <a:pt x="89154" y="174974"/>
                      <a:pt x="44387" y="174974"/>
                    </a:cubicBezTo>
                    <a:cubicBezTo>
                      <a:pt x="44387" y="131731"/>
                      <a:pt x="44387" y="89821"/>
                      <a:pt x="44387" y="432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94CAC8-E8A5-49C7-B244-06F19A441665}"/>
                </a:ext>
              </a:extLst>
            </p:cNvPr>
            <p:cNvSpPr/>
            <p:nvPr/>
          </p:nvSpPr>
          <p:spPr>
            <a:xfrm>
              <a:off x="217009" y="6590579"/>
              <a:ext cx="8595360" cy="274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95ADEB8C-AD93-4AD0-ACCC-91EC5F97F97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08008" y="2041585"/>
            <a:ext cx="2495909" cy="2720402"/>
          </a:xfrm>
          <a:prstGeom prst="roundRect">
            <a:avLst>
              <a:gd name="adj" fmla="val 23136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0" r:id="rId2"/>
    <p:sldLayoutId id="2147483654" r:id="rId3"/>
    <p:sldLayoutId id="2147483675" r:id="rId4"/>
    <p:sldLayoutId id="2147483676" r:id="rId5"/>
    <p:sldLayoutId id="2147483678" r:id="rId6"/>
    <p:sldLayoutId id="2147483680" r:id="rId7"/>
    <p:sldLayoutId id="2147483682" r:id="rId8"/>
    <p:sldLayoutId id="2147483684" r:id="rId9"/>
    <p:sldLayoutId id="2147483685" r:id="rId10"/>
    <p:sldLayoutId id="2147483686" r:id="rId11"/>
    <p:sldLayoutId id="2147483689" r:id="rId12"/>
    <p:sldLayoutId id="2147483688" r:id="rId13"/>
    <p:sldLayoutId id="2147483687" r:id="rId14"/>
    <p:sldLayoutId id="2147483671" r:id="rId15"/>
    <p:sldLayoutId id="2147483672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E33902-1F4F-4FB9-8375-0792F4B73E33}"/>
              </a:ext>
            </a:extLst>
          </p:cNvPr>
          <p:cNvSpPr/>
          <p:nvPr/>
        </p:nvSpPr>
        <p:spPr>
          <a:xfrm>
            <a:off x="-1" y="5042263"/>
            <a:ext cx="12191996" cy="1814734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1" y="5129141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«Час семейной помощи»</a:t>
            </a:r>
            <a:endParaRPr lang="ko-KR" altLang="en-US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9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A83236-47E7-47ED-B7F4-3DEB031549B8}"/>
              </a:ext>
            </a:extLst>
          </p:cNvPr>
          <p:cNvSpPr txBox="1"/>
          <p:nvPr/>
        </p:nvSpPr>
        <p:spPr>
          <a:xfrm>
            <a:off x="502227" y="5304905"/>
            <a:ext cx="11540837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направлен </a:t>
            </a:r>
            <a:r>
              <a:rPr lang="ru-RU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на оказание психолого-правовой помощи и танцевально-двигательной терапии семьям, попавшим в трудную жизненную ситуацию в психологическом аспекте</a:t>
            </a:r>
            <a:r>
              <a:rPr lang="ru-RU" altLang="ko-KR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.</a:t>
            </a:r>
            <a:endParaRPr lang="ru-RU" altLang="ko-K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69D51A-B90D-4B0A-B205-E2E0EB1905FC}"/>
              </a:ext>
            </a:extLst>
          </p:cNvPr>
          <p:cNvSpPr txBox="1"/>
          <p:nvPr/>
        </p:nvSpPr>
        <p:spPr>
          <a:xfrm>
            <a:off x="1066496" y="87646"/>
            <a:ext cx="1173510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Проект «Час семейной помощи</a:t>
            </a:r>
            <a:r>
              <a:rPr lang="ru-RU" altLang="ko-KR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»</a:t>
            </a:r>
            <a:endParaRPr lang="en-US" altLang="ko-KR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505593" y="366454"/>
            <a:ext cx="11573197" cy="724247"/>
          </a:xfrm>
        </p:spPr>
        <p:txBody>
          <a:bodyPr/>
          <a:lstStyle/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проекта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Graphic 1">
            <a:extLst>
              <a:ext uri="{FF2B5EF4-FFF2-40B4-BE49-F238E27FC236}">
                <a16:creationId xmlns:a16="http://schemas.microsoft.com/office/drawing/2014/main" id="{577B5C0C-E976-4B5A-87A8-68286D4A7D8B}"/>
              </a:ext>
            </a:extLst>
          </p:cNvPr>
          <p:cNvSpPr/>
          <p:nvPr/>
        </p:nvSpPr>
        <p:spPr>
          <a:xfrm rot="16200000" flipV="1">
            <a:off x="4716747" y="1647826"/>
            <a:ext cx="2621155" cy="2575296"/>
          </a:xfrm>
          <a:custGeom>
            <a:avLst/>
            <a:gdLst>
              <a:gd name="connsiteX0" fmla="*/ 4543425 w 4846319"/>
              <a:gd name="connsiteY0" fmla="*/ 3455670 h 3455669"/>
              <a:gd name="connsiteX1" fmla="*/ 341948 w 4846319"/>
              <a:gd name="connsiteY1" fmla="*/ 3341370 h 3455669"/>
              <a:gd name="connsiteX2" fmla="*/ 114300 w 4846319"/>
              <a:gd name="connsiteY2" fmla="*/ 3114675 h 3455669"/>
              <a:gd name="connsiteX3" fmla="*/ 0 w 4846319"/>
              <a:gd name="connsiteY3" fmla="*/ 398145 h 3455669"/>
              <a:gd name="connsiteX4" fmla="*/ 226695 w 4846319"/>
              <a:gd name="connsiteY4" fmla="*/ 171450 h 3455669"/>
              <a:gd name="connsiteX5" fmla="*/ 4619625 w 4846319"/>
              <a:gd name="connsiteY5" fmla="*/ 0 h 3455669"/>
              <a:gd name="connsiteX6" fmla="*/ 4846320 w 4846319"/>
              <a:gd name="connsiteY6" fmla="*/ 226695 h 3455669"/>
              <a:gd name="connsiteX7" fmla="*/ 4770120 w 4846319"/>
              <a:gd name="connsiteY7" fmla="*/ 3228975 h 3455669"/>
              <a:gd name="connsiteX8" fmla="*/ 4543425 w 4846319"/>
              <a:gd name="connsiteY8" fmla="*/ 3455670 h 345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6319" h="3455669">
                <a:moveTo>
                  <a:pt x="4543425" y="3455670"/>
                </a:moveTo>
                <a:lnTo>
                  <a:pt x="341948" y="3341370"/>
                </a:lnTo>
                <a:cubicBezTo>
                  <a:pt x="216218" y="3341370"/>
                  <a:pt x="114300" y="3239453"/>
                  <a:pt x="114300" y="3114675"/>
                </a:cubicBezTo>
                <a:lnTo>
                  <a:pt x="0" y="398145"/>
                </a:lnTo>
                <a:cubicBezTo>
                  <a:pt x="0" y="273368"/>
                  <a:pt x="101918" y="171450"/>
                  <a:pt x="226695" y="171450"/>
                </a:cubicBezTo>
                <a:lnTo>
                  <a:pt x="4619625" y="0"/>
                </a:lnTo>
                <a:cubicBezTo>
                  <a:pt x="4744403" y="0"/>
                  <a:pt x="4846320" y="101918"/>
                  <a:pt x="4846320" y="226695"/>
                </a:cubicBezTo>
                <a:lnTo>
                  <a:pt x="4770120" y="3228975"/>
                </a:lnTo>
                <a:cubicBezTo>
                  <a:pt x="4770120" y="3353753"/>
                  <a:pt x="4668203" y="3455670"/>
                  <a:pt x="4543425" y="345567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1">
            <a:extLst>
              <a:ext uri="{FF2B5EF4-FFF2-40B4-BE49-F238E27FC236}">
                <a16:creationId xmlns:a16="http://schemas.microsoft.com/office/drawing/2014/main" id="{40F30590-5296-48B2-93D9-0C67C0FCA759}"/>
              </a:ext>
            </a:extLst>
          </p:cNvPr>
          <p:cNvSpPr/>
          <p:nvPr/>
        </p:nvSpPr>
        <p:spPr>
          <a:xfrm>
            <a:off x="641937" y="1647826"/>
            <a:ext cx="2621155" cy="2575296"/>
          </a:xfrm>
          <a:custGeom>
            <a:avLst/>
            <a:gdLst>
              <a:gd name="connsiteX0" fmla="*/ 4543425 w 4846319"/>
              <a:gd name="connsiteY0" fmla="*/ 3455670 h 3455669"/>
              <a:gd name="connsiteX1" fmla="*/ 341948 w 4846319"/>
              <a:gd name="connsiteY1" fmla="*/ 3341370 h 3455669"/>
              <a:gd name="connsiteX2" fmla="*/ 114300 w 4846319"/>
              <a:gd name="connsiteY2" fmla="*/ 3114675 h 3455669"/>
              <a:gd name="connsiteX3" fmla="*/ 0 w 4846319"/>
              <a:gd name="connsiteY3" fmla="*/ 398145 h 3455669"/>
              <a:gd name="connsiteX4" fmla="*/ 226695 w 4846319"/>
              <a:gd name="connsiteY4" fmla="*/ 171450 h 3455669"/>
              <a:gd name="connsiteX5" fmla="*/ 4619625 w 4846319"/>
              <a:gd name="connsiteY5" fmla="*/ 0 h 3455669"/>
              <a:gd name="connsiteX6" fmla="*/ 4846320 w 4846319"/>
              <a:gd name="connsiteY6" fmla="*/ 226695 h 3455669"/>
              <a:gd name="connsiteX7" fmla="*/ 4770120 w 4846319"/>
              <a:gd name="connsiteY7" fmla="*/ 3228975 h 3455669"/>
              <a:gd name="connsiteX8" fmla="*/ 4543425 w 4846319"/>
              <a:gd name="connsiteY8" fmla="*/ 3455670 h 345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6319" h="3455669">
                <a:moveTo>
                  <a:pt x="4543425" y="3455670"/>
                </a:moveTo>
                <a:lnTo>
                  <a:pt x="341948" y="3341370"/>
                </a:lnTo>
                <a:cubicBezTo>
                  <a:pt x="216218" y="3341370"/>
                  <a:pt x="114300" y="3239453"/>
                  <a:pt x="114300" y="3114675"/>
                </a:cubicBezTo>
                <a:lnTo>
                  <a:pt x="0" y="398145"/>
                </a:lnTo>
                <a:cubicBezTo>
                  <a:pt x="0" y="273368"/>
                  <a:pt x="101918" y="171450"/>
                  <a:pt x="226695" y="171450"/>
                </a:cubicBezTo>
                <a:lnTo>
                  <a:pt x="4619625" y="0"/>
                </a:lnTo>
                <a:cubicBezTo>
                  <a:pt x="4744403" y="0"/>
                  <a:pt x="4846320" y="101918"/>
                  <a:pt x="4846320" y="226695"/>
                </a:cubicBezTo>
                <a:lnTo>
                  <a:pt x="4770120" y="3228975"/>
                </a:lnTo>
                <a:cubicBezTo>
                  <a:pt x="4770120" y="3353753"/>
                  <a:pt x="4668203" y="3455670"/>
                  <a:pt x="4543425" y="345567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">
            <a:extLst>
              <a:ext uri="{FF2B5EF4-FFF2-40B4-BE49-F238E27FC236}">
                <a16:creationId xmlns:a16="http://schemas.microsoft.com/office/drawing/2014/main" id="{3361B12B-6855-414C-80CE-AA1CBB54322F}"/>
              </a:ext>
            </a:extLst>
          </p:cNvPr>
          <p:cNvSpPr/>
          <p:nvPr/>
        </p:nvSpPr>
        <p:spPr>
          <a:xfrm flipV="1">
            <a:off x="2770911" y="3480505"/>
            <a:ext cx="2621155" cy="3377495"/>
          </a:xfrm>
          <a:custGeom>
            <a:avLst/>
            <a:gdLst>
              <a:gd name="connsiteX0" fmla="*/ 4543425 w 4846319"/>
              <a:gd name="connsiteY0" fmla="*/ 3455670 h 3455669"/>
              <a:gd name="connsiteX1" fmla="*/ 341948 w 4846319"/>
              <a:gd name="connsiteY1" fmla="*/ 3341370 h 3455669"/>
              <a:gd name="connsiteX2" fmla="*/ 114300 w 4846319"/>
              <a:gd name="connsiteY2" fmla="*/ 3114675 h 3455669"/>
              <a:gd name="connsiteX3" fmla="*/ 0 w 4846319"/>
              <a:gd name="connsiteY3" fmla="*/ 398145 h 3455669"/>
              <a:gd name="connsiteX4" fmla="*/ 226695 w 4846319"/>
              <a:gd name="connsiteY4" fmla="*/ 171450 h 3455669"/>
              <a:gd name="connsiteX5" fmla="*/ 4619625 w 4846319"/>
              <a:gd name="connsiteY5" fmla="*/ 0 h 3455669"/>
              <a:gd name="connsiteX6" fmla="*/ 4846320 w 4846319"/>
              <a:gd name="connsiteY6" fmla="*/ 226695 h 3455669"/>
              <a:gd name="connsiteX7" fmla="*/ 4770120 w 4846319"/>
              <a:gd name="connsiteY7" fmla="*/ 3228975 h 3455669"/>
              <a:gd name="connsiteX8" fmla="*/ 4543425 w 4846319"/>
              <a:gd name="connsiteY8" fmla="*/ 3455670 h 345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6319" h="3455669">
                <a:moveTo>
                  <a:pt x="4543425" y="3455670"/>
                </a:moveTo>
                <a:lnTo>
                  <a:pt x="341948" y="3341370"/>
                </a:lnTo>
                <a:cubicBezTo>
                  <a:pt x="216218" y="3341370"/>
                  <a:pt x="114300" y="3239453"/>
                  <a:pt x="114300" y="3114675"/>
                </a:cubicBezTo>
                <a:lnTo>
                  <a:pt x="0" y="398145"/>
                </a:lnTo>
                <a:cubicBezTo>
                  <a:pt x="0" y="273368"/>
                  <a:pt x="101918" y="171450"/>
                  <a:pt x="226695" y="171450"/>
                </a:cubicBezTo>
                <a:lnTo>
                  <a:pt x="4619625" y="0"/>
                </a:lnTo>
                <a:cubicBezTo>
                  <a:pt x="4744403" y="0"/>
                  <a:pt x="4846320" y="101918"/>
                  <a:pt x="4846320" y="226695"/>
                </a:cubicBezTo>
                <a:lnTo>
                  <a:pt x="4770120" y="3228975"/>
                </a:lnTo>
                <a:cubicBezTo>
                  <a:pt x="4770120" y="3353753"/>
                  <a:pt x="4668203" y="3455670"/>
                  <a:pt x="4543425" y="3455670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18427-E534-4C6B-8E9F-94FF266B0748}"/>
              </a:ext>
            </a:extLst>
          </p:cNvPr>
          <p:cNvSpPr txBox="1"/>
          <p:nvPr/>
        </p:nvSpPr>
        <p:spPr>
          <a:xfrm>
            <a:off x="888236" y="1970229"/>
            <a:ext cx="227065" cy="739219"/>
          </a:xfrm>
          <a:custGeom>
            <a:avLst/>
            <a:gdLst/>
            <a:ahLst/>
            <a:cxnLst/>
            <a:rect l="l" t="t" r="r" b="b"/>
            <a:pathLst>
              <a:path w="227065" h="739219">
                <a:moveTo>
                  <a:pt x="143714" y="253845"/>
                </a:moveTo>
                <a:cubicBezTo>
                  <a:pt x="141980" y="253254"/>
                  <a:pt x="139770" y="253772"/>
                  <a:pt x="137085" y="255400"/>
                </a:cubicBezTo>
                <a:cubicBezTo>
                  <a:pt x="126313" y="259609"/>
                  <a:pt x="121254" y="267411"/>
                  <a:pt x="121907" y="278805"/>
                </a:cubicBezTo>
                <a:cubicBezTo>
                  <a:pt x="121907" y="283760"/>
                  <a:pt x="126375" y="283382"/>
                  <a:pt x="135312" y="277669"/>
                </a:cubicBezTo>
                <a:cubicBezTo>
                  <a:pt x="146271" y="270122"/>
                  <a:pt x="150330" y="263880"/>
                  <a:pt x="147489" y="258946"/>
                </a:cubicBezTo>
                <a:cubicBezTo>
                  <a:pt x="146706" y="256136"/>
                  <a:pt x="145448" y="254436"/>
                  <a:pt x="143714" y="253845"/>
                </a:cubicBezTo>
                <a:close/>
                <a:moveTo>
                  <a:pt x="227065" y="0"/>
                </a:moveTo>
                <a:cubicBezTo>
                  <a:pt x="225116" y="17075"/>
                  <a:pt x="224142" y="37338"/>
                  <a:pt x="224142" y="60790"/>
                </a:cubicBezTo>
                <a:cubicBezTo>
                  <a:pt x="223385" y="79783"/>
                  <a:pt x="223385" y="111337"/>
                  <a:pt x="224142" y="155451"/>
                </a:cubicBezTo>
                <a:lnTo>
                  <a:pt x="224142" y="266519"/>
                </a:lnTo>
                <a:cubicBezTo>
                  <a:pt x="219590" y="273559"/>
                  <a:pt x="217905" y="283097"/>
                  <a:pt x="219087" y="295134"/>
                </a:cubicBezTo>
                <a:cubicBezTo>
                  <a:pt x="220176" y="305885"/>
                  <a:pt x="222514" y="314334"/>
                  <a:pt x="226101" y="320482"/>
                </a:cubicBezTo>
                <a:cubicBezTo>
                  <a:pt x="222192" y="326931"/>
                  <a:pt x="220238" y="336039"/>
                  <a:pt x="220238" y="347806"/>
                </a:cubicBezTo>
                <a:cubicBezTo>
                  <a:pt x="219502" y="358910"/>
                  <a:pt x="219772" y="375638"/>
                  <a:pt x="221047" y="397990"/>
                </a:cubicBezTo>
                <a:cubicBezTo>
                  <a:pt x="221814" y="412505"/>
                  <a:pt x="222198" y="422095"/>
                  <a:pt x="222198" y="426760"/>
                </a:cubicBezTo>
                <a:cubicBezTo>
                  <a:pt x="222198" y="435863"/>
                  <a:pt x="222198" y="444670"/>
                  <a:pt x="222198" y="453182"/>
                </a:cubicBezTo>
                <a:cubicBezTo>
                  <a:pt x="212742" y="461953"/>
                  <a:pt x="207154" y="474674"/>
                  <a:pt x="205433" y="491345"/>
                </a:cubicBezTo>
                <a:cubicBezTo>
                  <a:pt x="202945" y="511427"/>
                  <a:pt x="209181" y="527886"/>
                  <a:pt x="224142" y="540721"/>
                </a:cubicBezTo>
                <a:cubicBezTo>
                  <a:pt x="223374" y="555588"/>
                  <a:pt x="222721" y="568661"/>
                  <a:pt x="222182" y="579941"/>
                </a:cubicBezTo>
                <a:cubicBezTo>
                  <a:pt x="222182" y="592320"/>
                  <a:pt x="222509" y="606654"/>
                  <a:pt x="223162" y="622941"/>
                </a:cubicBezTo>
                <a:cubicBezTo>
                  <a:pt x="223162" y="640483"/>
                  <a:pt x="223162" y="654780"/>
                  <a:pt x="223162" y="665832"/>
                </a:cubicBezTo>
                <a:cubicBezTo>
                  <a:pt x="223162" y="681611"/>
                  <a:pt x="222674" y="704124"/>
                  <a:pt x="221700" y="733371"/>
                </a:cubicBezTo>
                <a:lnTo>
                  <a:pt x="186787" y="733371"/>
                </a:lnTo>
                <a:cubicBezTo>
                  <a:pt x="164445" y="734004"/>
                  <a:pt x="147359" y="734652"/>
                  <a:pt x="135530" y="735315"/>
                </a:cubicBezTo>
                <a:cubicBezTo>
                  <a:pt x="116443" y="736549"/>
                  <a:pt x="98263" y="737850"/>
                  <a:pt x="80991" y="739219"/>
                </a:cubicBezTo>
                <a:cubicBezTo>
                  <a:pt x="82339" y="725648"/>
                  <a:pt x="83334" y="714072"/>
                  <a:pt x="83977" y="704492"/>
                </a:cubicBezTo>
                <a:cubicBezTo>
                  <a:pt x="84589" y="698915"/>
                  <a:pt x="84895" y="689776"/>
                  <a:pt x="84895" y="677075"/>
                </a:cubicBezTo>
                <a:cubicBezTo>
                  <a:pt x="85558" y="657356"/>
                  <a:pt x="86211" y="642670"/>
                  <a:pt x="86854" y="633018"/>
                </a:cubicBezTo>
                <a:cubicBezTo>
                  <a:pt x="88233" y="614958"/>
                  <a:pt x="91162" y="599956"/>
                  <a:pt x="95641" y="588013"/>
                </a:cubicBezTo>
                <a:cubicBezTo>
                  <a:pt x="91753" y="567008"/>
                  <a:pt x="88824" y="512708"/>
                  <a:pt x="86854" y="425112"/>
                </a:cubicBezTo>
                <a:cubicBezTo>
                  <a:pt x="84252" y="331119"/>
                  <a:pt x="85226" y="269437"/>
                  <a:pt x="89778" y="240066"/>
                </a:cubicBezTo>
                <a:cubicBezTo>
                  <a:pt x="91737" y="232985"/>
                  <a:pt x="92390" y="219906"/>
                  <a:pt x="91737" y="200830"/>
                </a:cubicBezTo>
                <a:cubicBezTo>
                  <a:pt x="91094" y="185538"/>
                  <a:pt x="90115" y="165471"/>
                  <a:pt x="88798" y="140631"/>
                </a:cubicBezTo>
                <a:cubicBezTo>
                  <a:pt x="98118" y="140631"/>
                  <a:pt x="103297" y="139988"/>
                  <a:pt x="104334" y="138702"/>
                </a:cubicBezTo>
                <a:cubicBezTo>
                  <a:pt x="105059" y="137976"/>
                  <a:pt x="105422" y="136732"/>
                  <a:pt x="105422" y="134970"/>
                </a:cubicBezTo>
                <a:cubicBezTo>
                  <a:pt x="105422" y="134192"/>
                  <a:pt x="104894" y="133487"/>
                  <a:pt x="103836" y="132855"/>
                </a:cubicBezTo>
                <a:cubicBezTo>
                  <a:pt x="104904" y="131797"/>
                  <a:pt x="102893" y="132570"/>
                  <a:pt x="97802" y="135172"/>
                </a:cubicBezTo>
                <a:cubicBezTo>
                  <a:pt x="92328" y="129325"/>
                  <a:pt x="87497" y="126043"/>
                  <a:pt x="83308" y="125328"/>
                </a:cubicBezTo>
                <a:cubicBezTo>
                  <a:pt x="76372" y="124084"/>
                  <a:pt x="65657" y="124436"/>
                  <a:pt x="51164" y="126386"/>
                </a:cubicBezTo>
                <a:lnTo>
                  <a:pt x="0" y="126386"/>
                </a:lnTo>
                <a:lnTo>
                  <a:pt x="0" y="979"/>
                </a:lnTo>
                <a:lnTo>
                  <a:pt x="124379" y="979"/>
                </a:lnTo>
                <a:cubicBezTo>
                  <a:pt x="123073" y="8558"/>
                  <a:pt x="123509" y="12601"/>
                  <a:pt x="125686" y="13109"/>
                </a:cubicBezTo>
                <a:cubicBezTo>
                  <a:pt x="129035" y="14778"/>
                  <a:pt x="133425" y="15613"/>
                  <a:pt x="138858" y="15613"/>
                </a:cubicBezTo>
                <a:cubicBezTo>
                  <a:pt x="142663" y="15613"/>
                  <a:pt x="144762" y="15349"/>
                  <a:pt x="145156" y="14820"/>
                </a:cubicBezTo>
                <a:cubicBezTo>
                  <a:pt x="146711" y="16904"/>
                  <a:pt x="144555" y="12290"/>
                  <a:pt x="138687" y="979"/>
                </a:cubicBezTo>
                <a:lnTo>
                  <a:pt x="166244" y="979"/>
                </a:lnTo>
                <a:cubicBezTo>
                  <a:pt x="175378" y="979"/>
                  <a:pt x="182552" y="979"/>
                  <a:pt x="187767" y="979"/>
                </a:cubicBezTo>
                <a:cubicBezTo>
                  <a:pt x="197969" y="979"/>
                  <a:pt x="211068" y="653"/>
                  <a:pt x="22706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AB4D5C-A45B-4A56-A86B-89E77CC67B4F}"/>
              </a:ext>
            </a:extLst>
          </p:cNvPr>
          <p:cNvSpPr txBox="1"/>
          <p:nvPr/>
        </p:nvSpPr>
        <p:spPr>
          <a:xfrm>
            <a:off x="4742159" y="5986419"/>
            <a:ext cx="581030" cy="740597"/>
          </a:xfrm>
          <a:custGeom>
            <a:avLst/>
            <a:gdLst/>
            <a:ahLst/>
            <a:cxnLst/>
            <a:rect l="l" t="t" r="r" b="b"/>
            <a:pathLst>
              <a:path w="581030" h="740597">
                <a:moveTo>
                  <a:pt x="54747" y="594747"/>
                </a:moveTo>
                <a:lnTo>
                  <a:pt x="49006" y="596561"/>
                </a:lnTo>
                <a:cubicBezTo>
                  <a:pt x="43299" y="598514"/>
                  <a:pt x="41452" y="599701"/>
                  <a:pt x="43466" y="600121"/>
                </a:cubicBezTo>
                <a:cubicBezTo>
                  <a:pt x="44109" y="603107"/>
                  <a:pt x="46115" y="603299"/>
                  <a:pt x="49484" y="600696"/>
                </a:cubicBezTo>
                <a:cubicBezTo>
                  <a:pt x="52926" y="600696"/>
                  <a:pt x="54647" y="599043"/>
                  <a:pt x="54647" y="595735"/>
                </a:cubicBezTo>
                <a:close/>
                <a:moveTo>
                  <a:pt x="444139" y="79025"/>
                </a:moveTo>
                <a:cubicBezTo>
                  <a:pt x="442657" y="78605"/>
                  <a:pt x="440695" y="79171"/>
                  <a:pt x="438253" y="80720"/>
                </a:cubicBezTo>
                <a:cubicBezTo>
                  <a:pt x="426745" y="85541"/>
                  <a:pt x="421261" y="92555"/>
                  <a:pt x="421800" y="101761"/>
                </a:cubicBezTo>
                <a:cubicBezTo>
                  <a:pt x="422007" y="108449"/>
                  <a:pt x="426963" y="108894"/>
                  <a:pt x="436667" y="103099"/>
                </a:cubicBezTo>
                <a:cubicBezTo>
                  <a:pt x="447418" y="96267"/>
                  <a:pt x="450912" y="89647"/>
                  <a:pt x="447148" y="83240"/>
                </a:cubicBezTo>
                <a:cubicBezTo>
                  <a:pt x="446625" y="80850"/>
                  <a:pt x="445622" y="79445"/>
                  <a:pt x="444139" y="79025"/>
                </a:cubicBezTo>
                <a:close/>
                <a:moveTo>
                  <a:pt x="277327" y="491"/>
                </a:moveTo>
                <a:cubicBezTo>
                  <a:pt x="304408" y="-857"/>
                  <a:pt x="336241" y="574"/>
                  <a:pt x="372828" y="4783"/>
                </a:cubicBezTo>
                <a:lnTo>
                  <a:pt x="402407" y="30583"/>
                </a:lnTo>
                <a:lnTo>
                  <a:pt x="427803" y="24720"/>
                </a:lnTo>
                <a:cubicBezTo>
                  <a:pt x="464224" y="40064"/>
                  <a:pt x="492346" y="64817"/>
                  <a:pt x="512169" y="98978"/>
                </a:cubicBezTo>
                <a:cubicBezTo>
                  <a:pt x="533360" y="135285"/>
                  <a:pt x="542245" y="176558"/>
                  <a:pt x="538824" y="222798"/>
                </a:cubicBezTo>
                <a:cubicBezTo>
                  <a:pt x="536833" y="241418"/>
                  <a:pt x="532640" y="258898"/>
                  <a:pt x="526243" y="275237"/>
                </a:cubicBezTo>
                <a:cubicBezTo>
                  <a:pt x="522334" y="283718"/>
                  <a:pt x="517503" y="292743"/>
                  <a:pt x="511749" y="302312"/>
                </a:cubicBezTo>
                <a:cubicBezTo>
                  <a:pt x="506814" y="310254"/>
                  <a:pt x="504144" y="315038"/>
                  <a:pt x="503740" y="316666"/>
                </a:cubicBezTo>
                <a:cubicBezTo>
                  <a:pt x="503222" y="316884"/>
                  <a:pt x="504917" y="319154"/>
                  <a:pt x="508825" y="323477"/>
                </a:cubicBezTo>
                <a:cubicBezTo>
                  <a:pt x="491843" y="355482"/>
                  <a:pt x="464509" y="387637"/>
                  <a:pt x="426823" y="419943"/>
                </a:cubicBezTo>
                <a:cubicBezTo>
                  <a:pt x="403413" y="440014"/>
                  <a:pt x="355794" y="472346"/>
                  <a:pt x="283968" y="516937"/>
                </a:cubicBezTo>
                <a:cubicBezTo>
                  <a:pt x="265887" y="536459"/>
                  <a:pt x="248469" y="552850"/>
                  <a:pt x="231715" y="566110"/>
                </a:cubicBezTo>
                <a:cubicBezTo>
                  <a:pt x="202821" y="587322"/>
                  <a:pt x="179390" y="600401"/>
                  <a:pt x="161423" y="605346"/>
                </a:cubicBezTo>
                <a:lnTo>
                  <a:pt x="241793" y="600479"/>
                </a:lnTo>
                <a:lnTo>
                  <a:pt x="254094" y="626823"/>
                </a:lnTo>
                <a:lnTo>
                  <a:pt x="280438" y="605346"/>
                </a:lnTo>
                <a:cubicBezTo>
                  <a:pt x="328305" y="608021"/>
                  <a:pt x="371247" y="608073"/>
                  <a:pt x="409265" y="605502"/>
                </a:cubicBezTo>
                <a:cubicBezTo>
                  <a:pt x="445873" y="602982"/>
                  <a:pt x="477199" y="597726"/>
                  <a:pt x="503242" y="589733"/>
                </a:cubicBezTo>
                <a:lnTo>
                  <a:pt x="581030" y="608083"/>
                </a:lnTo>
                <a:cubicBezTo>
                  <a:pt x="578283" y="625687"/>
                  <a:pt x="576603" y="643561"/>
                  <a:pt x="575992" y="661704"/>
                </a:cubicBezTo>
                <a:cubicBezTo>
                  <a:pt x="575359" y="678821"/>
                  <a:pt x="575738" y="699904"/>
                  <a:pt x="577127" y="724952"/>
                </a:cubicBezTo>
                <a:lnTo>
                  <a:pt x="516414" y="724952"/>
                </a:lnTo>
                <a:cubicBezTo>
                  <a:pt x="488557" y="724309"/>
                  <a:pt x="467313" y="724293"/>
                  <a:pt x="452685" y="724905"/>
                </a:cubicBezTo>
                <a:cubicBezTo>
                  <a:pt x="428414" y="726180"/>
                  <a:pt x="398400" y="729456"/>
                  <a:pt x="362642" y="734734"/>
                </a:cubicBezTo>
                <a:cubicBezTo>
                  <a:pt x="353716" y="726377"/>
                  <a:pt x="347500" y="721764"/>
                  <a:pt x="343996" y="720893"/>
                </a:cubicBezTo>
                <a:cubicBezTo>
                  <a:pt x="338263" y="717762"/>
                  <a:pt x="331234" y="720354"/>
                  <a:pt x="322909" y="728669"/>
                </a:cubicBezTo>
                <a:cubicBezTo>
                  <a:pt x="308176" y="729467"/>
                  <a:pt x="293480" y="729539"/>
                  <a:pt x="278820" y="728886"/>
                </a:cubicBezTo>
                <a:cubicBezTo>
                  <a:pt x="271055" y="728886"/>
                  <a:pt x="258692" y="728560"/>
                  <a:pt x="241730" y="727907"/>
                </a:cubicBezTo>
                <a:cubicBezTo>
                  <a:pt x="218849" y="727253"/>
                  <a:pt x="202847" y="727238"/>
                  <a:pt x="193723" y="727860"/>
                </a:cubicBezTo>
                <a:cubicBezTo>
                  <a:pt x="179489" y="728461"/>
                  <a:pt x="169111" y="730711"/>
                  <a:pt x="162589" y="734609"/>
                </a:cubicBezTo>
                <a:lnTo>
                  <a:pt x="4883" y="740597"/>
                </a:lnTo>
                <a:cubicBezTo>
                  <a:pt x="4883" y="717404"/>
                  <a:pt x="4556" y="693662"/>
                  <a:pt x="3903" y="669371"/>
                </a:cubicBezTo>
                <a:cubicBezTo>
                  <a:pt x="3260" y="642322"/>
                  <a:pt x="1959" y="609296"/>
                  <a:pt x="0" y="570293"/>
                </a:cubicBezTo>
                <a:cubicBezTo>
                  <a:pt x="23140" y="558972"/>
                  <a:pt x="58442" y="537604"/>
                  <a:pt x="105905" y="506191"/>
                </a:cubicBezTo>
                <a:cubicBezTo>
                  <a:pt x="139589" y="483112"/>
                  <a:pt x="183532" y="453062"/>
                  <a:pt x="237734" y="416039"/>
                </a:cubicBezTo>
                <a:cubicBezTo>
                  <a:pt x="247469" y="421244"/>
                  <a:pt x="257095" y="419803"/>
                  <a:pt x="266613" y="411716"/>
                </a:cubicBezTo>
                <a:cubicBezTo>
                  <a:pt x="276016" y="405133"/>
                  <a:pt x="282397" y="391421"/>
                  <a:pt x="285756" y="370583"/>
                </a:cubicBezTo>
                <a:cubicBezTo>
                  <a:pt x="314112" y="356752"/>
                  <a:pt x="338859" y="335846"/>
                  <a:pt x="359999" y="307864"/>
                </a:cubicBezTo>
                <a:cubicBezTo>
                  <a:pt x="381128" y="279270"/>
                  <a:pt x="393973" y="250008"/>
                  <a:pt x="398535" y="220076"/>
                </a:cubicBezTo>
                <a:lnTo>
                  <a:pt x="415704" y="205536"/>
                </a:lnTo>
                <a:lnTo>
                  <a:pt x="399126" y="201881"/>
                </a:lnTo>
                <a:lnTo>
                  <a:pt x="399126" y="178523"/>
                </a:lnTo>
                <a:cubicBezTo>
                  <a:pt x="389588" y="154968"/>
                  <a:pt x="373233" y="139121"/>
                  <a:pt x="350061" y="130982"/>
                </a:cubicBezTo>
                <a:cubicBezTo>
                  <a:pt x="338864" y="127406"/>
                  <a:pt x="319503" y="125617"/>
                  <a:pt x="291977" y="125617"/>
                </a:cubicBezTo>
                <a:lnTo>
                  <a:pt x="256644" y="125617"/>
                </a:lnTo>
                <a:cubicBezTo>
                  <a:pt x="258593" y="115208"/>
                  <a:pt x="257256" y="110636"/>
                  <a:pt x="252632" y="111901"/>
                </a:cubicBezTo>
                <a:cubicBezTo>
                  <a:pt x="247127" y="112212"/>
                  <a:pt x="244374" y="118738"/>
                  <a:pt x="244374" y="131480"/>
                </a:cubicBezTo>
                <a:lnTo>
                  <a:pt x="187223" y="128525"/>
                </a:lnTo>
                <a:cubicBezTo>
                  <a:pt x="167566" y="126587"/>
                  <a:pt x="153139" y="126270"/>
                  <a:pt x="143943" y="127577"/>
                </a:cubicBezTo>
                <a:cubicBezTo>
                  <a:pt x="130092" y="129298"/>
                  <a:pt x="114935" y="135425"/>
                  <a:pt x="98471" y="145958"/>
                </a:cubicBezTo>
                <a:lnTo>
                  <a:pt x="18537" y="149038"/>
                </a:lnTo>
                <a:cubicBezTo>
                  <a:pt x="21792" y="127224"/>
                  <a:pt x="23094" y="103519"/>
                  <a:pt x="22440" y="77921"/>
                </a:cubicBezTo>
                <a:cubicBezTo>
                  <a:pt x="22440" y="52666"/>
                  <a:pt x="21139" y="30650"/>
                  <a:pt x="18537" y="11874"/>
                </a:cubicBezTo>
                <a:lnTo>
                  <a:pt x="116651" y="6292"/>
                </a:lnTo>
                <a:cubicBezTo>
                  <a:pt x="125318" y="7079"/>
                  <a:pt x="134079" y="8153"/>
                  <a:pt x="142932" y="9511"/>
                </a:cubicBezTo>
                <a:cubicBezTo>
                  <a:pt x="147598" y="10102"/>
                  <a:pt x="154928" y="11548"/>
                  <a:pt x="164922" y="13850"/>
                </a:cubicBezTo>
                <a:cubicBezTo>
                  <a:pt x="175621" y="15892"/>
                  <a:pt x="182879" y="16913"/>
                  <a:pt x="186694" y="16913"/>
                </a:cubicBezTo>
                <a:cubicBezTo>
                  <a:pt x="190188" y="17566"/>
                  <a:pt x="192629" y="16104"/>
                  <a:pt x="194019" y="12528"/>
                </a:cubicBezTo>
                <a:cubicBezTo>
                  <a:pt x="224126" y="5177"/>
                  <a:pt x="251896" y="1165"/>
                  <a:pt x="277327" y="491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0E6398-B11F-4F88-8C17-256D683CD5FD}"/>
              </a:ext>
            </a:extLst>
          </p:cNvPr>
          <p:cNvSpPr txBox="1"/>
          <p:nvPr/>
        </p:nvSpPr>
        <p:spPr>
          <a:xfrm>
            <a:off x="6612643" y="1863335"/>
            <a:ext cx="560550" cy="743574"/>
          </a:xfrm>
          <a:custGeom>
            <a:avLst/>
            <a:gdLst/>
            <a:ahLst/>
            <a:cxnLst/>
            <a:rect l="l" t="t" r="r" b="b"/>
            <a:pathLst>
              <a:path w="560550" h="743574">
                <a:moveTo>
                  <a:pt x="61016" y="691698"/>
                </a:moveTo>
                <a:cubicBezTo>
                  <a:pt x="60752" y="691488"/>
                  <a:pt x="60376" y="692083"/>
                  <a:pt x="59889" y="693483"/>
                </a:cubicBezTo>
                <a:cubicBezTo>
                  <a:pt x="50807" y="696293"/>
                  <a:pt x="47826" y="698268"/>
                  <a:pt x="50946" y="699408"/>
                </a:cubicBezTo>
                <a:cubicBezTo>
                  <a:pt x="51641" y="702155"/>
                  <a:pt x="54176" y="702228"/>
                  <a:pt x="58551" y="699626"/>
                </a:cubicBezTo>
                <a:cubicBezTo>
                  <a:pt x="61153" y="699626"/>
                  <a:pt x="62128" y="697998"/>
                  <a:pt x="61475" y="694743"/>
                </a:cubicBezTo>
                <a:cubicBezTo>
                  <a:pt x="61433" y="692923"/>
                  <a:pt x="61280" y="691908"/>
                  <a:pt x="61016" y="691698"/>
                </a:cubicBezTo>
                <a:close/>
                <a:moveTo>
                  <a:pt x="369120" y="48019"/>
                </a:moveTo>
                <a:cubicBezTo>
                  <a:pt x="367782" y="48286"/>
                  <a:pt x="366002" y="49158"/>
                  <a:pt x="363778" y="50636"/>
                </a:cubicBezTo>
                <a:cubicBezTo>
                  <a:pt x="352477" y="55612"/>
                  <a:pt x="346827" y="62849"/>
                  <a:pt x="346827" y="72345"/>
                </a:cubicBezTo>
                <a:cubicBezTo>
                  <a:pt x="346827" y="79375"/>
                  <a:pt x="351352" y="80297"/>
                  <a:pt x="360403" y="75113"/>
                </a:cubicBezTo>
                <a:cubicBezTo>
                  <a:pt x="371248" y="67162"/>
                  <a:pt x="375047" y="58468"/>
                  <a:pt x="371802" y="49034"/>
                </a:cubicBezTo>
                <a:cubicBezTo>
                  <a:pt x="371351" y="48090"/>
                  <a:pt x="370457" y="47752"/>
                  <a:pt x="369120" y="48019"/>
                </a:cubicBezTo>
                <a:close/>
                <a:moveTo>
                  <a:pt x="304714" y="0"/>
                </a:moveTo>
                <a:cubicBezTo>
                  <a:pt x="366080" y="1421"/>
                  <a:pt x="417954" y="19305"/>
                  <a:pt x="460336" y="53653"/>
                </a:cubicBezTo>
                <a:cubicBezTo>
                  <a:pt x="500221" y="87285"/>
                  <a:pt x="521230" y="124811"/>
                  <a:pt x="523366" y="166229"/>
                </a:cubicBezTo>
                <a:lnTo>
                  <a:pt x="510770" y="212821"/>
                </a:lnTo>
                <a:lnTo>
                  <a:pt x="533226" y="205994"/>
                </a:lnTo>
                <a:cubicBezTo>
                  <a:pt x="531028" y="246313"/>
                  <a:pt x="518696" y="279293"/>
                  <a:pt x="496229" y="304932"/>
                </a:cubicBezTo>
                <a:cubicBezTo>
                  <a:pt x="481974" y="323759"/>
                  <a:pt x="459497" y="338030"/>
                  <a:pt x="428798" y="347745"/>
                </a:cubicBezTo>
                <a:lnTo>
                  <a:pt x="476090" y="362798"/>
                </a:lnTo>
                <a:lnTo>
                  <a:pt x="477117" y="375785"/>
                </a:lnTo>
                <a:lnTo>
                  <a:pt x="477412" y="374804"/>
                </a:lnTo>
                <a:cubicBezTo>
                  <a:pt x="499526" y="384342"/>
                  <a:pt x="517825" y="400158"/>
                  <a:pt x="532308" y="422251"/>
                </a:cubicBezTo>
                <a:cubicBezTo>
                  <a:pt x="547590" y="445164"/>
                  <a:pt x="557004" y="469030"/>
                  <a:pt x="560550" y="493850"/>
                </a:cubicBezTo>
                <a:lnTo>
                  <a:pt x="547968" y="601854"/>
                </a:lnTo>
                <a:lnTo>
                  <a:pt x="534190" y="603176"/>
                </a:lnTo>
                <a:lnTo>
                  <a:pt x="544936" y="605991"/>
                </a:lnTo>
                <a:cubicBezTo>
                  <a:pt x="527104" y="641842"/>
                  <a:pt x="502351" y="670436"/>
                  <a:pt x="470678" y="691772"/>
                </a:cubicBezTo>
                <a:cubicBezTo>
                  <a:pt x="451508" y="704338"/>
                  <a:pt x="425424" y="716893"/>
                  <a:pt x="392424" y="729438"/>
                </a:cubicBezTo>
                <a:lnTo>
                  <a:pt x="357713" y="719671"/>
                </a:lnTo>
                <a:lnTo>
                  <a:pt x="346096" y="735207"/>
                </a:lnTo>
                <a:cubicBezTo>
                  <a:pt x="325485" y="739779"/>
                  <a:pt x="304621" y="742397"/>
                  <a:pt x="283502" y="743061"/>
                </a:cubicBezTo>
                <a:cubicBezTo>
                  <a:pt x="269174" y="743735"/>
                  <a:pt x="246521" y="743745"/>
                  <a:pt x="215542" y="743092"/>
                </a:cubicBezTo>
                <a:lnTo>
                  <a:pt x="153212" y="743092"/>
                </a:lnTo>
                <a:cubicBezTo>
                  <a:pt x="153855" y="727800"/>
                  <a:pt x="152673" y="719023"/>
                  <a:pt x="149667" y="716763"/>
                </a:cubicBezTo>
                <a:cubicBezTo>
                  <a:pt x="147624" y="712202"/>
                  <a:pt x="142943" y="718049"/>
                  <a:pt x="135624" y="734305"/>
                </a:cubicBezTo>
                <a:cubicBezTo>
                  <a:pt x="122509" y="734305"/>
                  <a:pt x="111747" y="734632"/>
                  <a:pt x="103339" y="735285"/>
                </a:cubicBezTo>
                <a:cubicBezTo>
                  <a:pt x="97678" y="735285"/>
                  <a:pt x="89457" y="735285"/>
                  <a:pt x="78675" y="735285"/>
                </a:cubicBezTo>
                <a:cubicBezTo>
                  <a:pt x="66928" y="734632"/>
                  <a:pt x="57359" y="734305"/>
                  <a:pt x="49967" y="734305"/>
                </a:cubicBezTo>
                <a:cubicBezTo>
                  <a:pt x="38168" y="734305"/>
                  <a:pt x="21513" y="734958"/>
                  <a:pt x="0" y="736265"/>
                </a:cubicBezTo>
                <a:cubicBezTo>
                  <a:pt x="4583" y="707795"/>
                  <a:pt x="7185" y="683882"/>
                  <a:pt x="7807" y="664526"/>
                </a:cubicBezTo>
                <a:cubicBezTo>
                  <a:pt x="8460" y="647036"/>
                  <a:pt x="7807" y="625606"/>
                  <a:pt x="5848" y="600237"/>
                </a:cubicBezTo>
                <a:lnTo>
                  <a:pt x="61335" y="604451"/>
                </a:lnTo>
                <a:cubicBezTo>
                  <a:pt x="82827" y="606981"/>
                  <a:pt x="100042" y="608567"/>
                  <a:pt x="112981" y="609210"/>
                </a:cubicBezTo>
                <a:cubicBezTo>
                  <a:pt x="131954" y="610444"/>
                  <a:pt x="155498" y="610055"/>
                  <a:pt x="183615" y="608044"/>
                </a:cubicBezTo>
                <a:lnTo>
                  <a:pt x="186865" y="617157"/>
                </a:lnTo>
                <a:cubicBezTo>
                  <a:pt x="187716" y="618867"/>
                  <a:pt x="188535" y="619920"/>
                  <a:pt x="189323" y="620314"/>
                </a:cubicBezTo>
                <a:cubicBezTo>
                  <a:pt x="190774" y="621890"/>
                  <a:pt x="194029" y="622045"/>
                  <a:pt x="199089" y="620780"/>
                </a:cubicBezTo>
                <a:cubicBezTo>
                  <a:pt x="210597" y="621392"/>
                  <a:pt x="221716" y="621698"/>
                  <a:pt x="232447" y="621698"/>
                </a:cubicBezTo>
                <a:cubicBezTo>
                  <a:pt x="238190" y="621698"/>
                  <a:pt x="244343" y="621107"/>
                  <a:pt x="250906" y="619925"/>
                </a:cubicBezTo>
                <a:lnTo>
                  <a:pt x="262290" y="618961"/>
                </a:lnTo>
                <a:cubicBezTo>
                  <a:pt x="301313" y="617053"/>
                  <a:pt x="331239" y="611994"/>
                  <a:pt x="352068" y="603783"/>
                </a:cubicBezTo>
                <a:cubicBezTo>
                  <a:pt x="369516" y="596225"/>
                  <a:pt x="384731" y="584105"/>
                  <a:pt x="397711" y="567423"/>
                </a:cubicBezTo>
                <a:lnTo>
                  <a:pt x="414740" y="554562"/>
                </a:lnTo>
                <a:lnTo>
                  <a:pt x="407897" y="540224"/>
                </a:lnTo>
                <a:cubicBezTo>
                  <a:pt x="412459" y="514761"/>
                  <a:pt x="411811" y="493373"/>
                  <a:pt x="405953" y="476059"/>
                </a:cubicBezTo>
                <a:cubicBezTo>
                  <a:pt x="397742" y="456298"/>
                  <a:pt x="378236" y="440892"/>
                  <a:pt x="347433" y="429840"/>
                </a:cubicBezTo>
                <a:cubicBezTo>
                  <a:pt x="344634" y="429840"/>
                  <a:pt x="341654" y="428259"/>
                  <a:pt x="338491" y="425097"/>
                </a:cubicBezTo>
                <a:cubicBezTo>
                  <a:pt x="337838" y="424444"/>
                  <a:pt x="336630" y="423236"/>
                  <a:pt x="334868" y="421474"/>
                </a:cubicBezTo>
                <a:cubicBezTo>
                  <a:pt x="332556" y="418229"/>
                  <a:pt x="330555" y="416337"/>
                  <a:pt x="328865" y="415798"/>
                </a:cubicBezTo>
                <a:cubicBezTo>
                  <a:pt x="324531" y="414108"/>
                  <a:pt x="316968" y="415212"/>
                  <a:pt x="306176" y="419110"/>
                </a:cubicBezTo>
                <a:lnTo>
                  <a:pt x="260097" y="416062"/>
                </a:lnTo>
                <a:cubicBezTo>
                  <a:pt x="229533" y="414196"/>
                  <a:pt x="206771" y="413263"/>
                  <a:pt x="191811" y="413263"/>
                </a:cubicBezTo>
                <a:cubicBezTo>
                  <a:pt x="167084" y="412610"/>
                  <a:pt x="146411" y="413257"/>
                  <a:pt x="129792" y="415207"/>
                </a:cubicBezTo>
                <a:cubicBezTo>
                  <a:pt x="131741" y="391579"/>
                  <a:pt x="132716" y="370045"/>
                  <a:pt x="132716" y="350606"/>
                </a:cubicBezTo>
                <a:cubicBezTo>
                  <a:pt x="132716" y="329840"/>
                  <a:pt x="131741" y="306357"/>
                  <a:pt x="129792" y="280158"/>
                </a:cubicBezTo>
                <a:cubicBezTo>
                  <a:pt x="165830" y="282108"/>
                  <a:pt x="203951" y="283082"/>
                  <a:pt x="244157" y="283082"/>
                </a:cubicBezTo>
                <a:cubicBezTo>
                  <a:pt x="284694" y="283082"/>
                  <a:pt x="311982" y="281615"/>
                  <a:pt x="326019" y="278681"/>
                </a:cubicBezTo>
                <a:cubicBezTo>
                  <a:pt x="337548" y="275229"/>
                  <a:pt x="348911" y="268194"/>
                  <a:pt x="360108" y="257578"/>
                </a:cubicBezTo>
                <a:cubicBezTo>
                  <a:pt x="366277" y="251419"/>
                  <a:pt x="373752" y="242063"/>
                  <a:pt x="382533" y="229508"/>
                </a:cubicBezTo>
                <a:lnTo>
                  <a:pt x="385457" y="228528"/>
                </a:lnTo>
                <a:cubicBezTo>
                  <a:pt x="382201" y="223396"/>
                  <a:pt x="382077" y="217310"/>
                  <a:pt x="385083" y="210271"/>
                </a:cubicBezTo>
                <a:cubicBezTo>
                  <a:pt x="387188" y="206092"/>
                  <a:pt x="391081" y="201567"/>
                  <a:pt x="396762" y="196694"/>
                </a:cubicBezTo>
                <a:cubicBezTo>
                  <a:pt x="398338" y="195377"/>
                  <a:pt x="399126" y="195243"/>
                  <a:pt x="399126" y="196290"/>
                </a:cubicBezTo>
                <a:cubicBezTo>
                  <a:pt x="399769" y="196497"/>
                  <a:pt x="398271" y="195362"/>
                  <a:pt x="394632" y="192884"/>
                </a:cubicBezTo>
                <a:cubicBezTo>
                  <a:pt x="393854" y="184331"/>
                  <a:pt x="392512" y="178385"/>
                  <a:pt x="390604" y="175047"/>
                </a:cubicBezTo>
                <a:cubicBezTo>
                  <a:pt x="388116" y="170578"/>
                  <a:pt x="382844" y="165778"/>
                  <a:pt x="374788" y="160646"/>
                </a:cubicBezTo>
                <a:cubicBezTo>
                  <a:pt x="373119" y="153389"/>
                  <a:pt x="362974" y="146966"/>
                  <a:pt x="344354" y="141378"/>
                </a:cubicBezTo>
                <a:cubicBezTo>
                  <a:pt x="328969" y="136557"/>
                  <a:pt x="309887" y="134473"/>
                  <a:pt x="287110" y="135126"/>
                </a:cubicBezTo>
                <a:cubicBezTo>
                  <a:pt x="281812" y="131871"/>
                  <a:pt x="274000" y="130243"/>
                  <a:pt x="263674" y="130243"/>
                </a:cubicBezTo>
                <a:cubicBezTo>
                  <a:pt x="256956" y="130243"/>
                  <a:pt x="244914" y="130860"/>
                  <a:pt x="227548" y="132094"/>
                </a:cubicBezTo>
                <a:cubicBezTo>
                  <a:pt x="211219" y="133462"/>
                  <a:pt x="199395" y="134147"/>
                  <a:pt x="192075" y="134147"/>
                </a:cubicBezTo>
                <a:cubicBezTo>
                  <a:pt x="178504" y="134800"/>
                  <a:pt x="167551" y="134800"/>
                  <a:pt x="159215" y="134147"/>
                </a:cubicBezTo>
                <a:lnTo>
                  <a:pt x="119606" y="137039"/>
                </a:lnTo>
                <a:cubicBezTo>
                  <a:pt x="106377" y="137672"/>
                  <a:pt x="95719" y="138610"/>
                  <a:pt x="87632" y="139854"/>
                </a:cubicBezTo>
                <a:cubicBezTo>
                  <a:pt x="73169" y="141171"/>
                  <a:pt x="53715" y="143830"/>
                  <a:pt x="29268" y="147832"/>
                </a:cubicBezTo>
                <a:lnTo>
                  <a:pt x="31227" y="126604"/>
                </a:lnTo>
                <a:cubicBezTo>
                  <a:pt x="35157" y="104065"/>
                  <a:pt x="37432" y="87441"/>
                  <a:pt x="38054" y="76731"/>
                </a:cubicBezTo>
                <a:cubicBezTo>
                  <a:pt x="39361" y="59801"/>
                  <a:pt x="37733" y="40703"/>
                  <a:pt x="33171" y="19440"/>
                </a:cubicBezTo>
                <a:cubicBezTo>
                  <a:pt x="51584" y="22042"/>
                  <a:pt x="64989" y="23343"/>
                  <a:pt x="73387" y="23343"/>
                </a:cubicBezTo>
                <a:cubicBezTo>
                  <a:pt x="78301" y="23343"/>
                  <a:pt x="84698" y="22783"/>
                  <a:pt x="92578" y="21663"/>
                </a:cubicBezTo>
                <a:cubicBezTo>
                  <a:pt x="96476" y="20679"/>
                  <a:pt x="101312" y="19616"/>
                  <a:pt x="107087" y="18475"/>
                </a:cubicBezTo>
                <a:cubicBezTo>
                  <a:pt x="113245" y="18475"/>
                  <a:pt x="119912" y="18475"/>
                  <a:pt x="127086" y="18475"/>
                </a:cubicBezTo>
                <a:lnTo>
                  <a:pt x="134754" y="22463"/>
                </a:lnTo>
                <a:lnTo>
                  <a:pt x="159610" y="16007"/>
                </a:lnTo>
                <a:cubicBezTo>
                  <a:pt x="183446" y="10307"/>
                  <a:pt x="203941" y="6952"/>
                  <a:pt x="221094" y="5941"/>
                </a:cubicBezTo>
                <a:cubicBezTo>
                  <a:pt x="234323" y="5246"/>
                  <a:pt x="249097" y="5915"/>
                  <a:pt x="265415" y="7947"/>
                </a:cubicBezTo>
                <a:cubicBezTo>
                  <a:pt x="273430" y="8486"/>
                  <a:pt x="279106" y="8522"/>
                  <a:pt x="282444" y="8056"/>
                </a:cubicBezTo>
                <a:cubicBezTo>
                  <a:pt x="289142" y="7444"/>
                  <a:pt x="296565" y="4759"/>
                  <a:pt x="304714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E03100-6521-4315-A95A-8567D57DCE78}"/>
              </a:ext>
            </a:extLst>
          </p:cNvPr>
          <p:cNvSpPr txBox="1"/>
          <p:nvPr/>
        </p:nvSpPr>
        <p:spPr>
          <a:xfrm>
            <a:off x="7013065" y="5148737"/>
            <a:ext cx="649674" cy="752873"/>
          </a:xfrm>
          <a:custGeom>
            <a:avLst/>
            <a:gdLst/>
            <a:ahLst/>
            <a:cxnLst/>
            <a:rect l="l" t="t" r="r" b="b"/>
            <a:pathLst>
              <a:path w="649674" h="752873">
                <a:moveTo>
                  <a:pt x="600938" y="575520"/>
                </a:moveTo>
                <a:lnTo>
                  <a:pt x="595272" y="577325"/>
                </a:lnTo>
                <a:cubicBezTo>
                  <a:pt x="589603" y="579362"/>
                  <a:pt x="587982" y="580805"/>
                  <a:pt x="590408" y="581652"/>
                </a:cubicBezTo>
                <a:cubicBezTo>
                  <a:pt x="591206" y="584814"/>
                  <a:pt x="593684" y="585094"/>
                  <a:pt x="597842" y="582492"/>
                </a:cubicBezTo>
                <a:cubicBezTo>
                  <a:pt x="600434" y="582492"/>
                  <a:pt x="601408" y="580838"/>
                  <a:pt x="600765" y="577531"/>
                </a:cubicBezTo>
                <a:close/>
                <a:moveTo>
                  <a:pt x="380029" y="209228"/>
                </a:moveTo>
                <a:lnTo>
                  <a:pt x="369921" y="229849"/>
                </a:lnTo>
                <a:cubicBezTo>
                  <a:pt x="357293" y="242477"/>
                  <a:pt x="347739" y="252917"/>
                  <a:pt x="341259" y="261169"/>
                </a:cubicBezTo>
                <a:cubicBezTo>
                  <a:pt x="328144" y="276244"/>
                  <a:pt x="315149" y="295232"/>
                  <a:pt x="302272" y="318134"/>
                </a:cubicBezTo>
                <a:lnTo>
                  <a:pt x="286332" y="322115"/>
                </a:lnTo>
                <a:lnTo>
                  <a:pt x="286332" y="335769"/>
                </a:lnTo>
                <a:lnTo>
                  <a:pt x="166291" y="489884"/>
                </a:lnTo>
                <a:lnTo>
                  <a:pt x="219663" y="489884"/>
                </a:lnTo>
                <a:lnTo>
                  <a:pt x="221343" y="502558"/>
                </a:lnTo>
                <a:lnTo>
                  <a:pt x="224811" y="488904"/>
                </a:lnTo>
                <a:cubicBezTo>
                  <a:pt x="241285" y="490853"/>
                  <a:pt x="256515" y="491827"/>
                  <a:pt x="270501" y="491827"/>
                </a:cubicBezTo>
                <a:cubicBezTo>
                  <a:pt x="280205" y="491827"/>
                  <a:pt x="291557" y="491262"/>
                  <a:pt x="304558" y="490132"/>
                </a:cubicBezTo>
                <a:cubicBezTo>
                  <a:pt x="318160" y="488764"/>
                  <a:pt x="328326" y="487701"/>
                  <a:pt x="335054" y="486944"/>
                </a:cubicBezTo>
                <a:cubicBezTo>
                  <a:pt x="344935" y="486944"/>
                  <a:pt x="353141" y="487924"/>
                  <a:pt x="359672" y="489884"/>
                </a:cubicBezTo>
                <a:lnTo>
                  <a:pt x="362269" y="488360"/>
                </a:lnTo>
                <a:cubicBezTo>
                  <a:pt x="369734" y="486068"/>
                  <a:pt x="374088" y="484518"/>
                  <a:pt x="375332" y="483710"/>
                </a:cubicBezTo>
                <a:cubicBezTo>
                  <a:pt x="375571" y="483575"/>
                  <a:pt x="375690" y="482009"/>
                  <a:pt x="375690" y="479013"/>
                </a:cubicBezTo>
                <a:lnTo>
                  <a:pt x="384477" y="448066"/>
                </a:lnTo>
                <a:lnTo>
                  <a:pt x="376623" y="447428"/>
                </a:lnTo>
                <a:cubicBezTo>
                  <a:pt x="374052" y="425470"/>
                  <a:pt x="373420" y="405647"/>
                  <a:pt x="374726" y="387960"/>
                </a:cubicBezTo>
                <a:cubicBezTo>
                  <a:pt x="374726" y="378525"/>
                  <a:pt x="375701" y="365986"/>
                  <a:pt x="377650" y="350341"/>
                </a:cubicBezTo>
                <a:cubicBezTo>
                  <a:pt x="378946" y="340523"/>
                  <a:pt x="379594" y="334079"/>
                  <a:pt x="379594" y="331011"/>
                </a:cubicBezTo>
                <a:cubicBezTo>
                  <a:pt x="379594" y="325765"/>
                  <a:pt x="379272" y="321058"/>
                  <a:pt x="378629" y="316890"/>
                </a:cubicBezTo>
                <a:cubicBezTo>
                  <a:pt x="381232" y="308710"/>
                  <a:pt x="382533" y="291946"/>
                  <a:pt x="382533" y="266597"/>
                </a:cubicBezTo>
                <a:cubicBezTo>
                  <a:pt x="381900" y="239828"/>
                  <a:pt x="381066" y="220705"/>
                  <a:pt x="380029" y="209228"/>
                </a:cubicBezTo>
                <a:close/>
                <a:moveTo>
                  <a:pt x="478963" y="48493"/>
                </a:moveTo>
                <a:cubicBezTo>
                  <a:pt x="477576" y="47770"/>
                  <a:pt x="475820" y="48147"/>
                  <a:pt x="473695" y="49624"/>
                </a:cubicBezTo>
                <a:cubicBezTo>
                  <a:pt x="462394" y="54600"/>
                  <a:pt x="456744" y="61837"/>
                  <a:pt x="456744" y="71334"/>
                </a:cubicBezTo>
                <a:cubicBezTo>
                  <a:pt x="456744" y="77710"/>
                  <a:pt x="461269" y="78638"/>
                  <a:pt x="470320" y="74117"/>
                </a:cubicBezTo>
                <a:cubicBezTo>
                  <a:pt x="481165" y="66663"/>
                  <a:pt x="485063" y="59945"/>
                  <a:pt x="482015" y="53963"/>
                </a:cubicBezTo>
                <a:cubicBezTo>
                  <a:pt x="481367" y="51039"/>
                  <a:pt x="480350" y="49216"/>
                  <a:pt x="478963" y="48493"/>
                </a:cubicBezTo>
                <a:close/>
                <a:moveTo>
                  <a:pt x="400603" y="0"/>
                </a:moveTo>
                <a:cubicBezTo>
                  <a:pt x="422883" y="1949"/>
                  <a:pt x="444313" y="2923"/>
                  <a:pt x="464893" y="2923"/>
                </a:cubicBezTo>
                <a:cubicBezTo>
                  <a:pt x="484799" y="2923"/>
                  <a:pt x="503450" y="1949"/>
                  <a:pt x="520847" y="0"/>
                </a:cubicBezTo>
                <a:lnTo>
                  <a:pt x="515901" y="120694"/>
                </a:lnTo>
                <a:lnTo>
                  <a:pt x="526710" y="137365"/>
                </a:lnTo>
                <a:cubicBezTo>
                  <a:pt x="526710" y="143285"/>
                  <a:pt x="526227" y="149132"/>
                  <a:pt x="525263" y="154907"/>
                </a:cubicBezTo>
                <a:cubicBezTo>
                  <a:pt x="523397" y="157716"/>
                  <a:pt x="521479" y="161091"/>
                  <a:pt x="519509" y="165031"/>
                </a:cubicBezTo>
                <a:cubicBezTo>
                  <a:pt x="517343" y="168255"/>
                  <a:pt x="516088" y="170562"/>
                  <a:pt x="515746" y="171951"/>
                </a:cubicBezTo>
                <a:cubicBezTo>
                  <a:pt x="515238" y="174356"/>
                  <a:pt x="515461" y="177052"/>
                  <a:pt x="516415" y="180038"/>
                </a:cubicBezTo>
                <a:lnTo>
                  <a:pt x="520100" y="192883"/>
                </a:lnTo>
                <a:cubicBezTo>
                  <a:pt x="523211" y="201426"/>
                  <a:pt x="524766" y="208373"/>
                  <a:pt x="524766" y="213722"/>
                </a:cubicBezTo>
                <a:cubicBezTo>
                  <a:pt x="525408" y="220575"/>
                  <a:pt x="524040" y="229465"/>
                  <a:pt x="520660" y="240393"/>
                </a:cubicBezTo>
                <a:lnTo>
                  <a:pt x="519680" y="340886"/>
                </a:lnTo>
                <a:lnTo>
                  <a:pt x="511065" y="362051"/>
                </a:lnTo>
                <a:lnTo>
                  <a:pt x="520847" y="375223"/>
                </a:lnTo>
                <a:lnTo>
                  <a:pt x="520847" y="489884"/>
                </a:lnTo>
                <a:lnTo>
                  <a:pt x="575137" y="489884"/>
                </a:lnTo>
                <a:lnTo>
                  <a:pt x="580327" y="495055"/>
                </a:lnTo>
                <a:lnTo>
                  <a:pt x="587593" y="488904"/>
                </a:lnTo>
                <a:cubicBezTo>
                  <a:pt x="595908" y="489598"/>
                  <a:pt x="603357" y="489692"/>
                  <a:pt x="609941" y="489184"/>
                </a:cubicBezTo>
                <a:cubicBezTo>
                  <a:pt x="614596" y="488520"/>
                  <a:pt x="620759" y="487229"/>
                  <a:pt x="628431" y="485311"/>
                </a:cubicBezTo>
                <a:lnTo>
                  <a:pt x="649674" y="484021"/>
                </a:lnTo>
                <a:cubicBezTo>
                  <a:pt x="646917" y="512677"/>
                  <a:pt x="644879" y="536823"/>
                  <a:pt x="643563" y="556459"/>
                </a:cubicBezTo>
                <a:cubicBezTo>
                  <a:pt x="641696" y="579516"/>
                  <a:pt x="641131" y="600101"/>
                  <a:pt x="641868" y="618213"/>
                </a:cubicBezTo>
                <a:cubicBezTo>
                  <a:pt x="619681" y="616233"/>
                  <a:pt x="599283" y="614932"/>
                  <a:pt x="580673" y="614310"/>
                </a:cubicBezTo>
                <a:cubicBezTo>
                  <a:pt x="560892" y="613657"/>
                  <a:pt x="541276" y="613812"/>
                  <a:pt x="521826" y="614777"/>
                </a:cubicBezTo>
                <a:lnTo>
                  <a:pt x="521826" y="637870"/>
                </a:lnTo>
                <a:lnTo>
                  <a:pt x="514999" y="641416"/>
                </a:lnTo>
                <a:lnTo>
                  <a:pt x="521826" y="647886"/>
                </a:lnTo>
                <a:lnTo>
                  <a:pt x="521826" y="699205"/>
                </a:lnTo>
                <a:cubicBezTo>
                  <a:pt x="518861" y="699205"/>
                  <a:pt x="517197" y="699863"/>
                  <a:pt x="516834" y="701180"/>
                </a:cubicBezTo>
                <a:cubicBezTo>
                  <a:pt x="515611" y="707338"/>
                  <a:pt x="516845" y="712092"/>
                  <a:pt x="520536" y="715441"/>
                </a:cubicBezTo>
                <a:lnTo>
                  <a:pt x="529633" y="752873"/>
                </a:lnTo>
                <a:cubicBezTo>
                  <a:pt x="505860" y="750924"/>
                  <a:pt x="481014" y="749949"/>
                  <a:pt x="455096" y="749949"/>
                </a:cubicBezTo>
                <a:cubicBezTo>
                  <a:pt x="429125" y="749949"/>
                  <a:pt x="404284" y="750924"/>
                  <a:pt x="380573" y="752873"/>
                </a:cubicBezTo>
                <a:cubicBezTo>
                  <a:pt x="383891" y="730645"/>
                  <a:pt x="386193" y="713149"/>
                  <a:pt x="387478" y="700387"/>
                </a:cubicBezTo>
                <a:cubicBezTo>
                  <a:pt x="388090" y="690631"/>
                  <a:pt x="387416" y="682555"/>
                  <a:pt x="385456" y="676158"/>
                </a:cubicBezTo>
                <a:lnTo>
                  <a:pt x="400137" y="669533"/>
                </a:lnTo>
                <a:lnTo>
                  <a:pt x="384477" y="665910"/>
                </a:lnTo>
                <a:lnTo>
                  <a:pt x="384477" y="618213"/>
                </a:lnTo>
                <a:cubicBezTo>
                  <a:pt x="384632" y="618213"/>
                  <a:pt x="380439" y="617856"/>
                  <a:pt x="371896" y="617140"/>
                </a:cubicBezTo>
                <a:cubicBezTo>
                  <a:pt x="366878" y="616508"/>
                  <a:pt x="359791" y="615891"/>
                  <a:pt x="350637" y="615290"/>
                </a:cubicBezTo>
                <a:cubicBezTo>
                  <a:pt x="334370" y="613984"/>
                  <a:pt x="321711" y="613004"/>
                  <a:pt x="312660" y="612351"/>
                </a:cubicBezTo>
                <a:cubicBezTo>
                  <a:pt x="299981" y="612351"/>
                  <a:pt x="285798" y="613330"/>
                  <a:pt x="270112" y="615290"/>
                </a:cubicBezTo>
                <a:lnTo>
                  <a:pt x="264109" y="602584"/>
                </a:lnTo>
                <a:lnTo>
                  <a:pt x="250051" y="623097"/>
                </a:lnTo>
                <a:lnTo>
                  <a:pt x="173118" y="621122"/>
                </a:lnTo>
                <a:cubicBezTo>
                  <a:pt x="141341" y="619183"/>
                  <a:pt x="116879" y="618213"/>
                  <a:pt x="99731" y="618213"/>
                </a:cubicBezTo>
                <a:cubicBezTo>
                  <a:pt x="67954" y="617560"/>
                  <a:pt x="34711" y="617887"/>
                  <a:pt x="0" y="619193"/>
                </a:cubicBezTo>
                <a:lnTo>
                  <a:pt x="0" y="497815"/>
                </a:lnTo>
                <a:cubicBezTo>
                  <a:pt x="17801" y="488173"/>
                  <a:pt x="34094" y="473057"/>
                  <a:pt x="48878" y="452467"/>
                </a:cubicBezTo>
                <a:cubicBezTo>
                  <a:pt x="56954" y="442089"/>
                  <a:pt x="68162" y="424516"/>
                  <a:pt x="82500" y="399748"/>
                </a:cubicBezTo>
                <a:cubicBezTo>
                  <a:pt x="90307" y="385430"/>
                  <a:pt x="96559" y="375135"/>
                  <a:pt x="101255" y="368863"/>
                </a:cubicBezTo>
                <a:cubicBezTo>
                  <a:pt x="107517" y="359833"/>
                  <a:pt x="114292" y="353747"/>
                  <a:pt x="121581" y="350605"/>
                </a:cubicBezTo>
                <a:lnTo>
                  <a:pt x="144426" y="348273"/>
                </a:lnTo>
                <a:lnTo>
                  <a:pt x="134659" y="343530"/>
                </a:lnTo>
                <a:cubicBezTo>
                  <a:pt x="153207" y="309482"/>
                  <a:pt x="173548" y="278898"/>
                  <a:pt x="195683" y="251776"/>
                </a:cubicBezTo>
                <a:cubicBezTo>
                  <a:pt x="203469" y="240434"/>
                  <a:pt x="215008" y="226547"/>
                  <a:pt x="230300" y="210114"/>
                </a:cubicBezTo>
                <a:cubicBezTo>
                  <a:pt x="244867" y="193329"/>
                  <a:pt x="254239" y="181443"/>
                  <a:pt x="258417" y="174455"/>
                </a:cubicBezTo>
                <a:cubicBezTo>
                  <a:pt x="263093" y="167457"/>
                  <a:pt x="265431" y="157862"/>
                  <a:pt x="265431" y="145669"/>
                </a:cubicBezTo>
                <a:cubicBezTo>
                  <a:pt x="278287" y="135830"/>
                  <a:pt x="289095" y="125603"/>
                  <a:pt x="297856" y="114986"/>
                </a:cubicBezTo>
                <a:cubicBezTo>
                  <a:pt x="307052" y="103935"/>
                  <a:pt x="313842" y="93318"/>
                  <a:pt x="318228" y="83137"/>
                </a:cubicBezTo>
                <a:cubicBezTo>
                  <a:pt x="336693" y="71505"/>
                  <a:pt x="352451" y="58545"/>
                  <a:pt x="365504" y="44259"/>
                </a:cubicBezTo>
                <a:cubicBezTo>
                  <a:pt x="373269" y="35851"/>
                  <a:pt x="381610" y="25281"/>
                  <a:pt x="390526" y="1255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CE9679-9EB5-45B4-9696-5AAADF01A064}"/>
              </a:ext>
            </a:extLst>
          </p:cNvPr>
          <p:cNvSpPr txBox="1"/>
          <p:nvPr/>
        </p:nvSpPr>
        <p:spPr>
          <a:xfrm>
            <a:off x="10769862" y="3017385"/>
            <a:ext cx="576041" cy="748284"/>
          </a:xfrm>
          <a:custGeom>
            <a:avLst/>
            <a:gdLst/>
            <a:ahLst/>
            <a:cxnLst/>
            <a:rect l="l" t="t" r="r" b="b"/>
            <a:pathLst>
              <a:path w="576041" h="748284">
                <a:moveTo>
                  <a:pt x="531866" y="477353"/>
                </a:moveTo>
                <a:lnTo>
                  <a:pt x="526121" y="479309"/>
                </a:lnTo>
                <a:cubicBezTo>
                  <a:pt x="521081" y="481221"/>
                  <a:pt x="519525" y="482539"/>
                  <a:pt x="521453" y="483263"/>
                </a:cubicBezTo>
                <a:cubicBezTo>
                  <a:pt x="522044" y="486487"/>
                  <a:pt x="524076" y="486471"/>
                  <a:pt x="527549" y="483216"/>
                </a:cubicBezTo>
                <a:cubicBezTo>
                  <a:pt x="531053" y="483216"/>
                  <a:pt x="532479" y="481588"/>
                  <a:pt x="531826" y="478333"/>
                </a:cubicBezTo>
                <a:close/>
                <a:moveTo>
                  <a:pt x="497041" y="57151"/>
                </a:moveTo>
                <a:cubicBezTo>
                  <a:pt x="496323" y="56293"/>
                  <a:pt x="495632" y="56408"/>
                  <a:pt x="494969" y="57497"/>
                </a:cubicBezTo>
                <a:cubicBezTo>
                  <a:pt x="480133" y="62950"/>
                  <a:pt x="472984" y="70099"/>
                  <a:pt x="473524" y="78942"/>
                </a:cubicBezTo>
                <a:cubicBezTo>
                  <a:pt x="473752" y="86283"/>
                  <a:pt x="478588" y="87091"/>
                  <a:pt x="488033" y="81368"/>
                </a:cubicBezTo>
                <a:cubicBezTo>
                  <a:pt x="498369" y="73945"/>
                  <a:pt x="502117" y="67704"/>
                  <a:pt x="499277" y="62644"/>
                </a:cubicBezTo>
                <a:cubicBezTo>
                  <a:pt x="498504" y="59840"/>
                  <a:pt x="497759" y="58009"/>
                  <a:pt x="497041" y="57151"/>
                </a:cubicBezTo>
                <a:close/>
                <a:moveTo>
                  <a:pt x="370395" y="97"/>
                </a:moveTo>
                <a:cubicBezTo>
                  <a:pt x="375470" y="289"/>
                  <a:pt x="379515" y="766"/>
                  <a:pt x="382532" y="1528"/>
                </a:cubicBezTo>
                <a:cubicBezTo>
                  <a:pt x="402552" y="7178"/>
                  <a:pt x="429099" y="9397"/>
                  <a:pt x="462171" y="8184"/>
                </a:cubicBezTo>
                <a:cubicBezTo>
                  <a:pt x="487281" y="6888"/>
                  <a:pt x="516492" y="4218"/>
                  <a:pt x="549803" y="175"/>
                </a:cubicBezTo>
                <a:cubicBezTo>
                  <a:pt x="547771" y="21262"/>
                  <a:pt x="547061" y="41241"/>
                  <a:pt x="547673" y="60110"/>
                </a:cubicBezTo>
                <a:cubicBezTo>
                  <a:pt x="548958" y="79383"/>
                  <a:pt x="551296" y="100745"/>
                  <a:pt x="554686" y="124197"/>
                </a:cubicBezTo>
                <a:cubicBezTo>
                  <a:pt x="541675" y="125690"/>
                  <a:pt x="530882" y="126115"/>
                  <a:pt x="522308" y="125472"/>
                </a:cubicBezTo>
                <a:cubicBezTo>
                  <a:pt x="517892" y="125472"/>
                  <a:pt x="510489" y="125145"/>
                  <a:pt x="500101" y="124492"/>
                </a:cubicBezTo>
                <a:cubicBezTo>
                  <a:pt x="489090" y="123839"/>
                  <a:pt x="481247" y="123513"/>
                  <a:pt x="476572" y="123513"/>
                </a:cubicBezTo>
                <a:cubicBezTo>
                  <a:pt x="470278" y="122859"/>
                  <a:pt x="465349" y="123513"/>
                  <a:pt x="461782" y="125472"/>
                </a:cubicBezTo>
                <a:lnTo>
                  <a:pt x="408612" y="125472"/>
                </a:lnTo>
                <a:lnTo>
                  <a:pt x="395518" y="134243"/>
                </a:lnTo>
                <a:lnTo>
                  <a:pt x="376094" y="123513"/>
                </a:lnTo>
                <a:cubicBezTo>
                  <a:pt x="372092" y="124166"/>
                  <a:pt x="364545" y="124492"/>
                  <a:pt x="353451" y="124492"/>
                </a:cubicBezTo>
                <a:cubicBezTo>
                  <a:pt x="347366" y="124492"/>
                  <a:pt x="336900" y="124155"/>
                  <a:pt x="322053" y="123481"/>
                </a:cubicBezTo>
                <a:cubicBezTo>
                  <a:pt x="303951" y="122206"/>
                  <a:pt x="290779" y="121874"/>
                  <a:pt x="282537" y="122486"/>
                </a:cubicBezTo>
                <a:cubicBezTo>
                  <a:pt x="269619" y="123077"/>
                  <a:pt x="258806" y="125374"/>
                  <a:pt x="250097" y="129375"/>
                </a:cubicBezTo>
                <a:cubicBezTo>
                  <a:pt x="242891" y="127416"/>
                  <a:pt x="236028" y="126436"/>
                  <a:pt x="229507" y="126436"/>
                </a:cubicBezTo>
                <a:cubicBezTo>
                  <a:pt x="225443" y="126436"/>
                  <a:pt x="218160" y="126763"/>
                  <a:pt x="207657" y="127416"/>
                </a:cubicBezTo>
                <a:cubicBezTo>
                  <a:pt x="194594" y="128069"/>
                  <a:pt x="184641" y="128396"/>
                  <a:pt x="177799" y="128396"/>
                </a:cubicBezTo>
                <a:cubicBezTo>
                  <a:pt x="165617" y="128396"/>
                  <a:pt x="159505" y="127421"/>
                  <a:pt x="159464" y="125472"/>
                </a:cubicBezTo>
                <a:cubicBezTo>
                  <a:pt x="159464" y="124653"/>
                  <a:pt x="159137" y="127851"/>
                  <a:pt x="158484" y="135067"/>
                </a:cubicBezTo>
                <a:cubicBezTo>
                  <a:pt x="158484" y="139598"/>
                  <a:pt x="157836" y="144471"/>
                  <a:pt x="156540" y="149685"/>
                </a:cubicBezTo>
                <a:cubicBezTo>
                  <a:pt x="155120" y="161173"/>
                  <a:pt x="154145" y="168544"/>
                  <a:pt x="153616" y="171800"/>
                </a:cubicBezTo>
                <a:cubicBezTo>
                  <a:pt x="153616" y="178787"/>
                  <a:pt x="154264" y="186651"/>
                  <a:pt x="155560" y="195391"/>
                </a:cubicBezTo>
                <a:lnTo>
                  <a:pt x="144830" y="214861"/>
                </a:lnTo>
                <a:lnTo>
                  <a:pt x="156540" y="205095"/>
                </a:lnTo>
                <a:lnTo>
                  <a:pt x="154285" y="243771"/>
                </a:lnTo>
                <a:cubicBezTo>
                  <a:pt x="153186" y="251537"/>
                  <a:pt x="152637" y="257576"/>
                  <a:pt x="152637" y="261889"/>
                </a:cubicBezTo>
                <a:cubicBezTo>
                  <a:pt x="152637" y="267404"/>
                  <a:pt x="152688" y="270286"/>
                  <a:pt x="152792" y="270535"/>
                </a:cubicBezTo>
                <a:lnTo>
                  <a:pt x="158313" y="274376"/>
                </a:lnTo>
                <a:lnTo>
                  <a:pt x="161827" y="263739"/>
                </a:lnTo>
                <a:cubicBezTo>
                  <a:pt x="181246" y="260494"/>
                  <a:pt x="201079" y="259162"/>
                  <a:pt x="221327" y="259743"/>
                </a:cubicBezTo>
                <a:cubicBezTo>
                  <a:pt x="244706" y="259743"/>
                  <a:pt x="266830" y="261370"/>
                  <a:pt x="287700" y="264626"/>
                </a:cubicBezTo>
                <a:lnTo>
                  <a:pt x="328974" y="271686"/>
                </a:lnTo>
                <a:cubicBezTo>
                  <a:pt x="347894" y="275014"/>
                  <a:pt x="360398" y="276958"/>
                  <a:pt x="366483" y="277518"/>
                </a:cubicBezTo>
                <a:cubicBezTo>
                  <a:pt x="375565" y="278047"/>
                  <a:pt x="384803" y="276678"/>
                  <a:pt x="394196" y="273412"/>
                </a:cubicBezTo>
                <a:cubicBezTo>
                  <a:pt x="419286" y="280442"/>
                  <a:pt x="442431" y="289259"/>
                  <a:pt x="463633" y="299865"/>
                </a:cubicBezTo>
                <a:cubicBezTo>
                  <a:pt x="488577" y="312337"/>
                  <a:pt x="507213" y="325888"/>
                  <a:pt x="519540" y="340516"/>
                </a:cubicBezTo>
                <a:cubicBezTo>
                  <a:pt x="524278" y="356773"/>
                  <a:pt x="529939" y="370842"/>
                  <a:pt x="536522" y="382723"/>
                </a:cubicBezTo>
                <a:cubicBezTo>
                  <a:pt x="539321" y="387368"/>
                  <a:pt x="544059" y="393941"/>
                  <a:pt x="550736" y="402442"/>
                </a:cubicBezTo>
                <a:cubicBezTo>
                  <a:pt x="560502" y="415972"/>
                  <a:pt x="566796" y="426935"/>
                  <a:pt x="569616" y="435333"/>
                </a:cubicBezTo>
                <a:cubicBezTo>
                  <a:pt x="574540" y="449361"/>
                  <a:pt x="576634" y="470013"/>
                  <a:pt x="575898" y="497290"/>
                </a:cubicBezTo>
                <a:lnTo>
                  <a:pt x="565417" y="510851"/>
                </a:lnTo>
                <a:lnTo>
                  <a:pt x="575183" y="531830"/>
                </a:lnTo>
                <a:cubicBezTo>
                  <a:pt x="572321" y="556950"/>
                  <a:pt x="558864" y="588690"/>
                  <a:pt x="534812" y="627051"/>
                </a:cubicBezTo>
                <a:cubicBezTo>
                  <a:pt x="513226" y="661948"/>
                  <a:pt x="486690" y="690117"/>
                  <a:pt x="455204" y="711557"/>
                </a:cubicBezTo>
                <a:cubicBezTo>
                  <a:pt x="451928" y="713775"/>
                  <a:pt x="446454" y="714164"/>
                  <a:pt x="438782" y="712723"/>
                </a:cubicBezTo>
                <a:cubicBezTo>
                  <a:pt x="437880" y="711811"/>
                  <a:pt x="436558" y="710919"/>
                  <a:pt x="434816" y="710048"/>
                </a:cubicBezTo>
                <a:lnTo>
                  <a:pt x="432858" y="708985"/>
                </a:lnTo>
                <a:lnTo>
                  <a:pt x="433681" y="715103"/>
                </a:lnTo>
                <a:cubicBezTo>
                  <a:pt x="406984" y="726424"/>
                  <a:pt x="380003" y="735081"/>
                  <a:pt x="352736" y="741073"/>
                </a:cubicBezTo>
                <a:cubicBezTo>
                  <a:pt x="325220" y="747035"/>
                  <a:pt x="301245" y="749300"/>
                  <a:pt x="280811" y="747869"/>
                </a:cubicBezTo>
                <a:cubicBezTo>
                  <a:pt x="269811" y="741400"/>
                  <a:pt x="259334" y="737885"/>
                  <a:pt x="249382" y="737325"/>
                </a:cubicBezTo>
                <a:cubicBezTo>
                  <a:pt x="243814" y="737325"/>
                  <a:pt x="232882" y="738627"/>
                  <a:pt x="216584" y="741229"/>
                </a:cubicBezTo>
                <a:lnTo>
                  <a:pt x="168530" y="748056"/>
                </a:lnTo>
                <a:cubicBezTo>
                  <a:pt x="160889" y="738300"/>
                  <a:pt x="154218" y="733422"/>
                  <a:pt x="148515" y="733422"/>
                </a:cubicBezTo>
                <a:cubicBezTo>
                  <a:pt x="146193" y="733422"/>
                  <a:pt x="144648" y="738300"/>
                  <a:pt x="143881" y="748056"/>
                </a:cubicBezTo>
                <a:lnTo>
                  <a:pt x="124177" y="746112"/>
                </a:lnTo>
                <a:cubicBezTo>
                  <a:pt x="106397" y="743354"/>
                  <a:pt x="92494" y="741384"/>
                  <a:pt x="82469" y="740202"/>
                </a:cubicBezTo>
                <a:cubicBezTo>
                  <a:pt x="66990" y="739580"/>
                  <a:pt x="39500" y="739269"/>
                  <a:pt x="0" y="739269"/>
                </a:cubicBezTo>
                <a:cubicBezTo>
                  <a:pt x="4655" y="719851"/>
                  <a:pt x="7604" y="702651"/>
                  <a:pt x="8848" y="687670"/>
                </a:cubicBezTo>
                <a:cubicBezTo>
                  <a:pt x="10103" y="669184"/>
                  <a:pt x="8455" y="641368"/>
                  <a:pt x="3903" y="604221"/>
                </a:cubicBezTo>
                <a:cubicBezTo>
                  <a:pt x="16251" y="604874"/>
                  <a:pt x="26722" y="605201"/>
                  <a:pt x="35317" y="605201"/>
                </a:cubicBezTo>
                <a:cubicBezTo>
                  <a:pt x="40521" y="605201"/>
                  <a:pt x="48655" y="605201"/>
                  <a:pt x="59717" y="605201"/>
                </a:cubicBezTo>
                <a:cubicBezTo>
                  <a:pt x="78856" y="605201"/>
                  <a:pt x="93904" y="605590"/>
                  <a:pt x="104863" y="606367"/>
                </a:cubicBezTo>
                <a:cubicBezTo>
                  <a:pt x="121482" y="607052"/>
                  <a:pt x="137075" y="610582"/>
                  <a:pt x="151641" y="616958"/>
                </a:cubicBezTo>
                <a:lnTo>
                  <a:pt x="154285" y="633489"/>
                </a:lnTo>
                <a:lnTo>
                  <a:pt x="159977" y="618855"/>
                </a:lnTo>
                <a:lnTo>
                  <a:pt x="211918" y="621032"/>
                </a:lnTo>
                <a:cubicBezTo>
                  <a:pt x="235297" y="622266"/>
                  <a:pt x="253047" y="622582"/>
                  <a:pt x="265166" y="621981"/>
                </a:cubicBezTo>
                <a:cubicBezTo>
                  <a:pt x="285850" y="621338"/>
                  <a:pt x="306891" y="618668"/>
                  <a:pt x="328289" y="613972"/>
                </a:cubicBezTo>
                <a:cubicBezTo>
                  <a:pt x="341435" y="613972"/>
                  <a:pt x="351865" y="612489"/>
                  <a:pt x="359579" y="609524"/>
                </a:cubicBezTo>
                <a:cubicBezTo>
                  <a:pt x="366421" y="607233"/>
                  <a:pt x="369843" y="601634"/>
                  <a:pt x="369843" y="592729"/>
                </a:cubicBezTo>
                <a:cubicBezTo>
                  <a:pt x="385684" y="588779"/>
                  <a:pt x="398369" y="581133"/>
                  <a:pt x="407897" y="569790"/>
                </a:cubicBezTo>
                <a:cubicBezTo>
                  <a:pt x="421333" y="549698"/>
                  <a:pt x="430462" y="528502"/>
                  <a:pt x="435283" y="506201"/>
                </a:cubicBezTo>
                <a:cubicBezTo>
                  <a:pt x="437844" y="484616"/>
                  <a:pt x="428088" y="459899"/>
                  <a:pt x="406015" y="432052"/>
                </a:cubicBezTo>
                <a:cubicBezTo>
                  <a:pt x="384181" y="402660"/>
                  <a:pt x="362150" y="391867"/>
                  <a:pt x="339922" y="399674"/>
                </a:cubicBezTo>
                <a:lnTo>
                  <a:pt x="313453" y="391525"/>
                </a:lnTo>
                <a:cubicBezTo>
                  <a:pt x="293807" y="385823"/>
                  <a:pt x="279074" y="382360"/>
                  <a:pt x="269256" y="381137"/>
                </a:cubicBezTo>
                <a:cubicBezTo>
                  <a:pt x="254161" y="379188"/>
                  <a:pt x="240336" y="382116"/>
                  <a:pt x="227781" y="389923"/>
                </a:cubicBezTo>
                <a:cubicBezTo>
                  <a:pt x="221591" y="389923"/>
                  <a:pt x="215899" y="389597"/>
                  <a:pt x="210705" y="388943"/>
                </a:cubicBezTo>
                <a:cubicBezTo>
                  <a:pt x="206776" y="388187"/>
                  <a:pt x="200856" y="386834"/>
                  <a:pt x="192946" y="384885"/>
                </a:cubicBezTo>
                <a:cubicBezTo>
                  <a:pt x="174408" y="380437"/>
                  <a:pt x="162278" y="378529"/>
                  <a:pt x="156555" y="379162"/>
                </a:cubicBezTo>
                <a:cubicBezTo>
                  <a:pt x="149391" y="379493"/>
                  <a:pt x="145809" y="385683"/>
                  <a:pt x="145809" y="397730"/>
                </a:cubicBezTo>
                <a:cubicBezTo>
                  <a:pt x="124618" y="396424"/>
                  <a:pt x="105391" y="396413"/>
                  <a:pt x="88129" y="397699"/>
                </a:cubicBezTo>
                <a:cubicBezTo>
                  <a:pt x="68887" y="398342"/>
                  <a:pt x="46016" y="400628"/>
                  <a:pt x="19517" y="404557"/>
                </a:cubicBezTo>
                <a:cubicBezTo>
                  <a:pt x="21497" y="382578"/>
                  <a:pt x="22808" y="362973"/>
                  <a:pt x="23451" y="345742"/>
                </a:cubicBezTo>
                <a:cubicBezTo>
                  <a:pt x="24073" y="335073"/>
                  <a:pt x="24384" y="316557"/>
                  <a:pt x="24384" y="290192"/>
                </a:cubicBezTo>
                <a:lnTo>
                  <a:pt x="24384" y="287144"/>
                </a:lnTo>
                <a:cubicBezTo>
                  <a:pt x="28417" y="277751"/>
                  <a:pt x="30698" y="270898"/>
                  <a:pt x="31227" y="266585"/>
                </a:cubicBezTo>
                <a:cubicBezTo>
                  <a:pt x="32523" y="260064"/>
                  <a:pt x="29921" y="253470"/>
                  <a:pt x="23420" y="246804"/>
                </a:cubicBezTo>
                <a:cubicBezTo>
                  <a:pt x="27360" y="224037"/>
                  <a:pt x="30325" y="196371"/>
                  <a:pt x="32315" y="163806"/>
                </a:cubicBezTo>
                <a:cubicBezTo>
                  <a:pt x="34835" y="129676"/>
                  <a:pt x="33928" y="109630"/>
                  <a:pt x="29594" y="103669"/>
                </a:cubicBezTo>
                <a:cubicBezTo>
                  <a:pt x="28775" y="98019"/>
                  <a:pt x="27520" y="92648"/>
                  <a:pt x="25831" y="87558"/>
                </a:cubicBezTo>
                <a:cubicBezTo>
                  <a:pt x="24400" y="83255"/>
                  <a:pt x="22062" y="76874"/>
                  <a:pt x="18817" y="68414"/>
                </a:cubicBezTo>
                <a:cubicBezTo>
                  <a:pt x="15033" y="57103"/>
                  <a:pt x="12094" y="48301"/>
                  <a:pt x="9999" y="42008"/>
                </a:cubicBezTo>
                <a:cubicBezTo>
                  <a:pt x="7884" y="31008"/>
                  <a:pt x="8159" y="19666"/>
                  <a:pt x="10823" y="7981"/>
                </a:cubicBezTo>
                <a:lnTo>
                  <a:pt x="21896" y="7981"/>
                </a:lnTo>
                <a:cubicBezTo>
                  <a:pt x="52439" y="9930"/>
                  <a:pt x="75782" y="10905"/>
                  <a:pt x="91924" y="10905"/>
                </a:cubicBezTo>
                <a:cubicBezTo>
                  <a:pt x="115075" y="10905"/>
                  <a:pt x="134053" y="9277"/>
                  <a:pt x="148857" y="6022"/>
                </a:cubicBezTo>
                <a:lnTo>
                  <a:pt x="161050" y="23595"/>
                </a:lnTo>
                <a:lnTo>
                  <a:pt x="180240" y="7981"/>
                </a:lnTo>
                <a:cubicBezTo>
                  <a:pt x="200426" y="10003"/>
                  <a:pt x="223146" y="10376"/>
                  <a:pt x="248402" y="9101"/>
                </a:cubicBezTo>
                <a:cubicBezTo>
                  <a:pt x="263497" y="8479"/>
                  <a:pt x="285202" y="6882"/>
                  <a:pt x="313515" y="4311"/>
                </a:cubicBezTo>
                <a:cubicBezTo>
                  <a:pt x="331659" y="2362"/>
                  <a:pt x="344515" y="1051"/>
                  <a:pt x="352083" y="377"/>
                </a:cubicBezTo>
                <a:cubicBezTo>
                  <a:pt x="359216" y="-2"/>
                  <a:pt x="365320" y="-95"/>
                  <a:pt x="370395" y="97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332788-F1D8-41A6-9AA2-49264B668EFB}"/>
              </a:ext>
            </a:extLst>
          </p:cNvPr>
          <p:cNvSpPr txBox="1"/>
          <p:nvPr/>
        </p:nvSpPr>
        <p:spPr>
          <a:xfrm>
            <a:off x="2872356" y="3634930"/>
            <a:ext cx="246091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b="1" dirty="0" smtClean="0">
                <a:cs typeface="Arial" pitchFamily="34" charset="0"/>
              </a:rPr>
              <a:t>Правовая </a:t>
            </a:r>
            <a:r>
              <a:rPr lang="ru-RU" altLang="ko-KR" sz="1400" b="1" dirty="0">
                <a:cs typeface="Arial" pitchFamily="34" charset="0"/>
              </a:rPr>
              <a:t>помощь: правовое просвещение (в том числе, направленных на популяризацию и продвижение традиционных семейных ценностей), консультация граждан по правовым </a:t>
            </a:r>
            <a:r>
              <a:rPr lang="ru-RU" altLang="ko-KR" sz="1400" b="1" dirty="0" smtClean="0">
                <a:cs typeface="Arial" pitchFamily="34" charset="0"/>
              </a:rPr>
              <a:t>вопросам; помощь </a:t>
            </a:r>
            <a:r>
              <a:rPr lang="ru-RU" altLang="ko-KR" sz="1400" b="1" dirty="0">
                <a:cs typeface="Arial" pitchFamily="34" charset="0"/>
              </a:rPr>
              <a:t>в составлении юридических </a:t>
            </a:r>
            <a:r>
              <a:rPr lang="ru-RU" altLang="ko-KR" sz="1400" b="1" dirty="0" smtClean="0">
                <a:cs typeface="Arial" pitchFamily="34" charset="0"/>
              </a:rPr>
              <a:t>документов;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F66426-7797-4A35-B4F0-CB096913988B}"/>
              </a:ext>
            </a:extLst>
          </p:cNvPr>
          <p:cNvSpPr txBox="1"/>
          <p:nvPr/>
        </p:nvSpPr>
        <p:spPr>
          <a:xfrm>
            <a:off x="4877027" y="1879120"/>
            <a:ext cx="17821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 smtClean="0">
                <a:cs typeface="Arial" pitchFamily="34" charset="0"/>
              </a:rPr>
              <a:t>Танцевально-двигательная </a:t>
            </a:r>
            <a:r>
              <a:rPr lang="ru-RU" altLang="ko-KR" sz="1600" b="1" dirty="0">
                <a:cs typeface="Arial" pitchFamily="34" charset="0"/>
              </a:rPr>
              <a:t>терапия: реабилитация психологического и физического здоровья</a:t>
            </a:r>
            <a:endParaRPr lang="ko-KR" altLang="en-US" sz="1600" b="1" dirty="0"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EC8DF62-9BB9-43BA-8AB6-83F3BAA8BA94}"/>
              </a:ext>
            </a:extLst>
          </p:cNvPr>
          <p:cNvGrpSpPr/>
          <p:nvPr/>
        </p:nvGrpSpPr>
        <p:grpSpPr>
          <a:xfrm>
            <a:off x="9233798" y="2036870"/>
            <a:ext cx="1667612" cy="1443635"/>
            <a:chOff x="4965552" y="1736224"/>
            <a:chExt cx="2232248" cy="144363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BD189C-7CB0-4F86-945E-9BA9DC15FCC5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4C4E80-4D5E-4092-8F02-94ECA8596044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893F710-F6D3-45D4-B99F-13F00C451E14}"/>
              </a:ext>
            </a:extLst>
          </p:cNvPr>
          <p:cNvSpPr txBox="1"/>
          <p:nvPr/>
        </p:nvSpPr>
        <p:spPr>
          <a:xfrm>
            <a:off x="1240635" y="2339838"/>
            <a:ext cx="2124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 smtClean="0">
                <a:cs typeface="Arial" pitchFamily="34" charset="0"/>
              </a:rPr>
              <a:t>Психологическая </a:t>
            </a:r>
            <a:r>
              <a:rPr lang="ru-RU" altLang="ko-KR" sz="1600" b="1" dirty="0">
                <a:cs typeface="Arial" pitchFamily="34" charset="0"/>
              </a:rPr>
              <a:t>помощь: консультирование, </a:t>
            </a:r>
            <a:r>
              <a:rPr lang="ru-RU" altLang="ko-KR" sz="1600" b="1" dirty="0" smtClean="0">
                <a:cs typeface="Arial" pitchFamily="34" charset="0"/>
              </a:rPr>
              <a:t>профилактика</a:t>
            </a:r>
            <a:endParaRPr lang="ru-RU" altLang="ko-KR" sz="1600" b="1" dirty="0">
              <a:cs typeface="Arial" pitchFamily="34" charset="0"/>
            </a:endParaRPr>
          </a:p>
          <a:p>
            <a:r>
              <a:rPr lang="en-US" altLang="ko-KR" sz="1600" b="1" dirty="0" smtClean="0">
                <a:cs typeface="Arial" pitchFamily="34" charset="0"/>
              </a:rPr>
              <a:t> </a:t>
            </a:r>
            <a:endParaRPr lang="ko-KR" altLang="en-US" sz="1600" b="1" dirty="0"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BF68DB-262C-492B-B477-DDD848B4D741}"/>
              </a:ext>
            </a:extLst>
          </p:cNvPr>
          <p:cNvGrpSpPr/>
          <p:nvPr/>
        </p:nvGrpSpPr>
        <p:grpSpPr>
          <a:xfrm>
            <a:off x="7833187" y="4156447"/>
            <a:ext cx="1667612" cy="1443635"/>
            <a:chOff x="4965552" y="1736224"/>
            <a:chExt cx="2232248" cy="144363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ECF66F5-596A-4A02-A924-A034350CFF7F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285FEE-B573-40DC-9EF8-7D01C43B8F0F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7535946" y="1372772"/>
            <a:ext cx="470366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 помощью различных методов коррекционных процедур всем обратившимся в рамках реализации данного проекта предполагаются следующие виды помощи</a:t>
            </a:r>
            <a:r>
              <a:rPr lang="ru-RU" sz="2000" dirty="0" smtClean="0"/>
              <a:t>:</a:t>
            </a:r>
          </a:p>
          <a:p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по </a:t>
            </a:r>
            <a:r>
              <a:rPr lang="ru-RU" sz="2000" dirty="0"/>
              <a:t>возрасту (детская, подростковая, возрастная</a:t>
            </a:r>
            <a:r>
              <a:rPr lang="ru-RU" sz="2000" dirty="0" smtClean="0"/>
              <a:t>);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по </a:t>
            </a:r>
            <a:r>
              <a:rPr lang="ru-RU" sz="2000" dirty="0"/>
              <a:t>количеству клиентов (индивидуальная или групповая</a:t>
            </a:r>
            <a:r>
              <a:rPr lang="ru-RU" sz="2000" dirty="0" smtClean="0"/>
              <a:t>);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по </a:t>
            </a:r>
            <a:r>
              <a:rPr lang="ru-RU" sz="2000" dirty="0"/>
              <a:t>потребностям/отношениям (индивидуальная либо семейная</a:t>
            </a:r>
            <a:r>
              <a:rPr lang="ru-RU" sz="2000" dirty="0" smtClean="0"/>
              <a:t>);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по </a:t>
            </a:r>
            <a:r>
              <a:rPr lang="ru-RU" sz="2000" dirty="0"/>
              <a:t>количеству приемов (разовая, сессионная</a:t>
            </a:r>
            <a:r>
              <a:rPr lang="ru-RU" sz="2000" dirty="0" smtClean="0"/>
              <a:t>);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по </a:t>
            </a:r>
            <a:r>
              <a:rPr lang="ru-RU" sz="2000" dirty="0"/>
              <a:t>сложности/срочности возникшей проблемы (плановая, экстренная) и т. д.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5" y="4663234"/>
            <a:ext cx="1582435" cy="16934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862" y="96182"/>
            <a:ext cx="127417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0" y="890285"/>
            <a:ext cx="4777152" cy="5004568"/>
            <a:chOff x="6584027" y="782257"/>
            <a:chExt cx="4777152" cy="500456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584027" y="782257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u-RU" altLang="ko-KR" sz="4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rPr>
                <a:t>Цель проекта</a:t>
              </a:r>
              <a:endParaRPr lang="ko-KR" alt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584083" y="1816507"/>
              <a:ext cx="4777096" cy="39703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altLang="ko-KR" sz="2800" dirty="0" smtClean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оказание </a:t>
              </a:r>
              <a:r>
                <a:rPr lang="ru-RU" altLang="ko-KR" sz="28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комплексной квалифицированной психолого-правовой онлайн-помощи семьям в сложный период, причиной которого, как правило, являются длящиеся конфликты между её членами</a:t>
              </a:r>
              <a:r>
                <a:rPr lang="ru-RU" altLang="ko-KR" sz="2800" dirty="0" smtClean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28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10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457E5D-76FB-49FA-8753-4F06ACB2E7E9}"/>
              </a:ext>
            </a:extLst>
          </p:cNvPr>
          <p:cNvSpPr/>
          <p:nvPr/>
        </p:nvSpPr>
        <p:spPr>
          <a:xfrm>
            <a:off x="3296409" y="0"/>
            <a:ext cx="8895592" cy="6866709"/>
          </a:xfrm>
          <a:custGeom>
            <a:avLst/>
            <a:gdLst>
              <a:gd name="connsiteX0" fmla="*/ 0 w 8098971"/>
              <a:gd name="connsiteY0" fmla="*/ 0 h 6858000"/>
              <a:gd name="connsiteX1" fmla="*/ 8098971 w 8098971"/>
              <a:gd name="connsiteY1" fmla="*/ 0 h 6858000"/>
              <a:gd name="connsiteX2" fmla="*/ 8098971 w 8098971"/>
              <a:gd name="connsiteY2" fmla="*/ 6858000 h 6858000"/>
              <a:gd name="connsiteX3" fmla="*/ 0 w 8098971"/>
              <a:gd name="connsiteY3" fmla="*/ 6858000 h 6858000"/>
              <a:gd name="connsiteX4" fmla="*/ 0 w 8098971"/>
              <a:gd name="connsiteY4" fmla="*/ 0 h 6858000"/>
              <a:gd name="connsiteX0" fmla="*/ 0 w 8098971"/>
              <a:gd name="connsiteY0" fmla="*/ 0 h 6866709"/>
              <a:gd name="connsiteX1" fmla="*/ 8098971 w 8098971"/>
              <a:gd name="connsiteY1" fmla="*/ 0 h 6866709"/>
              <a:gd name="connsiteX2" fmla="*/ 8098971 w 8098971"/>
              <a:gd name="connsiteY2" fmla="*/ 6858000 h 6866709"/>
              <a:gd name="connsiteX3" fmla="*/ 2804160 w 8098971"/>
              <a:gd name="connsiteY3" fmla="*/ 6866709 h 6866709"/>
              <a:gd name="connsiteX4" fmla="*/ 0 w 8098971"/>
              <a:gd name="connsiteY4" fmla="*/ 0 h 6866709"/>
              <a:gd name="connsiteX0" fmla="*/ 0 w 8098971"/>
              <a:gd name="connsiteY0" fmla="*/ 0 h 6866709"/>
              <a:gd name="connsiteX1" fmla="*/ 8098971 w 8098971"/>
              <a:gd name="connsiteY1" fmla="*/ 0 h 6866709"/>
              <a:gd name="connsiteX2" fmla="*/ 8098971 w 8098971"/>
              <a:gd name="connsiteY2" fmla="*/ 6858000 h 6866709"/>
              <a:gd name="connsiteX3" fmla="*/ 2707456 w 8098971"/>
              <a:gd name="connsiteY3" fmla="*/ 6866709 h 6866709"/>
              <a:gd name="connsiteX4" fmla="*/ 0 w 8098971"/>
              <a:gd name="connsiteY4" fmla="*/ 0 h 686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1" h="6866709">
                <a:moveTo>
                  <a:pt x="0" y="0"/>
                </a:moveTo>
                <a:lnTo>
                  <a:pt x="8098971" y="0"/>
                </a:lnTo>
                <a:lnTo>
                  <a:pt x="8098971" y="6858000"/>
                </a:lnTo>
                <a:lnTo>
                  <a:pt x="2707456" y="68667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сбор и систематизация информации;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формирование команды проекта;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предварительная отборочная беседа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обратившимися за помощью;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консультации психологов, юристов;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подведение итогов, составление отчётов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проделанной работе каждые 3 месяца.</a:t>
            </a:r>
          </a:p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3296409" y="325050"/>
            <a:ext cx="711305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altLang="ko-K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Задачи проекта</a:t>
            </a:r>
            <a:endParaRPr lang="ko-KR" alt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465" y="5266617"/>
            <a:ext cx="127417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9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6519827" y="235528"/>
            <a:ext cx="5256537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	</a:t>
            </a:r>
            <a:r>
              <a:rPr lang="ru-RU" altLang="ko-K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Информация </a:t>
            </a:r>
            <a:endParaRPr lang="ru-RU" altLang="ko-KR" sz="3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ru-RU" altLang="ko-KR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о </a:t>
            </a:r>
            <a:r>
              <a:rPr lang="ru-RU" altLang="ko-K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реализации </a:t>
            </a:r>
            <a:endParaRPr lang="ru-RU" altLang="ko-KR" sz="3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r"/>
            <a:r>
              <a:rPr lang="ru-RU" altLang="ko-KR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проекта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A9BF4C-8066-42D4-9340-FF74A41E0B9A}"/>
              </a:ext>
            </a:extLst>
          </p:cNvPr>
          <p:cNvSpPr txBox="1"/>
          <p:nvPr/>
        </p:nvSpPr>
        <p:spPr>
          <a:xfrm>
            <a:off x="-83127" y="235528"/>
            <a:ext cx="804949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altLang="ko-KR" dirty="0">
                <a:solidFill>
                  <a:schemeClr val="accent1">
                    <a:lumMod val="50000"/>
                  </a:schemeClr>
                </a:solidFill>
              </a:rPr>
              <a:t>настоящее время конфликты в семье являются острейшей социальной проблемой, ситуация усугубилась также последствиями пандемии </a:t>
            </a:r>
            <a:r>
              <a:rPr lang="ru-RU" altLang="ko-KR" dirty="0" err="1">
                <a:solidFill>
                  <a:schemeClr val="accent1">
                    <a:lumMod val="50000"/>
                  </a:schemeClr>
                </a:solidFill>
              </a:rPr>
              <a:t>коронавируса</a:t>
            </a:r>
            <a:r>
              <a:rPr lang="ru-RU" altLang="ko-KR" dirty="0">
                <a:solidFill>
                  <a:schemeClr val="accent1">
                    <a:lumMod val="50000"/>
                  </a:schemeClr>
                </a:solidFill>
              </a:rPr>
              <a:t> и началом частичной мобилизации в России.</a:t>
            </a:r>
          </a:p>
          <a:p>
            <a:pPr algn="ctr"/>
            <a:r>
              <a:rPr lang="ru-RU" altLang="ko-KR" dirty="0">
                <a:solidFill>
                  <a:schemeClr val="accent1">
                    <a:lumMod val="50000"/>
                  </a:schemeClr>
                </a:solidFill>
              </a:rPr>
              <a:t>Основные социальные проблемы семьи, повлекшие разработку настоящего проекта: трудное материальное положение семьи; злоупотребление алкоголем и наркотиками; жестокое обращение с детьми и другими членами семьи; антиобщественный образ жизни, правонарушения и скандалы; социальное сиротство – это явления устранения или неучастия в выполнении родительских обязанностей – искажение родительского поведения.</a:t>
            </a:r>
          </a:p>
          <a:p>
            <a:pPr algn="ctr"/>
            <a:r>
              <a:rPr lang="ru-RU" altLang="ko-KR" dirty="0" smtClean="0">
                <a:solidFill>
                  <a:schemeClr val="accent1">
                    <a:lumMod val="50000"/>
                  </a:schemeClr>
                </a:solidFill>
              </a:rPr>
              <a:t>Как </a:t>
            </a:r>
            <a:r>
              <a:rPr lang="ru-RU" altLang="ko-KR" dirty="0">
                <a:solidFill>
                  <a:schemeClr val="accent1">
                    <a:lumMod val="50000"/>
                  </a:schemeClr>
                </a:solidFill>
              </a:rPr>
              <a:t>показала практика, семьям, находящимся на разных стадиях семейного конфликта обращаться некуда, кроме суда, после которого они в большинстве случаев расстаются врагами, так как судебный процесс вводит конфликтующих в ситуацию «выигрыш-проигрыш».</a:t>
            </a:r>
          </a:p>
          <a:p>
            <a:pPr algn="ctr"/>
            <a:r>
              <a:rPr lang="ru-RU" altLang="ko-KR" dirty="0">
                <a:solidFill>
                  <a:schemeClr val="accent1">
                    <a:lumMod val="50000"/>
                  </a:schemeClr>
                </a:solidFill>
              </a:rPr>
              <a:t>Оказывая квалифицированную психологическую и правовую помощь, специалисты, анализируя конфликтную ситуацию, а в случаи, добровольности  сторон, содействуют в организации процесса переговоров/медиации, тем самым помогают найти конфликтующим наиболее оптимальные решения, предлагая им увидеть проблему комплексно, объективно и всесторонне, снижая тем самым напряженность между супругами/членами семьи, ставя в приоритет права и интересы несовершеннолетних детей/нетрудоспособных членов семьи, а также сохранить добрые отношения между близкими людьми</a:t>
            </a:r>
            <a:r>
              <a:rPr lang="ru-RU" altLang="ko-KR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altLang="ko-KR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99925" y="323041"/>
            <a:ext cx="6513517" cy="724247"/>
          </a:xfrm>
        </p:spPr>
        <p:txBody>
          <a:bodyPr/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Целевая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аудитория проекта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8A80CD13-BE27-4441-9F6B-88D3FFA79D10}"/>
              </a:ext>
            </a:extLst>
          </p:cNvPr>
          <p:cNvSpPr/>
          <p:nvPr/>
        </p:nvSpPr>
        <p:spPr>
          <a:xfrm>
            <a:off x="5352767" y="3154783"/>
            <a:ext cx="1484279" cy="1508145"/>
          </a:xfrm>
          <a:prstGeom prst="roundRect">
            <a:avLst>
              <a:gd name="adj" fmla="val 1787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681046-3110-4F1D-8D1E-ACC90499F31A}"/>
              </a:ext>
            </a:extLst>
          </p:cNvPr>
          <p:cNvSpPr txBox="1"/>
          <p:nvPr/>
        </p:nvSpPr>
        <p:spPr>
          <a:xfrm>
            <a:off x="8156583" y="1555190"/>
            <a:ext cx="34240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000" b="1" dirty="0">
                <a:solidFill>
                  <a:schemeClr val="accent4"/>
                </a:solidFill>
                <a:cs typeface="Arial" pitchFamily="34" charset="0"/>
              </a:rPr>
              <a:t>Комплексная онлайн-помощь реализуется в зависимости от выявленных потребностей обратившихся семей.</a:t>
            </a:r>
          </a:p>
          <a:p>
            <a:r>
              <a:rPr lang="ru-RU" altLang="ko-KR" sz="2000" b="1" dirty="0">
                <a:solidFill>
                  <a:schemeClr val="accent4"/>
                </a:solidFill>
                <a:cs typeface="Arial" pitchFamily="34" charset="0"/>
              </a:rPr>
              <a:t>В зависимости от направления и вида помощи количество консультаций рассчитывается индивидуально.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8FB80F-5C96-4918-B83D-204F0398C72A}"/>
              </a:ext>
            </a:extLst>
          </p:cNvPr>
          <p:cNvSpPr txBox="1"/>
          <p:nvPr/>
        </p:nvSpPr>
        <p:spPr>
          <a:xfrm>
            <a:off x="595536" y="1440253"/>
            <a:ext cx="34263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2000" b="1" dirty="0" smtClean="0">
                <a:solidFill>
                  <a:schemeClr val="accent4"/>
                </a:solidFill>
                <a:cs typeface="Arial" pitchFamily="34" charset="0"/>
              </a:rPr>
              <a:t>Люди </a:t>
            </a:r>
            <a:r>
              <a:rPr lang="ru-RU" altLang="ko-KR" sz="2000" b="1" dirty="0">
                <a:solidFill>
                  <a:schemeClr val="accent4"/>
                </a:solidFill>
                <a:cs typeface="Arial" pitchFamily="34" charset="0"/>
              </a:rPr>
              <a:t>с семейными проблемами, нуждающиеся в получении психолого-правовой помощи, в том числе женщины, мужчины, супруги, семьи с детьми (в том числе, находящиеся на разных стадиях развода или до развода), в конфликте с другими членами семьи (родные братья и сестры, родители и дети</a:t>
            </a:r>
            <a:r>
              <a:rPr lang="ru-RU" altLang="ko-KR" sz="2000" b="1" dirty="0" smtClean="0">
                <a:solidFill>
                  <a:schemeClr val="accent4"/>
                </a:solidFill>
                <a:cs typeface="Arial" pitchFamily="34" charset="0"/>
              </a:rPr>
              <a:t>).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3BA352-E797-438E-B1AD-C126CAE7F448}"/>
              </a:ext>
            </a:extLst>
          </p:cNvPr>
          <p:cNvSpPr txBox="1"/>
          <p:nvPr/>
        </p:nvSpPr>
        <p:spPr>
          <a:xfrm>
            <a:off x="5482274" y="3363329"/>
            <a:ext cx="1200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«Час семейной помощи»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496858-9EA3-454F-8B6E-6DB952BF07B9}"/>
              </a:ext>
            </a:extLst>
          </p:cNvPr>
          <p:cNvGrpSpPr/>
          <p:nvPr/>
        </p:nvGrpSpPr>
        <p:grpSpPr>
          <a:xfrm rot="20222813">
            <a:off x="4049232" y="1860901"/>
            <a:ext cx="4093538" cy="4083651"/>
            <a:chOff x="3512816" y="2353309"/>
            <a:chExt cx="2978565" cy="2971371"/>
          </a:xfrm>
        </p:grpSpPr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1132657F-7798-4A7D-904A-07E322219A29}"/>
                </a:ext>
              </a:extLst>
            </p:cNvPr>
            <p:cNvSpPr/>
            <p:nvPr/>
          </p:nvSpPr>
          <p:spPr>
            <a:xfrm rot="5400000">
              <a:off x="4979213" y="3080572"/>
              <a:ext cx="1512168" cy="1512168"/>
            </a:xfrm>
            <a:prstGeom prst="blockArc">
              <a:avLst>
                <a:gd name="adj1" fmla="val 11310558"/>
                <a:gd name="adj2" fmla="val 1418851"/>
                <a:gd name="adj3" fmla="val 2582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C0E04C51-5497-4AE4-A6B5-3695BA5ED30B}"/>
                </a:ext>
              </a:extLst>
            </p:cNvPr>
            <p:cNvSpPr/>
            <p:nvPr/>
          </p:nvSpPr>
          <p:spPr>
            <a:xfrm rot="10800000">
              <a:off x="4240657" y="3812512"/>
              <a:ext cx="1512168" cy="1512168"/>
            </a:xfrm>
            <a:prstGeom prst="blockArc">
              <a:avLst>
                <a:gd name="adj1" fmla="val 11340239"/>
                <a:gd name="adj2" fmla="val 1418851"/>
                <a:gd name="adj3" fmla="val 2582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0A46A0BD-5401-4BA4-8827-74F78CA5F435}"/>
                </a:ext>
              </a:extLst>
            </p:cNvPr>
            <p:cNvSpPr/>
            <p:nvPr/>
          </p:nvSpPr>
          <p:spPr>
            <a:xfrm rot="16200000">
              <a:off x="3512816" y="3080572"/>
              <a:ext cx="1512168" cy="1512168"/>
            </a:xfrm>
            <a:prstGeom prst="blockArc">
              <a:avLst>
                <a:gd name="adj1" fmla="val 11319132"/>
                <a:gd name="adj2" fmla="val 1418851"/>
                <a:gd name="adj3" fmla="val 2582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3" name="Block Arc 22">
              <a:extLst>
                <a:ext uri="{FF2B5EF4-FFF2-40B4-BE49-F238E27FC236}">
                  <a16:creationId xmlns:a16="http://schemas.microsoft.com/office/drawing/2014/main" id="{4B4AD1F2-D0BB-4461-9D13-D3ABB081A808}"/>
                </a:ext>
              </a:extLst>
            </p:cNvPr>
            <p:cNvSpPr/>
            <p:nvPr/>
          </p:nvSpPr>
          <p:spPr>
            <a:xfrm>
              <a:off x="4240656" y="2353309"/>
              <a:ext cx="1512168" cy="1512168"/>
            </a:xfrm>
            <a:prstGeom prst="blockArc">
              <a:avLst>
                <a:gd name="adj1" fmla="val 11339965"/>
                <a:gd name="adj2" fmla="val 1418851"/>
                <a:gd name="adj3" fmla="val 2582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5849171" y="323040"/>
            <a:ext cx="651351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Предполагаемые результаты проекта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B6D67"/>
      </a:accent1>
      <a:accent2>
        <a:srgbClr val="78D7D7"/>
      </a:accent2>
      <a:accent3>
        <a:srgbClr val="55B0DA"/>
      </a:accent3>
      <a:accent4>
        <a:srgbClr val="356C84"/>
      </a:accent4>
      <a:accent5>
        <a:srgbClr val="2B5A67"/>
      </a:accent5>
      <a:accent6>
        <a:srgbClr val="2B2A3A"/>
      </a:accent6>
      <a:hlink>
        <a:srgbClr val="0000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B6D67"/>
      </a:accent1>
      <a:accent2>
        <a:srgbClr val="78D7D7"/>
      </a:accent2>
      <a:accent3>
        <a:srgbClr val="55B0DA"/>
      </a:accent3>
      <a:accent4>
        <a:srgbClr val="356C84"/>
      </a:accent4>
      <a:accent5>
        <a:srgbClr val="2B5A67"/>
      </a:accent5>
      <a:accent6>
        <a:srgbClr val="2B2A3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B6D67"/>
      </a:accent1>
      <a:accent2>
        <a:srgbClr val="78D7D7"/>
      </a:accent2>
      <a:accent3>
        <a:srgbClr val="55B0DA"/>
      </a:accent3>
      <a:accent4>
        <a:srgbClr val="356C84"/>
      </a:accent4>
      <a:accent5>
        <a:srgbClr val="2B5A67"/>
      </a:accent5>
      <a:accent6>
        <a:srgbClr val="2B2A3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4238</TotalTime>
  <Words>517</Words>
  <Application>Microsoft Office PowerPoint</Application>
  <PresentationFormat>Широкоэкранный</PresentationFormat>
  <Paragraphs>42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맑은 고딕</vt:lpstr>
      <vt:lpstr>Arial</vt:lpstr>
      <vt:lpstr>Arial Unicode MS</vt:lpstr>
      <vt:lpstr>Calibri</vt:lpstr>
      <vt:lpstr>HY목각파임B</vt:lpstr>
      <vt:lpstr>Wingdings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HP</cp:lastModifiedBy>
  <cp:revision>90</cp:revision>
  <dcterms:created xsi:type="dcterms:W3CDTF">2020-01-20T05:08:25Z</dcterms:created>
  <dcterms:modified xsi:type="dcterms:W3CDTF">2023-04-23T07:40:08Z</dcterms:modified>
</cp:coreProperties>
</file>