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0" r:id="rId4"/>
    <p:sldId id="262" r:id="rId5"/>
    <p:sldId id="303" r:id="rId6"/>
    <p:sldId id="264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73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33513-4662-47F8-B5FF-FF2CF705B3A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9DBCF50C-8B4F-4D06-BD68-1364D523D3E7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5000"/>
            </a:spcAft>
          </a:pPr>
          <a:r>
            <a:rPr lang="ru-RU" dirty="0" smtClean="0"/>
            <a:t>Мы помогаем психологически адаптироваться бойцам </a:t>
          </a:r>
          <a:r>
            <a:rPr lang="ru-RU" dirty="0" smtClean="0"/>
            <a:t>к </a:t>
          </a:r>
          <a:r>
            <a:rPr lang="ru-RU" dirty="0" smtClean="0"/>
            <a:t>мирной жизни и наладить коммуникацию с близкими</a:t>
          </a:r>
          <a:r>
            <a:rPr lang="ru-RU" dirty="0"/>
            <a:t/>
          </a:r>
          <a:endParaRPr lang="ru-RU" dirty="0"/>
        </a:p>
      </dgm:t>
    </dgm:pt>
    <dgm:pt modelId="{069E334E-ECAA-41D7-ADF0-839808AF0542}" cxnId="{F870E5ED-6A7B-4886-A228-8AB16131BEE3}" type="parTrans">
      <dgm:prSet/>
      <dgm:spPr/>
      <dgm:t>
        <a:bodyPr/>
        <a:lstStyle/>
        <a:p>
          <a:endParaRPr lang="ru-RU"/>
        </a:p>
      </dgm:t>
    </dgm:pt>
    <dgm:pt modelId="{A362751C-7276-4A5B-9C30-F0EBC42271EB}" cxnId="{F870E5ED-6A7B-4886-A228-8AB16131BEE3}" type="sibTrans">
      <dgm:prSet/>
      <dgm:spPr/>
      <dgm:t>
        <a:bodyPr/>
        <a:lstStyle/>
        <a:p>
          <a:endParaRPr lang="ru-RU"/>
        </a:p>
      </dgm:t>
    </dgm:pt>
    <dgm:pt modelId="{CAFCC678-55C0-437D-815F-87F5A226928B}" type="pres">
      <dgm:prSet presAssocID="{31A33513-4662-47F8-B5FF-FF2CF705B3A8}" presName="diagram" presStyleCnt="0">
        <dgm:presLayoutVars>
          <dgm:dir/>
        </dgm:presLayoutVars>
      </dgm:prSet>
      <dgm:spPr/>
    </dgm:pt>
    <dgm:pt modelId="{799BAF6C-DDE6-4944-8D47-9A0434788C91}" type="pres">
      <dgm:prSet presAssocID="{9DBCF50C-8B4F-4D06-BD68-1364D523D3E7}" presName="composite" presStyleCnt="0"/>
      <dgm:spPr/>
    </dgm:pt>
    <dgm:pt modelId="{73F50253-CEEF-4112-8A48-0028E6E05E82}" type="pres">
      <dgm:prSet presAssocID="{9DBCF50C-8B4F-4D06-BD68-1364D523D3E7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C048689B-491B-42C9-A3B3-3FEB577F1121}" type="pres">
      <dgm:prSet presAssocID="{9DBCF50C-8B4F-4D06-BD68-1364D523D3E7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E5ED-6A7B-4886-A228-8AB16131BEE3}" srcId="{31A33513-4662-47F8-B5FF-FF2CF705B3A8}" destId="{9DBCF50C-8B4F-4D06-BD68-1364D523D3E7}" srcOrd="0" destOrd="0" parTransId="{069E334E-ECAA-41D7-ADF0-839808AF0542}" sibTransId="{A362751C-7276-4A5B-9C30-F0EBC42271EB}"/>
    <dgm:cxn modelId="{910997FC-EA65-4870-83EC-2B2F2C763460}" type="presOf" srcId="{31A33513-4662-47F8-B5FF-FF2CF705B3A8}" destId="{CAFCC678-55C0-437D-815F-87F5A226928B}" srcOrd="0" destOrd="0" presId="urn:microsoft.com/office/officeart/2008/layout/BendingPictureCaption"/>
    <dgm:cxn modelId="{1CFAF9A0-2380-41BD-A097-92C00A09C006}" type="presParOf" srcId="{CAFCC678-55C0-437D-815F-87F5A226928B}" destId="{799BAF6C-DDE6-4944-8D47-9A0434788C91}" srcOrd="0" destOrd="0" presId="urn:microsoft.com/office/officeart/2008/layout/BendingPictureCaption"/>
    <dgm:cxn modelId="{5B7C5F77-ECC8-4B0D-BF55-93FE8727203A}" type="presParOf" srcId="{799BAF6C-DDE6-4944-8D47-9A0434788C91}" destId="{73F50253-CEEF-4112-8A48-0028E6E05E82}" srcOrd="0" destOrd="0" presId="urn:microsoft.com/office/officeart/2008/layout/BendingPictureCaption"/>
    <dgm:cxn modelId="{E09CFE5F-6FD8-4CED-828D-EC6B79304DAF}" type="presParOf" srcId="{799BAF6C-DDE6-4944-8D47-9A0434788C91}" destId="{C048689B-491B-42C9-A3B3-3FEB577F1121}" srcOrd="1" destOrd="0" presId="urn:microsoft.com/office/officeart/2008/layout/BendingPictureCaption"/>
    <dgm:cxn modelId="{2C3E242B-5218-4715-828C-C01AC32AAE7E}" type="presOf" srcId="{9DBCF50C-8B4F-4D06-BD68-1364D523D3E7}" destId="{C048689B-491B-42C9-A3B3-3FEB577F1121}" srcOrd="0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AD93-9961-4FAB-8A32-BF515A5E0014}">
      <dgm:prSet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gm:t>
    </dgm:pt>
    <dgm:pt modelId="{637386E7-8497-4820-8AF4-4C11022CF373}" cxnId="{FB4585DF-84E9-40F2-8BD8-3106C286C802}" type="parTrans">
      <dgm:prSet/>
      <dgm:spPr/>
      <dgm:t>
        <a:bodyPr/>
        <a:lstStyle/>
        <a:p>
          <a:endParaRPr lang="ru-RU"/>
        </a:p>
      </dgm:t>
    </dgm:pt>
    <dgm:pt modelId="{A4CA2128-C539-4321-AC01-C4C17A6C8036}" cxnId="{FB4585DF-84E9-40F2-8BD8-3106C286C802}" type="sibTrans">
      <dgm:prSet/>
      <dgm:spPr/>
      <dgm:t>
        <a:bodyPr/>
        <a:lstStyle/>
        <a:p>
          <a:endParaRPr lang="ru-RU"/>
        </a:p>
      </dgm:t>
    </dgm:pt>
    <dgm:pt modelId="{870AA539-2638-4274-8EFE-BD9AFADFC4A2}" type="pres">
      <dgm:prSet presAssocID="{8F1C84C4-55F9-45C4-8742-C2D8A1EA216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C1B19-A7AE-4AFF-BCA7-0AE658F0EC12}" type="pres">
      <dgm:prSet presAssocID="{65A1AD93-9961-4FAB-8A32-BF515A5E0014}" presName="hierRoot1" presStyleCnt="0">
        <dgm:presLayoutVars>
          <dgm:hierBranch val="init"/>
        </dgm:presLayoutVars>
      </dgm:prSet>
      <dgm:spPr/>
    </dgm:pt>
    <dgm:pt modelId="{56627ED9-495D-4A3D-9360-E861890656D7}" type="pres">
      <dgm:prSet presAssocID="{65A1AD93-9961-4FAB-8A32-BF515A5E0014}" presName="rootComposite1" presStyleCnt="0"/>
      <dgm:spPr/>
    </dgm:pt>
    <dgm:pt modelId="{F249E4EF-4538-4E65-AA2F-581175DD162C}" type="pres">
      <dgm:prSet presAssocID="{65A1AD93-9961-4FAB-8A32-BF515A5E0014}" presName="rootText1" presStyleLbl="alignAcc1" presStyleIdx="0" presStyleCnt="0">
        <dgm:presLayoutVars>
          <dgm:chPref val="3"/>
        </dgm:presLayoutVars>
      </dgm:prSet>
      <dgm:spPr/>
    </dgm:pt>
    <dgm:pt modelId="{4D51D046-5EFC-44FE-8B35-1F90827BBEF4}" type="pres">
      <dgm:prSet presAssocID="{65A1AD93-9961-4FAB-8A32-BF515A5E0014}" presName="topArc1" presStyleLbl="parChTrans1D1" presStyleIdx="0" presStyleCnt="2"/>
      <dgm:spPr/>
    </dgm:pt>
    <dgm:pt modelId="{8DB2F5FA-04C0-4E2E-8D6F-6CF6C66F2FF3}" type="pres">
      <dgm:prSet presAssocID="{65A1AD93-9961-4FAB-8A32-BF515A5E0014}" presName="bottomArc1" presStyleLbl="parChTrans1D1" presStyleIdx="1" presStyleCnt="2"/>
      <dgm:spPr/>
    </dgm:pt>
    <dgm:pt modelId="{7D1BF3EC-69C4-4DEB-8BFA-2461B63532AA}" type="pres">
      <dgm:prSet presAssocID="{65A1AD93-9961-4FAB-8A32-BF515A5E0014}" presName="topConnNode1" presStyleLbl="node1" presStyleIdx="0" presStyleCnt="0"/>
      <dgm:spPr/>
    </dgm:pt>
    <dgm:pt modelId="{D33F5533-3046-4DB1-B55D-CB6933888675}" type="pres">
      <dgm:prSet presAssocID="{65A1AD93-9961-4FAB-8A32-BF515A5E0014}" presName="hierChild2" presStyleCnt="0"/>
      <dgm:spPr/>
    </dgm:pt>
    <dgm:pt modelId="{F40D30D9-F144-40F1-B159-5AE34FAEC93D}" type="pres">
      <dgm:prSet presAssocID="{65A1AD93-9961-4FAB-8A32-BF515A5E0014}" presName="hierChild3" presStyleCnt="0"/>
      <dgm:spPr/>
    </dgm:pt>
  </dgm:ptLst>
  <dgm:cxnLst>
    <dgm:cxn modelId="{08482DE5-64E4-48FE-812F-576FF248FC0F}" type="presOf" srcId="{65A1AD93-9961-4FAB-8A32-BF515A5E0014}" destId="{F249E4EF-4538-4E65-AA2F-581175DD162C}" srcOrd="0" destOrd="0" presId="urn:microsoft.com/office/officeart/2008/layout/HalfCircleOrganizationChart"/>
    <dgm:cxn modelId="{FB4585DF-84E9-40F2-8BD8-3106C286C802}" srcId="{8F1C84C4-55F9-45C4-8742-C2D8A1EA216C}" destId="{65A1AD93-9961-4FAB-8A32-BF515A5E0014}" srcOrd="0" destOrd="0" parTransId="{637386E7-8497-4820-8AF4-4C11022CF373}" sibTransId="{A4CA2128-C539-4321-AC01-C4C17A6C8036}"/>
    <dgm:cxn modelId="{8A71DB9A-7FF8-45FE-8263-617861DE43B6}" type="presOf" srcId="{8F1C84C4-55F9-45C4-8742-C2D8A1EA216C}" destId="{870AA539-2638-4274-8EFE-BD9AFADFC4A2}" srcOrd="0" destOrd="0" presId="urn:microsoft.com/office/officeart/2008/layout/HalfCircleOrganizationChart"/>
    <dgm:cxn modelId="{82622A4C-C460-4D77-BB8D-208F4CC32526}" type="presOf" srcId="{65A1AD93-9961-4FAB-8A32-BF515A5E0014}" destId="{7D1BF3EC-69C4-4DEB-8BFA-2461B63532AA}" srcOrd="1" destOrd="0" presId="urn:microsoft.com/office/officeart/2008/layout/HalfCircleOrganizationChart"/>
    <dgm:cxn modelId="{8AEB7FB6-D9AB-401C-8397-EC239DE14A83}" type="presParOf" srcId="{870AA539-2638-4274-8EFE-BD9AFADFC4A2}" destId="{10EC1B19-A7AE-4AFF-BCA7-0AE658F0EC12}" srcOrd="0" destOrd="0" presId="urn:microsoft.com/office/officeart/2008/layout/HalfCircleOrganizationChart"/>
    <dgm:cxn modelId="{B288639E-3147-42C7-99BB-ED4E3B2AE6CE}" type="presParOf" srcId="{10EC1B19-A7AE-4AFF-BCA7-0AE658F0EC12}" destId="{56627ED9-495D-4A3D-9360-E861890656D7}" srcOrd="0" destOrd="0" presId="urn:microsoft.com/office/officeart/2008/layout/HalfCircleOrganizationChart"/>
    <dgm:cxn modelId="{96D108FB-CFCB-4285-A07C-6F76CEA529D2}" type="presParOf" srcId="{56627ED9-495D-4A3D-9360-E861890656D7}" destId="{F249E4EF-4538-4E65-AA2F-581175DD162C}" srcOrd="0" destOrd="0" presId="urn:microsoft.com/office/officeart/2008/layout/HalfCircleOrganizationChart"/>
    <dgm:cxn modelId="{5BE3CB1B-6EE3-49D5-86C8-372D10340522}" type="presParOf" srcId="{56627ED9-495D-4A3D-9360-E861890656D7}" destId="{4D51D046-5EFC-44FE-8B35-1F90827BBEF4}" srcOrd="1" destOrd="0" presId="urn:microsoft.com/office/officeart/2008/layout/HalfCircleOrganizationChart"/>
    <dgm:cxn modelId="{32F5203D-C2EF-4D1F-AD88-AD7903344F48}" type="presParOf" srcId="{56627ED9-495D-4A3D-9360-E861890656D7}" destId="{8DB2F5FA-04C0-4E2E-8D6F-6CF6C66F2FF3}" srcOrd="2" destOrd="0" presId="urn:microsoft.com/office/officeart/2008/layout/HalfCircleOrganizationChart"/>
    <dgm:cxn modelId="{4CC2EFA2-14C7-4559-9B6C-0FD66BDA6C5B}" type="presParOf" srcId="{56627ED9-495D-4A3D-9360-E861890656D7}" destId="{7D1BF3EC-69C4-4DEB-8BFA-2461B63532AA}" srcOrd="3" destOrd="0" presId="urn:microsoft.com/office/officeart/2008/layout/HalfCircleOrganizationChart"/>
    <dgm:cxn modelId="{0FBDB25E-AFB3-4D9F-B426-C373B342135A}" type="presParOf" srcId="{10EC1B19-A7AE-4AFF-BCA7-0AE658F0EC12}" destId="{D33F5533-3046-4DB1-B55D-CB6933888675}" srcOrd="1" destOrd="0" presId="urn:microsoft.com/office/officeart/2008/layout/HalfCircleOrganizationChart"/>
    <dgm:cxn modelId="{454E3915-B6D8-42EF-A56E-E886300186D3}" type="presParOf" srcId="{10EC1B19-A7AE-4AFF-BCA7-0AE658F0EC12}" destId="{F40D30D9-F144-40F1-B159-5AE34FAEC9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r>
            <a:rPr lang="ru-RU" dirty="0"/>
            <a:t/>
          </a:r>
          <a:endParaRPr lang="ru-RU" dirty="0"/>
        </a:p>
      </dgm:t>
    </dgm:pt>
    <dgm:pt modelId="{E153BC89-A9F3-4BD1-8BF6-53ABD1C1791A}" cxnId="{6460EDBA-42C0-4E4D-84A0-C620FCBCF230}" type="parTrans">
      <dgm:prSet/>
      <dgm:spPr/>
      <dgm:t>
        <a:bodyPr/>
        <a:lstStyle/>
        <a:p>
          <a:endParaRPr lang="ru-RU"/>
        </a:p>
      </dgm:t>
    </dgm:pt>
    <dgm:pt modelId="{101C9312-3780-405A-9B4A-A87D2AC30823}" cxnId="{6460EDBA-42C0-4E4D-84A0-C620FCBCF230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6460EDBA-42C0-4E4D-84A0-C620FCBCF230}" srcId="{22C960BD-F073-4D1F-B176-B9C1EB03D11D}" destId="{2F0E0A36-EB23-4BEA-8213-B904229C2C06}" srcOrd="0" destOrd="0" parTransId="{E153BC89-A9F3-4BD1-8BF6-53ABD1C1791A}" sibTransId="{101C9312-3780-405A-9B4A-A87D2AC30823}"/>
    <dgm:cxn modelId="{DDCED0A0-B9C5-4139-A9E7-9C36377E83DE}" type="presOf" srcId="{22C960BD-F073-4D1F-B176-B9C1EB03D11D}" destId="{72F3B88B-5E3A-40DF-8881-D527F5904C3E}" srcOrd="0" destOrd="0" presId="urn:microsoft.com/office/officeart/2005/8/layout/vList2"/>
    <dgm:cxn modelId="{D1FC7922-F791-4179-901D-7F9310C09A84}" type="presParOf" srcId="{72F3B88B-5E3A-40DF-8881-D527F5904C3E}" destId="{AE0AF804-6F0F-4383-8866-3B633D2D5A30}" srcOrd="0" destOrd="0" presId="urn:microsoft.com/office/officeart/2005/8/layout/vList2"/>
    <dgm:cxn modelId="{201E530F-3838-4AEC-9CCE-92C1E2D64D42}" type="presOf" srcId="{2F0E0A36-EB23-4BEA-8213-B904229C2C06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AD93-9961-4FAB-8A32-BF515A5E0014}">
      <dgm:prSet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gm:t>
    </dgm:pt>
    <dgm:pt modelId="{637386E7-8497-4820-8AF4-4C11022CF373}" cxnId="{FB4585DF-84E9-40F2-8BD8-3106C286C802}" type="parTrans">
      <dgm:prSet/>
      <dgm:spPr/>
      <dgm:t>
        <a:bodyPr/>
        <a:lstStyle/>
        <a:p>
          <a:endParaRPr lang="ru-RU"/>
        </a:p>
      </dgm:t>
    </dgm:pt>
    <dgm:pt modelId="{A4CA2128-C539-4321-AC01-C4C17A6C8036}" cxnId="{FB4585DF-84E9-40F2-8BD8-3106C286C802}" type="sibTrans">
      <dgm:prSet/>
      <dgm:spPr/>
      <dgm:t>
        <a:bodyPr/>
        <a:lstStyle/>
        <a:p>
          <a:endParaRPr lang="ru-RU"/>
        </a:p>
      </dgm:t>
    </dgm:pt>
    <dgm:pt modelId="{870AA539-2638-4274-8EFE-BD9AFADFC4A2}" type="pres">
      <dgm:prSet presAssocID="{8F1C84C4-55F9-45C4-8742-C2D8A1EA216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C1B19-A7AE-4AFF-BCA7-0AE658F0EC12}" type="pres">
      <dgm:prSet presAssocID="{65A1AD93-9961-4FAB-8A32-BF515A5E0014}" presName="hierRoot1" presStyleCnt="0">
        <dgm:presLayoutVars>
          <dgm:hierBranch val="init"/>
        </dgm:presLayoutVars>
      </dgm:prSet>
      <dgm:spPr/>
    </dgm:pt>
    <dgm:pt modelId="{56627ED9-495D-4A3D-9360-E861890656D7}" type="pres">
      <dgm:prSet presAssocID="{65A1AD93-9961-4FAB-8A32-BF515A5E0014}" presName="rootComposite1" presStyleCnt="0"/>
      <dgm:spPr/>
    </dgm:pt>
    <dgm:pt modelId="{F249E4EF-4538-4E65-AA2F-581175DD162C}" type="pres">
      <dgm:prSet presAssocID="{65A1AD93-9961-4FAB-8A32-BF515A5E0014}" presName="rootText1" presStyleLbl="alignAcc1" presStyleIdx="0" presStyleCnt="0">
        <dgm:presLayoutVars>
          <dgm:chPref val="3"/>
        </dgm:presLayoutVars>
      </dgm:prSet>
      <dgm:spPr/>
    </dgm:pt>
    <dgm:pt modelId="{4D51D046-5EFC-44FE-8B35-1F90827BBEF4}" type="pres">
      <dgm:prSet presAssocID="{65A1AD93-9961-4FAB-8A32-BF515A5E0014}" presName="topArc1" presStyleLbl="parChTrans1D1" presStyleIdx="0" presStyleCnt="2"/>
      <dgm:spPr/>
    </dgm:pt>
    <dgm:pt modelId="{8DB2F5FA-04C0-4E2E-8D6F-6CF6C66F2FF3}" type="pres">
      <dgm:prSet presAssocID="{65A1AD93-9961-4FAB-8A32-BF515A5E0014}" presName="bottomArc1" presStyleLbl="parChTrans1D1" presStyleIdx="1" presStyleCnt="2"/>
      <dgm:spPr/>
    </dgm:pt>
    <dgm:pt modelId="{7D1BF3EC-69C4-4DEB-8BFA-2461B63532AA}" type="pres">
      <dgm:prSet presAssocID="{65A1AD93-9961-4FAB-8A32-BF515A5E0014}" presName="topConnNode1" presStyleLbl="node1" presStyleIdx="0" presStyleCnt="0"/>
      <dgm:spPr/>
    </dgm:pt>
    <dgm:pt modelId="{D33F5533-3046-4DB1-B55D-CB6933888675}" type="pres">
      <dgm:prSet presAssocID="{65A1AD93-9961-4FAB-8A32-BF515A5E0014}" presName="hierChild2" presStyleCnt="0"/>
      <dgm:spPr/>
    </dgm:pt>
    <dgm:pt modelId="{F40D30D9-F144-40F1-B159-5AE34FAEC93D}" type="pres">
      <dgm:prSet presAssocID="{65A1AD93-9961-4FAB-8A32-BF515A5E0014}" presName="hierChild3" presStyleCnt="0"/>
      <dgm:spPr/>
    </dgm:pt>
  </dgm:ptLst>
  <dgm:cxnLst>
    <dgm:cxn modelId="{08482DE5-64E4-48FE-812F-576FF248FC0F}" type="presOf" srcId="{65A1AD93-9961-4FAB-8A32-BF515A5E0014}" destId="{F249E4EF-4538-4E65-AA2F-581175DD162C}" srcOrd="0" destOrd="0" presId="urn:microsoft.com/office/officeart/2008/layout/HalfCircleOrganizationChart"/>
    <dgm:cxn modelId="{FB4585DF-84E9-40F2-8BD8-3106C286C802}" srcId="{8F1C84C4-55F9-45C4-8742-C2D8A1EA216C}" destId="{65A1AD93-9961-4FAB-8A32-BF515A5E0014}" srcOrd="0" destOrd="0" parTransId="{637386E7-8497-4820-8AF4-4C11022CF373}" sibTransId="{A4CA2128-C539-4321-AC01-C4C17A6C8036}"/>
    <dgm:cxn modelId="{8A71DB9A-7FF8-45FE-8263-617861DE43B6}" type="presOf" srcId="{8F1C84C4-55F9-45C4-8742-C2D8A1EA216C}" destId="{870AA539-2638-4274-8EFE-BD9AFADFC4A2}" srcOrd="0" destOrd="0" presId="urn:microsoft.com/office/officeart/2008/layout/HalfCircleOrganizationChart"/>
    <dgm:cxn modelId="{82622A4C-C460-4D77-BB8D-208F4CC32526}" type="presOf" srcId="{65A1AD93-9961-4FAB-8A32-BF515A5E0014}" destId="{7D1BF3EC-69C4-4DEB-8BFA-2461B63532AA}" srcOrd="1" destOrd="0" presId="urn:microsoft.com/office/officeart/2008/layout/HalfCircleOrganizationChart"/>
    <dgm:cxn modelId="{8AEB7FB6-D9AB-401C-8397-EC239DE14A83}" type="presParOf" srcId="{870AA539-2638-4274-8EFE-BD9AFADFC4A2}" destId="{10EC1B19-A7AE-4AFF-BCA7-0AE658F0EC12}" srcOrd="0" destOrd="0" presId="urn:microsoft.com/office/officeart/2008/layout/HalfCircleOrganizationChart"/>
    <dgm:cxn modelId="{B288639E-3147-42C7-99BB-ED4E3B2AE6CE}" type="presParOf" srcId="{10EC1B19-A7AE-4AFF-BCA7-0AE658F0EC12}" destId="{56627ED9-495D-4A3D-9360-E861890656D7}" srcOrd="0" destOrd="0" presId="urn:microsoft.com/office/officeart/2008/layout/HalfCircleOrganizationChart"/>
    <dgm:cxn modelId="{96D108FB-CFCB-4285-A07C-6F76CEA529D2}" type="presParOf" srcId="{56627ED9-495D-4A3D-9360-E861890656D7}" destId="{F249E4EF-4538-4E65-AA2F-581175DD162C}" srcOrd="0" destOrd="0" presId="urn:microsoft.com/office/officeart/2008/layout/HalfCircleOrganizationChart"/>
    <dgm:cxn modelId="{5BE3CB1B-6EE3-49D5-86C8-372D10340522}" type="presParOf" srcId="{56627ED9-495D-4A3D-9360-E861890656D7}" destId="{4D51D046-5EFC-44FE-8B35-1F90827BBEF4}" srcOrd="1" destOrd="0" presId="urn:microsoft.com/office/officeart/2008/layout/HalfCircleOrganizationChart"/>
    <dgm:cxn modelId="{32F5203D-C2EF-4D1F-AD88-AD7903344F48}" type="presParOf" srcId="{56627ED9-495D-4A3D-9360-E861890656D7}" destId="{8DB2F5FA-04C0-4E2E-8D6F-6CF6C66F2FF3}" srcOrd="2" destOrd="0" presId="urn:microsoft.com/office/officeart/2008/layout/HalfCircleOrganizationChart"/>
    <dgm:cxn modelId="{4CC2EFA2-14C7-4559-9B6C-0FD66BDA6C5B}" type="presParOf" srcId="{56627ED9-495D-4A3D-9360-E861890656D7}" destId="{7D1BF3EC-69C4-4DEB-8BFA-2461B63532AA}" srcOrd="3" destOrd="0" presId="urn:microsoft.com/office/officeart/2008/layout/HalfCircleOrganizationChart"/>
    <dgm:cxn modelId="{0FBDB25E-AFB3-4D9F-B426-C373B342135A}" type="presParOf" srcId="{10EC1B19-A7AE-4AFF-BCA7-0AE658F0EC12}" destId="{D33F5533-3046-4DB1-B55D-CB6933888675}" srcOrd="1" destOrd="0" presId="urn:microsoft.com/office/officeart/2008/layout/HalfCircleOrganizationChart"/>
    <dgm:cxn modelId="{454E3915-B6D8-42EF-A56E-E886300186D3}" type="presParOf" srcId="{10EC1B19-A7AE-4AFF-BCA7-0AE658F0EC12}" destId="{F40D30D9-F144-40F1-B159-5AE34FAEC9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r>
            <a:rPr lang="ru-RU" dirty="0"/>
            <a:t/>
          </a:r>
          <a:endParaRPr lang="ru-RU" dirty="0"/>
        </a:p>
      </dgm:t>
    </dgm:pt>
    <dgm:pt modelId="{E153BC89-A9F3-4BD1-8BF6-53ABD1C1791A}" cxnId="{E2AA7132-7D19-43A4-8AFF-5338BE51427C}" type="parTrans">
      <dgm:prSet/>
      <dgm:spPr/>
      <dgm:t>
        <a:bodyPr/>
        <a:lstStyle/>
        <a:p>
          <a:endParaRPr lang="ru-RU"/>
        </a:p>
      </dgm:t>
    </dgm:pt>
    <dgm:pt modelId="{101C9312-3780-405A-9B4A-A87D2AC30823}" cxnId="{E2AA7132-7D19-43A4-8AFF-5338BE51427C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E2AA7132-7D19-43A4-8AFF-5338BE51427C}" srcId="{22C960BD-F073-4D1F-B176-B9C1EB03D11D}" destId="{2F0E0A36-EB23-4BEA-8213-B904229C2C06}" srcOrd="0" destOrd="0" parTransId="{E153BC89-A9F3-4BD1-8BF6-53ABD1C1791A}" sibTransId="{101C9312-3780-405A-9B4A-A87D2AC30823}"/>
    <dgm:cxn modelId="{2B6740E5-0C8B-4C94-A0DA-90EA94929B9F}" type="presOf" srcId="{22C960BD-F073-4D1F-B176-B9C1EB03D11D}" destId="{72F3B88B-5E3A-40DF-8881-D527F5904C3E}" srcOrd="0" destOrd="0" presId="urn:microsoft.com/office/officeart/2005/8/layout/vList2"/>
    <dgm:cxn modelId="{4FC21BE1-696A-4619-B026-56780ED1B6F3}" type="presParOf" srcId="{72F3B88B-5E3A-40DF-8881-D527F5904C3E}" destId="{AE0AF804-6F0F-4383-8866-3B633D2D5A30}" srcOrd="0" destOrd="0" presId="urn:microsoft.com/office/officeart/2005/8/layout/vList2"/>
    <dgm:cxn modelId="{E0B74C9B-2E6A-4FF0-876C-9B165E78506E}" type="presOf" srcId="{2F0E0A36-EB23-4BEA-8213-B904229C2C06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AD93-9961-4FAB-8A32-BF515A5E0014}">
      <dgm:prSet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gm:t>
    </dgm:pt>
    <dgm:pt modelId="{637386E7-8497-4820-8AF4-4C11022CF373}" cxnId="{FB4585DF-84E9-40F2-8BD8-3106C286C802}" type="parTrans">
      <dgm:prSet/>
      <dgm:spPr/>
      <dgm:t>
        <a:bodyPr/>
        <a:lstStyle/>
        <a:p>
          <a:endParaRPr lang="ru-RU"/>
        </a:p>
      </dgm:t>
    </dgm:pt>
    <dgm:pt modelId="{A4CA2128-C539-4321-AC01-C4C17A6C8036}" cxnId="{FB4585DF-84E9-40F2-8BD8-3106C286C802}" type="sibTrans">
      <dgm:prSet/>
      <dgm:spPr/>
      <dgm:t>
        <a:bodyPr/>
        <a:lstStyle/>
        <a:p>
          <a:endParaRPr lang="ru-RU"/>
        </a:p>
      </dgm:t>
    </dgm:pt>
    <dgm:pt modelId="{870AA539-2638-4274-8EFE-BD9AFADFC4A2}" type="pres">
      <dgm:prSet presAssocID="{8F1C84C4-55F9-45C4-8742-C2D8A1EA216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C1B19-A7AE-4AFF-BCA7-0AE658F0EC12}" type="pres">
      <dgm:prSet presAssocID="{65A1AD93-9961-4FAB-8A32-BF515A5E0014}" presName="hierRoot1" presStyleCnt="0">
        <dgm:presLayoutVars>
          <dgm:hierBranch val="init"/>
        </dgm:presLayoutVars>
      </dgm:prSet>
      <dgm:spPr/>
    </dgm:pt>
    <dgm:pt modelId="{56627ED9-495D-4A3D-9360-E861890656D7}" type="pres">
      <dgm:prSet presAssocID="{65A1AD93-9961-4FAB-8A32-BF515A5E0014}" presName="rootComposite1" presStyleCnt="0"/>
      <dgm:spPr/>
    </dgm:pt>
    <dgm:pt modelId="{F249E4EF-4538-4E65-AA2F-581175DD162C}" type="pres">
      <dgm:prSet presAssocID="{65A1AD93-9961-4FAB-8A32-BF515A5E0014}" presName="rootText1" presStyleLbl="alignAcc1" presStyleIdx="0" presStyleCnt="0">
        <dgm:presLayoutVars>
          <dgm:chPref val="3"/>
        </dgm:presLayoutVars>
      </dgm:prSet>
      <dgm:spPr/>
    </dgm:pt>
    <dgm:pt modelId="{4D51D046-5EFC-44FE-8B35-1F90827BBEF4}" type="pres">
      <dgm:prSet presAssocID="{65A1AD93-9961-4FAB-8A32-BF515A5E0014}" presName="topArc1" presStyleLbl="parChTrans1D1" presStyleIdx="0" presStyleCnt="2"/>
      <dgm:spPr/>
    </dgm:pt>
    <dgm:pt modelId="{8DB2F5FA-04C0-4E2E-8D6F-6CF6C66F2FF3}" type="pres">
      <dgm:prSet presAssocID="{65A1AD93-9961-4FAB-8A32-BF515A5E0014}" presName="bottomArc1" presStyleLbl="parChTrans1D1" presStyleIdx="1" presStyleCnt="2"/>
      <dgm:spPr/>
    </dgm:pt>
    <dgm:pt modelId="{7D1BF3EC-69C4-4DEB-8BFA-2461B63532AA}" type="pres">
      <dgm:prSet presAssocID="{65A1AD93-9961-4FAB-8A32-BF515A5E0014}" presName="topConnNode1" presStyleLbl="node1" presStyleIdx="0" presStyleCnt="0"/>
      <dgm:spPr/>
    </dgm:pt>
    <dgm:pt modelId="{D33F5533-3046-4DB1-B55D-CB6933888675}" type="pres">
      <dgm:prSet presAssocID="{65A1AD93-9961-4FAB-8A32-BF515A5E0014}" presName="hierChild2" presStyleCnt="0"/>
      <dgm:spPr/>
    </dgm:pt>
    <dgm:pt modelId="{F40D30D9-F144-40F1-B159-5AE34FAEC93D}" type="pres">
      <dgm:prSet presAssocID="{65A1AD93-9961-4FAB-8A32-BF515A5E0014}" presName="hierChild3" presStyleCnt="0"/>
      <dgm:spPr/>
    </dgm:pt>
  </dgm:ptLst>
  <dgm:cxnLst>
    <dgm:cxn modelId="{08482DE5-64E4-48FE-812F-576FF248FC0F}" type="presOf" srcId="{65A1AD93-9961-4FAB-8A32-BF515A5E0014}" destId="{F249E4EF-4538-4E65-AA2F-581175DD162C}" srcOrd="0" destOrd="0" presId="urn:microsoft.com/office/officeart/2008/layout/HalfCircleOrganizationChart"/>
    <dgm:cxn modelId="{FB4585DF-84E9-40F2-8BD8-3106C286C802}" srcId="{8F1C84C4-55F9-45C4-8742-C2D8A1EA216C}" destId="{65A1AD93-9961-4FAB-8A32-BF515A5E0014}" srcOrd="0" destOrd="0" parTransId="{637386E7-8497-4820-8AF4-4C11022CF373}" sibTransId="{A4CA2128-C539-4321-AC01-C4C17A6C8036}"/>
    <dgm:cxn modelId="{8A71DB9A-7FF8-45FE-8263-617861DE43B6}" type="presOf" srcId="{8F1C84C4-55F9-45C4-8742-C2D8A1EA216C}" destId="{870AA539-2638-4274-8EFE-BD9AFADFC4A2}" srcOrd="0" destOrd="0" presId="urn:microsoft.com/office/officeart/2008/layout/HalfCircleOrganizationChart"/>
    <dgm:cxn modelId="{82622A4C-C460-4D77-BB8D-208F4CC32526}" type="presOf" srcId="{65A1AD93-9961-4FAB-8A32-BF515A5E0014}" destId="{7D1BF3EC-69C4-4DEB-8BFA-2461B63532AA}" srcOrd="1" destOrd="0" presId="urn:microsoft.com/office/officeart/2008/layout/HalfCircleOrganizationChart"/>
    <dgm:cxn modelId="{8AEB7FB6-D9AB-401C-8397-EC239DE14A83}" type="presParOf" srcId="{870AA539-2638-4274-8EFE-BD9AFADFC4A2}" destId="{10EC1B19-A7AE-4AFF-BCA7-0AE658F0EC12}" srcOrd="0" destOrd="0" presId="urn:microsoft.com/office/officeart/2008/layout/HalfCircleOrganizationChart"/>
    <dgm:cxn modelId="{B288639E-3147-42C7-99BB-ED4E3B2AE6CE}" type="presParOf" srcId="{10EC1B19-A7AE-4AFF-BCA7-0AE658F0EC12}" destId="{56627ED9-495D-4A3D-9360-E861890656D7}" srcOrd="0" destOrd="0" presId="urn:microsoft.com/office/officeart/2008/layout/HalfCircleOrganizationChart"/>
    <dgm:cxn modelId="{96D108FB-CFCB-4285-A07C-6F76CEA529D2}" type="presParOf" srcId="{56627ED9-495D-4A3D-9360-E861890656D7}" destId="{F249E4EF-4538-4E65-AA2F-581175DD162C}" srcOrd="0" destOrd="0" presId="urn:microsoft.com/office/officeart/2008/layout/HalfCircleOrganizationChart"/>
    <dgm:cxn modelId="{5BE3CB1B-6EE3-49D5-86C8-372D10340522}" type="presParOf" srcId="{56627ED9-495D-4A3D-9360-E861890656D7}" destId="{4D51D046-5EFC-44FE-8B35-1F90827BBEF4}" srcOrd="1" destOrd="0" presId="urn:microsoft.com/office/officeart/2008/layout/HalfCircleOrganizationChart"/>
    <dgm:cxn modelId="{32F5203D-C2EF-4D1F-AD88-AD7903344F48}" type="presParOf" srcId="{56627ED9-495D-4A3D-9360-E861890656D7}" destId="{8DB2F5FA-04C0-4E2E-8D6F-6CF6C66F2FF3}" srcOrd="2" destOrd="0" presId="urn:microsoft.com/office/officeart/2008/layout/HalfCircleOrganizationChart"/>
    <dgm:cxn modelId="{4CC2EFA2-14C7-4559-9B6C-0FD66BDA6C5B}" type="presParOf" srcId="{56627ED9-495D-4A3D-9360-E861890656D7}" destId="{7D1BF3EC-69C4-4DEB-8BFA-2461B63532AA}" srcOrd="3" destOrd="0" presId="urn:microsoft.com/office/officeart/2008/layout/HalfCircleOrganizationChart"/>
    <dgm:cxn modelId="{0FBDB25E-AFB3-4D9F-B426-C373B342135A}" type="presParOf" srcId="{10EC1B19-A7AE-4AFF-BCA7-0AE658F0EC12}" destId="{D33F5533-3046-4DB1-B55D-CB6933888675}" srcOrd="1" destOrd="0" presId="urn:microsoft.com/office/officeart/2008/layout/HalfCircleOrganizationChart"/>
    <dgm:cxn modelId="{454E3915-B6D8-42EF-A56E-E886300186D3}" type="presParOf" srcId="{10EC1B19-A7AE-4AFF-BCA7-0AE658F0EC12}" destId="{F40D30D9-F144-40F1-B159-5AE34FAEC9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r>
            <a:rPr lang="ru-RU" dirty="0"/>
            <a:t/>
          </a:r>
          <a:endParaRPr lang="ru-RU" dirty="0"/>
        </a:p>
      </dgm:t>
    </dgm:pt>
    <dgm:pt modelId="{E153BC89-A9F3-4BD1-8BF6-53ABD1C1791A}" cxnId="{E2AA7132-7D19-43A4-8AFF-5338BE51427C}" type="parTrans">
      <dgm:prSet/>
      <dgm:spPr/>
      <dgm:t>
        <a:bodyPr/>
        <a:lstStyle/>
        <a:p>
          <a:endParaRPr lang="ru-RU"/>
        </a:p>
      </dgm:t>
    </dgm:pt>
    <dgm:pt modelId="{101C9312-3780-405A-9B4A-A87D2AC30823}" cxnId="{E2AA7132-7D19-43A4-8AFF-5338BE51427C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E2AA7132-7D19-43A4-8AFF-5338BE51427C}" srcId="{22C960BD-F073-4D1F-B176-B9C1EB03D11D}" destId="{2F0E0A36-EB23-4BEA-8213-B904229C2C06}" srcOrd="0" destOrd="0" parTransId="{E153BC89-A9F3-4BD1-8BF6-53ABD1C1791A}" sibTransId="{101C9312-3780-405A-9B4A-A87D2AC30823}"/>
    <dgm:cxn modelId="{2B6740E5-0C8B-4C94-A0DA-90EA94929B9F}" type="presOf" srcId="{22C960BD-F073-4D1F-B176-B9C1EB03D11D}" destId="{72F3B88B-5E3A-40DF-8881-D527F5904C3E}" srcOrd="0" destOrd="0" presId="urn:microsoft.com/office/officeart/2005/8/layout/vList2"/>
    <dgm:cxn modelId="{4FC21BE1-696A-4619-B026-56780ED1B6F3}" type="presParOf" srcId="{72F3B88B-5E3A-40DF-8881-D527F5904C3E}" destId="{AE0AF804-6F0F-4383-8866-3B633D2D5A30}" srcOrd="0" destOrd="0" presId="urn:microsoft.com/office/officeart/2005/8/layout/vList2"/>
    <dgm:cxn modelId="{E0B74C9B-2E6A-4FF0-876C-9B165E78506E}" type="presOf" srcId="{2F0E0A36-EB23-4BEA-8213-B904229C2C06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AD93-9961-4FAB-8A32-BF515A5E0014}">
      <dgm:prSet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gm:t>
    </dgm:pt>
    <dgm:pt modelId="{637386E7-8497-4820-8AF4-4C11022CF373}" cxnId="{FB4585DF-84E9-40F2-8BD8-3106C286C802}" type="parTrans">
      <dgm:prSet/>
      <dgm:spPr/>
      <dgm:t>
        <a:bodyPr/>
        <a:lstStyle/>
        <a:p>
          <a:endParaRPr lang="ru-RU"/>
        </a:p>
      </dgm:t>
    </dgm:pt>
    <dgm:pt modelId="{A4CA2128-C539-4321-AC01-C4C17A6C8036}" cxnId="{FB4585DF-84E9-40F2-8BD8-3106C286C802}" type="sibTrans">
      <dgm:prSet/>
      <dgm:spPr/>
      <dgm:t>
        <a:bodyPr/>
        <a:lstStyle/>
        <a:p>
          <a:endParaRPr lang="ru-RU"/>
        </a:p>
      </dgm:t>
    </dgm:pt>
    <dgm:pt modelId="{870AA539-2638-4274-8EFE-BD9AFADFC4A2}" type="pres">
      <dgm:prSet presAssocID="{8F1C84C4-55F9-45C4-8742-C2D8A1EA216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C1B19-A7AE-4AFF-BCA7-0AE658F0EC12}" type="pres">
      <dgm:prSet presAssocID="{65A1AD93-9961-4FAB-8A32-BF515A5E0014}" presName="hierRoot1" presStyleCnt="0">
        <dgm:presLayoutVars>
          <dgm:hierBranch val="init"/>
        </dgm:presLayoutVars>
      </dgm:prSet>
      <dgm:spPr/>
    </dgm:pt>
    <dgm:pt modelId="{56627ED9-495D-4A3D-9360-E861890656D7}" type="pres">
      <dgm:prSet presAssocID="{65A1AD93-9961-4FAB-8A32-BF515A5E0014}" presName="rootComposite1" presStyleCnt="0"/>
      <dgm:spPr/>
    </dgm:pt>
    <dgm:pt modelId="{F249E4EF-4538-4E65-AA2F-581175DD162C}" type="pres">
      <dgm:prSet presAssocID="{65A1AD93-9961-4FAB-8A32-BF515A5E0014}" presName="rootText1" presStyleLbl="alignAcc1" presStyleIdx="0" presStyleCnt="0">
        <dgm:presLayoutVars>
          <dgm:chPref val="3"/>
        </dgm:presLayoutVars>
      </dgm:prSet>
      <dgm:spPr/>
    </dgm:pt>
    <dgm:pt modelId="{4D51D046-5EFC-44FE-8B35-1F90827BBEF4}" type="pres">
      <dgm:prSet presAssocID="{65A1AD93-9961-4FAB-8A32-BF515A5E0014}" presName="topArc1" presStyleLbl="parChTrans1D1" presStyleIdx="0" presStyleCnt="2"/>
      <dgm:spPr/>
    </dgm:pt>
    <dgm:pt modelId="{8DB2F5FA-04C0-4E2E-8D6F-6CF6C66F2FF3}" type="pres">
      <dgm:prSet presAssocID="{65A1AD93-9961-4FAB-8A32-BF515A5E0014}" presName="bottomArc1" presStyleLbl="parChTrans1D1" presStyleIdx="1" presStyleCnt="2"/>
      <dgm:spPr/>
    </dgm:pt>
    <dgm:pt modelId="{7D1BF3EC-69C4-4DEB-8BFA-2461B63532AA}" type="pres">
      <dgm:prSet presAssocID="{65A1AD93-9961-4FAB-8A32-BF515A5E0014}" presName="topConnNode1" presStyleLbl="node1" presStyleIdx="0" presStyleCnt="0"/>
      <dgm:spPr/>
    </dgm:pt>
    <dgm:pt modelId="{D33F5533-3046-4DB1-B55D-CB6933888675}" type="pres">
      <dgm:prSet presAssocID="{65A1AD93-9961-4FAB-8A32-BF515A5E0014}" presName="hierChild2" presStyleCnt="0"/>
      <dgm:spPr/>
    </dgm:pt>
    <dgm:pt modelId="{F40D30D9-F144-40F1-B159-5AE34FAEC93D}" type="pres">
      <dgm:prSet presAssocID="{65A1AD93-9961-4FAB-8A32-BF515A5E0014}" presName="hierChild3" presStyleCnt="0"/>
      <dgm:spPr/>
    </dgm:pt>
  </dgm:ptLst>
  <dgm:cxnLst>
    <dgm:cxn modelId="{08482DE5-64E4-48FE-812F-576FF248FC0F}" type="presOf" srcId="{65A1AD93-9961-4FAB-8A32-BF515A5E0014}" destId="{F249E4EF-4538-4E65-AA2F-581175DD162C}" srcOrd="0" destOrd="0" presId="urn:microsoft.com/office/officeart/2008/layout/HalfCircleOrganizationChart"/>
    <dgm:cxn modelId="{FB4585DF-84E9-40F2-8BD8-3106C286C802}" srcId="{8F1C84C4-55F9-45C4-8742-C2D8A1EA216C}" destId="{65A1AD93-9961-4FAB-8A32-BF515A5E0014}" srcOrd="0" destOrd="0" parTransId="{637386E7-8497-4820-8AF4-4C11022CF373}" sibTransId="{A4CA2128-C539-4321-AC01-C4C17A6C8036}"/>
    <dgm:cxn modelId="{8A71DB9A-7FF8-45FE-8263-617861DE43B6}" type="presOf" srcId="{8F1C84C4-55F9-45C4-8742-C2D8A1EA216C}" destId="{870AA539-2638-4274-8EFE-BD9AFADFC4A2}" srcOrd="0" destOrd="0" presId="urn:microsoft.com/office/officeart/2008/layout/HalfCircleOrganizationChart"/>
    <dgm:cxn modelId="{82622A4C-C460-4D77-BB8D-208F4CC32526}" type="presOf" srcId="{65A1AD93-9961-4FAB-8A32-BF515A5E0014}" destId="{7D1BF3EC-69C4-4DEB-8BFA-2461B63532AA}" srcOrd="1" destOrd="0" presId="urn:microsoft.com/office/officeart/2008/layout/HalfCircleOrganizationChart"/>
    <dgm:cxn modelId="{8AEB7FB6-D9AB-401C-8397-EC239DE14A83}" type="presParOf" srcId="{870AA539-2638-4274-8EFE-BD9AFADFC4A2}" destId="{10EC1B19-A7AE-4AFF-BCA7-0AE658F0EC12}" srcOrd="0" destOrd="0" presId="urn:microsoft.com/office/officeart/2008/layout/HalfCircleOrganizationChart"/>
    <dgm:cxn modelId="{B288639E-3147-42C7-99BB-ED4E3B2AE6CE}" type="presParOf" srcId="{10EC1B19-A7AE-4AFF-BCA7-0AE658F0EC12}" destId="{56627ED9-495D-4A3D-9360-E861890656D7}" srcOrd="0" destOrd="0" presId="urn:microsoft.com/office/officeart/2008/layout/HalfCircleOrganizationChart"/>
    <dgm:cxn modelId="{96D108FB-CFCB-4285-A07C-6F76CEA529D2}" type="presParOf" srcId="{56627ED9-495D-4A3D-9360-E861890656D7}" destId="{F249E4EF-4538-4E65-AA2F-581175DD162C}" srcOrd="0" destOrd="0" presId="urn:microsoft.com/office/officeart/2008/layout/HalfCircleOrganizationChart"/>
    <dgm:cxn modelId="{5BE3CB1B-6EE3-49D5-86C8-372D10340522}" type="presParOf" srcId="{56627ED9-495D-4A3D-9360-E861890656D7}" destId="{4D51D046-5EFC-44FE-8B35-1F90827BBEF4}" srcOrd="1" destOrd="0" presId="urn:microsoft.com/office/officeart/2008/layout/HalfCircleOrganizationChart"/>
    <dgm:cxn modelId="{32F5203D-C2EF-4D1F-AD88-AD7903344F48}" type="presParOf" srcId="{56627ED9-495D-4A3D-9360-E861890656D7}" destId="{8DB2F5FA-04C0-4E2E-8D6F-6CF6C66F2FF3}" srcOrd="2" destOrd="0" presId="urn:microsoft.com/office/officeart/2008/layout/HalfCircleOrganizationChart"/>
    <dgm:cxn modelId="{4CC2EFA2-14C7-4559-9B6C-0FD66BDA6C5B}" type="presParOf" srcId="{56627ED9-495D-4A3D-9360-E861890656D7}" destId="{7D1BF3EC-69C4-4DEB-8BFA-2461B63532AA}" srcOrd="3" destOrd="0" presId="urn:microsoft.com/office/officeart/2008/layout/HalfCircleOrganizationChart"/>
    <dgm:cxn modelId="{0FBDB25E-AFB3-4D9F-B426-C373B342135A}" type="presParOf" srcId="{10EC1B19-A7AE-4AFF-BCA7-0AE658F0EC12}" destId="{D33F5533-3046-4DB1-B55D-CB6933888675}" srcOrd="1" destOrd="0" presId="urn:microsoft.com/office/officeart/2008/layout/HalfCircleOrganizationChart"/>
    <dgm:cxn modelId="{454E3915-B6D8-42EF-A56E-E886300186D3}" type="presParOf" srcId="{10EC1B19-A7AE-4AFF-BCA7-0AE658F0EC12}" destId="{F40D30D9-F144-40F1-B159-5AE34FAEC9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Города в которые очно принимает психолог:</a:t>
          </a:r>
          <a:endParaRPr lang="ru-RU" dirty="0"/>
        </a:p>
      </dgm:t>
    </dgm:pt>
    <dgm:pt modelId="{E153BC89-A9F3-4BD1-8BF6-53ABD1C1791A}" cxnId="{D49BFB08-D062-4F8B-AFAA-9A1D43579DEA}" type="parTrans">
      <dgm:prSet/>
      <dgm:spPr/>
      <dgm:t>
        <a:bodyPr/>
        <a:lstStyle/>
        <a:p>
          <a:endParaRPr lang="ru-RU"/>
        </a:p>
      </dgm:t>
    </dgm:pt>
    <dgm:pt modelId="{101C9312-3780-405A-9B4A-A87D2AC30823}" cxnId="{D49BFB08-D062-4F8B-AFAA-9A1D43579DEA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D49BFB08-D062-4F8B-AFAA-9A1D43579DEA}" srcId="{22C960BD-F073-4D1F-B176-B9C1EB03D11D}" destId="{2F0E0A36-EB23-4BEA-8213-B904229C2C06}" srcOrd="0" destOrd="0" parTransId="{E153BC89-A9F3-4BD1-8BF6-53ABD1C1791A}" sibTransId="{101C9312-3780-405A-9B4A-A87D2AC30823}"/>
    <dgm:cxn modelId="{ADE9D41E-05DC-4B93-A334-743A417824A2}" type="presOf" srcId="{22C960BD-F073-4D1F-B176-B9C1EB03D11D}" destId="{72F3B88B-5E3A-40DF-8881-D527F5904C3E}" srcOrd="0" destOrd="0" presId="urn:microsoft.com/office/officeart/2005/8/layout/vList2"/>
    <dgm:cxn modelId="{677C7DF3-EC83-419D-8D24-942948A0CC02}" type="presParOf" srcId="{72F3B88B-5E3A-40DF-8881-D527F5904C3E}" destId="{AE0AF804-6F0F-4383-8866-3B633D2D5A30}" srcOrd="0" destOrd="0" presId="urn:microsoft.com/office/officeart/2005/8/layout/vList2"/>
    <dgm:cxn modelId="{CACDAB69-8E46-481F-BD8E-021ED64B85BB}" type="presOf" srcId="{2F0E0A36-EB23-4BEA-8213-B904229C2C06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AD93-9961-4FAB-8A32-BF515A5E0014}">
      <dgm:prSet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gm:t>
    </dgm:pt>
    <dgm:pt modelId="{637386E7-8497-4820-8AF4-4C11022CF373}" cxnId="{FB4585DF-84E9-40F2-8BD8-3106C286C802}" type="parTrans">
      <dgm:prSet/>
      <dgm:spPr/>
      <dgm:t>
        <a:bodyPr/>
        <a:lstStyle/>
        <a:p>
          <a:endParaRPr lang="ru-RU"/>
        </a:p>
      </dgm:t>
    </dgm:pt>
    <dgm:pt modelId="{A4CA2128-C539-4321-AC01-C4C17A6C8036}" cxnId="{FB4585DF-84E9-40F2-8BD8-3106C286C802}" type="sibTrans">
      <dgm:prSet/>
      <dgm:spPr/>
      <dgm:t>
        <a:bodyPr/>
        <a:lstStyle/>
        <a:p>
          <a:endParaRPr lang="ru-RU"/>
        </a:p>
      </dgm:t>
    </dgm:pt>
    <dgm:pt modelId="{870AA539-2638-4274-8EFE-BD9AFADFC4A2}" type="pres">
      <dgm:prSet presAssocID="{8F1C84C4-55F9-45C4-8742-C2D8A1EA216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C1B19-A7AE-4AFF-BCA7-0AE658F0EC12}" type="pres">
      <dgm:prSet presAssocID="{65A1AD93-9961-4FAB-8A32-BF515A5E0014}" presName="hierRoot1" presStyleCnt="0">
        <dgm:presLayoutVars>
          <dgm:hierBranch val="init"/>
        </dgm:presLayoutVars>
      </dgm:prSet>
      <dgm:spPr/>
    </dgm:pt>
    <dgm:pt modelId="{56627ED9-495D-4A3D-9360-E861890656D7}" type="pres">
      <dgm:prSet presAssocID="{65A1AD93-9961-4FAB-8A32-BF515A5E0014}" presName="rootComposite1" presStyleCnt="0"/>
      <dgm:spPr/>
    </dgm:pt>
    <dgm:pt modelId="{F249E4EF-4538-4E65-AA2F-581175DD162C}" type="pres">
      <dgm:prSet presAssocID="{65A1AD93-9961-4FAB-8A32-BF515A5E0014}" presName="rootText1" presStyleLbl="alignAcc1" presStyleIdx="0" presStyleCnt="0">
        <dgm:presLayoutVars>
          <dgm:chPref val="3"/>
        </dgm:presLayoutVars>
      </dgm:prSet>
      <dgm:spPr/>
    </dgm:pt>
    <dgm:pt modelId="{4D51D046-5EFC-44FE-8B35-1F90827BBEF4}" type="pres">
      <dgm:prSet presAssocID="{65A1AD93-9961-4FAB-8A32-BF515A5E0014}" presName="topArc1" presStyleLbl="parChTrans1D1" presStyleIdx="0" presStyleCnt="2"/>
      <dgm:spPr/>
    </dgm:pt>
    <dgm:pt modelId="{8DB2F5FA-04C0-4E2E-8D6F-6CF6C66F2FF3}" type="pres">
      <dgm:prSet presAssocID="{65A1AD93-9961-4FAB-8A32-BF515A5E0014}" presName="bottomArc1" presStyleLbl="parChTrans1D1" presStyleIdx="1" presStyleCnt="2"/>
      <dgm:spPr/>
    </dgm:pt>
    <dgm:pt modelId="{7D1BF3EC-69C4-4DEB-8BFA-2461B63532AA}" type="pres">
      <dgm:prSet presAssocID="{65A1AD93-9961-4FAB-8A32-BF515A5E0014}" presName="topConnNode1" presStyleLbl="node1" presStyleIdx="0" presStyleCnt="0"/>
      <dgm:spPr/>
    </dgm:pt>
    <dgm:pt modelId="{D33F5533-3046-4DB1-B55D-CB6933888675}" type="pres">
      <dgm:prSet presAssocID="{65A1AD93-9961-4FAB-8A32-BF515A5E0014}" presName="hierChild2" presStyleCnt="0"/>
      <dgm:spPr/>
    </dgm:pt>
    <dgm:pt modelId="{F40D30D9-F144-40F1-B159-5AE34FAEC93D}" type="pres">
      <dgm:prSet presAssocID="{65A1AD93-9961-4FAB-8A32-BF515A5E0014}" presName="hierChild3" presStyleCnt="0"/>
      <dgm:spPr/>
    </dgm:pt>
  </dgm:ptLst>
  <dgm:cxnLst>
    <dgm:cxn modelId="{08482DE5-64E4-48FE-812F-576FF248FC0F}" type="presOf" srcId="{65A1AD93-9961-4FAB-8A32-BF515A5E0014}" destId="{F249E4EF-4538-4E65-AA2F-581175DD162C}" srcOrd="0" destOrd="0" presId="urn:microsoft.com/office/officeart/2008/layout/HalfCircleOrganizationChart"/>
    <dgm:cxn modelId="{FB4585DF-84E9-40F2-8BD8-3106C286C802}" srcId="{8F1C84C4-55F9-45C4-8742-C2D8A1EA216C}" destId="{65A1AD93-9961-4FAB-8A32-BF515A5E0014}" srcOrd="0" destOrd="0" parTransId="{637386E7-8497-4820-8AF4-4C11022CF373}" sibTransId="{A4CA2128-C539-4321-AC01-C4C17A6C8036}"/>
    <dgm:cxn modelId="{8A71DB9A-7FF8-45FE-8263-617861DE43B6}" type="presOf" srcId="{8F1C84C4-55F9-45C4-8742-C2D8A1EA216C}" destId="{870AA539-2638-4274-8EFE-BD9AFADFC4A2}" srcOrd="0" destOrd="0" presId="urn:microsoft.com/office/officeart/2008/layout/HalfCircleOrganizationChart"/>
    <dgm:cxn modelId="{82622A4C-C460-4D77-BB8D-208F4CC32526}" type="presOf" srcId="{65A1AD93-9961-4FAB-8A32-BF515A5E0014}" destId="{7D1BF3EC-69C4-4DEB-8BFA-2461B63532AA}" srcOrd="1" destOrd="0" presId="urn:microsoft.com/office/officeart/2008/layout/HalfCircleOrganizationChart"/>
    <dgm:cxn modelId="{8AEB7FB6-D9AB-401C-8397-EC239DE14A83}" type="presParOf" srcId="{870AA539-2638-4274-8EFE-BD9AFADFC4A2}" destId="{10EC1B19-A7AE-4AFF-BCA7-0AE658F0EC12}" srcOrd="0" destOrd="0" presId="urn:microsoft.com/office/officeart/2008/layout/HalfCircleOrganizationChart"/>
    <dgm:cxn modelId="{B288639E-3147-42C7-99BB-ED4E3B2AE6CE}" type="presParOf" srcId="{10EC1B19-A7AE-4AFF-BCA7-0AE658F0EC12}" destId="{56627ED9-495D-4A3D-9360-E861890656D7}" srcOrd="0" destOrd="0" presId="urn:microsoft.com/office/officeart/2008/layout/HalfCircleOrganizationChart"/>
    <dgm:cxn modelId="{96D108FB-CFCB-4285-A07C-6F76CEA529D2}" type="presParOf" srcId="{56627ED9-495D-4A3D-9360-E861890656D7}" destId="{F249E4EF-4538-4E65-AA2F-581175DD162C}" srcOrd="0" destOrd="0" presId="urn:microsoft.com/office/officeart/2008/layout/HalfCircleOrganizationChart"/>
    <dgm:cxn modelId="{5BE3CB1B-6EE3-49D5-86C8-372D10340522}" type="presParOf" srcId="{56627ED9-495D-4A3D-9360-E861890656D7}" destId="{4D51D046-5EFC-44FE-8B35-1F90827BBEF4}" srcOrd="1" destOrd="0" presId="urn:microsoft.com/office/officeart/2008/layout/HalfCircleOrganizationChart"/>
    <dgm:cxn modelId="{32F5203D-C2EF-4D1F-AD88-AD7903344F48}" type="presParOf" srcId="{56627ED9-495D-4A3D-9360-E861890656D7}" destId="{8DB2F5FA-04C0-4E2E-8D6F-6CF6C66F2FF3}" srcOrd="2" destOrd="0" presId="urn:microsoft.com/office/officeart/2008/layout/HalfCircleOrganizationChart"/>
    <dgm:cxn modelId="{4CC2EFA2-14C7-4559-9B6C-0FD66BDA6C5B}" type="presParOf" srcId="{56627ED9-495D-4A3D-9360-E861890656D7}" destId="{7D1BF3EC-69C4-4DEB-8BFA-2461B63532AA}" srcOrd="3" destOrd="0" presId="urn:microsoft.com/office/officeart/2008/layout/HalfCircleOrganizationChart"/>
    <dgm:cxn modelId="{0FBDB25E-AFB3-4D9F-B426-C373B342135A}" type="presParOf" srcId="{10EC1B19-A7AE-4AFF-BCA7-0AE658F0EC12}" destId="{D33F5533-3046-4DB1-B55D-CB6933888675}" srcOrd="1" destOrd="0" presId="urn:microsoft.com/office/officeart/2008/layout/HalfCircleOrganizationChart"/>
    <dgm:cxn modelId="{454E3915-B6D8-42EF-A56E-E886300186D3}" type="presParOf" srcId="{10EC1B19-A7AE-4AFF-BCA7-0AE658F0EC12}" destId="{F40D30D9-F144-40F1-B159-5AE34FAEC9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DDB8C-EEB2-4CBF-BE9B-77DA1428265E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EA0051-5D40-4449-B34B-B300A50C293A}">
      <dgm:prSet/>
      <dgm:spPr/>
      <dgm:t>
        <a:bodyPr/>
        <a:lstStyle/>
        <a:p>
          <a:pPr rtl="0"/>
          <a:endParaRPr lang="ru-RU" dirty="0"/>
        </a:p>
      </dgm:t>
    </dgm:pt>
    <dgm:pt modelId="{A4435446-316E-4886-BDDC-CC6FE43B5B27}" cxnId="{C6039897-7DB2-46E1-9773-FFA16802120B}" type="parTrans">
      <dgm:prSet/>
      <dgm:spPr/>
      <dgm:t>
        <a:bodyPr/>
        <a:lstStyle/>
        <a:p>
          <a:endParaRPr lang="ru-RU"/>
        </a:p>
      </dgm:t>
    </dgm:pt>
    <dgm:pt modelId="{100A3103-FA48-490F-AABE-A3775379B75A}" cxnId="{C6039897-7DB2-46E1-9773-FFA16802120B}" type="sibTrans">
      <dgm:prSet/>
      <dgm:spPr/>
      <dgm:t>
        <a:bodyPr/>
        <a:lstStyle/>
        <a:p>
          <a:endParaRPr lang="ru-RU"/>
        </a:p>
      </dgm:t>
    </dgm:pt>
    <dgm:pt modelId="{98760132-9AC0-41B5-9804-D70A5A10D365}">
      <dgm:prSet custT="1"/>
      <dgm:spPr/>
      <dgm:t>
        <a:bodyPr/>
        <a:lstStyle/>
        <a:p>
          <a:pPr rtl="0"/>
          <a:endParaRPr lang="ru-RU" sz="1200" dirty="0"/>
        </a:p>
      </dgm:t>
    </dgm:pt>
    <dgm:pt modelId="{4894FA5B-7786-43EE-A964-E6C38801223B}" cxnId="{B4F9A5EB-223F-4494-B4E4-A4916D92DDEF}" type="parTrans">
      <dgm:prSet/>
      <dgm:spPr/>
      <dgm:t>
        <a:bodyPr/>
        <a:lstStyle/>
        <a:p>
          <a:endParaRPr lang="ru-RU"/>
        </a:p>
      </dgm:t>
    </dgm:pt>
    <dgm:pt modelId="{18552D7D-918E-40B8-9EB2-51D7D8EFC0C6}" cxnId="{B4F9A5EB-223F-4494-B4E4-A4916D92DDEF}" type="sibTrans">
      <dgm:prSet/>
      <dgm:spPr/>
      <dgm:t>
        <a:bodyPr/>
        <a:lstStyle/>
        <a:p>
          <a:endParaRPr lang="ru-RU"/>
        </a:p>
      </dgm:t>
    </dgm:pt>
    <dgm:pt modelId="{5A4F1532-1230-44AA-ABEE-EED0491C9B7F}">
      <dgm:prSet custT="1"/>
      <dgm:spPr/>
      <dgm:t>
        <a:bodyPr/>
        <a:lstStyle/>
        <a:p>
          <a:pPr rtl="0"/>
          <a:r>
            <a:rPr lang="ru-RU" sz="1200" dirty="0" err="1" smtClean="0"/>
            <a:t>индивидуальныеконсультации</a:t>
          </a:r>
          <a:r>
            <a:rPr lang="ru-RU" sz="1200" dirty="0" smtClean="0"/>
            <a:t> психологов</a:t>
          </a:r>
          <a:endParaRPr lang="ru-RU" sz="1200" dirty="0"/>
        </a:p>
      </dgm:t>
    </dgm:pt>
    <dgm:pt modelId="{64CF0DD2-FA19-48CA-A6F7-A1723A40C52C}" cxnId="{88A52847-F78F-43F9-A5C0-589CA1DFCBB4}" type="parTrans">
      <dgm:prSet/>
      <dgm:spPr/>
      <dgm:t>
        <a:bodyPr/>
        <a:lstStyle/>
        <a:p>
          <a:endParaRPr lang="ru-RU"/>
        </a:p>
      </dgm:t>
    </dgm:pt>
    <dgm:pt modelId="{06F853F6-A22B-4BD2-A27D-A165F1B401D2}" cxnId="{88A52847-F78F-43F9-A5C0-589CA1DFCBB4}" type="sibTrans">
      <dgm:prSet/>
      <dgm:spPr/>
      <dgm:t>
        <a:bodyPr/>
        <a:lstStyle/>
        <a:p>
          <a:endParaRPr lang="ru-RU"/>
        </a:p>
      </dgm:t>
    </dgm:pt>
    <dgm:pt modelId="{BCC7F655-A325-45D2-B061-1AA88B6F801D}">
      <dgm:prSet custT="1"/>
      <dgm:spPr/>
      <dgm:t>
        <a:bodyPr/>
        <a:lstStyle/>
        <a:p>
          <a:pPr rtl="0"/>
          <a:r>
            <a:rPr lang="ru-RU" sz="1200" dirty="0" smtClean="0"/>
            <a:t>тренинги и мастер-классы</a:t>
          </a:r>
          <a:endParaRPr lang="ru-RU" sz="1200" dirty="0"/>
        </a:p>
      </dgm:t>
    </dgm:pt>
    <dgm:pt modelId="{6D6BD4A0-EC05-4B74-B93F-B30610E00959}" cxnId="{92022EB6-5E0C-4E5F-8270-4DFC00143F05}" type="parTrans">
      <dgm:prSet/>
      <dgm:spPr/>
      <dgm:t>
        <a:bodyPr/>
        <a:lstStyle/>
        <a:p>
          <a:endParaRPr lang="ru-RU"/>
        </a:p>
      </dgm:t>
    </dgm:pt>
    <dgm:pt modelId="{642837E2-2321-4AA0-A5C0-FCDC474580D6}" cxnId="{92022EB6-5E0C-4E5F-8270-4DFC00143F05}" type="sibTrans">
      <dgm:prSet/>
      <dgm:spPr/>
      <dgm:t>
        <a:bodyPr/>
        <a:lstStyle/>
        <a:p>
          <a:endParaRPr lang="ru-RU"/>
        </a:p>
      </dgm:t>
    </dgm:pt>
    <dgm:pt modelId="{E7C39439-C634-4A5F-9318-1801434E2071}">
      <dgm:prSet custT="1"/>
      <dgm:spPr/>
      <dgm:t>
        <a:bodyPr/>
        <a:lstStyle/>
        <a:p>
          <a:pPr rtl="0"/>
          <a:r>
            <a:rPr lang="ru-RU" sz="1200" dirty="0" smtClean="0"/>
            <a:t>группы поддержки для военнослужащих и их семей</a:t>
          </a:r>
          <a:endParaRPr lang="ru-RU" sz="1200" dirty="0"/>
        </a:p>
      </dgm:t>
    </dgm:pt>
    <dgm:pt modelId="{BFB0BA72-1E6C-40A0-9E56-B5E5C9CDF5A5}" cxnId="{A9FEE898-C2AF-4C31-872A-9855AD4C18FD}" type="parTrans">
      <dgm:prSet/>
      <dgm:spPr/>
      <dgm:t>
        <a:bodyPr/>
        <a:lstStyle/>
        <a:p>
          <a:endParaRPr lang="ru-RU"/>
        </a:p>
      </dgm:t>
    </dgm:pt>
    <dgm:pt modelId="{E9DD0148-2801-4B0A-A7C8-8AAFF82C2BCB}" cxnId="{A9FEE898-C2AF-4C31-872A-9855AD4C18FD}" type="sibTrans">
      <dgm:prSet/>
      <dgm:spPr/>
      <dgm:t>
        <a:bodyPr/>
        <a:lstStyle/>
        <a:p>
          <a:endParaRPr lang="ru-RU"/>
        </a:p>
      </dgm:t>
    </dgm:pt>
    <dgm:pt modelId="{CF4C977A-EBA5-4F58-B9F4-5E9234050EDB}">
      <dgm:prSet custT="1"/>
      <dgm:spPr/>
      <dgm:t>
        <a:bodyPr/>
        <a:lstStyle/>
        <a:p>
          <a:pPr rtl="0"/>
          <a:r>
            <a:rPr lang="ru-RU" sz="1200" dirty="0" smtClean="0"/>
            <a:t>трансформационные игры</a:t>
          </a:r>
          <a:endParaRPr lang="ru-RU" sz="1200" dirty="0"/>
        </a:p>
      </dgm:t>
    </dgm:pt>
    <dgm:pt modelId="{D975FBF6-2E6F-44CB-BB0C-EA0AFB72106A}" cxnId="{690742FE-F9F2-4EC5-AEEA-409DADFB1990}" type="parTrans">
      <dgm:prSet/>
      <dgm:spPr/>
      <dgm:t>
        <a:bodyPr/>
        <a:lstStyle/>
        <a:p>
          <a:endParaRPr lang="ru-RU"/>
        </a:p>
      </dgm:t>
    </dgm:pt>
    <dgm:pt modelId="{7D14D120-B934-46EB-B708-CBB49730BB1F}" cxnId="{690742FE-F9F2-4EC5-AEEA-409DADFB1990}" type="sibTrans">
      <dgm:prSet/>
      <dgm:spPr/>
      <dgm:t>
        <a:bodyPr/>
        <a:lstStyle/>
        <a:p>
          <a:endParaRPr lang="ru-RU"/>
        </a:p>
      </dgm:t>
    </dgm:pt>
    <dgm:pt modelId="{9E4DCB34-D4DF-4407-97CD-100D351558BF}">
      <dgm:prSet custT="1"/>
      <dgm:spPr/>
      <dgm:t>
        <a:bodyPr/>
        <a:lstStyle/>
        <a:p>
          <a:pPr rtl="0"/>
          <a:r>
            <a:rPr lang="ru-RU" sz="1200" dirty="0" smtClean="0"/>
            <a:t>творческие мастерские</a:t>
          </a:r>
          <a:endParaRPr lang="ru-RU" sz="1200" dirty="0"/>
        </a:p>
      </dgm:t>
    </dgm:pt>
    <dgm:pt modelId="{BE7353EE-038A-4D8B-B744-3DE213978135}" cxnId="{E26409D1-729A-4430-9FAD-FB13AF551BD2}" type="parTrans">
      <dgm:prSet/>
      <dgm:spPr/>
      <dgm:t>
        <a:bodyPr/>
        <a:lstStyle/>
        <a:p>
          <a:endParaRPr lang="ru-RU"/>
        </a:p>
      </dgm:t>
    </dgm:pt>
    <dgm:pt modelId="{98A637BE-BF87-42DF-B70A-918488A89012}" cxnId="{E26409D1-729A-4430-9FAD-FB13AF551BD2}" type="sibTrans">
      <dgm:prSet/>
      <dgm:spPr/>
      <dgm:t>
        <a:bodyPr/>
        <a:lstStyle/>
        <a:p>
          <a:endParaRPr lang="ru-RU"/>
        </a:p>
      </dgm:t>
    </dgm:pt>
    <dgm:pt modelId="{312F54F8-2763-4A1F-8104-DA0F0830E052}" type="pres">
      <dgm:prSet presAssocID="{31EDDB8C-EEB2-4CBF-BE9B-77DA1428265E}" presName="compositeShape" presStyleCnt="0">
        <dgm:presLayoutVars>
          <dgm:chMax val="7"/>
          <dgm:dir/>
          <dgm:resizeHandles val="exact"/>
        </dgm:presLayoutVars>
      </dgm:prSet>
      <dgm:spPr/>
    </dgm:pt>
    <dgm:pt modelId="{230B35D5-5345-4093-B369-839EB1E0DEBD}" type="pres">
      <dgm:prSet presAssocID="{4FEA0051-5D40-4449-B34B-B300A50C293A}" presName="circ1" presStyleLbl="vennNode1" presStyleIdx="0" presStyleCnt="7"/>
      <dgm:spPr/>
    </dgm:pt>
    <dgm:pt modelId="{43464968-3303-4CFE-8A5F-C5931776813B}" type="pres">
      <dgm:prSet presAssocID="{4FEA0051-5D40-4449-B34B-B300A50C29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FA5470-2020-49D6-A2B2-10E51A94012B}" type="pres">
      <dgm:prSet presAssocID="{98760132-9AC0-41B5-9804-D70A5A10D365}" presName="circ2" presStyleLbl="vennNode1" presStyleIdx="1" presStyleCnt="7"/>
      <dgm:spPr/>
    </dgm:pt>
    <dgm:pt modelId="{3470F2F0-8054-4245-BE29-2861B4B10CCD}" type="pres">
      <dgm:prSet presAssocID="{98760132-9AC0-41B5-9804-D70A5A10D3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476C-57B1-4B19-AD97-F0AF004E0A1E}" type="pres">
      <dgm:prSet presAssocID="{5A4F1532-1230-44AA-ABEE-EED0491C9B7F}" presName="circ3" presStyleLbl="vennNode1" presStyleIdx="2" presStyleCnt="7"/>
      <dgm:spPr/>
    </dgm:pt>
    <dgm:pt modelId="{17F9F844-C1E8-4B3C-8434-3BA2937C59BA}" type="pres">
      <dgm:prSet presAssocID="{5A4F1532-1230-44AA-ABEE-EED0491C9B7F}" presName="circ3Tx" presStyleLbl="revTx" presStyleIdx="0" presStyleCnt="0" custScaleX="110019" custScaleY="111328" custLinFactNeighborX="479" custLinFactNeighborY="-88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F8431-D36F-4674-9230-E301AC161F53}" type="pres">
      <dgm:prSet presAssocID="{BCC7F655-A325-45D2-B061-1AA88B6F801D}" presName="circ4" presStyleLbl="vennNode1" presStyleIdx="3" presStyleCnt="7"/>
      <dgm:spPr/>
    </dgm:pt>
    <dgm:pt modelId="{2135AEE5-E771-44AE-B82C-970F81C5D9C5}" type="pres">
      <dgm:prSet presAssocID="{BCC7F655-A325-45D2-B061-1AA88B6F801D}" presName="circ4Tx" presStyleLbl="revTx" presStyleIdx="0" presStyleCnt="0" custLinFactNeighborX="8945" custLinFactNeighborY="37478">
        <dgm:presLayoutVars>
          <dgm:chMax val="0"/>
          <dgm:chPref val="0"/>
          <dgm:bulletEnabled val="1"/>
        </dgm:presLayoutVars>
      </dgm:prSet>
      <dgm:spPr/>
    </dgm:pt>
    <dgm:pt modelId="{53CA6AE3-9DA6-435C-B519-F5C0524A7AF3}" type="pres">
      <dgm:prSet presAssocID="{E7C39439-C634-4A5F-9318-1801434E2071}" presName="circ5" presStyleLbl="vennNode1" presStyleIdx="4" presStyleCnt="7"/>
      <dgm:spPr/>
    </dgm:pt>
    <dgm:pt modelId="{935F0E41-EAA2-4FFF-921E-6A0AE5311D44}" type="pres">
      <dgm:prSet presAssocID="{E7C39439-C634-4A5F-9318-1801434E2071}" presName="circ5Tx" presStyleLbl="revTx" presStyleIdx="0" presStyleCnt="0" custLinFactNeighborX="-32253" custLinFactNeighborY="20864">
        <dgm:presLayoutVars>
          <dgm:chMax val="0"/>
          <dgm:chPref val="0"/>
          <dgm:bulletEnabled val="1"/>
        </dgm:presLayoutVars>
      </dgm:prSet>
      <dgm:spPr/>
    </dgm:pt>
    <dgm:pt modelId="{A1C40832-2E42-46D0-9F37-217B31B25CD5}" type="pres">
      <dgm:prSet presAssocID="{CF4C977A-EBA5-4F58-B9F4-5E9234050EDB}" presName="circ6" presStyleLbl="vennNode1" presStyleIdx="5" presStyleCnt="7"/>
      <dgm:spPr/>
    </dgm:pt>
    <dgm:pt modelId="{9A73DAB9-7D96-4DBC-A53D-694FEEA70A86}" type="pres">
      <dgm:prSet presAssocID="{CF4C977A-EBA5-4F58-B9F4-5E9234050EDB}" presName="circ6Tx" presStyleLbl="revTx" presStyleIdx="0" presStyleCnt="0" custScaleX="163030" custScaleY="132142" custLinFactNeighborX="-7351" custLinFactNeighborY="-76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3A92-7A99-4953-A619-3AE2353AECC9}" type="pres">
      <dgm:prSet presAssocID="{9E4DCB34-D4DF-4407-97CD-100D351558BF}" presName="circ7" presStyleLbl="vennNode1" presStyleIdx="6" presStyleCnt="7"/>
      <dgm:spPr/>
    </dgm:pt>
    <dgm:pt modelId="{534177F6-4B04-432F-BCAD-2B0CF9FB07CF}" type="pres">
      <dgm:prSet presAssocID="{9E4DCB34-D4DF-4407-97CD-100D351558BF}" presName="circ7Tx" presStyleLbl="revTx" presStyleIdx="0" presStyleCnt="0" custLinFactX="39811" custLinFactNeighborX="100000" custLinFactNeighborY="-99318">
        <dgm:presLayoutVars>
          <dgm:chMax val="0"/>
          <dgm:chPref val="0"/>
          <dgm:bulletEnabled val="1"/>
        </dgm:presLayoutVars>
      </dgm:prSet>
      <dgm:spPr/>
    </dgm:pt>
  </dgm:ptLst>
  <dgm:cxnLst>
    <dgm:cxn modelId="{92022EB6-5E0C-4E5F-8270-4DFC00143F05}" srcId="{31EDDB8C-EEB2-4CBF-BE9B-77DA1428265E}" destId="{BCC7F655-A325-45D2-B061-1AA88B6F801D}" srcOrd="3" destOrd="0" parTransId="{6D6BD4A0-EC05-4B74-B93F-B30610E00959}" sibTransId="{642837E2-2321-4AA0-A5C0-FCDC474580D6}"/>
    <dgm:cxn modelId="{864E5B5D-5CAC-4D9D-AD50-8F56EB1D4366}" type="presOf" srcId="{BCC7F655-A325-45D2-B061-1AA88B6F801D}" destId="{2135AEE5-E771-44AE-B82C-970F81C5D9C5}" srcOrd="0" destOrd="0" presId="urn:microsoft.com/office/officeart/2005/8/layout/venn1"/>
    <dgm:cxn modelId="{B4F9A5EB-223F-4494-B4E4-A4916D92DDEF}" srcId="{31EDDB8C-EEB2-4CBF-BE9B-77DA1428265E}" destId="{98760132-9AC0-41B5-9804-D70A5A10D365}" srcOrd="1" destOrd="0" parTransId="{4894FA5B-7786-43EE-A964-E6C38801223B}" sibTransId="{18552D7D-918E-40B8-9EB2-51D7D8EFC0C6}"/>
    <dgm:cxn modelId="{271979AD-6D97-43BD-A165-781C14E9B3CF}" type="presOf" srcId="{98760132-9AC0-41B5-9804-D70A5A10D365}" destId="{3470F2F0-8054-4245-BE29-2861B4B10CCD}" srcOrd="0" destOrd="0" presId="urn:microsoft.com/office/officeart/2005/8/layout/venn1"/>
    <dgm:cxn modelId="{F9BE08F5-5603-4275-9E51-20DD77897977}" type="presOf" srcId="{31EDDB8C-EEB2-4CBF-BE9B-77DA1428265E}" destId="{312F54F8-2763-4A1F-8104-DA0F0830E052}" srcOrd="0" destOrd="0" presId="urn:microsoft.com/office/officeart/2005/8/layout/venn1"/>
    <dgm:cxn modelId="{E26409D1-729A-4430-9FAD-FB13AF551BD2}" srcId="{31EDDB8C-EEB2-4CBF-BE9B-77DA1428265E}" destId="{9E4DCB34-D4DF-4407-97CD-100D351558BF}" srcOrd="6" destOrd="0" parTransId="{BE7353EE-038A-4D8B-B744-3DE213978135}" sibTransId="{98A637BE-BF87-42DF-B70A-918488A89012}"/>
    <dgm:cxn modelId="{FB1608CC-634F-4860-9CD7-F3752F31E6BA}" type="presOf" srcId="{4FEA0051-5D40-4449-B34B-B300A50C293A}" destId="{43464968-3303-4CFE-8A5F-C5931776813B}" srcOrd="0" destOrd="0" presId="urn:microsoft.com/office/officeart/2005/8/layout/venn1"/>
    <dgm:cxn modelId="{88A52847-F78F-43F9-A5C0-589CA1DFCBB4}" srcId="{31EDDB8C-EEB2-4CBF-BE9B-77DA1428265E}" destId="{5A4F1532-1230-44AA-ABEE-EED0491C9B7F}" srcOrd="2" destOrd="0" parTransId="{64CF0DD2-FA19-48CA-A6F7-A1723A40C52C}" sibTransId="{06F853F6-A22B-4BD2-A27D-A165F1B401D2}"/>
    <dgm:cxn modelId="{3C8BC739-B9FF-44DE-97AF-49096FAF52F7}" type="presOf" srcId="{E7C39439-C634-4A5F-9318-1801434E2071}" destId="{935F0E41-EAA2-4FFF-921E-6A0AE5311D44}" srcOrd="0" destOrd="0" presId="urn:microsoft.com/office/officeart/2005/8/layout/venn1"/>
    <dgm:cxn modelId="{C6039897-7DB2-46E1-9773-FFA16802120B}" srcId="{31EDDB8C-EEB2-4CBF-BE9B-77DA1428265E}" destId="{4FEA0051-5D40-4449-B34B-B300A50C293A}" srcOrd="0" destOrd="0" parTransId="{A4435446-316E-4886-BDDC-CC6FE43B5B27}" sibTransId="{100A3103-FA48-490F-AABE-A3775379B75A}"/>
    <dgm:cxn modelId="{9A294F11-6E42-4D57-82D4-F2A0B37F7853}" type="presOf" srcId="{5A4F1532-1230-44AA-ABEE-EED0491C9B7F}" destId="{17F9F844-C1E8-4B3C-8434-3BA2937C59BA}" srcOrd="0" destOrd="0" presId="urn:microsoft.com/office/officeart/2005/8/layout/venn1"/>
    <dgm:cxn modelId="{A9FEE898-C2AF-4C31-872A-9855AD4C18FD}" srcId="{31EDDB8C-EEB2-4CBF-BE9B-77DA1428265E}" destId="{E7C39439-C634-4A5F-9318-1801434E2071}" srcOrd="4" destOrd="0" parTransId="{BFB0BA72-1E6C-40A0-9E56-B5E5C9CDF5A5}" sibTransId="{E9DD0148-2801-4B0A-A7C8-8AAFF82C2BCB}"/>
    <dgm:cxn modelId="{FC99FC8E-5097-46B7-A8C3-377982CD0AD5}" type="presOf" srcId="{9E4DCB34-D4DF-4407-97CD-100D351558BF}" destId="{534177F6-4B04-432F-BCAD-2B0CF9FB07CF}" srcOrd="0" destOrd="0" presId="urn:microsoft.com/office/officeart/2005/8/layout/venn1"/>
    <dgm:cxn modelId="{30A3228D-4A79-4E1A-8106-98017BAD9253}" type="presOf" srcId="{CF4C977A-EBA5-4F58-B9F4-5E9234050EDB}" destId="{9A73DAB9-7D96-4DBC-A53D-694FEEA70A86}" srcOrd="0" destOrd="0" presId="urn:microsoft.com/office/officeart/2005/8/layout/venn1"/>
    <dgm:cxn modelId="{690742FE-F9F2-4EC5-AEEA-409DADFB1990}" srcId="{31EDDB8C-EEB2-4CBF-BE9B-77DA1428265E}" destId="{CF4C977A-EBA5-4F58-B9F4-5E9234050EDB}" srcOrd="5" destOrd="0" parTransId="{D975FBF6-2E6F-44CB-BB0C-EA0AFB72106A}" sibTransId="{7D14D120-B934-46EB-B708-CBB49730BB1F}"/>
    <dgm:cxn modelId="{8A075049-C714-456B-B75D-B1A212154D2A}" type="presParOf" srcId="{312F54F8-2763-4A1F-8104-DA0F0830E052}" destId="{230B35D5-5345-4093-B369-839EB1E0DEBD}" srcOrd="0" destOrd="0" presId="urn:microsoft.com/office/officeart/2005/8/layout/venn1"/>
    <dgm:cxn modelId="{11F8D619-8058-4CB5-8534-6B3D03CF8F38}" type="presParOf" srcId="{312F54F8-2763-4A1F-8104-DA0F0830E052}" destId="{43464968-3303-4CFE-8A5F-C5931776813B}" srcOrd="1" destOrd="0" presId="urn:microsoft.com/office/officeart/2005/8/layout/venn1"/>
    <dgm:cxn modelId="{A6F4B6F5-4F3D-4D62-8761-AD23923EF371}" type="presParOf" srcId="{312F54F8-2763-4A1F-8104-DA0F0830E052}" destId="{ECFA5470-2020-49D6-A2B2-10E51A94012B}" srcOrd="2" destOrd="0" presId="urn:microsoft.com/office/officeart/2005/8/layout/venn1"/>
    <dgm:cxn modelId="{1EA01249-5E69-464A-AD54-012C112C6BA5}" type="presParOf" srcId="{312F54F8-2763-4A1F-8104-DA0F0830E052}" destId="{3470F2F0-8054-4245-BE29-2861B4B10CCD}" srcOrd="3" destOrd="0" presId="urn:microsoft.com/office/officeart/2005/8/layout/venn1"/>
    <dgm:cxn modelId="{40911C28-84B2-459D-8E7B-9A4F318DDAA4}" type="presParOf" srcId="{312F54F8-2763-4A1F-8104-DA0F0830E052}" destId="{96F4476C-57B1-4B19-AD97-F0AF004E0A1E}" srcOrd="4" destOrd="0" presId="urn:microsoft.com/office/officeart/2005/8/layout/venn1"/>
    <dgm:cxn modelId="{5E9E94DA-EEEB-4560-B90B-5ED4B26DBA1F}" type="presParOf" srcId="{312F54F8-2763-4A1F-8104-DA0F0830E052}" destId="{17F9F844-C1E8-4B3C-8434-3BA2937C59BA}" srcOrd="5" destOrd="0" presId="urn:microsoft.com/office/officeart/2005/8/layout/venn1"/>
    <dgm:cxn modelId="{4311A706-093C-44D7-9B0C-D9F83C2729BF}" type="presParOf" srcId="{312F54F8-2763-4A1F-8104-DA0F0830E052}" destId="{9A6F8431-D36F-4674-9230-E301AC161F53}" srcOrd="6" destOrd="0" presId="urn:microsoft.com/office/officeart/2005/8/layout/venn1"/>
    <dgm:cxn modelId="{8C6AB9BF-CE18-447A-8B53-1B5571633D29}" type="presParOf" srcId="{312F54F8-2763-4A1F-8104-DA0F0830E052}" destId="{2135AEE5-E771-44AE-B82C-970F81C5D9C5}" srcOrd="7" destOrd="0" presId="urn:microsoft.com/office/officeart/2005/8/layout/venn1"/>
    <dgm:cxn modelId="{1E634B8D-BB11-49E8-A091-CE5911A8D6F5}" type="presParOf" srcId="{312F54F8-2763-4A1F-8104-DA0F0830E052}" destId="{53CA6AE3-9DA6-435C-B519-F5C0524A7AF3}" srcOrd="8" destOrd="0" presId="urn:microsoft.com/office/officeart/2005/8/layout/venn1"/>
    <dgm:cxn modelId="{3236580B-9F3A-477B-B7A5-FFC8C236E4FC}" type="presParOf" srcId="{312F54F8-2763-4A1F-8104-DA0F0830E052}" destId="{935F0E41-EAA2-4FFF-921E-6A0AE5311D44}" srcOrd="9" destOrd="0" presId="urn:microsoft.com/office/officeart/2005/8/layout/venn1"/>
    <dgm:cxn modelId="{4186C0C9-64D5-4E8B-960F-732A46BB95C6}" type="presParOf" srcId="{312F54F8-2763-4A1F-8104-DA0F0830E052}" destId="{A1C40832-2E42-46D0-9F37-217B31B25CD5}" srcOrd="10" destOrd="0" presId="urn:microsoft.com/office/officeart/2005/8/layout/venn1"/>
    <dgm:cxn modelId="{EC0A4A1B-A068-484D-8078-2087DA0CA87E}" type="presParOf" srcId="{312F54F8-2763-4A1F-8104-DA0F0830E052}" destId="{9A73DAB9-7D96-4DBC-A53D-694FEEA70A86}" srcOrd="11" destOrd="0" presId="urn:microsoft.com/office/officeart/2005/8/layout/venn1"/>
    <dgm:cxn modelId="{E3C30B34-F14C-4420-BEF3-B8EF59FCC9DA}" type="presParOf" srcId="{312F54F8-2763-4A1F-8104-DA0F0830E052}" destId="{16CC3A92-7A99-4953-A619-3AE2353AECC9}" srcOrd="12" destOrd="0" presId="urn:microsoft.com/office/officeart/2005/8/layout/venn1"/>
    <dgm:cxn modelId="{83E75845-8BF3-4095-AEAE-019A98CD451C}" type="presParOf" srcId="{312F54F8-2763-4A1F-8104-DA0F0830E052}" destId="{534177F6-4B04-432F-BCAD-2B0CF9FB07C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/>
      <dgm:spPr/>
      <dgm:t>
        <a:bodyPr/>
        <a:lstStyle/>
        <a:p>
          <a:pPr rtl="0"/>
          <a:r>
            <a:rPr lang="ru-RU" b="1" dirty="0" smtClean="0"/>
            <a:t>Когда пора обратиться к психологу</a:t>
          </a:r>
          <a:endParaRPr lang="ru-RU" dirty="0"/>
        </a:p>
      </dgm:t>
    </dgm:pt>
    <dgm:pt modelId="{E153BC89-A9F3-4BD1-8BF6-53ABD1C1791A}" cxnId="{6B24CDCC-E854-488B-A14E-F57BFD0CCDB5}" type="parTrans">
      <dgm:prSet/>
      <dgm:spPr/>
      <dgm:t>
        <a:bodyPr/>
        <a:lstStyle/>
        <a:p>
          <a:endParaRPr lang="ru-RU"/>
        </a:p>
      </dgm:t>
    </dgm:pt>
    <dgm:pt modelId="{101C9312-3780-405A-9B4A-A87D2AC30823}" cxnId="{6B24CDCC-E854-488B-A14E-F57BFD0CCDB5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2D4E06FB-83BE-4E21-9062-8A01D3A39894}" type="presOf" srcId="{22C960BD-F073-4D1F-B176-B9C1EB03D11D}" destId="{72F3B88B-5E3A-40DF-8881-D527F5904C3E}" srcOrd="0" destOrd="0" presId="urn:microsoft.com/office/officeart/2005/8/layout/vList2"/>
    <dgm:cxn modelId="{C8348718-0C77-48CC-84FA-B78D49FE8C42}" type="presOf" srcId="{2F0E0A36-EB23-4BEA-8213-B904229C2C06}" destId="{AE0AF804-6F0F-4383-8866-3B633D2D5A30}" srcOrd="0" destOrd="0" presId="urn:microsoft.com/office/officeart/2005/8/layout/vList2"/>
    <dgm:cxn modelId="{6B24CDCC-E854-488B-A14E-F57BFD0CCDB5}" srcId="{22C960BD-F073-4D1F-B176-B9C1EB03D11D}" destId="{2F0E0A36-EB23-4BEA-8213-B904229C2C06}" srcOrd="0" destOrd="0" parTransId="{E153BC89-A9F3-4BD1-8BF6-53ABD1C1791A}" sibTransId="{101C9312-3780-405A-9B4A-A87D2AC30823}"/>
    <dgm:cxn modelId="{6D3A6FA2-032A-43A4-9486-8414590B2B94}" type="presParOf" srcId="{72F3B88B-5E3A-40DF-8881-D527F5904C3E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92B99A-963F-48EC-ACC7-B832F4844323}">
      <dgm:prSet custT="1"/>
      <dgm:spPr/>
      <dgm:t>
        <a:bodyPr/>
        <a:lstStyle/>
        <a:p>
          <a:pPr rtl="0"/>
          <a:r>
            <a:rPr lang="ru-RU" sz="1400" dirty="0" smtClean="0"/>
            <a:t>В большинстве случаев ПТСР может и не случиться, а расстройство адаптации стать толчком для роста. </a:t>
          </a:r>
          <a:endParaRPr lang="ru-RU" sz="1400" dirty="0"/>
        </a:p>
      </dgm:t>
    </dgm:pt>
    <dgm:pt modelId="{832B6762-A2AF-404D-A89D-43C8F873D4F3}" cxnId="{7C166A87-3FC2-4178-AE1D-734650EA90AB}" type="parTrans">
      <dgm:prSet/>
      <dgm:spPr/>
      <dgm:t>
        <a:bodyPr/>
        <a:lstStyle/>
        <a:p>
          <a:endParaRPr lang="ru-RU"/>
        </a:p>
      </dgm:t>
    </dgm:pt>
    <dgm:pt modelId="{7A520BD9-EC54-42C1-886E-D0252B36EEBA}" cxnId="{7C166A87-3FC2-4178-AE1D-734650EA90AB}" type="sibTrans">
      <dgm:prSet/>
      <dgm:spPr/>
      <dgm:t>
        <a:bodyPr/>
        <a:lstStyle/>
        <a:p>
          <a:endParaRPr lang="ru-RU"/>
        </a:p>
      </dgm:t>
    </dgm:pt>
    <dgm:pt modelId="{8901593D-B1E7-4EC7-9A8E-60B410BD1BDE}">
      <dgm:prSet custT="1"/>
      <dgm:spPr/>
      <dgm:t>
        <a:bodyPr/>
        <a:lstStyle/>
        <a:p>
          <a:pPr rtl="0"/>
          <a:r>
            <a:rPr lang="ru-RU" sz="1200" dirty="0" smtClean="0"/>
            <a:t>Во многом этому должна способствовать среда – семья и общество</a:t>
          </a:r>
        </a:p>
        <a:p>
          <a:pPr rtl="0"/>
          <a:r>
            <a:rPr lang="ru-RU" sz="1200" dirty="0" smtClean="0"/>
            <a:t>Поэтому мы фокусируем внимание на работе с женщинами воинов, их мамами и близкими</a:t>
          </a:r>
          <a:r>
            <a:rPr lang="ru-RU" sz="1100" dirty="0" smtClean="0"/>
            <a:t>. </a:t>
          </a:r>
          <a:endParaRPr lang="ru-RU" sz="1100" dirty="0"/>
        </a:p>
      </dgm:t>
    </dgm:pt>
    <dgm:pt modelId="{AAB7EC84-8ED2-41CA-B41C-F0E4EB76B068}" cxnId="{A7ED9DFC-B792-4013-96C3-6C63CFA5DCC1}" type="parTrans">
      <dgm:prSet/>
      <dgm:spPr/>
      <dgm:t>
        <a:bodyPr/>
        <a:lstStyle/>
        <a:p>
          <a:endParaRPr lang="ru-RU"/>
        </a:p>
      </dgm:t>
    </dgm:pt>
    <dgm:pt modelId="{211F121C-FB7A-4526-B02B-6C0E336EE8E2}" cxnId="{A7ED9DFC-B792-4013-96C3-6C63CFA5DCC1}" type="sibTrans">
      <dgm:prSet/>
      <dgm:spPr/>
      <dgm:t>
        <a:bodyPr/>
        <a:lstStyle/>
        <a:p>
          <a:endParaRPr lang="ru-RU"/>
        </a:p>
      </dgm:t>
    </dgm:pt>
    <dgm:pt modelId="{DD6CDD76-587B-4A7A-9B2E-CFE36E562F09}" type="pres">
      <dgm:prSet presAssocID="{8F1C84C4-55F9-45C4-8742-C2D8A1EA21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3B67A1-8789-4431-A85C-9C3085E4B670}" type="pres">
      <dgm:prSet presAssocID="{5992B99A-963F-48EC-ACC7-B832F4844323}" presName="root" presStyleCnt="0"/>
      <dgm:spPr/>
    </dgm:pt>
    <dgm:pt modelId="{BFCC5151-4BA2-4172-8829-1668821E7EA9}" type="pres">
      <dgm:prSet presAssocID="{5992B99A-963F-48EC-ACC7-B832F4844323}" presName="rootComposite" presStyleCnt="0"/>
      <dgm:spPr/>
    </dgm:pt>
    <dgm:pt modelId="{C024D383-6002-4B03-825B-FA0A7856805A}" type="pres">
      <dgm:prSet presAssocID="{5992B99A-963F-48EC-ACC7-B832F4844323}" presName="rootText" presStyleLbl="node1" presStyleIdx="0" presStyleCnt="2" custScaleX="140568" custScaleY="100189" custLinFactY="23199" custLinFactNeighborX="-43483" custLinFactNeighborY="100000"/>
      <dgm:spPr/>
    </dgm:pt>
    <dgm:pt modelId="{69898310-724D-41A0-B2B4-50FC943B0881}" type="pres">
      <dgm:prSet presAssocID="{5992B99A-963F-48EC-ACC7-B832F4844323}" presName="rootConnector" presStyleLbl="node1" presStyleIdx="0" presStyleCnt="2"/>
      <dgm:spPr/>
    </dgm:pt>
    <dgm:pt modelId="{4B67D469-4883-439A-AEC3-9BE764E5CD04}" type="pres">
      <dgm:prSet presAssocID="{5992B99A-963F-48EC-ACC7-B832F4844323}" presName="childShape" presStyleCnt="0"/>
      <dgm:spPr/>
    </dgm:pt>
    <dgm:pt modelId="{078EB896-A679-4622-9DFA-93C9E0CF1460}" type="pres">
      <dgm:prSet presAssocID="{8901593D-B1E7-4EC7-9A8E-60B410BD1BDE}" presName="root" presStyleCnt="0"/>
      <dgm:spPr/>
    </dgm:pt>
    <dgm:pt modelId="{619D3D8B-148B-4129-BB5D-8C39886E2D9F}" type="pres">
      <dgm:prSet presAssocID="{8901593D-B1E7-4EC7-9A8E-60B410BD1BDE}" presName="rootComposite" presStyleCnt="0"/>
      <dgm:spPr/>
    </dgm:pt>
    <dgm:pt modelId="{6F6A004F-44CD-4F5E-8CD2-107D412C5557}" type="pres">
      <dgm:prSet presAssocID="{8901593D-B1E7-4EC7-9A8E-60B410BD1BDE}" presName="rootText" presStyleLbl="node1" presStyleIdx="1" presStyleCnt="2" custScaleX="166924"/>
      <dgm:spPr/>
      <dgm:t>
        <a:bodyPr/>
        <a:lstStyle/>
        <a:p>
          <a:endParaRPr lang="ru-RU"/>
        </a:p>
      </dgm:t>
    </dgm:pt>
    <dgm:pt modelId="{6EA8C474-6B41-4F45-9983-57DF3AD6A1C7}" type="pres">
      <dgm:prSet presAssocID="{8901593D-B1E7-4EC7-9A8E-60B410BD1BDE}" presName="rootConnector" presStyleLbl="node1" presStyleIdx="1" presStyleCnt="2"/>
      <dgm:spPr/>
    </dgm:pt>
    <dgm:pt modelId="{3105EE56-272C-4A80-81FA-510CF765EA6C}" type="pres">
      <dgm:prSet presAssocID="{8901593D-B1E7-4EC7-9A8E-60B410BD1BDE}" presName="childShape" presStyleCnt="0"/>
      <dgm:spPr/>
    </dgm:pt>
  </dgm:ptLst>
  <dgm:cxnLst>
    <dgm:cxn modelId="{A7ED9DFC-B792-4013-96C3-6C63CFA5DCC1}" srcId="{8F1C84C4-55F9-45C4-8742-C2D8A1EA216C}" destId="{8901593D-B1E7-4EC7-9A8E-60B410BD1BDE}" srcOrd="1" destOrd="0" parTransId="{AAB7EC84-8ED2-41CA-B41C-F0E4EB76B068}" sibTransId="{211F121C-FB7A-4526-B02B-6C0E336EE8E2}"/>
    <dgm:cxn modelId="{F3A804D6-6A27-416D-BDB2-AC78EAFCF218}" type="presOf" srcId="{5992B99A-963F-48EC-ACC7-B832F4844323}" destId="{69898310-724D-41A0-B2B4-50FC943B0881}" srcOrd="1" destOrd="0" presId="urn:microsoft.com/office/officeart/2005/8/layout/hierarchy3"/>
    <dgm:cxn modelId="{2D0C4823-EF65-42B7-829B-CBB503CD004C}" type="presOf" srcId="{8901593D-B1E7-4EC7-9A8E-60B410BD1BDE}" destId="{6F6A004F-44CD-4F5E-8CD2-107D412C5557}" srcOrd="0" destOrd="0" presId="urn:microsoft.com/office/officeart/2005/8/layout/hierarchy3"/>
    <dgm:cxn modelId="{2233602C-C564-4742-8847-A9A8440DE227}" type="presOf" srcId="{8901593D-B1E7-4EC7-9A8E-60B410BD1BDE}" destId="{6EA8C474-6B41-4F45-9983-57DF3AD6A1C7}" srcOrd="1" destOrd="0" presId="urn:microsoft.com/office/officeart/2005/8/layout/hierarchy3"/>
    <dgm:cxn modelId="{1C6BB497-0D62-4889-81DF-24C05928E66F}" type="presOf" srcId="{8F1C84C4-55F9-45C4-8742-C2D8A1EA216C}" destId="{DD6CDD76-587B-4A7A-9B2E-CFE36E562F09}" srcOrd="0" destOrd="0" presId="urn:microsoft.com/office/officeart/2005/8/layout/hierarchy3"/>
    <dgm:cxn modelId="{E0281E1F-D261-4511-AD0B-4CF96C7FDE5F}" type="presOf" srcId="{5992B99A-963F-48EC-ACC7-B832F4844323}" destId="{C024D383-6002-4B03-825B-FA0A7856805A}" srcOrd="0" destOrd="0" presId="urn:microsoft.com/office/officeart/2005/8/layout/hierarchy3"/>
    <dgm:cxn modelId="{7C166A87-3FC2-4178-AE1D-734650EA90AB}" srcId="{8F1C84C4-55F9-45C4-8742-C2D8A1EA216C}" destId="{5992B99A-963F-48EC-ACC7-B832F4844323}" srcOrd="0" destOrd="0" parTransId="{832B6762-A2AF-404D-A89D-43C8F873D4F3}" sibTransId="{7A520BD9-EC54-42C1-886E-D0252B36EEBA}"/>
    <dgm:cxn modelId="{B1972B6F-92D5-437C-A50B-30F9944D58E7}" type="presParOf" srcId="{DD6CDD76-587B-4A7A-9B2E-CFE36E562F09}" destId="{6F3B67A1-8789-4431-A85C-9C3085E4B670}" srcOrd="0" destOrd="0" presId="urn:microsoft.com/office/officeart/2005/8/layout/hierarchy3"/>
    <dgm:cxn modelId="{0BF45D05-0DFA-4025-B6AD-C35502D23930}" type="presParOf" srcId="{6F3B67A1-8789-4431-A85C-9C3085E4B670}" destId="{BFCC5151-4BA2-4172-8829-1668821E7EA9}" srcOrd="0" destOrd="0" presId="urn:microsoft.com/office/officeart/2005/8/layout/hierarchy3"/>
    <dgm:cxn modelId="{8DC21036-5CF9-4BF6-8D3D-A36F012297D9}" type="presParOf" srcId="{BFCC5151-4BA2-4172-8829-1668821E7EA9}" destId="{C024D383-6002-4B03-825B-FA0A7856805A}" srcOrd="0" destOrd="0" presId="urn:microsoft.com/office/officeart/2005/8/layout/hierarchy3"/>
    <dgm:cxn modelId="{20E473D5-FDAF-461C-B548-27C92D4F57BC}" type="presParOf" srcId="{BFCC5151-4BA2-4172-8829-1668821E7EA9}" destId="{69898310-724D-41A0-B2B4-50FC943B0881}" srcOrd="1" destOrd="0" presId="urn:microsoft.com/office/officeart/2005/8/layout/hierarchy3"/>
    <dgm:cxn modelId="{6FCC6617-69D3-47B4-95DE-6E29DBB33862}" type="presParOf" srcId="{6F3B67A1-8789-4431-A85C-9C3085E4B670}" destId="{4B67D469-4883-439A-AEC3-9BE764E5CD04}" srcOrd="1" destOrd="0" presId="urn:microsoft.com/office/officeart/2005/8/layout/hierarchy3"/>
    <dgm:cxn modelId="{C3C6AD2D-797F-40F6-8CA7-91D2BA601F67}" type="presParOf" srcId="{DD6CDD76-587B-4A7A-9B2E-CFE36E562F09}" destId="{078EB896-A679-4622-9DFA-93C9E0CF1460}" srcOrd="1" destOrd="0" presId="urn:microsoft.com/office/officeart/2005/8/layout/hierarchy3"/>
    <dgm:cxn modelId="{F35F8D75-F9D9-4809-975B-C6101C8D158D}" type="presParOf" srcId="{078EB896-A679-4622-9DFA-93C9E0CF1460}" destId="{619D3D8B-148B-4129-BB5D-8C39886E2D9F}" srcOrd="0" destOrd="0" presId="urn:microsoft.com/office/officeart/2005/8/layout/hierarchy3"/>
    <dgm:cxn modelId="{891DC1DE-3DFE-4A10-982A-4A8307451BEC}" type="presParOf" srcId="{619D3D8B-148B-4129-BB5D-8C39886E2D9F}" destId="{6F6A004F-44CD-4F5E-8CD2-107D412C5557}" srcOrd="0" destOrd="0" presId="urn:microsoft.com/office/officeart/2005/8/layout/hierarchy3"/>
    <dgm:cxn modelId="{9376BFFA-0D49-45B9-A7FD-D7FB7CF5EB88}" type="presParOf" srcId="{619D3D8B-148B-4129-BB5D-8C39886E2D9F}" destId="{6EA8C474-6B41-4F45-9983-57DF3AD6A1C7}" srcOrd="1" destOrd="0" presId="urn:microsoft.com/office/officeart/2005/8/layout/hierarchy3"/>
    <dgm:cxn modelId="{04655DB7-87B3-47E9-8DD9-246806130A50}" type="presParOf" srcId="{078EB896-A679-4622-9DFA-93C9E0CF1460}" destId="{3105EE56-272C-4A80-81FA-510CF765EA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/>
      <dgm:spPr/>
      <dgm:t>
        <a:bodyPr/>
        <a:lstStyle/>
        <a:p>
          <a:pPr rtl="0"/>
          <a:r>
            <a:rPr lang="ru-RU" b="1" dirty="0" smtClean="0"/>
            <a:t>Когда пора обратиться к психологу</a:t>
          </a:r>
          <a:endParaRPr lang="ru-RU" dirty="0"/>
        </a:p>
      </dgm:t>
    </dgm:pt>
    <dgm:pt modelId="{E153BC89-A9F3-4BD1-8BF6-53ABD1C1791A}" cxnId="{6B24CDCC-E854-488B-A14E-F57BFD0CCDB5}" type="parTrans">
      <dgm:prSet/>
      <dgm:spPr/>
      <dgm:t>
        <a:bodyPr/>
        <a:lstStyle/>
        <a:p>
          <a:endParaRPr lang="ru-RU"/>
        </a:p>
      </dgm:t>
    </dgm:pt>
    <dgm:pt modelId="{101C9312-3780-405A-9B4A-A87D2AC30823}" cxnId="{6B24CDCC-E854-488B-A14E-F57BFD0CCDB5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2D4E06FB-83BE-4E21-9062-8A01D3A39894}" type="presOf" srcId="{22C960BD-F073-4D1F-B176-B9C1EB03D11D}" destId="{72F3B88B-5E3A-40DF-8881-D527F5904C3E}" srcOrd="0" destOrd="0" presId="urn:microsoft.com/office/officeart/2005/8/layout/vList2"/>
    <dgm:cxn modelId="{C8348718-0C77-48CC-84FA-B78D49FE8C42}" type="presOf" srcId="{2F0E0A36-EB23-4BEA-8213-B904229C2C06}" destId="{AE0AF804-6F0F-4383-8866-3B633D2D5A30}" srcOrd="0" destOrd="0" presId="urn:microsoft.com/office/officeart/2005/8/layout/vList2"/>
    <dgm:cxn modelId="{6B24CDCC-E854-488B-A14E-F57BFD0CCDB5}" srcId="{22C960BD-F073-4D1F-B176-B9C1EB03D11D}" destId="{2F0E0A36-EB23-4BEA-8213-B904229C2C06}" srcOrd="0" destOrd="0" parTransId="{E153BC89-A9F3-4BD1-8BF6-53ABD1C1791A}" sibTransId="{101C9312-3780-405A-9B4A-A87D2AC30823}"/>
    <dgm:cxn modelId="{6D3A6FA2-032A-43A4-9486-8414590B2B94}" type="presParOf" srcId="{72F3B88B-5E3A-40DF-8881-D527F5904C3E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AD93-9961-4FAB-8A32-BF515A5E0014}">
      <dgm:prSet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gm:t>
    </dgm:pt>
    <dgm:pt modelId="{637386E7-8497-4820-8AF4-4C11022CF373}" cxnId="{FB4585DF-84E9-40F2-8BD8-3106C286C802}" type="parTrans">
      <dgm:prSet/>
      <dgm:spPr/>
      <dgm:t>
        <a:bodyPr/>
        <a:lstStyle/>
        <a:p>
          <a:endParaRPr lang="ru-RU"/>
        </a:p>
      </dgm:t>
    </dgm:pt>
    <dgm:pt modelId="{A4CA2128-C539-4321-AC01-C4C17A6C8036}" cxnId="{FB4585DF-84E9-40F2-8BD8-3106C286C802}" type="sibTrans">
      <dgm:prSet/>
      <dgm:spPr/>
      <dgm:t>
        <a:bodyPr/>
        <a:lstStyle/>
        <a:p>
          <a:endParaRPr lang="ru-RU"/>
        </a:p>
      </dgm:t>
    </dgm:pt>
    <dgm:pt modelId="{870AA539-2638-4274-8EFE-BD9AFADFC4A2}" type="pres">
      <dgm:prSet presAssocID="{8F1C84C4-55F9-45C4-8742-C2D8A1EA216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C1B19-A7AE-4AFF-BCA7-0AE658F0EC12}" type="pres">
      <dgm:prSet presAssocID="{65A1AD93-9961-4FAB-8A32-BF515A5E0014}" presName="hierRoot1" presStyleCnt="0">
        <dgm:presLayoutVars>
          <dgm:hierBranch val="init"/>
        </dgm:presLayoutVars>
      </dgm:prSet>
      <dgm:spPr/>
    </dgm:pt>
    <dgm:pt modelId="{56627ED9-495D-4A3D-9360-E861890656D7}" type="pres">
      <dgm:prSet presAssocID="{65A1AD93-9961-4FAB-8A32-BF515A5E0014}" presName="rootComposite1" presStyleCnt="0"/>
      <dgm:spPr/>
    </dgm:pt>
    <dgm:pt modelId="{F249E4EF-4538-4E65-AA2F-581175DD162C}" type="pres">
      <dgm:prSet presAssocID="{65A1AD93-9961-4FAB-8A32-BF515A5E0014}" presName="rootText1" presStyleLbl="alignAcc1" presStyleIdx="0" presStyleCnt="0">
        <dgm:presLayoutVars>
          <dgm:chPref val="3"/>
        </dgm:presLayoutVars>
      </dgm:prSet>
      <dgm:spPr/>
    </dgm:pt>
    <dgm:pt modelId="{4D51D046-5EFC-44FE-8B35-1F90827BBEF4}" type="pres">
      <dgm:prSet presAssocID="{65A1AD93-9961-4FAB-8A32-BF515A5E0014}" presName="topArc1" presStyleLbl="parChTrans1D1" presStyleIdx="0" presStyleCnt="2"/>
      <dgm:spPr/>
    </dgm:pt>
    <dgm:pt modelId="{8DB2F5FA-04C0-4E2E-8D6F-6CF6C66F2FF3}" type="pres">
      <dgm:prSet presAssocID="{65A1AD93-9961-4FAB-8A32-BF515A5E0014}" presName="bottomArc1" presStyleLbl="parChTrans1D1" presStyleIdx="1" presStyleCnt="2"/>
      <dgm:spPr/>
    </dgm:pt>
    <dgm:pt modelId="{7D1BF3EC-69C4-4DEB-8BFA-2461B63532AA}" type="pres">
      <dgm:prSet presAssocID="{65A1AD93-9961-4FAB-8A32-BF515A5E0014}" presName="topConnNode1" presStyleLbl="node1" presStyleIdx="0" presStyleCnt="0"/>
      <dgm:spPr/>
    </dgm:pt>
    <dgm:pt modelId="{D33F5533-3046-4DB1-B55D-CB6933888675}" type="pres">
      <dgm:prSet presAssocID="{65A1AD93-9961-4FAB-8A32-BF515A5E0014}" presName="hierChild2" presStyleCnt="0"/>
      <dgm:spPr/>
    </dgm:pt>
    <dgm:pt modelId="{F40D30D9-F144-40F1-B159-5AE34FAEC93D}" type="pres">
      <dgm:prSet presAssocID="{65A1AD93-9961-4FAB-8A32-BF515A5E0014}" presName="hierChild3" presStyleCnt="0"/>
      <dgm:spPr/>
    </dgm:pt>
  </dgm:ptLst>
  <dgm:cxnLst>
    <dgm:cxn modelId="{08482DE5-64E4-48FE-812F-576FF248FC0F}" type="presOf" srcId="{65A1AD93-9961-4FAB-8A32-BF515A5E0014}" destId="{F249E4EF-4538-4E65-AA2F-581175DD162C}" srcOrd="0" destOrd="0" presId="urn:microsoft.com/office/officeart/2008/layout/HalfCircleOrganizationChart"/>
    <dgm:cxn modelId="{FB4585DF-84E9-40F2-8BD8-3106C286C802}" srcId="{8F1C84C4-55F9-45C4-8742-C2D8A1EA216C}" destId="{65A1AD93-9961-4FAB-8A32-BF515A5E0014}" srcOrd="0" destOrd="0" parTransId="{637386E7-8497-4820-8AF4-4C11022CF373}" sibTransId="{A4CA2128-C539-4321-AC01-C4C17A6C8036}"/>
    <dgm:cxn modelId="{8A71DB9A-7FF8-45FE-8263-617861DE43B6}" type="presOf" srcId="{8F1C84C4-55F9-45C4-8742-C2D8A1EA216C}" destId="{870AA539-2638-4274-8EFE-BD9AFADFC4A2}" srcOrd="0" destOrd="0" presId="urn:microsoft.com/office/officeart/2008/layout/HalfCircleOrganizationChart"/>
    <dgm:cxn modelId="{82622A4C-C460-4D77-BB8D-208F4CC32526}" type="presOf" srcId="{65A1AD93-9961-4FAB-8A32-BF515A5E0014}" destId="{7D1BF3EC-69C4-4DEB-8BFA-2461B63532AA}" srcOrd="1" destOrd="0" presId="urn:microsoft.com/office/officeart/2008/layout/HalfCircleOrganizationChart"/>
    <dgm:cxn modelId="{8AEB7FB6-D9AB-401C-8397-EC239DE14A83}" type="presParOf" srcId="{870AA539-2638-4274-8EFE-BD9AFADFC4A2}" destId="{10EC1B19-A7AE-4AFF-BCA7-0AE658F0EC12}" srcOrd="0" destOrd="0" presId="urn:microsoft.com/office/officeart/2008/layout/HalfCircleOrganizationChart"/>
    <dgm:cxn modelId="{B288639E-3147-42C7-99BB-ED4E3B2AE6CE}" type="presParOf" srcId="{10EC1B19-A7AE-4AFF-BCA7-0AE658F0EC12}" destId="{56627ED9-495D-4A3D-9360-E861890656D7}" srcOrd="0" destOrd="0" presId="urn:microsoft.com/office/officeart/2008/layout/HalfCircleOrganizationChart"/>
    <dgm:cxn modelId="{96D108FB-CFCB-4285-A07C-6F76CEA529D2}" type="presParOf" srcId="{56627ED9-495D-4A3D-9360-E861890656D7}" destId="{F249E4EF-4538-4E65-AA2F-581175DD162C}" srcOrd="0" destOrd="0" presId="urn:microsoft.com/office/officeart/2008/layout/HalfCircleOrganizationChart"/>
    <dgm:cxn modelId="{5BE3CB1B-6EE3-49D5-86C8-372D10340522}" type="presParOf" srcId="{56627ED9-495D-4A3D-9360-E861890656D7}" destId="{4D51D046-5EFC-44FE-8B35-1F90827BBEF4}" srcOrd="1" destOrd="0" presId="urn:microsoft.com/office/officeart/2008/layout/HalfCircleOrganizationChart"/>
    <dgm:cxn modelId="{32F5203D-C2EF-4D1F-AD88-AD7903344F48}" type="presParOf" srcId="{56627ED9-495D-4A3D-9360-E861890656D7}" destId="{8DB2F5FA-04C0-4E2E-8D6F-6CF6C66F2FF3}" srcOrd="2" destOrd="0" presId="urn:microsoft.com/office/officeart/2008/layout/HalfCircleOrganizationChart"/>
    <dgm:cxn modelId="{4CC2EFA2-14C7-4559-9B6C-0FD66BDA6C5B}" type="presParOf" srcId="{56627ED9-495D-4A3D-9360-E861890656D7}" destId="{7D1BF3EC-69C4-4DEB-8BFA-2461B63532AA}" srcOrd="3" destOrd="0" presId="urn:microsoft.com/office/officeart/2008/layout/HalfCircleOrganizationChart"/>
    <dgm:cxn modelId="{0FBDB25E-AFB3-4D9F-B426-C373B342135A}" type="presParOf" srcId="{10EC1B19-A7AE-4AFF-BCA7-0AE658F0EC12}" destId="{D33F5533-3046-4DB1-B55D-CB6933888675}" srcOrd="1" destOrd="0" presId="urn:microsoft.com/office/officeart/2008/layout/HalfCircleOrganizationChart"/>
    <dgm:cxn modelId="{454E3915-B6D8-42EF-A56E-E886300186D3}" type="presParOf" srcId="{10EC1B19-A7AE-4AFF-BCA7-0AE658F0EC12}" destId="{F40D30D9-F144-40F1-B159-5AE34FAEC9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Косвенные признаки указывающие на потребность ветерана в психологической помощи:</a:t>
          </a:r>
          <a:r>
            <a:rPr lang="ru-RU" dirty="0"/>
            <a:t/>
          </a:r>
          <a:endParaRPr lang="ru-RU" dirty="0"/>
        </a:p>
      </dgm:t>
    </dgm:pt>
    <dgm:pt modelId="{E153BC89-A9F3-4BD1-8BF6-53ABD1C1791A}" cxnId="{3B7E272B-D912-4531-B9B2-A30408807D5C}" type="parTrans">
      <dgm:prSet/>
      <dgm:spPr/>
      <dgm:t>
        <a:bodyPr/>
        <a:lstStyle/>
        <a:p>
          <a:endParaRPr lang="ru-RU"/>
        </a:p>
      </dgm:t>
    </dgm:pt>
    <dgm:pt modelId="{101C9312-3780-405A-9B4A-A87D2AC30823}" cxnId="{3B7E272B-D912-4531-B9B2-A30408807D5C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3B7E272B-D912-4531-B9B2-A30408807D5C}" srcId="{22C960BD-F073-4D1F-B176-B9C1EB03D11D}" destId="{2F0E0A36-EB23-4BEA-8213-B904229C2C06}" srcOrd="0" destOrd="0" parTransId="{E153BC89-A9F3-4BD1-8BF6-53ABD1C1791A}" sibTransId="{101C9312-3780-405A-9B4A-A87D2AC30823}"/>
    <dgm:cxn modelId="{583A7301-D1D0-45E8-B721-8FCD66E6B004}" type="presOf" srcId="{22C960BD-F073-4D1F-B176-B9C1EB03D11D}" destId="{72F3B88B-5E3A-40DF-8881-D527F5904C3E}" srcOrd="0" destOrd="0" presId="urn:microsoft.com/office/officeart/2005/8/layout/vList2"/>
    <dgm:cxn modelId="{FB1F5DC5-E63A-4CF7-8B94-C295CEB0661C}" type="presParOf" srcId="{72F3B88B-5E3A-40DF-8881-D527F5904C3E}" destId="{AE0AF804-6F0F-4383-8866-3B633D2D5A30}" srcOrd="0" destOrd="0" presId="urn:microsoft.com/office/officeart/2005/8/layout/vList2"/>
    <dgm:cxn modelId="{B582786A-41F5-4BDC-A530-62BDFC5F4E71}" type="presOf" srcId="{2F0E0A36-EB23-4BEA-8213-B904229C2C06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1C84C4-55F9-45C4-8742-C2D8A1EA216C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1AD93-9961-4FAB-8A32-BF515A5E0014}">
      <dgm:prSet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gm:t>
    </dgm:pt>
    <dgm:pt modelId="{637386E7-8497-4820-8AF4-4C11022CF373}" cxnId="{FB4585DF-84E9-40F2-8BD8-3106C286C802}" type="parTrans">
      <dgm:prSet/>
      <dgm:spPr/>
      <dgm:t>
        <a:bodyPr/>
        <a:lstStyle/>
        <a:p>
          <a:endParaRPr lang="ru-RU"/>
        </a:p>
      </dgm:t>
    </dgm:pt>
    <dgm:pt modelId="{A4CA2128-C539-4321-AC01-C4C17A6C8036}" cxnId="{FB4585DF-84E9-40F2-8BD8-3106C286C802}" type="sibTrans">
      <dgm:prSet/>
      <dgm:spPr/>
      <dgm:t>
        <a:bodyPr/>
        <a:lstStyle/>
        <a:p>
          <a:endParaRPr lang="ru-RU"/>
        </a:p>
      </dgm:t>
    </dgm:pt>
    <dgm:pt modelId="{870AA539-2638-4274-8EFE-BD9AFADFC4A2}" type="pres">
      <dgm:prSet presAssocID="{8F1C84C4-55F9-45C4-8742-C2D8A1EA216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EC1B19-A7AE-4AFF-BCA7-0AE658F0EC12}" type="pres">
      <dgm:prSet presAssocID="{65A1AD93-9961-4FAB-8A32-BF515A5E0014}" presName="hierRoot1" presStyleCnt="0">
        <dgm:presLayoutVars>
          <dgm:hierBranch val="init"/>
        </dgm:presLayoutVars>
      </dgm:prSet>
      <dgm:spPr/>
    </dgm:pt>
    <dgm:pt modelId="{56627ED9-495D-4A3D-9360-E861890656D7}" type="pres">
      <dgm:prSet presAssocID="{65A1AD93-9961-4FAB-8A32-BF515A5E0014}" presName="rootComposite1" presStyleCnt="0"/>
      <dgm:spPr/>
    </dgm:pt>
    <dgm:pt modelId="{F249E4EF-4538-4E65-AA2F-581175DD162C}" type="pres">
      <dgm:prSet presAssocID="{65A1AD93-9961-4FAB-8A32-BF515A5E0014}" presName="rootText1" presStyleLbl="alignAcc1" presStyleIdx="0" presStyleCnt="0">
        <dgm:presLayoutVars>
          <dgm:chPref val="3"/>
        </dgm:presLayoutVars>
      </dgm:prSet>
      <dgm:spPr/>
    </dgm:pt>
    <dgm:pt modelId="{4D51D046-5EFC-44FE-8B35-1F90827BBEF4}" type="pres">
      <dgm:prSet presAssocID="{65A1AD93-9961-4FAB-8A32-BF515A5E0014}" presName="topArc1" presStyleLbl="parChTrans1D1" presStyleIdx="0" presStyleCnt="2"/>
      <dgm:spPr/>
    </dgm:pt>
    <dgm:pt modelId="{8DB2F5FA-04C0-4E2E-8D6F-6CF6C66F2FF3}" type="pres">
      <dgm:prSet presAssocID="{65A1AD93-9961-4FAB-8A32-BF515A5E0014}" presName="bottomArc1" presStyleLbl="parChTrans1D1" presStyleIdx="1" presStyleCnt="2"/>
      <dgm:spPr/>
    </dgm:pt>
    <dgm:pt modelId="{7D1BF3EC-69C4-4DEB-8BFA-2461B63532AA}" type="pres">
      <dgm:prSet presAssocID="{65A1AD93-9961-4FAB-8A32-BF515A5E0014}" presName="topConnNode1" presStyleLbl="node1" presStyleIdx="0" presStyleCnt="0"/>
      <dgm:spPr/>
    </dgm:pt>
    <dgm:pt modelId="{D33F5533-3046-4DB1-B55D-CB6933888675}" type="pres">
      <dgm:prSet presAssocID="{65A1AD93-9961-4FAB-8A32-BF515A5E0014}" presName="hierChild2" presStyleCnt="0"/>
      <dgm:spPr/>
    </dgm:pt>
    <dgm:pt modelId="{F40D30D9-F144-40F1-B159-5AE34FAEC93D}" type="pres">
      <dgm:prSet presAssocID="{65A1AD93-9961-4FAB-8A32-BF515A5E0014}" presName="hierChild3" presStyleCnt="0"/>
      <dgm:spPr/>
    </dgm:pt>
  </dgm:ptLst>
  <dgm:cxnLst>
    <dgm:cxn modelId="{08482DE5-64E4-48FE-812F-576FF248FC0F}" type="presOf" srcId="{65A1AD93-9961-4FAB-8A32-BF515A5E0014}" destId="{F249E4EF-4538-4E65-AA2F-581175DD162C}" srcOrd="0" destOrd="0" presId="urn:microsoft.com/office/officeart/2008/layout/HalfCircleOrganizationChart"/>
    <dgm:cxn modelId="{FB4585DF-84E9-40F2-8BD8-3106C286C802}" srcId="{8F1C84C4-55F9-45C4-8742-C2D8A1EA216C}" destId="{65A1AD93-9961-4FAB-8A32-BF515A5E0014}" srcOrd="0" destOrd="0" parTransId="{637386E7-8497-4820-8AF4-4C11022CF373}" sibTransId="{A4CA2128-C539-4321-AC01-C4C17A6C8036}"/>
    <dgm:cxn modelId="{8A71DB9A-7FF8-45FE-8263-617861DE43B6}" type="presOf" srcId="{8F1C84C4-55F9-45C4-8742-C2D8A1EA216C}" destId="{870AA539-2638-4274-8EFE-BD9AFADFC4A2}" srcOrd="0" destOrd="0" presId="urn:microsoft.com/office/officeart/2008/layout/HalfCircleOrganizationChart"/>
    <dgm:cxn modelId="{82622A4C-C460-4D77-BB8D-208F4CC32526}" type="presOf" srcId="{65A1AD93-9961-4FAB-8A32-BF515A5E0014}" destId="{7D1BF3EC-69C4-4DEB-8BFA-2461B63532AA}" srcOrd="1" destOrd="0" presId="urn:microsoft.com/office/officeart/2008/layout/HalfCircleOrganizationChart"/>
    <dgm:cxn modelId="{8AEB7FB6-D9AB-401C-8397-EC239DE14A83}" type="presParOf" srcId="{870AA539-2638-4274-8EFE-BD9AFADFC4A2}" destId="{10EC1B19-A7AE-4AFF-BCA7-0AE658F0EC12}" srcOrd="0" destOrd="0" presId="urn:microsoft.com/office/officeart/2008/layout/HalfCircleOrganizationChart"/>
    <dgm:cxn modelId="{B288639E-3147-42C7-99BB-ED4E3B2AE6CE}" type="presParOf" srcId="{10EC1B19-A7AE-4AFF-BCA7-0AE658F0EC12}" destId="{56627ED9-495D-4A3D-9360-E861890656D7}" srcOrd="0" destOrd="0" presId="urn:microsoft.com/office/officeart/2008/layout/HalfCircleOrganizationChart"/>
    <dgm:cxn modelId="{96D108FB-CFCB-4285-A07C-6F76CEA529D2}" type="presParOf" srcId="{56627ED9-495D-4A3D-9360-E861890656D7}" destId="{F249E4EF-4538-4E65-AA2F-581175DD162C}" srcOrd="0" destOrd="0" presId="urn:microsoft.com/office/officeart/2008/layout/HalfCircleOrganizationChart"/>
    <dgm:cxn modelId="{5BE3CB1B-6EE3-49D5-86C8-372D10340522}" type="presParOf" srcId="{56627ED9-495D-4A3D-9360-E861890656D7}" destId="{4D51D046-5EFC-44FE-8B35-1F90827BBEF4}" srcOrd="1" destOrd="0" presId="urn:microsoft.com/office/officeart/2008/layout/HalfCircleOrganizationChart"/>
    <dgm:cxn modelId="{32F5203D-C2EF-4D1F-AD88-AD7903344F48}" type="presParOf" srcId="{56627ED9-495D-4A3D-9360-E861890656D7}" destId="{8DB2F5FA-04C0-4E2E-8D6F-6CF6C66F2FF3}" srcOrd="2" destOrd="0" presId="urn:microsoft.com/office/officeart/2008/layout/HalfCircleOrganizationChart"/>
    <dgm:cxn modelId="{4CC2EFA2-14C7-4559-9B6C-0FD66BDA6C5B}" type="presParOf" srcId="{56627ED9-495D-4A3D-9360-E861890656D7}" destId="{7D1BF3EC-69C4-4DEB-8BFA-2461B63532AA}" srcOrd="3" destOrd="0" presId="urn:microsoft.com/office/officeart/2008/layout/HalfCircleOrganizationChart"/>
    <dgm:cxn modelId="{0FBDB25E-AFB3-4D9F-B426-C373B342135A}" type="presParOf" srcId="{10EC1B19-A7AE-4AFF-BCA7-0AE658F0EC12}" destId="{D33F5533-3046-4DB1-B55D-CB6933888675}" srcOrd="1" destOrd="0" presId="urn:microsoft.com/office/officeart/2008/layout/HalfCircleOrganizationChart"/>
    <dgm:cxn modelId="{454E3915-B6D8-42EF-A56E-E886300186D3}" type="presParOf" srcId="{10EC1B19-A7AE-4AFF-BCA7-0AE658F0EC12}" destId="{F40D30D9-F144-40F1-B159-5AE34FAEC93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C960BD-F073-4D1F-B176-B9C1EB03D1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0A36-EB23-4BEA-8213-B904229C2C06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r>
            <a:rPr lang="ru-RU" dirty="0"/>
            <a:t/>
          </a:r>
          <a:endParaRPr lang="ru-RU" dirty="0"/>
        </a:p>
      </dgm:t>
    </dgm:pt>
    <dgm:pt modelId="{E153BC89-A9F3-4BD1-8BF6-53ABD1C1791A}" cxnId="{EB14B70B-21AA-44C9-A4DE-51E069F54669}" type="parTrans">
      <dgm:prSet/>
      <dgm:spPr/>
      <dgm:t>
        <a:bodyPr/>
        <a:lstStyle/>
        <a:p>
          <a:endParaRPr lang="ru-RU"/>
        </a:p>
      </dgm:t>
    </dgm:pt>
    <dgm:pt modelId="{101C9312-3780-405A-9B4A-A87D2AC30823}" cxnId="{EB14B70B-21AA-44C9-A4DE-51E069F54669}" type="sibTrans">
      <dgm:prSet/>
      <dgm:spPr/>
      <dgm:t>
        <a:bodyPr/>
        <a:lstStyle/>
        <a:p>
          <a:endParaRPr lang="ru-RU"/>
        </a:p>
      </dgm:t>
    </dgm:pt>
    <dgm:pt modelId="{72F3B88B-5E3A-40DF-8881-D527F5904C3E}" type="pres">
      <dgm:prSet presAssocID="{22C960BD-F073-4D1F-B176-B9C1EB03D11D}" presName="linear" presStyleCnt="0">
        <dgm:presLayoutVars>
          <dgm:animLvl val="lvl"/>
          <dgm:resizeHandles val="exact"/>
        </dgm:presLayoutVars>
      </dgm:prSet>
      <dgm:spPr/>
    </dgm:pt>
    <dgm:pt modelId="{AE0AF804-6F0F-4383-8866-3B633D2D5A30}" type="pres">
      <dgm:prSet presAssocID="{2F0E0A36-EB23-4BEA-8213-B904229C2C06}" presName="parentText" presStyleLbl="node1" presStyleIdx="0" presStyleCnt="1" custScaleX="84078" custScaleY="108979" custLinFactNeighborX="3632" custLinFactNeighborY="23227">
        <dgm:presLayoutVars>
          <dgm:chMax val="0"/>
          <dgm:bulletEnabled val="1"/>
        </dgm:presLayoutVars>
      </dgm:prSet>
      <dgm:spPr/>
    </dgm:pt>
  </dgm:ptLst>
  <dgm:cxnLst>
    <dgm:cxn modelId="{EB14B70B-21AA-44C9-A4DE-51E069F54669}" srcId="{22C960BD-F073-4D1F-B176-B9C1EB03D11D}" destId="{2F0E0A36-EB23-4BEA-8213-B904229C2C06}" srcOrd="0" destOrd="0" parTransId="{E153BC89-A9F3-4BD1-8BF6-53ABD1C1791A}" sibTransId="{101C9312-3780-405A-9B4A-A87D2AC30823}"/>
    <dgm:cxn modelId="{46272181-9A7A-46B0-8CD9-0F641C3DF385}" type="presOf" srcId="{22C960BD-F073-4D1F-B176-B9C1EB03D11D}" destId="{72F3B88B-5E3A-40DF-8881-D527F5904C3E}" srcOrd="0" destOrd="0" presId="urn:microsoft.com/office/officeart/2005/8/layout/vList2"/>
    <dgm:cxn modelId="{F7C3DB29-BEAC-4F14-B4B3-BB4014B54EA8}" type="presParOf" srcId="{72F3B88B-5E3A-40DF-8881-D527F5904C3E}" destId="{AE0AF804-6F0F-4383-8866-3B633D2D5A30}" srcOrd="0" destOrd="0" presId="urn:microsoft.com/office/officeart/2005/8/layout/vList2"/>
    <dgm:cxn modelId="{65AF48CC-79BD-408B-B2B2-3A29506A41C8}" type="presOf" srcId="{2F0E0A36-EB23-4BEA-8213-B904229C2C06}" destId="{AE0AF804-6F0F-4383-8866-3B633D2D5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972573" cy="3672408"/>
        <a:chOff x="0" y="0"/>
        <a:chExt cx="4972573" cy="3672408"/>
      </a:xfrm>
    </dsp:grpSpPr>
    <dsp:sp modelId="{73F50253-CEEF-4112-8A48-0028E6E05E82}">
      <dsp:nvSpPr>
        <dsp:cNvPr id="3" name="Прямоугольник 2"/>
        <dsp:cNvSpPr/>
      </dsp:nvSpPr>
      <dsp:spPr bwMode="white">
        <a:xfrm>
          <a:off x="80859" y="0"/>
          <a:ext cx="4522203" cy="3341891"/>
        </a:xfrm>
        <a:prstGeom prst="rect">
          <a:avLst/>
        </a:prstGeom>
        <a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80859" y="0"/>
        <a:ext cx="4522203" cy="3341891"/>
      </dsp:txXfrm>
    </dsp:sp>
    <dsp:sp modelId="{C048689B-491B-42C9-A3B3-3FEB577F1121}">
      <dsp:nvSpPr>
        <dsp:cNvPr id="4" name="Прямоугольник 3"/>
        <dsp:cNvSpPr/>
      </dsp:nvSpPr>
      <dsp:spPr bwMode="white">
        <a:xfrm>
          <a:off x="994922" y="2735944"/>
          <a:ext cx="3896792" cy="936464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2384" tIns="32384" rIns="32384" bIns="32384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5000"/>
            </a:spcAft>
          </a:pPr>
          <a:r>
            <a:rPr lang="ru-RU" dirty="0" smtClean="0"/>
            <a:t>Мы помогаем психологически адаптироваться бойцам </a:t>
          </a:r>
          <a:r>
            <a:rPr lang="ru-RU" dirty="0" smtClean="0"/>
            <a:t>к </a:t>
          </a:r>
          <a:r>
            <a:rPr lang="ru-RU" dirty="0" smtClean="0"/>
            <a:t>мирной жизни и наладить коммуникацию с близкими</a:t>
          </a:r>
          <a:endParaRPr lang="ru-RU" dirty="0"/>
        </a:p>
      </dsp:txBody>
      <dsp:txXfrm>
        <a:off x="994922" y="2735944"/>
        <a:ext cx="3896792" cy="936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9659" cy="1086692"/>
        <a:chOff x="0" y="0"/>
        <a:chExt cx="7929659" cy="1086692"/>
      </a:xfrm>
    </dsp:grpSpPr>
    <dsp:sp modelId="{4D51D046-5EFC-44FE-8B35-1F90827BBEF4}">
      <dsp:nvSpPr>
        <dsp:cNvPr id="4" name="Дуга 3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13200000"/>
            <a:gd name="adj2" fmla="val 192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8DB2F5FA-04C0-4E2E-8D6F-6CF6C66F2FF3}">
      <dsp:nvSpPr>
        <dsp:cNvPr id="5" name="Дуга 4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2400000"/>
            <a:gd name="adj2" fmla="val 84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F249E4EF-4538-4E65-AA2F-581175DD162C}">
      <dsp:nvSpPr>
        <dsp:cNvPr id="3" name="Прямоугольник 2"/>
        <dsp:cNvSpPr/>
      </dsp:nvSpPr>
      <dsp:spPr bwMode="white">
        <a:xfrm>
          <a:off x="2878138" y="195605"/>
          <a:ext cx="2173384" cy="695483"/>
        </a:xfrm>
        <a:prstGeom prst="rect">
          <a:avLst/>
        </a:prstGeom>
        <a:noFill/>
        <a:ln>
          <a:noFill/>
        </a:ln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sp:txBody>
      <dsp:txXfrm>
        <a:off x="2878138" y="195605"/>
        <a:ext cx="2173384" cy="695483"/>
      </dsp:txXfrm>
    </dsp:sp>
    <dsp:sp modelId="{7D1BF3EC-69C4-4DEB-8BFA-2461B63532AA}">
      <dsp:nvSpPr>
        <dsp:cNvPr id="6" name="Прямоугольник 5" hidden="1"/>
        <dsp:cNvSpPr/>
      </dsp:nvSpPr>
      <dsp:spPr>
        <a:xfrm>
          <a:off x="3551887" y="0"/>
          <a:ext cx="825886" cy="195605"/>
        </a:xfrm>
        <a:prstGeom prst="rect">
          <a:avLst/>
        </a:prstGeom>
      </dsp:spPr>
      <dsp:txXfrm>
        <a:off x="3551887" y="0"/>
        <a:ext cx="825886" cy="1956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17874"/>
          <a:ext cx="6084133" cy="106224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endParaRPr lang="ru-RU" dirty="0"/>
        </a:p>
      </dsp:txBody>
      <dsp:txXfrm>
        <a:off x="838904" y="17874"/>
        <a:ext cx="6084133" cy="10622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9659" cy="1086692"/>
        <a:chOff x="0" y="0"/>
        <a:chExt cx="7929659" cy="1086692"/>
      </a:xfrm>
    </dsp:grpSpPr>
    <dsp:sp modelId="{4D51D046-5EFC-44FE-8B35-1F90827BBEF4}">
      <dsp:nvSpPr>
        <dsp:cNvPr id="4" name="Дуга 3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13200000"/>
            <a:gd name="adj2" fmla="val 192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8DB2F5FA-04C0-4E2E-8D6F-6CF6C66F2FF3}">
      <dsp:nvSpPr>
        <dsp:cNvPr id="5" name="Дуга 4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2400000"/>
            <a:gd name="adj2" fmla="val 84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F249E4EF-4538-4E65-AA2F-581175DD162C}">
      <dsp:nvSpPr>
        <dsp:cNvPr id="3" name="Прямоугольник 2"/>
        <dsp:cNvSpPr/>
      </dsp:nvSpPr>
      <dsp:spPr bwMode="white">
        <a:xfrm>
          <a:off x="2878138" y="195605"/>
          <a:ext cx="2173384" cy="695483"/>
        </a:xfrm>
        <a:prstGeom prst="rect">
          <a:avLst/>
        </a:prstGeom>
        <a:noFill/>
        <a:ln>
          <a:noFill/>
        </a:ln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sp:txBody>
      <dsp:txXfrm>
        <a:off x="2878138" y="195605"/>
        <a:ext cx="2173384" cy="695483"/>
      </dsp:txXfrm>
    </dsp:sp>
    <dsp:sp modelId="{7D1BF3EC-69C4-4DEB-8BFA-2461B63532AA}">
      <dsp:nvSpPr>
        <dsp:cNvPr id="6" name="Прямоугольник 5" hidden="1"/>
        <dsp:cNvSpPr/>
      </dsp:nvSpPr>
      <dsp:spPr>
        <a:xfrm>
          <a:off x="3551887" y="0"/>
          <a:ext cx="825886" cy="195605"/>
        </a:xfrm>
        <a:prstGeom prst="rect">
          <a:avLst/>
        </a:prstGeom>
      </dsp:spPr>
      <dsp:txXfrm>
        <a:off x="3551887" y="0"/>
        <a:ext cx="825886" cy="1956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17874"/>
          <a:ext cx="6084133" cy="106224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endParaRPr lang="ru-RU" dirty="0"/>
        </a:p>
      </dsp:txBody>
      <dsp:txXfrm>
        <a:off x="838904" y="17874"/>
        <a:ext cx="6084133" cy="1062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9659" cy="1086692"/>
        <a:chOff x="0" y="0"/>
        <a:chExt cx="7929659" cy="1086692"/>
      </a:xfrm>
    </dsp:grpSpPr>
    <dsp:sp modelId="{4D51D046-5EFC-44FE-8B35-1F90827BBEF4}">
      <dsp:nvSpPr>
        <dsp:cNvPr id="4" name="Дуга 3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13200000"/>
            <a:gd name="adj2" fmla="val 192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8DB2F5FA-04C0-4E2E-8D6F-6CF6C66F2FF3}">
      <dsp:nvSpPr>
        <dsp:cNvPr id="5" name="Дуга 4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2400000"/>
            <a:gd name="adj2" fmla="val 84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F249E4EF-4538-4E65-AA2F-581175DD162C}">
      <dsp:nvSpPr>
        <dsp:cNvPr id="3" name="Прямоугольник 2"/>
        <dsp:cNvSpPr/>
      </dsp:nvSpPr>
      <dsp:spPr bwMode="white">
        <a:xfrm>
          <a:off x="2878138" y="195605"/>
          <a:ext cx="2173384" cy="695483"/>
        </a:xfrm>
        <a:prstGeom prst="rect">
          <a:avLst/>
        </a:prstGeom>
        <a:noFill/>
        <a:ln>
          <a:noFill/>
        </a:ln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sp:txBody>
      <dsp:txXfrm>
        <a:off x="2878138" y="195605"/>
        <a:ext cx="2173384" cy="695483"/>
      </dsp:txXfrm>
    </dsp:sp>
    <dsp:sp modelId="{7D1BF3EC-69C4-4DEB-8BFA-2461B63532AA}">
      <dsp:nvSpPr>
        <dsp:cNvPr id="6" name="Прямоугольник 5" hidden="1"/>
        <dsp:cNvSpPr/>
      </dsp:nvSpPr>
      <dsp:spPr>
        <a:xfrm>
          <a:off x="3551887" y="0"/>
          <a:ext cx="825886" cy="195605"/>
        </a:xfrm>
        <a:prstGeom prst="rect">
          <a:avLst/>
        </a:prstGeom>
      </dsp:spPr>
      <dsp:txXfrm>
        <a:off x="3551887" y="0"/>
        <a:ext cx="825886" cy="1956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17874"/>
          <a:ext cx="6084133" cy="106224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endParaRPr lang="ru-RU" dirty="0"/>
        </a:p>
      </dsp:txBody>
      <dsp:txXfrm>
        <a:off x="838904" y="17874"/>
        <a:ext cx="6084133" cy="10622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9659" cy="1086692"/>
        <a:chOff x="0" y="0"/>
        <a:chExt cx="7929659" cy="1086692"/>
      </a:xfrm>
    </dsp:grpSpPr>
    <dsp:sp modelId="{4D51D046-5EFC-44FE-8B35-1F90827BBEF4}">
      <dsp:nvSpPr>
        <dsp:cNvPr id="4" name="Дуга 3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13200000"/>
            <a:gd name="adj2" fmla="val 192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8DB2F5FA-04C0-4E2E-8D6F-6CF6C66F2FF3}">
      <dsp:nvSpPr>
        <dsp:cNvPr id="5" name="Дуга 4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2400000"/>
            <a:gd name="adj2" fmla="val 84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F249E4EF-4538-4E65-AA2F-581175DD162C}">
      <dsp:nvSpPr>
        <dsp:cNvPr id="3" name="Прямоугольник 2"/>
        <dsp:cNvSpPr/>
      </dsp:nvSpPr>
      <dsp:spPr bwMode="white">
        <a:xfrm>
          <a:off x="2878138" y="195605"/>
          <a:ext cx="2173384" cy="695483"/>
        </a:xfrm>
        <a:prstGeom prst="rect">
          <a:avLst/>
        </a:prstGeom>
        <a:noFill/>
        <a:ln>
          <a:noFill/>
        </a:ln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sp:txBody>
      <dsp:txXfrm>
        <a:off x="2878138" y="195605"/>
        <a:ext cx="2173384" cy="695483"/>
      </dsp:txXfrm>
    </dsp:sp>
    <dsp:sp modelId="{7D1BF3EC-69C4-4DEB-8BFA-2461B63532AA}">
      <dsp:nvSpPr>
        <dsp:cNvPr id="6" name="Прямоугольник 5" hidden="1"/>
        <dsp:cNvSpPr/>
      </dsp:nvSpPr>
      <dsp:spPr>
        <a:xfrm>
          <a:off x="3551887" y="0"/>
          <a:ext cx="825886" cy="195605"/>
        </a:xfrm>
        <a:prstGeom prst="rect">
          <a:avLst/>
        </a:prstGeom>
      </dsp:spPr>
      <dsp:txXfrm>
        <a:off x="3551887" y="0"/>
        <a:ext cx="825886" cy="1956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301601"/>
          <a:ext cx="6084133" cy="778519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Города в которые очно принимает психолог:</a:t>
          </a:r>
          <a:endParaRPr lang="ru-RU" dirty="0"/>
        </a:p>
      </dsp:txBody>
      <dsp:txXfrm>
        <a:off x="838904" y="301601"/>
        <a:ext cx="6084133" cy="7785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9659" cy="1086692"/>
        <a:chOff x="0" y="0"/>
        <a:chExt cx="7929659" cy="1086692"/>
      </a:xfrm>
    </dsp:grpSpPr>
    <dsp:sp modelId="{4D51D046-5EFC-44FE-8B35-1F90827BBEF4}">
      <dsp:nvSpPr>
        <dsp:cNvPr id="4" name="Дуга 3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13200000"/>
            <a:gd name="adj2" fmla="val 192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8DB2F5FA-04C0-4E2E-8D6F-6CF6C66F2FF3}">
      <dsp:nvSpPr>
        <dsp:cNvPr id="5" name="Дуга 4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2400000"/>
            <a:gd name="adj2" fmla="val 84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F249E4EF-4538-4E65-AA2F-581175DD162C}">
      <dsp:nvSpPr>
        <dsp:cNvPr id="3" name="Прямоугольник 2"/>
        <dsp:cNvSpPr/>
      </dsp:nvSpPr>
      <dsp:spPr bwMode="white">
        <a:xfrm>
          <a:off x="2878138" y="195605"/>
          <a:ext cx="2173384" cy="695483"/>
        </a:xfrm>
        <a:prstGeom prst="rect">
          <a:avLst/>
        </a:prstGeom>
        <a:noFill/>
        <a:ln>
          <a:noFill/>
        </a:ln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sp:txBody>
      <dsp:txXfrm>
        <a:off x="2878138" y="195605"/>
        <a:ext cx="2173384" cy="695483"/>
      </dsp:txXfrm>
    </dsp:sp>
    <dsp:sp modelId="{7D1BF3EC-69C4-4DEB-8BFA-2461B63532AA}">
      <dsp:nvSpPr>
        <dsp:cNvPr id="6" name="Прямоугольник 5" hidden="1"/>
        <dsp:cNvSpPr/>
      </dsp:nvSpPr>
      <dsp:spPr>
        <a:xfrm>
          <a:off x="3551887" y="0"/>
          <a:ext cx="825886" cy="195605"/>
        </a:xfrm>
        <a:prstGeom prst="rect">
          <a:avLst/>
        </a:prstGeom>
      </dsp:spPr>
      <dsp:txXfrm>
        <a:off x="3551887" y="0"/>
        <a:ext cx="825886" cy="19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032447" cy="2967216"/>
        <a:chOff x="0" y="0"/>
        <a:chExt cx="4032447" cy="2967216"/>
      </a:xfrm>
    </dsp:grpSpPr>
    <dsp:sp modelId="{230B35D5-5345-4093-B369-839EB1E0DEBD}">
      <dsp:nvSpPr>
        <dsp:cNvPr id="3" name="Овал 2"/>
        <dsp:cNvSpPr/>
      </dsp:nvSpPr>
      <dsp:spPr bwMode="white">
        <a:xfrm>
          <a:off x="1532330" y="1474189"/>
          <a:ext cx="967787" cy="9679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3">
          <a:scrgbClr r="0" g="0" b="0"/>
        </a:effectRef>
        <a:fontRef idx="minor">
          <a:schemeClr val="tx1"/>
        </a:fontRef>
      </dsp:style>
      <dsp:txXfrm>
        <a:off x="1532330" y="1474189"/>
        <a:ext cx="967787" cy="967906"/>
      </dsp:txXfrm>
    </dsp:sp>
    <dsp:sp modelId="{ECFA5470-2020-49D6-A2B2-10E51A94012B}">
      <dsp:nvSpPr>
        <dsp:cNvPr id="5" name="Овал 4"/>
        <dsp:cNvSpPr/>
      </dsp:nvSpPr>
      <dsp:spPr bwMode="white">
        <a:xfrm>
          <a:off x="1816214" y="1610681"/>
          <a:ext cx="967787" cy="9679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3">
          <a:scrgbClr r="0" g="0" b="0"/>
        </a:effectRef>
        <a:fontRef idx="minor">
          <a:schemeClr val="tx1"/>
        </a:fontRef>
      </dsp:style>
      <dsp:txXfrm>
        <a:off x="1816214" y="1610681"/>
        <a:ext cx="967787" cy="967906"/>
      </dsp:txXfrm>
    </dsp:sp>
    <dsp:sp modelId="{96F4476C-57B1-4B19-AD97-F0AF004E0A1E}">
      <dsp:nvSpPr>
        <dsp:cNvPr id="7" name="Овал 6"/>
        <dsp:cNvSpPr/>
      </dsp:nvSpPr>
      <dsp:spPr bwMode="white">
        <a:xfrm>
          <a:off x="1885975" y="1917788"/>
          <a:ext cx="967787" cy="9679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3">
          <a:scrgbClr r="0" g="0" b="0"/>
        </a:effectRef>
        <a:fontRef idx="minor">
          <a:schemeClr val="tx1"/>
        </a:fontRef>
      </dsp:style>
      <dsp:txXfrm>
        <a:off x="1885975" y="1917788"/>
        <a:ext cx="967787" cy="967906"/>
      </dsp:txXfrm>
    </dsp:sp>
    <dsp:sp modelId="{9A6F8431-D36F-4674-9230-E301AC161F53}">
      <dsp:nvSpPr>
        <dsp:cNvPr id="9" name="Овал 8"/>
        <dsp:cNvSpPr/>
      </dsp:nvSpPr>
      <dsp:spPr bwMode="white">
        <a:xfrm>
          <a:off x="1689595" y="2164067"/>
          <a:ext cx="967787" cy="9679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3">
          <a:scrgbClr r="0" g="0" b="0"/>
        </a:effectRef>
        <a:fontRef idx="minor">
          <a:schemeClr val="tx1"/>
        </a:fontRef>
      </dsp:style>
      <dsp:txXfrm>
        <a:off x="1689595" y="2164067"/>
        <a:ext cx="967787" cy="967906"/>
      </dsp:txXfrm>
    </dsp:sp>
    <dsp:sp modelId="{53CA6AE3-9DA6-435C-B519-F5C0524A7AF3}">
      <dsp:nvSpPr>
        <dsp:cNvPr id="11" name="Овал 10"/>
        <dsp:cNvSpPr/>
      </dsp:nvSpPr>
      <dsp:spPr bwMode="white">
        <a:xfrm>
          <a:off x="1375064" y="2164067"/>
          <a:ext cx="967787" cy="9679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3">
          <a:scrgbClr r="0" g="0" b="0"/>
        </a:effectRef>
        <a:fontRef idx="minor">
          <a:schemeClr val="tx1"/>
        </a:fontRef>
      </dsp:style>
      <dsp:txXfrm>
        <a:off x="1375064" y="2164067"/>
        <a:ext cx="967787" cy="967906"/>
      </dsp:txXfrm>
    </dsp:sp>
    <dsp:sp modelId="{A1C40832-2E42-46D0-9F37-217B31B25CD5}">
      <dsp:nvSpPr>
        <dsp:cNvPr id="13" name="Овал 12"/>
        <dsp:cNvSpPr/>
      </dsp:nvSpPr>
      <dsp:spPr bwMode="white">
        <a:xfrm>
          <a:off x="1178684" y="1917788"/>
          <a:ext cx="967787" cy="9679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3">
          <a:scrgbClr r="0" g="0" b="0"/>
        </a:effectRef>
        <a:fontRef idx="minor">
          <a:schemeClr val="tx1"/>
        </a:fontRef>
      </dsp:style>
      <dsp:txXfrm>
        <a:off x="1178684" y="1917788"/>
        <a:ext cx="967787" cy="967906"/>
      </dsp:txXfrm>
    </dsp:sp>
    <dsp:sp modelId="{16CC3A92-7A99-4953-A619-3AE2353AECC9}">
      <dsp:nvSpPr>
        <dsp:cNvPr id="15" name="Овал 14"/>
        <dsp:cNvSpPr/>
      </dsp:nvSpPr>
      <dsp:spPr bwMode="white">
        <a:xfrm>
          <a:off x="1248446" y="1610681"/>
          <a:ext cx="967787" cy="967906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>
            <a:alpha val="50000"/>
          </a:schemeClr>
        </a:fillRef>
        <a:effectRef idx="3">
          <a:scrgbClr r="0" g="0" b="0"/>
        </a:effectRef>
        <a:fontRef idx="minor">
          <a:schemeClr val="tx1"/>
        </a:fontRef>
      </dsp:style>
      <dsp:txXfrm>
        <a:off x="1248446" y="1610681"/>
        <a:ext cx="967787" cy="967906"/>
      </dsp:txXfrm>
    </dsp:sp>
    <dsp:sp modelId="{43464968-3303-4CFE-8A5F-C5931776813B}">
      <dsp:nvSpPr>
        <dsp:cNvPr id="4" name="Прямоугольник 3"/>
        <dsp:cNvSpPr/>
      </dsp:nvSpPr>
      <dsp:spPr bwMode="white">
        <a:xfrm>
          <a:off x="1461762" y="718736"/>
          <a:ext cx="1108923" cy="593443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8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sp:txBody>
      <dsp:txXfrm>
        <a:off x="1461762" y="718736"/>
        <a:ext cx="1108923" cy="593443"/>
      </dsp:txXfrm>
    </dsp:sp>
    <dsp:sp modelId="{3470F2F0-8054-4245-BE29-2861B4B10CCD}">
      <dsp:nvSpPr>
        <dsp:cNvPr id="6" name="Прямоугольник 5"/>
        <dsp:cNvSpPr/>
      </dsp:nvSpPr>
      <dsp:spPr bwMode="white">
        <a:xfrm>
          <a:off x="2903362" y="1282507"/>
          <a:ext cx="1048436" cy="652788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solidFill>
              <a:schemeClr val="tx1"/>
            </a:solidFill>
          </a:endParaRPr>
        </a:p>
      </dsp:txBody>
      <dsp:txXfrm>
        <a:off x="2903362" y="1282507"/>
        <a:ext cx="1048436" cy="652788"/>
      </dsp:txXfrm>
    </dsp:sp>
    <dsp:sp modelId="{17F9F844-C1E8-4B3C-8434-3BA2937C59BA}">
      <dsp:nvSpPr>
        <dsp:cNvPr id="8" name="Прямоугольник 7"/>
        <dsp:cNvSpPr/>
      </dsp:nvSpPr>
      <dsp:spPr bwMode="white">
        <a:xfrm>
          <a:off x="3004173" y="1559289"/>
          <a:ext cx="1028274" cy="697296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err="1" smtClean="0">
              <a:solidFill>
                <a:schemeClr val="tx1"/>
              </a:solidFill>
            </a:rPr>
            <a:t>индивидуальныеконсультации</a:t>
          </a:r>
          <a:r>
            <a:rPr lang="ru-RU" sz="1200" dirty="0" smtClean="0">
              <a:solidFill>
                <a:schemeClr val="tx1"/>
              </a:solidFill>
            </a:rPr>
            <a:t> психологов</a:t>
          </a:r>
          <a:endParaRPr lang="ru-RU" sz="1200" dirty="0">
            <a:solidFill>
              <a:schemeClr val="tx1"/>
            </a:solidFill>
          </a:endParaRPr>
        </a:p>
      </dsp:txBody>
      <dsp:txXfrm>
        <a:off x="3004173" y="1559289"/>
        <a:ext cx="1028274" cy="697296"/>
      </dsp:txXfrm>
    </dsp:sp>
    <dsp:sp modelId="{2135AEE5-E771-44AE-B82C-970F81C5D9C5}">
      <dsp:nvSpPr>
        <dsp:cNvPr id="10" name="Прямоугольник 9"/>
        <dsp:cNvSpPr/>
      </dsp:nvSpPr>
      <dsp:spPr bwMode="white">
        <a:xfrm>
          <a:off x="2659797" y="3287092"/>
          <a:ext cx="1108923" cy="637952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</a:rPr>
            <a:t>тренинги и мастер-классы</a:t>
          </a:r>
          <a:endParaRPr lang="ru-RU" sz="1200" dirty="0">
            <a:solidFill>
              <a:schemeClr val="tx1"/>
            </a:solidFill>
          </a:endParaRPr>
        </a:p>
      </dsp:txBody>
      <dsp:txXfrm>
        <a:off x="2659797" y="3287092"/>
        <a:ext cx="1108923" cy="637952"/>
      </dsp:txXfrm>
    </dsp:sp>
    <dsp:sp modelId="{935F0E41-EAA2-4FFF-921E-6A0AE5311D44}">
      <dsp:nvSpPr>
        <dsp:cNvPr id="12" name="Прямоугольник 11"/>
        <dsp:cNvSpPr/>
      </dsp:nvSpPr>
      <dsp:spPr bwMode="white">
        <a:xfrm>
          <a:off x="5259" y="3181103"/>
          <a:ext cx="1108923" cy="637952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</a:rPr>
            <a:t>группы поддержки для военнослужащих и их семей</a:t>
          </a:r>
          <a:endParaRPr lang="ru-RU" sz="1200" dirty="0">
            <a:solidFill>
              <a:schemeClr val="tx1"/>
            </a:solidFill>
          </a:endParaRPr>
        </a:p>
      </dsp:txBody>
      <dsp:txXfrm>
        <a:off x="5259" y="3181103"/>
        <a:ext cx="1108923" cy="637952"/>
      </dsp:txXfrm>
    </dsp:sp>
    <dsp:sp modelId="{9A73DAB9-7D96-4DBC-A53D-694FEEA70A86}">
      <dsp:nvSpPr>
        <dsp:cNvPr id="14" name="Прямоугольник 13"/>
        <dsp:cNvSpPr/>
      </dsp:nvSpPr>
      <dsp:spPr bwMode="white">
        <a:xfrm>
          <a:off x="0" y="1712038"/>
          <a:ext cx="1028274" cy="697296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</a:rPr>
            <a:t>трансформационные игры</a:t>
          </a:r>
          <a:endParaRPr lang="ru-RU" sz="1200" dirty="0">
            <a:solidFill>
              <a:schemeClr val="tx1"/>
            </a:solidFill>
          </a:endParaRPr>
        </a:p>
      </dsp:txBody>
      <dsp:txXfrm>
        <a:off x="0" y="1712038"/>
        <a:ext cx="1028274" cy="697296"/>
      </dsp:txXfrm>
    </dsp:sp>
    <dsp:sp modelId="{534177F6-4B04-432F-BCAD-2B0CF9FB07CF}">
      <dsp:nvSpPr>
        <dsp:cNvPr id="16" name="Прямоугольник 15"/>
        <dsp:cNvSpPr/>
      </dsp:nvSpPr>
      <dsp:spPr bwMode="white">
        <a:xfrm>
          <a:off x="1546478" y="634171"/>
          <a:ext cx="1048436" cy="652788"/>
        </a:xfrm>
        <a:prstGeom prst="rect">
          <a:avLst/>
        </a:prstGeom>
        <a:noFill/>
        <a:ln>
          <a:noFill/>
        </a:ln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</a:rPr>
            <a:t>творческие мастерские</a:t>
          </a:r>
          <a:endParaRPr lang="ru-RU" sz="1200" dirty="0">
            <a:solidFill>
              <a:schemeClr val="tx1"/>
            </a:solidFill>
          </a:endParaRPr>
        </a:p>
      </dsp:txBody>
      <dsp:txXfrm>
        <a:off x="1546478" y="634171"/>
        <a:ext cx="1048436" cy="652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107145"/>
          <a:ext cx="6084133" cy="9729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10489" tIns="110489" rIns="110489" bIns="110489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Когда пора обратиться к психологу</a:t>
          </a:r>
          <a:endParaRPr lang="ru-RU" dirty="0"/>
        </a:p>
      </dsp:txBody>
      <dsp:txXfrm>
        <a:off x="838904" y="107145"/>
        <a:ext cx="6084133" cy="972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62741" cy="966220"/>
        <a:chOff x="0" y="0"/>
        <a:chExt cx="7962741" cy="966220"/>
      </a:xfrm>
    </dsp:grpSpPr>
    <dsp:sp modelId="{C024D383-6002-4B03-825B-FA0A7856805A}">
      <dsp:nvSpPr>
        <dsp:cNvPr id="3" name="Скругленный прямоугольник 2"/>
        <dsp:cNvSpPr/>
      </dsp:nvSpPr>
      <dsp:spPr bwMode="white">
        <a:xfrm>
          <a:off x="0" y="0"/>
          <a:ext cx="2711268" cy="966220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6670" tIns="17780" rIns="2667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/>
            <a:t>В большинстве случаев ПТСР может и не случиться, а расстройство адаптации стать толчком для роста. </a:t>
          </a:r>
          <a:endParaRPr lang="ru-RU" sz="1400" dirty="0"/>
        </a:p>
      </dsp:txBody>
      <dsp:txXfrm>
        <a:off x="0" y="0"/>
        <a:ext cx="2711268" cy="966220"/>
      </dsp:txXfrm>
    </dsp:sp>
    <dsp:sp modelId="{6F6A004F-44CD-4F5E-8CD2-107D412C5557}">
      <dsp:nvSpPr>
        <dsp:cNvPr id="5" name="Скругленный прямоугольник 4"/>
        <dsp:cNvSpPr/>
      </dsp:nvSpPr>
      <dsp:spPr bwMode="white">
        <a:xfrm>
          <a:off x="3968293" y="0"/>
          <a:ext cx="3219621" cy="964397"/>
        </a:xfrm>
        <a:prstGeom prst="roundRect">
          <a:avLst>
            <a:gd name="adj" fmla="val 10000"/>
          </a:avLst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2859" tIns="15240" rIns="22859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Во многом этому должна способствовать среда – семья и общество</a:t>
          </a:r>
          <a:endParaRPr lang="ru-RU" sz="1200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Поэтому мы фокусируем внимание на работе с женщинами воинов, их мамами и близкими</a:t>
          </a:r>
          <a:r>
            <a:rPr lang="ru-RU" sz="1100" dirty="0" smtClean="0"/>
            <a:t>. </a:t>
          </a:r>
          <a:endParaRPr lang="ru-RU" sz="1100" dirty="0"/>
        </a:p>
      </dsp:txBody>
      <dsp:txXfrm>
        <a:off x="3968293" y="0"/>
        <a:ext cx="3219621" cy="964397"/>
      </dsp:txXfrm>
    </dsp:sp>
    <dsp:sp modelId="{69898310-724D-41A0-B2B4-50FC943B0881}">
      <dsp:nvSpPr>
        <dsp:cNvPr id="4" name="Скругленный прямоугольник 3" hidden="1"/>
        <dsp:cNvSpPr/>
      </dsp:nvSpPr>
      <dsp:spPr>
        <a:xfrm>
          <a:off x="0" y="0"/>
          <a:ext cx="542254" cy="966220"/>
        </a:xfrm>
        <a:prstGeom prst="roundRect">
          <a:avLst>
            <a:gd name="adj" fmla="val 10000"/>
          </a:avLst>
        </a:prstGeom>
      </dsp:spPr>
      <dsp:txXfrm>
        <a:off x="0" y="0"/>
        <a:ext cx="542254" cy="966220"/>
      </dsp:txXfrm>
    </dsp:sp>
    <dsp:sp modelId="{6EA8C474-6B41-4F45-9983-57DF3AD6A1C7}">
      <dsp:nvSpPr>
        <dsp:cNvPr id="6" name="Скругленный прямоугольник 5" hidden="1"/>
        <dsp:cNvSpPr/>
      </dsp:nvSpPr>
      <dsp:spPr>
        <a:xfrm>
          <a:off x="3968293" y="0"/>
          <a:ext cx="643924" cy="964397"/>
        </a:xfrm>
        <a:prstGeom prst="roundRect">
          <a:avLst>
            <a:gd name="adj" fmla="val 10000"/>
          </a:avLst>
        </a:prstGeom>
      </dsp:spPr>
      <dsp:txXfrm>
        <a:off x="3968293" y="0"/>
        <a:ext cx="643924" cy="964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107145"/>
          <a:ext cx="6084133" cy="97297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10489" tIns="110489" rIns="110489" bIns="110489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Когда пора обратиться к психологу</a:t>
          </a:r>
          <a:endParaRPr lang="ru-RU" dirty="0"/>
        </a:p>
      </dsp:txBody>
      <dsp:txXfrm>
        <a:off x="838904" y="107145"/>
        <a:ext cx="6084133" cy="972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9659" cy="1086692"/>
        <a:chOff x="0" y="0"/>
        <a:chExt cx="7929659" cy="1086692"/>
      </a:xfrm>
    </dsp:grpSpPr>
    <dsp:sp modelId="{4D51D046-5EFC-44FE-8B35-1F90827BBEF4}">
      <dsp:nvSpPr>
        <dsp:cNvPr id="4" name="Дуга 3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13200000"/>
            <a:gd name="adj2" fmla="val 192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8DB2F5FA-04C0-4E2E-8D6F-6CF6C66F2FF3}">
      <dsp:nvSpPr>
        <dsp:cNvPr id="5" name="Дуга 4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2400000"/>
            <a:gd name="adj2" fmla="val 84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F249E4EF-4538-4E65-AA2F-581175DD162C}">
      <dsp:nvSpPr>
        <dsp:cNvPr id="3" name="Прямоугольник 2"/>
        <dsp:cNvSpPr/>
      </dsp:nvSpPr>
      <dsp:spPr bwMode="white">
        <a:xfrm>
          <a:off x="2878138" y="195605"/>
          <a:ext cx="2173384" cy="695483"/>
        </a:xfrm>
        <a:prstGeom prst="rect">
          <a:avLst/>
        </a:prstGeom>
        <a:noFill/>
        <a:ln>
          <a:noFill/>
        </a:ln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sp:txBody>
      <dsp:txXfrm>
        <a:off x="2878138" y="195605"/>
        <a:ext cx="2173384" cy="695483"/>
      </dsp:txXfrm>
    </dsp:sp>
    <dsp:sp modelId="{7D1BF3EC-69C4-4DEB-8BFA-2461B63532AA}">
      <dsp:nvSpPr>
        <dsp:cNvPr id="6" name="Прямоугольник 5" hidden="1"/>
        <dsp:cNvSpPr/>
      </dsp:nvSpPr>
      <dsp:spPr>
        <a:xfrm>
          <a:off x="3551887" y="0"/>
          <a:ext cx="825886" cy="195605"/>
        </a:xfrm>
        <a:prstGeom prst="rect">
          <a:avLst/>
        </a:prstGeom>
      </dsp:spPr>
      <dsp:txXfrm>
        <a:off x="3551887" y="0"/>
        <a:ext cx="825886" cy="195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17874"/>
          <a:ext cx="6084133" cy="106224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Косвенные признаки указывающие на потребность ветерана в психологической помощи:</a:t>
          </a:r>
          <a:endParaRPr lang="ru-RU" dirty="0"/>
        </a:p>
      </dsp:txBody>
      <dsp:txXfrm>
        <a:off x="838904" y="17874"/>
        <a:ext cx="6084133" cy="1062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9659" cy="1086692"/>
        <a:chOff x="0" y="0"/>
        <a:chExt cx="7929659" cy="1086692"/>
      </a:xfrm>
    </dsp:grpSpPr>
    <dsp:sp modelId="{4D51D046-5EFC-44FE-8B35-1F90827BBEF4}">
      <dsp:nvSpPr>
        <dsp:cNvPr id="4" name="Дуга 3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13200000"/>
            <a:gd name="adj2" fmla="val 192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8DB2F5FA-04C0-4E2E-8D6F-6CF6C66F2FF3}">
      <dsp:nvSpPr>
        <dsp:cNvPr id="5" name="Дуга 4"/>
        <dsp:cNvSpPr/>
      </dsp:nvSpPr>
      <dsp:spPr bwMode="white">
        <a:xfrm>
          <a:off x="3421484" y="0"/>
          <a:ext cx="1086692" cy="1086692"/>
        </a:xfrm>
        <a:prstGeom prst="arc">
          <a:avLst>
            <a:gd name="adj1" fmla="val 2400000"/>
            <a:gd name="adj2" fmla="val 8400000"/>
          </a:avLst>
        </a:prstGeom>
        <a:sp3d z="-40000" prstMaterial="matte"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21484" y="0"/>
        <a:ext cx="1086692" cy="1086692"/>
      </dsp:txXfrm>
    </dsp:sp>
    <dsp:sp modelId="{F249E4EF-4538-4E65-AA2F-581175DD162C}">
      <dsp:nvSpPr>
        <dsp:cNvPr id="3" name="Прямоугольник 2"/>
        <dsp:cNvSpPr/>
      </dsp:nvSpPr>
      <dsp:spPr bwMode="white">
        <a:xfrm>
          <a:off x="2878138" y="195605"/>
          <a:ext cx="2173384" cy="695483"/>
        </a:xfrm>
        <a:prstGeom prst="rect">
          <a:avLst/>
        </a:prstGeom>
        <a:noFill/>
        <a:ln>
          <a:noFill/>
        </a:ln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rgbClr val="0070C0"/>
              </a:solidFill>
            </a:rPr>
            <a:t>Адаптация к новой реальности требует времени и усилий от всех участников семьи.</a:t>
          </a:r>
          <a:endParaRPr lang="ru-RU" sz="1200" dirty="0">
            <a:solidFill>
              <a:srgbClr val="0070C0"/>
            </a:solidFill>
          </a:endParaRPr>
        </a:p>
      </dsp:txBody>
      <dsp:txXfrm>
        <a:off x="2878138" y="195605"/>
        <a:ext cx="2173384" cy="695483"/>
      </dsp:txXfrm>
    </dsp:sp>
    <dsp:sp modelId="{7D1BF3EC-69C4-4DEB-8BFA-2461B63532AA}">
      <dsp:nvSpPr>
        <dsp:cNvPr id="6" name="Прямоугольник 5" hidden="1"/>
        <dsp:cNvSpPr/>
      </dsp:nvSpPr>
      <dsp:spPr>
        <a:xfrm>
          <a:off x="3551887" y="0"/>
          <a:ext cx="825886" cy="195605"/>
        </a:xfrm>
        <a:prstGeom prst="rect">
          <a:avLst/>
        </a:prstGeom>
      </dsp:spPr>
      <dsp:txXfrm>
        <a:off x="3551887" y="0"/>
        <a:ext cx="825886" cy="1956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36296" cy="1080120"/>
        <a:chOff x="0" y="0"/>
        <a:chExt cx="7236296" cy="1080120"/>
      </a:xfrm>
    </dsp:grpSpPr>
    <dsp:sp modelId="{AE0AF804-6F0F-4383-8866-3B633D2D5A30}">
      <dsp:nvSpPr>
        <dsp:cNvPr id="3" name="Скругленный прямоугольник 2"/>
        <dsp:cNvSpPr/>
      </dsp:nvSpPr>
      <dsp:spPr bwMode="white">
        <a:xfrm>
          <a:off x="838904" y="17874"/>
          <a:ext cx="6084133" cy="1062246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sym typeface="+mn-ea"/>
            </a:rPr>
            <a:t>Косвенные признаки указывающие на потребность ветерана в психологической помощи:</a:t>
          </a:r>
          <a:endParaRPr lang="ru-RU" dirty="0"/>
        </a:p>
      </dsp:txBody>
      <dsp:txXfrm>
        <a:off x="838904" y="17874"/>
        <a:ext cx="6084133" cy="106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lnSpAfParP" val="5"/>
            <dgm:param type="shpTxRTLAlignCh" val="r"/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0.xml"/><Relationship Id="rId8" Type="http://schemas.openxmlformats.org/officeDocument/2006/relationships/diagramData" Target="../diagrams/data10.xml"/><Relationship Id="rId7" Type="http://schemas.openxmlformats.org/officeDocument/2006/relationships/image" Target="../media/image9.jpeg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10.xml"/><Relationship Id="rId11" Type="http://schemas.openxmlformats.org/officeDocument/2006/relationships/diagramColors" Target="../diagrams/colors10.xml"/><Relationship Id="rId10" Type="http://schemas.openxmlformats.org/officeDocument/2006/relationships/diagramQuickStyle" Target="../diagrams/quickStyle1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2.xml"/><Relationship Id="rId8" Type="http://schemas.openxmlformats.org/officeDocument/2006/relationships/diagramData" Target="../diagrams/data12.xml"/><Relationship Id="rId7" Type="http://schemas.openxmlformats.org/officeDocument/2006/relationships/image" Target="../media/image9.jpeg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12.xml"/><Relationship Id="rId11" Type="http://schemas.openxmlformats.org/officeDocument/2006/relationships/diagramColors" Target="../diagrams/colors12.xml"/><Relationship Id="rId10" Type="http://schemas.openxmlformats.org/officeDocument/2006/relationships/diagramQuickStyle" Target="../diagrams/quickStyle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4.xml"/><Relationship Id="rId8" Type="http://schemas.openxmlformats.org/officeDocument/2006/relationships/diagramData" Target="../diagrams/data14.xml"/><Relationship Id="rId7" Type="http://schemas.openxmlformats.org/officeDocument/2006/relationships/image" Target="../media/image9.jpeg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14.xml"/><Relationship Id="rId11" Type="http://schemas.openxmlformats.org/officeDocument/2006/relationships/diagramColors" Target="../diagrams/colors14.xml"/><Relationship Id="rId10" Type="http://schemas.openxmlformats.org/officeDocument/2006/relationships/diagramQuickStyle" Target="../diagrams/quickStyle14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6.xml"/><Relationship Id="rId8" Type="http://schemas.openxmlformats.org/officeDocument/2006/relationships/diagramData" Target="../diagrams/data16.xml"/><Relationship Id="rId7" Type="http://schemas.openxmlformats.org/officeDocument/2006/relationships/image" Target="../media/image9.jpeg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16.xml"/><Relationship Id="rId11" Type="http://schemas.openxmlformats.org/officeDocument/2006/relationships/diagramColors" Target="../diagrams/colors16.xml"/><Relationship Id="rId10" Type="http://schemas.openxmlformats.org/officeDocument/2006/relationships/diagramQuickStyle" Target="../diagrams/quickStyle16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8.xml"/><Relationship Id="rId8" Type="http://schemas.openxmlformats.org/officeDocument/2006/relationships/diagramData" Target="../diagrams/data18.xml"/><Relationship Id="rId7" Type="http://schemas.openxmlformats.org/officeDocument/2006/relationships/image" Target="../media/image9.jpeg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18.xml"/><Relationship Id="rId11" Type="http://schemas.openxmlformats.org/officeDocument/2006/relationships/diagramColors" Target="../diagrams/colors18.xml"/><Relationship Id="rId10" Type="http://schemas.openxmlformats.org/officeDocument/2006/relationships/diagramQuickStyle" Target="../diagrams/quickStyle18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4.xml"/><Relationship Id="rId8" Type="http://schemas.openxmlformats.org/officeDocument/2006/relationships/diagramData" Target="../diagrams/data4.xml"/><Relationship Id="rId7" Type="http://schemas.openxmlformats.org/officeDocument/2006/relationships/image" Target="../media/image9.jpeg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4.xml"/><Relationship Id="rId11" Type="http://schemas.openxmlformats.org/officeDocument/2006/relationships/diagramColors" Target="../diagrams/colors4.xml"/><Relationship Id="rId10" Type="http://schemas.openxmlformats.org/officeDocument/2006/relationships/diagramQuickStyle" Target="../diagrams/quickStyle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6.xml"/><Relationship Id="rId8" Type="http://schemas.openxmlformats.org/officeDocument/2006/relationships/diagramData" Target="../diagrams/data6.xml"/><Relationship Id="rId7" Type="http://schemas.openxmlformats.org/officeDocument/2006/relationships/image" Target="../media/image9.jpeg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6.xml"/><Relationship Id="rId11" Type="http://schemas.openxmlformats.org/officeDocument/2006/relationships/diagramColors" Target="../diagrams/colors6.xml"/><Relationship Id="rId10" Type="http://schemas.openxmlformats.org/officeDocument/2006/relationships/diagramQuickStyle" Target="../diagrams/quickStyle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8.xml"/><Relationship Id="rId8" Type="http://schemas.openxmlformats.org/officeDocument/2006/relationships/diagramData" Target="../diagrams/data8.xml"/><Relationship Id="rId7" Type="http://schemas.openxmlformats.org/officeDocument/2006/relationships/image" Target="../media/image9.jpeg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8.xml"/><Relationship Id="rId11" Type="http://schemas.openxmlformats.org/officeDocument/2006/relationships/diagramColors" Target="../diagrams/colors8.xml"/><Relationship Id="rId10" Type="http://schemas.openxmlformats.org/officeDocument/2006/relationships/diagramQuickStyle" Target="../diagrams/quickStyle8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74924159_top-fon-com-p-fon-prezentatsii-delovoi-stil-skachat-besp-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25144"/>
            <a:ext cx="1512168" cy="14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1440160" cy="13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556792"/>
            <a:ext cx="15201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87624" y="908720"/>
            <a:ext cx="6696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СОЦИАЛЬНО-ПСИХОЛОГИЧЕСКИЙ ЦЕНТР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«ТОЧКА ОПОРЫ»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 descr="blob:https://web.telegram.org/9e0dda5c-7e3c-41b6-a2c5-65b6e8f141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25144"/>
            <a:ext cx="1440160" cy="144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User\Downloads\Точка опоры_20250619_194725_00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916832"/>
            <a:ext cx="4248472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501008"/>
            <a:ext cx="1728192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6988" y="-174"/>
            <a:ext cx="9144793" cy="688865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458765" y="5006604"/>
          <a:ext cx="7929659" cy="108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360" y="1700530"/>
            <a:ext cx="8623300" cy="3897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нестабильность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Резкие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перепады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эйфории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глубокой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печали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гнева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Повышенная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вспыльчивость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агрессивность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Апатия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безразличие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тому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раньше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приносило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удовольствие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ангедония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Подавленное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тоски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безнадежности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Чрезмерная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беспокойство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панические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атаки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изоляция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Уход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избегание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друзьями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семьей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общественной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одиночества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отчужденности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Повышенная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подозрительность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недоверие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окружающим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усталость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упадок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бессонница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кошмары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чрезмерная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сонливость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аппетита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чрезмерное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Ухудшение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импульсивность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93" y="-30654"/>
            <a:ext cx="9144793" cy="688865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395900" y="5013589"/>
          <a:ext cx="7929659" cy="108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360" y="1919605"/>
            <a:ext cx="8480425" cy="65811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Стойкие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негативные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Частые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размышления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прошлом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ностальгия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зацикленность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травматических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событиях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вины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самообвинения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собственной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никчемности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низкой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самооценке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Пессимистический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взгляд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концентрацией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памятью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сосредоточением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запоминанием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Забывчивость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планированием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принятием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крайние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требующие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немедленного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Галлюцинации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слуховые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зрительные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Бред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искаженное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восприятие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реальности</a:t>
            </a:r>
            <a:r>
              <a:rPr lang="en-US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" y="-30480"/>
            <a:ext cx="9144635" cy="688911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458765" y="5006604"/>
          <a:ext cx="7929659" cy="108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5890" y="2021205"/>
            <a:ext cx="73888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360" y="1778000"/>
            <a:ext cx="8796655" cy="86525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проявления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Психосоматические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симптомы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Головные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мигрени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пищеварением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тошнота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диарея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Сердцебиение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груди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Мышечное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напряжение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спине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Кожные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Повышенная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утомляемость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внешнем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Неряшливость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ухода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собой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Резкие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психоактивных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веществ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Злоупотребление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алкоголем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наркотиками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справиться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тревогой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болью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бессонницей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Резкое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употреблением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725723"/>
            <a:ext cx="4176463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" y="-30480"/>
            <a:ext cx="9144635" cy="688911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458765" y="5006604"/>
          <a:ext cx="7929659" cy="108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5890" y="2021205"/>
            <a:ext cx="73888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360" y="1778000"/>
            <a:ext cx="8796655" cy="86525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Жалобы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прошлым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адаптацией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карьеру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семейных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отношениях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Частые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упоминания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боевых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действиях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травматических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событиях</a:t>
            </a:r>
            <a:r>
              <a:rPr lang="en-US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Повторяющиеся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флэшбэки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Избегание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разговоров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явное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напряжение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Жалобы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потерянный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ощущение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ненужности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мыслей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суициде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самоповреждении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НЕМЕДЛЕННОГО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ВМЕШАТЕЛЬСТВА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</a:t>
            </a:r>
            <a:r>
              <a:rPr lang="en-US" alt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близких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друзей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неуверенность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будущем</a:t>
            </a:r>
            <a:r>
              <a:rPr lang="ru-RU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доступом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медицинским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социальным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услугам</a:t>
            </a:r>
            <a:r>
              <a:rPr lang="en-US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725723"/>
            <a:ext cx="4176463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30480"/>
            <a:ext cx="9215755" cy="688911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458765" y="5006604"/>
          <a:ext cx="7929659" cy="108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5890" y="2021205"/>
            <a:ext cx="73888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8310" y="1844675"/>
            <a:ext cx="7611745" cy="86525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ДОНЕЦК,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МАКЕЕВКА,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ШАХТЕРСК,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ХАРЦЫЗСК,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ЕНАКИЕВО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МАРИУПОЛЬ,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городах, где нет психолога возможен выезд для проведения групповой работы,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в индивидуальная работа с ветераном в онлайн формате.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725723"/>
            <a:ext cx="4176463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1674924159_top-fon-com-p-fon-prezentatsii-delovoi-stil-skachat-besp-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624" y="-160392"/>
            <a:ext cx="9144000" cy="70183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07704" y="980729"/>
            <a:ext cx="6120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МЕРОПРИЯТИЯ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 участием психологов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«СПЦ «ТОЧКА ОПОРЫ»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338" name="AutoShape 2" descr="blob:https://web.telegram.org/4c692422-c221-4435-8f90-2c90dd2ef9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342" name="AutoShape 6" descr="blob:https://web.telegram.org/b022cb33-bcd9-465f-8347-9eb8ae5199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346" name="AutoShape 10" descr="blob:https://web.telegram.org/65363bc6-fe03-4a75-ae8b-d8255d24e77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2" name="Picture 10" descr="C:\Users\User\Downloads\8FCfZ_0nivg.jpg"/>
          <p:cNvPicPr>
            <a:picLocks noChangeAspect="1" noChangeArrowheads="1"/>
          </p:cNvPicPr>
          <p:nvPr/>
        </p:nvPicPr>
        <p:blipFill>
          <a:blip r:embed="rId2" cstate="print"/>
          <a:srcRect l="8383" t="3896" b="12345"/>
          <a:stretch>
            <a:fillRect/>
          </a:stretch>
        </p:blipFill>
        <p:spPr bwMode="auto">
          <a:xfrm>
            <a:off x="251520" y="7647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20" y="4263177"/>
            <a:ext cx="2950926" cy="208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97" y="4208958"/>
            <a:ext cx="3192289" cy="2248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86" y="1598324"/>
            <a:ext cx="3212366" cy="2808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" y="4263177"/>
            <a:ext cx="2520280" cy="173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11" y="1904640"/>
            <a:ext cx="2792943" cy="204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0" y="2553804"/>
            <a:ext cx="2266154" cy="155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9552" y="188640"/>
            <a:ext cx="8208912" cy="1691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СОЦИАЛЬНО-ПСИХОЛОГИЧЕСКИЙ ЦЕНТР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 «ТОЧКА ОПОРЫ»</a:t>
            </a:r>
            <a:b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телефон для записи 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(в Телеграм тоже доступна запись):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780928"/>
            <a:ext cx="5904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ГОТОВЫ УСЛЫШАТЬ И ПОМОЧЬ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073" name="Picture 1" descr="C:\Users\User\Downloads\Точка опоры обложка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" y="980440"/>
            <a:ext cx="1558925" cy="15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545" y="980440"/>
            <a:ext cx="1524000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1584176" cy="288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852936"/>
            <a:ext cx="1656184" cy="5040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35785" y="1976755"/>
            <a:ext cx="5904865" cy="145224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</a:rPr>
              <a:t>+7 949 311 22 11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</a:rPr>
            </a:br>
            <a:endParaRPr lang="ru-RU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3075" name="Picture 3" descr="C:\Users\User\Downloads\t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6113" y="198909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74924159_top-fon-com-p-fon-prezentatsii-delovoi-stil-skachat-besp-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908720"/>
            <a:ext cx="51125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673" y="3018268"/>
            <a:ext cx="4446240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СПЦ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«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ТОЧКА ОПОРЫ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b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К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линический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и кризисный психолог,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травматерапевт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гештальт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-терапевт;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Член МВК при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Главе ДНР по координации оказания необходимой социальной поддержки участникам СВО и членам их семей;</a:t>
            </a:r>
            <a:b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Член общественного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совета 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«Женское движение Единой России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»;</a:t>
            </a:r>
            <a:b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Координатор проекта «Жизнь после Победы».</a:t>
            </a:r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10" descr="C:\Users\User\Downloads\8FCfZ_0nivg.jpg"/>
          <p:cNvPicPr>
            <a:picLocks noChangeAspect="1" noChangeArrowheads="1"/>
          </p:cNvPicPr>
          <p:nvPr/>
        </p:nvPicPr>
        <p:blipFill>
          <a:blip r:embed="rId2" cstate="print"/>
          <a:srcRect l="8383" t="3896" b="12345"/>
          <a:stretch>
            <a:fillRect/>
          </a:stretch>
        </p:blipFill>
        <p:spPr bwMode="auto">
          <a:xfrm>
            <a:off x="323528" y="796154"/>
            <a:ext cx="2349378" cy="2310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1219201"/>
            <a:ext cx="53340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ПАЛАГУТА 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Наталия Владимировна 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1026" name="Picture 2" descr="C:\Users\HomePC\Desktop\photo_2026-02-14_00-15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80" y="2392680"/>
            <a:ext cx="2865755" cy="364934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6055" y="5537835"/>
            <a:ext cx="5220335" cy="2381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93" y="27190"/>
            <a:ext cx="9144793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5" y="2700020"/>
            <a:ext cx="3852545" cy="247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Что мы делаем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 </a:t>
            </a:r>
            <a:r>
              <a:rPr lang="ru-RU" dirty="0"/>
              <a:t>о</a:t>
            </a:r>
            <a:r>
              <a:rPr lang="ru-RU" dirty="0" smtClean="0"/>
              <a:t>собое внимание занимает работа с ветеранами, их семьями, семьями погибших и без вести пропавших, что позволяет сохранять целостность семьи и улучшать адаптацию в мирную жизнь.</a:t>
            </a:r>
            <a:br>
              <a:rPr lang="ru-RU" dirty="0" smtClean="0"/>
            </a:b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+mn-ea"/>
              </a:rPr>
              <a:t>Даже сильный нуждается в поддержке</a:t>
            </a:r>
            <a:br>
              <a:rPr lang="ru-RU" dirty="0" smtClean="0"/>
            </a:br>
            <a:br>
              <a:rPr lang="ru-RU" dirty="0" smtClean="0"/>
            </a:br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23597"/>
            <a:ext cx="500404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Информация о 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«СПЦ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«ТОЧКА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ОПОРЫ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2" cstate="print"/>
          <a:srcRect l="8383" t="3896" b="12345"/>
          <a:stretch>
            <a:fillRect/>
          </a:stretch>
        </p:blipFill>
        <p:spPr bwMode="auto">
          <a:xfrm>
            <a:off x="179512" y="836712"/>
            <a:ext cx="190531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3883394" y="2204864"/>
          <a:ext cx="497257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2" cstate="print"/>
          <a:srcRect l="8383" t="3896" b="12345"/>
          <a:stretch>
            <a:fillRect/>
          </a:stretch>
        </p:blipFill>
        <p:spPr bwMode="auto">
          <a:xfrm>
            <a:off x="268945" y="713712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/>
        </p:nvGraphicFramePr>
        <p:xfrm>
          <a:off x="686051" y="1226953"/>
          <a:ext cx="4032447" cy="44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HomePC\Desktop\photo_2026-02-17_20-24-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0993"/>
            <a:ext cx="3580719" cy="238598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9069" y="1052736"/>
            <a:ext cx="5838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направлением нашей деятельности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7" y="4077072"/>
            <a:ext cx="3675900" cy="206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40064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16814"/>
            <a:ext cx="7740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ЦЕЛЕВАЯ АУДИТОРИЯ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2" cstate="print"/>
          <a:srcRect l="8383" t="3896" b="12345"/>
          <a:stretch>
            <a:fillRect/>
          </a:stretch>
        </p:blipFill>
        <p:spPr bwMode="auto">
          <a:xfrm>
            <a:off x="467544" y="836712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397" y="2647314"/>
            <a:ext cx="377991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Мужчины и женщины,</a:t>
            </a:r>
            <a:endParaRPr lang="ru-RU" dirty="0" smtClean="0"/>
          </a:p>
          <a:p>
            <a:r>
              <a:rPr lang="ru-RU" dirty="0" smtClean="0"/>
              <a:t>дети,</a:t>
            </a:r>
            <a:r>
              <a:rPr lang="ru-RU" dirty="0"/>
              <a:t> молодежь, взрослые (возраст не ограничен).  </a:t>
            </a:r>
            <a:endParaRPr lang="ru-RU" dirty="0" smtClean="0"/>
          </a:p>
          <a:p>
            <a:r>
              <a:rPr lang="ru-RU" dirty="0" smtClean="0"/>
              <a:t>Участники </a:t>
            </a:r>
            <a:r>
              <a:rPr lang="ru-RU" dirty="0"/>
              <a:t>СВО, ветераны БД, их семьи, семьи погибших, без вести </a:t>
            </a:r>
            <a:r>
              <a:rPr lang="ru-RU" dirty="0" smtClean="0"/>
              <a:t>пропавших, </a:t>
            </a:r>
            <a:r>
              <a:rPr lang="ru-RU" dirty="0"/>
              <a:t>эвакуированные, переселенцы, инвалиды, сироты, специалисты помогающих профессий, участники общественных организаций, а также жители, оказавшиеся в трудных жизненных обстоятельствах.</a:t>
            </a:r>
            <a:endParaRPr lang="ru-RU" dirty="0"/>
          </a:p>
        </p:txBody>
      </p:sp>
      <p:pic>
        <p:nvPicPr>
          <p:cNvPr id="4098" name="Picture 2" descr="C:\Users\HomePC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93" y="2160569"/>
            <a:ext cx="5239541" cy="3572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01" y="41520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697569"/>
            <a:ext cx="7236296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ТОЧКА ОПОРЫ»  и партнеры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2" cstate="print"/>
          <a:srcRect l="8383" t="3896" b="12345"/>
          <a:stretch>
            <a:fillRect/>
          </a:stretch>
        </p:blipFill>
        <p:spPr bwMode="auto">
          <a:xfrm>
            <a:off x="382318" y="836712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4297" y="2636912"/>
            <a:ext cx="3424170" cy="427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организаций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которыми взаимодействовала «ТОЧКА ОПОРЫ» в 2025 году: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ym typeface="+mn-ea"/>
              </a:rPr>
              <a:t>- Фонд Защитники Отечества (ФЗО)</a:t>
            </a:r>
            <a:endParaRPr lang="ru-RU" sz="1600" dirty="0">
              <a:sym typeface="+mn-ea"/>
            </a:endParaRPr>
          </a:p>
          <a:p>
            <a:r>
              <a:rPr lang="ru-RU" sz="1600" dirty="0">
                <a:sym typeface="+mn-ea"/>
              </a:rPr>
              <a:t>- Союз Женщин ДНР</a:t>
            </a:r>
            <a:endParaRPr lang="ru-RU" sz="1600" dirty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Амвросиевский</a:t>
            </a:r>
            <a:r>
              <a:rPr lang="ru-RU" sz="1600" dirty="0" smtClean="0"/>
              <a:t> </a:t>
            </a:r>
            <a:r>
              <a:rPr lang="ru-RU" sz="1600" dirty="0"/>
              <a:t>реабилитационный центр (АРЦ)</a:t>
            </a:r>
            <a:endParaRPr lang="ru-RU" sz="1600" dirty="0"/>
          </a:p>
          <a:p>
            <a:r>
              <a:rPr lang="ru-RU" sz="1600" dirty="0"/>
              <a:t>- Благотворительный Фонд «Круг Добра»</a:t>
            </a:r>
            <a:endParaRPr lang="ru-RU" sz="1600" dirty="0"/>
          </a:p>
          <a:p>
            <a:r>
              <a:rPr lang="ru-RU" sz="1600" dirty="0"/>
              <a:t>- Благотворительный Фонд «Добрые Сердца»</a:t>
            </a:r>
            <a:endParaRPr lang="ru-RU" sz="1600" dirty="0"/>
          </a:p>
          <a:p>
            <a:r>
              <a:rPr lang="ru-RU" sz="1600" dirty="0" smtClean="0"/>
              <a:t>- Военно-патриотический </a:t>
            </a:r>
            <a:r>
              <a:rPr lang="ru-RU" sz="1600" dirty="0"/>
              <a:t>центр «ВОИН</a:t>
            </a:r>
            <a:r>
              <a:rPr lang="ru-RU" sz="1600" dirty="0" smtClean="0"/>
              <a:t>»</a:t>
            </a:r>
            <a:endParaRPr lang="ru-RU" sz="1600" dirty="0" smtClean="0"/>
          </a:p>
          <a:p>
            <a:r>
              <a:rPr lang="ru-RU" sz="1600" dirty="0"/>
              <a:t>- Всероссийское детско-юношеское военно-патриотическое</a:t>
            </a:r>
            <a:endParaRPr lang="ru-RU" sz="1600" dirty="0"/>
          </a:p>
          <a:p>
            <a:r>
              <a:rPr lang="ru-RU" sz="1600" dirty="0"/>
              <a:t>движение «</a:t>
            </a:r>
            <a:r>
              <a:rPr lang="ru-RU" sz="1600" dirty="0" err="1"/>
              <a:t>Юнармия</a:t>
            </a:r>
            <a:r>
              <a:rPr lang="ru-RU" sz="1600" dirty="0"/>
              <a:t>»</a:t>
            </a: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2553045"/>
            <a:ext cx="540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708920"/>
            <a:ext cx="5649812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600" dirty="0"/>
              <a:t>Региональное отделение ДНР Движение Первых</a:t>
            </a:r>
            <a:endParaRPr lang="ru-RU" sz="1600" dirty="0"/>
          </a:p>
          <a:p>
            <a:r>
              <a:rPr lang="ru-RU" sz="1600" dirty="0"/>
              <a:t>- Народная Дружина</a:t>
            </a:r>
            <a:endParaRPr lang="ru-RU" sz="1600" dirty="0"/>
          </a:p>
          <a:p>
            <a:r>
              <a:rPr lang="ru-RU" sz="1600" dirty="0"/>
              <a:t>- Молодежный Парламент ДНР</a:t>
            </a:r>
            <a:endParaRPr lang="ru-RU" sz="1600" dirty="0"/>
          </a:p>
          <a:p>
            <a:r>
              <a:rPr lang="ru-RU" sz="1600" dirty="0"/>
              <a:t>- Молодежная Политика ДНР</a:t>
            </a:r>
            <a:endParaRPr lang="ru-RU" sz="1600" dirty="0"/>
          </a:p>
          <a:p>
            <a:r>
              <a:rPr lang="ru-RU" sz="1600" dirty="0"/>
              <a:t>- Межрегиональная общественная организация</a:t>
            </a:r>
            <a:endParaRPr lang="ru-RU" sz="1600" dirty="0"/>
          </a:p>
          <a:p>
            <a:r>
              <a:rPr lang="ru-RU" sz="1600" dirty="0"/>
              <a:t>«Союз офицерских жен»</a:t>
            </a:r>
            <a:endParaRPr lang="ru-RU" sz="1600" dirty="0"/>
          </a:p>
          <a:p>
            <a:r>
              <a:rPr lang="ru-RU" sz="1600" dirty="0"/>
              <a:t>- Центр развития Молодежных инициатив Республики (ЦРМИР)</a:t>
            </a:r>
            <a:endParaRPr lang="ru-RU" sz="1600" dirty="0"/>
          </a:p>
          <a:p>
            <a:r>
              <a:rPr lang="ru-RU" sz="1600" dirty="0"/>
              <a:t>- Комитет семей воинов Отечества (КСВО)</a:t>
            </a:r>
            <a:endParaRPr lang="ru-RU" sz="1600" dirty="0"/>
          </a:p>
          <a:p>
            <a:r>
              <a:rPr lang="ru-RU" sz="1600" dirty="0"/>
              <a:t>- Общество инвалидов «Донецкие Зори»</a:t>
            </a:r>
            <a:endParaRPr lang="ru-RU" sz="1600" dirty="0"/>
          </a:p>
          <a:p>
            <a:r>
              <a:rPr lang="ru-RU" sz="1600" dirty="0"/>
              <a:t>- Боевое братство</a:t>
            </a:r>
            <a:endParaRPr lang="ru-RU" sz="1600" dirty="0"/>
          </a:p>
          <a:p>
            <a:r>
              <a:rPr lang="ru-RU" sz="1600" dirty="0"/>
              <a:t>- АНО «Ресурсный центр НКО ДНР»</a:t>
            </a:r>
            <a:endParaRPr lang="ru-RU" sz="1600" dirty="0"/>
          </a:p>
          <a:p>
            <a:r>
              <a:rPr lang="ru-RU" sz="1600" dirty="0"/>
              <a:t>- Ассоциация Ветеранов СВО</a:t>
            </a:r>
            <a:endParaRPr lang="ru-RU" sz="1600" dirty="0"/>
          </a:p>
          <a:p>
            <a:r>
              <a:rPr lang="ru-RU" sz="1600" dirty="0"/>
              <a:t>- Народный Совет ДНР</a:t>
            </a:r>
            <a:endParaRPr lang="ru-RU" sz="1600" dirty="0"/>
          </a:p>
          <a:p>
            <a:r>
              <a:rPr lang="ru-RU" sz="1600" dirty="0"/>
              <a:t>и многими другими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93" y="-30654"/>
            <a:ext cx="9144793" cy="688865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1413147" y="5085184"/>
          <a:ext cx="7962741" cy="96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24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Страх, тревожность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Раздражительность, гнев, ярость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● Неверие в себя, печаль, горе, вина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Невнимательность и небрежность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● Утрата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доверия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● Потеря надежды и веры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Депрессия, нарушения сна, бессонница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Паника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Общее истощение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Апатия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 навыков и умений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 памяти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Речевые нарушения, немота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зрения, осязания, слуха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28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нехватки воздуха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Учащенное сердцебиение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Потливость, озноб или приливы жара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Боли в сердце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Понос или запор, резкие боли в животе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● Опоясывающие и сдавливающие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головные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73242" y="2080437"/>
            <a:ext cx="337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Расстройство адаптации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93" y="-30654"/>
            <a:ext cx="9144793" cy="688865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458765" y="5006604"/>
          <a:ext cx="7929659" cy="108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5890" y="2021205"/>
            <a:ext cx="73888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Противоправное и (или) деструктивное поведени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766656"/>
            <a:ext cx="3026885" cy="21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Злоупотребление алкоголем и наркотиками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Безрассудство, недисциплинированность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Желание вступить в незаконную группировку, грабежи, мародерство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725723"/>
            <a:ext cx="4176463" cy="207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Повышенная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травматизация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заболеваемость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Самоповреждения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Угрозы самоубийством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Постоянные конфликты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Безработица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93" y="-30654"/>
            <a:ext cx="9144793" cy="6888654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428846" y="809360"/>
          <a:ext cx="7236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 descr="C:\Users\User\Downloads\8FCfZ_0nivg.jpg"/>
          <p:cNvPicPr>
            <a:picLocks noChangeAspect="1" noChangeArrowheads="1"/>
          </p:cNvPicPr>
          <p:nvPr/>
        </p:nvPicPr>
        <p:blipFill>
          <a:blip r:embed="rId7" cstate="print"/>
          <a:srcRect l="8383" t="3896" b="12345"/>
          <a:stretch>
            <a:fillRect/>
          </a:stretch>
        </p:blipFill>
        <p:spPr bwMode="auto">
          <a:xfrm>
            <a:off x="77580" y="497604"/>
            <a:ext cx="183012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458765" y="5006604"/>
          <a:ext cx="7929659" cy="108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52055" y="3234652"/>
            <a:ext cx="24237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04990"/>
            <a:ext cx="3456384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3185" y="2643477"/>
            <a:ext cx="304813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1889" y="2651791"/>
            <a:ext cx="289521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3915" y="2406015"/>
            <a:ext cx="7950835" cy="2291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любой структуры, при взаимодействии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ветеранами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обращать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признаков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сигнализировать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психологических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трудностях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помнить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диагнозом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поводом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глубокого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необходимости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специалисту</a:t>
            </a: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6435" y="4197350"/>
            <a:ext cx="2807970" cy="706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247005" y="4804410"/>
            <a:ext cx="2709545" cy="288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6421</Words>
  <Application>WPS Presentation</Application>
  <PresentationFormat>Экран (4:3)</PresentationFormat>
  <Paragraphs>214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</cp:lastModifiedBy>
  <cp:revision>150</cp:revision>
  <dcterms:created xsi:type="dcterms:W3CDTF">2023-11-21T19:33:00Z</dcterms:created>
  <dcterms:modified xsi:type="dcterms:W3CDTF">2026-03-18T06:58:25Z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64D2AB15847A417F9BDC163892F50DB8_12</vt:lpwstr>
  </property>
  <property fmtid="{D5CDD505-2E9C-101B-9397-08002B2CF9AE}" pid="3" name="KSOProductBuildVer">
    <vt:lpwstr>1049-12.2.0.23196</vt:lpwstr>
  </property>
</Properties>
</file>