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8" r:id="rId4"/>
    <p:sldId id="259" r:id="rId5"/>
    <p:sldId id="260" r:id="rId6"/>
    <p:sldId id="269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BD3CC-B95B-1321-DF30-CB4E1C62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B82F85-CE18-3CE5-0F4A-38A02FBB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F2DD1-4A47-5643-D611-FB686EDD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96205-841C-0C6C-5C90-339659A7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E474-B490-108B-4606-9FC426A7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5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4ADD6-C4C1-71BE-1FE2-2EC6BBEA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A5E6D-F694-0D4A-13CB-D949DE1F9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B3D25-77FC-DDFA-AEEE-295E2077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24C95-1266-1B34-D5BB-84F84470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2BC94-8FC2-D1E9-C203-C7B2522F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6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BB54FB-3D2E-612A-3758-12A79A7CE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448C4C-F628-FC34-EF44-EC17186D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E70F0-E2EE-3DC3-68B6-98E15CE2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BA95E-22FD-5978-1760-95D2E59A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A5277-7B1F-C89D-951A-727B4592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2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0D0EB-5CE6-D9F5-EA65-3D0BAA8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A25AC-6C81-CE06-F455-3E99AC03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40D58-0D8E-A751-3B75-011C1FE4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EA595-64D4-905D-FECD-972F9AC8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A28B1-1CE8-FFB1-72CE-E152F5E2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13750-A568-0614-3E27-7C081CBB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0CE98B-EC17-B78E-EE1E-4734DF3E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47F1B-25C9-6927-2CFA-2CDB12AB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E5B14-2E75-22B8-8978-C5688BDD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0E0F-2D3B-2EFC-3D96-FFE84B8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2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E6D47-C2BA-DBB5-A080-852B78B1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6453F-9BF7-5056-609F-31A59F37B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96D20-A70F-63A3-0E24-2D24FA631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61139-D010-702D-7A41-37143661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72D4D-5A20-F9B3-D7B2-9A2C6381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04041-FE13-D6FF-AD15-0CED0A27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5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A521F-F67E-4C02-4C21-DA66CE72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503D04-37DC-24CF-EDF6-06F9C53F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B0D41D-F8C3-07AA-64B2-B0BF8E6C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D1250E-5355-08E0-056A-5DE6000C2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FBCF7E-6771-0BFA-925D-E3DC2E221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908608-DEA8-D51A-098D-D6916935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9CDB71-9775-B5F4-5512-5C4B651E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6EE73B-961E-99F5-1CD5-2EC22195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8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3F566-498A-328E-BAF1-7B16BED3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1DDCF5-0CFF-57CD-06B1-E0968C9B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73F4D-6FD6-D953-7A23-24C08E5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F1A2A4-6930-5E8A-368D-03CAE82B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1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7B5DF9-CE19-CA05-D0BE-D440CCFA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916F97-30B2-632B-CD67-1D52EF52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EA525D-B163-40EA-C252-5EE91C33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7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DC27D-02F7-0861-5316-90F6370B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D88A15-0FAF-E416-DB3B-B4933E71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18C7A9-BC86-9546-4932-66F580773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5DE49-0E9D-064A-F457-FE8CFF05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F797E-A630-CB82-32A6-E12CFA5E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9FBACD-823B-76C7-4E16-3562B676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2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6E2C9-DB48-55ED-65B4-E99494B3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480E74-609F-A1CC-3153-4D69EBDA0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9AF3D2-37DD-EB22-95B9-A541BC0F8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0856D-4BF6-45B5-4FD5-ED0F84DA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56929-A875-DDD4-B089-9D0AB1CE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A92A1-50B9-3EA0-7E7C-1558292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9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0685C-312E-7BD9-D429-1AC8CE8B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02B5D-4ABB-FCE5-330F-3D96D7B5E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344FAB-DAFA-6383-BA43-637F3387D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32BE-6D13-4E4D-9AE3-D2791E02ACA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1B6D9-EDA6-4E3D-9418-A546027F1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D96FC-15D7-0768-39C2-E35B038E5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902F-3C02-4CF0-9991-0B9E327FB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profile/570898291059/statuses/155306088971123" TargetMode="External"/><Relationship Id="rId3" Type="http://schemas.openxmlformats.org/officeDocument/2006/relationships/hyperlink" Target="http://nvspecdom.ru/#prettyPhoto" TargetMode="External"/><Relationship Id="rId7" Type="http://schemas.openxmlformats.org/officeDocument/2006/relationships/hyperlink" Target="https://ok.ru/profile/570898291059/statuses/155338423122803" TargetMode="External"/><Relationship Id="rId2" Type="http://schemas.openxmlformats.org/officeDocument/2006/relationships/hyperlink" Target="http://nvspecdom.ru/metodicheskaya-kopil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lncesvet.ru/opublikovannyie-materialyi/osobennosti-organizacii-zanyatiy-po-adap.7878483/" TargetMode="External"/><Relationship Id="rId5" Type="http://schemas.openxmlformats.org/officeDocument/2006/relationships/hyperlink" Target="https://vk.com/id564841098" TargetMode="External"/><Relationship Id="rId10" Type="http://schemas.openxmlformats.org/officeDocument/2006/relationships/hyperlink" Target="https://ok.ru/profile/570898291059/album/860320199539/898890253939" TargetMode="External"/><Relationship Id="rId4" Type="http://schemas.openxmlformats.org/officeDocument/2006/relationships/hyperlink" Target="https://ok.ru/profile/570898291059" TargetMode="External"/><Relationship Id="rId9" Type="http://schemas.openxmlformats.org/officeDocument/2006/relationships/hyperlink" Target="https://vk.com/public187365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2" y="37843"/>
            <a:ext cx="6492763" cy="123961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анты-Мансийский автономный округ-Югра</a:t>
            </a:r>
            <a:b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 ХМАО-Югры «Нижневартовский специальный круглосуточного ухода»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37" y="1518081"/>
            <a:ext cx="5901963" cy="514017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социально-оздоровительной работы с сотрудниками БУ ХМАО-Югры "Нижневартовский специальный пансионат круглосуточного ухода" "Сибирское здоровье"</a:t>
            </a:r>
          </a:p>
          <a:p>
            <a:pPr algn="ctr"/>
            <a:r>
              <a:rPr lang="ru-RU" sz="75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Шабалина </a:t>
            </a:r>
            <a:r>
              <a:rPr lang="ru-RU" sz="7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Олеся Александровна</a:t>
            </a:r>
            <a:r>
              <a:rPr lang="ru-RU" sz="80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9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инструктор по адаптивной физической культуре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46" y="1123125"/>
            <a:ext cx="5664361" cy="529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376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762" y="2014644"/>
            <a:ext cx="574723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Сотрудники учреждения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9FF06-EA88-97CE-04D8-88B13A85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83" y="1690688"/>
            <a:ext cx="5625517" cy="4224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DA5BD2-C29E-D494-22A0-853144F7D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40" y="3112656"/>
            <a:ext cx="4938966" cy="28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790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 укрепление здоровья сотрудников путем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устойчивой мотивации и потребности в сохранении своего здоровья и здоровья окружающих людей,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формирования в коллективе установки на здоровый образ жизни.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7EAB9-F026-5C27-DC86-A9CF3529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3359964" cy="22265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6949D5-33D1-9BC7-E984-082D9399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16" y="3917272"/>
            <a:ext cx="3236684" cy="23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841" y="1825625"/>
            <a:ext cx="11603113" cy="4351338"/>
          </a:xfrm>
        </p:spPr>
        <p:txBody>
          <a:bodyPr>
            <a:normAutofit fontScale="62500" lnSpcReduction="20000"/>
          </a:bodyPr>
          <a:lstStyle/>
          <a:p>
            <a:pPr marL="6858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Создать благоприятные условия для психологического, физического и социального благополучия сотрудников, ведения здорового и активного образа жизни.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и провести комплекс мероприятий, направленных на формирование положительного имиджа здорового образа жизни среди работников учреждения, мотивации и потребности в сохранении своего здоровья.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Содействовать формированию ответственного отношения к своему здоровью, участию сотрудников в мероприятиях по оздоровлению и профилактике заболеваний.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Стимулировать работников к занятиям физической культурой, спортом, туризмом, формировать у них навыки здорового образа жизни.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Осуществить анализ эффективности и результативности мероприятий программы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Обобщить и распространить положительный опыт  социально-оздоровительной 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9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111" y="485968"/>
            <a:ext cx="8421210" cy="1928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 реализации программы социально-оздоровительной работы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06" y="2164016"/>
            <a:ext cx="5577394" cy="420801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и улучшение самочувствия сотрудников.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числа работников ведущих здоровый образ жизни.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профессионального выгорания сотрудников, стрессовых и конфликтных ситуаций. Повышение работоспособности и эффективности деятельности сотрудников.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приоритета здорового образа жизни среди сотрудников. Сокращение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трудопотерь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болезни.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целостной системы работы по сохранению и укреплению здоровья сотрудников, профилактике заболеваний, приобщению работников к активному образу жизни.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6050A6-62DE-D465-BBBE-167DDDC51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44" y="2164016"/>
            <a:ext cx="3358607" cy="25189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C02D80-22E5-EA49-AC3E-011F71852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2" y="4042200"/>
            <a:ext cx="3106442" cy="23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6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программных мероприятий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состязания «Веселые старты»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здоровья «Скандинавская ходьба»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АФК для сотрудников (занятия на тренажерах)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час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участия сотрудников в сдаче норм ГТО</a:t>
            </a:r>
          </a:p>
        </p:txBody>
      </p:sp>
    </p:spTree>
    <p:extLst>
      <p:ext uri="{BB962C8B-B14F-4D97-AF65-F5344CB8AC3E}">
        <p14:creationId xmlns:p14="http://schemas.microsoft.com/office/powerpoint/2010/main" val="267240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8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Достигнутые результаты реализации программы социально-оздоровительной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74" y="1825625"/>
            <a:ext cx="5965794" cy="46103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время реализации программы участие в мероприятиях приняли 78% (86 чел.) сотрудников.  Охват профилактическими мероприятиями (медосмотр, диспансеризация) составил 100%.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доля сотрудников, вовлеченных в регулярное занятие физической культурой и спортом на 16,8 %. (2023г.-25,5%, 2024г.-42,3%). Создана группа здоровья для сотрудников «Скандинавская ходьба». Охват-19 сотрудников; посещают бассейн и спортивные залы – 17 сотрудников;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доля сотрудников, ведущих здоровый образ жизни на 11%. (2023г.-37%, 2023г.- 48%). Отказались от курения - 5 сотрудников, изменили свой рацион питания на более здоровый -24 человека. Уровень осведомленности сотрудников о вреде курения 100% по результатам анкетирования.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сотрудников условиями труда составляет 98% по результатам мониторинга.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программными мероприятиями 100%.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96B9CA-D7EF-045B-FD3C-C8B7A4BE1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11" y="2317072"/>
            <a:ext cx="4723789" cy="31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публикациях о программе в средствах массовой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0122" cy="466725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БУ «Нижневартовский специальный дом-интернат» | Методическая копилка (nvspecdom.ru)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http://nvspecdom.ru/#prettyPhoto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Одноклассники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 (ok.ru)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95275" marR="59690" indent="-457200"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 ВКонтакте (vk.com)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https://solncesvet.ru/opublikovannyie-materialyi/osobennosti-organizacii-zanyatiy-po-adap.7878483/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https://ok.ru/profile/570898291059/statuses/155338423122803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https://ok.ru/profile/570898291059/statuses/155306088971123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https://vk.com/public187365179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https://ok.ru/profile/570898291059/album/860320199539/898890253939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43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537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      Ханты-Мансийский автономный округ-Югра  БУ ХМАО-Югры «Нижневартовский специальный круглосуточного ухода»</vt:lpstr>
      <vt:lpstr>Целевая аудитория</vt:lpstr>
      <vt:lpstr>   Цели программы</vt:lpstr>
      <vt:lpstr>Задачи программы</vt:lpstr>
      <vt:lpstr>Ожидаемые результаты реализации программы социально-оздоровительной работы </vt:lpstr>
      <vt:lpstr>Перечень программных мероприятий</vt:lpstr>
      <vt:lpstr>Достигнутые результаты реализации программы социально-оздоровительной работы</vt:lpstr>
      <vt:lpstr>Информация о публикациях о программе в средствах массовой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комплексной реабилитации и абилитации граждан пожилого возраста и инвалидов в условиях специального пансионата  «Ты не один»</dc:title>
  <dc:creator>Пользователь</dc:creator>
  <cp:lastModifiedBy>Пользователь</cp:lastModifiedBy>
  <cp:revision>16</cp:revision>
  <dcterms:created xsi:type="dcterms:W3CDTF">2025-03-05T07:33:32Z</dcterms:created>
  <dcterms:modified xsi:type="dcterms:W3CDTF">2026-03-06T04:29:54Z</dcterms:modified>
</cp:coreProperties>
</file>