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9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3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0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3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2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9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7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3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FD24A-D4AB-48BD-96E2-B5A2DAB78BC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ACBB-EBEE-4EB0-A77A-59399AA9E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9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7696"/>
            <a:ext cx="9144000" cy="75645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 «Детская городская поликлиника № 9 города Краснодара» министерства здравоохранения Краснодарского края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922713"/>
            <a:ext cx="9144000" cy="572746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проект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«Команда Здоровья»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Здоровье на производстве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14" y="1853737"/>
            <a:ext cx="9181372" cy="41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проекта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сотрудников, направленных на улучшение здоровья, повышение стрессоустойчивости и работоспособности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-эмоционального состояния работников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Мотивирование сотрудников к ведению здорового образа жизни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безопасной производственной среды с внедрением ряда профилактических мероприятий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Укрепление корпоративной культуры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продолжительности временной нетрудоспособности сотрудников, следовательно, сокращение затрат на оплату листков нетрудоспособности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26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зон отдыха для сотрудников</a:t>
            </a:r>
          </a:p>
          <a:p>
            <a:pPr marL="514350" indent="-514350">
              <a:buFont typeface="+mj-lt"/>
              <a:buAutoNum type="arabicPeriod"/>
            </a:pPr>
            <a:endParaRPr lang="ru-RU" sz="36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программ по повышению физической активности на рабочих местах</a:t>
            </a:r>
          </a:p>
          <a:p>
            <a:pPr marL="514350" indent="-514350">
              <a:buFont typeface="+mj-lt"/>
              <a:buAutoNum type="arabicPeriod"/>
            </a:pPr>
            <a:endParaRPr lang="ru-RU" sz="36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популяризация здорового </a:t>
            </a:r>
          </a:p>
          <a:p>
            <a:pPr marL="0" indent="0">
              <a:buNone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питания на рабочих 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естах</a:t>
            </a:r>
            <a:endParaRPr lang="ru-RU" sz="3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4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2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физического, </a:t>
            </a:r>
            <a:r>
              <a:rPr lang="ru-RU" sz="31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-эмоционального здоровья сотрудников и повышение производительности труда путем создания зон отдыха, физической активности и правильного питания на рабочих местах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3286125"/>
            <a:ext cx="8086724" cy="3124200"/>
          </a:xfrm>
        </p:spPr>
      </p:pic>
    </p:spTree>
    <p:extLst>
      <p:ext uri="{BB962C8B-B14F-4D97-AF65-F5344CB8AC3E}">
        <p14:creationId xmlns:p14="http://schemas.microsoft.com/office/powerpoint/2010/main" val="200992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14925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коллектив медицинской организации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(заинтересованность в проекте позволит сформировать безопасную производственную среду и воплотить спектр профилактических мероприятий)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Специалисты: кадровая служба, охрана труда, медицинская служба, консультанты (рабочая группа по реализации проекта, для управления программами укрепления здоровья сотрудников)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690688"/>
            <a:ext cx="5753100" cy="42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зон отдыха на рабочих местах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комплекса спортивных мероприятий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специально оборудованной «комнаты питания сотрудников»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6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зон отдыха на рабочих местах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333500"/>
            <a:ext cx="6038850" cy="48434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мебель (диван, кресло, журнальный столик)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интенсивное, теплое освещение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Фоновая музыка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для релаксации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Тумбы (стеллажи) с книгами, журналами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Живые растения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Диффузор с приятным расслабляющим запахом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Удаленность зоны от руководства учреждения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доступа для пациентов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1333500"/>
            <a:ext cx="51816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комплекса спортивных мероприятий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850" y="1333500"/>
            <a:ext cx="5153025" cy="4843463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-брейков за 10-15 минут до начала работы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эргономичных рабочих мест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поддержанию физической активности с учетом интересов и физической подготовки сотрудников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поощрения сотрудников, тратящих время перерыва на физическую активность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спортивного инвентаря, под руководством инструктора ЛФК</a:t>
            </a:r>
          </a:p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«Стоячие» совещания длительностью не более 15 минут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1333500"/>
            <a:ext cx="60579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1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специально оборудованной «комнаты питания сотрудников»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10175" cy="435133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оснащение оборудованных мест (микроволновая печь, холодильник, чайник,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кофемашина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популяризации здорового питания (плакаты, постеры по популяризации рационального и сбалансированного питания)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специалистов (врача эндокринолога, диетолога)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конкурсов («Здоровый перекус», 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олезный рецепт»)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5816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3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1334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проекта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9911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физической активности и формирование приверженности здорового питания у сотрудников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производительности труда в коллективе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увлеченности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профессионально обусловленных и хронических неинфекционных заболеваний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стресса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сотрудников систематически занимающихся физической культурой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лояльности сотрудников</a:t>
            </a: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266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417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Государственное бюджетное учреждение здравоохранения «Детская городская поликлиника № 9 города Краснодара» министерства здравоохранения Краснодарского края </vt:lpstr>
      <vt:lpstr>Актуальность проекта</vt:lpstr>
      <vt:lpstr>Цель проекта  Укрепление физического, психо-эмоционального здоровья сотрудников и повышение производительности труда путем создания зон отдыха, физической активности и правильного питания на рабочих местах </vt:lpstr>
      <vt:lpstr>Целевая аудитория</vt:lpstr>
      <vt:lpstr>Задачи проекта</vt:lpstr>
      <vt:lpstr>Создание зон отдыха на рабочих местах </vt:lpstr>
      <vt:lpstr>Организация комплекса спортивных мероприятий </vt:lpstr>
      <vt:lpstr>Создание специально оборудованной «комнаты питания сотрудников» </vt:lpstr>
      <vt:lpstr>Показатели проекта</vt:lpstr>
      <vt:lpstr>Результативность проекта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здравоохранения «Детская городская поликлиника № 9 города Краснодара» министерства здравоохранения Краснодарского края</dc:title>
  <dc:creator>79184</dc:creator>
  <cp:lastModifiedBy>79184</cp:lastModifiedBy>
  <cp:revision>22</cp:revision>
  <dcterms:created xsi:type="dcterms:W3CDTF">2026-01-27T07:00:30Z</dcterms:created>
  <dcterms:modified xsi:type="dcterms:W3CDTF">2026-01-27T10:29:25Z</dcterms:modified>
</cp:coreProperties>
</file>