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B2D2FA-1D5C-4A2F-BAC3-9E813C956497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07B432-45D4-4ED7-BC0E-757A1E3063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714885"/>
            <a:ext cx="8929718" cy="1357321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</a:t>
            </a:r>
            <a:r>
              <a:rPr lang="ru-RU" i="1" dirty="0" err="1" smtClean="0"/>
              <a:t>Энергооберегающая</a:t>
            </a:r>
            <a:r>
              <a:rPr lang="ru-RU" i="1" dirty="0" smtClean="0"/>
              <a:t> одежда: мудрость предков для здоровья женщины и природы»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8458200" cy="91440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Проект возрождения традиционной женской одежды как основы физического и духовного благополучия</a:t>
            </a: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43142" y="5786454"/>
            <a:ext cx="6500858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b="1" dirty="0"/>
              <a:t>Автор:</a:t>
            </a:r>
            <a:r>
              <a:rPr lang="ru-RU" dirty="0"/>
              <a:t> </a:t>
            </a:r>
            <a:r>
              <a:rPr lang="ru-RU" dirty="0" smtClean="0"/>
              <a:t>Степанова Елена Святославовна, Чувашская Республика, п.Вурнары</a:t>
            </a:r>
            <a:endParaRPr lang="ru-RU" dirty="0"/>
          </a:p>
        </p:txBody>
      </p:sp>
      <p:pic>
        <p:nvPicPr>
          <p:cNvPr id="5" name="Рисунок 4" descr="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6572296" cy="3698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95696" cy="472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991104" cy="4724400"/>
          </a:xfrm>
        </p:spPr>
        <p:txBody>
          <a:bodyPr/>
          <a:lstStyle/>
          <a:p>
            <a:r>
              <a:rPr lang="ru-RU" b="1" dirty="0" smtClean="0"/>
              <a:t>Для женщины:</a:t>
            </a:r>
            <a:endParaRPr lang="ru-RU" dirty="0" smtClean="0"/>
          </a:p>
          <a:p>
            <a:pPr lvl="1"/>
            <a:r>
              <a:rPr lang="ru-RU" dirty="0" smtClean="0"/>
              <a:t>Улучшение </a:t>
            </a:r>
            <a:r>
              <a:rPr lang="ru-RU" dirty="0" smtClean="0"/>
              <a:t>физического </a:t>
            </a:r>
            <a:r>
              <a:rPr lang="ru-RU" dirty="0" smtClean="0"/>
              <a:t>и духовного </a:t>
            </a:r>
            <a:r>
              <a:rPr lang="ru-RU" dirty="0" smtClean="0"/>
              <a:t>здоровья</a:t>
            </a:r>
            <a:r>
              <a:rPr lang="ru-RU" dirty="0" smtClean="0"/>
              <a:t>, осознание ценности </a:t>
            </a:r>
            <a:r>
              <a:rPr lang="ru-RU" dirty="0" smtClean="0"/>
              <a:t>женщины.</a:t>
            </a:r>
            <a:endParaRPr lang="ru-RU" dirty="0" smtClean="0"/>
          </a:p>
          <a:p>
            <a:r>
              <a:rPr lang="ru-RU" b="1" dirty="0" smtClean="0"/>
              <a:t>Для семьи:</a:t>
            </a:r>
            <a:endParaRPr lang="ru-RU" dirty="0" smtClean="0"/>
          </a:p>
          <a:p>
            <a:pPr lvl="1"/>
            <a:r>
              <a:rPr lang="ru-RU" dirty="0" smtClean="0"/>
              <a:t>Гармонизация отношений, передача традиций детям.</a:t>
            </a:r>
          </a:p>
          <a:p>
            <a:r>
              <a:rPr lang="ru-RU" b="1" dirty="0" smtClean="0"/>
              <a:t>Для природы:</a:t>
            </a:r>
            <a:endParaRPr lang="ru-RU" dirty="0" smtClean="0"/>
          </a:p>
          <a:p>
            <a:pPr lvl="1"/>
            <a:r>
              <a:rPr lang="ru-RU" dirty="0" smtClean="0"/>
              <a:t>Снижение </a:t>
            </a:r>
            <a:r>
              <a:rPr lang="ru-RU" dirty="0" smtClean="0"/>
              <a:t>загрязнения</a:t>
            </a:r>
            <a:r>
              <a:rPr lang="ru-RU" dirty="0" smtClean="0"/>
              <a:t>.</a:t>
            </a:r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Tatyana\Desktop\65094cc693e67cf30f179ac82c4p--odezhda-platya-rubaha-zhenskaya-oberezhnyj-kr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7"/>
            <a:ext cx="3500462" cy="525069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Призыв к действию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705352" cy="4724400"/>
          </a:xfrm>
        </p:spPr>
        <p:txBody>
          <a:bodyPr/>
          <a:lstStyle/>
          <a:p>
            <a:r>
              <a:rPr lang="ru-RU" b="1" dirty="0" smtClean="0"/>
              <a:t>Предложение:</a:t>
            </a:r>
            <a:endParaRPr lang="ru-RU" dirty="0" smtClean="0"/>
          </a:p>
          <a:p>
            <a:pPr lvl="1"/>
            <a:r>
              <a:rPr lang="ru-RU" dirty="0" smtClean="0"/>
              <a:t>Поддержка проекта </a:t>
            </a:r>
            <a:r>
              <a:rPr lang="ru-RU" dirty="0" smtClean="0"/>
              <a:t>грантами / </a:t>
            </a:r>
            <a:r>
              <a:rPr lang="ru-RU" dirty="0" err="1" smtClean="0"/>
              <a:t>волонтерством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Создание и развитие сообщества </a:t>
            </a:r>
            <a:r>
              <a:rPr lang="ru-RU" dirty="0" err="1" smtClean="0"/>
              <a:t>онлайн</a:t>
            </a:r>
            <a:r>
              <a:rPr lang="ru-RU" dirty="0" smtClean="0"/>
              <a:t> и </a:t>
            </a:r>
            <a:r>
              <a:rPr lang="ru-RU" dirty="0" err="1" smtClean="0"/>
              <a:t>оффлайн</a:t>
            </a:r>
            <a:r>
              <a:rPr lang="ru-RU" dirty="0" smtClean="0"/>
              <a:t> </a:t>
            </a:r>
            <a:r>
              <a:rPr lang="ru-RU" dirty="0" smtClean="0"/>
              <a:t>«Одёжа-оберег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Tatyana\Desktop\photo_2025-04-10_10-38-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808018" cy="50720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Миссия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Цель:</a:t>
            </a:r>
            <a:endParaRPr lang="ru-RU" dirty="0" smtClean="0"/>
          </a:p>
          <a:p>
            <a:pPr lvl="1"/>
            <a:r>
              <a:rPr lang="ru-RU" dirty="0" smtClean="0"/>
              <a:t>За один месяц совместного пошива изделия происходит в</a:t>
            </a:r>
            <a:r>
              <a:rPr lang="ru-RU" dirty="0" smtClean="0"/>
              <a:t>озрождение </a:t>
            </a:r>
            <a:r>
              <a:rPr lang="ru-RU" dirty="0" smtClean="0"/>
              <a:t>традиционной одежды как инструмента сохранения женского здоровья, энергии и семейных ценностей.</a:t>
            </a:r>
          </a:p>
          <a:p>
            <a:pPr lvl="1"/>
            <a:r>
              <a:rPr lang="ru-RU" dirty="0" err="1" smtClean="0"/>
              <a:t>Экологичное</a:t>
            </a:r>
            <a:r>
              <a:rPr lang="ru-RU" dirty="0" smtClean="0"/>
              <a:t> потребление через отказ от синтетики.</a:t>
            </a:r>
          </a:p>
          <a:p>
            <a:r>
              <a:rPr lang="ru-RU" b="1" dirty="0" smtClean="0"/>
              <a:t>Девиз:</a:t>
            </a:r>
            <a:r>
              <a:rPr lang="ru-RU" dirty="0" smtClean="0"/>
              <a:t> </a:t>
            </a:r>
            <a:r>
              <a:rPr lang="ru-RU" i="1" dirty="0" smtClean="0"/>
              <a:t>«Одёжа — это оберег для тела и души»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Проблемы современности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Утрата женственности:</a:t>
            </a:r>
            <a:endParaRPr lang="ru-RU" dirty="0" smtClean="0"/>
          </a:p>
          <a:p>
            <a:pPr lvl="1"/>
            <a:r>
              <a:rPr lang="ru-RU" dirty="0" smtClean="0"/>
              <a:t>Мода на «открытую» одежду → гормональные нарушения, гинекологические болезни.</a:t>
            </a:r>
          </a:p>
          <a:p>
            <a:pPr lvl="1"/>
            <a:r>
              <a:rPr lang="ru-RU" dirty="0" smtClean="0"/>
              <a:t>Синтетика → вред для здоровья и природы (</a:t>
            </a:r>
            <a:r>
              <a:rPr lang="ru-RU" dirty="0" err="1" smtClean="0"/>
              <a:t>микропластик</a:t>
            </a:r>
            <a:r>
              <a:rPr lang="ru-RU" dirty="0" smtClean="0"/>
              <a:t>, токсины).</a:t>
            </a:r>
          </a:p>
          <a:p>
            <a:r>
              <a:rPr lang="ru-RU" b="1" dirty="0" smtClean="0"/>
              <a:t>Разрыв с традициями:</a:t>
            </a:r>
            <a:endParaRPr lang="ru-RU" dirty="0" smtClean="0"/>
          </a:p>
          <a:p>
            <a:pPr lvl="1"/>
            <a:r>
              <a:rPr lang="ru-RU" dirty="0" smtClean="0"/>
              <a:t>Потеря связи с родовой памятью и природой.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4071966" cy="29718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Практически </a:t>
            </a:r>
            <a:r>
              <a:rPr lang="ru-RU" dirty="0" smtClean="0"/>
              <a:t>100% жителей планеты носят одежду из синтетических  материалов. </a:t>
            </a:r>
            <a:r>
              <a:rPr lang="ru-RU" dirty="0" smtClean="0"/>
              <a:t>Где </a:t>
            </a:r>
            <a:r>
              <a:rPr lang="ru-RU" dirty="0" smtClean="0"/>
              <a:t>утилизировать такое огромное количество использованных синтетических материалов. Невозможно их переработать без вреда для природы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Tatyana\Desktop\RFzSxkeZ4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00504"/>
            <a:ext cx="3781387" cy="251994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220" name="Picture 4" descr="C:\Users\Tatyana\Desktop\mini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429132"/>
            <a:ext cx="2918753" cy="204312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221" name="Picture 5" descr="C:\Users\Tatyana\Desktop\e537e3fc61a3cacfdb7c653d483e9f07istock-144339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1"/>
            <a:ext cx="2357454" cy="204010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Мудрость предков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Традиционная одежда — это:</a:t>
            </a:r>
            <a:endParaRPr lang="ru-RU" dirty="0" smtClean="0"/>
          </a:p>
          <a:p>
            <a:pPr lvl="1"/>
            <a:r>
              <a:rPr lang="ru-RU" dirty="0" smtClean="0"/>
              <a:t>Энергосберегающий крой (колокол, ластовицы, закрытые швы).</a:t>
            </a:r>
          </a:p>
          <a:p>
            <a:pPr lvl="1"/>
            <a:r>
              <a:rPr lang="ru-RU" dirty="0" smtClean="0"/>
              <a:t>Натуральные ткани (лён, конопля, крапива) с высокой вибрационной частотой (5000 Гц).</a:t>
            </a:r>
          </a:p>
          <a:p>
            <a:pPr lvl="1"/>
            <a:r>
              <a:rPr lang="ru-RU" dirty="0" err="1" smtClean="0"/>
              <a:t>Обережная</a:t>
            </a:r>
            <a:r>
              <a:rPr lang="ru-RU" dirty="0" smtClean="0"/>
              <a:t> функция: сохранение энергии Земли для семьи.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1026" name="Picture 2" descr="C:\Users\Tatyan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4115524" cy="55007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Принципы правильной одёжи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7 ключевых правил:</a:t>
            </a:r>
            <a:endParaRPr lang="ru-RU" dirty="0" smtClean="0"/>
          </a:p>
          <a:p>
            <a:pPr lvl="1"/>
            <a:r>
              <a:rPr lang="ru-RU" dirty="0" smtClean="0"/>
              <a:t>Только натуральные материалы.</a:t>
            </a:r>
          </a:p>
          <a:p>
            <a:pPr lvl="1"/>
            <a:r>
              <a:rPr lang="ru-RU" dirty="0" smtClean="0"/>
              <a:t>Длинный подол с утяжелителем (купол для энергии).</a:t>
            </a:r>
          </a:p>
          <a:p>
            <a:pPr lvl="1"/>
            <a:r>
              <a:rPr lang="ru-RU" dirty="0" smtClean="0"/>
              <a:t>Закрытые локти, плечи, запястья.</a:t>
            </a:r>
          </a:p>
          <a:p>
            <a:pPr lvl="1"/>
            <a:r>
              <a:rPr lang="ru-RU" dirty="0" smtClean="0"/>
              <a:t>Швы без разрезов вдоль позвоночника.</a:t>
            </a:r>
          </a:p>
          <a:p>
            <a:pPr lvl="1"/>
            <a:r>
              <a:rPr lang="ru-RU" dirty="0" smtClean="0"/>
              <a:t>Складки справа налево (по энергии Земли).</a:t>
            </a:r>
          </a:p>
          <a:p>
            <a:pPr lvl="1"/>
            <a:r>
              <a:rPr lang="ru-RU" dirty="0" smtClean="0"/>
              <a:t>Белая льняная подкладка (отражение энергии).</a:t>
            </a:r>
          </a:p>
          <a:p>
            <a:pPr lvl="1"/>
            <a:r>
              <a:rPr lang="ru-RU" dirty="0" smtClean="0"/>
              <a:t>Ручной пошив с благими мыслями.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57950" y="1214422"/>
            <a:ext cx="2643206" cy="51101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C:\Users\Tatyana\Desktop\ZEK0IsUr9C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1099"/>
            <a:ext cx="5503764" cy="54311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Tatyana\Desktop\GfBf8Ag4L-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7609"/>
            <a:ext cx="3071833" cy="361458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705880" cy="938234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ОсНОВНОЙ</a:t>
            </a:r>
            <a:r>
              <a:rPr lang="ru-RU" dirty="0" smtClean="0"/>
              <a:t> КРОЙ</a:t>
            </a:r>
            <a:endParaRPr lang="ru-RU" dirty="0"/>
          </a:p>
        </p:txBody>
      </p:sp>
      <p:pic>
        <p:nvPicPr>
          <p:cNvPr id="5127" name="Picture 7" descr="C:\Users\Tatyana\Desktop\scale_120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714752"/>
            <a:ext cx="3071834" cy="28574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Польза для здоровья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Физическое здоровье:</a:t>
            </a:r>
            <a:endParaRPr lang="ru-RU" dirty="0" smtClean="0"/>
          </a:p>
          <a:p>
            <a:pPr lvl="1"/>
            <a:r>
              <a:rPr lang="ru-RU" dirty="0" smtClean="0"/>
              <a:t>Профилактика переохлаждения, улучшение кровообращения.</a:t>
            </a:r>
          </a:p>
          <a:p>
            <a:pPr lvl="1"/>
            <a:r>
              <a:rPr lang="ru-RU" dirty="0" smtClean="0"/>
              <a:t>Лён — антибактериальный эффект, защита от излучения.</a:t>
            </a:r>
          </a:p>
          <a:p>
            <a:r>
              <a:rPr lang="ru-RU" b="1" dirty="0" smtClean="0"/>
              <a:t>Духовное здоровье:</a:t>
            </a:r>
            <a:endParaRPr lang="ru-RU" dirty="0" smtClean="0"/>
          </a:p>
          <a:p>
            <a:pPr lvl="1"/>
            <a:r>
              <a:rPr lang="ru-RU" dirty="0" smtClean="0"/>
              <a:t>Восстановление энергетического баланса.</a:t>
            </a:r>
          </a:p>
          <a:p>
            <a:pPr lvl="1"/>
            <a:r>
              <a:rPr lang="ru-RU" dirty="0" smtClean="0"/>
              <a:t>Пробуждение родовой памяти.</a:t>
            </a:r>
          </a:p>
          <a:p>
            <a:endParaRPr lang="ru-RU" dirty="0"/>
          </a:p>
        </p:txBody>
      </p:sp>
      <p:pic>
        <p:nvPicPr>
          <p:cNvPr id="2051" name="Picture 3" descr="C:\Users\Tatyana\Desktop\f3ca217716be11f0904fa21f0ff6afac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46"/>
            <a:ext cx="4143404" cy="53272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Экологический эффект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600200"/>
            <a:ext cx="2928958" cy="4472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Решение проблем:</a:t>
            </a:r>
            <a:endParaRPr lang="ru-RU" dirty="0" smtClean="0"/>
          </a:p>
          <a:p>
            <a:pPr lvl="1"/>
            <a:r>
              <a:rPr lang="ru-RU" dirty="0" smtClean="0"/>
              <a:t>Отказ от синтетики → сокращение </a:t>
            </a:r>
            <a:r>
              <a:rPr lang="ru-RU" dirty="0" err="1" smtClean="0"/>
              <a:t>микропластика</a:t>
            </a:r>
            <a:r>
              <a:rPr lang="ru-RU" dirty="0" smtClean="0"/>
              <a:t>.</a:t>
            </a:r>
          </a:p>
          <a:p>
            <a:pPr lvl="1"/>
            <a:r>
              <a:rPr lang="ru-RU" dirty="0" err="1" smtClean="0"/>
              <a:t>Биоразлагаемые</a:t>
            </a:r>
            <a:r>
              <a:rPr lang="ru-RU" dirty="0" smtClean="0"/>
              <a:t> ткани → нулевой вред природе.</a:t>
            </a:r>
          </a:p>
          <a:p>
            <a:pPr lvl="1"/>
            <a:r>
              <a:rPr lang="ru-RU" dirty="0" smtClean="0"/>
              <a:t>«Одноразовой моде — нет!»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Tatyana\Desktop\xzoT-y36r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357586" cy="251818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Tatyana\Desktop\oKpLv2KAI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3357586" cy="251819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81382" cy="4724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Формы работы:</a:t>
            </a:r>
            <a:endParaRPr lang="ru-RU" dirty="0" smtClean="0"/>
          </a:p>
          <a:p>
            <a:pPr lvl="1"/>
            <a:r>
              <a:rPr lang="ru-RU" dirty="0" smtClean="0"/>
              <a:t>Бесплатные мастер-классы по пошиву.</a:t>
            </a:r>
          </a:p>
          <a:p>
            <a:pPr lvl="1"/>
            <a:r>
              <a:rPr lang="ru-RU" dirty="0" smtClean="0"/>
              <a:t>Лекции о традиционных ценностях.</a:t>
            </a:r>
          </a:p>
          <a:p>
            <a:pPr lvl="1"/>
            <a:r>
              <a:rPr lang="ru-RU" dirty="0" smtClean="0"/>
              <a:t>Создание </a:t>
            </a:r>
            <a:r>
              <a:rPr lang="ru-RU" dirty="0" smtClean="0"/>
              <a:t>сообществ </a:t>
            </a:r>
            <a:r>
              <a:rPr lang="ru-RU" dirty="0" smtClean="0"/>
              <a:t>«</a:t>
            </a:r>
            <a:r>
              <a:rPr lang="ru-RU" dirty="0" err="1" smtClean="0"/>
              <a:t>Берегинь</a:t>
            </a:r>
            <a:r>
              <a:rPr lang="ru-RU" dirty="0" smtClean="0"/>
              <a:t>».</a:t>
            </a:r>
          </a:p>
          <a:p>
            <a:r>
              <a:rPr lang="ru-RU" b="1" dirty="0" smtClean="0"/>
              <a:t>Целевая </a:t>
            </a:r>
            <a:r>
              <a:rPr lang="ru-RU" b="1" dirty="0" smtClean="0"/>
              <a:t>аудитория:  </a:t>
            </a:r>
            <a:r>
              <a:rPr lang="ru-RU" dirty="0" smtClean="0"/>
              <a:t>Женщины </a:t>
            </a:r>
            <a:r>
              <a:rPr lang="ru-RU" dirty="0" smtClean="0"/>
              <a:t>18–60 лет, матери, </a:t>
            </a:r>
            <a:r>
              <a:rPr lang="ru-RU" dirty="0" smtClean="0"/>
              <a:t>девушки.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5143512"/>
            <a:ext cx="4929222" cy="10715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сегодняшний день проект реализован. Проводятся еженедельные очные встречи.</a:t>
            </a:r>
            <a:endParaRPr lang="ru-RU" dirty="0"/>
          </a:p>
        </p:txBody>
      </p:sp>
      <p:pic>
        <p:nvPicPr>
          <p:cNvPr id="6146" name="Picture 2" descr="C:\Users\Tatyana\Desktop\photo_2025-03-27_10-12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14422"/>
            <a:ext cx="4857784" cy="364333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377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«Энергооберегающая одежда: мудрость предков для здоровья женщины и природы»</vt:lpstr>
      <vt:lpstr>Миссия проекта</vt:lpstr>
      <vt:lpstr>Проблемы современности</vt:lpstr>
      <vt:lpstr>Мудрость предков</vt:lpstr>
      <vt:lpstr>Принципы правильной одёжи</vt:lpstr>
      <vt:lpstr>ОсНОВНОЙ КРОЙ</vt:lpstr>
      <vt:lpstr>Польза для здоровья</vt:lpstr>
      <vt:lpstr>Экологический эффект</vt:lpstr>
      <vt:lpstr>Реализация проекта</vt:lpstr>
      <vt:lpstr>Ожидаемые результаты</vt:lpstr>
      <vt:lpstr> Призыв к действию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«Энергооберегающая одежда: мудрость предков для здоровья женщины и природы»</dc:title>
  <dc:creator>Tatyana</dc:creator>
  <cp:lastModifiedBy>Tatyana</cp:lastModifiedBy>
  <cp:revision>16</cp:revision>
  <dcterms:created xsi:type="dcterms:W3CDTF">2025-04-11T08:07:43Z</dcterms:created>
  <dcterms:modified xsi:type="dcterms:W3CDTF">2025-04-11T11:10:06Z</dcterms:modified>
</cp:coreProperties>
</file>