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121" d="100"/>
          <a:sy n="121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26.03.2025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532874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Наименование</a:t>
            </a:r>
            <a:r>
              <a:rPr lang="ru-RU" sz="4800" dirty="0">
                <a:solidFill>
                  <a:schemeClr val="bg1"/>
                </a:solidFill>
                <a:latin typeface="Playfair Display" pitchFamily="2" charset="-52"/>
              </a:rPr>
              <a:t> проекта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78819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ФИО, наименование юр. лица (при наличии),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страна, регион, город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4708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E5530E-79C5-284F-89B7-F338A43EF98F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каналы продвижения проекта, которые преимущественно будут использованы. Здесь важно указать: наименование ресурсов, предоставить конкретную ссылку на ресурс, указать относительно каждого канала продвижения инструменты продвижения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Канал продвижения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Описание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Канал продвижения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Описание</a:t>
            </a:r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1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Канал продвижения</a:t>
            </a:r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какие ресурсы есть в проекте, в т.ч. Финансовые, организационные, информационные и пр.</a:t>
            </a:r>
          </a:p>
          <a:p>
            <a:r>
              <a:rPr lang="ru-RU" sz="1400" dirty="0"/>
              <a:t>Отдельно выделяются какие ресурсы требуются проекту для его воплощения и реализации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264946" y="2099909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264946" y="342900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64946" y="4880581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5407233" y="1952331"/>
            <a:ext cx="668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FA4F9-94E1-1144-8DE5-0D8925FF38C7}"/>
              </a:ext>
            </a:extLst>
          </p:cNvPr>
          <p:cNvSpPr txBox="1"/>
          <p:nvPr/>
        </p:nvSpPr>
        <p:spPr>
          <a:xfrm>
            <a:off x="5430144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EE10B5-5C98-214B-B668-E30FA4D791A5}"/>
              </a:ext>
            </a:extLst>
          </p:cNvPr>
          <p:cNvSpPr txBox="1"/>
          <p:nvPr/>
        </p:nvSpPr>
        <p:spPr>
          <a:xfrm>
            <a:off x="5447078" y="4645832"/>
            <a:ext cx="704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6.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6049906" y="2099909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6096000" y="342900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ED8DA8-821C-3645-BE4E-486D93BB2A07}"/>
              </a:ext>
            </a:extLst>
          </p:cNvPr>
          <p:cNvSpPr txBox="1"/>
          <p:nvPr/>
        </p:nvSpPr>
        <p:spPr>
          <a:xfrm>
            <a:off x="6096000" y="4880581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F225B-1883-E84F-B9DB-07AEBBF112D4}"/>
              </a:ext>
            </a:extLst>
          </p:cNvPr>
          <p:cNvSpPr txBox="1"/>
          <p:nvPr/>
        </p:nvSpPr>
        <p:spPr>
          <a:xfrm>
            <a:off x="599089" y="1162209"/>
            <a:ext cx="110378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Представляется информация о</a:t>
            </a:r>
          </a:p>
          <a:p>
            <a:pPr marL="342900" indent="-342900">
              <a:buAutoNum type="arabicParenR"/>
            </a:pPr>
            <a:r>
              <a:rPr lang="ru-RU" sz="1400" dirty="0"/>
              <a:t>Руководителе проекта: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в сети интернет или соцсетях)</a:t>
            </a:r>
          </a:p>
          <a:p>
            <a:pPr marL="342900" indent="-342900">
              <a:buFontTx/>
              <a:buAutoNum type="arabicParenR"/>
            </a:pPr>
            <a:r>
              <a:rPr lang="ru-RU" sz="1400" dirty="0"/>
              <a:t>Ключевых членов команды (до 3х):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9" name="Овал 25">
            <a:extLst>
              <a:ext uri="{FF2B5EF4-FFF2-40B4-BE49-F238E27FC236}">
                <a16:creationId xmlns:a16="http://schemas.microsoft.com/office/drawing/2014/main" id="{36C56E9E-1EE5-AF41-8154-A19F2CEB6114}"/>
              </a:ext>
            </a:extLst>
          </p:cNvPr>
          <p:cNvSpPr/>
          <p:nvPr/>
        </p:nvSpPr>
        <p:spPr>
          <a:xfrm>
            <a:off x="599090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</a:t>
            </a:r>
            <a:br>
              <a:rPr lang="en-US" sz="1400" dirty="0"/>
            </a:br>
            <a:r>
              <a:rPr lang="ru-RU" sz="1400" dirty="0"/>
              <a:t>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</a:t>
            </a:r>
            <a:br>
              <a:rPr lang="en-US" sz="1400" dirty="0"/>
            </a:br>
            <a:r>
              <a:rPr lang="ru-RU" sz="1400" dirty="0"/>
              <a:t>в сети интернет или соцсетях)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9F1C1-09E7-8348-AB0E-43361AEC3573}"/>
              </a:ext>
            </a:extLst>
          </p:cNvPr>
          <p:cNvSpPr txBox="1"/>
          <p:nvPr/>
        </p:nvSpPr>
        <p:spPr>
          <a:xfrm>
            <a:off x="2223025" y="4817076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</a:t>
            </a:r>
            <a:br>
              <a:rPr lang="en-US" sz="1400" dirty="0"/>
            </a:br>
            <a:r>
              <a:rPr lang="ru-RU" sz="1400" dirty="0"/>
              <a:t>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</a:t>
            </a:r>
            <a:br>
              <a:rPr lang="en-US" sz="1400" dirty="0"/>
            </a:br>
            <a:r>
              <a:rPr lang="ru-RU" sz="1400" dirty="0"/>
              <a:t>в сети интернет или соцсетях)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14727" y="3126847"/>
            <a:ext cx="3426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2590983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599090" y="1545021"/>
            <a:ext cx="107310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Тезисно раскрывается почему проект важен, в чем его актуальность, какие социальные проблемы решаются с помощью проекта.</a:t>
            </a:r>
          </a:p>
          <a:p>
            <a:r>
              <a:rPr lang="ru-RU" sz="2000" dirty="0"/>
              <a:t>Приводится статистика (если возможно), характеризующая актуальность и значимость проекта</a:t>
            </a:r>
          </a:p>
          <a:p>
            <a:r>
              <a:rPr lang="ru-RU" sz="2000" dirty="0"/>
              <a:t>Отдельно указывается на какой территории будет происходить реализация проекта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704193" y="3321269"/>
            <a:ext cx="10731062" cy="28483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70752" y="3558653"/>
            <a:ext cx="929565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Тезис 1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770752" y="4324794"/>
            <a:ext cx="9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Тезис </a:t>
            </a:r>
            <a:r>
              <a:rPr lang="en-US" dirty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70752" y="5160779"/>
            <a:ext cx="9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Тезис </a:t>
            </a:r>
            <a:r>
              <a:rPr lang="en-US" dirty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7707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Описывается основная целевая аудитория проекта, представляется ее социально-демографический паспорт: возраст, пол, социальный статус, уровень образования, занятость или ее отсутствие и пр. </a:t>
            </a:r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Инициатива (хорошая, продуманная идея, но проект еще не реализован)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Активный проект (продумана архитектура проекта собрана команда, понятны ресурсы, источники продвижения проекта, реализация начата/продолжается)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Завершённый проект/успешная практика (кейс) (проект продуман, есть команда, ресурсы, проект прошел внедрение на целевой аудитории, может быть использован как «лучшая практика» для масштабирования на других площадках или расширении целевой аудитории)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Технология (в процессе реализации проекта создано технологическое решение, которое может быть </a:t>
            </a:r>
            <a:r>
              <a:rPr lang="ru-RU" sz="2000" dirty="0" err="1"/>
              <a:t>коммерциализировано</a:t>
            </a:r>
            <a:r>
              <a:rPr lang="ru-RU" sz="2000" dirty="0"/>
              <a:t>. В наличии есть патент/торговый знак/промышленный образец, который можно использовать для продвижения на рынок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715F0-A4C3-AB47-8EB8-B2A9F769791D}"/>
              </a:ext>
            </a:extLst>
          </p:cNvPr>
          <p:cNvSpPr txBox="1"/>
          <p:nvPr/>
        </p:nvSpPr>
        <p:spPr>
          <a:xfrm>
            <a:off x="599090" y="1324418"/>
            <a:ext cx="10731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Выбирается один из возможных вариантов статусов проекта:</a:t>
            </a:r>
          </a:p>
        </p:txBody>
      </p:sp>
      <p:sp>
        <p:nvSpPr>
          <p:cNvPr id="10" name="Овал 8">
            <a:extLst>
              <a:ext uri="{FF2B5EF4-FFF2-40B4-BE49-F238E27FC236}">
                <a16:creationId xmlns:a16="http://schemas.microsoft.com/office/drawing/2014/main" id="{50AA3D16-0778-D44B-A60F-38464793EC86}"/>
              </a:ext>
            </a:extLst>
          </p:cNvPr>
          <p:cNvSpPr/>
          <p:nvPr/>
        </p:nvSpPr>
        <p:spPr>
          <a:xfrm>
            <a:off x="707844" y="2481189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9">
            <a:extLst>
              <a:ext uri="{FF2B5EF4-FFF2-40B4-BE49-F238E27FC236}">
                <a16:creationId xmlns:a16="http://schemas.microsoft.com/office/drawing/2014/main" id="{865FB32B-B640-E045-933C-B06C07C0E999}"/>
              </a:ext>
            </a:extLst>
          </p:cNvPr>
          <p:cNvSpPr/>
          <p:nvPr/>
        </p:nvSpPr>
        <p:spPr>
          <a:xfrm>
            <a:off x="707844" y="323149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0">
            <a:extLst>
              <a:ext uri="{FF2B5EF4-FFF2-40B4-BE49-F238E27FC236}">
                <a16:creationId xmlns:a16="http://schemas.microsoft.com/office/drawing/2014/main" id="{04068E4C-2317-F047-B4F4-2C49E9F56E96}"/>
              </a:ext>
            </a:extLst>
          </p:cNvPr>
          <p:cNvSpPr/>
          <p:nvPr/>
        </p:nvSpPr>
        <p:spPr>
          <a:xfrm>
            <a:off x="707844" y="428559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Описывается миссия проекта. Какие цели достигаются за счет проекта. </a:t>
            </a:r>
          </a:p>
          <a:p>
            <a:r>
              <a:rPr lang="ru-RU" sz="2000" dirty="0"/>
              <a:t>Какие задачи ставит перед собой участник конкурсного отбора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64348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81282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30204" y="334673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30204" y="4175376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30204" y="508411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Цели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637587" y="334673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637587" y="4175376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637587" y="5084110"/>
            <a:ext cx="354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Кратко и тезисно описывается суть проекта: что за проект, какая «механика» проекта, из каких инициатив/событий состоит проект, как реализуется либо будет реализовываться проекта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2254942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Тезис 1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640621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Тезис 2</a:t>
            </a: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5026300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Тезис 3</a:t>
            </a: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60232-FEBC-9240-8017-B07BA7245877}"/>
              </a:ext>
            </a:extLst>
          </p:cNvPr>
          <p:cNvSpPr txBox="1"/>
          <p:nvPr/>
        </p:nvSpPr>
        <p:spPr>
          <a:xfrm>
            <a:off x="599090" y="1311852"/>
            <a:ext cx="10731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Описываются отличительные характеристики проекта с точки зрения его реализации: </a:t>
            </a:r>
            <a:br>
              <a:rPr lang="ru-RU" sz="2000" dirty="0"/>
            </a:br>
            <a:r>
              <a:rPr lang="ru-RU" sz="2000" dirty="0"/>
              <a:t>как происходит запуск проекта, какие используются инструменты, какая последовательность шагов по созданию проекта применяются</a:t>
            </a: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99090" y="2475552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Описание запуска проекта</a:t>
            </a: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2475552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r>
              <a:rPr lang="ru-RU" dirty="0"/>
              <a:t>1.</a:t>
            </a:r>
          </a:p>
          <a:p>
            <a:r>
              <a:rPr lang="ru-RU" dirty="0"/>
              <a:t>2.</a:t>
            </a:r>
          </a:p>
          <a:p>
            <a:r>
              <a:rPr lang="ru-RU" dirty="0"/>
              <a:t>3.</a:t>
            </a:r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599090" y="4398057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r>
              <a:rPr lang="ru-RU" dirty="0"/>
              <a:t>1.</a:t>
            </a:r>
          </a:p>
          <a:p>
            <a:r>
              <a:rPr lang="ru-RU" dirty="0"/>
              <a:t>2.</a:t>
            </a:r>
          </a:p>
          <a:p>
            <a:r>
              <a:rPr lang="ru-RU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012B77-6744-9940-BDBF-145020A371E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Указывается до 5 основных результатов проекта, которые будут достигнуты в 2024 году </a:t>
            </a:r>
            <a:br>
              <a:rPr lang="ru-RU" sz="2000" dirty="0"/>
            </a:br>
            <a:r>
              <a:rPr lang="ru-RU" sz="2000" dirty="0"/>
              <a:t>и в последующем периоде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219793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 результат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2 результат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469207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3 результат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 результат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96871" y="4718621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5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BAD028-2A95-2940-B0E2-3D9CF5EE1277}"/>
              </a:ext>
            </a:extLst>
          </p:cNvPr>
          <p:cNvSpPr txBox="1"/>
          <p:nvPr/>
        </p:nvSpPr>
        <p:spPr>
          <a:xfrm>
            <a:off x="599090" y="1584299"/>
            <a:ext cx="10731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Описывается тезисно какие на момент подачи заявки на конкурсный отбор выполнены «шаги» по реализации проекта. Желательно представить статистические данные, подтверждающие текущий статус проекта, а также представить ссылки на сайты/ видео-контент/статьи в СМИ / посты в соцсетях и прочее, подтверждающее текущий статус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2454952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Шаги по реализации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247555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Статистические данные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59973" y="3465189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Соц. сети</a:t>
            </a:r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839</Words>
  <Application>Microsoft Macintosh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Dita Sweet</vt:lpstr>
      <vt:lpstr>Playfair Display</vt:lpstr>
      <vt:lpstr>Playfair Display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2025-03-26T12:04:55Z</dcterms:created>
  <dcterms:modified xsi:type="dcterms:W3CDTF">2025-03-26T12:12:02Z</dcterms:modified>
</cp:coreProperties>
</file>