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white"/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Здоровым быть модно,</a:t>
            </a:r>
            <a:br>
              <a:rPr lang="ru-RU" sz="5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несложно!</a:t>
            </a:r>
            <a:endParaRPr lang="ru-RU" sz="5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внимание!!!</a:t>
            </a:r>
            <a:endParaRPr lang="ru-RU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</a:t>
            </a:r>
            <a:endParaRPr lang="ru-RU" sz="4800" b="1" u="sng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Элементы ЗОЖ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Отказ от вредных привычек.</a:t>
            </a:r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Соблюдение режима питания.</a:t>
            </a:r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Физическая активность</a:t>
            </a:r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Режим труда и отдыха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 flipV="1">
            <a:off x="3214678" y="3357562"/>
            <a:ext cx="1500198" cy="571504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>
            <a:off x="3286116" y="3929066"/>
            <a:ext cx="1500198" cy="50006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3143240" y="2428868"/>
            <a:ext cx="1571636" cy="14287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3214678" y="3929066"/>
            <a:ext cx="1500198" cy="150019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го.jpg"/>
          <p:cNvPicPr>
            <a:picLocks noChangeAspect="1"/>
          </p:cNvPicPr>
          <p:nvPr/>
        </p:nvPicPr>
        <p:blipFill>
          <a:blip r:embed="rId2" cstate="print">
            <a:lum bright="-2000" contrast="-24000"/>
          </a:blip>
          <a:stretch>
            <a:fillRect/>
          </a:stretch>
        </p:blipFill>
        <p:spPr>
          <a:xfrm>
            <a:off x="642910" y="1500175"/>
            <a:ext cx="3857652" cy="2643205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от вредных привычек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самых распространенных вредных привычек -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курение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sy5P2WB7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357694"/>
            <a:ext cx="2428892" cy="192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r9wRNLX2QQ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00694" y="1500174"/>
            <a:ext cx="2786082" cy="2437452"/>
          </a:xfrm>
        </p:spPr>
      </p:pic>
      <p:pic>
        <p:nvPicPr>
          <p:cNvPr id="11" name="Содержимое 10" descr="image_image_1255858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500430" y="4169583"/>
            <a:ext cx="5214974" cy="2508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Выгнутая вправо стрелка 14"/>
          <p:cNvSpPr/>
          <p:nvPr/>
        </p:nvSpPr>
        <p:spPr>
          <a:xfrm>
            <a:off x="1571604" y="3857628"/>
            <a:ext cx="285752" cy="428628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 показали, что: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2600" dirty="0" smtClean="0"/>
              <a:t>Курят – 40%, пробовали – 30%, не курят – 30%</a:t>
            </a:r>
          </a:p>
          <a:p>
            <a:pPr lvl="0"/>
            <a:r>
              <a:rPr lang="ru-RU" sz="2600" dirty="0" smtClean="0"/>
              <a:t>Употребляют спиртные напитки – 40%, пробовали – 52%, не употребляют – 8%</a:t>
            </a:r>
          </a:p>
          <a:p>
            <a:pPr lvl="0"/>
            <a:r>
              <a:rPr lang="ru-RU" sz="2600" dirty="0" smtClean="0"/>
              <a:t>Занимаются спортом – 30%, иногда занимаются – 46%, не занимаются – 24%</a:t>
            </a:r>
          </a:p>
          <a:p>
            <a:pPr lvl="0"/>
            <a:r>
              <a:rPr lang="ru-RU" sz="2600" dirty="0" smtClean="0"/>
              <a:t>Не употребляют наркотики – 100%</a:t>
            </a:r>
          </a:p>
          <a:p>
            <a:pPr lvl="0"/>
            <a:r>
              <a:rPr lang="ru-RU" sz="2600" dirty="0" smtClean="0"/>
              <a:t>Соблюдают режим питания – 38%, иногда соблюдают – 48%, не соблюдают – 14%</a:t>
            </a:r>
          </a:p>
          <a:p>
            <a:endParaRPr lang="ru-RU" dirty="0"/>
          </a:p>
        </p:txBody>
      </p:sp>
      <p:pic>
        <p:nvPicPr>
          <p:cNvPr id="5" name="Содержимое 4" descr="img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785926"/>
            <a:ext cx="4429156" cy="40005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m.as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214818"/>
            <a:ext cx="2714644" cy="2514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Правильное питание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4038600" cy="20193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Формула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подсчета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каллорий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</a:rPr>
              <a:t>Вес Х 30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642910" y="1357298"/>
            <a:ext cx="1500198" cy="71438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Надо что-то менять…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8662" y="2643182"/>
            <a:ext cx="214314" cy="2143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4348" y="2357430"/>
            <a:ext cx="214314" cy="2143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034" y="2071678"/>
            <a:ext cx="214314" cy="2143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ZARYAD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786190"/>
            <a:ext cx="2047867" cy="2847975"/>
          </a:xfrm>
          <a:prstGeom prst="rect">
            <a:avLst/>
          </a:prstGeom>
        </p:spPr>
      </p:pic>
      <p:pic>
        <p:nvPicPr>
          <p:cNvPr id="10" name="Рисунок 9" descr="3bd6583af5a14653b7b54db2c9fe7f3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714488"/>
            <a:ext cx="2500315" cy="2694784"/>
          </a:xfrm>
          <a:prstGeom prst="rect">
            <a:avLst/>
          </a:prstGeom>
        </p:spPr>
      </p:pic>
      <p:pic>
        <p:nvPicPr>
          <p:cNvPr id="11" name="Рисунок 10" descr="102170_1217515183646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643182"/>
            <a:ext cx="2182177" cy="39456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 активность</a:t>
            </a:r>
            <a:endParaRPr lang="ru-RU" sz="3200" u="sng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Little-girl-jumping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143768" y="4500570"/>
            <a:ext cx="1678599" cy="192882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b="1" dirty="0" smtClean="0"/>
              <a:t>Что же нужно делать, чтобы увеличить свою физическую активность? 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1.Как можно больше ходить пешком.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2</a:t>
            </a:r>
            <a:r>
              <a:rPr lang="ru-RU" sz="1600" dirty="0" smtClean="0"/>
              <a:t>.</a:t>
            </a:r>
            <a:r>
              <a:rPr lang="ru-RU" sz="1600" b="1" dirty="0" smtClean="0"/>
              <a:t>Отказаться от использования лифта.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3</a:t>
            </a:r>
            <a:r>
              <a:rPr lang="ru-RU" sz="1600" dirty="0" smtClean="0"/>
              <a:t>.</a:t>
            </a:r>
            <a:r>
              <a:rPr lang="ru-RU" sz="1600" b="1" dirty="0" smtClean="0"/>
              <a:t>В течении дня делать перерывы для гимнастики.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4.Устраивать пешие прогулки по вечерам.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3882160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428604"/>
            <a:ext cx="3071834" cy="221170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пр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000372"/>
            <a:ext cx="2000264" cy="2786082"/>
          </a:xfrm>
          <a:prstGeom prst="rect">
            <a:avLst/>
          </a:prstGeom>
        </p:spPr>
      </p:pic>
      <p:pic>
        <p:nvPicPr>
          <p:cNvPr id="10" name="Содержимое 9" descr="ищдоз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14678" y="3714752"/>
            <a:ext cx="1457325" cy="2047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труда и отдыха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142875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400" u="sng" dirty="0" smtClean="0">
                <a:solidFill>
                  <a:schemeClr val="tx2">
                    <a:lumMod val="75000"/>
                  </a:schemeClr>
                </a:solidFill>
              </a:rPr>
              <a:t>Организация рабочего пространства. </a:t>
            </a:r>
          </a:p>
          <a:p>
            <a:pPr algn="ctr"/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</a:rPr>
              <a:t>Следует убрать все лишнее ,наиболее рационально расположить все инструменты и т. п. Освещение рабочего места должно быть достаточным и равномерным. Предпочтительнее локальный источник света, например, настольная лампа.</a:t>
            </a:r>
          </a:p>
          <a:p>
            <a:endParaRPr lang="ru-RU" dirty="0"/>
          </a:p>
        </p:txBody>
      </p:sp>
      <p:pic>
        <p:nvPicPr>
          <p:cNvPr id="7" name="Содержимое 6" descr="a35g7bi92N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85786" y="2643182"/>
            <a:ext cx="2714644" cy="33575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Необходимым условием сохранения здоровья в процессе труда является чередование работы и отдыха.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993722_549572405109356_89591925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071810"/>
            <a:ext cx="1943096" cy="2935428"/>
          </a:xfrm>
          <a:prstGeom prst="rect">
            <a:avLst/>
          </a:prstGeom>
        </p:spPr>
      </p:pic>
      <p:sp>
        <p:nvSpPr>
          <p:cNvPr id="13" name="Двойная стрелка влево/вправо 12"/>
          <p:cNvSpPr/>
          <p:nvPr/>
        </p:nvSpPr>
        <p:spPr>
          <a:xfrm>
            <a:off x="6429388" y="4214818"/>
            <a:ext cx="714380" cy="285752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05c33cf493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2534230" cy="3786190"/>
          </a:xfrm>
          <a:prstGeom prst="rect">
            <a:avLst/>
          </a:prstGeom>
        </p:spPr>
      </p:pic>
      <p:pic>
        <p:nvPicPr>
          <p:cNvPr id="8" name="Рисунок 7" descr="devoch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428868"/>
            <a:ext cx="1857388" cy="4168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Исходные данные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Рост: 165 см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Вес: 58 кг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Конечные данные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Рост: 165 см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Вес: 55 кг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000232" y="3786190"/>
            <a:ext cx="4929222" cy="928694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Наше здоровье во многом зависит от нашего образа жизни!</a:t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>Здоровым в наше время быть МОДНО, а, соблюдая описанные нами правила, совсем НЕСЛОЖНО!!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1711249"/>
            <a:ext cx="2286016" cy="1907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ypjbJtSW-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847837"/>
            <a:ext cx="3714776" cy="1795476"/>
          </a:xfrm>
          <a:prstGeom prst="rect">
            <a:avLst/>
          </a:prstGeom>
        </p:spPr>
      </p:pic>
      <p:pic>
        <p:nvPicPr>
          <p:cNvPr id="6" name="Рисунок 5" descr="мы-за-зож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500438"/>
            <a:ext cx="7572364" cy="3125391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217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Здоровым быть модно, несложно!</vt:lpstr>
      <vt:lpstr>Здоровый образ жизни</vt:lpstr>
      <vt:lpstr>Отказ от вредных привычек. Одна из самых распространенных вредных привычек - курение</vt:lpstr>
      <vt:lpstr>Результаты анкетирования показали, что: </vt:lpstr>
      <vt:lpstr>Правильное питание</vt:lpstr>
      <vt:lpstr>Физическая  активность</vt:lpstr>
      <vt:lpstr>Режим труда и отдыха</vt:lpstr>
      <vt:lpstr>Эксперимент</vt:lpstr>
      <vt:lpstr>Наше здоровье во многом зависит от нашего образа жизни! Здоровым в наше время быть МОДНО, а, соблюдая описанные нами правила, совсем НЕСЛОЖНО!!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Здоровым быть модно, не сложно!</dc:title>
  <cp:lastModifiedBy>Admin</cp:lastModifiedBy>
  <cp:revision>17</cp:revision>
  <dcterms:modified xsi:type="dcterms:W3CDTF">2016-04-13T20:20:07Z</dcterms:modified>
</cp:coreProperties>
</file>