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950" autoAdjust="0"/>
    <p:restoredTop sz="94660" autoAdjust="0"/>
  </p:normalViewPr>
  <p:slideViewPr>
    <p:cSldViewPr>
      <p:cViewPr varScale="1">
        <p:scale>
          <a:sx n="83" d="100"/>
          <a:sy n="83" d="100"/>
        </p:scale>
        <p:origin x="-1507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F1D28-094D-4670-801B-7C55EA59EC5A}" type="datetimeFigureOut">
              <a:rPr lang="ru-RU" smtClean="0"/>
              <a:t>02.05.2023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D5898-1A05-4FE2-A71F-B5EFFA3AED92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D5898-1A05-4FE2-A71F-B5EFFA3AED92}" type="slidenum">
              <a:rPr lang="ru-RU" smtClean="0"/>
              <a:t>7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02.05.2023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/>
          <a:lstStyle/>
          <a:p>
            <a:pPr algn="ctr"/>
            <a:r>
              <a:rPr lang="ru-RU" dirty="0" smtClean="0"/>
              <a:t>Курс «Школа лёгкой жизни»</a:t>
            </a:r>
            <a:endParaRPr lang="ru-RU" dirty="0"/>
          </a:p>
        </p:txBody>
      </p:sp>
      <p:pic>
        <p:nvPicPr>
          <p:cNvPr id="4" name="Содержимое 3" descr="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57356" y="2571744"/>
            <a:ext cx="5893635" cy="392909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357298"/>
            <a:ext cx="81439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Всемирная организация здравоохранения (ВОЗ) определяет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здоровье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как состояние полного физического, душевного и социального благополучия,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 только отсутствие болезней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физических дефектов.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000108"/>
            <a:ext cx="78581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Здоровый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образ жизни,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определению ВОЗ,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собой «оптимальное качество жизни, определяемое мотивированным поведением человека, направленным на сохранение и укрепление здоровья, в условиях воздействия на него природных и социальных факторов окружающей среды».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928670"/>
            <a:ext cx="778674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Чаще всего женщины начинают испытывать интерес к ЗОЖ в связи с озабоченностью проблемой лишнего веса.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Здоровый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 жизни позволяет сформировать условия для снижения веса, улучшения состояния здоровья, разрешения внутренних противоречий, позитивного отношения к жизни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v&amp;v\Desktop\ЗОЖ\жи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4214818"/>
            <a:ext cx="3278182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071546"/>
            <a:ext cx="792961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Курс «Школа легкой жизни» -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интерактивный игровой тренинг, конечным итогом которого является жизнь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«легком» теле с «легкими» мыслями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 descr="C:\Users\v&amp;v\Desktop\ЗОЖ\игр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429000"/>
            <a:ext cx="6715172" cy="24780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85795"/>
            <a:ext cx="821537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Проект находится в процессе реализации.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Клуб «Школа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лёгкой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жизни» создан на базе Ольховского районного дома культуры при поддержке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Ольховского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«Союза женщин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Заседания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клуба проходят раз в неделю. Женщины - участницы курса в игровой форме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получают необходимые для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наработки здоровых привычек информацию, рекомендации, мотивацию.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v&amp;v\Desktop\ЗОЖ\д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500438"/>
            <a:ext cx="7502532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v&amp;v\Desktop\ЗОЖ\границ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786322"/>
            <a:ext cx="3521075" cy="164307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71472" y="714357"/>
            <a:ext cx="7929617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Здоровый образ жизни включает в себя заботу не только о физическом здоровье, но и о психологическом. В связи с этим появляется понятие «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здорового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образа мысли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Тема одного из занятий - «День пограничника». В игровой форме формируется понятие «личных границ», обсуждается роль лишнего веса в защите от внешнего мира, даются психологические техники защиты личных границ .</a:t>
            </a:r>
          </a:p>
          <a:p>
            <a:pPr algn="ctr"/>
            <a:endParaRPr lang="ru-RU" sz="28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785794"/>
            <a:ext cx="771530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 курса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женщин - членов клуба потребности и навыков ведения здорового образа жизни, самостоятельной заботы о своём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здоровье.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Создание качественного окружения, поддержки, способствующей развитию общих интересов, улучшению жизни и обретению единомышленников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Создание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Онлайн-школы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лёгкой жизни»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857232"/>
            <a:ext cx="7143800" cy="40005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8662" y="5072074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«Школа лёгкой жизни»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Автор курса В.С.Шевченко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с. Ольховка, Волгоградская область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2023 год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274</Words>
  <PresentationFormat>Экран (4:3)</PresentationFormat>
  <Paragraphs>31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Курс «Школа лёгкой жизни»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 «Школа лёгкой жизни»</dc:title>
  <dc:creator>v&amp;v</dc:creator>
  <cp:lastModifiedBy>v&amp;v</cp:lastModifiedBy>
  <cp:revision>10</cp:revision>
  <dcterms:created xsi:type="dcterms:W3CDTF">2023-05-02T18:01:09Z</dcterms:created>
  <dcterms:modified xsi:type="dcterms:W3CDTF">2023-05-02T19:35:54Z</dcterms:modified>
</cp:coreProperties>
</file>