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B280-15C6-4246-B1DB-04B71D0560C5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89FF-E833-4BA9-94AE-E18D3EA9BF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89FF-E833-4BA9-94AE-E18D3EA9BF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3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634B7D-A043-49C0-BF47-198620EEEB18}" type="datetimeFigureOut">
              <a:rPr lang="ru-RU" smtClean="0"/>
              <a:t>05.03.2026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20A966-659C-4E89-9AF4-7466DB09655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6640" cy="1584176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br>
              <a:rPr lang="ru-RU" dirty="0" smtClean="0"/>
            </a:br>
            <a:r>
              <a:rPr lang="ru-RU" dirty="0" smtClean="0"/>
              <a:t> «Здоровый СТАРТ»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290126"/>
            <a:ext cx="6192688" cy="7311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МБДОУ Детский сад №28 «Дельфин»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Кемеровская область-Кузбасс, г. Осинники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43464" cy="258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1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370586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</a:t>
            </a:r>
            <a:r>
              <a:rPr lang="ru-RU" dirty="0"/>
              <a:t>. Цели и задачи проекта</a:t>
            </a:r>
          </a:p>
          <a:p>
            <a:r>
              <a:rPr lang="ru-RU" dirty="0"/>
              <a:t>Цель: сокращение заболеваемости у детей и формирование элементарных представлений о здоровом образе жизни, 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•	развивать двигательную активность;</a:t>
            </a:r>
          </a:p>
          <a:p>
            <a:r>
              <a:rPr lang="ru-RU" dirty="0"/>
              <a:t>•	развивать устойчивость детского организма к болезням, </a:t>
            </a:r>
          </a:p>
          <a:p>
            <a:r>
              <a:rPr lang="ru-RU" dirty="0"/>
              <a:t>•	повышать общее укрепление организма;</a:t>
            </a:r>
          </a:p>
          <a:p>
            <a:r>
              <a:rPr lang="ru-RU" dirty="0"/>
              <a:t>•	формировать навыки самообслуживания;</a:t>
            </a:r>
          </a:p>
          <a:p>
            <a:r>
              <a:rPr lang="ru-RU" dirty="0"/>
              <a:t>•	обогащать знания о здоровье и способах его сохранения;</a:t>
            </a:r>
          </a:p>
          <a:p>
            <a:r>
              <a:rPr lang="ru-RU" dirty="0"/>
              <a:t>•	формировать эмоционально – положительный отклик на оздоровительные процедуры;</a:t>
            </a:r>
          </a:p>
          <a:p>
            <a:r>
              <a:rPr lang="ru-RU" dirty="0"/>
              <a:t>•	повышать компетенцию родителей в вопросах сохранения здоровья и профилактики детских инфекций;</a:t>
            </a:r>
          </a:p>
          <a:p>
            <a:r>
              <a:rPr lang="ru-RU" dirty="0"/>
              <a:t>•	расширение и активизация словаря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1.2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. Тип проекта: познавательно-игровой, среднесрочный.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1.3. Форма проведения: групповая, индивидуальная.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1.4. Целевая группа: воспитатели, дети младшей группы, родители.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1.5. Сроки проведения: 10.01.2025 – 30.12.2025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95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332656"/>
            <a:ext cx="828092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Методы и приемы реализации проекта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Наглядные:</a:t>
            </a:r>
            <a:r>
              <a:rPr lang="ru-RU" dirty="0"/>
              <a:t> рассматривание иллюстраций; сюрпризный момент; показ способа действия.</a:t>
            </a:r>
          </a:p>
          <a:p>
            <a:r>
              <a:rPr lang="ru-RU" b="1" dirty="0"/>
              <a:t>Словесные:</a:t>
            </a:r>
            <a:r>
              <a:rPr lang="ru-RU" dirty="0"/>
              <a:t> беседа; чтение художественной литературы; прослушивание музыкальных композиций; консультирование родителей.</a:t>
            </a:r>
          </a:p>
          <a:p>
            <a:r>
              <a:rPr lang="ru-RU" b="1" dirty="0"/>
              <a:t>Практические:</a:t>
            </a:r>
            <a:r>
              <a:rPr lang="ru-RU" dirty="0"/>
              <a:t> дидактические игры, игровые ситуации, ежедневные прогулки, гимнастики и  зарядки, физкультурные занятия, воздушные ванны, умывания прохладной водой.</a:t>
            </a:r>
          </a:p>
          <a:p>
            <a:r>
              <a:rPr lang="ru-RU" dirty="0"/>
              <a:t> 4. </a:t>
            </a:r>
            <a:r>
              <a:rPr lang="ru-RU" b="1" dirty="0"/>
              <a:t>Ожидаемые результаты</a:t>
            </a:r>
          </a:p>
          <a:p>
            <a:r>
              <a:rPr lang="ru-RU" dirty="0"/>
              <a:t>У детей укрепляется физическое здоровье, снижается заболеваемость, формируются элементарные представления о здоровом образе жизни, навыки самообслуживания, дети познакомятся с профессией врача, обогатят свои знания о его деятельности, примут участие в различных видах деятельности физической и художественно-эстетической направленности, применят приобретенные навыки в игровой и повседневной деятельности.</a:t>
            </a:r>
          </a:p>
          <a:p>
            <a:r>
              <a:rPr lang="ru-RU" dirty="0"/>
              <a:t>Родители станут более компетентны в вопросах сохранения и укрепления детского здоровья.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4248471"/>
          </a:xfrm>
        </p:spPr>
        <p:txBody>
          <a:bodyPr>
            <a:normAutofit/>
          </a:bodyPr>
          <a:lstStyle/>
          <a:p>
            <a:r>
              <a:rPr lang="ru-RU" dirty="0"/>
              <a:t>5 </a:t>
            </a:r>
            <a:r>
              <a:rPr lang="ru-RU" dirty="0" smtClean="0"/>
              <a:t>.</a:t>
            </a:r>
            <a:r>
              <a:rPr lang="ru-RU" sz="3200" b="1" dirty="0" smtClean="0"/>
              <a:t>Содержание проекта</a:t>
            </a:r>
          </a:p>
          <a:p>
            <a:r>
              <a:rPr lang="ru-RU" dirty="0" smtClean="0"/>
              <a:t>-</a:t>
            </a:r>
            <a:r>
              <a:rPr lang="ru-RU" sz="3600" dirty="0" smtClean="0"/>
              <a:t>Подготовительный этап  </a:t>
            </a:r>
          </a:p>
          <a:p>
            <a:r>
              <a:rPr lang="ru-RU" sz="3600" dirty="0" smtClean="0"/>
              <a:t>-Основной</a:t>
            </a:r>
          </a:p>
          <a:p>
            <a:r>
              <a:rPr lang="ru-RU" sz="3600" dirty="0" smtClean="0"/>
              <a:t>-Заключительный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379618"/>
            <a:ext cx="6264696" cy="286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Деятельность детей 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Деятельность родителей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Деятельность воспитателей</a:t>
            </a:r>
          </a:p>
          <a:p>
            <a:pPr algn="ctr"/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734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940152" y="1268760"/>
            <a:ext cx="1296144" cy="155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3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6336704"/>
          </a:xfrm>
        </p:spPr>
        <p:txBody>
          <a:bodyPr>
            <a:normAutofit/>
          </a:bodyPr>
          <a:lstStyle/>
          <a:p>
            <a:r>
              <a:rPr lang="ru-RU" dirty="0"/>
              <a:t>Физическое  развитие. «Бегаем по дорожке». Цель: развитие мышц, тактильной чувствительности, координации, моторики у детей.</a:t>
            </a:r>
          </a:p>
          <a:p>
            <a:r>
              <a:rPr lang="ru-RU" dirty="0" smtClean="0"/>
              <a:t>«</a:t>
            </a:r>
            <a:r>
              <a:rPr lang="ru-RU" dirty="0"/>
              <a:t>Бегаем по травке» (в теплое время на участке). Цель: развитие мышц, тактильной чувствительности, координации, моторики у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Утренняя </a:t>
            </a:r>
            <a:r>
              <a:rPr lang="ru-RU" dirty="0"/>
              <a:t>гимнастика и гимнастика после дневного сна.  Ходьба по мокрой тряпке. Обтирание ног на прогулке в теплое время года.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252728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0930"/>
            <a:ext cx="3610341" cy="173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769901"/>
            <a:ext cx="3096345" cy="18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9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Дыхательная гимнастика  «Магия пузырей». Цель: </a:t>
            </a:r>
            <a:r>
              <a:rPr lang="ru-RU" dirty="0" err="1" smtClean="0"/>
              <a:t>обеспечивание</a:t>
            </a:r>
            <a:r>
              <a:rPr lang="ru-RU" dirty="0" smtClean="0"/>
              <a:t>  тканей кислородом, развитие легких, координации, моторики у детей.  </a:t>
            </a:r>
          </a:p>
          <a:p>
            <a:r>
              <a:rPr lang="ru-RU" dirty="0" smtClean="0"/>
              <a:t>Дыхательная гимнастика  «Веселые  черепашки»,  «Понюхаем цветочек», «Хомячок», «Горячий суп». Цель: </a:t>
            </a:r>
            <a:r>
              <a:rPr lang="ru-RU" dirty="0" err="1" smtClean="0"/>
              <a:t>обеспечивание</a:t>
            </a:r>
            <a:r>
              <a:rPr lang="ru-RU" dirty="0" smtClean="0"/>
              <a:t>  тканей кислородом, развитие легких, координации, моторики у детей. 	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" y="2343631"/>
            <a:ext cx="3206289" cy="19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64" y="1656734"/>
            <a:ext cx="2557892" cy="24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5895"/>
            <a:ext cx="3081410" cy="189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9784"/>
            <a:ext cx="2556296" cy="2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5895"/>
            <a:ext cx="32496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90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Познавательные   занятия, мероприятия, направленные на  моторику ,развитие кругозора и речи, привлечение внимания к ЗОЖ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503593" cy="298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880320" cy="32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97" y="2780928"/>
            <a:ext cx="20367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640959" cy="5865515"/>
          </a:xfrm>
        </p:spPr>
        <p:txBody>
          <a:bodyPr>
            <a:normAutofit/>
          </a:bodyPr>
          <a:lstStyle/>
          <a:p>
            <a:r>
              <a:rPr lang="ru-RU" sz="2000" dirty="0"/>
              <a:t>За время проведения проекта у детей повысилась устойчивость к заболеваниям,  воспитатели и родители отметили высокую познавательную активность малышей. Они с удовольствием участвовали как в образовательной деятельности, так и в играх. Значительно расширились представления детей о здоровье, о необходимости «ухаживать за собой и теми, кто в этом нуждается». Ребята, благодаря проекту (это было отмечено и родителями), самостоятельно и с огромным рвением моют руки, уверенно пользуются полотенцем, носовым платком и горшком. У родителей повысился уровень знаний о сохранении и поддержании здоровья детей, сформировались стойкие партнерские отношения с воспитателями.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14" y="3908188"/>
            <a:ext cx="2232248" cy="24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1377"/>
            <a:ext cx="2413982" cy="20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10" y="3648084"/>
            <a:ext cx="13843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4" y="3800804"/>
            <a:ext cx="18589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2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3"/>
            <a:ext cx="7408333" cy="2304256"/>
          </a:xfrm>
        </p:spPr>
        <p:txBody>
          <a:bodyPr>
            <a:normAutofit fontScale="85000" lnSpcReduction="10000"/>
          </a:bodyPr>
          <a:lstStyle/>
          <a:p>
            <a:endParaRPr lang="ru-RU" sz="3000" dirty="0" smtClean="0"/>
          </a:p>
          <a:p>
            <a:r>
              <a:rPr lang="ru-RU" sz="3000" dirty="0" smtClean="0"/>
              <a:t>Проект </a:t>
            </a:r>
            <a:r>
              <a:rPr lang="ru-RU" sz="3000" dirty="0"/>
              <a:t>реализовывался  в 2025 году,  получил </a:t>
            </a:r>
            <a:endParaRPr lang="ru-RU" sz="3000" dirty="0" smtClean="0"/>
          </a:p>
          <a:p>
            <a:r>
              <a:rPr lang="ru-RU" sz="3000" dirty="0" smtClean="0"/>
              <a:t>высокую </a:t>
            </a:r>
            <a:r>
              <a:rPr lang="ru-RU" sz="3000" dirty="0"/>
              <a:t>оценку у родителей и работников учреждения , поэтому продолжает реализовывать и в 2026 году.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0" y="3717032"/>
            <a:ext cx="2467532" cy="241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62" y="3284984"/>
            <a:ext cx="2862620" cy="28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235503" cy="22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00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453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Проектная работа  «Здоровый СТАРТ»</vt:lpstr>
      <vt:lpstr>      1.2. Тип проекта: познавательно-игровой, среднесрочный. 1.3. Форма проведения: групповая, индивидуальная. 1.4. Целевая группа: воспитатели, дети младшей группы, родители. 1.5. Сроки проведения: 10.01.2025 – 30.12.2025 </vt:lpstr>
      <vt:lpstr>Презентация PowerPoint</vt:lpstr>
      <vt:lpstr> </vt:lpstr>
      <vt:lpstr>Презентация PowerPoint</vt:lpstr>
      <vt:lpstr>Презентация PowerPoint</vt:lpstr>
      <vt:lpstr>Познавательные   занятия, мероприятия, направленные на  моторику ,развитие кругозора и речи, привлечение внимания к ЗОЖ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«Здоровый СТАРТ»</dc:title>
  <dc:creator>Светлана</dc:creator>
  <cp:lastModifiedBy>Светлана</cp:lastModifiedBy>
  <cp:revision>5</cp:revision>
  <dcterms:created xsi:type="dcterms:W3CDTF">2026-03-05T09:34:38Z</dcterms:created>
  <dcterms:modified xsi:type="dcterms:W3CDTF">2026-03-05T10:16:45Z</dcterms:modified>
</cp:coreProperties>
</file>