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860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6F489A-61B9-4BCD-9632-D18664CF8AED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F34D47-67F2-4413-81D3-64C25174B3A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34D47-67F2-4413-81D3-64C25174B3AA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18D7-19BD-4C0A-BCCE-CCA29F980A9B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26B67-E516-4824-B137-703974425B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18D7-19BD-4C0A-BCCE-CCA29F980A9B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26B67-E516-4824-B137-703974425B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18D7-19BD-4C0A-BCCE-CCA29F980A9B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26B67-E516-4824-B137-703974425B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18D7-19BD-4C0A-BCCE-CCA29F980A9B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26B67-E516-4824-B137-703974425B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18D7-19BD-4C0A-BCCE-CCA29F980A9B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26B67-E516-4824-B137-703974425B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18D7-19BD-4C0A-BCCE-CCA29F980A9B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26B67-E516-4824-B137-703974425B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18D7-19BD-4C0A-BCCE-CCA29F980A9B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26B67-E516-4824-B137-703974425B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18D7-19BD-4C0A-BCCE-CCA29F980A9B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26B67-E516-4824-B137-703974425B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18D7-19BD-4C0A-BCCE-CCA29F980A9B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26B67-E516-4824-B137-703974425B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18D7-19BD-4C0A-BCCE-CCA29F980A9B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26B67-E516-4824-B137-703974425B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C18D7-19BD-4C0A-BCCE-CCA29F980A9B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26B67-E516-4824-B137-703974425B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0C18D7-19BD-4C0A-BCCE-CCA29F980A9B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226B67-E516-4824-B137-703974425B6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571472" y="285728"/>
            <a:ext cx="8080158" cy="2914672"/>
          </a:xfrm>
        </p:spPr>
        <p:txBody>
          <a:bodyPr>
            <a:normAutofit/>
          </a:bodyPr>
          <a:lstStyle/>
          <a:p>
            <a:r>
              <a:rPr lang="ru-RU" dirty="0" smtClean="0"/>
              <a:t>Лучшая практика предоставления социальных услуг в сельской и труднодоступной местности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43174" y="4214818"/>
            <a:ext cx="4714908" cy="221457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Рисунок 6" descr="C:\Users\User\AppData\Local\Packages\Microsoft.Windows.Photos_8wekyb3d8bbwe\TempState\ShareServiceTempFolder\1674044662_gas-kvas-com-p-risunki-na-temu-pomoshch-pozhilim-lyudyam-13.jpe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3071810"/>
            <a:ext cx="6715172" cy="362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428604"/>
            <a:ext cx="7000924" cy="185738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000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ГКУ «РКЦСОН «</a:t>
            </a:r>
            <a:r>
              <a:rPr lang="ru-RU" sz="2000" b="1" cap="none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МТиСЗ</a:t>
            </a:r>
            <a:r>
              <a:rPr lang="ru-RU" sz="2000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КБР – филиал по </a:t>
            </a:r>
            <a:r>
              <a:rPr lang="ru-RU" sz="2000" b="1" cap="none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Лескенскому</a:t>
            </a:r>
            <a:r>
              <a:rPr lang="ru-RU" sz="2000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району</a:t>
            </a:r>
            <a:br>
              <a:rPr lang="ru-RU" sz="2000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Кабардино-Балкарская республика, Лескенский район, село </a:t>
            </a:r>
            <a:r>
              <a:rPr lang="ru-RU" sz="2000" b="1" cap="none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Анзорей</a:t>
            </a:r>
            <a:endParaRPr lang="ru-RU" sz="2000" b="1" cap="none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071538" y="2571744"/>
            <a:ext cx="7143799" cy="35544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357166"/>
            <a:ext cx="8143932" cy="592935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ru-RU" sz="11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1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1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1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Социальный </a:t>
            </a:r>
            <a:r>
              <a:rPr lang="ru-RU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работник отделения социального </a:t>
            </a:r>
          </a:p>
          <a:p>
            <a:pPr>
              <a:buNone/>
            </a:pPr>
            <a:r>
              <a:rPr lang="ru-RU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         обслуживания на дому граждан </a:t>
            </a:r>
          </a:p>
          <a:p>
            <a:pPr>
              <a:buNone/>
            </a:pPr>
            <a:r>
              <a:rPr lang="ru-RU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          пожилого возраста и инвалидов</a:t>
            </a:r>
          </a:p>
          <a:p>
            <a:pPr>
              <a:buNone/>
            </a:pPr>
            <a:r>
              <a:rPr lang="ru-RU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buNone/>
            </a:pPr>
            <a:r>
              <a:rPr lang="ru-RU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ru-RU" sz="1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Кумахова</a:t>
            </a:r>
            <a:r>
              <a:rPr lang="ru-RU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Заира </a:t>
            </a:r>
            <a:r>
              <a:rPr lang="ru-RU" sz="1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Арсеновна</a:t>
            </a:r>
            <a:r>
              <a:rPr lang="ru-RU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ru-RU" sz="1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стаж работы в социальной сфере: </a:t>
            </a:r>
            <a:r>
              <a:rPr lang="ru-RU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14 </a:t>
            </a:r>
            <a:r>
              <a:rPr lang="ru-RU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лет</a:t>
            </a:r>
          </a:p>
          <a:p>
            <a:pPr>
              <a:buNone/>
            </a:pPr>
            <a:r>
              <a:rPr lang="ru-RU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окончила: </a:t>
            </a:r>
            <a:r>
              <a:rPr lang="ru-RU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КБГАУ им. </a:t>
            </a:r>
            <a:r>
              <a:rPr lang="ru-RU" sz="1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Кокова</a:t>
            </a:r>
            <a:r>
              <a:rPr lang="ru-RU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г.Нальчик</a:t>
            </a:r>
            <a:endParaRPr lang="ru-RU" sz="1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образование:  высшее </a:t>
            </a:r>
          </a:p>
          <a:p>
            <a:pPr>
              <a:buNone/>
            </a:pPr>
            <a:r>
              <a:rPr lang="ru-RU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специальность: </a:t>
            </a:r>
            <a:r>
              <a:rPr lang="ru-RU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Ветеренарная-санитарная</a:t>
            </a:r>
            <a:r>
              <a:rPr lang="ru-RU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                               </a:t>
            </a:r>
            <a:r>
              <a:rPr lang="ru-RU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экспертиза»</a:t>
            </a:r>
            <a:endParaRPr lang="ru-RU" sz="1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>
              <a:buNone/>
            </a:pP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                   Лучшая практика</a:t>
            </a:r>
          </a:p>
          <a:p>
            <a:pPr>
              <a:buNone/>
            </a:pP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  предоставления социальных услуг в </a:t>
            </a:r>
          </a:p>
          <a:p>
            <a:pPr>
              <a:buNone/>
            </a:pP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 сельской и </a:t>
            </a:r>
            <a:r>
              <a:rPr lang="ru-RU" sz="16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труднодоступной </a:t>
            </a:r>
            <a:r>
              <a:rPr lang="ru-RU" sz="16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местности -</a:t>
            </a:r>
            <a:endParaRPr lang="ru-RU" sz="1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               «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Организация досуга»</a:t>
            </a:r>
            <a:endParaRPr lang="ru-RU" sz="1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714356"/>
            <a:ext cx="3223114" cy="5357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User\Pictures\NYFZ215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714356"/>
            <a:ext cx="3143272" cy="52149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85728"/>
            <a:ext cx="8286808" cy="618822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             Название практики: </a:t>
            </a:r>
          </a:p>
          <a:p>
            <a:pPr algn="ctr">
              <a:buNone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«Старшему </a:t>
            </a: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поколению-активное</a:t>
            </a: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долголетие».</a:t>
            </a:r>
          </a:p>
          <a:p>
            <a:pPr>
              <a:buNone/>
            </a:pPr>
            <a:endParaRPr lang="ru-RU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>
              <a:buNone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                      Аудитория: </a:t>
            </a:r>
          </a:p>
          <a:p>
            <a:pPr algn="ctr">
              <a:buNone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Пожилые люди и инвалиды надомного обслуживания.</a:t>
            </a:r>
          </a:p>
          <a:p>
            <a:pPr algn="ctr">
              <a:buNone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Количество лиц:</a:t>
            </a:r>
          </a:p>
          <a:p>
            <a:pPr algn="ctr">
              <a:buNone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142 получателей социальных услуг</a:t>
            </a:r>
          </a:p>
          <a:p>
            <a:pPr algn="ctr">
              <a:buNone/>
            </a:pPr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>
              <a:buNone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Населенный пункт:</a:t>
            </a:r>
          </a:p>
          <a:p>
            <a:pPr algn="ctr">
              <a:buNone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КБР, Лескенский район, </a:t>
            </a: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село Верхний Лескен</a:t>
            </a:r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42852"/>
            <a:ext cx="8143932" cy="657229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ru-RU" sz="1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just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 Цель практики: </a:t>
            </a: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Создание дополнительных условий улучшения качества и продолжительности жизни граждан пожилого возраста и инвалидов через вовлечение в оздоровительные, социальные и творческие проекты.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     Задачи практики: </a:t>
            </a: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Объединение и расширение коммуникаций людей пожилого возраста и инвалидов путем проведения цикла </a:t>
            </a:r>
            <a:r>
              <a:rPr lang="ru-RU" sz="2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культурно-досуговых</a:t>
            </a: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мероприятий, включение их в активную социально – общественную деятельность.</a:t>
            </a:r>
          </a:p>
          <a:p>
            <a:pPr algn="just">
              <a:buNone/>
            </a:pP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Реализация практики : </a:t>
            </a: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Проведение </a:t>
            </a:r>
            <a:r>
              <a:rPr lang="ru-RU" sz="2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культурно-досуговых</a:t>
            </a: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мероприятий, направленных на коммуникацию, знакомство и отдых пенсионеров. Организация праздников, юбилеев, чаепитий,  знаменательных дат  с выездом </a:t>
            </a:r>
            <a:r>
              <a:rPr lang="ru-RU" sz="2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надом</a:t>
            </a: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к получателю социальных услуг, а также экскурсионные походы.</a:t>
            </a:r>
          </a:p>
          <a:p>
            <a:pPr algn="just">
              <a:buNone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         Финансирование: </a:t>
            </a: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спонсорская поддержка глав сельских администраций, индивидуальные предприниматели, частные лица, благотворительные фонды.</a:t>
            </a:r>
          </a:p>
          <a:p>
            <a:pPr algn="just">
              <a:buNone/>
            </a:pP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Участники: </a:t>
            </a: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сотрудники Центра, социальные работники, главы сельских администраций.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14290"/>
            <a:ext cx="7715304" cy="578647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Данная практика реализуется в следующих направлениях:</a:t>
            </a:r>
          </a:p>
          <a:p>
            <a:endParaRPr lang="ru-RU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Организация досуга, праздников, юбилеев,  экскурсий (природа, концерты, музей и т.д.)с пожилыми гражданами, для подъема настроения, улучшения здоровья.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Клуб по интересам для повышения качества организации культурного досуга людей пожилого возраста, вовлечение их в сферу творческой и социальной активности. Организация совместных чаепитий с целю общения, опытом между поколениями.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Финансовая грамотность.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Онлайн-лекции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для старшего поколения, проводимые представителями Банка России. Темы лекций направлены на профилактику мошенничества  в отношении граждан пожилого возраста и инвалидов.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Ежегодные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диспансарезации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получателей социальных услуг.</a:t>
            </a:r>
          </a:p>
          <a:p>
            <a:pPr>
              <a:buNone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3714752"/>
            <a:ext cx="2428892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User\Desktop\a0c4a1e6-5154-46d6-8567-c4b57704063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714752"/>
            <a:ext cx="2143140" cy="2857520"/>
          </a:xfrm>
          <a:prstGeom prst="rect">
            <a:avLst/>
          </a:prstGeom>
          <a:noFill/>
        </p:spPr>
      </p:pic>
      <p:pic>
        <p:nvPicPr>
          <p:cNvPr id="1027" name="Picture 3" descr="C:\Users\User\Pictures\IMG_E6132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3571876"/>
            <a:ext cx="3143272" cy="2928959"/>
          </a:xfrm>
          <a:prstGeom prst="rect">
            <a:avLst/>
          </a:prstGeom>
          <a:noFill/>
        </p:spPr>
      </p:pic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642910" y="274638"/>
            <a:ext cx="8043890" cy="796908"/>
          </a:xfrm>
        </p:spPr>
        <p:txBody>
          <a:bodyPr/>
          <a:lstStyle/>
          <a:p>
            <a:r>
              <a:rPr lang="ru-RU" dirty="0" smtClean="0"/>
              <a:t>Мои мероприятия</a:t>
            </a:r>
            <a:endParaRPr lang="ru-RU" dirty="0"/>
          </a:p>
        </p:txBody>
      </p:sp>
      <p:pic>
        <p:nvPicPr>
          <p:cNvPr id="1029" name="Picture 5" descr="C:\Users\User\Downloads\980724cd-6c88-45b2-9ac6-86340847e4e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1071546"/>
            <a:ext cx="3571900" cy="2421997"/>
          </a:xfrm>
          <a:prstGeom prst="rect">
            <a:avLst/>
          </a:prstGeom>
          <a:noFill/>
        </p:spPr>
      </p:pic>
      <p:pic>
        <p:nvPicPr>
          <p:cNvPr id="10241" name="Picture 1" descr="C:\Users\User\Desktop\580bbdb0-07d2-4adb-a489-326183bbe17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14810" y="928670"/>
            <a:ext cx="4214842" cy="2428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28596" y="357166"/>
            <a:ext cx="3829080" cy="114490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экскурсия по  базе отдыха «Ранчо» с получателями социальных услуг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667052" y="1785926"/>
            <a:ext cx="3404882" cy="4429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429124" y="357166"/>
            <a:ext cx="3657600" cy="11449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Юбилей у получателя социальных услуг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quarter" idx="4"/>
          </p:nvPr>
        </p:nvSpPr>
        <p:spPr>
          <a:xfrm>
            <a:off x="4572001" y="1928802"/>
            <a:ext cx="4114800" cy="4197361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9218" name="Picture 2" descr="C:\Users\User\Downloads\b0d57b3c-b684-441b-b768-f4b61b71a44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714488"/>
            <a:ext cx="4143404" cy="45005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72705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Наши дорогие</a:t>
            </a:r>
            <a:endParaRPr lang="ru-RU" b="1" cap="none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214282" y="1535113"/>
            <a:ext cx="4143404" cy="63976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Поздравление 23 февраля</a:t>
            </a:r>
            <a:endParaRPr lang="ru-RU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/>
            <a:r>
              <a:rPr lang="ru-RU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Чаепитие в месячник «Милосердие»</a:t>
            </a:r>
            <a:endParaRPr lang="ru-RU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8194" name="Picture 2" descr="C:\Users\User\Downloads\bfc4348e-e4d0-4b1b-aeb8-4fd1238f38b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01" y="2285992"/>
            <a:ext cx="4508500" cy="4286280"/>
          </a:xfrm>
          <a:prstGeom prst="rect">
            <a:avLst/>
          </a:prstGeom>
          <a:noFill/>
        </p:spPr>
      </p:pic>
      <p:sp>
        <p:nvSpPr>
          <p:cNvPr id="9" name="Содержимое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6" name="Picture 4" descr="C:\Users\User\Downloads\7b829406-647f-43cd-807d-09e914972f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274977"/>
            <a:ext cx="4000528" cy="42972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500034" y="273050"/>
            <a:ext cx="7500966" cy="72705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Финансовая</a:t>
            </a:r>
            <a:r>
              <a:rPr lang="ru-RU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грамотность</a:t>
            </a:r>
            <a:endParaRPr lang="ru-RU" b="1" cap="none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7170" name="Picture 2" descr="C:\Users\User\Downloads\a320c779-f9b2-4184-b1bf-edb4fcc2d31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372" y="1285860"/>
            <a:ext cx="3186248" cy="5072098"/>
          </a:xfrm>
          <a:prstGeom prst="rect">
            <a:avLst/>
          </a:prstGeom>
          <a:noFill/>
        </p:spPr>
      </p:pic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7174" name="Picture 6" descr="C:\Users\User\Downloads\05460f35-68e8-4096-8ca3-e31d029dcf0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142984"/>
            <a:ext cx="4000528" cy="53340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642910" y="1214422"/>
            <a:ext cx="7715304" cy="5259530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Улучшение уровня жизни пожилых граждан и инвалидов через вовлечение разнообразия в обычный уклад жизни праздниками и посещениями.</a:t>
            </a:r>
          </a:p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Формирование навыков здорового образа жизни</a:t>
            </a:r>
          </a:p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Внедрение новых форм и технологий активного долголетия.</a:t>
            </a:r>
          </a:p>
          <a:p>
            <a:pPr algn="ctr">
              <a:buNone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</a:t>
            </a:r>
            <a:r>
              <a:rPr lang="ru-RU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Благодаря </a:t>
            </a:r>
            <a:r>
              <a:rPr lang="ru-RU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практике</a:t>
            </a:r>
            <a:r>
              <a:rPr lang="ru-RU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жизнь пожилых людей и инвалидов становится более насыщенной впечатлениями, разнообразной, дает возможность для самореализации, включающий в себя заботу, активный отдых, культурный досуг и просвещение.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Ожидаемый результат практики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01014" cy="58259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Мои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достижения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C:\Users\User\Desktop\кумахова\a4e26439-5d66-464f-bc09-6c0a8dcfd4dc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928671"/>
            <a:ext cx="2071702" cy="2928958"/>
          </a:xfrm>
          <a:prstGeom prst="rect">
            <a:avLst/>
          </a:prstGeom>
          <a:noFill/>
        </p:spPr>
      </p:pic>
      <p:pic>
        <p:nvPicPr>
          <p:cNvPr id="3076" name="Picture 4" descr="C:\Users\User\Desktop\кумахова\bef2e972-d334-4566-b0cc-e68586223a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2643174" y="1142984"/>
            <a:ext cx="3143272" cy="2714644"/>
          </a:xfrm>
          <a:prstGeom prst="rect">
            <a:avLst/>
          </a:prstGeom>
          <a:noFill/>
        </p:spPr>
      </p:pic>
      <p:pic>
        <p:nvPicPr>
          <p:cNvPr id="3077" name="Picture 5" descr="C:\Users\User\Desktop\кумахова\99cdb9bf-3e94-43fa-b23d-ca6027e981c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5857884" y="928670"/>
            <a:ext cx="3071834" cy="30718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Мой коллектив</a:t>
            </a:r>
            <a:endParaRPr lang="ru-RU" sz="4400" b="1" u="sng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9" name="Picture 1" descr="C:\Users\User\Desktop\773be3f6-cd92-46e3-a17d-acddd68e8c2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500174"/>
            <a:ext cx="7929618" cy="37862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835</TotalTime>
  <Words>456</Words>
  <Application>Microsoft Office PowerPoint</Application>
  <PresentationFormat>Экран (4:3)</PresentationFormat>
  <Paragraphs>68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Лучшая практика предоставления социальных услуг в сельской и труднодоступной местности</vt:lpstr>
      <vt:lpstr>ГКУ «РКЦСОН «МТиСЗ КБР – филиал по Лескенскому району Кабардино-Балкарская республика, Лескенский район, село Анзорей</vt:lpstr>
      <vt:lpstr>Слайд 3</vt:lpstr>
      <vt:lpstr>Слайд 4</vt:lpstr>
      <vt:lpstr>Слайд 5</vt:lpstr>
      <vt:lpstr>Слайд 6</vt:lpstr>
      <vt:lpstr>Мои мероприятия</vt:lpstr>
      <vt:lpstr>Слайд 8</vt:lpstr>
      <vt:lpstr>Наши дорогие</vt:lpstr>
      <vt:lpstr>Финансовая грамотность</vt:lpstr>
      <vt:lpstr>Ожидаемый результат практики</vt:lpstr>
      <vt:lpstr>Мои достижения</vt:lpstr>
      <vt:lpstr>Мой коллектив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Лучшая практика ухода за гражданами пожилого возраста и инвалидами</dc:title>
  <dc:creator>Пользователь Windows</dc:creator>
  <cp:lastModifiedBy>Пользователь Windows</cp:lastModifiedBy>
  <cp:revision>82</cp:revision>
  <dcterms:created xsi:type="dcterms:W3CDTF">2023-03-20T07:27:33Z</dcterms:created>
  <dcterms:modified xsi:type="dcterms:W3CDTF">2024-03-22T13:12:51Z</dcterms:modified>
</cp:coreProperties>
</file>