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85" r:id="rId6"/>
    <p:sldId id="278" r:id="rId7"/>
    <p:sldId id="286" r:id="rId8"/>
    <p:sldId id="288" r:id="rId9"/>
    <p:sldId id="277" r:id="rId10"/>
    <p:sldId id="294" r:id="rId11"/>
    <p:sldId id="287" r:id="rId12"/>
    <p:sldId id="276" r:id="rId13"/>
    <p:sldId id="293" r:id="rId14"/>
    <p:sldId id="260" r:id="rId15"/>
    <p:sldId id="290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83C"/>
    <a:srgbClr val="3E5C5D"/>
    <a:srgbClr val="CCECFF"/>
    <a:srgbClr val="D0D3CC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36" autoAdjust="0"/>
  </p:normalViewPr>
  <p:slideViewPr>
    <p:cSldViewPr snapToGrid="0">
      <p:cViewPr>
        <p:scale>
          <a:sx n="80" d="100"/>
          <a:sy n="80" d="100"/>
        </p:scale>
        <p:origin x="-270" y="-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42A70936-F116-402D-B40E-FA07F69C81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357DC11-F831-449C-ADEB-077CA72462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0070C-37B4-449D-86BF-E4931F16635D}" type="datetime1">
              <a:rPr lang="ru-RU" smtClean="0"/>
              <a:pPr/>
              <a:t>19.07.2024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955BB2D-59EC-48D8-AE8C-86817B8A9C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2E6234F-8955-40F7-A434-EED4ABD6D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59A75-79D7-4EDD-82CB-5414B3B1D6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1185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4AC323-B726-4D2A-939E-BBCDB67E5B76}" type="datetime1">
              <a:rPr lang="ru-RU" noProof="0" smtClean="0"/>
              <a:pPr rtl="0"/>
              <a:t>19.07.2024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364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26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4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4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608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4872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60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=""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=""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=""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=""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1" name="Рисунок 25">
            <a:extLst>
              <a:ext uri="{FF2B5EF4-FFF2-40B4-BE49-F238E27FC236}">
                <a16:creationId xmlns=""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23" name="Текст 12">
            <a:extLst>
              <a:ext uri="{FF2B5EF4-FFF2-40B4-BE49-F238E27FC236}">
                <a16:creationId xmlns=""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=""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27" name="Текст 12">
            <a:extLst>
              <a:ext uri="{FF2B5EF4-FFF2-40B4-BE49-F238E27FC236}">
                <a16:creationId xmlns=""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=""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32" name="Текст 12">
            <a:extLst>
              <a:ext uri="{FF2B5EF4-FFF2-40B4-BE49-F238E27FC236}">
                <a16:creationId xmlns=""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3" name="Рисунок 25">
            <a:extLst>
              <a:ext uri="{FF2B5EF4-FFF2-40B4-BE49-F238E27FC236}">
                <a16:creationId xmlns=""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4" name="Рисунок 25">
            <a:extLst>
              <a:ext uri="{FF2B5EF4-FFF2-40B4-BE49-F238E27FC236}">
                <a16:creationId xmlns=""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Рисунок 25">
            <a:extLst>
              <a:ext uri="{FF2B5EF4-FFF2-40B4-BE49-F238E27FC236}">
                <a16:creationId xmlns=""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ные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2" name="Рисунок 10">
            <a:extLst>
              <a:ext uri="{FF2B5EF4-FFF2-40B4-BE49-F238E27FC236}">
                <a16:creationId xmlns=""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3" name="Рисунок 10">
            <a:extLst>
              <a:ext uri="{FF2B5EF4-FFF2-40B4-BE49-F238E27FC236}">
                <a16:creationId xmlns=""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за внимание!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318579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12294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Опишите свою главную идею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чисел со знач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=""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=""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=""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=""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Результат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7" name="Рисунок 25">
            <a:extLst>
              <a:ext uri="{FF2B5EF4-FFF2-40B4-BE49-F238E27FC236}">
                <a16:creationId xmlns=""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Рисунок 25">
            <a:extLst>
              <a:ext uri="{FF2B5EF4-FFF2-40B4-BE49-F238E27FC236}">
                <a16:creationId xmlns=""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=""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=""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=""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ое разделение 60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F76D43D-0DDD-4BAD-8213-BDBF75C30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=""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3">
            <a:extLst>
              <a:ext uri="{FF2B5EF4-FFF2-40B4-BE49-F238E27FC236}">
                <a16:creationId xmlns=""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=""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=""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=""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0" name="Текст 12">
            <a:extLst>
              <a:ext uri="{FF2B5EF4-FFF2-40B4-BE49-F238E27FC236}">
                <a16:creationId xmlns=""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=""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=""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</p:spTree>
    <p:extLst>
      <p:ext uri="{BB962C8B-B14F-4D97-AF65-F5344CB8AC3E}">
        <p14:creationId xmlns=""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=""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=""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=""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=""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1" name="Рисунок 25">
            <a:extLst>
              <a:ext uri="{FF2B5EF4-FFF2-40B4-BE49-F238E27FC236}">
                <a16:creationId xmlns=""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=""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=""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полная фотограф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=""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Текст 3">
            <a:extLst>
              <a:ext uri="{FF2B5EF4-FFF2-40B4-BE49-F238E27FC236}">
                <a16:creationId xmlns=""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=""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  <p:sldLayoutId id="214748367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1413" y="1"/>
            <a:ext cx="6264112" cy="6880612"/>
          </a:xfrm>
        </p:spPr>
        <p:txBody>
          <a:bodyPr rtlCol="0"/>
          <a:lstStyle/>
          <a:p>
            <a:pPr algn="ctr" rtl="0">
              <a:lnSpc>
                <a:spcPct val="110000"/>
              </a:lnSpc>
            </a:pPr>
            <a:endParaRPr lang="ru-RU" sz="32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6436" y="4156364"/>
            <a:ext cx="5310564" cy="1591293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>
                <a:solidFill>
                  <a:schemeClr val="bg1"/>
                </a:solidFill>
              </a:rPr>
              <a:t>Женский взгляд на сельское здравоохранение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1"/>
                </a:solidFill>
              </a:rPr>
              <a:t>село должно быть местом слияния науки и практики!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EF43796-8D7D-8B88-82F7-277B4518BCA9}"/>
              </a:ext>
            </a:extLst>
          </p:cNvPr>
          <p:cNvSpPr/>
          <p:nvPr/>
        </p:nvSpPr>
        <p:spPr>
          <a:xfrm>
            <a:off x="6745184" y="581890"/>
            <a:ext cx="5381816" cy="3575551"/>
          </a:xfrm>
          <a:prstGeom prst="rect">
            <a:avLst/>
          </a:prstGeom>
          <a:gradFill>
            <a:gsLst>
              <a:gs pos="100000">
                <a:srgbClr val="12383C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rgbClr val="CCEC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A136CB0-4ED9-43FA-81D5-6D322579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491798" y="3819164"/>
            <a:ext cx="4536000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2050" name="Picture 2" descr="D:\Открытие КОЦ\IMG_20240610_150226_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37" y="408709"/>
            <a:ext cx="6044540" cy="60445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52062" y="213756"/>
            <a:ext cx="4975762" cy="34519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НОВЫЙ МАРШРУТ НА КАРТЕ ЗДОРОВЬЯ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5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938357" cy="3264323"/>
          </a:xfrm>
          <a:custGeom>
            <a:avLst/>
            <a:gdLst/>
            <a:ahLst/>
            <a:cxnLst/>
            <a:rect l="l" t="t" r="r" b="b"/>
            <a:pathLst>
              <a:path w="4407535" h="4896485">
                <a:moveTo>
                  <a:pt x="334538" y="558014"/>
                </a:moveTo>
                <a:lnTo>
                  <a:pt x="303394" y="558014"/>
                </a:lnTo>
                <a:lnTo>
                  <a:pt x="79819" y="0"/>
                </a:lnTo>
                <a:lnTo>
                  <a:pt x="111332" y="0"/>
                </a:lnTo>
                <a:lnTo>
                  <a:pt x="334538" y="558014"/>
                </a:lnTo>
                <a:close/>
              </a:path>
              <a:path w="4407535" h="4896485">
                <a:moveTo>
                  <a:pt x="619197" y="539096"/>
                </a:moveTo>
                <a:lnTo>
                  <a:pt x="403501" y="0"/>
                </a:lnTo>
                <a:lnTo>
                  <a:pt x="433538" y="0"/>
                </a:lnTo>
                <a:lnTo>
                  <a:pt x="588635" y="387743"/>
                </a:lnTo>
                <a:lnTo>
                  <a:pt x="619197" y="387743"/>
                </a:lnTo>
                <a:lnTo>
                  <a:pt x="619197" y="539096"/>
                </a:lnTo>
                <a:close/>
              </a:path>
              <a:path w="4407535" h="4896485">
                <a:moveTo>
                  <a:pt x="619197" y="387743"/>
                </a:moveTo>
                <a:lnTo>
                  <a:pt x="588635" y="387743"/>
                </a:lnTo>
                <a:lnTo>
                  <a:pt x="588635" y="0"/>
                </a:lnTo>
                <a:lnTo>
                  <a:pt x="619197" y="0"/>
                </a:lnTo>
                <a:lnTo>
                  <a:pt x="619197" y="387743"/>
                </a:lnTo>
                <a:close/>
              </a:path>
              <a:path w="4407535" h="4896485">
                <a:moveTo>
                  <a:pt x="891341" y="579845"/>
                </a:moveTo>
                <a:lnTo>
                  <a:pt x="891341" y="0"/>
                </a:lnTo>
                <a:lnTo>
                  <a:pt x="918991" y="0"/>
                </a:lnTo>
                <a:lnTo>
                  <a:pt x="918991" y="440134"/>
                </a:lnTo>
                <a:lnTo>
                  <a:pt x="951152" y="440134"/>
                </a:lnTo>
                <a:lnTo>
                  <a:pt x="891341" y="579845"/>
                </a:lnTo>
                <a:close/>
              </a:path>
              <a:path w="4407535" h="4896485">
                <a:moveTo>
                  <a:pt x="951152" y="440134"/>
                </a:moveTo>
                <a:lnTo>
                  <a:pt x="918991" y="440134"/>
                </a:lnTo>
                <a:lnTo>
                  <a:pt x="1107516" y="0"/>
                </a:lnTo>
                <a:lnTo>
                  <a:pt x="1139580" y="0"/>
                </a:lnTo>
                <a:lnTo>
                  <a:pt x="951152" y="440134"/>
                </a:lnTo>
                <a:close/>
              </a:path>
              <a:path w="4407535" h="4896485">
                <a:moveTo>
                  <a:pt x="1157663" y="648244"/>
                </a:moveTo>
                <a:lnTo>
                  <a:pt x="1435382" y="0"/>
                </a:lnTo>
                <a:lnTo>
                  <a:pt x="1465046" y="0"/>
                </a:lnTo>
                <a:lnTo>
                  <a:pt x="1242071" y="520176"/>
                </a:lnTo>
                <a:lnTo>
                  <a:pt x="1285731" y="520176"/>
                </a:lnTo>
                <a:lnTo>
                  <a:pt x="1157663" y="648244"/>
                </a:lnTo>
                <a:close/>
              </a:path>
              <a:path w="4407535" h="4896485">
                <a:moveTo>
                  <a:pt x="1285731" y="520176"/>
                </a:moveTo>
                <a:lnTo>
                  <a:pt x="1242071" y="520176"/>
                </a:lnTo>
                <a:lnTo>
                  <a:pt x="1763014" y="0"/>
                </a:lnTo>
                <a:lnTo>
                  <a:pt x="1805908" y="0"/>
                </a:lnTo>
                <a:lnTo>
                  <a:pt x="1285731" y="520176"/>
                </a:lnTo>
                <a:close/>
              </a:path>
              <a:path w="4407535" h="4896485">
                <a:moveTo>
                  <a:pt x="1317747" y="872362"/>
                </a:moveTo>
                <a:lnTo>
                  <a:pt x="2190110" y="0"/>
                </a:lnTo>
                <a:lnTo>
                  <a:pt x="2231742" y="0"/>
                </a:lnTo>
                <a:lnTo>
                  <a:pt x="1439994" y="792320"/>
                </a:lnTo>
                <a:lnTo>
                  <a:pt x="1517853" y="792320"/>
                </a:lnTo>
                <a:lnTo>
                  <a:pt x="1317747" y="872362"/>
                </a:lnTo>
                <a:close/>
              </a:path>
              <a:path w="4407535" h="4896485">
                <a:moveTo>
                  <a:pt x="1517853" y="792320"/>
                </a:moveTo>
                <a:lnTo>
                  <a:pt x="1439994" y="792320"/>
                </a:lnTo>
                <a:lnTo>
                  <a:pt x="3421341" y="0"/>
                </a:lnTo>
                <a:lnTo>
                  <a:pt x="3498654" y="0"/>
                </a:lnTo>
                <a:lnTo>
                  <a:pt x="1517853" y="792320"/>
                </a:lnTo>
                <a:close/>
              </a:path>
              <a:path w="4407535" h="4896485">
                <a:moveTo>
                  <a:pt x="4064107" y="2796287"/>
                </a:moveTo>
                <a:lnTo>
                  <a:pt x="4033363" y="2796287"/>
                </a:lnTo>
                <a:lnTo>
                  <a:pt x="4141056" y="2545973"/>
                </a:lnTo>
                <a:lnTo>
                  <a:pt x="1418164" y="1380267"/>
                </a:lnTo>
                <a:lnTo>
                  <a:pt x="4378272" y="1380267"/>
                </a:lnTo>
                <a:lnTo>
                  <a:pt x="4378272" y="1108123"/>
                </a:lnTo>
                <a:lnTo>
                  <a:pt x="1458913" y="1108123"/>
                </a:lnTo>
                <a:lnTo>
                  <a:pt x="4168707" y="23914"/>
                </a:lnTo>
                <a:lnTo>
                  <a:pt x="4159169" y="0"/>
                </a:lnTo>
                <a:lnTo>
                  <a:pt x="4192032" y="0"/>
                </a:lnTo>
                <a:lnTo>
                  <a:pt x="4208001" y="39923"/>
                </a:lnTo>
                <a:lnTo>
                  <a:pt x="4194903" y="45744"/>
                </a:lnTo>
                <a:lnTo>
                  <a:pt x="1611721" y="1079017"/>
                </a:lnTo>
                <a:lnTo>
                  <a:pt x="4407378" y="1079017"/>
                </a:lnTo>
                <a:lnTo>
                  <a:pt x="4407378" y="1409373"/>
                </a:lnTo>
                <a:lnTo>
                  <a:pt x="1557875" y="1409373"/>
                </a:lnTo>
                <a:lnTo>
                  <a:pt x="4177439" y="2531420"/>
                </a:lnTo>
                <a:lnTo>
                  <a:pt x="4064107" y="2796287"/>
                </a:lnTo>
                <a:close/>
              </a:path>
              <a:path w="4407535" h="4896485">
                <a:moveTo>
                  <a:pt x="383436" y="680261"/>
                </a:moveTo>
                <a:lnTo>
                  <a:pt x="0" y="296824"/>
                </a:lnTo>
                <a:lnTo>
                  <a:pt x="0" y="254839"/>
                </a:lnTo>
                <a:lnTo>
                  <a:pt x="303394" y="558014"/>
                </a:lnTo>
                <a:lnTo>
                  <a:pt x="334538" y="558014"/>
                </a:lnTo>
                <a:lnTo>
                  <a:pt x="383436" y="680261"/>
                </a:lnTo>
                <a:close/>
              </a:path>
              <a:path w="4407535" h="4896485">
                <a:moveTo>
                  <a:pt x="74910" y="755937"/>
                </a:moveTo>
                <a:lnTo>
                  <a:pt x="31250" y="755937"/>
                </a:lnTo>
                <a:lnTo>
                  <a:pt x="0" y="724640"/>
                </a:lnTo>
                <a:lnTo>
                  <a:pt x="0" y="681027"/>
                </a:lnTo>
                <a:lnTo>
                  <a:pt x="74910" y="755937"/>
                </a:lnTo>
                <a:close/>
              </a:path>
              <a:path w="4407535" h="4896485">
                <a:moveTo>
                  <a:pt x="159318" y="840345"/>
                </a:moveTo>
                <a:lnTo>
                  <a:pt x="0" y="772091"/>
                </a:lnTo>
                <a:lnTo>
                  <a:pt x="0" y="742544"/>
                </a:lnTo>
                <a:lnTo>
                  <a:pt x="31250" y="755937"/>
                </a:lnTo>
                <a:lnTo>
                  <a:pt x="74910" y="755937"/>
                </a:lnTo>
                <a:lnTo>
                  <a:pt x="159318" y="840345"/>
                </a:lnTo>
                <a:close/>
              </a:path>
              <a:path w="4407535" h="4896485">
                <a:moveTo>
                  <a:pt x="92374" y="1106668"/>
                </a:moveTo>
                <a:lnTo>
                  <a:pt x="0" y="1106668"/>
                </a:lnTo>
                <a:lnTo>
                  <a:pt x="0" y="1067121"/>
                </a:lnTo>
                <a:lnTo>
                  <a:pt x="92374" y="1106668"/>
                </a:lnTo>
                <a:close/>
              </a:path>
              <a:path w="4407535" h="4896485">
                <a:moveTo>
                  <a:pt x="0" y="1398885"/>
                </a:moveTo>
                <a:lnTo>
                  <a:pt x="0" y="1378812"/>
                </a:lnTo>
                <a:lnTo>
                  <a:pt x="50169" y="1378812"/>
                </a:lnTo>
                <a:lnTo>
                  <a:pt x="0" y="1398885"/>
                </a:lnTo>
                <a:close/>
              </a:path>
              <a:path w="4407535" h="4896485">
                <a:moveTo>
                  <a:pt x="0" y="1722296"/>
                </a:moveTo>
                <a:lnTo>
                  <a:pt x="0" y="1691106"/>
                </a:lnTo>
                <a:lnTo>
                  <a:pt x="191335" y="1614572"/>
                </a:lnTo>
                <a:lnTo>
                  <a:pt x="111292" y="1694615"/>
                </a:lnTo>
                <a:lnTo>
                  <a:pt x="69088" y="1694615"/>
                </a:lnTo>
                <a:lnTo>
                  <a:pt x="0" y="1722296"/>
                </a:lnTo>
                <a:close/>
              </a:path>
              <a:path w="4407535" h="4896485">
                <a:moveTo>
                  <a:pt x="3263502" y="3900870"/>
                </a:moveTo>
                <a:lnTo>
                  <a:pt x="3221298" y="3900870"/>
                </a:lnTo>
                <a:lnTo>
                  <a:pt x="3413399" y="3708768"/>
                </a:lnTo>
                <a:lnTo>
                  <a:pt x="1349764" y="1646589"/>
                </a:lnTo>
                <a:lnTo>
                  <a:pt x="1550184" y="1732452"/>
                </a:lnTo>
                <a:lnTo>
                  <a:pt x="1476377" y="1732452"/>
                </a:lnTo>
                <a:lnTo>
                  <a:pt x="3454149" y="3710224"/>
                </a:lnTo>
                <a:lnTo>
                  <a:pt x="3263502" y="3900870"/>
                </a:lnTo>
                <a:close/>
              </a:path>
              <a:path w="4407535" h="4896485">
                <a:moveTo>
                  <a:pt x="0" y="1805907"/>
                </a:moveTo>
                <a:lnTo>
                  <a:pt x="0" y="1763753"/>
                </a:lnTo>
                <a:lnTo>
                  <a:pt x="69088" y="1694615"/>
                </a:lnTo>
                <a:lnTo>
                  <a:pt x="111292" y="1694615"/>
                </a:lnTo>
                <a:lnTo>
                  <a:pt x="0" y="1805907"/>
                </a:lnTo>
                <a:close/>
              </a:path>
              <a:path w="4407535" h="4896485">
                <a:moveTo>
                  <a:pt x="4047916" y="2834125"/>
                </a:moveTo>
                <a:lnTo>
                  <a:pt x="1476377" y="1732452"/>
                </a:lnTo>
                <a:lnTo>
                  <a:pt x="1550184" y="1732452"/>
                </a:lnTo>
                <a:lnTo>
                  <a:pt x="4033363" y="2796287"/>
                </a:lnTo>
                <a:lnTo>
                  <a:pt x="4064107" y="2796287"/>
                </a:lnTo>
                <a:lnTo>
                  <a:pt x="4047916" y="2834125"/>
                </a:lnTo>
                <a:close/>
              </a:path>
              <a:path w="4407535" h="4896485">
                <a:moveTo>
                  <a:pt x="2056321" y="4657633"/>
                </a:moveTo>
                <a:lnTo>
                  <a:pt x="1975549" y="4657633"/>
                </a:lnTo>
                <a:lnTo>
                  <a:pt x="2227318" y="4557216"/>
                </a:lnTo>
                <a:lnTo>
                  <a:pt x="1127101" y="1806673"/>
                </a:lnTo>
                <a:lnTo>
                  <a:pt x="1249348" y="1928920"/>
                </a:lnTo>
                <a:lnTo>
                  <a:pt x="1205688" y="1928920"/>
                </a:lnTo>
                <a:lnTo>
                  <a:pt x="2263702" y="4574681"/>
                </a:lnTo>
                <a:lnTo>
                  <a:pt x="2056321" y="4657633"/>
                </a:lnTo>
                <a:close/>
              </a:path>
              <a:path w="4407535" h="4896485">
                <a:moveTo>
                  <a:pt x="0" y="2232119"/>
                </a:moveTo>
                <a:lnTo>
                  <a:pt x="0" y="2190111"/>
                </a:lnTo>
                <a:lnTo>
                  <a:pt x="351419" y="1838691"/>
                </a:lnTo>
                <a:lnTo>
                  <a:pt x="296553" y="1966758"/>
                </a:lnTo>
                <a:lnTo>
                  <a:pt x="265556" y="1966758"/>
                </a:lnTo>
                <a:lnTo>
                  <a:pt x="0" y="2232119"/>
                </a:lnTo>
                <a:close/>
              </a:path>
              <a:path w="4407535" h="4896485">
                <a:moveTo>
                  <a:pt x="0" y="3421048"/>
                </a:moveTo>
                <a:lnTo>
                  <a:pt x="0" y="3348576"/>
                </a:lnTo>
                <a:lnTo>
                  <a:pt x="617742" y="1905635"/>
                </a:lnTo>
                <a:lnTo>
                  <a:pt x="617742" y="2046801"/>
                </a:lnTo>
                <a:lnTo>
                  <a:pt x="588635" y="2046801"/>
                </a:lnTo>
                <a:lnTo>
                  <a:pt x="0" y="3421048"/>
                </a:lnTo>
                <a:close/>
              </a:path>
              <a:path w="4407535" h="4896485">
                <a:moveTo>
                  <a:pt x="3221298" y="3943074"/>
                </a:moveTo>
                <a:lnTo>
                  <a:pt x="1205688" y="1928920"/>
                </a:lnTo>
                <a:lnTo>
                  <a:pt x="1249348" y="1928920"/>
                </a:lnTo>
                <a:lnTo>
                  <a:pt x="3221298" y="3900870"/>
                </a:lnTo>
                <a:lnTo>
                  <a:pt x="3263502" y="3900870"/>
                </a:lnTo>
                <a:lnTo>
                  <a:pt x="3221298" y="3943074"/>
                </a:lnTo>
                <a:close/>
              </a:path>
              <a:path w="4407535" h="4896485">
                <a:moveTo>
                  <a:pt x="918992" y="4867198"/>
                </a:moveTo>
                <a:lnTo>
                  <a:pt x="891341" y="4867198"/>
                </a:lnTo>
                <a:lnTo>
                  <a:pt x="891341" y="1947839"/>
                </a:lnTo>
                <a:lnTo>
                  <a:pt x="952480" y="2100647"/>
                </a:lnTo>
                <a:lnTo>
                  <a:pt x="918992" y="2100647"/>
                </a:lnTo>
                <a:lnTo>
                  <a:pt x="918992" y="4867198"/>
                </a:lnTo>
                <a:close/>
              </a:path>
              <a:path w="4407535" h="4896485">
                <a:moveTo>
                  <a:pt x="0" y="2658967"/>
                </a:moveTo>
                <a:lnTo>
                  <a:pt x="0" y="2586272"/>
                </a:lnTo>
                <a:lnTo>
                  <a:pt x="265556" y="1966758"/>
                </a:lnTo>
                <a:lnTo>
                  <a:pt x="296553" y="1966758"/>
                </a:lnTo>
                <a:lnTo>
                  <a:pt x="0" y="2658967"/>
                </a:lnTo>
                <a:close/>
              </a:path>
              <a:path w="4407535" h="4896485">
                <a:moveTo>
                  <a:pt x="918992" y="4896304"/>
                </a:moveTo>
                <a:lnTo>
                  <a:pt x="588635" y="4896304"/>
                </a:lnTo>
                <a:lnTo>
                  <a:pt x="588635" y="2046801"/>
                </a:lnTo>
                <a:lnTo>
                  <a:pt x="617742" y="2046801"/>
                </a:lnTo>
                <a:lnTo>
                  <a:pt x="617742" y="4867198"/>
                </a:lnTo>
                <a:lnTo>
                  <a:pt x="918992" y="4867198"/>
                </a:lnTo>
                <a:lnTo>
                  <a:pt x="918992" y="4896304"/>
                </a:lnTo>
                <a:close/>
              </a:path>
              <a:path w="4407535" h="4896485">
                <a:moveTo>
                  <a:pt x="1958086" y="4696927"/>
                </a:moveTo>
                <a:lnTo>
                  <a:pt x="1952265" y="4683829"/>
                </a:lnTo>
                <a:lnTo>
                  <a:pt x="918992" y="2100647"/>
                </a:lnTo>
                <a:lnTo>
                  <a:pt x="952480" y="2100647"/>
                </a:lnTo>
                <a:lnTo>
                  <a:pt x="1975549" y="4657633"/>
                </a:lnTo>
                <a:lnTo>
                  <a:pt x="2056321" y="4657633"/>
                </a:lnTo>
                <a:lnTo>
                  <a:pt x="1958086" y="4696927"/>
                </a:lnTo>
                <a:close/>
              </a:path>
            </a:pathLst>
          </a:custGeom>
          <a:solidFill>
            <a:srgbClr val="CCD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93303" y="4202298"/>
            <a:ext cx="3299037" cy="2655993"/>
          </a:xfrm>
          <a:custGeom>
            <a:avLst/>
            <a:gdLst/>
            <a:ahLst/>
            <a:cxnLst/>
            <a:rect l="l" t="t" r="r" b="b"/>
            <a:pathLst>
              <a:path w="4948555" h="3983990">
                <a:moveTo>
                  <a:pt x="3517493" y="2797112"/>
                </a:moveTo>
                <a:lnTo>
                  <a:pt x="3486931" y="2797112"/>
                </a:lnTo>
                <a:lnTo>
                  <a:pt x="3486931" y="0"/>
                </a:lnTo>
                <a:lnTo>
                  <a:pt x="3817287" y="0"/>
                </a:lnTo>
                <a:lnTo>
                  <a:pt x="3817287" y="29106"/>
                </a:lnTo>
                <a:lnTo>
                  <a:pt x="3517493" y="29106"/>
                </a:lnTo>
                <a:lnTo>
                  <a:pt x="3517493" y="2797112"/>
                </a:lnTo>
                <a:close/>
              </a:path>
              <a:path w="4948555" h="3983990">
                <a:moveTo>
                  <a:pt x="3789636" y="2989214"/>
                </a:moveTo>
                <a:lnTo>
                  <a:pt x="3789636" y="29106"/>
                </a:lnTo>
                <a:lnTo>
                  <a:pt x="3817287" y="29106"/>
                </a:lnTo>
                <a:lnTo>
                  <a:pt x="3817287" y="2849504"/>
                </a:lnTo>
                <a:lnTo>
                  <a:pt x="3849448" y="2849504"/>
                </a:lnTo>
                <a:lnTo>
                  <a:pt x="3789636" y="2989214"/>
                </a:lnTo>
                <a:close/>
              </a:path>
              <a:path w="4948555" h="3983990">
                <a:moveTo>
                  <a:pt x="3232833" y="2967384"/>
                </a:moveTo>
                <a:lnTo>
                  <a:pt x="3201690" y="2967384"/>
                </a:lnTo>
                <a:lnTo>
                  <a:pt x="2142221" y="323079"/>
                </a:lnTo>
                <a:lnTo>
                  <a:pt x="2447837" y="200833"/>
                </a:lnTo>
                <a:lnTo>
                  <a:pt x="2453658" y="213930"/>
                </a:lnTo>
                <a:lnTo>
                  <a:pt x="2463554" y="238671"/>
                </a:lnTo>
                <a:lnTo>
                  <a:pt x="2433284" y="238671"/>
                </a:lnTo>
                <a:lnTo>
                  <a:pt x="2181515" y="339087"/>
                </a:lnTo>
                <a:lnTo>
                  <a:pt x="3232833" y="2967384"/>
                </a:lnTo>
                <a:close/>
              </a:path>
              <a:path w="4948555" h="3983990">
                <a:moveTo>
                  <a:pt x="3849448" y="2849504"/>
                </a:moveTo>
                <a:lnTo>
                  <a:pt x="3817287" y="2849504"/>
                </a:lnTo>
                <a:lnTo>
                  <a:pt x="4939334" y="229939"/>
                </a:lnTo>
                <a:lnTo>
                  <a:pt x="4948045" y="233666"/>
                </a:lnTo>
                <a:lnTo>
                  <a:pt x="4948045" y="283369"/>
                </a:lnTo>
                <a:lnTo>
                  <a:pt x="3849448" y="2849504"/>
                </a:lnTo>
                <a:close/>
              </a:path>
              <a:path w="4948555" h="3983990">
                <a:moveTo>
                  <a:pt x="3517493" y="2948465"/>
                </a:moveTo>
                <a:lnTo>
                  <a:pt x="2433284" y="238671"/>
                </a:lnTo>
                <a:lnTo>
                  <a:pt x="2463554" y="238671"/>
                </a:lnTo>
                <a:lnTo>
                  <a:pt x="3486931" y="2797112"/>
                </a:lnTo>
                <a:lnTo>
                  <a:pt x="3517493" y="2797112"/>
                </a:lnTo>
                <a:lnTo>
                  <a:pt x="3517493" y="2948465"/>
                </a:lnTo>
                <a:close/>
              </a:path>
              <a:path w="4948555" h="3983990">
                <a:moveTo>
                  <a:pt x="2973206" y="3165307"/>
                </a:moveTo>
                <a:lnTo>
                  <a:pt x="2929546" y="3165307"/>
                </a:lnTo>
                <a:lnTo>
                  <a:pt x="953230" y="1186080"/>
                </a:lnTo>
                <a:lnTo>
                  <a:pt x="1186080" y="953230"/>
                </a:lnTo>
                <a:lnTo>
                  <a:pt x="1226858" y="993979"/>
                </a:lnTo>
                <a:lnTo>
                  <a:pt x="1186080" y="993979"/>
                </a:lnTo>
                <a:lnTo>
                  <a:pt x="993979" y="1186080"/>
                </a:lnTo>
                <a:lnTo>
                  <a:pt x="2973206" y="3165307"/>
                </a:lnTo>
                <a:close/>
              </a:path>
              <a:path w="4948555" h="3983990">
                <a:moveTo>
                  <a:pt x="4055959" y="3057614"/>
                </a:moveTo>
                <a:lnTo>
                  <a:pt x="4948045" y="975327"/>
                </a:lnTo>
                <a:lnTo>
                  <a:pt x="4948045" y="1045320"/>
                </a:lnTo>
                <a:lnTo>
                  <a:pt x="4140367" y="2929546"/>
                </a:lnTo>
                <a:lnTo>
                  <a:pt x="4184027" y="2929546"/>
                </a:lnTo>
                <a:lnTo>
                  <a:pt x="4055959" y="3057614"/>
                </a:lnTo>
                <a:close/>
              </a:path>
              <a:path w="4948555" h="3983990">
                <a:moveTo>
                  <a:pt x="3281732" y="3089630"/>
                </a:moveTo>
                <a:lnTo>
                  <a:pt x="1186080" y="993979"/>
                </a:lnTo>
                <a:lnTo>
                  <a:pt x="1226858" y="993979"/>
                </a:lnTo>
                <a:lnTo>
                  <a:pt x="3201690" y="2967384"/>
                </a:lnTo>
                <a:lnTo>
                  <a:pt x="3232833" y="2967384"/>
                </a:lnTo>
                <a:lnTo>
                  <a:pt x="3281732" y="3089630"/>
                </a:lnTo>
                <a:close/>
              </a:path>
              <a:path w="4948555" h="3983990">
                <a:moveTo>
                  <a:pt x="2460167" y="3983553"/>
                </a:moveTo>
                <a:lnTo>
                  <a:pt x="2385086" y="3983553"/>
                </a:lnTo>
                <a:lnTo>
                  <a:pt x="2797112" y="3818742"/>
                </a:lnTo>
                <a:lnTo>
                  <a:pt x="0" y="3818742"/>
                </a:lnTo>
                <a:lnTo>
                  <a:pt x="0" y="3488386"/>
                </a:lnTo>
                <a:lnTo>
                  <a:pt x="2849504" y="3488386"/>
                </a:lnTo>
                <a:lnTo>
                  <a:pt x="229939" y="2366340"/>
                </a:lnTo>
                <a:lnTo>
                  <a:pt x="359462" y="2063634"/>
                </a:lnTo>
                <a:lnTo>
                  <a:pt x="372560" y="2069455"/>
                </a:lnTo>
                <a:lnTo>
                  <a:pt x="443870" y="2100017"/>
                </a:lnTo>
                <a:lnTo>
                  <a:pt x="374015" y="2100017"/>
                </a:lnTo>
                <a:lnTo>
                  <a:pt x="267777" y="2350331"/>
                </a:lnTo>
                <a:lnTo>
                  <a:pt x="2990669" y="3516037"/>
                </a:lnTo>
                <a:lnTo>
                  <a:pt x="29106" y="3516037"/>
                </a:lnTo>
                <a:lnTo>
                  <a:pt x="29106" y="3788181"/>
                </a:lnTo>
                <a:lnTo>
                  <a:pt x="2948465" y="3788181"/>
                </a:lnTo>
                <a:lnTo>
                  <a:pt x="2460167" y="3983553"/>
                </a:lnTo>
                <a:close/>
              </a:path>
              <a:path w="4948555" h="3983990">
                <a:moveTo>
                  <a:pt x="3057614" y="3249715"/>
                </a:moveTo>
                <a:lnTo>
                  <a:pt x="374015" y="2100017"/>
                </a:lnTo>
                <a:lnTo>
                  <a:pt x="443870" y="2100017"/>
                </a:lnTo>
                <a:lnTo>
                  <a:pt x="2929546" y="3165307"/>
                </a:lnTo>
                <a:lnTo>
                  <a:pt x="2973206" y="3165307"/>
                </a:lnTo>
                <a:lnTo>
                  <a:pt x="3057614" y="3249715"/>
                </a:lnTo>
                <a:close/>
              </a:path>
              <a:path w="4948555" h="3983990">
                <a:moveTo>
                  <a:pt x="4184027" y="2929546"/>
                </a:moveTo>
                <a:lnTo>
                  <a:pt x="4140367" y="2929546"/>
                </a:lnTo>
                <a:lnTo>
                  <a:pt x="4948045" y="2123056"/>
                </a:lnTo>
                <a:lnTo>
                  <a:pt x="4948045" y="2165528"/>
                </a:lnTo>
                <a:lnTo>
                  <a:pt x="4184027" y="2929546"/>
                </a:lnTo>
                <a:close/>
              </a:path>
              <a:path w="4948555" h="3983990">
                <a:moveTo>
                  <a:pt x="4216043" y="3281732"/>
                </a:moveTo>
                <a:lnTo>
                  <a:pt x="4948045" y="2549730"/>
                </a:lnTo>
                <a:lnTo>
                  <a:pt x="4948045" y="2591494"/>
                </a:lnTo>
                <a:lnTo>
                  <a:pt x="4338290" y="3201690"/>
                </a:lnTo>
                <a:lnTo>
                  <a:pt x="4416149" y="3201690"/>
                </a:lnTo>
                <a:lnTo>
                  <a:pt x="4216043" y="3281732"/>
                </a:lnTo>
                <a:close/>
              </a:path>
              <a:path w="4948555" h="3983990">
                <a:moveTo>
                  <a:pt x="4416149" y="3201690"/>
                </a:moveTo>
                <a:lnTo>
                  <a:pt x="4338290" y="3201690"/>
                </a:lnTo>
                <a:lnTo>
                  <a:pt x="4948045" y="2957855"/>
                </a:lnTo>
                <a:lnTo>
                  <a:pt x="4948045" y="2988931"/>
                </a:lnTo>
                <a:lnTo>
                  <a:pt x="4416149" y="3201690"/>
                </a:lnTo>
                <a:close/>
              </a:path>
              <a:path w="4948555" h="3983990">
                <a:moveTo>
                  <a:pt x="4948045" y="3517493"/>
                </a:moveTo>
                <a:lnTo>
                  <a:pt x="4357209" y="3517493"/>
                </a:lnTo>
                <a:lnTo>
                  <a:pt x="4948045" y="3281095"/>
                </a:lnTo>
                <a:lnTo>
                  <a:pt x="4948045" y="3313175"/>
                </a:lnTo>
                <a:lnTo>
                  <a:pt x="4510017" y="3488386"/>
                </a:lnTo>
                <a:lnTo>
                  <a:pt x="4948045" y="3488386"/>
                </a:lnTo>
                <a:lnTo>
                  <a:pt x="4948045" y="3517493"/>
                </a:lnTo>
                <a:close/>
              </a:path>
              <a:path w="4948555" h="3983990">
                <a:moveTo>
                  <a:pt x="4840942" y="3983553"/>
                </a:moveTo>
                <a:lnTo>
                  <a:pt x="4769416" y="3983553"/>
                </a:lnTo>
                <a:lnTo>
                  <a:pt x="4316460" y="3789636"/>
                </a:lnTo>
                <a:lnTo>
                  <a:pt x="4948045" y="3789636"/>
                </a:lnTo>
                <a:lnTo>
                  <a:pt x="4948045" y="3818742"/>
                </a:lnTo>
                <a:lnTo>
                  <a:pt x="4456170" y="3818742"/>
                </a:lnTo>
                <a:lnTo>
                  <a:pt x="4840942" y="3983553"/>
                </a:lnTo>
                <a:close/>
              </a:path>
            </a:pathLst>
          </a:custGeom>
          <a:solidFill>
            <a:srgbClr val="CCD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1199" y="316089"/>
            <a:ext cx="10142847" cy="825866"/>
          </a:xfrm>
          <a:prstGeom prst="rect">
            <a:avLst/>
          </a:prstGeom>
        </p:spPr>
        <p:txBody>
          <a:bodyPr vert="horz" wrap="square" lIns="0" tIns="10159" rIns="0" bIns="0" rtlCol="0">
            <a:spAutoFit/>
          </a:bodyPr>
          <a:lstStyle/>
          <a:p>
            <a:pPr marL="8466">
              <a:spcBef>
                <a:spcPts val="80"/>
              </a:spcBef>
            </a:pPr>
            <a:r>
              <a:rPr lang="ru-RU" sz="5300" b="1" dirty="0" smtClean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Развитие проекта -</a:t>
            </a:r>
            <a:endParaRPr sz="5300" b="1" dirty="0">
              <a:solidFill>
                <a:schemeClr val="bg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200399" y="1235034"/>
            <a:ext cx="6074229" cy="291703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>
              <a:lnSpc>
                <a:spcPct val="114599"/>
              </a:lnSpc>
              <a:spcBef>
                <a:spcPts val="67"/>
              </a:spcBef>
            </a:pPr>
            <a:endParaRPr sz="16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pic>
        <p:nvPicPr>
          <p:cNvPr id="20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4749800"/>
            <a:ext cx="1038567" cy="1906657"/>
          </a:xfrm>
          <a:prstGeom prst="rect">
            <a:avLst/>
          </a:prstGeom>
        </p:spPr>
      </p:pic>
      <p:pic>
        <p:nvPicPr>
          <p:cNvPr id="17" name="Picture 4" descr="p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7391" y="4471301"/>
            <a:ext cx="1823508" cy="1536700"/>
          </a:xfrm>
          <a:prstGeom prst="rect">
            <a:avLst/>
          </a:prstGeom>
          <a:noFill/>
        </p:spPr>
      </p:pic>
      <p:pic>
        <p:nvPicPr>
          <p:cNvPr id="18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1286" y="456951"/>
            <a:ext cx="1038567" cy="190665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3621113"/>
            <a:ext cx="4771400" cy="3236886"/>
          </a:xfrm>
          <a:prstGeom prst="rect">
            <a:avLst/>
          </a:prstGeom>
        </p:spPr>
      </p:pic>
      <p:pic>
        <p:nvPicPr>
          <p:cNvPr id="22" name="Picture 4" descr="p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8492" y="5321300"/>
            <a:ext cx="1823508" cy="1536700"/>
          </a:xfrm>
          <a:prstGeom prst="rect">
            <a:avLst/>
          </a:prstGeom>
          <a:noFill/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481" y="4564355"/>
            <a:ext cx="1038567" cy="19066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48790" y="1140031"/>
            <a:ext cx="95477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E5C5D"/>
                </a:solidFill>
              </a:rPr>
              <a:t>выезды </a:t>
            </a:r>
            <a:r>
              <a:rPr lang="ru-RU" sz="2400" b="1" dirty="0" err="1" smtClean="0">
                <a:solidFill>
                  <a:srgbClr val="3E5C5D"/>
                </a:solidFill>
              </a:rPr>
              <a:t>мультидисциплинарной</a:t>
            </a:r>
            <a:r>
              <a:rPr lang="ru-RU" sz="2400" b="1" dirty="0" smtClean="0">
                <a:solidFill>
                  <a:srgbClr val="3E5C5D"/>
                </a:solidFill>
              </a:rPr>
              <a:t> бригады на сельскохозяйственные предприятия. </a:t>
            </a:r>
          </a:p>
          <a:p>
            <a:r>
              <a:rPr lang="ru-RU" sz="2400" b="1" dirty="0" smtClean="0">
                <a:solidFill>
                  <a:srgbClr val="3E5C5D"/>
                </a:solidFill>
              </a:rPr>
              <a:t>Старт 12 июня 2024 г. ОАО «Искра».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Фокус на </a:t>
            </a:r>
            <a:r>
              <a:rPr lang="ru-RU" sz="2800" b="1" u="sng" dirty="0" smtClean="0">
                <a:solidFill>
                  <a:srgbClr val="C00000"/>
                </a:solidFill>
              </a:rPr>
              <a:t>трудоспособное сельское население! 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36867" name="Picture 3" descr="D:\Открытие КОЦ\Sel-dokt-1_19_res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3233" y="3111333"/>
            <a:ext cx="2411063" cy="1607375"/>
          </a:xfrm>
          <a:prstGeom prst="rect">
            <a:avLst/>
          </a:prstGeom>
          <a:noFill/>
        </p:spPr>
      </p:pic>
      <p:pic>
        <p:nvPicPr>
          <p:cNvPr id="36869" name="Picture 5" descr="D:\Открытие КОЦ\Sel-dokt-1_04_res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0182" y="4963886"/>
            <a:ext cx="2571378" cy="1714252"/>
          </a:xfrm>
          <a:prstGeom prst="rect">
            <a:avLst/>
          </a:prstGeom>
          <a:noFill/>
        </p:spPr>
      </p:pic>
      <p:pic>
        <p:nvPicPr>
          <p:cNvPr id="36870" name="Picture 6" descr="D:\Открытие КОЦ\Sel-dokt-1_06_res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90858" y="3119498"/>
            <a:ext cx="2470067" cy="1646712"/>
          </a:xfrm>
          <a:prstGeom prst="rect">
            <a:avLst/>
          </a:prstGeom>
          <a:noFill/>
        </p:spPr>
      </p:pic>
      <p:pic>
        <p:nvPicPr>
          <p:cNvPr id="36871" name="Picture 7" descr="D:\Открытие КОЦ\Sel-dokt-1_05_res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0776" y="4955639"/>
            <a:ext cx="2548123" cy="1698748"/>
          </a:xfrm>
          <a:prstGeom prst="rect">
            <a:avLst/>
          </a:prstGeom>
          <a:noFill/>
        </p:spPr>
      </p:pic>
      <p:pic>
        <p:nvPicPr>
          <p:cNvPr id="28" name="Picture 2" descr="D:\Открытие КОЦ\Sel-dokt-1_20_resul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38254" y="2850324"/>
            <a:ext cx="2831896" cy="1887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Врач, указывающий на снимки компьютерной томографии">
            <a:extLst>
              <a:ext uri="{FF2B5EF4-FFF2-40B4-BE49-F238E27FC236}">
                <a16:creationId xmlns="" xmlns:a16="http://schemas.microsoft.com/office/drawing/2014/main" id="{51DAB4F3-6A41-481C-8A3E-932EDFC9FE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2039"/>
            <a:ext cx="11832000" cy="6513922"/>
          </a:xfrm>
        </p:spPr>
      </p:pic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3CBC84C2-2B48-4B15-A420-8B5F2BDE23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        &amp;</a:t>
            </a:r>
            <a:endParaRPr lang="ru-RU" sz="32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34E91A8-F608-453C-810A-BE991818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47" y="166254"/>
            <a:ext cx="11375724" cy="1235033"/>
          </a:xfrm>
        </p:spPr>
        <p:txBody>
          <a:bodyPr rtlCol="0"/>
          <a:lstStyle/>
          <a:p>
            <a:pPr algn="ctr" rtl="0"/>
            <a:r>
              <a:rPr lang="ru-RU" sz="3600" dirty="0" smtClean="0"/>
              <a:t>Команда проекта:  </a:t>
            </a:r>
            <a:r>
              <a:rPr lang="ru-RU" sz="1800" i="1" smtClean="0"/>
              <a:t>медицинские  работники  Ветковской  </a:t>
            </a:r>
            <a:r>
              <a:rPr lang="ru-RU" sz="1800" i="1" dirty="0" smtClean="0"/>
              <a:t>ЦРБ,  							</a:t>
            </a:r>
            <a:r>
              <a:rPr lang="ru-RU" sz="1800" i="1" smtClean="0"/>
              <a:t>сотрудники  кафедр  Гомельского  государственного </a:t>
            </a:r>
            <a:r>
              <a:rPr lang="ru-RU" sz="1800" i="1" dirty="0" smtClean="0"/>
              <a:t>									медицинского 	университета     </a:t>
            </a:r>
            <a:endParaRPr lang="ru-RU" sz="1800" i="1" dirty="0"/>
          </a:p>
        </p:txBody>
      </p:sp>
      <p:sp>
        <p:nvSpPr>
          <p:cNvPr id="15" name="Подзаголовок 14">
            <a:extLst>
              <a:ext uri="{FF2B5EF4-FFF2-40B4-BE49-F238E27FC236}">
                <a16:creationId xmlns="" xmlns:a16="http://schemas.microsoft.com/office/drawing/2014/main" id="{65657426-6073-47AB-BB7D-5ED2CAFD6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639" y="5011387"/>
            <a:ext cx="5652655" cy="1536169"/>
          </a:xfrm>
        </p:spPr>
        <p:txBody>
          <a:bodyPr rtlCol="0"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врач УЗ «Ветковская ЦРБ»</a:t>
            </a:r>
            <a:r>
              <a:rPr lang="ru-RU" sz="1600" i="0" dirty="0" smtClean="0"/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Бондарева Кристина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Олеговна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600" dirty="0" smtClean="0"/>
              <a:t> врач высшей квалификационной категории</a:t>
            </a:r>
          </a:p>
          <a:p>
            <a:pPr algn="ctr"/>
            <a:r>
              <a:rPr lang="ru-RU" sz="1600" dirty="0" smtClean="0"/>
              <a:t>Депутат Ветковского районного Совета Депутатов</a:t>
            </a:r>
            <a:endParaRPr lang="ru-RU" sz="1600" dirty="0"/>
          </a:p>
        </p:txBody>
      </p:sp>
      <p:sp>
        <p:nvSpPr>
          <p:cNvPr id="19" name="объект 7" descr="Бежевый прямоугольник">
            <a:extLst>
              <a:ext uri="{FF2B5EF4-FFF2-40B4-BE49-F238E27FC236}">
                <a16:creationId xmlns="" xmlns:a16="http://schemas.microsoft.com/office/drawing/2014/main" id="{9B6BE182-7444-49DA-B6FA-215DD68D50CA}"/>
              </a:ext>
            </a:extLst>
          </p:cNvPr>
          <p:cNvSpPr/>
          <p:nvPr/>
        </p:nvSpPr>
        <p:spPr bwMode="white">
          <a:xfrm flipV="1">
            <a:off x="722099" y="760021"/>
            <a:ext cx="2520000" cy="15437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cxnSp>
        <p:nvCxnSpPr>
          <p:cNvPr id="62" name="Соединительная линия: изогнутая 61">
            <a:extLst>
              <a:ext uri="{FF2B5EF4-FFF2-40B4-BE49-F238E27FC236}">
                <a16:creationId xmlns="" xmlns:a16="http://schemas.microsoft.com/office/drawing/2014/main" id="{9A6C85E8-3D95-45FE-A577-C08E6E920D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25039" y="4512623"/>
            <a:ext cx="3443844" cy="332509"/>
          </a:xfrm>
          <a:prstGeom prst="bentConnector3">
            <a:avLst>
              <a:gd name="adj1" fmla="val 50000"/>
            </a:avLst>
          </a:prstGeom>
          <a:ln w="3175">
            <a:solidFill>
              <a:schemeClr val="bg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: изогнутая 69">
            <a:extLst>
              <a:ext uri="{FF2B5EF4-FFF2-40B4-BE49-F238E27FC236}">
                <a16:creationId xmlns="" xmlns:a16="http://schemas.microsoft.com/office/drawing/2014/main" id="{F1BB5F7E-073B-4BF0-8FA1-F724BA8DB3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7659585" y="4563586"/>
            <a:ext cx="2832661" cy="281545"/>
          </a:xfrm>
          <a:prstGeom prst="bentConnector3">
            <a:avLst>
              <a:gd name="adj1" fmla="val 50000"/>
            </a:avLst>
          </a:prstGeom>
          <a:ln w="3175">
            <a:solidFill>
              <a:schemeClr val="bg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дзаголовок 14">
            <a:extLst>
              <a:ext uri="{FF2B5EF4-FFF2-40B4-BE49-F238E27FC236}">
                <a16:creationId xmlns="" xmlns:a16="http://schemas.microsoft.com/office/drawing/2014/main" id="{B435BED4-27FC-41D0-653B-DC28A6F71673}"/>
              </a:ext>
            </a:extLst>
          </p:cNvPr>
          <p:cNvSpPr txBox="1">
            <a:spLocks/>
          </p:cNvSpPr>
          <p:nvPr/>
        </p:nvSpPr>
        <p:spPr>
          <a:xfrm>
            <a:off x="6341423" y="5023262"/>
            <a:ext cx="5504813" cy="151300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4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Заведующий кафедрой  общественного здоровья и здравоохранения с курсом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ФПКиП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УО «Гомельский государственный медицинский университет»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Шаршакова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Тамара Михайловна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д.м.н., профессор</a:t>
            </a:r>
            <a:endParaRPr lang="ru-RU" sz="1600" b="0" i="0" dirty="0" smtClean="0"/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Picture 2" descr="C:\Users\Admin\Desktop\Гл врач.jpg">
            <a:extLst>
              <a:ext uri="{FF2B5EF4-FFF2-40B4-BE49-F238E27FC236}">
                <a16:creationId xmlns="" xmlns:a16="http://schemas.microsoft.com/office/drawing/2014/main" id="{A4895FBC-7B44-0CDB-91E4-77BD2F6AA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0448" y="1484413"/>
            <a:ext cx="3434468" cy="2776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Бондарева К.О\sharshakov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648" y="1473530"/>
            <a:ext cx="2806638" cy="2806638"/>
          </a:xfrm>
          <a:prstGeom prst="rect">
            <a:avLst/>
          </a:prstGeom>
          <a:noFill/>
        </p:spPr>
      </p:pic>
      <p:sp>
        <p:nvSpPr>
          <p:cNvPr id="34" name="Стрелка вправо 33"/>
          <p:cNvSpPr/>
          <p:nvPr/>
        </p:nvSpPr>
        <p:spPr>
          <a:xfrm>
            <a:off x="5783283" y="2588820"/>
            <a:ext cx="1805049" cy="819398"/>
          </a:xfrm>
          <a:prstGeom prst="rightArrow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НАУКА</a:t>
            </a:r>
            <a:endParaRPr lang="ru-RU" b="1" dirty="0"/>
          </a:p>
        </p:txBody>
      </p:sp>
      <p:sp>
        <p:nvSpPr>
          <p:cNvPr id="35" name="Стрелка влево 34"/>
          <p:cNvSpPr/>
          <p:nvPr/>
        </p:nvSpPr>
        <p:spPr>
          <a:xfrm>
            <a:off x="4892634" y="3431969"/>
            <a:ext cx="1935678" cy="831274"/>
          </a:xfrm>
          <a:prstGeom prst="leftArrow">
            <a:avLst/>
          </a:prstGeom>
          <a:gradFill>
            <a:gsLst>
              <a:gs pos="0">
                <a:srgbClr val="CCECFF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ПРАКТИКА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32509" y="1009404"/>
            <a:ext cx="475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РУКОВОДИТЕЛИ ПРОЕКТА: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6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AECAD03-2B55-4FB0-1A87-6E90F5F2B2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37" y="11663"/>
            <a:ext cx="12102125" cy="6834674"/>
          </a:xfr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4592135-A11E-4178-A320-510C4B749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01880" y="178130"/>
            <a:ext cx="11720945" cy="647205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3750" spc="-320" dirty="0" err="1" smtClean="0">
                <a:solidFill>
                  <a:srgbClr val="12294E"/>
                </a:solidFill>
                <a:latin typeface="Trebuchet MS"/>
                <a:cs typeface="Trebuchet MS"/>
              </a:rPr>
              <a:t>vetkatmo</a:t>
            </a:r>
            <a:endParaRPr lang="en-US" sz="3750" dirty="0">
              <a:latin typeface="Trebuchet MS"/>
              <a:cs typeface="Trebuchet M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340" y="227458"/>
            <a:ext cx="6238969" cy="847579"/>
          </a:xfrm>
        </p:spPr>
        <p:txBody>
          <a:bodyPr rtlCol="0"/>
          <a:lstStyle/>
          <a:p>
            <a:pPr rtl="0"/>
            <a:endParaRPr lang="ru-RU" sz="4000" dirty="0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E2EAB4BE-ED20-4BB8-A23B-B02A1115A8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8121" y="4752270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ьная выноска 12"/>
          <p:cNvSpPr/>
          <p:nvPr/>
        </p:nvSpPr>
        <p:spPr>
          <a:xfrm>
            <a:off x="4393870" y="380010"/>
            <a:ext cx="6911439" cy="2541319"/>
          </a:xfrm>
          <a:prstGeom prst="wedgeEllipseCallout">
            <a:avLst>
              <a:gd name="adj1" fmla="val -43865"/>
              <a:gd name="adj2" fmla="val 22458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/>
              <a:t> </a:t>
            </a:r>
          </a:p>
          <a:p>
            <a:pPr algn="ctr"/>
            <a:r>
              <a:rPr lang="ru-RU" sz="4000" dirty="0" smtClean="0"/>
              <a:t>Рады поделиться своим опытом!!!</a:t>
            </a:r>
          </a:p>
          <a:p>
            <a:pPr algn="ctr"/>
            <a:endParaRPr lang="ru-RU" sz="2800" b="1" dirty="0" smtClean="0">
              <a:solidFill>
                <a:srgbClr val="12383C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" name="object 7"/>
          <p:cNvSpPr/>
          <p:nvPr/>
        </p:nvSpPr>
        <p:spPr>
          <a:xfrm>
            <a:off x="5628749" y="4976430"/>
            <a:ext cx="485775" cy="371475"/>
          </a:xfrm>
          <a:custGeom>
            <a:avLst/>
            <a:gdLst/>
            <a:ahLst/>
            <a:cxnLst/>
            <a:rect l="l" t="t" r="r" b="b"/>
            <a:pathLst>
              <a:path w="485775" h="371475">
                <a:moveTo>
                  <a:pt x="485609" y="81089"/>
                </a:moveTo>
                <a:lnTo>
                  <a:pt x="252425" y="220230"/>
                </a:lnTo>
                <a:lnTo>
                  <a:pt x="249466" y="221996"/>
                </a:lnTo>
                <a:lnTo>
                  <a:pt x="246265" y="222885"/>
                </a:lnTo>
                <a:lnTo>
                  <a:pt x="239356" y="222885"/>
                </a:lnTo>
                <a:lnTo>
                  <a:pt x="236143" y="221996"/>
                </a:lnTo>
                <a:lnTo>
                  <a:pt x="0" y="81089"/>
                </a:lnTo>
                <a:lnTo>
                  <a:pt x="0" y="339255"/>
                </a:lnTo>
                <a:lnTo>
                  <a:pt x="27635" y="370535"/>
                </a:lnTo>
                <a:lnTo>
                  <a:pt x="32397" y="371475"/>
                </a:lnTo>
                <a:lnTo>
                  <a:pt x="453212" y="371475"/>
                </a:lnTo>
                <a:lnTo>
                  <a:pt x="484670" y="343992"/>
                </a:lnTo>
                <a:lnTo>
                  <a:pt x="485609" y="339255"/>
                </a:lnTo>
                <a:lnTo>
                  <a:pt x="485609" y="81089"/>
                </a:lnTo>
                <a:close/>
              </a:path>
              <a:path w="485775" h="371475">
                <a:moveTo>
                  <a:pt x="485609" y="32219"/>
                </a:moveTo>
                <a:lnTo>
                  <a:pt x="457974" y="939"/>
                </a:lnTo>
                <a:lnTo>
                  <a:pt x="453212" y="0"/>
                </a:lnTo>
                <a:lnTo>
                  <a:pt x="32397" y="0"/>
                </a:lnTo>
                <a:lnTo>
                  <a:pt x="952" y="27482"/>
                </a:lnTo>
                <a:lnTo>
                  <a:pt x="0" y="32219"/>
                </a:lnTo>
                <a:lnTo>
                  <a:pt x="0" y="37782"/>
                </a:lnTo>
                <a:lnTo>
                  <a:pt x="242811" y="182651"/>
                </a:lnTo>
                <a:lnTo>
                  <a:pt x="485609" y="37782"/>
                </a:lnTo>
                <a:lnTo>
                  <a:pt x="485609" y="32219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/>
          <p:cNvSpPr/>
          <p:nvPr/>
        </p:nvSpPr>
        <p:spPr>
          <a:xfrm>
            <a:off x="5621820" y="5481578"/>
            <a:ext cx="476250" cy="474980"/>
          </a:xfrm>
          <a:custGeom>
            <a:avLst/>
            <a:gdLst/>
            <a:ahLst/>
            <a:cxnLst/>
            <a:rect l="l" t="t" r="r" b="b"/>
            <a:pathLst>
              <a:path w="476250" h="474979">
                <a:moveTo>
                  <a:pt x="238107" y="474980"/>
                </a:moveTo>
                <a:lnTo>
                  <a:pt x="190181" y="471170"/>
                </a:lnTo>
                <a:lnTo>
                  <a:pt x="145514" y="457200"/>
                </a:lnTo>
                <a:lnTo>
                  <a:pt x="105072" y="434340"/>
                </a:lnTo>
                <a:lnTo>
                  <a:pt x="69819" y="405130"/>
                </a:lnTo>
                <a:lnTo>
                  <a:pt x="40720" y="370840"/>
                </a:lnTo>
                <a:lnTo>
                  <a:pt x="18741" y="330200"/>
                </a:lnTo>
                <a:lnTo>
                  <a:pt x="4846" y="285750"/>
                </a:lnTo>
                <a:lnTo>
                  <a:pt x="0" y="237490"/>
                </a:lnTo>
                <a:lnTo>
                  <a:pt x="4846" y="189230"/>
                </a:lnTo>
                <a:lnTo>
                  <a:pt x="18741" y="144780"/>
                </a:lnTo>
                <a:lnTo>
                  <a:pt x="40720" y="104140"/>
                </a:lnTo>
                <a:lnTo>
                  <a:pt x="69819" y="68580"/>
                </a:lnTo>
                <a:lnTo>
                  <a:pt x="105072" y="40640"/>
                </a:lnTo>
                <a:lnTo>
                  <a:pt x="145514" y="17780"/>
                </a:lnTo>
                <a:lnTo>
                  <a:pt x="190181" y="3810"/>
                </a:lnTo>
                <a:lnTo>
                  <a:pt x="238107" y="0"/>
                </a:lnTo>
                <a:lnTo>
                  <a:pt x="286034" y="3810"/>
                </a:lnTo>
                <a:lnTo>
                  <a:pt x="322579" y="15240"/>
                </a:lnTo>
                <a:lnTo>
                  <a:pt x="230662" y="15240"/>
                </a:lnTo>
                <a:lnTo>
                  <a:pt x="221109" y="19050"/>
                </a:lnTo>
                <a:lnTo>
                  <a:pt x="218297" y="20320"/>
                </a:lnTo>
                <a:lnTo>
                  <a:pt x="185791" y="20320"/>
                </a:lnTo>
                <a:lnTo>
                  <a:pt x="153837" y="30480"/>
                </a:lnTo>
                <a:lnTo>
                  <a:pt x="124175" y="45720"/>
                </a:lnTo>
                <a:lnTo>
                  <a:pt x="97214" y="64770"/>
                </a:lnTo>
                <a:lnTo>
                  <a:pt x="73361" y="87630"/>
                </a:lnTo>
                <a:lnTo>
                  <a:pt x="81483" y="90170"/>
                </a:lnTo>
                <a:lnTo>
                  <a:pt x="91950" y="93980"/>
                </a:lnTo>
                <a:lnTo>
                  <a:pt x="104666" y="96520"/>
                </a:lnTo>
                <a:lnTo>
                  <a:pt x="114579" y="99060"/>
                </a:lnTo>
                <a:lnTo>
                  <a:pt x="63100" y="99060"/>
                </a:lnTo>
                <a:lnTo>
                  <a:pt x="43721" y="128270"/>
                </a:lnTo>
                <a:lnTo>
                  <a:pt x="28941" y="160020"/>
                </a:lnTo>
                <a:lnTo>
                  <a:pt x="19237" y="194310"/>
                </a:lnTo>
                <a:lnTo>
                  <a:pt x="15082" y="229870"/>
                </a:lnTo>
                <a:lnTo>
                  <a:pt x="475447" y="229870"/>
                </a:lnTo>
                <a:lnTo>
                  <a:pt x="476212" y="237490"/>
                </a:lnTo>
                <a:lnTo>
                  <a:pt x="475447" y="245110"/>
                </a:lnTo>
                <a:lnTo>
                  <a:pt x="15082" y="245110"/>
                </a:lnTo>
                <a:lnTo>
                  <a:pt x="18976" y="279400"/>
                </a:lnTo>
                <a:lnTo>
                  <a:pt x="28028" y="312420"/>
                </a:lnTo>
                <a:lnTo>
                  <a:pt x="41815" y="344170"/>
                </a:lnTo>
                <a:lnTo>
                  <a:pt x="59913" y="372110"/>
                </a:lnTo>
                <a:lnTo>
                  <a:pt x="111680" y="372110"/>
                </a:lnTo>
                <a:lnTo>
                  <a:pt x="105867" y="373380"/>
                </a:lnTo>
                <a:lnTo>
                  <a:pt x="82124" y="381000"/>
                </a:lnTo>
                <a:lnTo>
                  <a:pt x="70018" y="383540"/>
                </a:lnTo>
                <a:lnTo>
                  <a:pt x="95775" y="408940"/>
                </a:lnTo>
                <a:lnTo>
                  <a:pt x="125292" y="430530"/>
                </a:lnTo>
                <a:lnTo>
                  <a:pt x="158036" y="445770"/>
                </a:lnTo>
                <a:lnTo>
                  <a:pt x="193470" y="455930"/>
                </a:lnTo>
                <a:lnTo>
                  <a:pt x="332947" y="455930"/>
                </a:lnTo>
                <a:lnTo>
                  <a:pt x="330700" y="457200"/>
                </a:lnTo>
                <a:lnTo>
                  <a:pt x="286034" y="471170"/>
                </a:lnTo>
                <a:lnTo>
                  <a:pt x="238107" y="474980"/>
                </a:lnTo>
                <a:close/>
              </a:path>
              <a:path w="476250" h="474979">
                <a:moveTo>
                  <a:pt x="245551" y="113030"/>
                </a:moveTo>
                <a:lnTo>
                  <a:pt x="230662" y="113030"/>
                </a:lnTo>
                <a:lnTo>
                  <a:pt x="230662" y="15240"/>
                </a:lnTo>
                <a:lnTo>
                  <a:pt x="245551" y="15240"/>
                </a:lnTo>
                <a:lnTo>
                  <a:pt x="245551" y="113030"/>
                </a:lnTo>
                <a:close/>
              </a:path>
              <a:path w="476250" h="474979">
                <a:moveTo>
                  <a:pt x="361859" y="113030"/>
                </a:moveTo>
                <a:lnTo>
                  <a:pt x="245551" y="113030"/>
                </a:lnTo>
                <a:lnTo>
                  <a:pt x="267669" y="111760"/>
                </a:lnTo>
                <a:lnTo>
                  <a:pt x="315367" y="106680"/>
                </a:lnTo>
                <a:lnTo>
                  <a:pt x="340802" y="101600"/>
                </a:lnTo>
                <a:lnTo>
                  <a:pt x="332987" y="87630"/>
                </a:lnTo>
                <a:lnTo>
                  <a:pt x="324251" y="74930"/>
                </a:lnTo>
                <a:lnTo>
                  <a:pt x="285650" y="35560"/>
                </a:lnTo>
                <a:lnTo>
                  <a:pt x="245551" y="15240"/>
                </a:lnTo>
                <a:lnTo>
                  <a:pt x="322579" y="15240"/>
                </a:lnTo>
                <a:lnTo>
                  <a:pt x="330701" y="17780"/>
                </a:lnTo>
                <a:lnTo>
                  <a:pt x="335194" y="20320"/>
                </a:lnTo>
                <a:lnTo>
                  <a:pt x="290422" y="20320"/>
                </a:lnTo>
                <a:lnTo>
                  <a:pt x="296273" y="24130"/>
                </a:lnTo>
                <a:lnTo>
                  <a:pt x="302250" y="29210"/>
                </a:lnTo>
                <a:lnTo>
                  <a:pt x="308315" y="34290"/>
                </a:lnTo>
                <a:lnTo>
                  <a:pt x="314426" y="40640"/>
                </a:lnTo>
                <a:lnTo>
                  <a:pt x="327014" y="53340"/>
                </a:lnTo>
                <a:lnTo>
                  <a:pt x="338045" y="68580"/>
                </a:lnTo>
                <a:lnTo>
                  <a:pt x="347615" y="82550"/>
                </a:lnTo>
                <a:lnTo>
                  <a:pt x="355822" y="99060"/>
                </a:lnTo>
                <a:lnTo>
                  <a:pt x="412771" y="99060"/>
                </a:lnTo>
                <a:lnTo>
                  <a:pt x="386962" y="106680"/>
                </a:lnTo>
                <a:lnTo>
                  <a:pt x="374319" y="109220"/>
                </a:lnTo>
                <a:lnTo>
                  <a:pt x="361859" y="113030"/>
                </a:lnTo>
                <a:close/>
              </a:path>
              <a:path w="476250" h="474979">
                <a:moveTo>
                  <a:pt x="136457" y="100330"/>
                </a:moveTo>
                <a:lnTo>
                  <a:pt x="119535" y="100330"/>
                </a:lnTo>
                <a:lnTo>
                  <a:pt x="127844" y="85090"/>
                </a:lnTo>
                <a:lnTo>
                  <a:pt x="161787" y="40640"/>
                </a:lnTo>
                <a:lnTo>
                  <a:pt x="173965" y="29210"/>
                </a:lnTo>
                <a:lnTo>
                  <a:pt x="179942" y="24130"/>
                </a:lnTo>
                <a:lnTo>
                  <a:pt x="185791" y="20320"/>
                </a:lnTo>
                <a:lnTo>
                  <a:pt x="218297" y="20320"/>
                </a:lnTo>
                <a:lnTo>
                  <a:pt x="207047" y="25400"/>
                </a:lnTo>
                <a:lnTo>
                  <a:pt x="189998" y="35560"/>
                </a:lnTo>
                <a:lnTo>
                  <a:pt x="171487" y="50800"/>
                </a:lnTo>
                <a:lnTo>
                  <a:pt x="160833" y="63500"/>
                </a:lnTo>
                <a:lnTo>
                  <a:pt x="151112" y="74930"/>
                </a:lnTo>
                <a:lnTo>
                  <a:pt x="142332" y="88900"/>
                </a:lnTo>
                <a:lnTo>
                  <a:pt x="136457" y="100330"/>
                </a:lnTo>
                <a:close/>
              </a:path>
              <a:path w="476250" h="474979">
                <a:moveTo>
                  <a:pt x="475447" y="229870"/>
                </a:moveTo>
                <a:lnTo>
                  <a:pt x="461134" y="229870"/>
                </a:lnTo>
                <a:lnTo>
                  <a:pt x="456951" y="194310"/>
                </a:lnTo>
                <a:lnTo>
                  <a:pt x="447175" y="160020"/>
                </a:lnTo>
                <a:lnTo>
                  <a:pt x="432288" y="127000"/>
                </a:lnTo>
                <a:lnTo>
                  <a:pt x="412771" y="99060"/>
                </a:lnTo>
                <a:lnTo>
                  <a:pt x="355822" y="99060"/>
                </a:lnTo>
                <a:lnTo>
                  <a:pt x="367190" y="96520"/>
                </a:lnTo>
                <a:lnTo>
                  <a:pt x="378719" y="92710"/>
                </a:lnTo>
                <a:lnTo>
                  <a:pt x="390403" y="90170"/>
                </a:lnTo>
                <a:lnTo>
                  <a:pt x="402237" y="86360"/>
                </a:lnTo>
                <a:lnTo>
                  <a:pt x="378467" y="63500"/>
                </a:lnTo>
                <a:lnTo>
                  <a:pt x="351643" y="45720"/>
                </a:lnTo>
                <a:lnTo>
                  <a:pt x="322162" y="30480"/>
                </a:lnTo>
                <a:lnTo>
                  <a:pt x="290422" y="20320"/>
                </a:lnTo>
                <a:lnTo>
                  <a:pt x="335194" y="20320"/>
                </a:lnTo>
                <a:lnTo>
                  <a:pt x="371143" y="40640"/>
                </a:lnTo>
                <a:lnTo>
                  <a:pt x="406395" y="68580"/>
                </a:lnTo>
                <a:lnTo>
                  <a:pt x="435493" y="104140"/>
                </a:lnTo>
                <a:lnTo>
                  <a:pt x="457472" y="144780"/>
                </a:lnTo>
                <a:lnTo>
                  <a:pt x="471366" y="189230"/>
                </a:lnTo>
                <a:lnTo>
                  <a:pt x="475447" y="229870"/>
                </a:lnTo>
                <a:close/>
              </a:path>
              <a:path w="476250" h="474979">
                <a:moveTo>
                  <a:pt x="107253" y="229870"/>
                </a:moveTo>
                <a:lnTo>
                  <a:pt x="92368" y="229870"/>
                </a:lnTo>
                <a:lnTo>
                  <a:pt x="93944" y="203200"/>
                </a:lnTo>
                <a:lnTo>
                  <a:pt x="97649" y="173990"/>
                </a:lnTo>
                <a:lnTo>
                  <a:pt x="104022" y="144780"/>
                </a:lnTo>
                <a:lnTo>
                  <a:pt x="113599" y="114300"/>
                </a:lnTo>
                <a:lnTo>
                  <a:pt x="96331" y="110490"/>
                </a:lnTo>
                <a:lnTo>
                  <a:pt x="82077" y="105410"/>
                </a:lnTo>
                <a:lnTo>
                  <a:pt x="70960" y="101600"/>
                </a:lnTo>
                <a:lnTo>
                  <a:pt x="63100" y="99060"/>
                </a:lnTo>
                <a:lnTo>
                  <a:pt x="114579" y="99060"/>
                </a:lnTo>
                <a:lnTo>
                  <a:pt x="119535" y="100330"/>
                </a:lnTo>
                <a:lnTo>
                  <a:pt x="136457" y="100330"/>
                </a:lnTo>
                <a:lnTo>
                  <a:pt x="134499" y="104140"/>
                </a:lnTo>
                <a:lnTo>
                  <a:pt x="147793" y="106680"/>
                </a:lnTo>
                <a:lnTo>
                  <a:pt x="154814" y="107950"/>
                </a:lnTo>
                <a:lnTo>
                  <a:pt x="162080" y="107950"/>
                </a:lnTo>
                <a:lnTo>
                  <a:pt x="177222" y="110490"/>
                </a:lnTo>
                <a:lnTo>
                  <a:pt x="211577" y="113030"/>
                </a:lnTo>
                <a:lnTo>
                  <a:pt x="361859" y="113030"/>
                </a:lnTo>
                <a:lnTo>
                  <a:pt x="362723" y="115570"/>
                </a:lnTo>
                <a:lnTo>
                  <a:pt x="347103" y="115570"/>
                </a:lnTo>
                <a:lnTo>
                  <a:pt x="333526" y="118110"/>
                </a:lnTo>
                <a:lnTo>
                  <a:pt x="128314" y="118110"/>
                </a:lnTo>
                <a:lnTo>
                  <a:pt x="119795" y="143510"/>
                </a:lnTo>
                <a:lnTo>
                  <a:pt x="113423" y="170180"/>
                </a:lnTo>
                <a:lnTo>
                  <a:pt x="109232" y="199390"/>
                </a:lnTo>
                <a:lnTo>
                  <a:pt x="107253" y="229870"/>
                </a:lnTo>
                <a:close/>
              </a:path>
              <a:path w="476250" h="474979">
                <a:moveTo>
                  <a:pt x="383845" y="229870"/>
                </a:moveTo>
                <a:lnTo>
                  <a:pt x="368960" y="229870"/>
                </a:lnTo>
                <a:lnTo>
                  <a:pt x="366916" y="198120"/>
                </a:lnTo>
                <a:lnTo>
                  <a:pt x="362569" y="168910"/>
                </a:lnTo>
                <a:lnTo>
                  <a:pt x="355952" y="140970"/>
                </a:lnTo>
                <a:lnTo>
                  <a:pt x="347103" y="115570"/>
                </a:lnTo>
                <a:lnTo>
                  <a:pt x="362723" y="115570"/>
                </a:lnTo>
                <a:lnTo>
                  <a:pt x="371798" y="142240"/>
                </a:lnTo>
                <a:lnTo>
                  <a:pt x="378399" y="172720"/>
                </a:lnTo>
                <a:lnTo>
                  <a:pt x="382227" y="201930"/>
                </a:lnTo>
                <a:lnTo>
                  <a:pt x="383845" y="229870"/>
                </a:lnTo>
                <a:close/>
              </a:path>
              <a:path w="476250" h="474979">
                <a:moveTo>
                  <a:pt x="245551" y="229870"/>
                </a:moveTo>
                <a:lnTo>
                  <a:pt x="230662" y="229870"/>
                </a:lnTo>
                <a:lnTo>
                  <a:pt x="230662" y="128270"/>
                </a:lnTo>
                <a:lnTo>
                  <a:pt x="210818" y="128270"/>
                </a:lnTo>
                <a:lnTo>
                  <a:pt x="175116" y="125730"/>
                </a:lnTo>
                <a:lnTo>
                  <a:pt x="143216" y="120650"/>
                </a:lnTo>
                <a:lnTo>
                  <a:pt x="128314" y="118110"/>
                </a:lnTo>
                <a:lnTo>
                  <a:pt x="333526" y="118110"/>
                </a:lnTo>
                <a:lnTo>
                  <a:pt x="319950" y="120650"/>
                </a:lnTo>
                <a:lnTo>
                  <a:pt x="293919" y="124460"/>
                </a:lnTo>
                <a:lnTo>
                  <a:pt x="269093" y="127000"/>
                </a:lnTo>
                <a:lnTo>
                  <a:pt x="245551" y="128270"/>
                </a:lnTo>
                <a:lnTo>
                  <a:pt x="245551" y="229870"/>
                </a:lnTo>
                <a:close/>
              </a:path>
              <a:path w="476250" h="474979">
                <a:moveTo>
                  <a:pt x="111680" y="372110"/>
                </a:moveTo>
                <a:lnTo>
                  <a:pt x="59913" y="372110"/>
                </a:lnTo>
                <a:lnTo>
                  <a:pt x="73096" y="367030"/>
                </a:lnTo>
                <a:lnTo>
                  <a:pt x="86106" y="363220"/>
                </a:lnTo>
                <a:lnTo>
                  <a:pt x="98937" y="360680"/>
                </a:lnTo>
                <a:lnTo>
                  <a:pt x="111581" y="356870"/>
                </a:lnTo>
                <a:lnTo>
                  <a:pt x="103835" y="334010"/>
                </a:lnTo>
                <a:lnTo>
                  <a:pt x="97792" y="307340"/>
                </a:lnTo>
                <a:lnTo>
                  <a:pt x="93806" y="278130"/>
                </a:lnTo>
                <a:lnTo>
                  <a:pt x="92233" y="245110"/>
                </a:lnTo>
                <a:lnTo>
                  <a:pt x="107105" y="245110"/>
                </a:lnTo>
                <a:lnTo>
                  <a:pt x="108495" y="275590"/>
                </a:lnTo>
                <a:lnTo>
                  <a:pt x="112177" y="303530"/>
                </a:lnTo>
                <a:lnTo>
                  <a:pt x="118116" y="328930"/>
                </a:lnTo>
                <a:lnTo>
                  <a:pt x="126279" y="354330"/>
                </a:lnTo>
                <a:lnTo>
                  <a:pt x="365747" y="354330"/>
                </a:lnTo>
                <a:lnTo>
                  <a:pt x="365365" y="355600"/>
                </a:lnTo>
                <a:lnTo>
                  <a:pt x="245551" y="355600"/>
                </a:lnTo>
                <a:lnTo>
                  <a:pt x="245551" y="356870"/>
                </a:lnTo>
                <a:lnTo>
                  <a:pt x="207888" y="356870"/>
                </a:lnTo>
                <a:lnTo>
                  <a:pt x="183868" y="359410"/>
                </a:lnTo>
                <a:lnTo>
                  <a:pt x="158682" y="363220"/>
                </a:lnTo>
                <a:lnTo>
                  <a:pt x="132411" y="368300"/>
                </a:lnTo>
                <a:lnTo>
                  <a:pt x="133815" y="370840"/>
                </a:lnTo>
                <a:lnTo>
                  <a:pt x="117493" y="370840"/>
                </a:lnTo>
                <a:lnTo>
                  <a:pt x="111680" y="372110"/>
                </a:lnTo>
                <a:close/>
              </a:path>
              <a:path w="476250" h="474979">
                <a:moveTo>
                  <a:pt x="365747" y="354330"/>
                </a:moveTo>
                <a:lnTo>
                  <a:pt x="126279" y="354330"/>
                </a:lnTo>
                <a:lnTo>
                  <a:pt x="154222" y="347980"/>
                </a:lnTo>
                <a:lnTo>
                  <a:pt x="206503" y="342900"/>
                </a:lnTo>
                <a:lnTo>
                  <a:pt x="230662" y="341630"/>
                </a:lnTo>
                <a:lnTo>
                  <a:pt x="230662" y="245110"/>
                </a:lnTo>
                <a:lnTo>
                  <a:pt x="245550" y="245110"/>
                </a:lnTo>
                <a:lnTo>
                  <a:pt x="245550" y="341630"/>
                </a:lnTo>
                <a:lnTo>
                  <a:pt x="265392" y="341630"/>
                </a:lnTo>
                <a:lnTo>
                  <a:pt x="316820" y="345440"/>
                </a:lnTo>
                <a:lnTo>
                  <a:pt x="325865" y="346710"/>
                </a:lnTo>
                <a:lnTo>
                  <a:pt x="334529" y="349250"/>
                </a:lnTo>
                <a:lnTo>
                  <a:pt x="350701" y="351790"/>
                </a:lnTo>
                <a:lnTo>
                  <a:pt x="366512" y="351790"/>
                </a:lnTo>
                <a:lnTo>
                  <a:pt x="365747" y="354330"/>
                </a:lnTo>
                <a:close/>
              </a:path>
              <a:path w="476250" h="474979">
                <a:moveTo>
                  <a:pt x="366512" y="351790"/>
                </a:moveTo>
                <a:lnTo>
                  <a:pt x="350701" y="351790"/>
                </a:lnTo>
                <a:lnTo>
                  <a:pt x="358535" y="327660"/>
                </a:lnTo>
                <a:lnTo>
                  <a:pt x="364236" y="302260"/>
                </a:lnTo>
                <a:lnTo>
                  <a:pt x="367771" y="274320"/>
                </a:lnTo>
                <a:lnTo>
                  <a:pt x="369109" y="245110"/>
                </a:lnTo>
                <a:lnTo>
                  <a:pt x="383989" y="245110"/>
                </a:lnTo>
                <a:lnTo>
                  <a:pt x="382944" y="270510"/>
                </a:lnTo>
                <a:lnTo>
                  <a:pt x="379842" y="298450"/>
                </a:lnTo>
                <a:lnTo>
                  <a:pt x="374158" y="326390"/>
                </a:lnTo>
                <a:lnTo>
                  <a:pt x="366512" y="351790"/>
                </a:lnTo>
                <a:close/>
              </a:path>
              <a:path w="476250" h="474979">
                <a:moveTo>
                  <a:pt x="434415" y="372110"/>
                </a:moveTo>
                <a:lnTo>
                  <a:pt x="416424" y="372110"/>
                </a:lnTo>
                <a:lnTo>
                  <a:pt x="434471" y="342900"/>
                </a:lnTo>
                <a:lnTo>
                  <a:pt x="448218" y="312420"/>
                </a:lnTo>
                <a:lnTo>
                  <a:pt x="457246" y="279400"/>
                </a:lnTo>
                <a:lnTo>
                  <a:pt x="461134" y="245110"/>
                </a:lnTo>
                <a:lnTo>
                  <a:pt x="475447" y="245110"/>
                </a:lnTo>
                <a:lnTo>
                  <a:pt x="471366" y="285750"/>
                </a:lnTo>
                <a:lnTo>
                  <a:pt x="457472" y="330200"/>
                </a:lnTo>
                <a:lnTo>
                  <a:pt x="435493" y="370840"/>
                </a:lnTo>
                <a:lnTo>
                  <a:pt x="434415" y="372110"/>
                </a:lnTo>
                <a:close/>
              </a:path>
              <a:path w="476250" h="474979">
                <a:moveTo>
                  <a:pt x="245551" y="355600"/>
                </a:moveTo>
                <a:close/>
              </a:path>
              <a:path w="476250" h="474979">
                <a:moveTo>
                  <a:pt x="282745" y="455930"/>
                </a:moveTo>
                <a:lnTo>
                  <a:pt x="245551" y="455930"/>
                </a:lnTo>
                <a:lnTo>
                  <a:pt x="256571" y="452120"/>
                </a:lnTo>
                <a:lnTo>
                  <a:pt x="270655" y="445770"/>
                </a:lnTo>
                <a:lnTo>
                  <a:pt x="303737" y="422910"/>
                </a:lnTo>
                <a:lnTo>
                  <a:pt x="336254" y="382270"/>
                </a:lnTo>
                <a:lnTo>
                  <a:pt x="344687" y="365760"/>
                </a:lnTo>
                <a:lnTo>
                  <a:pt x="337515" y="364490"/>
                </a:lnTo>
                <a:lnTo>
                  <a:pt x="314131" y="360680"/>
                </a:lnTo>
                <a:lnTo>
                  <a:pt x="298986" y="359410"/>
                </a:lnTo>
                <a:lnTo>
                  <a:pt x="282467" y="356870"/>
                </a:lnTo>
                <a:lnTo>
                  <a:pt x="264635" y="356870"/>
                </a:lnTo>
                <a:lnTo>
                  <a:pt x="245551" y="355600"/>
                </a:lnTo>
                <a:lnTo>
                  <a:pt x="365365" y="355600"/>
                </a:lnTo>
                <a:lnTo>
                  <a:pt x="384091" y="360680"/>
                </a:lnTo>
                <a:lnTo>
                  <a:pt x="398962" y="364490"/>
                </a:lnTo>
                <a:lnTo>
                  <a:pt x="409800" y="368300"/>
                </a:lnTo>
                <a:lnTo>
                  <a:pt x="412008" y="369570"/>
                </a:lnTo>
                <a:lnTo>
                  <a:pt x="359598" y="369570"/>
                </a:lnTo>
                <a:lnTo>
                  <a:pt x="350760" y="386080"/>
                </a:lnTo>
                <a:lnTo>
                  <a:pt x="327654" y="419100"/>
                </a:lnTo>
                <a:lnTo>
                  <a:pt x="297618" y="447040"/>
                </a:lnTo>
                <a:lnTo>
                  <a:pt x="290067" y="452120"/>
                </a:lnTo>
                <a:lnTo>
                  <a:pt x="282745" y="455930"/>
                </a:lnTo>
                <a:close/>
              </a:path>
              <a:path w="476250" h="474979">
                <a:moveTo>
                  <a:pt x="245551" y="455930"/>
                </a:moveTo>
                <a:lnTo>
                  <a:pt x="230662" y="455930"/>
                </a:lnTo>
                <a:lnTo>
                  <a:pt x="230662" y="356870"/>
                </a:lnTo>
                <a:lnTo>
                  <a:pt x="245551" y="356870"/>
                </a:lnTo>
                <a:lnTo>
                  <a:pt x="245551" y="455930"/>
                </a:lnTo>
                <a:close/>
              </a:path>
              <a:path w="476250" h="474979">
                <a:moveTo>
                  <a:pt x="332947" y="455930"/>
                </a:moveTo>
                <a:lnTo>
                  <a:pt x="282745" y="455930"/>
                </a:lnTo>
                <a:lnTo>
                  <a:pt x="318325" y="445770"/>
                </a:lnTo>
                <a:lnTo>
                  <a:pt x="351191" y="429260"/>
                </a:lnTo>
                <a:lnTo>
                  <a:pt x="380799" y="408940"/>
                </a:lnTo>
                <a:lnTo>
                  <a:pt x="406606" y="383540"/>
                </a:lnTo>
                <a:lnTo>
                  <a:pt x="399121" y="381000"/>
                </a:lnTo>
                <a:lnTo>
                  <a:pt x="388704" y="377190"/>
                </a:lnTo>
                <a:lnTo>
                  <a:pt x="375487" y="373380"/>
                </a:lnTo>
                <a:lnTo>
                  <a:pt x="359598" y="369570"/>
                </a:lnTo>
                <a:lnTo>
                  <a:pt x="412008" y="369570"/>
                </a:lnTo>
                <a:lnTo>
                  <a:pt x="416424" y="372110"/>
                </a:lnTo>
                <a:lnTo>
                  <a:pt x="434415" y="372110"/>
                </a:lnTo>
                <a:lnTo>
                  <a:pt x="406395" y="405130"/>
                </a:lnTo>
                <a:lnTo>
                  <a:pt x="371142" y="434340"/>
                </a:lnTo>
                <a:lnTo>
                  <a:pt x="332947" y="455930"/>
                </a:lnTo>
                <a:close/>
              </a:path>
              <a:path w="476250" h="474979">
                <a:moveTo>
                  <a:pt x="230662" y="455930"/>
                </a:moveTo>
                <a:lnTo>
                  <a:pt x="193470" y="455930"/>
                </a:lnTo>
                <a:lnTo>
                  <a:pt x="186147" y="452120"/>
                </a:lnTo>
                <a:lnTo>
                  <a:pt x="151345" y="422910"/>
                </a:lnTo>
                <a:lnTo>
                  <a:pt x="128085" y="391160"/>
                </a:lnTo>
                <a:lnTo>
                  <a:pt x="117493" y="370840"/>
                </a:lnTo>
                <a:lnTo>
                  <a:pt x="133815" y="370840"/>
                </a:lnTo>
                <a:lnTo>
                  <a:pt x="140836" y="383540"/>
                </a:lnTo>
                <a:lnTo>
                  <a:pt x="150434" y="397510"/>
                </a:lnTo>
                <a:lnTo>
                  <a:pt x="189994" y="436880"/>
                </a:lnTo>
                <a:lnTo>
                  <a:pt x="219793" y="452120"/>
                </a:lnTo>
                <a:lnTo>
                  <a:pt x="230662" y="45593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0795" y="5367646"/>
            <a:ext cx="6581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305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/>
                <a:cs typeface="Trebuchet MS"/>
              </a:rPr>
              <a:t>http://vetka-crb.by/</a:t>
            </a:r>
            <a:endParaRPr lang="en-US" sz="3600" dirty="0" smtClean="0">
              <a:solidFill>
                <a:schemeClr val="bg2">
                  <a:lumMod val="20000"/>
                  <a:lumOff val="80000"/>
                </a:schemeClr>
              </a:solidFill>
              <a:latin typeface="Trebuchet MS"/>
              <a:cs typeface="Trebuchet MS"/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22670" y="4762004"/>
            <a:ext cx="5313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320" dirty="0" smtClean="0">
                <a:solidFill>
                  <a:srgbClr val="12294E"/>
                </a:solidFill>
                <a:latin typeface="Trebuchet MS"/>
                <a:cs typeface="Trebuchet MS"/>
              </a:rPr>
              <a:t>v</a:t>
            </a:r>
            <a:r>
              <a:rPr lang="en-US" sz="3600" spc="-32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rebuchet MS"/>
                <a:cs typeface="Trebuchet MS"/>
              </a:rPr>
              <a:t>vetkatmo@mail.gomel.by</a:t>
            </a:r>
            <a:endParaRPr lang="en-US" sz="3600" dirty="0" smtClean="0">
              <a:solidFill>
                <a:schemeClr val="bg2">
                  <a:lumMod val="20000"/>
                  <a:lumOff val="80000"/>
                </a:schemeClr>
              </a:solidFill>
              <a:latin typeface="Trebuchet MS"/>
              <a:cs typeface="Trebuchet MS"/>
            </a:endParaRPr>
          </a:p>
          <a:p>
            <a:endParaRPr lang="ru-RU" dirty="0"/>
          </a:p>
        </p:txBody>
      </p:sp>
      <p:pic>
        <p:nvPicPr>
          <p:cNvPr id="14" name="Picture 3" descr="D:\Открытие КОЦ\20220703_130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1043609" y="1878187"/>
            <a:ext cx="5995329" cy="28370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928260" y="2861954"/>
            <a:ext cx="222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" name="Picture 9" descr="значок vk png | PNGW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7029" y="3455719"/>
            <a:ext cx="547747" cy="54774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293922" y="3515096"/>
            <a:ext cx="4729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https://vk.com/id307309865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6" name="Picture 13" descr="значок телеграммы png | PNGW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9997" y="4112328"/>
            <a:ext cx="531420" cy="53142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282047" y="4073236"/>
            <a:ext cx="4750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https://t.me/BondarevaKristinka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8" name="Picture 11" descr="Геолокация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232" y="5641274"/>
            <a:ext cx="685800" cy="685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973778" y="5676405"/>
            <a:ext cx="2743200" cy="935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Беларусь,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Гомельская область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35729" y="6187044"/>
            <a:ext cx="836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P.S.</a:t>
            </a:r>
            <a:r>
              <a:rPr lang="ru-RU" b="1" i="1" dirty="0" smtClean="0">
                <a:solidFill>
                  <a:schemeClr val="bg1"/>
                </a:solidFill>
              </a:rPr>
              <a:t>: Маленькие девочки с мечтами становятся женщинами с видением!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3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3303" y="4202299"/>
            <a:ext cx="3299037" cy="2655993"/>
          </a:xfrm>
          <a:custGeom>
            <a:avLst/>
            <a:gdLst/>
            <a:ahLst/>
            <a:cxnLst/>
            <a:rect l="l" t="t" r="r" b="b"/>
            <a:pathLst>
              <a:path w="4948555" h="3983990">
                <a:moveTo>
                  <a:pt x="3517493" y="2797112"/>
                </a:moveTo>
                <a:lnTo>
                  <a:pt x="3486931" y="2797112"/>
                </a:lnTo>
                <a:lnTo>
                  <a:pt x="3486931" y="0"/>
                </a:lnTo>
                <a:lnTo>
                  <a:pt x="3817287" y="0"/>
                </a:lnTo>
                <a:lnTo>
                  <a:pt x="3817287" y="29106"/>
                </a:lnTo>
                <a:lnTo>
                  <a:pt x="3517493" y="29106"/>
                </a:lnTo>
                <a:lnTo>
                  <a:pt x="3517493" y="2797112"/>
                </a:lnTo>
                <a:close/>
              </a:path>
              <a:path w="4948555" h="3983990">
                <a:moveTo>
                  <a:pt x="3789636" y="2989214"/>
                </a:moveTo>
                <a:lnTo>
                  <a:pt x="3789636" y="29106"/>
                </a:lnTo>
                <a:lnTo>
                  <a:pt x="3817287" y="29106"/>
                </a:lnTo>
                <a:lnTo>
                  <a:pt x="3817287" y="2849504"/>
                </a:lnTo>
                <a:lnTo>
                  <a:pt x="3849448" y="2849504"/>
                </a:lnTo>
                <a:lnTo>
                  <a:pt x="3789636" y="2989214"/>
                </a:lnTo>
                <a:close/>
              </a:path>
              <a:path w="4948555" h="3983990">
                <a:moveTo>
                  <a:pt x="3232833" y="2967384"/>
                </a:moveTo>
                <a:lnTo>
                  <a:pt x="3201690" y="2967384"/>
                </a:lnTo>
                <a:lnTo>
                  <a:pt x="2142221" y="323079"/>
                </a:lnTo>
                <a:lnTo>
                  <a:pt x="2447837" y="200833"/>
                </a:lnTo>
                <a:lnTo>
                  <a:pt x="2453658" y="213930"/>
                </a:lnTo>
                <a:lnTo>
                  <a:pt x="2463554" y="238671"/>
                </a:lnTo>
                <a:lnTo>
                  <a:pt x="2433284" y="238671"/>
                </a:lnTo>
                <a:lnTo>
                  <a:pt x="2181515" y="339087"/>
                </a:lnTo>
                <a:lnTo>
                  <a:pt x="3232833" y="2967384"/>
                </a:lnTo>
                <a:close/>
              </a:path>
              <a:path w="4948555" h="3983990">
                <a:moveTo>
                  <a:pt x="3849448" y="2849504"/>
                </a:moveTo>
                <a:lnTo>
                  <a:pt x="3817287" y="2849504"/>
                </a:lnTo>
                <a:lnTo>
                  <a:pt x="4939334" y="229939"/>
                </a:lnTo>
                <a:lnTo>
                  <a:pt x="4948045" y="233666"/>
                </a:lnTo>
                <a:lnTo>
                  <a:pt x="4948045" y="283369"/>
                </a:lnTo>
                <a:lnTo>
                  <a:pt x="3849448" y="2849504"/>
                </a:lnTo>
                <a:close/>
              </a:path>
              <a:path w="4948555" h="3983990">
                <a:moveTo>
                  <a:pt x="3517493" y="2948465"/>
                </a:moveTo>
                <a:lnTo>
                  <a:pt x="2433284" y="238671"/>
                </a:lnTo>
                <a:lnTo>
                  <a:pt x="2463554" y="238671"/>
                </a:lnTo>
                <a:lnTo>
                  <a:pt x="3486931" y="2797112"/>
                </a:lnTo>
                <a:lnTo>
                  <a:pt x="3517493" y="2797112"/>
                </a:lnTo>
                <a:lnTo>
                  <a:pt x="3517493" y="2948465"/>
                </a:lnTo>
                <a:close/>
              </a:path>
              <a:path w="4948555" h="3983990">
                <a:moveTo>
                  <a:pt x="2973206" y="3165307"/>
                </a:moveTo>
                <a:lnTo>
                  <a:pt x="2929546" y="3165307"/>
                </a:lnTo>
                <a:lnTo>
                  <a:pt x="953230" y="1186080"/>
                </a:lnTo>
                <a:lnTo>
                  <a:pt x="1186080" y="953230"/>
                </a:lnTo>
                <a:lnTo>
                  <a:pt x="1226858" y="993979"/>
                </a:lnTo>
                <a:lnTo>
                  <a:pt x="1186080" y="993979"/>
                </a:lnTo>
                <a:lnTo>
                  <a:pt x="993979" y="1186080"/>
                </a:lnTo>
                <a:lnTo>
                  <a:pt x="2973206" y="3165307"/>
                </a:lnTo>
                <a:close/>
              </a:path>
              <a:path w="4948555" h="3983990">
                <a:moveTo>
                  <a:pt x="4055959" y="3057614"/>
                </a:moveTo>
                <a:lnTo>
                  <a:pt x="4948045" y="975327"/>
                </a:lnTo>
                <a:lnTo>
                  <a:pt x="4948045" y="1045320"/>
                </a:lnTo>
                <a:lnTo>
                  <a:pt x="4140367" y="2929546"/>
                </a:lnTo>
                <a:lnTo>
                  <a:pt x="4184027" y="2929546"/>
                </a:lnTo>
                <a:lnTo>
                  <a:pt x="4055959" y="3057614"/>
                </a:lnTo>
                <a:close/>
              </a:path>
              <a:path w="4948555" h="3983990">
                <a:moveTo>
                  <a:pt x="3281732" y="3089630"/>
                </a:moveTo>
                <a:lnTo>
                  <a:pt x="1186080" y="993979"/>
                </a:lnTo>
                <a:lnTo>
                  <a:pt x="1226858" y="993979"/>
                </a:lnTo>
                <a:lnTo>
                  <a:pt x="3201690" y="2967384"/>
                </a:lnTo>
                <a:lnTo>
                  <a:pt x="3232833" y="2967384"/>
                </a:lnTo>
                <a:lnTo>
                  <a:pt x="3281732" y="3089630"/>
                </a:lnTo>
                <a:close/>
              </a:path>
              <a:path w="4948555" h="3983990">
                <a:moveTo>
                  <a:pt x="2460172" y="3983551"/>
                </a:moveTo>
                <a:lnTo>
                  <a:pt x="2385092" y="3983551"/>
                </a:lnTo>
                <a:lnTo>
                  <a:pt x="2797112" y="3818742"/>
                </a:lnTo>
                <a:lnTo>
                  <a:pt x="0" y="3818742"/>
                </a:lnTo>
                <a:lnTo>
                  <a:pt x="0" y="3488386"/>
                </a:lnTo>
                <a:lnTo>
                  <a:pt x="2849504" y="3488386"/>
                </a:lnTo>
                <a:lnTo>
                  <a:pt x="229939" y="2366339"/>
                </a:lnTo>
                <a:lnTo>
                  <a:pt x="359462" y="2063634"/>
                </a:lnTo>
                <a:lnTo>
                  <a:pt x="372560" y="2069455"/>
                </a:lnTo>
                <a:lnTo>
                  <a:pt x="443870" y="2100017"/>
                </a:lnTo>
                <a:lnTo>
                  <a:pt x="374015" y="2100017"/>
                </a:lnTo>
                <a:lnTo>
                  <a:pt x="267777" y="2350331"/>
                </a:lnTo>
                <a:lnTo>
                  <a:pt x="2990669" y="3516037"/>
                </a:lnTo>
                <a:lnTo>
                  <a:pt x="29106" y="3516037"/>
                </a:lnTo>
                <a:lnTo>
                  <a:pt x="29106" y="3788181"/>
                </a:lnTo>
                <a:lnTo>
                  <a:pt x="2948465" y="3788181"/>
                </a:lnTo>
                <a:lnTo>
                  <a:pt x="2460172" y="3983551"/>
                </a:lnTo>
                <a:close/>
              </a:path>
              <a:path w="4948555" h="3983990">
                <a:moveTo>
                  <a:pt x="3057614" y="3249715"/>
                </a:moveTo>
                <a:lnTo>
                  <a:pt x="374015" y="2100017"/>
                </a:lnTo>
                <a:lnTo>
                  <a:pt x="443870" y="2100017"/>
                </a:lnTo>
                <a:lnTo>
                  <a:pt x="2929546" y="3165307"/>
                </a:lnTo>
                <a:lnTo>
                  <a:pt x="2973206" y="3165307"/>
                </a:lnTo>
                <a:lnTo>
                  <a:pt x="3057614" y="3249715"/>
                </a:lnTo>
                <a:close/>
              </a:path>
              <a:path w="4948555" h="3983990">
                <a:moveTo>
                  <a:pt x="4184027" y="2929546"/>
                </a:moveTo>
                <a:lnTo>
                  <a:pt x="4140367" y="2929546"/>
                </a:lnTo>
                <a:lnTo>
                  <a:pt x="4948045" y="2123056"/>
                </a:lnTo>
                <a:lnTo>
                  <a:pt x="4948045" y="2165528"/>
                </a:lnTo>
                <a:lnTo>
                  <a:pt x="4184027" y="2929546"/>
                </a:lnTo>
                <a:close/>
              </a:path>
              <a:path w="4948555" h="3983990">
                <a:moveTo>
                  <a:pt x="4216043" y="3281732"/>
                </a:moveTo>
                <a:lnTo>
                  <a:pt x="4948045" y="2549730"/>
                </a:lnTo>
                <a:lnTo>
                  <a:pt x="4948045" y="2591494"/>
                </a:lnTo>
                <a:lnTo>
                  <a:pt x="4338290" y="3201689"/>
                </a:lnTo>
                <a:lnTo>
                  <a:pt x="4416149" y="3201689"/>
                </a:lnTo>
                <a:lnTo>
                  <a:pt x="4216043" y="3281732"/>
                </a:lnTo>
                <a:close/>
              </a:path>
              <a:path w="4948555" h="3983990">
                <a:moveTo>
                  <a:pt x="4416149" y="3201689"/>
                </a:moveTo>
                <a:lnTo>
                  <a:pt x="4338290" y="3201689"/>
                </a:lnTo>
                <a:lnTo>
                  <a:pt x="4948045" y="2957855"/>
                </a:lnTo>
                <a:lnTo>
                  <a:pt x="4948045" y="2988931"/>
                </a:lnTo>
                <a:lnTo>
                  <a:pt x="4416149" y="3201689"/>
                </a:lnTo>
                <a:close/>
              </a:path>
              <a:path w="4948555" h="3983990">
                <a:moveTo>
                  <a:pt x="4948045" y="3517493"/>
                </a:moveTo>
                <a:lnTo>
                  <a:pt x="4357209" y="3517493"/>
                </a:lnTo>
                <a:lnTo>
                  <a:pt x="4948045" y="3281095"/>
                </a:lnTo>
                <a:lnTo>
                  <a:pt x="4948045" y="3313175"/>
                </a:lnTo>
                <a:lnTo>
                  <a:pt x="4510017" y="3488386"/>
                </a:lnTo>
                <a:lnTo>
                  <a:pt x="4948045" y="3488386"/>
                </a:lnTo>
                <a:lnTo>
                  <a:pt x="4948045" y="3517493"/>
                </a:lnTo>
                <a:close/>
              </a:path>
              <a:path w="4948555" h="3983990">
                <a:moveTo>
                  <a:pt x="4840937" y="3983551"/>
                </a:moveTo>
                <a:lnTo>
                  <a:pt x="4769411" y="3983551"/>
                </a:lnTo>
                <a:lnTo>
                  <a:pt x="4316460" y="3789636"/>
                </a:lnTo>
                <a:lnTo>
                  <a:pt x="4948045" y="3789636"/>
                </a:lnTo>
                <a:lnTo>
                  <a:pt x="4948045" y="3818742"/>
                </a:lnTo>
                <a:lnTo>
                  <a:pt x="4456170" y="3818742"/>
                </a:lnTo>
                <a:lnTo>
                  <a:pt x="4840937" y="3983551"/>
                </a:lnTo>
                <a:close/>
              </a:path>
            </a:pathLst>
          </a:custGeom>
          <a:solidFill>
            <a:srgbClr val="CCDE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2938357" cy="3264323"/>
          </a:xfrm>
          <a:custGeom>
            <a:avLst/>
            <a:gdLst/>
            <a:ahLst/>
            <a:cxnLst/>
            <a:rect l="l" t="t" r="r" b="b"/>
            <a:pathLst>
              <a:path w="4407535" h="4896485">
                <a:moveTo>
                  <a:pt x="334538" y="558014"/>
                </a:moveTo>
                <a:lnTo>
                  <a:pt x="303394" y="558014"/>
                </a:lnTo>
                <a:lnTo>
                  <a:pt x="79819" y="0"/>
                </a:lnTo>
                <a:lnTo>
                  <a:pt x="111332" y="0"/>
                </a:lnTo>
                <a:lnTo>
                  <a:pt x="334538" y="558014"/>
                </a:lnTo>
                <a:close/>
              </a:path>
              <a:path w="4407535" h="4896485">
                <a:moveTo>
                  <a:pt x="619197" y="539096"/>
                </a:moveTo>
                <a:lnTo>
                  <a:pt x="403501" y="0"/>
                </a:lnTo>
                <a:lnTo>
                  <a:pt x="433538" y="0"/>
                </a:lnTo>
                <a:lnTo>
                  <a:pt x="588635" y="387743"/>
                </a:lnTo>
                <a:lnTo>
                  <a:pt x="619197" y="387743"/>
                </a:lnTo>
                <a:lnTo>
                  <a:pt x="619197" y="539096"/>
                </a:lnTo>
                <a:close/>
              </a:path>
              <a:path w="4407535" h="4896485">
                <a:moveTo>
                  <a:pt x="619197" y="387743"/>
                </a:moveTo>
                <a:lnTo>
                  <a:pt x="588635" y="387743"/>
                </a:lnTo>
                <a:lnTo>
                  <a:pt x="588635" y="0"/>
                </a:lnTo>
                <a:lnTo>
                  <a:pt x="619197" y="0"/>
                </a:lnTo>
                <a:lnTo>
                  <a:pt x="619197" y="387743"/>
                </a:lnTo>
                <a:close/>
              </a:path>
              <a:path w="4407535" h="4896485">
                <a:moveTo>
                  <a:pt x="891341" y="579845"/>
                </a:moveTo>
                <a:lnTo>
                  <a:pt x="891341" y="0"/>
                </a:lnTo>
                <a:lnTo>
                  <a:pt x="918991" y="0"/>
                </a:lnTo>
                <a:lnTo>
                  <a:pt x="918991" y="440134"/>
                </a:lnTo>
                <a:lnTo>
                  <a:pt x="951152" y="440134"/>
                </a:lnTo>
                <a:lnTo>
                  <a:pt x="891341" y="579845"/>
                </a:lnTo>
                <a:close/>
              </a:path>
              <a:path w="4407535" h="4896485">
                <a:moveTo>
                  <a:pt x="951152" y="440134"/>
                </a:moveTo>
                <a:lnTo>
                  <a:pt x="918991" y="440134"/>
                </a:lnTo>
                <a:lnTo>
                  <a:pt x="1107516" y="0"/>
                </a:lnTo>
                <a:lnTo>
                  <a:pt x="1139580" y="0"/>
                </a:lnTo>
                <a:lnTo>
                  <a:pt x="951152" y="440134"/>
                </a:lnTo>
                <a:close/>
              </a:path>
              <a:path w="4407535" h="4896485">
                <a:moveTo>
                  <a:pt x="1157663" y="648244"/>
                </a:moveTo>
                <a:lnTo>
                  <a:pt x="1435382" y="0"/>
                </a:lnTo>
                <a:lnTo>
                  <a:pt x="1465046" y="0"/>
                </a:lnTo>
                <a:lnTo>
                  <a:pt x="1242071" y="520176"/>
                </a:lnTo>
                <a:lnTo>
                  <a:pt x="1285731" y="520176"/>
                </a:lnTo>
                <a:lnTo>
                  <a:pt x="1157663" y="648244"/>
                </a:lnTo>
                <a:close/>
              </a:path>
              <a:path w="4407535" h="4896485">
                <a:moveTo>
                  <a:pt x="1285731" y="520176"/>
                </a:moveTo>
                <a:lnTo>
                  <a:pt x="1242071" y="520176"/>
                </a:lnTo>
                <a:lnTo>
                  <a:pt x="1763014" y="0"/>
                </a:lnTo>
                <a:lnTo>
                  <a:pt x="1805908" y="0"/>
                </a:lnTo>
                <a:lnTo>
                  <a:pt x="1285731" y="520176"/>
                </a:lnTo>
                <a:close/>
              </a:path>
              <a:path w="4407535" h="4896485">
                <a:moveTo>
                  <a:pt x="1317747" y="872362"/>
                </a:moveTo>
                <a:lnTo>
                  <a:pt x="2190110" y="0"/>
                </a:lnTo>
                <a:lnTo>
                  <a:pt x="2231742" y="0"/>
                </a:lnTo>
                <a:lnTo>
                  <a:pt x="1439994" y="792320"/>
                </a:lnTo>
                <a:lnTo>
                  <a:pt x="1517853" y="792320"/>
                </a:lnTo>
                <a:lnTo>
                  <a:pt x="1317747" y="872362"/>
                </a:lnTo>
                <a:close/>
              </a:path>
              <a:path w="4407535" h="4896485">
                <a:moveTo>
                  <a:pt x="1517853" y="792320"/>
                </a:moveTo>
                <a:lnTo>
                  <a:pt x="1439994" y="792320"/>
                </a:lnTo>
                <a:lnTo>
                  <a:pt x="3421341" y="0"/>
                </a:lnTo>
                <a:lnTo>
                  <a:pt x="3498654" y="0"/>
                </a:lnTo>
                <a:lnTo>
                  <a:pt x="1517853" y="792320"/>
                </a:lnTo>
                <a:close/>
              </a:path>
              <a:path w="4407535" h="4896485">
                <a:moveTo>
                  <a:pt x="4064107" y="2796287"/>
                </a:moveTo>
                <a:lnTo>
                  <a:pt x="4033363" y="2796287"/>
                </a:lnTo>
                <a:lnTo>
                  <a:pt x="4141056" y="2545973"/>
                </a:lnTo>
                <a:lnTo>
                  <a:pt x="1418164" y="1380267"/>
                </a:lnTo>
                <a:lnTo>
                  <a:pt x="4378272" y="1380267"/>
                </a:lnTo>
                <a:lnTo>
                  <a:pt x="4378272" y="1108123"/>
                </a:lnTo>
                <a:lnTo>
                  <a:pt x="1458913" y="1108123"/>
                </a:lnTo>
                <a:lnTo>
                  <a:pt x="4168707" y="23914"/>
                </a:lnTo>
                <a:lnTo>
                  <a:pt x="4159169" y="0"/>
                </a:lnTo>
                <a:lnTo>
                  <a:pt x="4192032" y="0"/>
                </a:lnTo>
                <a:lnTo>
                  <a:pt x="4208001" y="39923"/>
                </a:lnTo>
                <a:lnTo>
                  <a:pt x="4194903" y="45744"/>
                </a:lnTo>
                <a:lnTo>
                  <a:pt x="1611721" y="1079017"/>
                </a:lnTo>
                <a:lnTo>
                  <a:pt x="4407378" y="1079017"/>
                </a:lnTo>
                <a:lnTo>
                  <a:pt x="4407378" y="1409373"/>
                </a:lnTo>
                <a:lnTo>
                  <a:pt x="1557875" y="1409373"/>
                </a:lnTo>
                <a:lnTo>
                  <a:pt x="4177439" y="2531420"/>
                </a:lnTo>
                <a:lnTo>
                  <a:pt x="4064107" y="2796287"/>
                </a:lnTo>
                <a:close/>
              </a:path>
              <a:path w="4407535" h="4896485">
                <a:moveTo>
                  <a:pt x="383436" y="680261"/>
                </a:moveTo>
                <a:lnTo>
                  <a:pt x="0" y="296824"/>
                </a:lnTo>
                <a:lnTo>
                  <a:pt x="0" y="254839"/>
                </a:lnTo>
                <a:lnTo>
                  <a:pt x="303394" y="558014"/>
                </a:lnTo>
                <a:lnTo>
                  <a:pt x="334538" y="558014"/>
                </a:lnTo>
                <a:lnTo>
                  <a:pt x="383436" y="680261"/>
                </a:lnTo>
                <a:close/>
              </a:path>
              <a:path w="4407535" h="4896485">
                <a:moveTo>
                  <a:pt x="74910" y="755937"/>
                </a:moveTo>
                <a:lnTo>
                  <a:pt x="31250" y="755937"/>
                </a:lnTo>
                <a:lnTo>
                  <a:pt x="0" y="724640"/>
                </a:lnTo>
                <a:lnTo>
                  <a:pt x="0" y="681027"/>
                </a:lnTo>
                <a:lnTo>
                  <a:pt x="74910" y="755937"/>
                </a:lnTo>
                <a:close/>
              </a:path>
              <a:path w="4407535" h="4896485">
                <a:moveTo>
                  <a:pt x="159318" y="840345"/>
                </a:moveTo>
                <a:lnTo>
                  <a:pt x="0" y="772091"/>
                </a:lnTo>
                <a:lnTo>
                  <a:pt x="0" y="742544"/>
                </a:lnTo>
                <a:lnTo>
                  <a:pt x="31250" y="755937"/>
                </a:lnTo>
                <a:lnTo>
                  <a:pt x="74910" y="755937"/>
                </a:lnTo>
                <a:lnTo>
                  <a:pt x="159318" y="840345"/>
                </a:lnTo>
                <a:close/>
              </a:path>
              <a:path w="4407535" h="4896485">
                <a:moveTo>
                  <a:pt x="92374" y="1106668"/>
                </a:moveTo>
                <a:lnTo>
                  <a:pt x="0" y="1106668"/>
                </a:lnTo>
                <a:lnTo>
                  <a:pt x="0" y="1067121"/>
                </a:lnTo>
                <a:lnTo>
                  <a:pt x="92374" y="1106668"/>
                </a:lnTo>
                <a:close/>
              </a:path>
              <a:path w="4407535" h="4896485">
                <a:moveTo>
                  <a:pt x="0" y="1398885"/>
                </a:moveTo>
                <a:lnTo>
                  <a:pt x="0" y="1378812"/>
                </a:lnTo>
                <a:lnTo>
                  <a:pt x="50169" y="1378812"/>
                </a:lnTo>
                <a:lnTo>
                  <a:pt x="0" y="1398885"/>
                </a:lnTo>
                <a:close/>
              </a:path>
              <a:path w="4407535" h="4896485">
                <a:moveTo>
                  <a:pt x="0" y="1722296"/>
                </a:moveTo>
                <a:lnTo>
                  <a:pt x="0" y="1691106"/>
                </a:lnTo>
                <a:lnTo>
                  <a:pt x="191335" y="1614572"/>
                </a:lnTo>
                <a:lnTo>
                  <a:pt x="111292" y="1694615"/>
                </a:lnTo>
                <a:lnTo>
                  <a:pt x="69088" y="1694615"/>
                </a:lnTo>
                <a:lnTo>
                  <a:pt x="0" y="1722296"/>
                </a:lnTo>
                <a:close/>
              </a:path>
              <a:path w="4407535" h="4896485">
                <a:moveTo>
                  <a:pt x="3263502" y="3900870"/>
                </a:moveTo>
                <a:lnTo>
                  <a:pt x="3221298" y="3900870"/>
                </a:lnTo>
                <a:lnTo>
                  <a:pt x="3413399" y="3708768"/>
                </a:lnTo>
                <a:lnTo>
                  <a:pt x="1349764" y="1646589"/>
                </a:lnTo>
                <a:lnTo>
                  <a:pt x="1550184" y="1732452"/>
                </a:lnTo>
                <a:lnTo>
                  <a:pt x="1476377" y="1732452"/>
                </a:lnTo>
                <a:lnTo>
                  <a:pt x="3454149" y="3710224"/>
                </a:lnTo>
                <a:lnTo>
                  <a:pt x="3263502" y="3900870"/>
                </a:lnTo>
                <a:close/>
              </a:path>
              <a:path w="4407535" h="4896485">
                <a:moveTo>
                  <a:pt x="0" y="1805907"/>
                </a:moveTo>
                <a:lnTo>
                  <a:pt x="0" y="1763753"/>
                </a:lnTo>
                <a:lnTo>
                  <a:pt x="69088" y="1694615"/>
                </a:lnTo>
                <a:lnTo>
                  <a:pt x="111292" y="1694615"/>
                </a:lnTo>
                <a:lnTo>
                  <a:pt x="0" y="1805907"/>
                </a:lnTo>
                <a:close/>
              </a:path>
              <a:path w="4407535" h="4896485">
                <a:moveTo>
                  <a:pt x="4047916" y="2834125"/>
                </a:moveTo>
                <a:lnTo>
                  <a:pt x="1476377" y="1732452"/>
                </a:lnTo>
                <a:lnTo>
                  <a:pt x="1550184" y="1732452"/>
                </a:lnTo>
                <a:lnTo>
                  <a:pt x="4033363" y="2796287"/>
                </a:lnTo>
                <a:lnTo>
                  <a:pt x="4064107" y="2796287"/>
                </a:lnTo>
                <a:lnTo>
                  <a:pt x="4047916" y="2834125"/>
                </a:lnTo>
                <a:close/>
              </a:path>
              <a:path w="4407535" h="4896485">
                <a:moveTo>
                  <a:pt x="2056321" y="4657633"/>
                </a:moveTo>
                <a:lnTo>
                  <a:pt x="1975549" y="4657633"/>
                </a:lnTo>
                <a:lnTo>
                  <a:pt x="2227318" y="4557216"/>
                </a:lnTo>
                <a:lnTo>
                  <a:pt x="1127101" y="1806673"/>
                </a:lnTo>
                <a:lnTo>
                  <a:pt x="1249348" y="1928920"/>
                </a:lnTo>
                <a:lnTo>
                  <a:pt x="1205688" y="1928920"/>
                </a:lnTo>
                <a:lnTo>
                  <a:pt x="2263702" y="4574681"/>
                </a:lnTo>
                <a:lnTo>
                  <a:pt x="2056321" y="4657633"/>
                </a:lnTo>
                <a:close/>
              </a:path>
              <a:path w="4407535" h="4896485">
                <a:moveTo>
                  <a:pt x="0" y="2232119"/>
                </a:moveTo>
                <a:lnTo>
                  <a:pt x="0" y="2190111"/>
                </a:lnTo>
                <a:lnTo>
                  <a:pt x="351419" y="1838691"/>
                </a:lnTo>
                <a:lnTo>
                  <a:pt x="296553" y="1966758"/>
                </a:lnTo>
                <a:lnTo>
                  <a:pt x="265556" y="1966758"/>
                </a:lnTo>
                <a:lnTo>
                  <a:pt x="0" y="2232119"/>
                </a:lnTo>
                <a:close/>
              </a:path>
              <a:path w="4407535" h="4896485">
                <a:moveTo>
                  <a:pt x="0" y="3421048"/>
                </a:moveTo>
                <a:lnTo>
                  <a:pt x="0" y="3348576"/>
                </a:lnTo>
                <a:lnTo>
                  <a:pt x="617742" y="1905635"/>
                </a:lnTo>
                <a:lnTo>
                  <a:pt x="617742" y="2046801"/>
                </a:lnTo>
                <a:lnTo>
                  <a:pt x="588635" y="2046801"/>
                </a:lnTo>
                <a:lnTo>
                  <a:pt x="0" y="3421048"/>
                </a:lnTo>
                <a:close/>
              </a:path>
              <a:path w="4407535" h="4896485">
                <a:moveTo>
                  <a:pt x="3221298" y="3943074"/>
                </a:moveTo>
                <a:lnTo>
                  <a:pt x="1205688" y="1928920"/>
                </a:lnTo>
                <a:lnTo>
                  <a:pt x="1249348" y="1928920"/>
                </a:lnTo>
                <a:lnTo>
                  <a:pt x="3221298" y="3900870"/>
                </a:lnTo>
                <a:lnTo>
                  <a:pt x="3263502" y="3900870"/>
                </a:lnTo>
                <a:lnTo>
                  <a:pt x="3221298" y="3943074"/>
                </a:lnTo>
                <a:close/>
              </a:path>
              <a:path w="4407535" h="4896485">
                <a:moveTo>
                  <a:pt x="918992" y="4867198"/>
                </a:moveTo>
                <a:lnTo>
                  <a:pt x="891341" y="4867198"/>
                </a:lnTo>
                <a:lnTo>
                  <a:pt x="891341" y="1947839"/>
                </a:lnTo>
                <a:lnTo>
                  <a:pt x="952480" y="2100647"/>
                </a:lnTo>
                <a:lnTo>
                  <a:pt x="918992" y="2100647"/>
                </a:lnTo>
                <a:lnTo>
                  <a:pt x="918992" y="4867198"/>
                </a:lnTo>
                <a:close/>
              </a:path>
              <a:path w="4407535" h="4896485">
                <a:moveTo>
                  <a:pt x="0" y="2658967"/>
                </a:moveTo>
                <a:lnTo>
                  <a:pt x="0" y="2586272"/>
                </a:lnTo>
                <a:lnTo>
                  <a:pt x="265556" y="1966758"/>
                </a:lnTo>
                <a:lnTo>
                  <a:pt x="296553" y="1966758"/>
                </a:lnTo>
                <a:lnTo>
                  <a:pt x="0" y="2658967"/>
                </a:lnTo>
                <a:close/>
              </a:path>
              <a:path w="4407535" h="4896485">
                <a:moveTo>
                  <a:pt x="918992" y="4896305"/>
                </a:moveTo>
                <a:lnTo>
                  <a:pt x="588635" y="4896305"/>
                </a:lnTo>
                <a:lnTo>
                  <a:pt x="588635" y="2046801"/>
                </a:lnTo>
                <a:lnTo>
                  <a:pt x="617742" y="2046801"/>
                </a:lnTo>
                <a:lnTo>
                  <a:pt x="617742" y="4867198"/>
                </a:lnTo>
                <a:lnTo>
                  <a:pt x="918992" y="4867198"/>
                </a:lnTo>
                <a:lnTo>
                  <a:pt x="918992" y="4896305"/>
                </a:lnTo>
                <a:close/>
              </a:path>
              <a:path w="4407535" h="4896485">
                <a:moveTo>
                  <a:pt x="1958086" y="4696927"/>
                </a:moveTo>
                <a:lnTo>
                  <a:pt x="1952265" y="4683829"/>
                </a:lnTo>
                <a:lnTo>
                  <a:pt x="918992" y="2100647"/>
                </a:lnTo>
                <a:lnTo>
                  <a:pt x="952480" y="2100647"/>
                </a:lnTo>
                <a:lnTo>
                  <a:pt x="1975549" y="4657633"/>
                </a:lnTo>
                <a:lnTo>
                  <a:pt x="2056321" y="4657633"/>
                </a:lnTo>
                <a:lnTo>
                  <a:pt x="1958086" y="4696927"/>
                </a:lnTo>
                <a:close/>
              </a:path>
            </a:pathLst>
          </a:custGeom>
          <a:solidFill>
            <a:srgbClr val="CCDE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3621111"/>
            <a:ext cx="4771399" cy="323688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058887" y="5248894"/>
            <a:ext cx="3930734" cy="1377537"/>
          </a:xfrm>
          <a:custGeom>
            <a:avLst/>
            <a:gdLst/>
            <a:ahLst/>
            <a:cxnLst/>
            <a:rect l="l" t="t" r="r" b="b"/>
            <a:pathLst>
              <a:path w="4634230" h="1715770">
                <a:moveTo>
                  <a:pt x="4310805" y="1715659"/>
                </a:moveTo>
                <a:lnTo>
                  <a:pt x="323335" y="1715659"/>
                </a:lnTo>
                <a:lnTo>
                  <a:pt x="275647" y="1712144"/>
                </a:lnTo>
                <a:lnTo>
                  <a:pt x="230100" y="1701937"/>
                </a:lnTo>
                <a:lnTo>
                  <a:pt x="187202" y="1685541"/>
                </a:lnTo>
                <a:lnTo>
                  <a:pt x="147456" y="1663465"/>
                </a:lnTo>
                <a:lnTo>
                  <a:pt x="111369" y="1636212"/>
                </a:lnTo>
                <a:lnTo>
                  <a:pt x="79446" y="1604290"/>
                </a:lnTo>
                <a:lnTo>
                  <a:pt x="52194" y="1568203"/>
                </a:lnTo>
                <a:lnTo>
                  <a:pt x="30117" y="1528457"/>
                </a:lnTo>
                <a:lnTo>
                  <a:pt x="13722" y="1485558"/>
                </a:lnTo>
                <a:lnTo>
                  <a:pt x="3514" y="1440012"/>
                </a:lnTo>
                <a:lnTo>
                  <a:pt x="0" y="1392331"/>
                </a:lnTo>
                <a:lnTo>
                  <a:pt x="0" y="323328"/>
                </a:lnTo>
                <a:lnTo>
                  <a:pt x="3514" y="275647"/>
                </a:lnTo>
                <a:lnTo>
                  <a:pt x="13722" y="230101"/>
                </a:lnTo>
                <a:lnTo>
                  <a:pt x="30117" y="187202"/>
                </a:lnTo>
                <a:lnTo>
                  <a:pt x="52194" y="147456"/>
                </a:lnTo>
                <a:lnTo>
                  <a:pt x="79446" y="111369"/>
                </a:lnTo>
                <a:lnTo>
                  <a:pt x="111369" y="79447"/>
                </a:lnTo>
                <a:lnTo>
                  <a:pt x="147456" y="52194"/>
                </a:lnTo>
                <a:lnTo>
                  <a:pt x="187202" y="30117"/>
                </a:lnTo>
                <a:lnTo>
                  <a:pt x="230100" y="13722"/>
                </a:lnTo>
                <a:lnTo>
                  <a:pt x="275647" y="3515"/>
                </a:lnTo>
                <a:lnTo>
                  <a:pt x="323335" y="0"/>
                </a:lnTo>
                <a:lnTo>
                  <a:pt x="4310805" y="0"/>
                </a:lnTo>
                <a:lnTo>
                  <a:pt x="4358493" y="3515"/>
                </a:lnTo>
                <a:lnTo>
                  <a:pt x="4404039" y="13722"/>
                </a:lnTo>
                <a:lnTo>
                  <a:pt x="4446938" y="30117"/>
                </a:lnTo>
                <a:lnTo>
                  <a:pt x="4486684" y="52194"/>
                </a:lnTo>
                <a:lnTo>
                  <a:pt x="4522771" y="79447"/>
                </a:lnTo>
                <a:lnTo>
                  <a:pt x="4554693" y="111369"/>
                </a:lnTo>
                <a:lnTo>
                  <a:pt x="4581946" y="147456"/>
                </a:lnTo>
                <a:lnTo>
                  <a:pt x="4604022" y="187202"/>
                </a:lnTo>
                <a:lnTo>
                  <a:pt x="4620418" y="230101"/>
                </a:lnTo>
                <a:lnTo>
                  <a:pt x="4630625" y="275647"/>
                </a:lnTo>
                <a:lnTo>
                  <a:pt x="4634140" y="323328"/>
                </a:lnTo>
                <a:lnTo>
                  <a:pt x="4634140" y="1392331"/>
                </a:lnTo>
                <a:lnTo>
                  <a:pt x="4630625" y="1440012"/>
                </a:lnTo>
                <a:lnTo>
                  <a:pt x="4620418" y="1485558"/>
                </a:lnTo>
                <a:lnTo>
                  <a:pt x="4604022" y="1528457"/>
                </a:lnTo>
                <a:lnTo>
                  <a:pt x="4581946" y="1568203"/>
                </a:lnTo>
                <a:lnTo>
                  <a:pt x="4554693" y="1604290"/>
                </a:lnTo>
                <a:lnTo>
                  <a:pt x="4522771" y="1636212"/>
                </a:lnTo>
                <a:lnTo>
                  <a:pt x="4486684" y="1663465"/>
                </a:lnTo>
                <a:lnTo>
                  <a:pt x="4446938" y="1685541"/>
                </a:lnTo>
                <a:lnTo>
                  <a:pt x="4404039" y="1701937"/>
                </a:lnTo>
                <a:lnTo>
                  <a:pt x="4358493" y="1712144"/>
                </a:lnTo>
                <a:lnTo>
                  <a:pt x="4310805" y="1715659"/>
                </a:lnTo>
                <a:close/>
              </a:path>
            </a:pathLst>
          </a:custGeom>
          <a:solidFill>
            <a:srgbClr val="12294E">
              <a:alpha val="84999"/>
            </a:srgbClr>
          </a:solidFill>
        </p:spPr>
        <p:txBody>
          <a:bodyPr wrap="square" lIns="0" tIns="0" rIns="0" bIns="0" rtlCol="0"/>
          <a:lstStyle/>
          <a:p>
            <a:r>
              <a:rPr lang="ru-RU" dirty="0" smtClean="0">
                <a:solidFill>
                  <a:schemeClr val="bg1"/>
                </a:solidFill>
              </a:rPr>
              <a:t>      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64531" y="1520043"/>
            <a:ext cx="3182586" cy="1425038"/>
          </a:xfrm>
          <a:custGeom>
            <a:avLst/>
            <a:gdLst/>
            <a:ahLst/>
            <a:cxnLst/>
            <a:rect l="l" t="t" r="r" b="b"/>
            <a:pathLst>
              <a:path w="4634230" h="1715770">
                <a:moveTo>
                  <a:pt x="4310805" y="1715659"/>
                </a:moveTo>
                <a:lnTo>
                  <a:pt x="323335" y="1715659"/>
                </a:lnTo>
                <a:lnTo>
                  <a:pt x="275647" y="1712144"/>
                </a:lnTo>
                <a:lnTo>
                  <a:pt x="230101" y="1701937"/>
                </a:lnTo>
                <a:lnTo>
                  <a:pt x="187202" y="1685541"/>
                </a:lnTo>
                <a:lnTo>
                  <a:pt x="147456" y="1663465"/>
                </a:lnTo>
                <a:lnTo>
                  <a:pt x="111369" y="1636212"/>
                </a:lnTo>
                <a:lnTo>
                  <a:pt x="79446" y="1604290"/>
                </a:lnTo>
                <a:lnTo>
                  <a:pt x="52194" y="1568203"/>
                </a:lnTo>
                <a:lnTo>
                  <a:pt x="30117" y="1528457"/>
                </a:lnTo>
                <a:lnTo>
                  <a:pt x="13722" y="1485558"/>
                </a:lnTo>
                <a:lnTo>
                  <a:pt x="3514" y="1440012"/>
                </a:lnTo>
                <a:lnTo>
                  <a:pt x="0" y="1392326"/>
                </a:lnTo>
                <a:lnTo>
                  <a:pt x="0" y="323333"/>
                </a:lnTo>
                <a:lnTo>
                  <a:pt x="3514" y="275647"/>
                </a:lnTo>
                <a:lnTo>
                  <a:pt x="13722" y="230101"/>
                </a:lnTo>
                <a:lnTo>
                  <a:pt x="30117" y="187202"/>
                </a:lnTo>
                <a:lnTo>
                  <a:pt x="52194" y="147456"/>
                </a:lnTo>
                <a:lnTo>
                  <a:pt x="79446" y="111369"/>
                </a:lnTo>
                <a:lnTo>
                  <a:pt x="111369" y="79447"/>
                </a:lnTo>
                <a:lnTo>
                  <a:pt x="147456" y="52194"/>
                </a:lnTo>
                <a:lnTo>
                  <a:pt x="187202" y="30117"/>
                </a:lnTo>
                <a:lnTo>
                  <a:pt x="230101" y="13722"/>
                </a:lnTo>
                <a:lnTo>
                  <a:pt x="275647" y="3515"/>
                </a:lnTo>
                <a:lnTo>
                  <a:pt x="323335" y="0"/>
                </a:lnTo>
                <a:lnTo>
                  <a:pt x="4310805" y="0"/>
                </a:lnTo>
                <a:lnTo>
                  <a:pt x="4358493" y="3515"/>
                </a:lnTo>
                <a:lnTo>
                  <a:pt x="4404039" y="13722"/>
                </a:lnTo>
                <a:lnTo>
                  <a:pt x="4446938" y="30117"/>
                </a:lnTo>
                <a:lnTo>
                  <a:pt x="4486684" y="52194"/>
                </a:lnTo>
                <a:lnTo>
                  <a:pt x="4522771" y="79447"/>
                </a:lnTo>
                <a:lnTo>
                  <a:pt x="4554694" y="111369"/>
                </a:lnTo>
                <a:lnTo>
                  <a:pt x="4581946" y="147456"/>
                </a:lnTo>
                <a:lnTo>
                  <a:pt x="4604023" y="187202"/>
                </a:lnTo>
                <a:lnTo>
                  <a:pt x="4620418" y="230101"/>
                </a:lnTo>
                <a:lnTo>
                  <a:pt x="4630626" y="275647"/>
                </a:lnTo>
                <a:lnTo>
                  <a:pt x="4634141" y="323333"/>
                </a:lnTo>
                <a:lnTo>
                  <a:pt x="4634141" y="1392326"/>
                </a:lnTo>
                <a:lnTo>
                  <a:pt x="4630626" y="1440012"/>
                </a:lnTo>
                <a:lnTo>
                  <a:pt x="4620418" y="1485558"/>
                </a:lnTo>
                <a:lnTo>
                  <a:pt x="4604023" y="1528457"/>
                </a:lnTo>
                <a:lnTo>
                  <a:pt x="4581946" y="1568203"/>
                </a:lnTo>
                <a:lnTo>
                  <a:pt x="4554694" y="1604290"/>
                </a:lnTo>
                <a:lnTo>
                  <a:pt x="4522771" y="1636212"/>
                </a:lnTo>
                <a:lnTo>
                  <a:pt x="4486684" y="1663465"/>
                </a:lnTo>
                <a:lnTo>
                  <a:pt x="4446938" y="1685541"/>
                </a:lnTo>
                <a:lnTo>
                  <a:pt x="4404039" y="1701937"/>
                </a:lnTo>
                <a:lnTo>
                  <a:pt x="4358493" y="1712144"/>
                </a:lnTo>
                <a:lnTo>
                  <a:pt x="4310805" y="1715659"/>
                </a:lnTo>
                <a:close/>
              </a:path>
            </a:pathLst>
          </a:custGeom>
          <a:solidFill>
            <a:srgbClr val="12294E">
              <a:alpha val="84999"/>
            </a:srgbClr>
          </a:solidFill>
        </p:spPr>
        <p:txBody>
          <a:bodyPr wrap="square" lIns="0" tIns="0" rIns="0" bIns="0" rtlCol="0"/>
          <a:lstStyle/>
          <a:p>
            <a:pPr marL="285750" indent="-285750" algn="ctr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населения представлена преимущественно лицами старше трудоспособного возраста</a:t>
            </a:r>
          </a:p>
          <a:p>
            <a:pPr marL="285750" indent="-285750">
              <a:spcAft>
                <a:spcPts val="600"/>
              </a:spcAft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3778" y="1591294"/>
            <a:ext cx="3623733" cy="760020"/>
          </a:xfrm>
          <a:custGeom>
            <a:avLst/>
            <a:gdLst/>
            <a:ahLst/>
            <a:cxnLst/>
            <a:rect l="l" t="t" r="r" b="b"/>
            <a:pathLst>
              <a:path w="4634230" h="1715770">
                <a:moveTo>
                  <a:pt x="4310805" y="1715659"/>
                </a:moveTo>
                <a:lnTo>
                  <a:pt x="323335" y="1715659"/>
                </a:lnTo>
                <a:lnTo>
                  <a:pt x="275647" y="1712144"/>
                </a:lnTo>
                <a:lnTo>
                  <a:pt x="230101" y="1701937"/>
                </a:lnTo>
                <a:lnTo>
                  <a:pt x="187202" y="1685541"/>
                </a:lnTo>
                <a:lnTo>
                  <a:pt x="147456" y="1663465"/>
                </a:lnTo>
                <a:lnTo>
                  <a:pt x="111369" y="1636212"/>
                </a:lnTo>
                <a:lnTo>
                  <a:pt x="79446" y="1604290"/>
                </a:lnTo>
                <a:lnTo>
                  <a:pt x="52194" y="1568203"/>
                </a:lnTo>
                <a:lnTo>
                  <a:pt x="30117" y="1528457"/>
                </a:lnTo>
                <a:lnTo>
                  <a:pt x="13722" y="1485558"/>
                </a:lnTo>
                <a:lnTo>
                  <a:pt x="3514" y="1440012"/>
                </a:lnTo>
                <a:lnTo>
                  <a:pt x="0" y="1392327"/>
                </a:lnTo>
                <a:lnTo>
                  <a:pt x="0" y="323332"/>
                </a:lnTo>
                <a:lnTo>
                  <a:pt x="3514" y="275647"/>
                </a:lnTo>
                <a:lnTo>
                  <a:pt x="13722" y="230101"/>
                </a:lnTo>
                <a:lnTo>
                  <a:pt x="30117" y="187202"/>
                </a:lnTo>
                <a:lnTo>
                  <a:pt x="52194" y="147456"/>
                </a:lnTo>
                <a:lnTo>
                  <a:pt x="79446" y="111369"/>
                </a:lnTo>
                <a:lnTo>
                  <a:pt x="111369" y="79447"/>
                </a:lnTo>
                <a:lnTo>
                  <a:pt x="147456" y="52194"/>
                </a:lnTo>
                <a:lnTo>
                  <a:pt x="187202" y="30117"/>
                </a:lnTo>
                <a:lnTo>
                  <a:pt x="230101" y="13722"/>
                </a:lnTo>
                <a:lnTo>
                  <a:pt x="275647" y="3515"/>
                </a:lnTo>
                <a:lnTo>
                  <a:pt x="323335" y="0"/>
                </a:lnTo>
                <a:lnTo>
                  <a:pt x="4310805" y="0"/>
                </a:lnTo>
                <a:lnTo>
                  <a:pt x="4358493" y="3515"/>
                </a:lnTo>
                <a:lnTo>
                  <a:pt x="4404039" y="13722"/>
                </a:lnTo>
                <a:lnTo>
                  <a:pt x="4446938" y="30117"/>
                </a:lnTo>
                <a:lnTo>
                  <a:pt x="4486684" y="52194"/>
                </a:lnTo>
                <a:lnTo>
                  <a:pt x="4522771" y="79447"/>
                </a:lnTo>
                <a:lnTo>
                  <a:pt x="4554694" y="111369"/>
                </a:lnTo>
                <a:lnTo>
                  <a:pt x="4581946" y="147456"/>
                </a:lnTo>
                <a:lnTo>
                  <a:pt x="4604023" y="187202"/>
                </a:lnTo>
                <a:lnTo>
                  <a:pt x="4620418" y="230101"/>
                </a:lnTo>
                <a:lnTo>
                  <a:pt x="4630626" y="275647"/>
                </a:lnTo>
                <a:lnTo>
                  <a:pt x="4634141" y="323332"/>
                </a:lnTo>
                <a:lnTo>
                  <a:pt x="4634141" y="1392327"/>
                </a:lnTo>
                <a:lnTo>
                  <a:pt x="4630626" y="1440012"/>
                </a:lnTo>
                <a:lnTo>
                  <a:pt x="4620418" y="1485558"/>
                </a:lnTo>
                <a:lnTo>
                  <a:pt x="4604023" y="1528457"/>
                </a:lnTo>
                <a:lnTo>
                  <a:pt x="4581946" y="1568203"/>
                </a:lnTo>
                <a:lnTo>
                  <a:pt x="4554694" y="1604290"/>
                </a:lnTo>
                <a:lnTo>
                  <a:pt x="4522771" y="1636212"/>
                </a:lnTo>
                <a:lnTo>
                  <a:pt x="4486684" y="1663465"/>
                </a:lnTo>
                <a:lnTo>
                  <a:pt x="4446938" y="1685541"/>
                </a:lnTo>
                <a:lnTo>
                  <a:pt x="4404039" y="1701937"/>
                </a:lnTo>
                <a:lnTo>
                  <a:pt x="4358493" y="1712144"/>
                </a:lnTo>
                <a:lnTo>
                  <a:pt x="4310805" y="1715659"/>
                </a:lnTo>
                <a:close/>
              </a:path>
            </a:pathLst>
          </a:custGeom>
          <a:solidFill>
            <a:srgbClr val="12294E">
              <a:alpha val="84999"/>
            </a:srgbClr>
          </a:solidFill>
        </p:spPr>
        <p:txBody>
          <a:bodyPr wrap="square" lIns="0" tIns="0" rIns="0" bIns="0" rtlCol="0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КАДРОВОГО ОБЕСПЕЧЕНИЯ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7507" y="154378"/>
            <a:ext cx="8977746" cy="1241364"/>
          </a:xfrm>
          <a:prstGeom prst="rect">
            <a:avLst/>
          </a:prstGeom>
        </p:spPr>
        <p:txBody>
          <a:bodyPr vert="horz" wrap="square" lIns="0" tIns="10159" rIns="0" bIns="0" rtlCol="0">
            <a:spAutoFit/>
          </a:bodyPr>
          <a:lstStyle/>
          <a:p>
            <a:pPr marL="8466" algn="ctr">
              <a:lnSpc>
                <a:spcPct val="100000"/>
              </a:lnSpc>
              <a:spcBef>
                <a:spcPts val="80"/>
              </a:spcBef>
            </a:pPr>
            <a:r>
              <a:rPr lang="ru-RU" sz="4000" spc="3" dirty="0" smtClean="0"/>
              <a:t>Проблемы здравоохранения Сельских территорий</a:t>
            </a:r>
            <a:endParaRPr sz="4000" spc="3" dirty="0"/>
          </a:p>
        </p:txBody>
      </p:sp>
      <p:sp>
        <p:nvSpPr>
          <p:cNvPr id="18" name="object 18"/>
          <p:cNvSpPr txBox="1"/>
          <p:nvPr/>
        </p:nvSpPr>
        <p:spPr>
          <a:xfrm>
            <a:off x="5106391" y="3265714"/>
            <a:ext cx="2101931" cy="290677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ts val="2152"/>
              </a:lnSpc>
              <a:spcBef>
                <a:spcPts val="339"/>
              </a:spcBef>
            </a:pPr>
            <a:r>
              <a:rPr lang="ru-RU" sz="2000" b="1" spc="-127" dirty="0" smtClean="0">
                <a:solidFill>
                  <a:srgbClr val="12294E"/>
                </a:solidFill>
                <a:latin typeface="Trebuchet MS"/>
                <a:cs typeface="Trebuchet MS"/>
              </a:rPr>
              <a:t>цифровизация</a:t>
            </a:r>
            <a:endParaRPr lang="ru-RU" sz="2000" dirty="0">
              <a:latin typeface="Trebuchet MS"/>
              <a:cs typeface="Trebuchet MS"/>
            </a:endParaRPr>
          </a:p>
        </p:txBody>
      </p:sp>
      <p:grpSp>
        <p:nvGrpSpPr>
          <p:cNvPr id="5" name="object 22"/>
          <p:cNvGrpSpPr/>
          <p:nvPr/>
        </p:nvGrpSpPr>
        <p:grpSpPr>
          <a:xfrm>
            <a:off x="8701523" y="0"/>
            <a:ext cx="3490807" cy="4308687"/>
            <a:chOff x="13052285" y="0"/>
            <a:chExt cx="5236210" cy="6463030"/>
          </a:xfrm>
        </p:grpSpPr>
        <p:pic>
          <p:nvPicPr>
            <p:cNvPr id="24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52285" y="0"/>
              <a:ext cx="5235713" cy="5431668"/>
            </a:xfrm>
            <a:prstGeom prst="rect">
              <a:avLst/>
            </a:prstGeom>
          </p:spPr>
        </p:pic>
        <p:pic>
          <p:nvPicPr>
            <p:cNvPr id="25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46377" y="3602855"/>
              <a:ext cx="1557851" cy="2859985"/>
            </a:xfrm>
            <a:prstGeom prst="rect">
              <a:avLst/>
            </a:prstGeom>
          </p:spPr>
        </p:pic>
      </p:grpSp>
      <p:sp>
        <p:nvSpPr>
          <p:cNvPr id="21" name="object 8"/>
          <p:cNvSpPr/>
          <p:nvPr/>
        </p:nvSpPr>
        <p:spPr>
          <a:xfrm>
            <a:off x="256127" y="5605152"/>
            <a:ext cx="3187718" cy="653143"/>
          </a:xfrm>
          <a:custGeom>
            <a:avLst/>
            <a:gdLst/>
            <a:ahLst/>
            <a:cxnLst/>
            <a:rect l="l" t="t" r="r" b="b"/>
            <a:pathLst>
              <a:path w="4634230" h="1715770">
                <a:moveTo>
                  <a:pt x="4310805" y="1715659"/>
                </a:moveTo>
                <a:lnTo>
                  <a:pt x="323335" y="1715659"/>
                </a:lnTo>
                <a:lnTo>
                  <a:pt x="275647" y="1712144"/>
                </a:lnTo>
                <a:lnTo>
                  <a:pt x="230101" y="1701937"/>
                </a:lnTo>
                <a:lnTo>
                  <a:pt x="187202" y="1685541"/>
                </a:lnTo>
                <a:lnTo>
                  <a:pt x="147456" y="1663465"/>
                </a:lnTo>
                <a:lnTo>
                  <a:pt x="111369" y="1636212"/>
                </a:lnTo>
                <a:lnTo>
                  <a:pt x="79446" y="1604290"/>
                </a:lnTo>
                <a:lnTo>
                  <a:pt x="52194" y="1568203"/>
                </a:lnTo>
                <a:lnTo>
                  <a:pt x="30117" y="1528457"/>
                </a:lnTo>
                <a:lnTo>
                  <a:pt x="13722" y="1485558"/>
                </a:lnTo>
                <a:lnTo>
                  <a:pt x="3514" y="1440012"/>
                </a:lnTo>
                <a:lnTo>
                  <a:pt x="0" y="1392327"/>
                </a:lnTo>
                <a:lnTo>
                  <a:pt x="0" y="323332"/>
                </a:lnTo>
                <a:lnTo>
                  <a:pt x="3514" y="275647"/>
                </a:lnTo>
                <a:lnTo>
                  <a:pt x="13722" y="230101"/>
                </a:lnTo>
                <a:lnTo>
                  <a:pt x="30117" y="187202"/>
                </a:lnTo>
                <a:lnTo>
                  <a:pt x="52194" y="147456"/>
                </a:lnTo>
                <a:lnTo>
                  <a:pt x="79446" y="111369"/>
                </a:lnTo>
                <a:lnTo>
                  <a:pt x="111369" y="79447"/>
                </a:lnTo>
                <a:lnTo>
                  <a:pt x="147456" y="52194"/>
                </a:lnTo>
                <a:lnTo>
                  <a:pt x="187202" y="30117"/>
                </a:lnTo>
                <a:lnTo>
                  <a:pt x="230101" y="13722"/>
                </a:lnTo>
                <a:lnTo>
                  <a:pt x="275647" y="3515"/>
                </a:lnTo>
                <a:lnTo>
                  <a:pt x="323335" y="0"/>
                </a:lnTo>
                <a:lnTo>
                  <a:pt x="4310805" y="0"/>
                </a:lnTo>
                <a:lnTo>
                  <a:pt x="4358493" y="3515"/>
                </a:lnTo>
                <a:lnTo>
                  <a:pt x="4404039" y="13722"/>
                </a:lnTo>
                <a:lnTo>
                  <a:pt x="4446938" y="30117"/>
                </a:lnTo>
                <a:lnTo>
                  <a:pt x="4486684" y="52194"/>
                </a:lnTo>
                <a:lnTo>
                  <a:pt x="4522771" y="79447"/>
                </a:lnTo>
                <a:lnTo>
                  <a:pt x="4554694" y="111369"/>
                </a:lnTo>
                <a:lnTo>
                  <a:pt x="4581946" y="147456"/>
                </a:lnTo>
                <a:lnTo>
                  <a:pt x="4604023" y="187202"/>
                </a:lnTo>
                <a:lnTo>
                  <a:pt x="4620418" y="230101"/>
                </a:lnTo>
                <a:lnTo>
                  <a:pt x="4630626" y="275647"/>
                </a:lnTo>
                <a:lnTo>
                  <a:pt x="4634141" y="323332"/>
                </a:lnTo>
                <a:lnTo>
                  <a:pt x="4634141" y="1392327"/>
                </a:lnTo>
                <a:lnTo>
                  <a:pt x="4630626" y="1440012"/>
                </a:lnTo>
                <a:lnTo>
                  <a:pt x="4620418" y="1485558"/>
                </a:lnTo>
                <a:lnTo>
                  <a:pt x="4604023" y="1528457"/>
                </a:lnTo>
                <a:lnTo>
                  <a:pt x="4581946" y="1568203"/>
                </a:lnTo>
                <a:lnTo>
                  <a:pt x="4554694" y="1604290"/>
                </a:lnTo>
                <a:lnTo>
                  <a:pt x="4522771" y="1636212"/>
                </a:lnTo>
                <a:lnTo>
                  <a:pt x="4486684" y="1663465"/>
                </a:lnTo>
                <a:lnTo>
                  <a:pt x="4446938" y="1685541"/>
                </a:lnTo>
                <a:lnTo>
                  <a:pt x="4404039" y="1701937"/>
                </a:lnTo>
                <a:lnTo>
                  <a:pt x="4358493" y="1712144"/>
                </a:lnTo>
                <a:lnTo>
                  <a:pt x="4310805" y="1715659"/>
                </a:lnTo>
                <a:close/>
              </a:path>
            </a:pathLst>
          </a:custGeom>
          <a:solidFill>
            <a:srgbClr val="12294E">
              <a:alpha val="84999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   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ЛЕКАРСТВЕННОЕ ОБЕСПЕЧЕНИЕ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8322" y="3253840"/>
            <a:ext cx="334884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6" marR="3386" algn="ctr">
              <a:lnSpc>
                <a:spcPts val="2152"/>
              </a:lnSpc>
              <a:spcBef>
                <a:spcPts val="339"/>
              </a:spcBef>
            </a:pPr>
            <a:r>
              <a:rPr lang="ru-RU" sz="2800" b="1" spc="-127" dirty="0" smtClean="0">
                <a:solidFill>
                  <a:srgbClr val="12294E"/>
                </a:solidFill>
                <a:latin typeface="Trebuchet MS"/>
                <a:cs typeface="Trebuchet MS"/>
              </a:rPr>
              <a:t>диспансеризация</a:t>
            </a:r>
            <a:endParaRPr lang="ru-RU" sz="2800" dirty="0">
              <a:latin typeface="Trebuchet MS"/>
              <a:cs typeface="Trebuchet MS"/>
            </a:endParaRPr>
          </a:p>
        </p:txBody>
      </p:sp>
      <p:sp>
        <p:nvSpPr>
          <p:cNvPr id="23" name="object 6"/>
          <p:cNvSpPr/>
          <p:nvPr/>
        </p:nvSpPr>
        <p:spPr>
          <a:xfrm>
            <a:off x="7528956" y="4108862"/>
            <a:ext cx="3060022" cy="629393"/>
          </a:xfrm>
          <a:custGeom>
            <a:avLst/>
            <a:gdLst/>
            <a:ahLst/>
            <a:cxnLst/>
            <a:rect l="l" t="t" r="r" b="b"/>
            <a:pathLst>
              <a:path w="4634230" h="1715770">
                <a:moveTo>
                  <a:pt x="4310805" y="1715659"/>
                </a:moveTo>
                <a:lnTo>
                  <a:pt x="323335" y="1715659"/>
                </a:lnTo>
                <a:lnTo>
                  <a:pt x="275647" y="1712144"/>
                </a:lnTo>
                <a:lnTo>
                  <a:pt x="230100" y="1701937"/>
                </a:lnTo>
                <a:lnTo>
                  <a:pt x="187202" y="1685541"/>
                </a:lnTo>
                <a:lnTo>
                  <a:pt x="147456" y="1663465"/>
                </a:lnTo>
                <a:lnTo>
                  <a:pt x="111369" y="1636212"/>
                </a:lnTo>
                <a:lnTo>
                  <a:pt x="79446" y="1604290"/>
                </a:lnTo>
                <a:lnTo>
                  <a:pt x="52194" y="1568203"/>
                </a:lnTo>
                <a:lnTo>
                  <a:pt x="30117" y="1528457"/>
                </a:lnTo>
                <a:lnTo>
                  <a:pt x="13722" y="1485558"/>
                </a:lnTo>
                <a:lnTo>
                  <a:pt x="3514" y="1440012"/>
                </a:lnTo>
                <a:lnTo>
                  <a:pt x="0" y="1392331"/>
                </a:lnTo>
                <a:lnTo>
                  <a:pt x="0" y="323328"/>
                </a:lnTo>
                <a:lnTo>
                  <a:pt x="3514" y="275647"/>
                </a:lnTo>
                <a:lnTo>
                  <a:pt x="13722" y="230101"/>
                </a:lnTo>
                <a:lnTo>
                  <a:pt x="30117" y="187202"/>
                </a:lnTo>
                <a:lnTo>
                  <a:pt x="52194" y="147456"/>
                </a:lnTo>
                <a:lnTo>
                  <a:pt x="79446" y="111369"/>
                </a:lnTo>
                <a:lnTo>
                  <a:pt x="111369" y="79447"/>
                </a:lnTo>
                <a:lnTo>
                  <a:pt x="147456" y="52194"/>
                </a:lnTo>
                <a:lnTo>
                  <a:pt x="187202" y="30117"/>
                </a:lnTo>
                <a:lnTo>
                  <a:pt x="230100" y="13722"/>
                </a:lnTo>
                <a:lnTo>
                  <a:pt x="275647" y="3515"/>
                </a:lnTo>
                <a:lnTo>
                  <a:pt x="323335" y="0"/>
                </a:lnTo>
                <a:lnTo>
                  <a:pt x="4310805" y="0"/>
                </a:lnTo>
                <a:lnTo>
                  <a:pt x="4358493" y="3515"/>
                </a:lnTo>
                <a:lnTo>
                  <a:pt x="4404039" y="13722"/>
                </a:lnTo>
                <a:lnTo>
                  <a:pt x="4446938" y="30117"/>
                </a:lnTo>
                <a:lnTo>
                  <a:pt x="4486684" y="52194"/>
                </a:lnTo>
                <a:lnTo>
                  <a:pt x="4522771" y="79447"/>
                </a:lnTo>
                <a:lnTo>
                  <a:pt x="4554693" y="111369"/>
                </a:lnTo>
                <a:lnTo>
                  <a:pt x="4581946" y="147456"/>
                </a:lnTo>
                <a:lnTo>
                  <a:pt x="4604022" y="187202"/>
                </a:lnTo>
                <a:lnTo>
                  <a:pt x="4620418" y="230101"/>
                </a:lnTo>
                <a:lnTo>
                  <a:pt x="4630625" y="275647"/>
                </a:lnTo>
                <a:lnTo>
                  <a:pt x="4634140" y="323328"/>
                </a:lnTo>
                <a:lnTo>
                  <a:pt x="4634140" y="1392331"/>
                </a:lnTo>
                <a:lnTo>
                  <a:pt x="4630625" y="1440012"/>
                </a:lnTo>
                <a:lnTo>
                  <a:pt x="4620418" y="1485558"/>
                </a:lnTo>
                <a:lnTo>
                  <a:pt x="4604022" y="1528457"/>
                </a:lnTo>
                <a:lnTo>
                  <a:pt x="4581946" y="1568203"/>
                </a:lnTo>
                <a:lnTo>
                  <a:pt x="4554693" y="1604290"/>
                </a:lnTo>
                <a:lnTo>
                  <a:pt x="4522771" y="1636212"/>
                </a:lnTo>
                <a:lnTo>
                  <a:pt x="4486684" y="1663465"/>
                </a:lnTo>
                <a:lnTo>
                  <a:pt x="4446938" y="1685541"/>
                </a:lnTo>
                <a:lnTo>
                  <a:pt x="4404039" y="1701937"/>
                </a:lnTo>
                <a:lnTo>
                  <a:pt x="4358493" y="1712144"/>
                </a:lnTo>
                <a:lnTo>
                  <a:pt x="4310805" y="1715659"/>
                </a:lnTo>
                <a:close/>
              </a:path>
            </a:pathLst>
          </a:custGeom>
          <a:solidFill>
            <a:srgbClr val="12294E">
              <a:alpha val="84999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высокий уровень смертности 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26" name="Picture 4" descr="p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10799" y="5321300"/>
            <a:ext cx="1823508" cy="15367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272644" y="5355771"/>
            <a:ext cx="357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ограниченная транспортная доступность до районных и областных организаций здравоохранения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392" y="2636322"/>
            <a:ext cx="469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27" dirty="0" smtClean="0">
                <a:solidFill>
                  <a:srgbClr val="12294E"/>
                </a:solidFill>
                <a:latin typeface="Trebuchet MS"/>
              </a:rPr>
              <a:t>тяжелый физический труд как фактор риска</a:t>
            </a:r>
            <a:endParaRPr lang="ru-RU" dirty="0"/>
          </a:p>
        </p:txBody>
      </p:sp>
      <p:sp>
        <p:nvSpPr>
          <p:cNvPr id="30" name="object 8"/>
          <p:cNvSpPr/>
          <p:nvPr/>
        </p:nvSpPr>
        <p:spPr>
          <a:xfrm>
            <a:off x="1638794" y="3431969"/>
            <a:ext cx="3170711" cy="973776"/>
          </a:xfrm>
          <a:custGeom>
            <a:avLst/>
            <a:gdLst/>
            <a:ahLst/>
            <a:cxnLst/>
            <a:rect l="l" t="t" r="r" b="b"/>
            <a:pathLst>
              <a:path w="4634230" h="1715770">
                <a:moveTo>
                  <a:pt x="4310805" y="1715659"/>
                </a:moveTo>
                <a:lnTo>
                  <a:pt x="323335" y="1715659"/>
                </a:lnTo>
                <a:lnTo>
                  <a:pt x="275647" y="1712144"/>
                </a:lnTo>
                <a:lnTo>
                  <a:pt x="230101" y="1701937"/>
                </a:lnTo>
                <a:lnTo>
                  <a:pt x="187202" y="1685541"/>
                </a:lnTo>
                <a:lnTo>
                  <a:pt x="147456" y="1663465"/>
                </a:lnTo>
                <a:lnTo>
                  <a:pt x="111369" y="1636212"/>
                </a:lnTo>
                <a:lnTo>
                  <a:pt x="79446" y="1604290"/>
                </a:lnTo>
                <a:lnTo>
                  <a:pt x="52194" y="1568203"/>
                </a:lnTo>
                <a:lnTo>
                  <a:pt x="30117" y="1528457"/>
                </a:lnTo>
                <a:lnTo>
                  <a:pt x="13722" y="1485558"/>
                </a:lnTo>
                <a:lnTo>
                  <a:pt x="3514" y="1440012"/>
                </a:lnTo>
                <a:lnTo>
                  <a:pt x="0" y="1392327"/>
                </a:lnTo>
                <a:lnTo>
                  <a:pt x="0" y="323332"/>
                </a:lnTo>
                <a:lnTo>
                  <a:pt x="3514" y="275647"/>
                </a:lnTo>
                <a:lnTo>
                  <a:pt x="13722" y="230101"/>
                </a:lnTo>
                <a:lnTo>
                  <a:pt x="30117" y="187202"/>
                </a:lnTo>
                <a:lnTo>
                  <a:pt x="52194" y="147456"/>
                </a:lnTo>
                <a:lnTo>
                  <a:pt x="79446" y="111369"/>
                </a:lnTo>
                <a:lnTo>
                  <a:pt x="111369" y="79447"/>
                </a:lnTo>
                <a:lnTo>
                  <a:pt x="147456" y="52194"/>
                </a:lnTo>
                <a:lnTo>
                  <a:pt x="187202" y="30117"/>
                </a:lnTo>
                <a:lnTo>
                  <a:pt x="230101" y="13722"/>
                </a:lnTo>
                <a:lnTo>
                  <a:pt x="275647" y="3515"/>
                </a:lnTo>
                <a:lnTo>
                  <a:pt x="323335" y="0"/>
                </a:lnTo>
                <a:lnTo>
                  <a:pt x="4310805" y="0"/>
                </a:lnTo>
                <a:lnTo>
                  <a:pt x="4358493" y="3515"/>
                </a:lnTo>
                <a:lnTo>
                  <a:pt x="4404039" y="13722"/>
                </a:lnTo>
                <a:lnTo>
                  <a:pt x="4446938" y="30117"/>
                </a:lnTo>
                <a:lnTo>
                  <a:pt x="4486684" y="52194"/>
                </a:lnTo>
                <a:lnTo>
                  <a:pt x="4522771" y="79447"/>
                </a:lnTo>
                <a:lnTo>
                  <a:pt x="4554694" y="111369"/>
                </a:lnTo>
                <a:lnTo>
                  <a:pt x="4581946" y="147456"/>
                </a:lnTo>
                <a:lnTo>
                  <a:pt x="4604023" y="187202"/>
                </a:lnTo>
                <a:lnTo>
                  <a:pt x="4620418" y="230101"/>
                </a:lnTo>
                <a:lnTo>
                  <a:pt x="4630626" y="275647"/>
                </a:lnTo>
                <a:lnTo>
                  <a:pt x="4634141" y="323332"/>
                </a:lnTo>
                <a:lnTo>
                  <a:pt x="4634141" y="1392327"/>
                </a:lnTo>
                <a:lnTo>
                  <a:pt x="4630626" y="1440012"/>
                </a:lnTo>
                <a:lnTo>
                  <a:pt x="4620418" y="1485558"/>
                </a:lnTo>
                <a:lnTo>
                  <a:pt x="4604023" y="1528457"/>
                </a:lnTo>
                <a:lnTo>
                  <a:pt x="4581946" y="1568203"/>
                </a:lnTo>
                <a:lnTo>
                  <a:pt x="4554694" y="1604290"/>
                </a:lnTo>
                <a:lnTo>
                  <a:pt x="4522771" y="1636212"/>
                </a:lnTo>
                <a:lnTo>
                  <a:pt x="4486684" y="1663465"/>
                </a:lnTo>
                <a:lnTo>
                  <a:pt x="4446938" y="1685541"/>
                </a:lnTo>
                <a:lnTo>
                  <a:pt x="4404039" y="1701937"/>
                </a:lnTo>
                <a:lnTo>
                  <a:pt x="4358493" y="1712144"/>
                </a:lnTo>
                <a:lnTo>
                  <a:pt x="4310805" y="1715659"/>
                </a:lnTo>
                <a:close/>
              </a:path>
            </a:pathLst>
          </a:custGeom>
          <a:solidFill>
            <a:srgbClr val="12294E">
              <a:alpha val="84999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   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недостаточные диагностические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проведения исследований 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9391" y="4714504"/>
            <a:ext cx="3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127" dirty="0" smtClean="0">
                <a:solidFill>
                  <a:srgbClr val="12294E"/>
                </a:solidFill>
                <a:latin typeface="Arial" pitchFamily="34" charset="0"/>
                <a:cs typeface="Arial" pitchFamily="34" charset="0"/>
              </a:rPr>
              <a:t>низкая мотивация к ЗОЖ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3252" y="4726379"/>
            <a:ext cx="662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низкая эффективность профилактических мероприятий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4430" y="2956956"/>
            <a:ext cx="575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невысокое качество медицинской помощи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0644" y="5201392"/>
            <a:ext cx="62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уязвимое положение пожилых сельчан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2634" y="3610099"/>
            <a:ext cx="5913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2383C"/>
                </a:solidFill>
              </a:rPr>
              <a:t>нехватка медицинских учреждений, врачей и других медработников</a:t>
            </a:r>
            <a:endParaRPr lang="ru-RU" b="1" i="1" dirty="0">
              <a:solidFill>
                <a:srgbClr val="12383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6270" y="6222671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i="1" dirty="0" smtClean="0">
                <a:solidFill>
                  <a:srgbClr val="12383C"/>
                </a:solidFill>
              </a:rPr>
              <a:t>низкий уровень здоровья сельского населения</a:t>
            </a:r>
            <a:endParaRPr lang="ru-RU" i="1" dirty="0">
              <a:solidFill>
                <a:srgbClr val="1238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AECAD03-2B55-4FB0-1A87-6E90F5F2B2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37" y="11663"/>
            <a:ext cx="12102125" cy="6834674"/>
          </a:xfr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4592135-A11E-4178-A320-510C4B749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79999" y="17203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>
              <a:spcAft>
                <a:spcPts val="600"/>
              </a:spcAft>
            </a:pPr>
            <a:r>
              <a:rPr lang="ru-RU" sz="2000" dirty="0" smtClean="0"/>
              <a:t>Улучшение качества оказания медицинской помощи сельскому населению путем создания на базе сельской амбулатории консультативно-образовательного центра. </a:t>
            </a:r>
          </a:p>
          <a:p>
            <a:pPr lvl="4">
              <a:spcAft>
                <a:spcPts val="600"/>
              </a:spcAft>
            </a:pPr>
            <a:endParaRPr lang="ru-RU" sz="2000" dirty="0" smtClean="0"/>
          </a:p>
          <a:p>
            <a:pPr lvl="4">
              <a:spcAft>
                <a:spcPts val="600"/>
              </a:spcAft>
            </a:pPr>
            <a:r>
              <a:rPr lang="ru-RU" sz="2000" dirty="0" smtClean="0"/>
              <a:t>Центр - как МЕХАНИЗМ привлечения сельских жителей к формированию ответственного отношения к своему здоровью, обеспечения доступной и качественной помощи высококвалифицированными специалистами, повышения престижа выбора врачами первого рабочего места в сельской местности.   </a:t>
            </a:r>
            <a:endParaRPr lang="ru-RU" sz="2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380009"/>
            <a:ext cx="10843547" cy="217615"/>
          </a:xfrm>
        </p:spPr>
        <p:txBody>
          <a:bodyPr rtlCol="0"/>
          <a:lstStyle/>
          <a:p>
            <a:pPr rtl="0"/>
            <a:r>
              <a:rPr lang="ru-RU" sz="4000" dirty="0" smtClean="0"/>
              <a:t>Миссия проекта </a:t>
            </a:r>
            <a:endParaRPr lang="ru-RU" sz="4000" dirty="0"/>
          </a:p>
        </p:txBody>
      </p:sp>
      <p:sp>
        <p:nvSpPr>
          <p:cNvPr id="67" name="объект 7" descr="Бежевый прямоугольник">
            <a:extLst>
              <a:ext uri="{FF2B5EF4-FFF2-40B4-BE49-F238E27FC236}">
                <a16:creationId xmlns=""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 flipV="1">
            <a:off x="722099" y="789606"/>
            <a:ext cx="2340000" cy="59980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E2EAB4BE-ED20-4BB8-A23B-B02A1115A8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8121" y="4752270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p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1712" y="4825451"/>
            <a:ext cx="1823508" cy="153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55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3303" y="4202297"/>
            <a:ext cx="3299037" cy="2655993"/>
          </a:xfrm>
          <a:custGeom>
            <a:avLst/>
            <a:gdLst/>
            <a:ahLst/>
            <a:cxnLst/>
            <a:rect l="l" t="t" r="r" b="b"/>
            <a:pathLst>
              <a:path w="4948555" h="3983990">
                <a:moveTo>
                  <a:pt x="3517493" y="2797112"/>
                </a:moveTo>
                <a:lnTo>
                  <a:pt x="3486931" y="2797112"/>
                </a:lnTo>
                <a:lnTo>
                  <a:pt x="3486931" y="0"/>
                </a:lnTo>
                <a:lnTo>
                  <a:pt x="3817287" y="0"/>
                </a:lnTo>
                <a:lnTo>
                  <a:pt x="3817287" y="29106"/>
                </a:lnTo>
                <a:lnTo>
                  <a:pt x="3517493" y="29106"/>
                </a:lnTo>
                <a:lnTo>
                  <a:pt x="3517493" y="2797112"/>
                </a:lnTo>
                <a:close/>
              </a:path>
              <a:path w="4948555" h="3983990">
                <a:moveTo>
                  <a:pt x="3789636" y="2989214"/>
                </a:moveTo>
                <a:lnTo>
                  <a:pt x="3789636" y="29106"/>
                </a:lnTo>
                <a:lnTo>
                  <a:pt x="3817287" y="29106"/>
                </a:lnTo>
                <a:lnTo>
                  <a:pt x="3817287" y="2849504"/>
                </a:lnTo>
                <a:lnTo>
                  <a:pt x="3849448" y="2849504"/>
                </a:lnTo>
                <a:lnTo>
                  <a:pt x="3789636" y="2989214"/>
                </a:lnTo>
                <a:close/>
              </a:path>
              <a:path w="4948555" h="3983990">
                <a:moveTo>
                  <a:pt x="3232833" y="2967384"/>
                </a:moveTo>
                <a:lnTo>
                  <a:pt x="3201690" y="2967384"/>
                </a:lnTo>
                <a:lnTo>
                  <a:pt x="2142221" y="323079"/>
                </a:lnTo>
                <a:lnTo>
                  <a:pt x="2447837" y="200833"/>
                </a:lnTo>
                <a:lnTo>
                  <a:pt x="2453658" y="213930"/>
                </a:lnTo>
                <a:lnTo>
                  <a:pt x="2463554" y="238671"/>
                </a:lnTo>
                <a:lnTo>
                  <a:pt x="2433284" y="238671"/>
                </a:lnTo>
                <a:lnTo>
                  <a:pt x="2181515" y="339087"/>
                </a:lnTo>
                <a:lnTo>
                  <a:pt x="3232833" y="2967384"/>
                </a:lnTo>
                <a:close/>
              </a:path>
              <a:path w="4948555" h="3983990">
                <a:moveTo>
                  <a:pt x="3849448" y="2849504"/>
                </a:moveTo>
                <a:lnTo>
                  <a:pt x="3817287" y="2849504"/>
                </a:lnTo>
                <a:lnTo>
                  <a:pt x="4939334" y="229939"/>
                </a:lnTo>
                <a:lnTo>
                  <a:pt x="4948045" y="233666"/>
                </a:lnTo>
                <a:lnTo>
                  <a:pt x="4948045" y="283369"/>
                </a:lnTo>
                <a:lnTo>
                  <a:pt x="3849448" y="2849504"/>
                </a:lnTo>
                <a:close/>
              </a:path>
              <a:path w="4948555" h="3983990">
                <a:moveTo>
                  <a:pt x="3517493" y="2948465"/>
                </a:moveTo>
                <a:lnTo>
                  <a:pt x="2433284" y="238671"/>
                </a:lnTo>
                <a:lnTo>
                  <a:pt x="2463554" y="238671"/>
                </a:lnTo>
                <a:lnTo>
                  <a:pt x="3486931" y="2797112"/>
                </a:lnTo>
                <a:lnTo>
                  <a:pt x="3517493" y="2797112"/>
                </a:lnTo>
                <a:lnTo>
                  <a:pt x="3517493" y="2948465"/>
                </a:lnTo>
                <a:close/>
              </a:path>
              <a:path w="4948555" h="3983990">
                <a:moveTo>
                  <a:pt x="2973206" y="3165307"/>
                </a:moveTo>
                <a:lnTo>
                  <a:pt x="2929546" y="3165307"/>
                </a:lnTo>
                <a:lnTo>
                  <a:pt x="953230" y="1186080"/>
                </a:lnTo>
                <a:lnTo>
                  <a:pt x="1186080" y="953230"/>
                </a:lnTo>
                <a:lnTo>
                  <a:pt x="1226858" y="993979"/>
                </a:lnTo>
                <a:lnTo>
                  <a:pt x="1186080" y="993979"/>
                </a:lnTo>
                <a:lnTo>
                  <a:pt x="993979" y="1186080"/>
                </a:lnTo>
                <a:lnTo>
                  <a:pt x="2973206" y="3165307"/>
                </a:lnTo>
                <a:close/>
              </a:path>
              <a:path w="4948555" h="3983990">
                <a:moveTo>
                  <a:pt x="4055959" y="3057614"/>
                </a:moveTo>
                <a:lnTo>
                  <a:pt x="4948045" y="975327"/>
                </a:lnTo>
                <a:lnTo>
                  <a:pt x="4948045" y="1045320"/>
                </a:lnTo>
                <a:lnTo>
                  <a:pt x="4140367" y="2929546"/>
                </a:lnTo>
                <a:lnTo>
                  <a:pt x="4184027" y="2929546"/>
                </a:lnTo>
                <a:lnTo>
                  <a:pt x="4055959" y="3057614"/>
                </a:lnTo>
                <a:close/>
              </a:path>
              <a:path w="4948555" h="3983990">
                <a:moveTo>
                  <a:pt x="3281732" y="3089630"/>
                </a:moveTo>
                <a:lnTo>
                  <a:pt x="1186080" y="993979"/>
                </a:lnTo>
                <a:lnTo>
                  <a:pt x="1226858" y="993979"/>
                </a:lnTo>
                <a:lnTo>
                  <a:pt x="3201690" y="2967384"/>
                </a:lnTo>
                <a:lnTo>
                  <a:pt x="3232833" y="2967384"/>
                </a:lnTo>
                <a:lnTo>
                  <a:pt x="3281732" y="3089630"/>
                </a:lnTo>
                <a:close/>
              </a:path>
              <a:path w="4948555" h="3983990">
                <a:moveTo>
                  <a:pt x="2460165" y="3983553"/>
                </a:moveTo>
                <a:lnTo>
                  <a:pt x="2385085" y="3983553"/>
                </a:lnTo>
                <a:lnTo>
                  <a:pt x="2797112" y="3818742"/>
                </a:lnTo>
                <a:lnTo>
                  <a:pt x="0" y="3818742"/>
                </a:lnTo>
                <a:lnTo>
                  <a:pt x="0" y="3488386"/>
                </a:lnTo>
                <a:lnTo>
                  <a:pt x="2849504" y="3488386"/>
                </a:lnTo>
                <a:lnTo>
                  <a:pt x="229939" y="2366339"/>
                </a:lnTo>
                <a:lnTo>
                  <a:pt x="359462" y="2063634"/>
                </a:lnTo>
                <a:lnTo>
                  <a:pt x="372560" y="2069455"/>
                </a:lnTo>
                <a:lnTo>
                  <a:pt x="443870" y="2100017"/>
                </a:lnTo>
                <a:lnTo>
                  <a:pt x="374015" y="2100017"/>
                </a:lnTo>
                <a:lnTo>
                  <a:pt x="267777" y="2350331"/>
                </a:lnTo>
                <a:lnTo>
                  <a:pt x="2990669" y="3516037"/>
                </a:lnTo>
                <a:lnTo>
                  <a:pt x="29106" y="3516037"/>
                </a:lnTo>
                <a:lnTo>
                  <a:pt x="29106" y="3788181"/>
                </a:lnTo>
                <a:lnTo>
                  <a:pt x="2948465" y="3788181"/>
                </a:lnTo>
                <a:lnTo>
                  <a:pt x="2460165" y="3983553"/>
                </a:lnTo>
                <a:close/>
              </a:path>
              <a:path w="4948555" h="3983990">
                <a:moveTo>
                  <a:pt x="3057614" y="3249715"/>
                </a:moveTo>
                <a:lnTo>
                  <a:pt x="374015" y="2100017"/>
                </a:lnTo>
                <a:lnTo>
                  <a:pt x="443870" y="2100017"/>
                </a:lnTo>
                <a:lnTo>
                  <a:pt x="2929546" y="3165307"/>
                </a:lnTo>
                <a:lnTo>
                  <a:pt x="2973206" y="3165307"/>
                </a:lnTo>
                <a:lnTo>
                  <a:pt x="3057614" y="3249715"/>
                </a:lnTo>
                <a:close/>
              </a:path>
              <a:path w="4948555" h="3983990">
                <a:moveTo>
                  <a:pt x="4184027" y="2929546"/>
                </a:moveTo>
                <a:lnTo>
                  <a:pt x="4140367" y="2929546"/>
                </a:lnTo>
                <a:lnTo>
                  <a:pt x="4948045" y="2123056"/>
                </a:lnTo>
                <a:lnTo>
                  <a:pt x="4948045" y="2165528"/>
                </a:lnTo>
                <a:lnTo>
                  <a:pt x="4184027" y="2929546"/>
                </a:lnTo>
                <a:close/>
              </a:path>
              <a:path w="4948555" h="3983990">
                <a:moveTo>
                  <a:pt x="4216043" y="3281732"/>
                </a:moveTo>
                <a:lnTo>
                  <a:pt x="4948045" y="2549730"/>
                </a:lnTo>
                <a:lnTo>
                  <a:pt x="4948045" y="2591494"/>
                </a:lnTo>
                <a:lnTo>
                  <a:pt x="4338290" y="3201689"/>
                </a:lnTo>
                <a:lnTo>
                  <a:pt x="4416149" y="3201689"/>
                </a:lnTo>
                <a:lnTo>
                  <a:pt x="4216043" y="3281732"/>
                </a:lnTo>
                <a:close/>
              </a:path>
              <a:path w="4948555" h="3983990">
                <a:moveTo>
                  <a:pt x="4416149" y="3201689"/>
                </a:moveTo>
                <a:lnTo>
                  <a:pt x="4338290" y="3201689"/>
                </a:lnTo>
                <a:lnTo>
                  <a:pt x="4948045" y="2957855"/>
                </a:lnTo>
                <a:lnTo>
                  <a:pt x="4948045" y="2988931"/>
                </a:lnTo>
                <a:lnTo>
                  <a:pt x="4416149" y="3201689"/>
                </a:lnTo>
                <a:close/>
              </a:path>
              <a:path w="4948555" h="3983990">
                <a:moveTo>
                  <a:pt x="4948045" y="3517493"/>
                </a:moveTo>
                <a:lnTo>
                  <a:pt x="4357209" y="3517493"/>
                </a:lnTo>
                <a:lnTo>
                  <a:pt x="4948045" y="3281095"/>
                </a:lnTo>
                <a:lnTo>
                  <a:pt x="4948045" y="3313175"/>
                </a:lnTo>
                <a:lnTo>
                  <a:pt x="4510017" y="3488386"/>
                </a:lnTo>
                <a:lnTo>
                  <a:pt x="4948045" y="3488386"/>
                </a:lnTo>
                <a:lnTo>
                  <a:pt x="4948045" y="3517493"/>
                </a:lnTo>
                <a:close/>
              </a:path>
              <a:path w="4948555" h="3983990">
                <a:moveTo>
                  <a:pt x="4840943" y="3983553"/>
                </a:moveTo>
                <a:lnTo>
                  <a:pt x="4769418" y="3983553"/>
                </a:lnTo>
                <a:lnTo>
                  <a:pt x="4316460" y="3789636"/>
                </a:lnTo>
                <a:lnTo>
                  <a:pt x="4948045" y="3789636"/>
                </a:lnTo>
                <a:lnTo>
                  <a:pt x="4948045" y="3818742"/>
                </a:lnTo>
                <a:lnTo>
                  <a:pt x="4456170" y="3818742"/>
                </a:lnTo>
                <a:lnTo>
                  <a:pt x="4840943" y="3983553"/>
                </a:lnTo>
                <a:close/>
              </a:path>
            </a:pathLst>
          </a:custGeom>
          <a:solidFill>
            <a:srgbClr val="CCDE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0691" y="1"/>
            <a:ext cx="5391309" cy="335208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2938357" cy="3264323"/>
          </a:xfrm>
          <a:custGeom>
            <a:avLst/>
            <a:gdLst/>
            <a:ahLst/>
            <a:cxnLst/>
            <a:rect l="l" t="t" r="r" b="b"/>
            <a:pathLst>
              <a:path w="4407535" h="4896485">
                <a:moveTo>
                  <a:pt x="334538" y="558013"/>
                </a:moveTo>
                <a:lnTo>
                  <a:pt x="303394" y="558013"/>
                </a:lnTo>
                <a:lnTo>
                  <a:pt x="79820" y="0"/>
                </a:lnTo>
                <a:lnTo>
                  <a:pt x="111332" y="0"/>
                </a:lnTo>
                <a:lnTo>
                  <a:pt x="334538" y="558013"/>
                </a:lnTo>
                <a:close/>
              </a:path>
              <a:path w="4407535" h="4896485">
                <a:moveTo>
                  <a:pt x="619197" y="539094"/>
                </a:moveTo>
                <a:lnTo>
                  <a:pt x="403501" y="0"/>
                </a:lnTo>
                <a:lnTo>
                  <a:pt x="433538" y="0"/>
                </a:lnTo>
                <a:lnTo>
                  <a:pt x="588635" y="387741"/>
                </a:lnTo>
                <a:lnTo>
                  <a:pt x="619197" y="387741"/>
                </a:lnTo>
                <a:lnTo>
                  <a:pt x="619197" y="539094"/>
                </a:lnTo>
                <a:close/>
              </a:path>
              <a:path w="4407535" h="4896485">
                <a:moveTo>
                  <a:pt x="619197" y="387741"/>
                </a:moveTo>
                <a:lnTo>
                  <a:pt x="588635" y="387741"/>
                </a:lnTo>
                <a:lnTo>
                  <a:pt x="588635" y="0"/>
                </a:lnTo>
                <a:lnTo>
                  <a:pt x="619197" y="0"/>
                </a:lnTo>
                <a:lnTo>
                  <a:pt x="619197" y="387741"/>
                </a:lnTo>
                <a:close/>
              </a:path>
              <a:path w="4407535" h="4896485">
                <a:moveTo>
                  <a:pt x="891341" y="579843"/>
                </a:moveTo>
                <a:lnTo>
                  <a:pt x="891341" y="0"/>
                </a:lnTo>
                <a:lnTo>
                  <a:pt x="918991" y="0"/>
                </a:lnTo>
                <a:lnTo>
                  <a:pt x="918991" y="440133"/>
                </a:lnTo>
                <a:lnTo>
                  <a:pt x="951152" y="440133"/>
                </a:lnTo>
                <a:lnTo>
                  <a:pt x="891341" y="579843"/>
                </a:lnTo>
                <a:close/>
              </a:path>
              <a:path w="4407535" h="4896485">
                <a:moveTo>
                  <a:pt x="951152" y="440133"/>
                </a:moveTo>
                <a:lnTo>
                  <a:pt x="918991" y="440133"/>
                </a:lnTo>
                <a:lnTo>
                  <a:pt x="1107515" y="0"/>
                </a:lnTo>
                <a:lnTo>
                  <a:pt x="1139579" y="0"/>
                </a:lnTo>
                <a:lnTo>
                  <a:pt x="951152" y="440133"/>
                </a:lnTo>
                <a:close/>
              </a:path>
              <a:path w="4407535" h="4896485">
                <a:moveTo>
                  <a:pt x="1157663" y="648243"/>
                </a:moveTo>
                <a:lnTo>
                  <a:pt x="1435381" y="0"/>
                </a:lnTo>
                <a:lnTo>
                  <a:pt x="1465046" y="0"/>
                </a:lnTo>
                <a:lnTo>
                  <a:pt x="1242071" y="520175"/>
                </a:lnTo>
                <a:lnTo>
                  <a:pt x="1285731" y="520175"/>
                </a:lnTo>
                <a:lnTo>
                  <a:pt x="1157663" y="648243"/>
                </a:lnTo>
                <a:close/>
              </a:path>
              <a:path w="4407535" h="4896485">
                <a:moveTo>
                  <a:pt x="1285731" y="520175"/>
                </a:moveTo>
                <a:lnTo>
                  <a:pt x="1242071" y="520175"/>
                </a:lnTo>
                <a:lnTo>
                  <a:pt x="1763013" y="0"/>
                </a:lnTo>
                <a:lnTo>
                  <a:pt x="1805906" y="0"/>
                </a:lnTo>
                <a:lnTo>
                  <a:pt x="1285731" y="520175"/>
                </a:lnTo>
                <a:close/>
              </a:path>
              <a:path w="4407535" h="4896485">
                <a:moveTo>
                  <a:pt x="1317747" y="872361"/>
                </a:moveTo>
                <a:lnTo>
                  <a:pt x="2190109" y="0"/>
                </a:lnTo>
                <a:lnTo>
                  <a:pt x="2231741" y="0"/>
                </a:lnTo>
                <a:lnTo>
                  <a:pt x="1439994" y="792319"/>
                </a:lnTo>
                <a:lnTo>
                  <a:pt x="1517853" y="792319"/>
                </a:lnTo>
                <a:lnTo>
                  <a:pt x="1317747" y="872361"/>
                </a:lnTo>
                <a:close/>
              </a:path>
              <a:path w="4407535" h="4896485">
                <a:moveTo>
                  <a:pt x="1517853" y="792319"/>
                </a:moveTo>
                <a:lnTo>
                  <a:pt x="1439994" y="792319"/>
                </a:lnTo>
                <a:lnTo>
                  <a:pt x="3421337" y="0"/>
                </a:lnTo>
                <a:lnTo>
                  <a:pt x="3498651" y="0"/>
                </a:lnTo>
                <a:lnTo>
                  <a:pt x="1517853" y="792319"/>
                </a:lnTo>
                <a:close/>
              </a:path>
              <a:path w="4407535" h="4896485">
                <a:moveTo>
                  <a:pt x="4064107" y="2796286"/>
                </a:moveTo>
                <a:lnTo>
                  <a:pt x="4033363" y="2796286"/>
                </a:lnTo>
                <a:lnTo>
                  <a:pt x="4141056" y="2545972"/>
                </a:lnTo>
                <a:lnTo>
                  <a:pt x="1418164" y="1380265"/>
                </a:lnTo>
                <a:lnTo>
                  <a:pt x="4378272" y="1380265"/>
                </a:lnTo>
                <a:lnTo>
                  <a:pt x="4378272" y="1108122"/>
                </a:lnTo>
                <a:lnTo>
                  <a:pt x="1458913" y="1108122"/>
                </a:lnTo>
                <a:lnTo>
                  <a:pt x="4168707" y="23913"/>
                </a:lnTo>
                <a:lnTo>
                  <a:pt x="4159169" y="0"/>
                </a:lnTo>
                <a:lnTo>
                  <a:pt x="4192032" y="0"/>
                </a:lnTo>
                <a:lnTo>
                  <a:pt x="4208001" y="39921"/>
                </a:lnTo>
                <a:lnTo>
                  <a:pt x="4194903" y="45743"/>
                </a:lnTo>
                <a:lnTo>
                  <a:pt x="1611721" y="1079015"/>
                </a:lnTo>
                <a:lnTo>
                  <a:pt x="4407378" y="1079015"/>
                </a:lnTo>
                <a:lnTo>
                  <a:pt x="4407378" y="1409372"/>
                </a:lnTo>
                <a:lnTo>
                  <a:pt x="1557875" y="1409372"/>
                </a:lnTo>
                <a:lnTo>
                  <a:pt x="4177439" y="2531419"/>
                </a:lnTo>
                <a:lnTo>
                  <a:pt x="4064107" y="2796286"/>
                </a:lnTo>
                <a:close/>
              </a:path>
              <a:path w="4407535" h="4896485">
                <a:moveTo>
                  <a:pt x="383436" y="680260"/>
                </a:moveTo>
                <a:lnTo>
                  <a:pt x="0" y="296823"/>
                </a:lnTo>
                <a:lnTo>
                  <a:pt x="0" y="254838"/>
                </a:lnTo>
                <a:lnTo>
                  <a:pt x="303394" y="558013"/>
                </a:lnTo>
                <a:lnTo>
                  <a:pt x="334538" y="558013"/>
                </a:lnTo>
                <a:lnTo>
                  <a:pt x="383436" y="680260"/>
                </a:lnTo>
                <a:close/>
              </a:path>
              <a:path w="4407535" h="4896485">
                <a:moveTo>
                  <a:pt x="74910" y="755936"/>
                </a:moveTo>
                <a:lnTo>
                  <a:pt x="31250" y="755936"/>
                </a:lnTo>
                <a:lnTo>
                  <a:pt x="0" y="724639"/>
                </a:lnTo>
                <a:lnTo>
                  <a:pt x="0" y="681026"/>
                </a:lnTo>
                <a:lnTo>
                  <a:pt x="74910" y="755936"/>
                </a:lnTo>
                <a:close/>
              </a:path>
              <a:path w="4407535" h="4896485">
                <a:moveTo>
                  <a:pt x="159318" y="840344"/>
                </a:moveTo>
                <a:lnTo>
                  <a:pt x="0" y="772089"/>
                </a:lnTo>
                <a:lnTo>
                  <a:pt x="0" y="742543"/>
                </a:lnTo>
                <a:lnTo>
                  <a:pt x="31250" y="755936"/>
                </a:lnTo>
                <a:lnTo>
                  <a:pt x="74910" y="755936"/>
                </a:lnTo>
                <a:lnTo>
                  <a:pt x="159318" y="840344"/>
                </a:lnTo>
                <a:close/>
              </a:path>
              <a:path w="4407535" h="4896485">
                <a:moveTo>
                  <a:pt x="92374" y="1106667"/>
                </a:moveTo>
                <a:lnTo>
                  <a:pt x="0" y="1106667"/>
                </a:lnTo>
                <a:lnTo>
                  <a:pt x="0" y="1067120"/>
                </a:lnTo>
                <a:lnTo>
                  <a:pt x="92374" y="1106667"/>
                </a:lnTo>
                <a:close/>
              </a:path>
              <a:path w="4407535" h="4896485">
                <a:moveTo>
                  <a:pt x="0" y="1398884"/>
                </a:moveTo>
                <a:lnTo>
                  <a:pt x="0" y="1378810"/>
                </a:lnTo>
                <a:lnTo>
                  <a:pt x="50169" y="1378810"/>
                </a:lnTo>
                <a:lnTo>
                  <a:pt x="0" y="1398884"/>
                </a:lnTo>
                <a:close/>
              </a:path>
              <a:path w="4407535" h="4896485">
                <a:moveTo>
                  <a:pt x="0" y="1722294"/>
                </a:moveTo>
                <a:lnTo>
                  <a:pt x="0" y="1691105"/>
                </a:lnTo>
                <a:lnTo>
                  <a:pt x="191335" y="1614570"/>
                </a:lnTo>
                <a:lnTo>
                  <a:pt x="111292" y="1694613"/>
                </a:lnTo>
                <a:lnTo>
                  <a:pt x="69088" y="1694613"/>
                </a:lnTo>
                <a:lnTo>
                  <a:pt x="0" y="1722294"/>
                </a:lnTo>
                <a:close/>
              </a:path>
              <a:path w="4407535" h="4896485">
                <a:moveTo>
                  <a:pt x="3263502" y="3900868"/>
                </a:moveTo>
                <a:lnTo>
                  <a:pt x="3221298" y="3900868"/>
                </a:lnTo>
                <a:lnTo>
                  <a:pt x="3413399" y="3708767"/>
                </a:lnTo>
                <a:lnTo>
                  <a:pt x="1349764" y="1646588"/>
                </a:lnTo>
                <a:lnTo>
                  <a:pt x="1550184" y="1732451"/>
                </a:lnTo>
                <a:lnTo>
                  <a:pt x="1476377" y="1732451"/>
                </a:lnTo>
                <a:lnTo>
                  <a:pt x="3454149" y="3710222"/>
                </a:lnTo>
                <a:lnTo>
                  <a:pt x="3263502" y="3900868"/>
                </a:lnTo>
                <a:close/>
              </a:path>
              <a:path w="4407535" h="4896485">
                <a:moveTo>
                  <a:pt x="0" y="1805906"/>
                </a:moveTo>
                <a:lnTo>
                  <a:pt x="0" y="1763752"/>
                </a:lnTo>
                <a:lnTo>
                  <a:pt x="69088" y="1694613"/>
                </a:lnTo>
                <a:lnTo>
                  <a:pt x="111292" y="1694613"/>
                </a:lnTo>
                <a:lnTo>
                  <a:pt x="0" y="1805906"/>
                </a:lnTo>
                <a:close/>
              </a:path>
              <a:path w="4407535" h="4896485">
                <a:moveTo>
                  <a:pt x="4047916" y="2834124"/>
                </a:moveTo>
                <a:lnTo>
                  <a:pt x="1476377" y="1732451"/>
                </a:lnTo>
                <a:lnTo>
                  <a:pt x="1550184" y="1732451"/>
                </a:lnTo>
                <a:lnTo>
                  <a:pt x="4033363" y="2796286"/>
                </a:lnTo>
                <a:lnTo>
                  <a:pt x="4064107" y="2796286"/>
                </a:lnTo>
                <a:lnTo>
                  <a:pt x="4047916" y="2834124"/>
                </a:lnTo>
                <a:close/>
              </a:path>
              <a:path w="4407535" h="4896485">
                <a:moveTo>
                  <a:pt x="2056321" y="4657632"/>
                </a:moveTo>
                <a:lnTo>
                  <a:pt x="1975549" y="4657632"/>
                </a:lnTo>
                <a:lnTo>
                  <a:pt x="2227318" y="4557215"/>
                </a:lnTo>
                <a:lnTo>
                  <a:pt x="1127101" y="1806672"/>
                </a:lnTo>
                <a:lnTo>
                  <a:pt x="1249348" y="1928919"/>
                </a:lnTo>
                <a:lnTo>
                  <a:pt x="1205688" y="1928919"/>
                </a:lnTo>
                <a:lnTo>
                  <a:pt x="2263702" y="4574679"/>
                </a:lnTo>
                <a:lnTo>
                  <a:pt x="2056321" y="4657632"/>
                </a:lnTo>
                <a:close/>
              </a:path>
              <a:path w="4407535" h="4896485">
                <a:moveTo>
                  <a:pt x="0" y="2232118"/>
                </a:moveTo>
                <a:lnTo>
                  <a:pt x="0" y="2190109"/>
                </a:lnTo>
                <a:lnTo>
                  <a:pt x="351419" y="1838690"/>
                </a:lnTo>
                <a:lnTo>
                  <a:pt x="296553" y="1966757"/>
                </a:lnTo>
                <a:lnTo>
                  <a:pt x="265556" y="1966757"/>
                </a:lnTo>
                <a:lnTo>
                  <a:pt x="0" y="2232118"/>
                </a:lnTo>
                <a:close/>
              </a:path>
              <a:path w="4407535" h="4896485">
                <a:moveTo>
                  <a:pt x="0" y="3421046"/>
                </a:moveTo>
                <a:lnTo>
                  <a:pt x="0" y="3348575"/>
                </a:lnTo>
                <a:lnTo>
                  <a:pt x="617742" y="1905634"/>
                </a:lnTo>
                <a:lnTo>
                  <a:pt x="617742" y="2046799"/>
                </a:lnTo>
                <a:lnTo>
                  <a:pt x="588635" y="2046799"/>
                </a:lnTo>
                <a:lnTo>
                  <a:pt x="0" y="3421046"/>
                </a:lnTo>
                <a:close/>
              </a:path>
              <a:path w="4407535" h="4896485">
                <a:moveTo>
                  <a:pt x="3221298" y="3943072"/>
                </a:moveTo>
                <a:lnTo>
                  <a:pt x="1205688" y="1928919"/>
                </a:lnTo>
                <a:lnTo>
                  <a:pt x="1249348" y="1928919"/>
                </a:lnTo>
                <a:lnTo>
                  <a:pt x="3221298" y="3900868"/>
                </a:lnTo>
                <a:lnTo>
                  <a:pt x="3263502" y="3900868"/>
                </a:lnTo>
                <a:lnTo>
                  <a:pt x="3221298" y="3943072"/>
                </a:lnTo>
                <a:close/>
              </a:path>
              <a:path w="4407535" h="4896485">
                <a:moveTo>
                  <a:pt x="918992" y="4867197"/>
                </a:moveTo>
                <a:lnTo>
                  <a:pt x="891341" y="4867197"/>
                </a:lnTo>
                <a:lnTo>
                  <a:pt x="891341" y="1947838"/>
                </a:lnTo>
                <a:lnTo>
                  <a:pt x="952480" y="2100646"/>
                </a:lnTo>
                <a:lnTo>
                  <a:pt x="918992" y="2100646"/>
                </a:lnTo>
                <a:lnTo>
                  <a:pt x="918992" y="4867197"/>
                </a:lnTo>
                <a:close/>
              </a:path>
              <a:path w="4407535" h="4896485">
                <a:moveTo>
                  <a:pt x="0" y="2658966"/>
                </a:moveTo>
                <a:lnTo>
                  <a:pt x="0" y="2586271"/>
                </a:lnTo>
                <a:lnTo>
                  <a:pt x="265556" y="1966757"/>
                </a:lnTo>
                <a:lnTo>
                  <a:pt x="296553" y="1966757"/>
                </a:lnTo>
                <a:lnTo>
                  <a:pt x="0" y="2658966"/>
                </a:lnTo>
                <a:close/>
              </a:path>
              <a:path w="4407535" h="4896485">
                <a:moveTo>
                  <a:pt x="918992" y="4896303"/>
                </a:moveTo>
                <a:lnTo>
                  <a:pt x="588635" y="4896303"/>
                </a:lnTo>
                <a:lnTo>
                  <a:pt x="588635" y="2046799"/>
                </a:lnTo>
                <a:lnTo>
                  <a:pt x="617742" y="2046799"/>
                </a:lnTo>
                <a:lnTo>
                  <a:pt x="617742" y="4867197"/>
                </a:lnTo>
                <a:lnTo>
                  <a:pt x="918992" y="4867197"/>
                </a:lnTo>
                <a:lnTo>
                  <a:pt x="918992" y="4896303"/>
                </a:lnTo>
                <a:close/>
              </a:path>
              <a:path w="4407535" h="4896485">
                <a:moveTo>
                  <a:pt x="1958086" y="4696926"/>
                </a:moveTo>
                <a:lnTo>
                  <a:pt x="1952265" y="4683828"/>
                </a:lnTo>
                <a:lnTo>
                  <a:pt x="918992" y="2100646"/>
                </a:lnTo>
                <a:lnTo>
                  <a:pt x="952480" y="2100646"/>
                </a:lnTo>
                <a:lnTo>
                  <a:pt x="1975549" y="4657632"/>
                </a:lnTo>
                <a:lnTo>
                  <a:pt x="2056321" y="4657632"/>
                </a:lnTo>
                <a:lnTo>
                  <a:pt x="1958086" y="4696926"/>
                </a:lnTo>
                <a:close/>
              </a:path>
            </a:pathLst>
          </a:custGeom>
          <a:solidFill>
            <a:srgbClr val="CCDE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21113"/>
            <a:ext cx="4771399" cy="3236887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03111" y="249383"/>
            <a:ext cx="6999111" cy="625811"/>
          </a:xfrm>
          <a:prstGeom prst="rect">
            <a:avLst/>
          </a:prstGeom>
        </p:spPr>
        <p:txBody>
          <a:bodyPr vert="horz" wrap="square" lIns="0" tIns="10159" rIns="0" bIns="0" rtlCol="0">
            <a:spAutoFit/>
          </a:bodyPr>
          <a:lstStyle/>
          <a:p>
            <a:pPr marL="8466">
              <a:lnSpc>
                <a:spcPct val="100000"/>
              </a:lnSpc>
              <a:spcBef>
                <a:spcPts val="80"/>
              </a:spcBef>
            </a:pPr>
            <a:r>
              <a:rPr lang="ru-RU" sz="4000" dirty="0" smtClean="0"/>
              <a:t>Цели и задачи проекта</a:t>
            </a:r>
            <a:endParaRPr sz="4000" spc="-40" dirty="0"/>
          </a:p>
        </p:txBody>
      </p:sp>
      <p:sp>
        <p:nvSpPr>
          <p:cNvPr id="19" name="object 19"/>
          <p:cNvSpPr txBox="1"/>
          <p:nvPr/>
        </p:nvSpPr>
        <p:spPr>
          <a:xfrm>
            <a:off x="9906001" y="4445000"/>
            <a:ext cx="2082799" cy="315898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6">
              <a:spcBef>
                <a:spcPts val="63"/>
              </a:spcBef>
            </a:pPr>
            <a:r>
              <a:rPr lang="ru-RU" sz="2000" b="1" spc="-21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endParaRPr sz="2000" b="1" dirty="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 flipV="1">
            <a:off x="5340843" y="807522"/>
            <a:ext cx="3550073" cy="166255"/>
          </a:xfrm>
          <a:custGeom>
            <a:avLst/>
            <a:gdLst/>
            <a:ahLst/>
            <a:cxnLst/>
            <a:rect l="l" t="t" r="r" b="b"/>
            <a:pathLst>
              <a:path w="5325109">
                <a:moveTo>
                  <a:pt x="0" y="0"/>
                </a:moveTo>
                <a:lnTo>
                  <a:pt x="5324521" y="0"/>
                </a:lnTo>
              </a:path>
            </a:pathLst>
          </a:custGeom>
          <a:ln w="9524">
            <a:solidFill>
              <a:srgbClr val="1229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435" y="4518781"/>
            <a:ext cx="1038567" cy="190665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87601" y="5308600"/>
            <a:ext cx="2489199" cy="246215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100" name="AutoShape 4" descr="Деревня Золотой Рог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</p:spPr>
        <p:txBody>
          <a:bodyPr vert="horz" wrap="square" lIns="60954" tIns="30477" rIns="60954" bIns="3047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4" descr="p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66401" y="164899"/>
            <a:ext cx="1823508" cy="1536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84416" y="1187532"/>
            <a:ext cx="98446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 проекта:</a:t>
            </a:r>
          </a:p>
          <a:p>
            <a:pPr algn="just"/>
            <a:r>
              <a:rPr lang="ru-RU" dirty="0" smtClean="0"/>
              <a:t>Способствовать улучшению демографической ситуации и показателей здоровья на сельских территориях, устранению дефицита медицинских кадров в сельских учреждениях здравоохранения. Срок реализации проекта: 6 месяцев.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Задачи проекта: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ru-RU" dirty="0" smtClean="0"/>
              <a:t>Создание консультативно-образовательного центра в сельской амбулатории;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Обеспечение совместных выездов студентов 6 курса и </a:t>
            </a:r>
            <a:r>
              <a:rPr lang="ru-RU" dirty="0" err="1" smtClean="0"/>
              <a:t>профессорского-преподавательского</a:t>
            </a:r>
            <a:r>
              <a:rPr lang="ru-RU" dirty="0" smtClean="0"/>
              <a:t> состава Гомельского государственного медицинского университета в КОЦ;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«Обучение» студентов путем полного погружения в работу с сельскими жителями;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Консультирование населения по факторам риска развития неинфекционных заболеваний, дополнительная диагностика заболеваний, коррекция лечения;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Решение кадрового вопроса в Ветковской центральной районной больнице;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Оформление успешной практики как методической рекомендации для внедрения в других регионах.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938357" cy="3264323"/>
          </a:xfrm>
          <a:custGeom>
            <a:avLst/>
            <a:gdLst/>
            <a:ahLst/>
            <a:cxnLst/>
            <a:rect l="l" t="t" r="r" b="b"/>
            <a:pathLst>
              <a:path w="4407535" h="4896485">
                <a:moveTo>
                  <a:pt x="334538" y="558014"/>
                </a:moveTo>
                <a:lnTo>
                  <a:pt x="303394" y="558014"/>
                </a:lnTo>
                <a:lnTo>
                  <a:pt x="79819" y="0"/>
                </a:lnTo>
                <a:lnTo>
                  <a:pt x="111332" y="0"/>
                </a:lnTo>
                <a:lnTo>
                  <a:pt x="334538" y="558014"/>
                </a:lnTo>
                <a:close/>
              </a:path>
              <a:path w="4407535" h="4896485">
                <a:moveTo>
                  <a:pt x="619197" y="539096"/>
                </a:moveTo>
                <a:lnTo>
                  <a:pt x="403501" y="0"/>
                </a:lnTo>
                <a:lnTo>
                  <a:pt x="433538" y="0"/>
                </a:lnTo>
                <a:lnTo>
                  <a:pt x="588635" y="387743"/>
                </a:lnTo>
                <a:lnTo>
                  <a:pt x="619197" y="387743"/>
                </a:lnTo>
                <a:lnTo>
                  <a:pt x="619197" y="539096"/>
                </a:lnTo>
                <a:close/>
              </a:path>
              <a:path w="4407535" h="4896485">
                <a:moveTo>
                  <a:pt x="619197" y="387743"/>
                </a:moveTo>
                <a:lnTo>
                  <a:pt x="588635" y="387743"/>
                </a:lnTo>
                <a:lnTo>
                  <a:pt x="588635" y="0"/>
                </a:lnTo>
                <a:lnTo>
                  <a:pt x="619197" y="0"/>
                </a:lnTo>
                <a:lnTo>
                  <a:pt x="619197" y="387743"/>
                </a:lnTo>
                <a:close/>
              </a:path>
              <a:path w="4407535" h="4896485">
                <a:moveTo>
                  <a:pt x="891341" y="579845"/>
                </a:moveTo>
                <a:lnTo>
                  <a:pt x="891341" y="0"/>
                </a:lnTo>
                <a:lnTo>
                  <a:pt x="918991" y="0"/>
                </a:lnTo>
                <a:lnTo>
                  <a:pt x="918991" y="440134"/>
                </a:lnTo>
                <a:lnTo>
                  <a:pt x="951152" y="440134"/>
                </a:lnTo>
                <a:lnTo>
                  <a:pt x="891341" y="579845"/>
                </a:lnTo>
                <a:close/>
              </a:path>
              <a:path w="4407535" h="4896485">
                <a:moveTo>
                  <a:pt x="951152" y="440134"/>
                </a:moveTo>
                <a:lnTo>
                  <a:pt x="918991" y="440134"/>
                </a:lnTo>
                <a:lnTo>
                  <a:pt x="1107516" y="0"/>
                </a:lnTo>
                <a:lnTo>
                  <a:pt x="1139580" y="0"/>
                </a:lnTo>
                <a:lnTo>
                  <a:pt x="951152" y="440134"/>
                </a:lnTo>
                <a:close/>
              </a:path>
              <a:path w="4407535" h="4896485">
                <a:moveTo>
                  <a:pt x="1157663" y="648244"/>
                </a:moveTo>
                <a:lnTo>
                  <a:pt x="1435382" y="0"/>
                </a:lnTo>
                <a:lnTo>
                  <a:pt x="1465046" y="0"/>
                </a:lnTo>
                <a:lnTo>
                  <a:pt x="1242071" y="520176"/>
                </a:lnTo>
                <a:lnTo>
                  <a:pt x="1285731" y="520176"/>
                </a:lnTo>
                <a:lnTo>
                  <a:pt x="1157663" y="648244"/>
                </a:lnTo>
                <a:close/>
              </a:path>
              <a:path w="4407535" h="4896485">
                <a:moveTo>
                  <a:pt x="1285731" y="520176"/>
                </a:moveTo>
                <a:lnTo>
                  <a:pt x="1242071" y="520176"/>
                </a:lnTo>
                <a:lnTo>
                  <a:pt x="1763014" y="0"/>
                </a:lnTo>
                <a:lnTo>
                  <a:pt x="1805908" y="0"/>
                </a:lnTo>
                <a:lnTo>
                  <a:pt x="1285731" y="520176"/>
                </a:lnTo>
                <a:close/>
              </a:path>
              <a:path w="4407535" h="4896485">
                <a:moveTo>
                  <a:pt x="1317747" y="872362"/>
                </a:moveTo>
                <a:lnTo>
                  <a:pt x="2190110" y="0"/>
                </a:lnTo>
                <a:lnTo>
                  <a:pt x="2231742" y="0"/>
                </a:lnTo>
                <a:lnTo>
                  <a:pt x="1439994" y="792320"/>
                </a:lnTo>
                <a:lnTo>
                  <a:pt x="1517853" y="792320"/>
                </a:lnTo>
                <a:lnTo>
                  <a:pt x="1317747" y="872362"/>
                </a:lnTo>
                <a:close/>
              </a:path>
              <a:path w="4407535" h="4896485">
                <a:moveTo>
                  <a:pt x="1517853" y="792320"/>
                </a:moveTo>
                <a:lnTo>
                  <a:pt x="1439994" y="792320"/>
                </a:lnTo>
                <a:lnTo>
                  <a:pt x="3421341" y="0"/>
                </a:lnTo>
                <a:lnTo>
                  <a:pt x="3498654" y="0"/>
                </a:lnTo>
                <a:lnTo>
                  <a:pt x="1517853" y="792320"/>
                </a:lnTo>
                <a:close/>
              </a:path>
              <a:path w="4407535" h="4896485">
                <a:moveTo>
                  <a:pt x="4064107" y="2796287"/>
                </a:moveTo>
                <a:lnTo>
                  <a:pt x="4033363" y="2796287"/>
                </a:lnTo>
                <a:lnTo>
                  <a:pt x="4141056" y="2545973"/>
                </a:lnTo>
                <a:lnTo>
                  <a:pt x="1418164" y="1380267"/>
                </a:lnTo>
                <a:lnTo>
                  <a:pt x="4378272" y="1380267"/>
                </a:lnTo>
                <a:lnTo>
                  <a:pt x="4378272" y="1108123"/>
                </a:lnTo>
                <a:lnTo>
                  <a:pt x="1458913" y="1108123"/>
                </a:lnTo>
                <a:lnTo>
                  <a:pt x="4168707" y="23914"/>
                </a:lnTo>
                <a:lnTo>
                  <a:pt x="4159169" y="0"/>
                </a:lnTo>
                <a:lnTo>
                  <a:pt x="4192032" y="0"/>
                </a:lnTo>
                <a:lnTo>
                  <a:pt x="4208001" y="39923"/>
                </a:lnTo>
                <a:lnTo>
                  <a:pt x="4194903" y="45744"/>
                </a:lnTo>
                <a:lnTo>
                  <a:pt x="1611721" y="1079017"/>
                </a:lnTo>
                <a:lnTo>
                  <a:pt x="4407378" y="1079017"/>
                </a:lnTo>
                <a:lnTo>
                  <a:pt x="4407378" y="1409373"/>
                </a:lnTo>
                <a:lnTo>
                  <a:pt x="1557875" y="1409373"/>
                </a:lnTo>
                <a:lnTo>
                  <a:pt x="4177439" y="2531420"/>
                </a:lnTo>
                <a:lnTo>
                  <a:pt x="4064107" y="2796287"/>
                </a:lnTo>
                <a:close/>
              </a:path>
              <a:path w="4407535" h="4896485">
                <a:moveTo>
                  <a:pt x="383436" y="680261"/>
                </a:moveTo>
                <a:lnTo>
                  <a:pt x="0" y="296824"/>
                </a:lnTo>
                <a:lnTo>
                  <a:pt x="0" y="254839"/>
                </a:lnTo>
                <a:lnTo>
                  <a:pt x="303394" y="558014"/>
                </a:lnTo>
                <a:lnTo>
                  <a:pt x="334538" y="558014"/>
                </a:lnTo>
                <a:lnTo>
                  <a:pt x="383436" y="680261"/>
                </a:lnTo>
                <a:close/>
              </a:path>
              <a:path w="4407535" h="4896485">
                <a:moveTo>
                  <a:pt x="74910" y="755937"/>
                </a:moveTo>
                <a:lnTo>
                  <a:pt x="31250" y="755937"/>
                </a:lnTo>
                <a:lnTo>
                  <a:pt x="0" y="724640"/>
                </a:lnTo>
                <a:lnTo>
                  <a:pt x="0" y="681027"/>
                </a:lnTo>
                <a:lnTo>
                  <a:pt x="74910" y="755937"/>
                </a:lnTo>
                <a:close/>
              </a:path>
              <a:path w="4407535" h="4896485">
                <a:moveTo>
                  <a:pt x="159318" y="840345"/>
                </a:moveTo>
                <a:lnTo>
                  <a:pt x="0" y="772091"/>
                </a:lnTo>
                <a:lnTo>
                  <a:pt x="0" y="742544"/>
                </a:lnTo>
                <a:lnTo>
                  <a:pt x="31250" y="755937"/>
                </a:lnTo>
                <a:lnTo>
                  <a:pt x="74910" y="755937"/>
                </a:lnTo>
                <a:lnTo>
                  <a:pt x="159318" y="840345"/>
                </a:lnTo>
                <a:close/>
              </a:path>
              <a:path w="4407535" h="4896485">
                <a:moveTo>
                  <a:pt x="92374" y="1106668"/>
                </a:moveTo>
                <a:lnTo>
                  <a:pt x="0" y="1106668"/>
                </a:lnTo>
                <a:lnTo>
                  <a:pt x="0" y="1067121"/>
                </a:lnTo>
                <a:lnTo>
                  <a:pt x="92374" y="1106668"/>
                </a:lnTo>
                <a:close/>
              </a:path>
              <a:path w="4407535" h="4896485">
                <a:moveTo>
                  <a:pt x="0" y="1398885"/>
                </a:moveTo>
                <a:lnTo>
                  <a:pt x="0" y="1378812"/>
                </a:lnTo>
                <a:lnTo>
                  <a:pt x="50169" y="1378812"/>
                </a:lnTo>
                <a:lnTo>
                  <a:pt x="0" y="1398885"/>
                </a:lnTo>
                <a:close/>
              </a:path>
              <a:path w="4407535" h="4896485">
                <a:moveTo>
                  <a:pt x="0" y="1722296"/>
                </a:moveTo>
                <a:lnTo>
                  <a:pt x="0" y="1691106"/>
                </a:lnTo>
                <a:lnTo>
                  <a:pt x="191335" y="1614572"/>
                </a:lnTo>
                <a:lnTo>
                  <a:pt x="111292" y="1694615"/>
                </a:lnTo>
                <a:lnTo>
                  <a:pt x="69088" y="1694615"/>
                </a:lnTo>
                <a:lnTo>
                  <a:pt x="0" y="1722296"/>
                </a:lnTo>
                <a:close/>
              </a:path>
              <a:path w="4407535" h="4896485">
                <a:moveTo>
                  <a:pt x="3263502" y="3900870"/>
                </a:moveTo>
                <a:lnTo>
                  <a:pt x="3221298" y="3900870"/>
                </a:lnTo>
                <a:lnTo>
                  <a:pt x="3413399" y="3708768"/>
                </a:lnTo>
                <a:lnTo>
                  <a:pt x="1349764" y="1646589"/>
                </a:lnTo>
                <a:lnTo>
                  <a:pt x="1550184" y="1732452"/>
                </a:lnTo>
                <a:lnTo>
                  <a:pt x="1476377" y="1732452"/>
                </a:lnTo>
                <a:lnTo>
                  <a:pt x="3454149" y="3710224"/>
                </a:lnTo>
                <a:lnTo>
                  <a:pt x="3263502" y="3900870"/>
                </a:lnTo>
                <a:close/>
              </a:path>
              <a:path w="4407535" h="4896485">
                <a:moveTo>
                  <a:pt x="0" y="1805907"/>
                </a:moveTo>
                <a:lnTo>
                  <a:pt x="0" y="1763753"/>
                </a:lnTo>
                <a:lnTo>
                  <a:pt x="69088" y="1694615"/>
                </a:lnTo>
                <a:lnTo>
                  <a:pt x="111292" y="1694615"/>
                </a:lnTo>
                <a:lnTo>
                  <a:pt x="0" y="1805907"/>
                </a:lnTo>
                <a:close/>
              </a:path>
              <a:path w="4407535" h="4896485">
                <a:moveTo>
                  <a:pt x="4047916" y="2834125"/>
                </a:moveTo>
                <a:lnTo>
                  <a:pt x="1476377" y="1732452"/>
                </a:lnTo>
                <a:lnTo>
                  <a:pt x="1550184" y="1732452"/>
                </a:lnTo>
                <a:lnTo>
                  <a:pt x="4033363" y="2796287"/>
                </a:lnTo>
                <a:lnTo>
                  <a:pt x="4064107" y="2796287"/>
                </a:lnTo>
                <a:lnTo>
                  <a:pt x="4047916" y="2834125"/>
                </a:lnTo>
                <a:close/>
              </a:path>
              <a:path w="4407535" h="4896485">
                <a:moveTo>
                  <a:pt x="2056321" y="4657633"/>
                </a:moveTo>
                <a:lnTo>
                  <a:pt x="1975549" y="4657633"/>
                </a:lnTo>
                <a:lnTo>
                  <a:pt x="2227318" y="4557216"/>
                </a:lnTo>
                <a:lnTo>
                  <a:pt x="1127101" y="1806673"/>
                </a:lnTo>
                <a:lnTo>
                  <a:pt x="1249348" y="1928920"/>
                </a:lnTo>
                <a:lnTo>
                  <a:pt x="1205688" y="1928920"/>
                </a:lnTo>
                <a:lnTo>
                  <a:pt x="2263702" y="4574681"/>
                </a:lnTo>
                <a:lnTo>
                  <a:pt x="2056321" y="4657633"/>
                </a:lnTo>
                <a:close/>
              </a:path>
              <a:path w="4407535" h="4896485">
                <a:moveTo>
                  <a:pt x="0" y="2232119"/>
                </a:moveTo>
                <a:lnTo>
                  <a:pt x="0" y="2190111"/>
                </a:lnTo>
                <a:lnTo>
                  <a:pt x="351419" y="1838691"/>
                </a:lnTo>
                <a:lnTo>
                  <a:pt x="296553" y="1966758"/>
                </a:lnTo>
                <a:lnTo>
                  <a:pt x="265556" y="1966758"/>
                </a:lnTo>
                <a:lnTo>
                  <a:pt x="0" y="2232119"/>
                </a:lnTo>
                <a:close/>
              </a:path>
              <a:path w="4407535" h="4896485">
                <a:moveTo>
                  <a:pt x="0" y="3421048"/>
                </a:moveTo>
                <a:lnTo>
                  <a:pt x="0" y="3348576"/>
                </a:lnTo>
                <a:lnTo>
                  <a:pt x="617742" y="1905635"/>
                </a:lnTo>
                <a:lnTo>
                  <a:pt x="617742" y="2046801"/>
                </a:lnTo>
                <a:lnTo>
                  <a:pt x="588635" y="2046801"/>
                </a:lnTo>
                <a:lnTo>
                  <a:pt x="0" y="3421048"/>
                </a:lnTo>
                <a:close/>
              </a:path>
              <a:path w="4407535" h="4896485">
                <a:moveTo>
                  <a:pt x="3221298" y="3943074"/>
                </a:moveTo>
                <a:lnTo>
                  <a:pt x="1205688" y="1928920"/>
                </a:lnTo>
                <a:lnTo>
                  <a:pt x="1249348" y="1928920"/>
                </a:lnTo>
                <a:lnTo>
                  <a:pt x="3221298" y="3900870"/>
                </a:lnTo>
                <a:lnTo>
                  <a:pt x="3263502" y="3900870"/>
                </a:lnTo>
                <a:lnTo>
                  <a:pt x="3221298" y="3943074"/>
                </a:lnTo>
                <a:close/>
              </a:path>
              <a:path w="4407535" h="4896485">
                <a:moveTo>
                  <a:pt x="918992" y="4867198"/>
                </a:moveTo>
                <a:lnTo>
                  <a:pt x="891341" y="4867198"/>
                </a:lnTo>
                <a:lnTo>
                  <a:pt x="891341" y="1947839"/>
                </a:lnTo>
                <a:lnTo>
                  <a:pt x="952480" y="2100647"/>
                </a:lnTo>
                <a:lnTo>
                  <a:pt x="918992" y="2100647"/>
                </a:lnTo>
                <a:lnTo>
                  <a:pt x="918992" y="4867198"/>
                </a:lnTo>
                <a:close/>
              </a:path>
              <a:path w="4407535" h="4896485">
                <a:moveTo>
                  <a:pt x="0" y="2658967"/>
                </a:moveTo>
                <a:lnTo>
                  <a:pt x="0" y="2586272"/>
                </a:lnTo>
                <a:lnTo>
                  <a:pt x="265556" y="1966758"/>
                </a:lnTo>
                <a:lnTo>
                  <a:pt x="296553" y="1966758"/>
                </a:lnTo>
                <a:lnTo>
                  <a:pt x="0" y="2658967"/>
                </a:lnTo>
                <a:close/>
              </a:path>
              <a:path w="4407535" h="4896485">
                <a:moveTo>
                  <a:pt x="918992" y="4896304"/>
                </a:moveTo>
                <a:lnTo>
                  <a:pt x="588635" y="4896304"/>
                </a:lnTo>
                <a:lnTo>
                  <a:pt x="588635" y="2046801"/>
                </a:lnTo>
                <a:lnTo>
                  <a:pt x="617742" y="2046801"/>
                </a:lnTo>
                <a:lnTo>
                  <a:pt x="617742" y="4867198"/>
                </a:lnTo>
                <a:lnTo>
                  <a:pt x="918992" y="4867198"/>
                </a:lnTo>
                <a:lnTo>
                  <a:pt x="918992" y="4896304"/>
                </a:lnTo>
                <a:close/>
              </a:path>
              <a:path w="4407535" h="4896485">
                <a:moveTo>
                  <a:pt x="1958086" y="4696927"/>
                </a:moveTo>
                <a:lnTo>
                  <a:pt x="1952265" y="4683829"/>
                </a:lnTo>
                <a:lnTo>
                  <a:pt x="918992" y="2100647"/>
                </a:lnTo>
                <a:lnTo>
                  <a:pt x="952480" y="2100647"/>
                </a:lnTo>
                <a:lnTo>
                  <a:pt x="1975549" y="4657633"/>
                </a:lnTo>
                <a:lnTo>
                  <a:pt x="2056321" y="4657633"/>
                </a:lnTo>
                <a:lnTo>
                  <a:pt x="1958086" y="4696927"/>
                </a:lnTo>
                <a:close/>
              </a:path>
            </a:pathLst>
          </a:custGeom>
          <a:solidFill>
            <a:srgbClr val="CCD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93303" y="4202298"/>
            <a:ext cx="3299037" cy="2655993"/>
          </a:xfrm>
          <a:custGeom>
            <a:avLst/>
            <a:gdLst/>
            <a:ahLst/>
            <a:cxnLst/>
            <a:rect l="l" t="t" r="r" b="b"/>
            <a:pathLst>
              <a:path w="4948555" h="3983990">
                <a:moveTo>
                  <a:pt x="3517493" y="2797112"/>
                </a:moveTo>
                <a:lnTo>
                  <a:pt x="3486931" y="2797112"/>
                </a:lnTo>
                <a:lnTo>
                  <a:pt x="3486931" y="0"/>
                </a:lnTo>
                <a:lnTo>
                  <a:pt x="3817287" y="0"/>
                </a:lnTo>
                <a:lnTo>
                  <a:pt x="3817287" y="29106"/>
                </a:lnTo>
                <a:lnTo>
                  <a:pt x="3517493" y="29106"/>
                </a:lnTo>
                <a:lnTo>
                  <a:pt x="3517493" y="2797112"/>
                </a:lnTo>
                <a:close/>
              </a:path>
              <a:path w="4948555" h="3983990">
                <a:moveTo>
                  <a:pt x="3789636" y="2989214"/>
                </a:moveTo>
                <a:lnTo>
                  <a:pt x="3789636" y="29106"/>
                </a:lnTo>
                <a:lnTo>
                  <a:pt x="3817287" y="29106"/>
                </a:lnTo>
                <a:lnTo>
                  <a:pt x="3817287" y="2849504"/>
                </a:lnTo>
                <a:lnTo>
                  <a:pt x="3849448" y="2849504"/>
                </a:lnTo>
                <a:lnTo>
                  <a:pt x="3789636" y="2989214"/>
                </a:lnTo>
                <a:close/>
              </a:path>
              <a:path w="4948555" h="3983990">
                <a:moveTo>
                  <a:pt x="3232833" y="2967384"/>
                </a:moveTo>
                <a:lnTo>
                  <a:pt x="3201690" y="2967384"/>
                </a:lnTo>
                <a:lnTo>
                  <a:pt x="2142221" y="323079"/>
                </a:lnTo>
                <a:lnTo>
                  <a:pt x="2447837" y="200833"/>
                </a:lnTo>
                <a:lnTo>
                  <a:pt x="2453658" y="213930"/>
                </a:lnTo>
                <a:lnTo>
                  <a:pt x="2463554" y="238671"/>
                </a:lnTo>
                <a:lnTo>
                  <a:pt x="2433284" y="238671"/>
                </a:lnTo>
                <a:lnTo>
                  <a:pt x="2181515" y="339087"/>
                </a:lnTo>
                <a:lnTo>
                  <a:pt x="3232833" y="2967384"/>
                </a:lnTo>
                <a:close/>
              </a:path>
              <a:path w="4948555" h="3983990">
                <a:moveTo>
                  <a:pt x="3849448" y="2849504"/>
                </a:moveTo>
                <a:lnTo>
                  <a:pt x="3817287" y="2849504"/>
                </a:lnTo>
                <a:lnTo>
                  <a:pt x="4939334" y="229939"/>
                </a:lnTo>
                <a:lnTo>
                  <a:pt x="4948045" y="233666"/>
                </a:lnTo>
                <a:lnTo>
                  <a:pt x="4948045" y="283369"/>
                </a:lnTo>
                <a:lnTo>
                  <a:pt x="3849448" y="2849504"/>
                </a:lnTo>
                <a:close/>
              </a:path>
              <a:path w="4948555" h="3983990">
                <a:moveTo>
                  <a:pt x="3517493" y="2948465"/>
                </a:moveTo>
                <a:lnTo>
                  <a:pt x="2433284" y="238671"/>
                </a:lnTo>
                <a:lnTo>
                  <a:pt x="2463554" y="238671"/>
                </a:lnTo>
                <a:lnTo>
                  <a:pt x="3486931" y="2797112"/>
                </a:lnTo>
                <a:lnTo>
                  <a:pt x="3517493" y="2797112"/>
                </a:lnTo>
                <a:lnTo>
                  <a:pt x="3517493" y="2948465"/>
                </a:lnTo>
                <a:close/>
              </a:path>
              <a:path w="4948555" h="3983990">
                <a:moveTo>
                  <a:pt x="2973206" y="3165307"/>
                </a:moveTo>
                <a:lnTo>
                  <a:pt x="2929546" y="3165307"/>
                </a:lnTo>
                <a:lnTo>
                  <a:pt x="953230" y="1186080"/>
                </a:lnTo>
                <a:lnTo>
                  <a:pt x="1186080" y="953230"/>
                </a:lnTo>
                <a:lnTo>
                  <a:pt x="1226858" y="993979"/>
                </a:lnTo>
                <a:lnTo>
                  <a:pt x="1186080" y="993979"/>
                </a:lnTo>
                <a:lnTo>
                  <a:pt x="993979" y="1186080"/>
                </a:lnTo>
                <a:lnTo>
                  <a:pt x="2973206" y="3165307"/>
                </a:lnTo>
                <a:close/>
              </a:path>
              <a:path w="4948555" h="3983990">
                <a:moveTo>
                  <a:pt x="4055959" y="3057614"/>
                </a:moveTo>
                <a:lnTo>
                  <a:pt x="4948045" y="975327"/>
                </a:lnTo>
                <a:lnTo>
                  <a:pt x="4948045" y="1045320"/>
                </a:lnTo>
                <a:lnTo>
                  <a:pt x="4140367" y="2929546"/>
                </a:lnTo>
                <a:lnTo>
                  <a:pt x="4184027" y="2929546"/>
                </a:lnTo>
                <a:lnTo>
                  <a:pt x="4055959" y="3057614"/>
                </a:lnTo>
                <a:close/>
              </a:path>
              <a:path w="4948555" h="3983990">
                <a:moveTo>
                  <a:pt x="3281732" y="3089630"/>
                </a:moveTo>
                <a:lnTo>
                  <a:pt x="1186080" y="993979"/>
                </a:lnTo>
                <a:lnTo>
                  <a:pt x="1226858" y="993979"/>
                </a:lnTo>
                <a:lnTo>
                  <a:pt x="3201690" y="2967384"/>
                </a:lnTo>
                <a:lnTo>
                  <a:pt x="3232833" y="2967384"/>
                </a:lnTo>
                <a:lnTo>
                  <a:pt x="3281732" y="3089630"/>
                </a:lnTo>
                <a:close/>
              </a:path>
              <a:path w="4948555" h="3983990">
                <a:moveTo>
                  <a:pt x="2460167" y="3983553"/>
                </a:moveTo>
                <a:lnTo>
                  <a:pt x="2385086" y="3983553"/>
                </a:lnTo>
                <a:lnTo>
                  <a:pt x="2797112" y="3818742"/>
                </a:lnTo>
                <a:lnTo>
                  <a:pt x="0" y="3818742"/>
                </a:lnTo>
                <a:lnTo>
                  <a:pt x="0" y="3488386"/>
                </a:lnTo>
                <a:lnTo>
                  <a:pt x="2849504" y="3488386"/>
                </a:lnTo>
                <a:lnTo>
                  <a:pt x="229939" y="2366340"/>
                </a:lnTo>
                <a:lnTo>
                  <a:pt x="359462" y="2063634"/>
                </a:lnTo>
                <a:lnTo>
                  <a:pt x="372560" y="2069455"/>
                </a:lnTo>
                <a:lnTo>
                  <a:pt x="443870" y="2100017"/>
                </a:lnTo>
                <a:lnTo>
                  <a:pt x="374015" y="2100017"/>
                </a:lnTo>
                <a:lnTo>
                  <a:pt x="267777" y="2350331"/>
                </a:lnTo>
                <a:lnTo>
                  <a:pt x="2990669" y="3516037"/>
                </a:lnTo>
                <a:lnTo>
                  <a:pt x="29106" y="3516037"/>
                </a:lnTo>
                <a:lnTo>
                  <a:pt x="29106" y="3788181"/>
                </a:lnTo>
                <a:lnTo>
                  <a:pt x="2948465" y="3788181"/>
                </a:lnTo>
                <a:lnTo>
                  <a:pt x="2460167" y="3983553"/>
                </a:lnTo>
                <a:close/>
              </a:path>
              <a:path w="4948555" h="3983990">
                <a:moveTo>
                  <a:pt x="3057614" y="3249715"/>
                </a:moveTo>
                <a:lnTo>
                  <a:pt x="374015" y="2100017"/>
                </a:lnTo>
                <a:lnTo>
                  <a:pt x="443870" y="2100017"/>
                </a:lnTo>
                <a:lnTo>
                  <a:pt x="2929546" y="3165307"/>
                </a:lnTo>
                <a:lnTo>
                  <a:pt x="2973206" y="3165307"/>
                </a:lnTo>
                <a:lnTo>
                  <a:pt x="3057614" y="3249715"/>
                </a:lnTo>
                <a:close/>
              </a:path>
              <a:path w="4948555" h="3983990">
                <a:moveTo>
                  <a:pt x="4184027" y="2929546"/>
                </a:moveTo>
                <a:lnTo>
                  <a:pt x="4140367" y="2929546"/>
                </a:lnTo>
                <a:lnTo>
                  <a:pt x="4948045" y="2123056"/>
                </a:lnTo>
                <a:lnTo>
                  <a:pt x="4948045" y="2165528"/>
                </a:lnTo>
                <a:lnTo>
                  <a:pt x="4184027" y="2929546"/>
                </a:lnTo>
                <a:close/>
              </a:path>
              <a:path w="4948555" h="3983990">
                <a:moveTo>
                  <a:pt x="4216043" y="3281732"/>
                </a:moveTo>
                <a:lnTo>
                  <a:pt x="4948045" y="2549730"/>
                </a:lnTo>
                <a:lnTo>
                  <a:pt x="4948045" y="2591494"/>
                </a:lnTo>
                <a:lnTo>
                  <a:pt x="4338290" y="3201690"/>
                </a:lnTo>
                <a:lnTo>
                  <a:pt x="4416149" y="3201690"/>
                </a:lnTo>
                <a:lnTo>
                  <a:pt x="4216043" y="3281732"/>
                </a:lnTo>
                <a:close/>
              </a:path>
              <a:path w="4948555" h="3983990">
                <a:moveTo>
                  <a:pt x="4416149" y="3201690"/>
                </a:moveTo>
                <a:lnTo>
                  <a:pt x="4338290" y="3201690"/>
                </a:lnTo>
                <a:lnTo>
                  <a:pt x="4948045" y="2957855"/>
                </a:lnTo>
                <a:lnTo>
                  <a:pt x="4948045" y="2988931"/>
                </a:lnTo>
                <a:lnTo>
                  <a:pt x="4416149" y="3201690"/>
                </a:lnTo>
                <a:close/>
              </a:path>
              <a:path w="4948555" h="3983990">
                <a:moveTo>
                  <a:pt x="4948045" y="3517493"/>
                </a:moveTo>
                <a:lnTo>
                  <a:pt x="4357209" y="3517493"/>
                </a:lnTo>
                <a:lnTo>
                  <a:pt x="4948045" y="3281095"/>
                </a:lnTo>
                <a:lnTo>
                  <a:pt x="4948045" y="3313175"/>
                </a:lnTo>
                <a:lnTo>
                  <a:pt x="4510017" y="3488386"/>
                </a:lnTo>
                <a:lnTo>
                  <a:pt x="4948045" y="3488386"/>
                </a:lnTo>
                <a:lnTo>
                  <a:pt x="4948045" y="3517493"/>
                </a:lnTo>
                <a:close/>
              </a:path>
              <a:path w="4948555" h="3983990">
                <a:moveTo>
                  <a:pt x="4840942" y="3983553"/>
                </a:moveTo>
                <a:lnTo>
                  <a:pt x="4769416" y="3983553"/>
                </a:lnTo>
                <a:lnTo>
                  <a:pt x="4316460" y="3789636"/>
                </a:lnTo>
                <a:lnTo>
                  <a:pt x="4948045" y="3789636"/>
                </a:lnTo>
                <a:lnTo>
                  <a:pt x="4948045" y="3818742"/>
                </a:lnTo>
                <a:lnTo>
                  <a:pt x="4456170" y="3818742"/>
                </a:lnTo>
                <a:lnTo>
                  <a:pt x="4840942" y="3983553"/>
                </a:lnTo>
                <a:close/>
              </a:path>
            </a:pathLst>
          </a:custGeom>
          <a:solidFill>
            <a:srgbClr val="CCD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" y="0"/>
            <a:ext cx="12191999" cy="6857999"/>
            <a:chOff x="0" y="0"/>
            <a:chExt cx="18287999" cy="1028699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1036" y="0"/>
              <a:ext cx="8086963" cy="50281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431670"/>
              <a:ext cx="7157099" cy="48553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739368" y="4674552"/>
              <a:ext cx="933450" cy="933450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614781" y="271691"/>
                  </a:moveTo>
                  <a:lnTo>
                    <a:pt x="564883" y="221259"/>
                  </a:lnTo>
                  <a:lnTo>
                    <a:pt x="319493" y="469290"/>
                  </a:lnTo>
                  <a:lnTo>
                    <a:pt x="563181" y="715606"/>
                  </a:lnTo>
                  <a:lnTo>
                    <a:pt x="613092" y="665175"/>
                  </a:lnTo>
                  <a:lnTo>
                    <a:pt x="419290" y="469290"/>
                  </a:lnTo>
                  <a:lnTo>
                    <a:pt x="614781" y="271691"/>
                  </a:lnTo>
                  <a:close/>
                </a:path>
                <a:path w="933450" h="933450">
                  <a:moveTo>
                    <a:pt x="933450" y="466725"/>
                  </a:moveTo>
                  <a:lnTo>
                    <a:pt x="931037" y="419087"/>
                  </a:lnTo>
                  <a:lnTo>
                    <a:pt x="926553" y="389813"/>
                  </a:lnTo>
                  <a:lnTo>
                    <a:pt x="926553" y="466725"/>
                  </a:lnTo>
                  <a:lnTo>
                    <a:pt x="924179" y="513689"/>
                  </a:lnTo>
                  <a:lnTo>
                    <a:pt x="917194" y="559295"/>
                  </a:lnTo>
                  <a:lnTo>
                    <a:pt x="905852" y="603338"/>
                  </a:lnTo>
                  <a:lnTo>
                    <a:pt x="890371" y="645566"/>
                  </a:lnTo>
                  <a:lnTo>
                    <a:pt x="870978" y="685749"/>
                  </a:lnTo>
                  <a:lnTo>
                    <a:pt x="847928" y="723671"/>
                  </a:lnTo>
                  <a:lnTo>
                    <a:pt x="821436" y="759079"/>
                  </a:lnTo>
                  <a:lnTo>
                    <a:pt x="791743" y="791743"/>
                  </a:lnTo>
                  <a:lnTo>
                    <a:pt x="759066" y="821436"/>
                  </a:lnTo>
                  <a:lnTo>
                    <a:pt x="723658" y="847928"/>
                  </a:lnTo>
                  <a:lnTo>
                    <a:pt x="685749" y="870991"/>
                  </a:lnTo>
                  <a:lnTo>
                    <a:pt x="645566" y="890371"/>
                  </a:lnTo>
                  <a:lnTo>
                    <a:pt x="603338" y="905852"/>
                  </a:lnTo>
                  <a:lnTo>
                    <a:pt x="559295" y="917206"/>
                  </a:lnTo>
                  <a:lnTo>
                    <a:pt x="513689" y="924179"/>
                  </a:lnTo>
                  <a:lnTo>
                    <a:pt x="466725" y="926553"/>
                  </a:lnTo>
                  <a:lnTo>
                    <a:pt x="419773" y="924179"/>
                  </a:lnTo>
                  <a:lnTo>
                    <a:pt x="374154" y="917206"/>
                  </a:lnTo>
                  <a:lnTo>
                    <a:pt x="330123" y="905852"/>
                  </a:lnTo>
                  <a:lnTo>
                    <a:pt x="287896" y="890371"/>
                  </a:lnTo>
                  <a:lnTo>
                    <a:pt x="247713" y="870991"/>
                  </a:lnTo>
                  <a:lnTo>
                    <a:pt x="209791" y="847928"/>
                  </a:lnTo>
                  <a:lnTo>
                    <a:pt x="174383" y="821436"/>
                  </a:lnTo>
                  <a:lnTo>
                    <a:pt x="141719" y="791743"/>
                  </a:lnTo>
                  <a:lnTo>
                    <a:pt x="112014" y="759079"/>
                  </a:lnTo>
                  <a:lnTo>
                    <a:pt x="85521" y="723671"/>
                  </a:lnTo>
                  <a:lnTo>
                    <a:pt x="62471" y="685749"/>
                  </a:lnTo>
                  <a:lnTo>
                    <a:pt x="43091" y="645566"/>
                  </a:lnTo>
                  <a:lnTo>
                    <a:pt x="27609" y="603338"/>
                  </a:lnTo>
                  <a:lnTo>
                    <a:pt x="16256" y="559295"/>
                  </a:lnTo>
                  <a:lnTo>
                    <a:pt x="9283" y="513689"/>
                  </a:lnTo>
                  <a:lnTo>
                    <a:pt x="6896" y="466725"/>
                  </a:lnTo>
                  <a:lnTo>
                    <a:pt x="9283" y="419773"/>
                  </a:lnTo>
                  <a:lnTo>
                    <a:pt x="16256" y="374167"/>
                  </a:lnTo>
                  <a:lnTo>
                    <a:pt x="27609" y="330123"/>
                  </a:lnTo>
                  <a:lnTo>
                    <a:pt x="43091" y="287896"/>
                  </a:lnTo>
                  <a:lnTo>
                    <a:pt x="62471" y="247713"/>
                  </a:lnTo>
                  <a:lnTo>
                    <a:pt x="85521" y="209791"/>
                  </a:lnTo>
                  <a:lnTo>
                    <a:pt x="112014" y="174383"/>
                  </a:lnTo>
                  <a:lnTo>
                    <a:pt x="141719" y="141719"/>
                  </a:lnTo>
                  <a:lnTo>
                    <a:pt x="174383" y="112026"/>
                  </a:lnTo>
                  <a:lnTo>
                    <a:pt x="209791" y="85534"/>
                  </a:lnTo>
                  <a:lnTo>
                    <a:pt x="247700" y="62471"/>
                  </a:lnTo>
                  <a:lnTo>
                    <a:pt x="287896" y="43091"/>
                  </a:lnTo>
                  <a:lnTo>
                    <a:pt x="330123" y="27609"/>
                  </a:lnTo>
                  <a:lnTo>
                    <a:pt x="374154" y="16256"/>
                  </a:lnTo>
                  <a:lnTo>
                    <a:pt x="419773" y="9283"/>
                  </a:lnTo>
                  <a:lnTo>
                    <a:pt x="466725" y="6908"/>
                  </a:lnTo>
                  <a:lnTo>
                    <a:pt x="513689" y="9283"/>
                  </a:lnTo>
                  <a:lnTo>
                    <a:pt x="559295" y="16256"/>
                  </a:lnTo>
                  <a:lnTo>
                    <a:pt x="603338" y="27609"/>
                  </a:lnTo>
                  <a:lnTo>
                    <a:pt x="645566" y="43091"/>
                  </a:lnTo>
                  <a:lnTo>
                    <a:pt x="685749" y="62471"/>
                  </a:lnTo>
                  <a:lnTo>
                    <a:pt x="723658" y="85534"/>
                  </a:lnTo>
                  <a:lnTo>
                    <a:pt x="759066" y="112026"/>
                  </a:lnTo>
                  <a:lnTo>
                    <a:pt x="791743" y="141719"/>
                  </a:lnTo>
                  <a:lnTo>
                    <a:pt x="821436" y="174383"/>
                  </a:lnTo>
                  <a:lnTo>
                    <a:pt x="847928" y="209791"/>
                  </a:lnTo>
                  <a:lnTo>
                    <a:pt x="870978" y="247713"/>
                  </a:lnTo>
                  <a:lnTo>
                    <a:pt x="890371" y="287896"/>
                  </a:lnTo>
                  <a:lnTo>
                    <a:pt x="905852" y="330123"/>
                  </a:lnTo>
                  <a:lnTo>
                    <a:pt x="917194" y="374167"/>
                  </a:lnTo>
                  <a:lnTo>
                    <a:pt x="924179" y="419773"/>
                  </a:lnTo>
                  <a:lnTo>
                    <a:pt x="926553" y="466725"/>
                  </a:lnTo>
                  <a:lnTo>
                    <a:pt x="926553" y="389813"/>
                  </a:lnTo>
                  <a:lnTo>
                    <a:pt x="912431" y="328117"/>
                  </a:lnTo>
                  <a:lnTo>
                    <a:pt x="896708" y="285267"/>
                  </a:lnTo>
                  <a:lnTo>
                    <a:pt x="877023" y="244475"/>
                  </a:lnTo>
                  <a:lnTo>
                    <a:pt x="853617" y="205994"/>
                  </a:lnTo>
                  <a:lnTo>
                    <a:pt x="826719" y="170053"/>
                  </a:lnTo>
                  <a:lnTo>
                    <a:pt x="796569" y="136893"/>
                  </a:lnTo>
                  <a:lnTo>
                    <a:pt x="763409" y="106743"/>
                  </a:lnTo>
                  <a:lnTo>
                    <a:pt x="727468" y="79844"/>
                  </a:lnTo>
                  <a:lnTo>
                    <a:pt x="688975" y="56438"/>
                  </a:lnTo>
                  <a:lnTo>
                    <a:pt x="648195" y="36753"/>
                  </a:lnTo>
                  <a:lnTo>
                    <a:pt x="605332" y="21031"/>
                  </a:lnTo>
                  <a:lnTo>
                    <a:pt x="560654" y="9512"/>
                  </a:lnTo>
                  <a:lnTo>
                    <a:pt x="543636" y="6908"/>
                  </a:lnTo>
                  <a:lnTo>
                    <a:pt x="514362" y="2425"/>
                  </a:lnTo>
                  <a:lnTo>
                    <a:pt x="466725" y="0"/>
                  </a:lnTo>
                  <a:lnTo>
                    <a:pt x="419087" y="2425"/>
                  </a:lnTo>
                  <a:lnTo>
                    <a:pt x="372808" y="9512"/>
                  </a:lnTo>
                  <a:lnTo>
                    <a:pt x="328117" y="21031"/>
                  </a:lnTo>
                  <a:lnTo>
                    <a:pt x="285267" y="36753"/>
                  </a:lnTo>
                  <a:lnTo>
                    <a:pt x="244475" y="56438"/>
                  </a:lnTo>
                  <a:lnTo>
                    <a:pt x="205994" y="79844"/>
                  </a:lnTo>
                  <a:lnTo>
                    <a:pt x="170053" y="106743"/>
                  </a:lnTo>
                  <a:lnTo>
                    <a:pt x="136893" y="136893"/>
                  </a:lnTo>
                  <a:lnTo>
                    <a:pt x="106743" y="170053"/>
                  </a:lnTo>
                  <a:lnTo>
                    <a:pt x="79844" y="205994"/>
                  </a:lnTo>
                  <a:lnTo>
                    <a:pt x="56438" y="244475"/>
                  </a:lnTo>
                  <a:lnTo>
                    <a:pt x="36753" y="285267"/>
                  </a:lnTo>
                  <a:lnTo>
                    <a:pt x="21031" y="328117"/>
                  </a:lnTo>
                  <a:lnTo>
                    <a:pt x="9499" y="372808"/>
                  </a:lnTo>
                  <a:lnTo>
                    <a:pt x="2413" y="419087"/>
                  </a:lnTo>
                  <a:lnTo>
                    <a:pt x="0" y="466725"/>
                  </a:lnTo>
                  <a:lnTo>
                    <a:pt x="2413" y="514362"/>
                  </a:lnTo>
                  <a:lnTo>
                    <a:pt x="9499" y="560654"/>
                  </a:lnTo>
                  <a:lnTo>
                    <a:pt x="21031" y="605332"/>
                  </a:lnTo>
                  <a:lnTo>
                    <a:pt x="36753" y="648195"/>
                  </a:lnTo>
                  <a:lnTo>
                    <a:pt x="56438" y="688975"/>
                  </a:lnTo>
                  <a:lnTo>
                    <a:pt x="79844" y="727468"/>
                  </a:lnTo>
                  <a:lnTo>
                    <a:pt x="106743" y="763409"/>
                  </a:lnTo>
                  <a:lnTo>
                    <a:pt x="136893" y="796569"/>
                  </a:lnTo>
                  <a:lnTo>
                    <a:pt x="170053" y="826719"/>
                  </a:lnTo>
                  <a:lnTo>
                    <a:pt x="205994" y="853617"/>
                  </a:lnTo>
                  <a:lnTo>
                    <a:pt x="244475" y="877023"/>
                  </a:lnTo>
                  <a:lnTo>
                    <a:pt x="285267" y="896708"/>
                  </a:lnTo>
                  <a:lnTo>
                    <a:pt x="328117" y="912431"/>
                  </a:lnTo>
                  <a:lnTo>
                    <a:pt x="372808" y="923950"/>
                  </a:lnTo>
                  <a:lnTo>
                    <a:pt x="419087" y="931037"/>
                  </a:lnTo>
                  <a:lnTo>
                    <a:pt x="466725" y="933450"/>
                  </a:lnTo>
                  <a:lnTo>
                    <a:pt x="514362" y="931037"/>
                  </a:lnTo>
                  <a:lnTo>
                    <a:pt x="543636" y="926553"/>
                  </a:lnTo>
                  <a:lnTo>
                    <a:pt x="560654" y="923950"/>
                  </a:lnTo>
                  <a:lnTo>
                    <a:pt x="605332" y="912431"/>
                  </a:lnTo>
                  <a:lnTo>
                    <a:pt x="648195" y="896708"/>
                  </a:lnTo>
                  <a:lnTo>
                    <a:pt x="688975" y="877023"/>
                  </a:lnTo>
                  <a:lnTo>
                    <a:pt x="727468" y="853617"/>
                  </a:lnTo>
                  <a:lnTo>
                    <a:pt x="763409" y="826719"/>
                  </a:lnTo>
                  <a:lnTo>
                    <a:pt x="796569" y="796569"/>
                  </a:lnTo>
                  <a:lnTo>
                    <a:pt x="826719" y="763409"/>
                  </a:lnTo>
                  <a:lnTo>
                    <a:pt x="853617" y="727468"/>
                  </a:lnTo>
                  <a:lnTo>
                    <a:pt x="877023" y="688975"/>
                  </a:lnTo>
                  <a:lnTo>
                    <a:pt x="896708" y="648195"/>
                  </a:lnTo>
                  <a:lnTo>
                    <a:pt x="912431" y="605332"/>
                  </a:lnTo>
                  <a:lnTo>
                    <a:pt x="923950" y="560654"/>
                  </a:lnTo>
                  <a:lnTo>
                    <a:pt x="931037" y="514362"/>
                  </a:lnTo>
                  <a:lnTo>
                    <a:pt x="933450" y="466725"/>
                  </a:lnTo>
                  <a:close/>
                </a:path>
              </a:pathLst>
            </a:custGeom>
            <a:solidFill>
              <a:srgbClr val="122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11200" y="316089"/>
            <a:ext cx="9731022" cy="825866"/>
          </a:xfrm>
          <a:prstGeom prst="rect">
            <a:avLst/>
          </a:prstGeom>
        </p:spPr>
        <p:txBody>
          <a:bodyPr vert="horz" wrap="square" lIns="0" tIns="10159" rIns="0" bIns="0" rtlCol="0">
            <a:spAutoFit/>
          </a:bodyPr>
          <a:lstStyle/>
          <a:p>
            <a:pPr marL="8466">
              <a:spcBef>
                <a:spcPts val="80"/>
              </a:spcBef>
            </a:pPr>
            <a:r>
              <a:rPr lang="ru-RU" sz="5300" b="1" dirty="0" err="1" smtClean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Благополучатели</a:t>
            </a:r>
            <a:r>
              <a:rPr lang="ru-RU" sz="5300" b="1" dirty="0" smtClean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:</a:t>
            </a:r>
            <a:endParaRPr sz="5300" b="1" dirty="0">
              <a:solidFill>
                <a:schemeClr val="bg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200400" y="1233075"/>
            <a:ext cx="4064000" cy="291703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>
              <a:lnSpc>
                <a:spcPct val="114599"/>
              </a:lnSpc>
              <a:spcBef>
                <a:spcPts val="67"/>
              </a:spcBef>
            </a:pPr>
            <a:endParaRPr sz="16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pic>
        <p:nvPicPr>
          <p:cNvPr id="18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30089" y="375355"/>
            <a:ext cx="1038567" cy="1906657"/>
          </a:xfrm>
          <a:prstGeom prst="rect">
            <a:avLst/>
          </a:prstGeom>
        </p:spPr>
      </p:pic>
      <p:pic>
        <p:nvPicPr>
          <p:cNvPr id="3074" name="Picture 2" descr="D:\Открытие КОЦ\IMG_68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701" y="1258782"/>
            <a:ext cx="2084125" cy="1389415"/>
          </a:xfrm>
          <a:prstGeom prst="rect">
            <a:avLst/>
          </a:prstGeom>
          <a:noFill/>
        </p:spPr>
      </p:pic>
      <p:pic>
        <p:nvPicPr>
          <p:cNvPr id="17" name="Picture 4" descr="p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7223" y="5321300"/>
            <a:ext cx="1823508" cy="1536700"/>
          </a:xfrm>
          <a:prstGeom prst="rect">
            <a:avLst/>
          </a:prstGeom>
          <a:noFill/>
        </p:spPr>
      </p:pic>
      <p:pic>
        <p:nvPicPr>
          <p:cNvPr id="8195" name="Picture 3" descr="D:\Открытие КОЦ\IMG_58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7034" y="1306285"/>
            <a:ext cx="2090057" cy="1393371"/>
          </a:xfrm>
          <a:prstGeom prst="rect">
            <a:avLst/>
          </a:prstGeom>
          <a:noFill/>
        </p:spPr>
      </p:pic>
      <p:pic>
        <p:nvPicPr>
          <p:cNvPr id="8196" name="Picture 4" descr="D:\Открытие КОЦ\IMG_68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6026" y="1296390"/>
            <a:ext cx="2036618" cy="135774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61258" y="2731325"/>
            <a:ext cx="51301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12383C"/>
                </a:solidFill>
              </a:rPr>
              <a:t> Сельское население (доступность медицинской помощи, доступность консультаций профессорско-преподавательским составом)</a:t>
            </a:r>
          </a:p>
          <a:p>
            <a:endParaRPr lang="ru-RU" sz="2000" b="1" dirty="0" smtClean="0">
              <a:solidFill>
                <a:srgbClr val="12383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12383C"/>
                </a:solidFill>
              </a:rPr>
              <a:t> Студенты 6-го курса медицинского университета (практико-ориентированный подход в обучении)</a:t>
            </a:r>
          </a:p>
          <a:p>
            <a:pPr>
              <a:buFont typeface="Arial" pitchFamily="34" charset="0"/>
              <a:buChar char="•"/>
            </a:pPr>
            <a:endParaRPr lang="ru-RU" sz="2000" b="1" dirty="0">
              <a:solidFill>
                <a:srgbClr val="12383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8914" y="2766951"/>
            <a:ext cx="59257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12383C"/>
                </a:solidFill>
              </a:rPr>
              <a:t> Администрация центральной районной больницы (</a:t>
            </a:r>
            <a:r>
              <a:rPr lang="ru-RU" sz="2000" b="1" dirty="0" err="1" smtClean="0">
                <a:solidFill>
                  <a:srgbClr val="12383C"/>
                </a:solidFill>
              </a:rPr>
              <a:t>профориентационная</a:t>
            </a:r>
            <a:r>
              <a:rPr lang="ru-RU" sz="2000" b="1" dirty="0" smtClean="0">
                <a:solidFill>
                  <a:srgbClr val="12383C"/>
                </a:solidFill>
              </a:rPr>
              <a:t> работа для </a:t>
            </a:r>
            <a:r>
              <a:rPr lang="ru-RU" sz="2000" b="1" dirty="0" err="1" smtClean="0">
                <a:solidFill>
                  <a:srgbClr val="12383C"/>
                </a:solidFill>
              </a:rPr>
              <a:t>укомлектования</a:t>
            </a:r>
            <a:r>
              <a:rPr lang="ru-RU" sz="2000" b="1" dirty="0" smtClean="0">
                <a:solidFill>
                  <a:srgbClr val="12383C"/>
                </a:solidFill>
              </a:rPr>
              <a:t> кадрами)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12383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12383C"/>
                </a:solidFill>
              </a:rPr>
              <a:t> Врачи районной больницы (формирование медицинского сообщества «врачи – преподаватели университета» для совместных консилиумов, обучения на рабочем месте, консультирование врачей профессорами)</a:t>
            </a:r>
          </a:p>
          <a:p>
            <a:endParaRPr lang="ru-RU" b="1" dirty="0" smtClean="0">
              <a:solidFill>
                <a:srgbClr val="12383C"/>
              </a:solidFill>
            </a:endParaRPr>
          </a:p>
          <a:p>
            <a:endParaRPr lang="ru-RU" b="1" dirty="0">
              <a:solidFill>
                <a:srgbClr val="12383C"/>
              </a:solidFill>
            </a:endParaRPr>
          </a:p>
        </p:txBody>
      </p:sp>
      <p:pic>
        <p:nvPicPr>
          <p:cNvPr id="25" name="Picture 3" descr="D:\Открытие КОЦ\IMG_68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15845" y="1287351"/>
            <a:ext cx="2129444" cy="1419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AECAD03-2B55-4FB0-1A87-6E90F5F2B2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37" y="11663"/>
            <a:ext cx="12102125" cy="6834674"/>
          </a:xfr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4592135-A11E-4178-A320-510C4B749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>
              <a:spcAft>
                <a:spcPts val="600"/>
              </a:spcAft>
            </a:pPr>
            <a:endParaRPr lang="ru-RU" b="1" dirty="0" smtClean="0"/>
          </a:p>
          <a:p>
            <a:pPr lvl="4" algn="ctr">
              <a:spcAft>
                <a:spcPts val="600"/>
              </a:spcAft>
            </a:pPr>
            <a:endParaRPr lang="ru-RU" b="1" dirty="0" smtClean="0"/>
          </a:p>
          <a:p>
            <a:pPr lvl="4" algn="ctr">
              <a:spcAft>
                <a:spcPts val="600"/>
              </a:spcAft>
            </a:pPr>
            <a:endParaRPr lang="ru-RU" b="1" dirty="0" smtClean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87" y="227459"/>
            <a:ext cx="10807024" cy="370166"/>
          </a:xfrm>
        </p:spPr>
        <p:txBody>
          <a:bodyPr rtlCol="0"/>
          <a:lstStyle/>
          <a:p>
            <a:pPr rtl="0"/>
            <a:r>
              <a:rPr lang="ru-RU" sz="4000" dirty="0" smtClean="0"/>
              <a:t>Реализация </a:t>
            </a:r>
            <a:r>
              <a:rPr lang="ru-RU" sz="4000" dirty="0" err="1" smtClean="0"/>
              <a:t>пилотного</a:t>
            </a:r>
            <a:r>
              <a:rPr lang="ru-RU" sz="4000" dirty="0" smtClean="0"/>
              <a:t> проекта </a:t>
            </a:r>
            <a:endParaRPr lang="ru-RU" sz="4000" dirty="0"/>
          </a:p>
        </p:txBody>
      </p:sp>
      <p:sp>
        <p:nvSpPr>
          <p:cNvPr id="67" name="объект 7" descr="Бежевый прямоугольник">
            <a:extLst>
              <a:ext uri="{FF2B5EF4-FFF2-40B4-BE49-F238E27FC236}">
                <a16:creationId xmlns=""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 flipV="1">
            <a:off x="722099" y="789607"/>
            <a:ext cx="2340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pic>
        <p:nvPicPr>
          <p:cNvPr id="11265" name="Picture 1" descr="D:\Открытие КОЦ\IMG_5810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890" y="1063275"/>
            <a:ext cx="2919413" cy="195103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40727" y="1045029"/>
            <a:ext cx="47263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ru-RU" b="1" dirty="0" smtClean="0">
                <a:solidFill>
                  <a:schemeClr val="bg1"/>
                </a:solidFill>
              </a:rPr>
              <a:t>Консультативно- образовательный центр открыт в октябре 2023 года на базе </a:t>
            </a:r>
            <a:r>
              <a:rPr lang="ru-RU" b="1" dirty="0" err="1" smtClean="0">
                <a:solidFill>
                  <a:schemeClr val="bg1"/>
                </a:solidFill>
              </a:rPr>
              <a:t>Приснянской</a:t>
            </a:r>
            <a:r>
              <a:rPr lang="ru-RU" b="1" dirty="0" smtClean="0">
                <a:solidFill>
                  <a:schemeClr val="bg1"/>
                </a:solidFill>
              </a:rPr>
              <a:t> амбулатории врача общей практики учреждения здравоохранения «Ветковская центральная районная больница».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-1101013" y="3028209"/>
            <a:ext cx="775119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spcAft>
                <a:spcPts val="600"/>
              </a:spcAft>
            </a:pPr>
            <a:r>
              <a:rPr lang="ru-RU" b="1" u="sng" dirty="0" smtClean="0">
                <a:solidFill>
                  <a:schemeClr val="bg1"/>
                </a:solidFill>
              </a:rPr>
              <a:t>За 6 месяцев в центр осуществлено 12 выездов </a:t>
            </a:r>
            <a:r>
              <a:rPr lang="ru-RU" b="1" u="sng" dirty="0" err="1" smtClean="0">
                <a:solidFill>
                  <a:schemeClr val="bg1"/>
                </a:solidFill>
              </a:rPr>
              <a:t>студенческо-преподавательских</a:t>
            </a:r>
            <a:r>
              <a:rPr lang="ru-RU" b="1" u="sng" dirty="0" smtClean="0">
                <a:solidFill>
                  <a:schemeClr val="bg1"/>
                </a:solidFill>
              </a:rPr>
              <a:t> бригад, в числе которых доценты и профессора следующих специальностей:</a:t>
            </a:r>
          </a:p>
          <a:p>
            <a:pPr lvl="4"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	- Офтальмология</a:t>
            </a:r>
          </a:p>
          <a:p>
            <a:pPr lvl="4"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	- Кардиология</a:t>
            </a:r>
          </a:p>
          <a:p>
            <a:pPr lvl="6">
              <a:spcAft>
                <a:spcPts val="600"/>
              </a:spcAft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</a:rPr>
              <a:t>Неврология</a:t>
            </a:r>
          </a:p>
          <a:p>
            <a:pPr lvl="6">
              <a:spcAft>
                <a:spcPts val="600"/>
              </a:spcAft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</a:rPr>
              <a:t>Эндокринология</a:t>
            </a:r>
          </a:p>
          <a:p>
            <a:pPr lvl="6">
              <a:spcAft>
                <a:spcPts val="600"/>
              </a:spcAft>
              <a:buFontTx/>
              <a:buChar char="-"/>
            </a:pPr>
            <a:r>
              <a:rPr lang="ru-RU" sz="1400" b="1" dirty="0" err="1" smtClean="0">
                <a:solidFill>
                  <a:schemeClr val="bg1"/>
                </a:solidFill>
              </a:rPr>
              <a:t>Дерматовенерология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lvl="6">
              <a:spcAft>
                <a:spcPts val="600"/>
              </a:spcAft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</a:rPr>
              <a:t>Онкология</a:t>
            </a:r>
          </a:p>
          <a:p>
            <a:pPr lvl="6">
              <a:spcAft>
                <a:spcPts val="600"/>
              </a:spcAft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</a:rPr>
              <a:t>Урология</a:t>
            </a:r>
          </a:p>
          <a:p>
            <a:pPr lvl="6">
              <a:spcAft>
                <a:spcPts val="600"/>
              </a:spcAft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</a:rPr>
              <a:t>Пульмонология</a:t>
            </a:r>
          </a:p>
          <a:p>
            <a:pPr lvl="6">
              <a:spcAft>
                <a:spcPts val="600"/>
              </a:spcAft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</a:rPr>
              <a:t>гастроэнтерология</a:t>
            </a:r>
          </a:p>
          <a:p>
            <a:endParaRPr lang="ru-RU" dirty="0"/>
          </a:p>
        </p:txBody>
      </p:sp>
      <p:pic>
        <p:nvPicPr>
          <p:cNvPr id="16" name="Picture 1" descr="D:\Открытие КОЦ\IMG_58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3946" y="3962397"/>
            <a:ext cx="2173407" cy="1448938"/>
          </a:xfrm>
          <a:prstGeom prst="rect">
            <a:avLst/>
          </a:prstGeom>
          <a:noFill/>
        </p:spPr>
      </p:pic>
      <p:pic>
        <p:nvPicPr>
          <p:cNvPr id="17" name="Picture 1" descr="D:\Открытие КОЦ\IMG_68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9737" y="4805769"/>
            <a:ext cx="2208301" cy="1472201"/>
          </a:xfrm>
          <a:prstGeom prst="rect">
            <a:avLst/>
          </a:prstGeom>
          <a:noFill/>
        </p:spPr>
      </p:pic>
      <p:pic>
        <p:nvPicPr>
          <p:cNvPr id="11267" name="Picture 3" descr="D:\Открытие КОЦ\IMG_58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0125" y="1053465"/>
            <a:ext cx="3057525" cy="20383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692738" y="3372592"/>
            <a:ext cx="326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 базе центра прошли обучение 12 групп студентов </a:t>
            </a:r>
            <a:r>
              <a:rPr lang="ru-RU" b="1" dirty="0" err="1" smtClean="0">
                <a:solidFill>
                  <a:schemeClr val="bg1"/>
                </a:solidFill>
              </a:rPr>
              <a:t>медуниверситета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" name="Picture 1" descr="D:\Открытие КОЦ\IMG_58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8958" y="4595751"/>
            <a:ext cx="3046020" cy="2030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83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AECAD03-2B55-4FB0-1A87-6E90F5F2B2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37" y="11663"/>
            <a:ext cx="12102125" cy="6834674"/>
          </a:xfr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4592135-A11E-4178-A320-510C4B749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>
              <a:spcAft>
                <a:spcPts val="600"/>
              </a:spcAft>
            </a:pPr>
            <a:endParaRPr lang="ru-RU" b="1" dirty="0" smtClean="0"/>
          </a:p>
          <a:p>
            <a:pPr lvl="4" algn="ctr">
              <a:spcAft>
                <a:spcPts val="600"/>
              </a:spcAft>
            </a:pPr>
            <a:endParaRPr lang="ru-RU" b="1" dirty="0" smtClean="0"/>
          </a:p>
          <a:p>
            <a:pPr lvl="4" algn="ctr">
              <a:spcAft>
                <a:spcPts val="600"/>
              </a:spcAft>
            </a:pPr>
            <a:endParaRPr lang="ru-RU" b="1" dirty="0" smtClean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87" y="227459"/>
            <a:ext cx="10807024" cy="370166"/>
          </a:xfrm>
        </p:spPr>
        <p:txBody>
          <a:bodyPr rtlCol="0"/>
          <a:lstStyle/>
          <a:p>
            <a:pPr rtl="0"/>
            <a:r>
              <a:rPr lang="ru-RU" sz="4000" dirty="0" smtClean="0"/>
              <a:t>Механизм реализации проекта </a:t>
            </a:r>
            <a:endParaRPr lang="ru-RU" sz="4000" dirty="0"/>
          </a:p>
        </p:txBody>
      </p:sp>
      <p:sp>
        <p:nvSpPr>
          <p:cNvPr id="67" name="объект 7" descr="Бежевый прямоугольник">
            <a:extLst>
              <a:ext uri="{FF2B5EF4-FFF2-40B4-BE49-F238E27FC236}">
                <a16:creationId xmlns=""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 flipV="1">
            <a:off x="722099" y="950024"/>
            <a:ext cx="2340000" cy="10687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9388" y="1235034"/>
            <a:ext cx="11020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ru-RU" b="1" dirty="0" smtClean="0">
                <a:solidFill>
                  <a:schemeClr val="bg1"/>
                </a:solidFill>
              </a:rPr>
              <a:t>По установленному графику в амбулаторию выезжает группа студентов 6 курса университета совместно с профессорско-преподавательским составом. </a:t>
            </a:r>
          </a:p>
          <a:p>
            <a:pPr marL="0" lvl="4" algn="ctr"/>
            <a:endParaRPr lang="ru-RU" b="1" dirty="0" smtClean="0">
              <a:solidFill>
                <a:schemeClr val="bg1"/>
              </a:solidFill>
            </a:endParaRPr>
          </a:p>
          <a:p>
            <a:pPr marL="0" lvl="4" algn="ctr"/>
            <a:r>
              <a:rPr lang="ru-RU" b="1" dirty="0" smtClean="0">
                <a:solidFill>
                  <a:schemeClr val="bg1"/>
                </a:solidFill>
              </a:rPr>
              <a:t>В день выезда работа строится таким образом, что сотрудники университета проводят консультативные приемы </a:t>
            </a:r>
            <a:r>
              <a:rPr lang="ru-RU" b="1" dirty="0" smtClean="0">
                <a:solidFill>
                  <a:schemeClr val="bg1"/>
                </a:solidFill>
              </a:rPr>
              <a:t>пациентов, </a:t>
            </a:r>
            <a:r>
              <a:rPr lang="ru-RU" b="1" dirty="0" smtClean="0">
                <a:solidFill>
                  <a:schemeClr val="bg1"/>
                </a:solidFill>
              </a:rPr>
              <a:t>а студенты закрепляются за медперсоналом амбулатории для выполнения врачебных функций на приеме, активных посещений пациентов на дому, самостоятельного выполнения манипуляций под контролем врача.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lvl="4" algn="ctr"/>
            <a:endParaRPr lang="ru-RU" b="1" dirty="0" smtClean="0">
              <a:solidFill>
                <a:schemeClr val="bg1"/>
              </a:solidFill>
            </a:endParaRPr>
          </a:p>
          <a:p>
            <a:pPr marL="0" lvl="4" algn="ctr"/>
            <a:r>
              <a:rPr lang="ru-RU" b="1" dirty="0" smtClean="0">
                <a:solidFill>
                  <a:schemeClr val="bg1"/>
                </a:solidFill>
              </a:rPr>
              <a:t>После приема профессорами и доцентами кафедр населения, проводятся совместные консилиумы с врачами районной больницы сложных клинических случаев, а так же обучающие семинары для врачей (обучение на рабочем месте без отрыва и экономических затрат на командировочные расходы).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lvl="4" algn="ctr"/>
            <a:endParaRPr lang="ru-RU" b="1" dirty="0" smtClean="0">
              <a:solidFill>
                <a:schemeClr val="bg1"/>
              </a:solidFill>
            </a:endParaRPr>
          </a:p>
          <a:p>
            <a:pPr marL="0" lvl="4" algn="ctr"/>
            <a:r>
              <a:rPr lang="ru-RU" b="1" dirty="0" smtClean="0">
                <a:solidFill>
                  <a:schemeClr val="bg1"/>
                </a:solidFill>
              </a:rPr>
              <a:t>В конце рабочего дня проводится встреча с участием администрации ЦРБ для обмена мнениями и формирования медицинского сообщества с выпускниками.</a:t>
            </a:r>
          </a:p>
          <a:p>
            <a:endParaRPr lang="ru-RU" dirty="0"/>
          </a:p>
        </p:txBody>
      </p:sp>
      <p:pic>
        <p:nvPicPr>
          <p:cNvPr id="18" name="Picture 4" descr="p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6611" y="5321300"/>
            <a:ext cx="1823508" cy="15367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9382" y="4904509"/>
            <a:ext cx="1167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3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Открытие КОЦ\IMG-21a9fe3d4fc165cfcf930afa944bddf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8987" y="1294409"/>
            <a:ext cx="2669423" cy="3559231"/>
          </a:xfrm>
          <a:prstGeom prst="rect">
            <a:avLst/>
          </a:prstGeom>
          <a:noFill/>
        </p:spPr>
      </p:pic>
      <p:pic>
        <p:nvPicPr>
          <p:cNvPr id="2052" name="Picture 4" descr="D:\Открытие КОЦ\IMG_6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220" y="2326927"/>
            <a:ext cx="3218086" cy="2145390"/>
          </a:xfrm>
          <a:prstGeom prst="rect">
            <a:avLst/>
          </a:prstGeom>
          <a:noFill/>
        </p:spPr>
      </p:pic>
      <p:sp>
        <p:nvSpPr>
          <p:cNvPr id="2" name="object 2"/>
          <p:cNvSpPr/>
          <p:nvPr/>
        </p:nvSpPr>
        <p:spPr>
          <a:xfrm>
            <a:off x="0" y="0"/>
            <a:ext cx="2938357" cy="3264323"/>
          </a:xfrm>
          <a:custGeom>
            <a:avLst/>
            <a:gdLst/>
            <a:ahLst/>
            <a:cxnLst/>
            <a:rect l="l" t="t" r="r" b="b"/>
            <a:pathLst>
              <a:path w="4407535" h="4896485">
                <a:moveTo>
                  <a:pt x="334538" y="558014"/>
                </a:moveTo>
                <a:lnTo>
                  <a:pt x="303394" y="558014"/>
                </a:lnTo>
                <a:lnTo>
                  <a:pt x="79819" y="0"/>
                </a:lnTo>
                <a:lnTo>
                  <a:pt x="111332" y="0"/>
                </a:lnTo>
                <a:lnTo>
                  <a:pt x="334538" y="558014"/>
                </a:lnTo>
                <a:close/>
              </a:path>
              <a:path w="4407535" h="4896485">
                <a:moveTo>
                  <a:pt x="619197" y="539096"/>
                </a:moveTo>
                <a:lnTo>
                  <a:pt x="403501" y="0"/>
                </a:lnTo>
                <a:lnTo>
                  <a:pt x="433538" y="0"/>
                </a:lnTo>
                <a:lnTo>
                  <a:pt x="588635" y="387743"/>
                </a:lnTo>
                <a:lnTo>
                  <a:pt x="619197" y="387743"/>
                </a:lnTo>
                <a:lnTo>
                  <a:pt x="619197" y="539096"/>
                </a:lnTo>
                <a:close/>
              </a:path>
              <a:path w="4407535" h="4896485">
                <a:moveTo>
                  <a:pt x="619197" y="387743"/>
                </a:moveTo>
                <a:lnTo>
                  <a:pt x="588635" y="387743"/>
                </a:lnTo>
                <a:lnTo>
                  <a:pt x="588635" y="0"/>
                </a:lnTo>
                <a:lnTo>
                  <a:pt x="619197" y="0"/>
                </a:lnTo>
                <a:lnTo>
                  <a:pt x="619197" y="387743"/>
                </a:lnTo>
                <a:close/>
              </a:path>
              <a:path w="4407535" h="4896485">
                <a:moveTo>
                  <a:pt x="891341" y="579845"/>
                </a:moveTo>
                <a:lnTo>
                  <a:pt x="891341" y="0"/>
                </a:lnTo>
                <a:lnTo>
                  <a:pt x="918991" y="0"/>
                </a:lnTo>
                <a:lnTo>
                  <a:pt x="918991" y="440134"/>
                </a:lnTo>
                <a:lnTo>
                  <a:pt x="951152" y="440134"/>
                </a:lnTo>
                <a:lnTo>
                  <a:pt x="891341" y="579845"/>
                </a:lnTo>
                <a:close/>
              </a:path>
              <a:path w="4407535" h="4896485">
                <a:moveTo>
                  <a:pt x="951152" y="440134"/>
                </a:moveTo>
                <a:lnTo>
                  <a:pt x="918991" y="440134"/>
                </a:lnTo>
                <a:lnTo>
                  <a:pt x="1107516" y="0"/>
                </a:lnTo>
                <a:lnTo>
                  <a:pt x="1139580" y="0"/>
                </a:lnTo>
                <a:lnTo>
                  <a:pt x="951152" y="440134"/>
                </a:lnTo>
                <a:close/>
              </a:path>
              <a:path w="4407535" h="4896485">
                <a:moveTo>
                  <a:pt x="1157663" y="648244"/>
                </a:moveTo>
                <a:lnTo>
                  <a:pt x="1435382" y="0"/>
                </a:lnTo>
                <a:lnTo>
                  <a:pt x="1465046" y="0"/>
                </a:lnTo>
                <a:lnTo>
                  <a:pt x="1242071" y="520176"/>
                </a:lnTo>
                <a:lnTo>
                  <a:pt x="1285731" y="520176"/>
                </a:lnTo>
                <a:lnTo>
                  <a:pt x="1157663" y="648244"/>
                </a:lnTo>
                <a:close/>
              </a:path>
              <a:path w="4407535" h="4896485">
                <a:moveTo>
                  <a:pt x="1285731" y="520176"/>
                </a:moveTo>
                <a:lnTo>
                  <a:pt x="1242071" y="520176"/>
                </a:lnTo>
                <a:lnTo>
                  <a:pt x="1763014" y="0"/>
                </a:lnTo>
                <a:lnTo>
                  <a:pt x="1805908" y="0"/>
                </a:lnTo>
                <a:lnTo>
                  <a:pt x="1285731" y="520176"/>
                </a:lnTo>
                <a:close/>
              </a:path>
              <a:path w="4407535" h="4896485">
                <a:moveTo>
                  <a:pt x="1317747" y="872362"/>
                </a:moveTo>
                <a:lnTo>
                  <a:pt x="2190110" y="0"/>
                </a:lnTo>
                <a:lnTo>
                  <a:pt x="2231742" y="0"/>
                </a:lnTo>
                <a:lnTo>
                  <a:pt x="1439994" y="792320"/>
                </a:lnTo>
                <a:lnTo>
                  <a:pt x="1517853" y="792320"/>
                </a:lnTo>
                <a:lnTo>
                  <a:pt x="1317747" y="872362"/>
                </a:lnTo>
                <a:close/>
              </a:path>
              <a:path w="4407535" h="4896485">
                <a:moveTo>
                  <a:pt x="1517853" y="792320"/>
                </a:moveTo>
                <a:lnTo>
                  <a:pt x="1439994" y="792320"/>
                </a:lnTo>
                <a:lnTo>
                  <a:pt x="3421341" y="0"/>
                </a:lnTo>
                <a:lnTo>
                  <a:pt x="3498654" y="0"/>
                </a:lnTo>
                <a:lnTo>
                  <a:pt x="1517853" y="792320"/>
                </a:lnTo>
                <a:close/>
              </a:path>
              <a:path w="4407535" h="4896485">
                <a:moveTo>
                  <a:pt x="4064107" y="2796287"/>
                </a:moveTo>
                <a:lnTo>
                  <a:pt x="4033363" y="2796287"/>
                </a:lnTo>
                <a:lnTo>
                  <a:pt x="4141056" y="2545973"/>
                </a:lnTo>
                <a:lnTo>
                  <a:pt x="1418164" y="1380267"/>
                </a:lnTo>
                <a:lnTo>
                  <a:pt x="4378272" y="1380267"/>
                </a:lnTo>
                <a:lnTo>
                  <a:pt x="4378272" y="1108123"/>
                </a:lnTo>
                <a:lnTo>
                  <a:pt x="1458913" y="1108123"/>
                </a:lnTo>
                <a:lnTo>
                  <a:pt x="4168707" y="23914"/>
                </a:lnTo>
                <a:lnTo>
                  <a:pt x="4159169" y="0"/>
                </a:lnTo>
                <a:lnTo>
                  <a:pt x="4192032" y="0"/>
                </a:lnTo>
                <a:lnTo>
                  <a:pt x="4208001" y="39923"/>
                </a:lnTo>
                <a:lnTo>
                  <a:pt x="4194903" y="45744"/>
                </a:lnTo>
                <a:lnTo>
                  <a:pt x="1611721" y="1079017"/>
                </a:lnTo>
                <a:lnTo>
                  <a:pt x="4407378" y="1079017"/>
                </a:lnTo>
                <a:lnTo>
                  <a:pt x="4407378" y="1409373"/>
                </a:lnTo>
                <a:lnTo>
                  <a:pt x="1557875" y="1409373"/>
                </a:lnTo>
                <a:lnTo>
                  <a:pt x="4177439" y="2531420"/>
                </a:lnTo>
                <a:lnTo>
                  <a:pt x="4064107" y="2796287"/>
                </a:lnTo>
                <a:close/>
              </a:path>
              <a:path w="4407535" h="4896485">
                <a:moveTo>
                  <a:pt x="383436" y="680261"/>
                </a:moveTo>
                <a:lnTo>
                  <a:pt x="0" y="296824"/>
                </a:lnTo>
                <a:lnTo>
                  <a:pt x="0" y="254839"/>
                </a:lnTo>
                <a:lnTo>
                  <a:pt x="303394" y="558014"/>
                </a:lnTo>
                <a:lnTo>
                  <a:pt x="334538" y="558014"/>
                </a:lnTo>
                <a:lnTo>
                  <a:pt x="383436" y="680261"/>
                </a:lnTo>
                <a:close/>
              </a:path>
              <a:path w="4407535" h="4896485">
                <a:moveTo>
                  <a:pt x="74910" y="755937"/>
                </a:moveTo>
                <a:lnTo>
                  <a:pt x="31250" y="755937"/>
                </a:lnTo>
                <a:lnTo>
                  <a:pt x="0" y="724640"/>
                </a:lnTo>
                <a:lnTo>
                  <a:pt x="0" y="681027"/>
                </a:lnTo>
                <a:lnTo>
                  <a:pt x="74910" y="755937"/>
                </a:lnTo>
                <a:close/>
              </a:path>
              <a:path w="4407535" h="4896485">
                <a:moveTo>
                  <a:pt x="159318" y="840345"/>
                </a:moveTo>
                <a:lnTo>
                  <a:pt x="0" y="772091"/>
                </a:lnTo>
                <a:lnTo>
                  <a:pt x="0" y="742544"/>
                </a:lnTo>
                <a:lnTo>
                  <a:pt x="31250" y="755937"/>
                </a:lnTo>
                <a:lnTo>
                  <a:pt x="74910" y="755937"/>
                </a:lnTo>
                <a:lnTo>
                  <a:pt x="159318" y="840345"/>
                </a:lnTo>
                <a:close/>
              </a:path>
              <a:path w="4407535" h="4896485">
                <a:moveTo>
                  <a:pt x="92374" y="1106668"/>
                </a:moveTo>
                <a:lnTo>
                  <a:pt x="0" y="1106668"/>
                </a:lnTo>
                <a:lnTo>
                  <a:pt x="0" y="1067121"/>
                </a:lnTo>
                <a:lnTo>
                  <a:pt x="92374" y="1106668"/>
                </a:lnTo>
                <a:close/>
              </a:path>
              <a:path w="4407535" h="4896485">
                <a:moveTo>
                  <a:pt x="0" y="1398885"/>
                </a:moveTo>
                <a:lnTo>
                  <a:pt x="0" y="1378812"/>
                </a:lnTo>
                <a:lnTo>
                  <a:pt x="50169" y="1378812"/>
                </a:lnTo>
                <a:lnTo>
                  <a:pt x="0" y="1398885"/>
                </a:lnTo>
                <a:close/>
              </a:path>
              <a:path w="4407535" h="4896485">
                <a:moveTo>
                  <a:pt x="0" y="1722296"/>
                </a:moveTo>
                <a:lnTo>
                  <a:pt x="0" y="1691106"/>
                </a:lnTo>
                <a:lnTo>
                  <a:pt x="191335" y="1614572"/>
                </a:lnTo>
                <a:lnTo>
                  <a:pt x="111292" y="1694615"/>
                </a:lnTo>
                <a:lnTo>
                  <a:pt x="69088" y="1694615"/>
                </a:lnTo>
                <a:lnTo>
                  <a:pt x="0" y="1722296"/>
                </a:lnTo>
                <a:close/>
              </a:path>
              <a:path w="4407535" h="4896485">
                <a:moveTo>
                  <a:pt x="3263502" y="3900870"/>
                </a:moveTo>
                <a:lnTo>
                  <a:pt x="3221298" y="3900870"/>
                </a:lnTo>
                <a:lnTo>
                  <a:pt x="3413399" y="3708768"/>
                </a:lnTo>
                <a:lnTo>
                  <a:pt x="1349764" y="1646589"/>
                </a:lnTo>
                <a:lnTo>
                  <a:pt x="1550184" y="1732452"/>
                </a:lnTo>
                <a:lnTo>
                  <a:pt x="1476377" y="1732452"/>
                </a:lnTo>
                <a:lnTo>
                  <a:pt x="3454149" y="3710224"/>
                </a:lnTo>
                <a:lnTo>
                  <a:pt x="3263502" y="3900870"/>
                </a:lnTo>
                <a:close/>
              </a:path>
              <a:path w="4407535" h="4896485">
                <a:moveTo>
                  <a:pt x="0" y="1805907"/>
                </a:moveTo>
                <a:lnTo>
                  <a:pt x="0" y="1763753"/>
                </a:lnTo>
                <a:lnTo>
                  <a:pt x="69088" y="1694615"/>
                </a:lnTo>
                <a:lnTo>
                  <a:pt x="111292" y="1694615"/>
                </a:lnTo>
                <a:lnTo>
                  <a:pt x="0" y="1805907"/>
                </a:lnTo>
                <a:close/>
              </a:path>
              <a:path w="4407535" h="4896485">
                <a:moveTo>
                  <a:pt x="4047916" y="2834125"/>
                </a:moveTo>
                <a:lnTo>
                  <a:pt x="1476377" y="1732452"/>
                </a:lnTo>
                <a:lnTo>
                  <a:pt x="1550184" y="1732452"/>
                </a:lnTo>
                <a:lnTo>
                  <a:pt x="4033363" y="2796287"/>
                </a:lnTo>
                <a:lnTo>
                  <a:pt x="4064107" y="2796287"/>
                </a:lnTo>
                <a:lnTo>
                  <a:pt x="4047916" y="2834125"/>
                </a:lnTo>
                <a:close/>
              </a:path>
              <a:path w="4407535" h="4896485">
                <a:moveTo>
                  <a:pt x="2056321" y="4657633"/>
                </a:moveTo>
                <a:lnTo>
                  <a:pt x="1975549" y="4657633"/>
                </a:lnTo>
                <a:lnTo>
                  <a:pt x="2227318" y="4557216"/>
                </a:lnTo>
                <a:lnTo>
                  <a:pt x="1127101" y="1806673"/>
                </a:lnTo>
                <a:lnTo>
                  <a:pt x="1249348" y="1928920"/>
                </a:lnTo>
                <a:lnTo>
                  <a:pt x="1205688" y="1928920"/>
                </a:lnTo>
                <a:lnTo>
                  <a:pt x="2263702" y="4574681"/>
                </a:lnTo>
                <a:lnTo>
                  <a:pt x="2056321" y="4657633"/>
                </a:lnTo>
                <a:close/>
              </a:path>
              <a:path w="4407535" h="4896485">
                <a:moveTo>
                  <a:pt x="0" y="2232119"/>
                </a:moveTo>
                <a:lnTo>
                  <a:pt x="0" y="2190111"/>
                </a:lnTo>
                <a:lnTo>
                  <a:pt x="351419" y="1838691"/>
                </a:lnTo>
                <a:lnTo>
                  <a:pt x="296553" y="1966758"/>
                </a:lnTo>
                <a:lnTo>
                  <a:pt x="265556" y="1966758"/>
                </a:lnTo>
                <a:lnTo>
                  <a:pt x="0" y="2232119"/>
                </a:lnTo>
                <a:close/>
              </a:path>
              <a:path w="4407535" h="4896485">
                <a:moveTo>
                  <a:pt x="0" y="3421048"/>
                </a:moveTo>
                <a:lnTo>
                  <a:pt x="0" y="3348576"/>
                </a:lnTo>
                <a:lnTo>
                  <a:pt x="617742" y="1905635"/>
                </a:lnTo>
                <a:lnTo>
                  <a:pt x="617742" y="2046801"/>
                </a:lnTo>
                <a:lnTo>
                  <a:pt x="588635" y="2046801"/>
                </a:lnTo>
                <a:lnTo>
                  <a:pt x="0" y="3421048"/>
                </a:lnTo>
                <a:close/>
              </a:path>
              <a:path w="4407535" h="4896485">
                <a:moveTo>
                  <a:pt x="3221298" y="3943074"/>
                </a:moveTo>
                <a:lnTo>
                  <a:pt x="1205688" y="1928920"/>
                </a:lnTo>
                <a:lnTo>
                  <a:pt x="1249348" y="1928920"/>
                </a:lnTo>
                <a:lnTo>
                  <a:pt x="3221298" y="3900870"/>
                </a:lnTo>
                <a:lnTo>
                  <a:pt x="3263502" y="3900870"/>
                </a:lnTo>
                <a:lnTo>
                  <a:pt x="3221298" y="3943074"/>
                </a:lnTo>
                <a:close/>
              </a:path>
              <a:path w="4407535" h="4896485">
                <a:moveTo>
                  <a:pt x="918992" y="4867198"/>
                </a:moveTo>
                <a:lnTo>
                  <a:pt x="891341" y="4867198"/>
                </a:lnTo>
                <a:lnTo>
                  <a:pt x="891341" y="1947839"/>
                </a:lnTo>
                <a:lnTo>
                  <a:pt x="952480" y="2100647"/>
                </a:lnTo>
                <a:lnTo>
                  <a:pt x="918992" y="2100647"/>
                </a:lnTo>
                <a:lnTo>
                  <a:pt x="918992" y="4867198"/>
                </a:lnTo>
                <a:close/>
              </a:path>
              <a:path w="4407535" h="4896485">
                <a:moveTo>
                  <a:pt x="0" y="2658967"/>
                </a:moveTo>
                <a:lnTo>
                  <a:pt x="0" y="2586272"/>
                </a:lnTo>
                <a:lnTo>
                  <a:pt x="265556" y="1966758"/>
                </a:lnTo>
                <a:lnTo>
                  <a:pt x="296553" y="1966758"/>
                </a:lnTo>
                <a:lnTo>
                  <a:pt x="0" y="2658967"/>
                </a:lnTo>
                <a:close/>
              </a:path>
              <a:path w="4407535" h="4896485">
                <a:moveTo>
                  <a:pt x="918992" y="4896304"/>
                </a:moveTo>
                <a:lnTo>
                  <a:pt x="588635" y="4896304"/>
                </a:lnTo>
                <a:lnTo>
                  <a:pt x="588635" y="2046801"/>
                </a:lnTo>
                <a:lnTo>
                  <a:pt x="617742" y="2046801"/>
                </a:lnTo>
                <a:lnTo>
                  <a:pt x="617742" y="4867198"/>
                </a:lnTo>
                <a:lnTo>
                  <a:pt x="918992" y="4867198"/>
                </a:lnTo>
                <a:lnTo>
                  <a:pt x="918992" y="4896304"/>
                </a:lnTo>
                <a:close/>
              </a:path>
              <a:path w="4407535" h="4896485">
                <a:moveTo>
                  <a:pt x="1958086" y="4696927"/>
                </a:moveTo>
                <a:lnTo>
                  <a:pt x="1952265" y="4683829"/>
                </a:lnTo>
                <a:lnTo>
                  <a:pt x="918992" y="2100647"/>
                </a:lnTo>
                <a:lnTo>
                  <a:pt x="952480" y="2100647"/>
                </a:lnTo>
                <a:lnTo>
                  <a:pt x="1975549" y="4657633"/>
                </a:lnTo>
                <a:lnTo>
                  <a:pt x="2056321" y="4657633"/>
                </a:lnTo>
                <a:lnTo>
                  <a:pt x="1958086" y="4696927"/>
                </a:lnTo>
                <a:close/>
              </a:path>
            </a:pathLst>
          </a:custGeom>
          <a:solidFill>
            <a:srgbClr val="CCD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93303" y="4202298"/>
            <a:ext cx="3299037" cy="2655993"/>
          </a:xfrm>
          <a:custGeom>
            <a:avLst/>
            <a:gdLst/>
            <a:ahLst/>
            <a:cxnLst/>
            <a:rect l="l" t="t" r="r" b="b"/>
            <a:pathLst>
              <a:path w="4948555" h="3983990">
                <a:moveTo>
                  <a:pt x="3517493" y="2797112"/>
                </a:moveTo>
                <a:lnTo>
                  <a:pt x="3486931" y="2797112"/>
                </a:lnTo>
                <a:lnTo>
                  <a:pt x="3486931" y="0"/>
                </a:lnTo>
                <a:lnTo>
                  <a:pt x="3817287" y="0"/>
                </a:lnTo>
                <a:lnTo>
                  <a:pt x="3817287" y="29106"/>
                </a:lnTo>
                <a:lnTo>
                  <a:pt x="3517493" y="29106"/>
                </a:lnTo>
                <a:lnTo>
                  <a:pt x="3517493" y="2797112"/>
                </a:lnTo>
                <a:close/>
              </a:path>
              <a:path w="4948555" h="3983990">
                <a:moveTo>
                  <a:pt x="3789636" y="2989214"/>
                </a:moveTo>
                <a:lnTo>
                  <a:pt x="3789636" y="29106"/>
                </a:lnTo>
                <a:lnTo>
                  <a:pt x="3817287" y="29106"/>
                </a:lnTo>
                <a:lnTo>
                  <a:pt x="3817287" y="2849504"/>
                </a:lnTo>
                <a:lnTo>
                  <a:pt x="3849448" y="2849504"/>
                </a:lnTo>
                <a:lnTo>
                  <a:pt x="3789636" y="2989214"/>
                </a:lnTo>
                <a:close/>
              </a:path>
              <a:path w="4948555" h="3983990">
                <a:moveTo>
                  <a:pt x="3232833" y="2967384"/>
                </a:moveTo>
                <a:lnTo>
                  <a:pt x="3201690" y="2967384"/>
                </a:lnTo>
                <a:lnTo>
                  <a:pt x="2142221" y="323079"/>
                </a:lnTo>
                <a:lnTo>
                  <a:pt x="2447837" y="200833"/>
                </a:lnTo>
                <a:lnTo>
                  <a:pt x="2453658" y="213930"/>
                </a:lnTo>
                <a:lnTo>
                  <a:pt x="2463554" y="238671"/>
                </a:lnTo>
                <a:lnTo>
                  <a:pt x="2433284" y="238671"/>
                </a:lnTo>
                <a:lnTo>
                  <a:pt x="2181515" y="339087"/>
                </a:lnTo>
                <a:lnTo>
                  <a:pt x="3232833" y="2967384"/>
                </a:lnTo>
                <a:close/>
              </a:path>
              <a:path w="4948555" h="3983990">
                <a:moveTo>
                  <a:pt x="3849448" y="2849504"/>
                </a:moveTo>
                <a:lnTo>
                  <a:pt x="3817287" y="2849504"/>
                </a:lnTo>
                <a:lnTo>
                  <a:pt x="4939334" y="229939"/>
                </a:lnTo>
                <a:lnTo>
                  <a:pt x="4948045" y="233666"/>
                </a:lnTo>
                <a:lnTo>
                  <a:pt x="4948045" y="283369"/>
                </a:lnTo>
                <a:lnTo>
                  <a:pt x="3849448" y="2849504"/>
                </a:lnTo>
                <a:close/>
              </a:path>
              <a:path w="4948555" h="3983990">
                <a:moveTo>
                  <a:pt x="3517493" y="2948465"/>
                </a:moveTo>
                <a:lnTo>
                  <a:pt x="2433284" y="238671"/>
                </a:lnTo>
                <a:lnTo>
                  <a:pt x="2463554" y="238671"/>
                </a:lnTo>
                <a:lnTo>
                  <a:pt x="3486931" y="2797112"/>
                </a:lnTo>
                <a:lnTo>
                  <a:pt x="3517493" y="2797112"/>
                </a:lnTo>
                <a:lnTo>
                  <a:pt x="3517493" y="2948465"/>
                </a:lnTo>
                <a:close/>
              </a:path>
              <a:path w="4948555" h="3983990">
                <a:moveTo>
                  <a:pt x="2973206" y="3165307"/>
                </a:moveTo>
                <a:lnTo>
                  <a:pt x="2929546" y="3165307"/>
                </a:lnTo>
                <a:lnTo>
                  <a:pt x="953230" y="1186080"/>
                </a:lnTo>
                <a:lnTo>
                  <a:pt x="1186080" y="953230"/>
                </a:lnTo>
                <a:lnTo>
                  <a:pt x="1226858" y="993979"/>
                </a:lnTo>
                <a:lnTo>
                  <a:pt x="1186080" y="993979"/>
                </a:lnTo>
                <a:lnTo>
                  <a:pt x="993979" y="1186080"/>
                </a:lnTo>
                <a:lnTo>
                  <a:pt x="2973206" y="3165307"/>
                </a:lnTo>
                <a:close/>
              </a:path>
              <a:path w="4948555" h="3983990">
                <a:moveTo>
                  <a:pt x="4055959" y="3057614"/>
                </a:moveTo>
                <a:lnTo>
                  <a:pt x="4948045" y="975327"/>
                </a:lnTo>
                <a:lnTo>
                  <a:pt x="4948045" y="1045320"/>
                </a:lnTo>
                <a:lnTo>
                  <a:pt x="4140367" y="2929546"/>
                </a:lnTo>
                <a:lnTo>
                  <a:pt x="4184027" y="2929546"/>
                </a:lnTo>
                <a:lnTo>
                  <a:pt x="4055959" y="3057614"/>
                </a:lnTo>
                <a:close/>
              </a:path>
              <a:path w="4948555" h="3983990">
                <a:moveTo>
                  <a:pt x="3281732" y="3089630"/>
                </a:moveTo>
                <a:lnTo>
                  <a:pt x="1186080" y="993979"/>
                </a:lnTo>
                <a:lnTo>
                  <a:pt x="1226858" y="993979"/>
                </a:lnTo>
                <a:lnTo>
                  <a:pt x="3201690" y="2967384"/>
                </a:lnTo>
                <a:lnTo>
                  <a:pt x="3232833" y="2967384"/>
                </a:lnTo>
                <a:lnTo>
                  <a:pt x="3281732" y="3089630"/>
                </a:lnTo>
                <a:close/>
              </a:path>
              <a:path w="4948555" h="3983990">
                <a:moveTo>
                  <a:pt x="2460167" y="3983553"/>
                </a:moveTo>
                <a:lnTo>
                  <a:pt x="2385086" y="3983553"/>
                </a:lnTo>
                <a:lnTo>
                  <a:pt x="2797112" y="3818742"/>
                </a:lnTo>
                <a:lnTo>
                  <a:pt x="0" y="3818742"/>
                </a:lnTo>
                <a:lnTo>
                  <a:pt x="0" y="3488386"/>
                </a:lnTo>
                <a:lnTo>
                  <a:pt x="2849504" y="3488386"/>
                </a:lnTo>
                <a:lnTo>
                  <a:pt x="229939" y="2366340"/>
                </a:lnTo>
                <a:lnTo>
                  <a:pt x="359462" y="2063634"/>
                </a:lnTo>
                <a:lnTo>
                  <a:pt x="372560" y="2069455"/>
                </a:lnTo>
                <a:lnTo>
                  <a:pt x="443870" y="2100017"/>
                </a:lnTo>
                <a:lnTo>
                  <a:pt x="374015" y="2100017"/>
                </a:lnTo>
                <a:lnTo>
                  <a:pt x="267777" y="2350331"/>
                </a:lnTo>
                <a:lnTo>
                  <a:pt x="2990669" y="3516037"/>
                </a:lnTo>
                <a:lnTo>
                  <a:pt x="29106" y="3516037"/>
                </a:lnTo>
                <a:lnTo>
                  <a:pt x="29106" y="3788181"/>
                </a:lnTo>
                <a:lnTo>
                  <a:pt x="2948465" y="3788181"/>
                </a:lnTo>
                <a:lnTo>
                  <a:pt x="2460167" y="3983553"/>
                </a:lnTo>
                <a:close/>
              </a:path>
              <a:path w="4948555" h="3983990">
                <a:moveTo>
                  <a:pt x="3057614" y="3249715"/>
                </a:moveTo>
                <a:lnTo>
                  <a:pt x="374015" y="2100017"/>
                </a:lnTo>
                <a:lnTo>
                  <a:pt x="443870" y="2100017"/>
                </a:lnTo>
                <a:lnTo>
                  <a:pt x="2929546" y="3165307"/>
                </a:lnTo>
                <a:lnTo>
                  <a:pt x="2973206" y="3165307"/>
                </a:lnTo>
                <a:lnTo>
                  <a:pt x="3057614" y="3249715"/>
                </a:lnTo>
                <a:close/>
              </a:path>
              <a:path w="4948555" h="3983990">
                <a:moveTo>
                  <a:pt x="4184027" y="2929546"/>
                </a:moveTo>
                <a:lnTo>
                  <a:pt x="4140367" y="2929546"/>
                </a:lnTo>
                <a:lnTo>
                  <a:pt x="4948045" y="2123056"/>
                </a:lnTo>
                <a:lnTo>
                  <a:pt x="4948045" y="2165528"/>
                </a:lnTo>
                <a:lnTo>
                  <a:pt x="4184027" y="2929546"/>
                </a:lnTo>
                <a:close/>
              </a:path>
              <a:path w="4948555" h="3983990">
                <a:moveTo>
                  <a:pt x="4216043" y="3281732"/>
                </a:moveTo>
                <a:lnTo>
                  <a:pt x="4948045" y="2549730"/>
                </a:lnTo>
                <a:lnTo>
                  <a:pt x="4948045" y="2591494"/>
                </a:lnTo>
                <a:lnTo>
                  <a:pt x="4338290" y="3201690"/>
                </a:lnTo>
                <a:lnTo>
                  <a:pt x="4416149" y="3201690"/>
                </a:lnTo>
                <a:lnTo>
                  <a:pt x="4216043" y="3281732"/>
                </a:lnTo>
                <a:close/>
              </a:path>
              <a:path w="4948555" h="3983990">
                <a:moveTo>
                  <a:pt x="4416149" y="3201690"/>
                </a:moveTo>
                <a:lnTo>
                  <a:pt x="4338290" y="3201690"/>
                </a:lnTo>
                <a:lnTo>
                  <a:pt x="4948045" y="2957855"/>
                </a:lnTo>
                <a:lnTo>
                  <a:pt x="4948045" y="2988931"/>
                </a:lnTo>
                <a:lnTo>
                  <a:pt x="4416149" y="3201690"/>
                </a:lnTo>
                <a:close/>
              </a:path>
              <a:path w="4948555" h="3983990">
                <a:moveTo>
                  <a:pt x="4948045" y="3517493"/>
                </a:moveTo>
                <a:lnTo>
                  <a:pt x="4357209" y="3517493"/>
                </a:lnTo>
                <a:lnTo>
                  <a:pt x="4948045" y="3281095"/>
                </a:lnTo>
                <a:lnTo>
                  <a:pt x="4948045" y="3313175"/>
                </a:lnTo>
                <a:lnTo>
                  <a:pt x="4510017" y="3488386"/>
                </a:lnTo>
                <a:lnTo>
                  <a:pt x="4948045" y="3488386"/>
                </a:lnTo>
                <a:lnTo>
                  <a:pt x="4948045" y="3517493"/>
                </a:lnTo>
                <a:close/>
              </a:path>
              <a:path w="4948555" h="3983990">
                <a:moveTo>
                  <a:pt x="4840942" y="3983553"/>
                </a:moveTo>
                <a:lnTo>
                  <a:pt x="4769416" y="3983553"/>
                </a:lnTo>
                <a:lnTo>
                  <a:pt x="4316460" y="3789636"/>
                </a:lnTo>
                <a:lnTo>
                  <a:pt x="4948045" y="3789636"/>
                </a:lnTo>
                <a:lnTo>
                  <a:pt x="4948045" y="3818742"/>
                </a:lnTo>
                <a:lnTo>
                  <a:pt x="4456170" y="3818742"/>
                </a:lnTo>
                <a:lnTo>
                  <a:pt x="4840942" y="3983553"/>
                </a:lnTo>
                <a:close/>
              </a:path>
            </a:pathLst>
          </a:custGeom>
          <a:solidFill>
            <a:srgbClr val="CCD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1200" y="316089"/>
            <a:ext cx="9731022" cy="825866"/>
          </a:xfrm>
          <a:prstGeom prst="rect">
            <a:avLst/>
          </a:prstGeom>
        </p:spPr>
        <p:txBody>
          <a:bodyPr vert="horz" wrap="square" lIns="0" tIns="10159" rIns="0" bIns="0" rtlCol="0">
            <a:spAutoFit/>
          </a:bodyPr>
          <a:lstStyle/>
          <a:p>
            <a:pPr marL="8466">
              <a:spcBef>
                <a:spcPts val="80"/>
              </a:spcBef>
            </a:pPr>
            <a:r>
              <a:rPr lang="ru-RU" sz="5300" b="1" dirty="0" smtClean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Наше </a:t>
            </a:r>
            <a:r>
              <a:rPr lang="ru-RU" sz="5300" b="1" dirty="0" err="1" smtClean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Со-трудничество</a:t>
            </a:r>
            <a:endParaRPr sz="5300" b="1" dirty="0">
              <a:solidFill>
                <a:schemeClr val="bg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200400" y="1233075"/>
            <a:ext cx="4064000" cy="291703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>
              <a:lnSpc>
                <a:spcPct val="114599"/>
              </a:lnSpc>
              <a:spcBef>
                <a:spcPts val="67"/>
              </a:spcBef>
            </a:pPr>
            <a:endParaRPr sz="16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pic>
        <p:nvPicPr>
          <p:cNvPr id="20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4749800"/>
            <a:ext cx="1038567" cy="1906657"/>
          </a:xfrm>
          <a:prstGeom prst="rect">
            <a:avLst/>
          </a:prstGeom>
        </p:spPr>
      </p:pic>
      <p:pic>
        <p:nvPicPr>
          <p:cNvPr id="17" name="Picture 4" descr="p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7391" y="4471301"/>
            <a:ext cx="1823508" cy="1536700"/>
          </a:xfrm>
          <a:prstGeom prst="rect">
            <a:avLst/>
          </a:prstGeom>
          <a:noFill/>
        </p:spPr>
      </p:pic>
      <p:pic>
        <p:nvPicPr>
          <p:cNvPr id="18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1286" y="456951"/>
            <a:ext cx="1038567" cy="1906657"/>
          </a:xfrm>
          <a:prstGeom prst="rect">
            <a:avLst/>
          </a:prstGeom>
        </p:spPr>
      </p:pic>
      <p:pic>
        <p:nvPicPr>
          <p:cNvPr id="2050" name="Picture 2" descr="D:\Открытие КОЦ\IMG_58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896" y="1229210"/>
            <a:ext cx="3099460" cy="2066306"/>
          </a:xfrm>
          <a:prstGeom prst="rect">
            <a:avLst/>
          </a:prstGeom>
          <a:noFill/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3621113"/>
            <a:ext cx="4771400" cy="3236886"/>
          </a:xfrm>
          <a:prstGeom prst="rect">
            <a:avLst/>
          </a:prstGeom>
        </p:spPr>
      </p:pic>
      <p:pic>
        <p:nvPicPr>
          <p:cNvPr id="24" name="Picture 4" descr="D:\Открытие КОЦ\gsmu_logo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49099" y="2595007"/>
            <a:ext cx="1738657" cy="1003218"/>
          </a:xfrm>
          <a:prstGeom prst="rect">
            <a:avLst/>
          </a:prstGeom>
          <a:noFill/>
        </p:spPr>
      </p:pic>
      <p:pic>
        <p:nvPicPr>
          <p:cNvPr id="19" name="Picture 3" descr="D:\Открытие КОЦ\IMG_688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048" y="4025734"/>
            <a:ext cx="3357749" cy="2238499"/>
          </a:xfrm>
          <a:prstGeom prst="rect">
            <a:avLst/>
          </a:prstGeom>
          <a:noFill/>
        </p:spPr>
      </p:pic>
      <p:pic>
        <p:nvPicPr>
          <p:cNvPr id="23" name="Picture 2" descr="D:\Открытие КОЦ\IMG_587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103" y="3728853"/>
            <a:ext cx="2964379" cy="1976252"/>
          </a:xfrm>
          <a:prstGeom prst="rect">
            <a:avLst/>
          </a:prstGeom>
          <a:noFill/>
        </p:spPr>
      </p:pic>
      <p:pic>
        <p:nvPicPr>
          <p:cNvPr id="22" name="Picture 4" descr="p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4514" y="5020303"/>
            <a:ext cx="1823508" cy="1536700"/>
          </a:xfrm>
          <a:prstGeom prst="rect">
            <a:avLst/>
          </a:prstGeom>
          <a:noFill/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2481" y="4564355"/>
            <a:ext cx="1038567" cy="1906657"/>
          </a:xfrm>
          <a:prstGeom prst="rect">
            <a:avLst/>
          </a:prstGeom>
        </p:spPr>
      </p:pic>
      <p:pic>
        <p:nvPicPr>
          <p:cNvPr id="25" name="Picture 2" descr="D:\Открытие КОЦ\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24061" y="3595288"/>
            <a:ext cx="3367939" cy="238947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9262751" y="3895106"/>
            <a:ext cx="25056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Дорогой выпускник!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Мы, медицинские работники Ветковской ЦРБ, ждем тебя в нашу команду!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AECAD03-2B55-4FB0-1A87-6E90F5F2B2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37" y="11663"/>
            <a:ext cx="12102125" cy="6834674"/>
          </a:xfr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4592135-A11E-4178-A320-510C4B749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79999" y="17203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>
              <a:spcAft>
                <a:spcPts val="600"/>
              </a:spcAft>
            </a:pPr>
            <a:endParaRPr lang="ru-RU" sz="18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41" y="546265"/>
            <a:ext cx="10736669" cy="51358"/>
          </a:xfrm>
        </p:spPr>
        <p:txBody>
          <a:bodyPr rtlCol="0"/>
          <a:lstStyle/>
          <a:p>
            <a:r>
              <a:rPr lang="ru-RU" sz="4000" dirty="0" smtClean="0"/>
              <a:t>полученные Результаты: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67" name="объект 7" descr="Бежевый прямоугольник">
            <a:extLst>
              <a:ext uri="{FF2B5EF4-FFF2-40B4-BE49-F238E27FC236}">
                <a16:creationId xmlns=""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 flipV="1">
            <a:off x="722099" y="789606"/>
            <a:ext cx="2340000" cy="45730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E2EAB4BE-ED20-4BB8-A23B-B02A1115A8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8121" y="4752270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p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7887" y="4952854"/>
            <a:ext cx="1823508" cy="1536700"/>
          </a:xfrm>
          <a:prstGeom prst="rect">
            <a:avLst/>
          </a:prstGeom>
          <a:noFill/>
        </p:spPr>
      </p:pic>
      <p:sp>
        <p:nvSpPr>
          <p:cNvPr id="12" name="Блок-схема: процесс 11"/>
          <p:cNvSpPr/>
          <p:nvPr/>
        </p:nvSpPr>
        <p:spPr>
          <a:xfrm>
            <a:off x="866898" y="1555668"/>
            <a:ext cx="9547762" cy="3182587"/>
          </a:xfrm>
          <a:prstGeom prst="flowChartProcess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За 6 месяцев работы центра проконсультировано более 450 человек, выявлено 10 случаев сахарного диабета, у 43 человек впервые выявлены болезни системы кровообращения и назначено лечение, выявлено 2 случая онкологических заболеваний, на оперативное лечение направлено 12 человек и др.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Обучение по программе практико-ориентированного подхода получили 12 групп студентов университета,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 из которых на распределении первым местом работы выбрали Ветковскую центральную районную больницу.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93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34308985_TF00450287" id="{47236EE0-B714-4C01-AC17-6ED3799A5CB0}" vid="{BB7FA567-E2BE-49ED-812C-18562CD2B8A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4BDB64-2AF8-42D4-96C8-B6B6F098993C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медицинской компании</Template>
  <TotalTime>4922</TotalTime>
  <Words>704</Words>
  <Application>Microsoft Office PowerPoint</Application>
  <PresentationFormat>Произвольный</PresentationFormat>
  <Paragraphs>118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Проблемы здравоохранения Сельских территорий</vt:lpstr>
      <vt:lpstr>Миссия проекта </vt:lpstr>
      <vt:lpstr>Цели и задачи проекта</vt:lpstr>
      <vt:lpstr>Слайд 5</vt:lpstr>
      <vt:lpstr>Реализация пилотного проекта </vt:lpstr>
      <vt:lpstr>Механизм реализации проекта </vt:lpstr>
      <vt:lpstr>Слайд 8</vt:lpstr>
      <vt:lpstr>полученные Результаты: </vt:lpstr>
      <vt:lpstr>Слайд 10</vt:lpstr>
      <vt:lpstr>Команда проекта:  медицинские  работники  Ветковской  ЦРБ,         сотрудники  кафедр  Гомельского  государственного          медицинского  университета     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cherniavckaya1209@mail.ru</dc:creator>
  <cp:lastModifiedBy>МОНР</cp:lastModifiedBy>
  <cp:revision>66</cp:revision>
  <dcterms:created xsi:type="dcterms:W3CDTF">2023-11-27T08:33:52Z</dcterms:created>
  <dcterms:modified xsi:type="dcterms:W3CDTF">2024-07-19T12:14:34Z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