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972" r:id="rId3"/>
  </p:sldMasterIdLst>
  <p:notesMasterIdLst>
    <p:notesMasterId r:id="rId14"/>
  </p:notesMasterIdLst>
  <p:sldIdLst>
    <p:sldId id="347" r:id="rId4"/>
    <p:sldId id="263" r:id="rId5"/>
    <p:sldId id="349" r:id="rId6"/>
    <p:sldId id="286" r:id="rId7"/>
    <p:sldId id="350" r:id="rId8"/>
    <p:sldId id="348" r:id="rId9"/>
    <p:sldId id="351" r:id="rId10"/>
    <p:sldId id="352" r:id="rId11"/>
    <p:sldId id="354" r:id="rId12"/>
    <p:sldId id="35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7620E1-8CD2-4D3B-A6D9-D406DFD81F84}">
          <p14:sldIdLst>
            <p14:sldId id="347"/>
            <p14:sldId id="263"/>
            <p14:sldId id="349"/>
            <p14:sldId id="286"/>
            <p14:sldId id="350"/>
            <p14:sldId id="348"/>
            <p14:sldId id="351"/>
            <p14:sldId id="352"/>
            <p14:sldId id="354"/>
            <p14:sldId id="353"/>
          </p14:sldIdLst>
        </p14:section>
        <p14:section name="Раздел без заголовка" id="{10AA7C53-BF46-4536-B408-791E67087D3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105" d="100"/>
          <a:sy n="105" d="100"/>
        </p:scale>
        <p:origin x="19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1295400" y="762000"/>
            <a:ext cx="6934200" cy="99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6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проект:</a:t>
            </a:r>
          </a:p>
          <a:p>
            <a:r>
              <a:rPr lang="ru-RU" sz="46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«Мы за здоровый образ жизни»</a:t>
            </a:r>
            <a:endParaRPr lang="ru-RU" sz="46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6553200" y="5867400"/>
            <a:ext cx="2659380" cy="4592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Педагог-психолог: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Викторовна Пильник</a:t>
            </a: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свое здоровье, здоровье ваших близких людей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 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5943600" cy="3720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34049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4572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ru-RU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굴림" pitchFamily="34" charset="-127"/>
              </a:rPr>
              <a:t>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34000" y="838200"/>
            <a:ext cx="3505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состояние полного физического, душевного и социального благополучия, сопровождаемое фактическим отсутствием болезней и индивидуально </a:t>
            </a:r>
            <a:r>
              <a:rPr lang="ru-RU" sz="2000" b="1" dirty="0" err="1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фрустирующих</a:t>
            </a: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(выводящих из состояния внутреннего спокойствия) недостатков. Быть здоровым - значит не иметь проблем с самочувствием, быть физически и духовно полноценным человеком.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599"/>
            <a:ext cx="4343400" cy="61360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6256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ru-RU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굴림" pitchFamily="34" charset="-127"/>
              </a:rPr>
              <a:t>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3900" y="656104"/>
            <a:ext cx="784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«Мы за здоровый образ жизни» -  это программа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укрепления здоровья и благополучия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сотрудников, которая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подразумевает под собой комплекс мероприятий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для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улучшения состояния здоровья работников, улучшения микроклимата в коллективе, в целях профилактики заболеваний, повышения безопасности, производительности и эффективности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труда. 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2524366"/>
            <a:ext cx="4314273" cy="4236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1776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6629400" cy="715963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способствует сохранению и укреплению здоровья</a:t>
            </a:r>
            <a:r>
              <a:rPr lang="ru-RU" sz="2000" b="1" dirty="0">
                <a:solidFill>
                  <a:srgbClr val="46596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46596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815181"/>
            <a:ext cx="28700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Правильное </a:t>
            </a: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  <a:r>
              <a:rPr lang="ru-RU" sz="20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режима труда и отдыха</a:t>
            </a:r>
            <a:r>
              <a:rPr lang="ru-RU" sz="20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Психическая </a:t>
            </a: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эмоциональная устойчивость</a:t>
            </a:r>
            <a:r>
              <a:rPr lang="ru-RU" sz="20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 </a:t>
            </a: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двигательной активности</a:t>
            </a:r>
            <a:r>
              <a:rPr lang="ru-RU" sz="20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</a:t>
            </a: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b="1" dirty="0" err="1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саморазрушающего</a:t>
            </a: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815181"/>
            <a:ext cx="3276719" cy="2895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56" y="3886200"/>
            <a:ext cx="3683000" cy="27622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3810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активность - ключевой компонент сохранения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51" y="3796260"/>
            <a:ext cx="4249710" cy="283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29" y="1052309"/>
            <a:ext cx="4022237" cy="26814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1245460"/>
            <a:ext cx="3243072" cy="4357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24833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5"/>
          <a:stretch/>
        </p:blipFill>
        <p:spPr>
          <a:xfrm rot="20909133">
            <a:off x="298659" y="2201357"/>
            <a:ext cx="3521561" cy="24468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0828"/>
          <a:stretch/>
        </p:blipFill>
        <p:spPr>
          <a:xfrm rot="1236419">
            <a:off x="5263594" y="2378678"/>
            <a:ext cx="3505523" cy="24054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516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</a:t>
            </a: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позволяют поддерживать общий тонус организма и уменьшают опасность развития сердечно-сосудистых заболеваний, а по мнению ученых даже простейший комплекс рассчитанный на 15 минут, сокращает риск заболевания раком желудка, молочной железы, легких.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7"/>
          <a:stretch/>
        </p:blipFill>
        <p:spPr>
          <a:xfrm rot="16200000">
            <a:off x="3091104" y="3995495"/>
            <a:ext cx="3094175" cy="226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460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762001"/>
            <a:ext cx="8153400" cy="1524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вредных привычек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привычки - это сложившиеся способы деструктивного (</a:t>
            </a:r>
            <a:r>
              <a:rPr lang="ru-RU" sz="2000" b="1" dirty="0" err="1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саморазрушающего</a:t>
            </a: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поведения, осуществление которого в определённых ситуациях приобретает характер потребности. 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1"/>
            <a:ext cx="6625331" cy="396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713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Важнейшим элементом здорового образа жизни является </a:t>
            </a:r>
            <a:r>
              <a:rPr lang="ru-RU" sz="20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и рациональное питание</a:t>
            </a: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457200" y="1219200"/>
            <a:ext cx="4038600" cy="3025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r="15833" b="3750"/>
          <a:stretch/>
        </p:blipFill>
        <p:spPr>
          <a:xfrm>
            <a:off x="4904900" y="1766157"/>
            <a:ext cx="4220812" cy="3432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0" r="4999"/>
          <a:stretch/>
        </p:blipFill>
        <p:spPr>
          <a:xfrm>
            <a:off x="838200" y="4038600"/>
            <a:ext cx="5001491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918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685800"/>
            <a:ext cx="8382000" cy="1143001"/>
          </a:xfrm>
        </p:spPr>
        <p:txBody>
          <a:bodyPr/>
          <a:lstStyle/>
          <a:p>
            <a:pPr marL="0" lvl="0" indent="0">
              <a:buNone/>
            </a:pPr>
            <a:r>
              <a:rPr lang="ru-RU" sz="2000" b="1" dirty="0">
                <a:solidFill>
                  <a:srgbClr val="4659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труда и отдыха – необходимый элемент здорового образа </a:t>
            </a:r>
            <a:r>
              <a:rPr lang="ru-RU" sz="2000" b="1" dirty="0" smtClean="0">
                <a:solidFill>
                  <a:srgbClr val="4659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lang="ru-RU" sz="2000" b="1" dirty="0">
              <a:solidFill>
                <a:srgbClr val="4659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4254">
            <a:off x="328613" y="1420420"/>
            <a:ext cx="4038601" cy="2692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353">
            <a:off x="4825498" y="1420421"/>
            <a:ext cx="4038600" cy="2692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13" y="3962400"/>
            <a:ext cx="4161663" cy="27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8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0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808080"/>
      </a:accent1>
      <a:accent2>
        <a:srgbClr val="AEAEAE"/>
      </a:accent2>
      <a:accent3>
        <a:srgbClr val="00B0F0"/>
      </a:accent3>
      <a:accent4>
        <a:srgbClr val="2FC9FF"/>
      </a:accent4>
      <a:accent5>
        <a:srgbClr val="828282"/>
      </a:accent5>
      <a:accent6>
        <a:srgbClr val="575757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80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808080"/>
      </a:accent1>
      <a:accent2>
        <a:srgbClr val="AEAEAE"/>
      </a:accent2>
      <a:accent3>
        <a:srgbClr val="00B0F0"/>
      </a:accent3>
      <a:accent4>
        <a:srgbClr val="2FC9FF"/>
      </a:accent4>
      <a:accent5>
        <a:srgbClr val="828282"/>
      </a:accent5>
      <a:accent6>
        <a:srgbClr val="575757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Custom 80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808080"/>
      </a:accent1>
      <a:accent2>
        <a:srgbClr val="AEAEAE"/>
      </a:accent2>
      <a:accent3>
        <a:srgbClr val="00B0F0"/>
      </a:accent3>
      <a:accent4>
        <a:srgbClr val="2FC9FF"/>
      </a:accent4>
      <a:accent5>
        <a:srgbClr val="828282"/>
      </a:accent5>
      <a:accent6>
        <a:srgbClr val="575757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221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굴림</vt:lpstr>
      <vt:lpstr>Times New Roman</vt:lpstr>
      <vt:lpstr>Wingdings</vt:lpstr>
      <vt:lpstr>Office Theme</vt:lpstr>
      <vt:lpstr>1_Office Theme</vt:lpstr>
      <vt:lpstr>15_Office Theme</vt:lpstr>
      <vt:lpstr>Презентация PowerPoint</vt:lpstr>
      <vt:lpstr>Презентация PowerPoint</vt:lpstr>
      <vt:lpstr>Презентация PowerPoint</vt:lpstr>
      <vt:lpstr> Что способствует сохранению и укреплению здоровья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Пользователь Windows</cp:lastModifiedBy>
  <cp:revision>279</cp:revision>
  <dcterms:created xsi:type="dcterms:W3CDTF">2012-04-26T17:06:14Z</dcterms:created>
  <dcterms:modified xsi:type="dcterms:W3CDTF">2023-04-12T02:02:56Z</dcterms:modified>
</cp:coreProperties>
</file>