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F077-4D60-0DD6-702A-FE664AF8E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29E45B-60EA-9478-E77E-AC1BC576FB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62DA56-F56D-AFE1-3C41-CA3A181C3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A78F22-C9EC-44A6-AF7B-055AC88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0D7FA6-658C-1AFC-2226-995ED4123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09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7285D-CD62-9125-7CBA-F04CC3233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BD9652-2E6C-FFDB-65FB-D36EEEF4C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547D7F-B443-FC3B-C2F3-AC5421693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838073-9F32-63BD-FBA6-2BD3EA5B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5FB940-C875-124D-B235-82883308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86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4853CB7-98E4-F521-FBBB-307E4746E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DE1C5A-4EC3-081F-8D20-12C8954BE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C81719-2D47-1C97-9245-04D52D374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AFB725-1600-9192-410D-7C431D456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7FDC85-0871-47C5-9FEC-52BCBEBA0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879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D5DEC-F5B6-984D-B374-22179A069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86C237-A6C5-2EEE-D659-107BA4C7B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408D33-219D-8747-37C7-9CF992C3F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CEFE2-76A4-6306-3AA8-84EED260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FF44A5-3FAE-28DF-4413-CED4E8AA6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71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26ADD-4D34-0A3A-9C70-4673474DF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A62D09-7500-1134-9909-24D1B5FC1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62FE82-E275-ED13-40B7-6F8D90F3E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8951D2-D17B-266D-E77B-C148E703E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E59E33-5E0F-367C-C859-A827022A5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10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7398C-F337-776F-FB3B-D6D575083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5C176D-827C-ED47-B755-4671DE553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A28D72-8A8F-6DA5-421E-C238A606A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192FF6-399F-CF9B-AD63-1458221C2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96DF32-98E2-D778-AB67-72C5B3F50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A8BC59-8961-15E8-0BE7-B22CB903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28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55133-D285-D60A-9368-D37B3510D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BA641A-421B-2D57-B46C-EFE344263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909996-0231-0E94-25EC-ED7153D05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9EAD531-6CD0-2235-6163-AA60F72E8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DE08FF-B09B-CD7A-4449-2F21FBC5AF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1E6B32-B9A6-7176-FE0C-71EB9101C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2C5903-806F-B7A5-BF71-1C98E0A0D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8DC020-3A56-FEA9-D07D-77774B12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03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422BF-30B0-740D-AA87-71E093CE7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C9DEBD-7F21-EA52-7041-E2B1FB1B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4044DC-68CF-2DD5-A513-ABA3E8BC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1F4F0E-1D7C-3FB4-DA5F-1D76FA0E3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706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7AC61F-E375-8A84-3C00-E4E669C5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E0A847-E5DF-837B-D24A-339273492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44819-DD24-7363-7B1F-1A9E0E96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2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A8283-1655-310A-A9FD-68C9CCAB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87FE8C-2757-C4A7-00C1-9B138BE10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2535E-16D3-D9FE-189E-A52652B48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591FA1-C727-2625-B392-B787C9F4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A3D849-3BC8-C922-9799-D3FF391C4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DC54D3-74E3-5A97-B4DE-154FD3BE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10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5A8A5-B649-6B69-C5E8-99264B3D5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2459C57-486D-E19D-A257-5427D8CDFF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C49A93-9DE5-DD5F-B2BF-94DEE74EA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D885EE-2426-3CC6-F679-E9FBCFC81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ACBD93-4A21-E7F0-9DA6-1FC665D3A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99966F-159F-166D-88E3-DE4600AE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35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B22E1-0D06-1B54-5BFF-C812EE27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512DB8-75F4-1628-AA8A-EA509926D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4FC048-D51C-9CC1-12E8-A8B9CFFA05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B70DD-C7C2-4E21-9EB2-656B0BE39104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327897-CCA4-D1D9-70A8-25F76470F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7CA0B4-6B19-3AE0-921F-BDA541012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CD7A1-19EF-4E10-9EED-E3BEED42F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59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64F46-75AC-694E-FD99-CEA91404EE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34A304-C742-E6A7-9C17-E30BB1E637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52E451-F905-CEC9-EF86-A737C4B53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50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21BC67-2F6F-B91D-4C57-5D08248AF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71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63AF1C-7FD6-7463-3861-79C2B395D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41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43BE99-39A3-4B82-155A-EC694F202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51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8689DE-F73A-84F0-AE77-630CA2CB5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2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0DDDC4-8C8E-3C14-1866-B2C77842C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8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436FAA-F55A-1B69-4641-294CE65D6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319A46-C5C2-E370-B556-180E749B0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56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B58F61-4995-0828-DBE7-42419A79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58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0BF007-4397-CE27-CA01-09FC32265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3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DD342D-6B05-C359-C885-046D7DBE8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7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0E37F4-F86B-7006-99A6-9A084925C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30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B09A5E-4630-E48F-F08B-08798FA11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"/>
            <a:ext cx="12192000" cy="68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60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</dc:creator>
  <cp:lastModifiedBy>Sergey</cp:lastModifiedBy>
  <cp:revision>1</cp:revision>
  <dcterms:created xsi:type="dcterms:W3CDTF">2024-07-18T17:13:43Z</dcterms:created>
  <dcterms:modified xsi:type="dcterms:W3CDTF">2024-07-18T17:13:59Z</dcterms:modified>
</cp:coreProperties>
</file>